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2" r:id="rId2"/>
  </p:sldMasterIdLst>
  <p:notesMasterIdLst>
    <p:notesMasterId r:id="rId3"/>
  </p:notesMasterIdLst>
  <p:sldIdLst>
    <p:sldId id="256" r:id="rId4"/>
    <p:sldId id="257" r:id="rId5"/>
    <p:sldId id="258" r:id="rId6"/>
    <p:sldId id="264" r:id="rId7"/>
    <p:sldId id="265" r:id="rId8"/>
    <p:sldId id="266" r:id="rId9"/>
    <p:sldId id="267" r:id="rId10"/>
    <p:sldId id="268" r:id="rId11"/>
    <p:sldId id="259" r:id="rId12"/>
    <p:sldId id="269" r:id="rId13"/>
    <p:sldId id="271" r:id="rId14"/>
    <p:sldId id="272" r:id="rId15"/>
    <p:sldId id="273" r:id="rId16"/>
    <p:sldId id="274" r:id="rId17"/>
    <p:sldId id="260" r:id="rId18"/>
    <p:sldId id="275" r:id="rId19"/>
    <p:sldId id="276" r:id="rId20"/>
    <p:sldId id="278" r:id="rId21"/>
    <p:sldId id="279" r:id="rId22"/>
    <p:sldId id="280" r:id="rId23"/>
    <p:sldId id="261" r:id="rId24"/>
    <p:sldId id="281" r:id="rId25"/>
    <p:sldId id="282" r:id="rId26"/>
    <p:sldId id="283" r:id="rId27"/>
    <p:sldId id="285" r:id="rId28"/>
    <p:sldId id="286" r:id="rId29"/>
    <p:sldId id="262" r:id="rId30"/>
    <p:sldId id="287" r:id="rId31"/>
    <p:sldId id="288" r:id="rId32"/>
    <p:sldId id="289" r:id="rId33"/>
    <p:sldId id="290" r:id="rId34"/>
    <p:sldId id="291" r:id="rId35"/>
    <p:sldId id="292" r:id="rId36"/>
  </p:sldIdLst>
  <p:sldSz cx="9144000" cy="5141913"/>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66" autoAdjust="0"/>
    <p:restoredTop sz="94660"/>
  </p:normalViewPr>
  <p:slideViewPr>
    <p:cSldViewPr showGuides="1">
      <p:cViewPr varScale="1">
        <p:scale>
          <a:sx n="141" d="100"/>
          <a:sy n="141" d="100"/>
        </p:scale>
        <p:origin x="396" y="114"/>
      </p:cViewPr>
      <p:guideLst>
        <p:guide orient="horz" pos="1619"/>
        <p:guide pos="2880"/>
      </p:guideLst>
    </p:cSldViewPr>
  </p:slideViewPr>
  <p:notesTextViewPr>
    <p:cViewPr>
      <p:scale>
        <a:sx n="1" d="1"/>
        <a:sy n="1" d="1"/>
      </p:scale>
      <p:origin x="0" y="0"/>
    </p:cViewPr>
  </p:notesTextViewPr>
  <p:sorterViewPr>
    <p:cViewPr>
      <p:scale>
        <a:sx n="100" d="100"/>
        <a:sy n="100" d="100"/>
      </p:scale>
      <p:origin x="0" y="3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45FFC-B1FA-48E0-B2CE-B2DC1A2BB159}"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8152C-88DB-40D8-8B94-A0F67FA0304A}" type="slidenum">
              <a:rPr lang="zh-CN" altLang="en-US" smtClean="0"/>
              <a:t>‹#›</a:t>
            </a:fld>
            <a:endParaRPr lang="zh-CN" altLang="en-US"/>
          </a:p>
        </p:txBody>
      </p:sp>
    </p:spTree>
    <p:extLst>
      <p:ext uri="{BB962C8B-B14F-4D97-AF65-F5344CB8AC3E}">
        <p14:creationId val="118915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159827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92719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586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56180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35402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8" name="灯片编号占位符 8"/>
          <p:cNvSpPr txBox="1"/>
          <p:nvPr userDrawn="1"/>
        </p:nvSpPr>
        <p:spPr>
          <a:xfrm>
            <a:off x="4355976" y="4803204"/>
            <a:ext cx="432048" cy="2160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90B88-C309-4CD3-A6BC-57E9541D5A57}" type="slidenum">
              <a:rPr lang="zh-CN" altLang="en-US" sz="800" smtClean="0"/>
              <a:t>‹#›</a:t>
            </a:fld>
            <a:endParaRPr lang="zh-CN" altLang="en-US" sz="800"/>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48444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187061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87166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3679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686015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048766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797134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6.png" Type="http://schemas.openxmlformats.org/officeDocument/2006/relationships/image"/><Relationship Id="rId3" Target="../media/image27.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jpeg" Type="http://schemas.openxmlformats.org/officeDocument/2006/relationships/image"/><Relationship Id="rId3" Target="../media/image18.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6.png" Type="http://schemas.openxmlformats.org/officeDocument/2006/relationships/image"/><Relationship Id="rId3" Target="../media/image28.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4" name="TextBox 143"/>
          <p:cNvSpPr txBox="1"/>
          <p:nvPr/>
        </p:nvSpPr>
        <p:spPr>
          <a:xfrm>
            <a:off x="3168815" y="1706860"/>
            <a:ext cx="5400600" cy="701040"/>
          </a:xfrm>
          <a:prstGeom prst="rect">
            <a:avLst/>
          </a:prstGeom>
          <a:noFill/>
        </p:spPr>
        <p:txBody>
          <a:bodyPr rtlCol="0" wrap="square">
            <a:spAutoFit/>
          </a:bodyPr>
          <a:lstStyle/>
          <a:p>
            <a:r>
              <a:rPr altLang="en-US" lang="zh-CN" smtClean="0" sz="4000">
                <a:ln w="6350">
                  <a:noFill/>
                </a:ln>
                <a:solidFill>
                  <a:schemeClr val="tx1">
                    <a:lumMod val="75000"/>
                    <a:lumOff val="25000"/>
                  </a:schemeClr>
                </a:solidFill>
                <a:latin charset="0" pitchFamily="34" typeface="Impact"/>
                <a:ea charset="-122" pitchFamily="34" typeface="微软雅黑"/>
              </a:rPr>
              <a:t>创意灯泡毕业答辩模板</a:t>
            </a:r>
          </a:p>
        </p:txBody>
      </p:sp>
      <p:grpSp>
        <p:nvGrpSpPr>
          <p:cNvPr id="146" name="组合 145"/>
          <p:cNvGrpSpPr/>
          <p:nvPr/>
        </p:nvGrpSpPr>
        <p:grpSpPr>
          <a:xfrm>
            <a:off x="3284658" y="3009913"/>
            <a:ext cx="219347" cy="219347"/>
            <a:chOff x="801291" y="3535885"/>
            <a:chExt cx="219347" cy="219347"/>
          </a:xfrm>
        </p:grpSpPr>
        <p:sp>
          <p:nvSpPr>
            <p:cNvPr id="147" name="Oval 10"/>
            <p:cNvSpPr>
              <a:spLocks noChangeArrowheads="1"/>
            </p:cNvSpPr>
            <p:nvPr/>
          </p:nvSpPr>
          <p:spPr bwMode="auto">
            <a:xfrm>
              <a:off x="801291" y="3535885"/>
              <a:ext cx="219347" cy="21934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nvGrpSpPr>
            <p:cNvPr id="148" name="组合 147"/>
            <p:cNvGrpSpPr/>
            <p:nvPr/>
          </p:nvGrpSpPr>
          <p:grpSpPr>
            <a:xfrm>
              <a:off x="860980" y="3583766"/>
              <a:ext cx="100336" cy="114060"/>
              <a:chOff x="860980" y="3583766"/>
              <a:chExt cx="100336" cy="114060"/>
            </a:xfrm>
          </p:grpSpPr>
          <p:sp>
            <p:nvSpPr>
              <p:cNvPr id="149"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sp>
            <p:nvSpPr>
              <p:cNvPr id="150"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grpSp>
      <p:grpSp>
        <p:nvGrpSpPr>
          <p:cNvPr id="151" name="Group 14"/>
          <p:cNvGrpSpPr/>
          <p:nvPr/>
        </p:nvGrpSpPr>
        <p:grpSpPr>
          <a:xfrm>
            <a:off x="5029470" y="3009913"/>
            <a:ext cx="219347" cy="219347"/>
            <a:chOff x="4248" y="3024"/>
            <a:chExt cx="600" cy="599"/>
          </a:xfrm>
        </p:grpSpPr>
        <p:sp>
          <p:nvSpPr>
            <p:cNvPr id="152" name="Oval 15"/>
            <p:cNvSpPr>
              <a:spLocks noChangeArrowheads="1"/>
            </p:cNvSpPr>
            <p:nvPr/>
          </p:nvSpPr>
          <p:spPr bwMode="auto">
            <a:xfrm>
              <a:off x="4248" y="3024"/>
              <a:ext cx="600" cy="59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nvGrpSpPr>
            <p:cNvPr id="153" name="Group 16"/>
            <p:cNvGrpSpPr/>
            <p:nvPr/>
          </p:nvGrpSpPr>
          <p:grpSpPr>
            <a:xfrm>
              <a:off x="4441" y="3144"/>
              <a:ext cx="215" cy="345"/>
              <a:chOff x="4441" y="3144"/>
              <a:chExt cx="215" cy="345"/>
            </a:xfrm>
          </p:grpSpPr>
          <p:sp>
            <p:nvSpPr>
              <p:cNvPr id="154"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sp>
            <p:nvSpPr>
              <p:cNvPr id="155"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grpSp>
      <p:sp>
        <p:nvSpPr>
          <p:cNvPr id="156" name="Text Box 19"/>
          <p:cNvSpPr txBox="1">
            <a:spLocks noChangeArrowheads="1"/>
          </p:cNvSpPr>
          <p:nvPr/>
        </p:nvSpPr>
        <p:spPr bwMode="auto">
          <a:xfrm>
            <a:off x="3494480" y="2981088"/>
            <a:ext cx="13338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itchFamily="34" typeface="微软雅黑"/>
              </a:rPr>
              <a:t>指导老师：xxxxx</a:t>
            </a:r>
          </a:p>
        </p:txBody>
      </p:sp>
      <p:sp>
        <p:nvSpPr>
          <p:cNvPr id="157" name="Text Box 20"/>
          <p:cNvSpPr txBox="1">
            <a:spLocks noChangeArrowheads="1"/>
          </p:cNvSpPr>
          <p:nvPr/>
        </p:nvSpPr>
        <p:spPr bwMode="auto">
          <a:xfrm>
            <a:off x="5255167" y="2981088"/>
            <a:ext cx="13719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itchFamily="34" typeface="微软雅黑"/>
              </a:rPr>
              <a:t>答辩人：优页PPT</a:t>
            </a:r>
          </a:p>
        </p:txBody>
      </p:sp>
      <p:sp>
        <p:nvSpPr>
          <p:cNvPr id="1137" name="矩形 1136"/>
          <p:cNvSpPr/>
          <p:nvPr/>
        </p:nvSpPr>
        <p:spPr>
          <a:xfrm>
            <a:off x="3168815" y="2426940"/>
            <a:ext cx="5256584" cy="335280"/>
          </a:xfrm>
          <a:prstGeom prst="rect">
            <a:avLst/>
          </a:prstGeom>
        </p:spPr>
        <p:txBody>
          <a:bodyPr wrap="square">
            <a:spAutoFit/>
          </a:bodyPr>
          <a:lstStyle/>
          <a:p>
            <a:pPr algn="dist"/>
            <a:r>
              <a:rPr altLang="zh-CN" lang="en-US" smtClean="0" sz="1600">
                <a:solidFill>
                  <a:schemeClr val="tx1">
                    <a:lumMod val="50000"/>
                    <a:lumOff val="50000"/>
                  </a:schemeClr>
                </a:solidFill>
              </a:rPr>
              <a:t>THESIS DEFENSE POWERPOINT TEMPLATE</a:t>
            </a:r>
          </a:p>
        </p:txBody>
      </p:sp>
      <p:cxnSp>
        <p:nvCxnSpPr>
          <p:cNvPr id="1139" name="直接连接符 1138"/>
          <p:cNvCxnSpPr/>
          <p:nvPr/>
        </p:nvCxnSpPr>
        <p:spPr>
          <a:xfrm>
            <a:off x="3240823" y="2426443"/>
            <a:ext cx="51125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26" name="组合 1625"/>
          <p:cNvGrpSpPr/>
          <p:nvPr/>
        </p:nvGrpSpPr>
        <p:grpSpPr>
          <a:xfrm>
            <a:off x="446709" y="708630"/>
            <a:ext cx="8033685" cy="3912360"/>
            <a:chOff x="553750" y="708630"/>
            <a:chExt cx="8033685" cy="3912360"/>
          </a:xfrm>
        </p:grpSpPr>
        <p:grpSp>
          <p:nvGrpSpPr>
            <p:cNvPr id="1622" name="组合 1621"/>
            <p:cNvGrpSpPr/>
            <p:nvPr/>
          </p:nvGrpSpPr>
          <p:grpSpPr>
            <a:xfrm>
              <a:off x="1116212" y="1435353"/>
              <a:ext cx="1363850" cy="2185147"/>
              <a:chOff x="996950" y="2262188"/>
              <a:chExt cx="434975" cy="696913"/>
            </a:xfrm>
          </p:grpSpPr>
          <p:sp>
            <p:nvSpPr>
              <p:cNvPr id="1419" name="Freeform 8"/>
              <p:cNvSpPr>
                <a:spLocks noEditPoints="1"/>
              </p:cNvSpPr>
              <p:nvPr/>
            </p:nvSpPr>
            <p:spPr bwMode="auto">
              <a:xfrm>
                <a:off x="1219200" y="2300288"/>
                <a:ext cx="93663" cy="96838"/>
              </a:xfrm>
              <a:custGeom>
                <a:gdLst>
                  <a:gd fmla="*/ 81 w 87" name="T0"/>
                  <a:gd fmla="*/ 23 h 91" name="T1"/>
                  <a:gd fmla="*/ 79 w 87" name="T2"/>
                  <a:gd fmla="*/ 19 h 91" name="T3"/>
                  <a:gd fmla="*/ 70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6 w 87" name="T32"/>
                  <a:gd fmla="*/ 22 h 91" name="T33"/>
                  <a:gd fmla="*/ 8 w 87" name="T34"/>
                  <a:gd fmla="*/ 31 h 91" name="T35"/>
                  <a:gd fmla="*/ 7 w 87" name="T36"/>
                  <a:gd fmla="*/ 35 h 91" name="T37"/>
                  <a:gd fmla="*/ 0 w 87" name="T38"/>
                  <a:gd fmla="*/ 41 h 91" name="T39"/>
                  <a:gd fmla="*/ 0 w 87" name="T40"/>
                  <a:gd fmla="*/ 45 h 91" name="T41"/>
                  <a:gd fmla="*/ 6 w 87" name="T42"/>
                  <a:gd fmla="*/ 52 h 91" name="T43"/>
                  <a:gd fmla="*/ 7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5 w 87" name="T64"/>
                  <a:gd fmla="*/ 91 h 91" name="T65"/>
                  <a:gd fmla="*/ 51 w 87" name="T66"/>
                  <a:gd fmla="*/ 85 h 91" name="T67"/>
                  <a:gd fmla="*/ 56 w 87" name="T68"/>
                  <a:gd fmla="*/ 83 h 91" name="T69"/>
                  <a:gd fmla="*/ 62 w 87" name="T70"/>
                  <a:gd fmla="*/ 86 h 91" name="T71"/>
                  <a:gd fmla="*/ 64 w 87" name="T72"/>
                  <a:gd fmla="*/ 79 h 91" name="T73"/>
                  <a:gd fmla="*/ 68 w 87" name="T74"/>
                  <a:gd fmla="*/ 77 h 91" name="T75"/>
                  <a:gd fmla="*/ 76 w 87" name="T76"/>
                  <a:gd fmla="*/ 76 h 91" name="T77"/>
                  <a:gd fmla="*/ 79 w 87" name="T78"/>
                  <a:gd fmla="*/ 72 h 91" name="T79"/>
                  <a:gd fmla="*/ 78 w 87" name="T80"/>
                  <a:gd fmla="*/ 63 h 91" name="T81"/>
                  <a:gd fmla="*/ 79 w 87" name="T82"/>
                  <a:gd fmla="*/ 59 h 91" name="T83"/>
                  <a:gd fmla="*/ 86 w 87" name="T84"/>
                  <a:gd fmla="*/ 54 h 91" name="T85"/>
                  <a:gd fmla="*/ 87 w 87" name="T86"/>
                  <a:gd fmla="*/ 50 h 91" name="T87"/>
                  <a:gd fmla="*/ 82 w 87" name="T88"/>
                  <a:gd fmla="*/ 43 h 91" name="T89"/>
                  <a:gd fmla="*/ 81 w 87" name="T90"/>
                  <a:gd fmla="*/ 38 h 91" name="T91"/>
                  <a:gd fmla="*/ 85 w 87" name="T92"/>
                  <a:gd fmla="*/ 30 h 91" name="T93"/>
                  <a:gd fmla="*/ 74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1 w 87" name="T106"/>
                  <a:gd fmla="*/ 31 h 91" name="T107"/>
                  <a:gd fmla="*/ 27 w 87" name="T108"/>
                  <a:gd fmla="*/ 41 h 91" name="T109"/>
                  <a:gd fmla="*/ 10 w 87" name="T110"/>
                  <a:gd fmla="*/ 35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0" name="Freeform 9"/>
              <p:cNvSpPr>
                <a:spLocks noEditPoints="1"/>
              </p:cNvSpPr>
              <p:nvPr/>
            </p:nvSpPr>
            <p:spPr bwMode="auto">
              <a:xfrm>
                <a:off x="1123950" y="2479676"/>
                <a:ext cx="92075" cy="96838"/>
              </a:xfrm>
              <a:custGeom>
                <a:gdLst>
                  <a:gd fmla="*/ 81 w 87" name="T0"/>
                  <a:gd fmla="*/ 23 h 91" name="T1"/>
                  <a:gd fmla="*/ 79 w 87" name="T2"/>
                  <a:gd fmla="*/ 19 h 91" name="T3"/>
                  <a:gd fmla="*/ 71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7 w 87" name="T32"/>
                  <a:gd fmla="*/ 22 h 91" name="T33"/>
                  <a:gd fmla="*/ 9 w 87" name="T34"/>
                  <a:gd fmla="*/ 31 h 91" name="T35"/>
                  <a:gd fmla="*/ 7 w 87" name="T36"/>
                  <a:gd fmla="*/ 35 h 91" name="T37"/>
                  <a:gd fmla="*/ 1 w 87" name="T38"/>
                  <a:gd fmla="*/ 41 h 91" name="T39"/>
                  <a:gd fmla="*/ 0 w 87" name="T40"/>
                  <a:gd fmla="*/ 45 h 91" name="T41"/>
                  <a:gd fmla="*/ 6 w 87" name="T42"/>
                  <a:gd fmla="*/ 52 h 91" name="T43"/>
                  <a:gd fmla="*/ 7 w 87" name="T44"/>
                  <a:gd fmla="*/ 56 h 91" name="T45"/>
                  <a:gd fmla="*/ 4 w 87" name="T46"/>
                  <a:gd fmla="*/ 64 h 91" name="T47"/>
                  <a:gd fmla="*/ 6 w 87" name="T48"/>
                  <a:gd fmla="*/ 68 h 91" name="T49"/>
                  <a:gd fmla="*/ 15 w 87" name="T50"/>
                  <a:gd fmla="*/ 71 h 91" name="T51"/>
                  <a:gd fmla="*/ 18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6 w 87" name="T64"/>
                  <a:gd fmla="*/ 91 h 91" name="T65"/>
                  <a:gd fmla="*/ 52 w 87" name="T66"/>
                  <a:gd fmla="*/ 84 h 91" name="T67"/>
                  <a:gd fmla="*/ 56 w 87" name="T68"/>
                  <a:gd fmla="*/ 83 h 91" name="T69"/>
                  <a:gd fmla="*/ 63 w 87" name="T70"/>
                  <a:gd fmla="*/ 86 h 91" name="T71"/>
                  <a:gd fmla="*/ 64 w 87" name="T72"/>
                  <a:gd fmla="*/ 79 h 91" name="T73"/>
                  <a:gd fmla="*/ 68 w 87" name="T74"/>
                  <a:gd fmla="*/ 76 h 91" name="T75"/>
                  <a:gd fmla="*/ 76 w 87" name="T76"/>
                  <a:gd fmla="*/ 76 h 91" name="T77"/>
                  <a:gd fmla="*/ 79 w 87" name="T78"/>
                  <a:gd fmla="*/ 72 h 91" name="T79"/>
                  <a:gd fmla="*/ 78 w 87" name="T80"/>
                  <a:gd fmla="*/ 63 h 91" name="T81"/>
                  <a:gd fmla="*/ 80 w 87" name="T82"/>
                  <a:gd fmla="*/ 59 h 91" name="T83"/>
                  <a:gd fmla="*/ 87 w 87" name="T84"/>
                  <a:gd fmla="*/ 54 h 91" name="T85"/>
                  <a:gd fmla="*/ 87 w 87" name="T86"/>
                  <a:gd fmla="*/ 49 h 91" name="T87"/>
                  <a:gd fmla="*/ 82 w 87" name="T88"/>
                  <a:gd fmla="*/ 43 h 91" name="T89"/>
                  <a:gd fmla="*/ 81 w 87" name="T90"/>
                  <a:gd fmla="*/ 38 h 91" name="T91"/>
                  <a:gd fmla="*/ 85 w 87" name="T92"/>
                  <a:gd fmla="*/ 30 h 91" name="T93"/>
                  <a:gd fmla="*/ 75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2 w 87" name="T106"/>
                  <a:gd fmla="*/ 31 h 91" name="T107"/>
                  <a:gd fmla="*/ 27 w 87" name="T108"/>
                  <a:gd fmla="*/ 41 h 91" name="T109"/>
                  <a:gd fmla="*/ 11 w 87" name="T110"/>
                  <a:gd fmla="*/ 34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1" name="Freeform 10"/>
              <p:cNvSpPr>
                <a:spLocks noEditPoints="1"/>
              </p:cNvSpPr>
              <p:nvPr/>
            </p:nvSpPr>
            <p:spPr bwMode="auto">
              <a:xfrm>
                <a:off x="1171575" y="2608263"/>
                <a:ext cx="93663" cy="96838"/>
              </a:xfrm>
              <a:custGeom>
                <a:gdLst>
                  <a:gd fmla="*/ 81 w 87" name="T0"/>
                  <a:gd fmla="*/ 23 h 91" name="T1"/>
                  <a:gd fmla="*/ 78 w 87" name="T2"/>
                  <a:gd fmla="*/ 19 h 91" name="T3"/>
                  <a:gd fmla="*/ 70 w 87" name="T4"/>
                  <a:gd fmla="*/ 17 h 91" name="T5"/>
                  <a:gd fmla="*/ 67 w 87" name="T6"/>
                  <a:gd fmla="*/ 14 h 91" name="T7"/>
                  <a:gd fmla="*/ 64 w 87" name="T8"/>
                  <a:gd fmla="*/ 6 h 91" name="T9"/>
                  <a:gd fmla="*/ 60 w 87" name="T10"/>
                  <a:gd fmla="*/ 4 h 91" name="T11"/>
                  <a:gd fmla="*/ 52 w 87" name="T12"/>
                  <a:gd fmla="*/ 7 h 91" name="T13"/>
                  <a:gd fmla="*/ 48 w 87" name="T14"/>
                  <a:gd fmla="*/ 6 h 91" name="T15"/>
                  <a:gd fmla="*/ 42 w 87" name="T16"/>
                  <a:gd fmla="*/ 0 h 91" name="T17"/>
                  <a:gd fmla="*/ 37 w 87" name="T18"/>
                  <a:gd fmla="*/ 0 h 91" name="T19"/>
                  <a:gd fmla="*/ 32 w 87" name="T20"/>
                  <a:gd fmla="*/ 7 h 91" name="T21"/>
                  <a:gd fmla="*/ 28 w 87" name="T22"/>
                  <a:gd fmla="*/ 9 h 91" name="T23"/>
                  <a:gd fmla="*/ 23 w 87" name="T24"/>
                  <a:gd fmla="*/ 5 h 91" name="T25"/>
                  <a:gd fmla="*/ 20 w 87" name="T26"/>
                  <a:gd fmla="*/ 14 h 91" name="T27"/>
                  <a:gd fmla="*/ 17 w 87" name="T28"/>
                  <a:gd fmla="*/ 17 h 91" name="T29"/>
                  <a:gd fmla="*/ 8 w 87" name="T30"/>
                  <a:gd fmla="*/ 18 h 91" name="T31"/>
                  <a:gd fmla="*/ 6 w 87" name="T32"/>
                  <a:gd fmla="*/ 22 h 91" name="T33"/>
                  <a:gd fmla="*/ 8 w 87" name="T34"/>
                  <a:gd fmla="*/ 31 h 91" name="T35"/>
                  <a:gd fmla="*/ 6 w 87" name="T36"/>
                  <a:gd fmla="*/ 35 h 91" name="T37"/>
                  <a:gd fmla="*/ 0 w 87" name="T38"/>
                  <a:gd fmla="*/ 41 h 91" name="T39"/>
                  <a:gd fmla="*/ 0 w 87" name="T40"/>
                  <a:gd fmla="*/ 45 h 91" name="T41"/>
                  <a:gd fmla="*/ 6 w 87" name="T42"/>
                  <a:gd fmla="*/ 52 h 91" name="T43"/>
                  <a:gd fmla="*/ 6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2 w 87" name="T56"/>
                  <a:gd fmla="*/ 85 h 91" name="T57"/>
                  <a:gd fmla="*/ 31 w 87" name="T58"/>
                  <a:gd fmla="*/ 83 h 91" name="T59"/>
                  <a:gd fmla="*/ 35 w 87" name="T60"/>
                  <a:gd fmla="*/ 84 h 91" name="T61"/>
                  <a:gd fmla="*/ 41 w 87" name="T62"/>
                  <a:gd fmla="*/ 91 h 91" name="T63"/>
                  <a:gd fmla="*/ 45 w 87" name="T64"/>
                  <a:gd fmla="*/ 91 h 91" name="T65"/>
                  <a:gd fmla="*/ 51 w 87" name="T66"/>
                  <a:gd fmla="*/ 84 h 91" name="T67"/>
                  <a:gd fmla="*/ 55 w 87" name="T68"/>
                  <a:gd fmla="*/ 83 h 91" name="T69"/>
                  <a:gd fmla="*/ 62 w 87" name="T70"/>
                  <a:gd fmla="*/ 86 h 91" name="T71"/>
                  <a:gd fmla="*/ 64 w 87" name="T72"/>
                  <a:gd fmla="*/ 79 h 91" name="T73"/>
                  <a:gd fmla="*/ 67 w 87" name="T74"/>
                  <a:gd fmla="*/ 76 h 91" name="T75"/>
                  <a:gd fmla="*/ 76 w 87" name="T76"/>
                  <a:gd fmla="*/ 76 h 91" name="T77"/>
                  <a:gd fmla="*/ 78 w 87" name="T78"/>
                  <a:gd fmla="*/ 72 h 91" name="T79"/>
                  <a:gd fmla="*/ 77 w 87" name="T80"/>
                  <a:gd fmla="*/ 63 h 91" name="T81"/>
                  <a:gd fmla="*/ 79 w 87" name="T82"/>
                  <a:gd fmla="*/ 59 h 91" name="T83"/>
                  <a:gd fmla="*/ 86 w 87" name="T84"/>
                  <a:gd fmla="*/ 54 h 91" name="T85"/>
                  <a:gd fmla="*/ 86 w 87" name="T86"/>
                  <a:gd fmla="*/ 49 h 91" name="T87"/>
                  <a:gd fmla="*/ 81 w 87" name="T88"/>
                  <a:gd fmla="*/ 43 h 91" name="T89"/>
                  <a:gd fmla="*/ 81 w 87" name="T90"/>
                  <a:gd fmla="*/ 38 h 91" name="T91"/>
                  <a:gd fmla="*/ 84 w 87" name="T92"/>
                  <a:gd fmla="*/ 30 h 91" name="T93"/>
                  <a:gd fmla="*/ 74 w 87" name="T94"/>
                  <a:gd fmla="*/ 28 h 91" name="T95"/>
                  <a:gd fmla="*/ 56 w 87" name="T96"/>
                  <a:gd fmla="*/ 12 h 91" name="T97"/>
                  <a:gd fmla="*/ 34 w 87" name="T98"/>
                  <a:gd fmla="*/ 50 h 91" name="T99"/>
                  <a:gd fmla="*/ 47 w 87" name="T100"/>
                  <a:gd fmla="*/ 55 h 91" name="T101"/>
                  <a:gd fmla="*/ 37 w 87" name="T102"/>
                  <a:gd fmla="*/ 28 h 91" name="T103"/>
                  <a:gd fmla="*/ 27 w 87" name="T104"/>
                  <a:gd fmla="*/ 13 h 91" name="T105"/>
                  <a:gd fmla="*/ 11 w 87" name="T106"/>
                  <a:gd fmla="*/ 31 h 91" name="T107"/>
                  <a:gd fmla="*/ 26 w 87" name="T108"/>
                  <a:gd fmla="*/ 41 h 91" name="T109"/>
                  <a:gd fmla="*/ 10 w 87" name="T110"/>
                  <a:gd fmla="*/ 35 h 91" name="T111"/>
                  <a:gd fmla="*/ 36 w 87" name="T112"/>
                  <a:gd fmla="*/ 62 h 91" name="T113"/>
                  <a:gd fmla="*/ 33 w 87" name="T114"/>
                  <a:gd fmla="*/ 80 h 91" name="T115"/>
                  <a:gd fmla="*/ 57 w 87" name="T116"/>
                  <a:gd fmla="*/ 79 h 91" name="T117"/>
                  <a:gd fmla="*/ 52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2" name="Freeform 11"/>
              <p:cNvSpPr>
                <a:spLocks noEditPoints="1"/>
              </p:cNvSpPr>
              <p:nvPr/>
            </p:nvSpPr>
            <p:spPr bwMode="auto">
              <a:xfrm>
                <a:off x="1127125" y="2659063"/>
                <a:ext cx="39688" cy="41275"/>
              </a:xfrm>
              <a:custGeom>
                <a:gdLst>
                  <a:gd fmla="*/ 36 w 37" name="T0"/>
                  <a:gd fmla="*/ 26 h 38" name="T1"/>
                  <a:gd fmla="*/ 36 w 37" name="T2"/>
                  <a:gd fmla="*/ 24 h 38" name="T3"/>
                  <a:gd fmla="*/ 34 w 37" name="T4"/>
                  <a:gd fmla="*/ 21 h 38" name="T5"/>
                  <a:gd fmla="*/ 35 w 37" name="T6"/>
                  <a:gd fmla="*/ 19 h 38" name="T7"/>
                  <a:gd fmla="*/ 36 w 37" name="T8"/>
                  <a:gd fmla="*/ 16 h 38" name="T9"/>
                  <a:gd fmla="*/ 36 w 37" name="T10"/>
                  <a:gd fmla="*/ 14 h 38" name="T11"/>
                  <a:gd fmla="*/ 33 w 37" name="T12"/>
                  <a:gd fmla="*/ 12 h 38" name="T13"/>
                  <a:gd fmla="*/ 32 w 37" name="T14"/>
                  <a:gd fmla="*/ 10 h 38" name="T15"/>
                  <a:gd fmla="*/ 32 w 37" name="T16"/>
                  <a:gd fmla="*/ 6 h 38" name="T17"/>
                  <a:gd fmla="*/ 31 w 37" name="T18"/>
                  <a:gd fmla="*/ 5 h 38" name="T19"/>
                  <a:gd fmla="*/ 27 w 37" name="T20"/>
                  <a:gd fmla="*/ 5 h 38" name="T21"/>
                  <a:gd fmla="*/ 26 w 37" name="T22"/>
                  <a:gd fmla="*/ 4 h 38" name="T23"/>
                  <a:gd fmla="*/ 25 w 37" name="T24"/>
                  <a:gd fmla="*/ 1 h 38" name="T25"/>
                  <a:gd fmla="*/ 22 w 37" name="T26"/>
                  <a:gd fmla="*/ 3 h 38" name="T27"/>
                  <a:gd fmla="*/ 20 w 37" name="T28"/>
                  <a:gd fmla="*/ 2 h 38" name="T29"/>
                  <a:gd fmla="*/ 18 w 37" name="T30"/>
                  <a:gd fmla="*/ 0 h 38" name="T31"/>
                  <a:gd fmla="*/ 16 w 37" name="T32"/>
                  <a:gd fmla="*/ 0 h 38" name="T33"/>
                  <a:gd fmla="*/ 14 w 37" name="T34"/>
                  <a:gd fmla="*/ 3 h 38" name="T35"/>
                  <a:gd fmla="*/ 12 w 37" name="T36"/>
                  <a:gd fmla="*/ 4 h 38" name="T37"/>
                  <a:gd fmla="*/ 8 w 37" name="T38"/>
                  <a:gd fmla="*/ 3 h 38" name="T39"/>
                  <a:gd fmla="*/ 7 w 37" name="T40"/>
                  <a:gd fmla="*/ 4 h 38" name="T41"/>
                  <a:gd fmla="*/ 6 w 37" name="T42"/>
                  <a:gd fmla="*/ 8 h 38" name="T43"/>
                  <a:gd fmla="*/ 5 w 37" name="T44"/>
                  <a:gd fmla="*/ 10 h 38" name="T45"/>
                  <a:gd fmla="*/ 2 w 37" name="T46"/>
                  <a:gd fmla="*/ 11 h 38" name="T47"/>
                  <a:gd fmla="*/ 1 w 37" name="T48"/>
                  <a:gd fmla="*/ 13 h 38" name="T49"/>
                  <a:gd fmla="*/ 3 w 37" name="T50"/>
                  <a:gd fmla="*/ 16 h 38" name="T51"/>
                  <a:gd fmla="*/ 2 w 37" name="T52"/>
                  <a:gd fmla="*/ 18 h 38" name="T53"/>
                  <a:gd fmla="*/ 0 w 37" name="T54"/>
                  <a:gd fmla="*/ 21 h 38" name="T55"/>
                  <a:gd fmla="*/ 0 w 37" name="T56"/>
                  <a:gd fmla="*/ 23 h 38" name="T57"/>
                  <a:gd fmla="*/ 3 w 37" name="T58"/>
                  <a:gd fmla="*/ 25 h 38" name="T59"/>
                  <a:gd fmla="*/ 4 w 37" name="T60"/>
                  <a:gd fmla="*/ 27 h 38" name="T61"/>
                  <a:gd fmla="*/ 4 w 37" name="T62"/>
                  <a:gd fmla="*/ 30 h 38" name="T63"/>
                  <a:gd fmla="*/ 5 w 37" name="T64"/>
                  <a:gd fmla="*/ 32 h 38" name="T65"/>
                  <a:gd fmla="*/ 8 w 37" name="T66"/>
                  <a:gd fmla="*/ 32 h 38" name="T67"/>
                  <a:gd fmla="*/ 10 w 37" name="T68"/>
                  <a:gd fmla="*/ 33 h 38" name="T69"/>
                  <a:gd fmla="*/ 11 w 37" name="T70"/>
                  <a:gd fmla="*/ 37 h 38" name="T71"/>
                  <a:gd fmla="*/ 13 w 37" name="T72"/>
                  <a:gd fmla="*/ 35 h 38" name="T73"/>
                  <a:gd fmla="*/ 15 w 37" name="T74"/>
                  <a:gd fmla="*/ 36 h 38" name="T75"/>
                  <a:gd fmla="*/ 18 w 37" name="T76"/>
                  <a:gd fmla="*/ 38 h 38" name="T77"/>
                  <a:gd fmla="*/ 20 w 37" name="T78"/>
                  <a:gd fmla="*/ 38 h 38" name="T79"/>
                  <a:gd fmla="*/ 22 w 37" name="T80"/>
                  <a:gd fmla="*/ 36 h 38" name="T81"/>
                  <a:gd fmla="*/ 24 w 37" name="T82"/>
                  <a:gd fmla="*/ 35 h 38" name="T83"/>
                  <a:gd fmla="*/ 27 w 37" name="T84"/>
                  <a:gd fmla="*/ 36 h 38" name="T85"/>
                  <a:gd fmla="*/ 29 w 37" name="T86"/>
                  <a:gd fmla="*/ 35 h 38" name="T87"/>
                  <a:gd fmla="*/ 30 w 37" name="T88"/>
                  <a:gd fmla="*/ 31 h 38" name="T89"/>
                  <a:gd fmla="*/ 31 w 37" name="T90"/>
                  <a:gd fmla="*/ 30 h 38" name="T91"/>
                  <a:gd fmla="*/ 34 w 37" name="T92"/>
                  <a:gd fmla="*/ 29 h 38" name="T93"/>
                  <a:gd fmla="*/ 32 w 37" name="T94"/>
                  <a:gd fmla="*/ 25 h 38" name="T95"/>
                  <a:gd fmla="*/ 32 w 37" name="T96"/>
                  <a:gd fmla="*/ 14 h 38" name="T97"/>
                  <a:gd fmla="*/ 15 w 37" name="T98"/>
                  <a:gd fmla="*/ 17 h 38" name="T99"/>
                  <a:gd fmla="*/ 17 w 37" name="T100"/>
                  <a:gd fmla="*/ 23 h 38" name="T101"/>
                  <a:gd fmla="*/ 22 w 37" name="T102"/>
                  <a:gd fmla="*/ 12 h 38" name="T103"/>
                  <a:gd fmla="*/ 24 w 37" name="T104"/>
                  <a:gd fmla="*/ 5 h 38" name="T105"/>
                  <a:gd fmla="*/ 14 w 37" name="T106"/>
                  <a:gd fmla="*/ 4 h 38" name="T107"/>
                  <a:gd fmla="*/ 15 w 37" name="T108"/>
                  <a:gd fmla="*/ 12 h 38" name="T109"/>
                  <a:gd fmla="*/ 13 w 37" name="T110"/>
                  <a:gd fmla="*/ 5 h 38" name="T111"/>
                  <a:gd fmla="*/ 11 w 37" name="T112"/>
                  <a:gd fmla="*/ 21 h 38" name="T113"/>
                  <a:gd fmla="*/ 5 w 37" name="T114"/>
                  <a:gd fmla="*/ 25 h 38" name="T115"/>
                  <a:gd fmla="*/ 12 w 37" name="T116"/>
                  <a:gd fmla="*/ 33 h 38" name="T117"/>
                  <a:gd fmla="*/ 16 w 37" name="T118"/>
                  <a:gd fmla="*/ 26 h 38" name="T119"/>
                  <a:gd fmla="*/ 13 w 37" name="T120"/>
                  <a:gd fmla="*/ 33 h 38" name="T121"/>
                  <a:gd fmla="*/ 25 w 37" name="T122"/>
                  <a:gd fmla="*/ 2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7">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3" name="Freeform 12"/>
              <p:cNvSpPr>
                <a:spLocks noEditPoints="1"/>
              </p:cNvSpPr>
              <p:nvPr/>
            </p:nvSpPr>
            <p:spPr bwMode="auto">
              <a:xfrm>
                <a:off x="1038225" y="2528888"/>
                <a:ext cx="22225" cy="25400"/>
              </a:xfrm>
              <a:custGeom>
                <a:gdLst>
                  <a:gd fmla="*/ 21 w 21" name="T0"/>
                  <a:gd fmla="*/ 11 h 23" name="T1"/>
                  <a:gd fmla="*/ 21 w 21" name="T2"/>
                  <a:gd fmla="*/ 9 h 23" name="T3"/>
                  <a:gd fmla="*/ 19 w 21" name="T4"/>
                  <a:gd fmla="*/ 8 h 23" name="T5"/>
                  <a:gd fmla="*/ 19 w 21" name="T6"/>
                  <a:gd fmla="*/ 7 h 23" name="T7"/>
                  <a:gd fmla="*/ 19 w 21" name="T8"/>
                  <a:gd fmla="*/ 5 h 23" name="T9"/>
                  <a:gd fmla="*/ 18 w 21" name="T10"/>
                  <a:gd fmla="*/ 4 h 23" name="T11"/>
                  <a:gd fmla="*/ 16 w 21" name="T12"/>
                  <a:gd fmla="*/ 4 h 23" name="T13"/>
                  <a:gd fmla="*/ 15 w 21" name="T14"/>
                  <a:gd fmla="*/ 3 h 23" name="T15"/>
                  <a:gd fmla="*/ 15 w 21" name="T16"/>
                  <a:gd fmla="*/ 1 h 23" name="T17"/>
                  <a:gd fmla="*/ 14 w 21" name="T18"/>
                  <a:gd fmla="*/ 1 h 23" name="T19"/>
                  <a:gd fmla="*/ 12 w 21" name="T20"/>
                  <a:gd fmla="*/ 2 h 23" name="T21"/>
                  <a:gd fmla="*/ 11 w 21" name="T22"/>
                  <a:gd fmla="*/ 2 h 23" name="T23"/>
                  <a:gd fmla="*/ 10 w 21" name="T24"/>
                  <a:gd fmla="*/ 0 h 23" name="T25"/>
                  <a:gd fmla="*/ 8 w 21" name="T26"/>
                  <a:gd fmla="*/ 2 h 23" name="T27"/>
                  <a:gd fmla="*/ 7 w 21" name="T28"/>
                  <a:gd fmla="*/ 2 h 23" name="T29"/>
                  <a:gd fmla="*/ 5 w 21" name="T30"/>
                  <a:gd fmla="*/ 2 h 23" name="T31"/>
                  <a:gd fmla="*/ 4 w 21" name="T32"/>
                  <a:gd fmla="*/ 2 h 23" name="T33"/>
                  <a:gd fmla="*/ 4 w 21" name="T34"/>
                  <a:gd fmla="*/ 4 h 23" name="T35"/>
                  <a:gd fmla="*/ 3 w 21" name="T36"/>
                  <a:gd fmla="*/ 5 h 23" name="T37"/>
                  <a:gd fmla="*/ 1 w 21" name="T38"/>
                  <a:gd fmla="*/ 6 h 23" name="T39"/>
                  <a:gd fmla="*/ 1 w 21" name="T40"/>
                  <a:gd fmla="*/ 7 h 23" name="T41"/>
                  <a:gd fmla="*/ 1 w 21" name="T42"/>
                  <a:gd fmla="*/ 9 h 23" name="T43"/>
                  <a:gd fmla="*/ 1 w 21" name="T44"/>
                  <a:gd fmla="*/ 10 h 23" name="T45"/>
                  <a:gd fmla="*/ 0 w 21" name="T46"/>
                  <a:gd fmla="*/ 11 h 23" name="T47"/>
                  <a:gd fmla="*/ 0 w 21" name="T48"/>
                  <a:gd fmla="*/ 12 h 23" name="T49"/>
                  <a:gd fmla="*/ 1 w 21" name="T50"/>
                  <a:gd fmla="*/ 14 h 23" name="T51"/>
                  <a:gd fmla="*/ 1 w 21" name="T52"/>
                  <a:gd fmla="*/ 15 h 23" name="T53"/>
                  <a:gd fmla="*/ 1 w 21" name="T54"/>
                  <a:gd fmla="*/ 17 h 23" name="T55"/>
                  <a:gd fmla="*/ 2 w 21" name="T56"/>
                  <a:gd fmla="*/ 18 h 23" name="T57"/>
                  <a:gd fmla="*/ 4 w 21" name="T58"/>
                  <a:gd fmla="*/ 18 h 23" name="T59"/>
                  <a:gd fmla="*/ 4 w 21" name="T60"/>
                  <a:gd fmla="*/ 19 h 23" name="T61"/>
                  <a:gd fmla="*/ 5 w 21" name="T62"/>
                  <a:gd fmla="*/ 21 h 23" name="T63"/>
                  <a:gd fmla="*/ 6 w 21" name="T64"/>
                  <a:gd fmla="*/ 22 h 23" name="T65"/>
                  <a:gd fmla="*/ 8 w 21" name="T66"/>
                  <a:gd fmla="*/ 21 h 23" name="T67"/>
                  <a:gd fmla="*/ 9 w 21" name="T68"/>
                  <a:gd fmla="*/ 21 h 23" name="T69"/>
                  <a:gd fmla="*/ 10 w 21" name="T70"/>
                  <a:gd fmla="*/ 23 h 23" name="T71"/>
                  <a:gd fmla="*/ 11 w 21" name="T72"/>
                  <a:gd fmla="*/ 21 h 23" name="T73"/>
                  <a:gd fmla="*/ 12 w 21" name="T74"/>
                  <a:gd fmla="*/ 21 h 23" name="T75"/>
                  <a:gd fmla="*/ 14 w 21" name="T76"/>
                  <a:gd fmla="*/ 22 h 23" name="T77"/>
                  <a:gd fmla="*/ 15 w 21" name="T78"/>
                  <a:gd fmla="*/ 21 h 23" name="T79"/>
                  <a:gd fmla="*/ 16 w 21" name="T80"/>
                  <a:gd fmla="*/ 19 h 23" name="T81"/>
                  <a:gd fmla="*/ 17 w 21" name="T82"/>
                  <a:gd fmla="*/ 19 h 23" name="T83"/>
                  <a:gd fmla="*/ 19 w 21" name="T84"/>
                  <a:gd fmla="*/ 18 h 23" name="T85"/>
                  <a:gd fmla="*/ 20 w 21" name="T86"/>
                  <a:gd fmla="*/ 17 h 23" name="T87"/>
                  <a:gd fmla="*/ 19 w 21" name="T88"/>
                  <a:gd fmla="*/ 15 h 23" name="T89"/>
                  <a:gd fmla="*/ 19 w 21" name="T90"/>
                  <a:gd fmla="*/ 14 h 23" name="T91"/>
                  <a:gd fmla="*/ 21 w 21" name="T92"/>
                  <a:gd fmla="*/ 13 h 23" name="T93"/>
                  <a:gd fmla="*/ 19 w 21" name="T94"/>
                  <a:gd fmla="*/ 11 h 23" name="T95"/>
                  <a:gd fmla="*/ 17 w 21" name="T96"/>
                  <a:gd fmla="*/ 5 h 23" name="T97"/>
                  <a:gd fmla="*/ 8 w 21" name="T98"/>
                  <a:gd fmla="*/ 11 h 23" name="T99"/>
                  <a:gd fmla="*/ 10 w 21" name="T100"/>
                  <a:gd fmla="*/ 14 h 23" name="T101"/>
                  <a:gd fmla="*/ 11 w 21" name="T102"/>
                  <a:gd fmla="*/ 7 h 23" name="T103"/>
                  <a:gd fmla="*/ 10 w 21" name="T104"/>
                  <a:gd fmla="*/ 2 h 23" name="T105"/>
                  <a:gd fmla="*/ 4 w 21" name="T106"/>
                  <a:gd fmla="*/ 5 h 23" name="T107"/>
                  <a:gd fmla="*/ 7 w 21" name="T108"/>
                  <a:gd fmla="*/ 8 h 23" name="T109"/>
                  <a:gd fmla="*/ 4 w 21" name="T110"/>
                  <a:gd fmla="*/ 5 h 23" name="T111"/>
                  <a:gd fmla="*/ 7 w 21" name="T112"/>
                  <a:gd fmla="*/ 14 h 23" name="T113"/>
                  <a:gd fmla="*/ 4 w 21" name="T114"/>
                  <a:gd fmla="*/ 18 h 23" name="T115"/>
                  <a:gd fmla="*/ 10 w 21" name="T116"/>
                  <a:gd fmla="*/ 20 h 23" name="T117"/>
                  <a:gd fmla="*/ 11 w 21" name="T118"/>
                  <a:gd fmla="*/ 16 h 23" name="T119"/>
                  <a:gd fmla="*/ 11 w 21" name="T120"/>
                  <a:gd fmla="*/ 20 h 23" name="T121"/>
                  <a:gd fmla="*/ 15 w 21" name="T122"/>
                  <a:gd fmla="*/ 12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1">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4" name="Freeform 13"/>
              <p:cNvSpPr>
                <a:spLocks noEditPoints="1"/>
              </p:cNvSpPr>
              <p:nvPr/>
            </p:nvSpPr>
            <p:spPr bwMode="auto">
              <a:xfrm>
                <a:off x="1322388" y="2455863"/>
                <a:ext cx="25400" cy="26988"/>
              </a:xfrm>
              <a:custGeom>
                <a:gdLst>
                  <a:gd fmla="*/ 24 w 24" name="T0"/>
                  <a:gd fmla="*/ 15 h 25" name="T1"/>
                  <a:gd fmla="*/ 24 w 24" name="T2"/>
                  <a:gd fmla="*/ 14 h 25" name="T3"/>
                  <a:gd fmla="*/ 23 w 24" name="T4"/>
                  <a:gd fmla="*/ 12 h 25" name="T5"/>
                  <a:gd fmla="*/ 23 w 24" name="T6"/>
                  <a:gd fmla="*/ 11 h 25" name="T7"/>
                  <a:gd fmla="*/ 24 w 24" name="T8"/>
                  <a:gd fmla="*/ 8 h 25" name="T9"/>
                  <a:gd fmla="*/ 23 w 24" name="T10"/>
                  <a:gd fmla="*/ 7 h 25" name="T11"/>
                  <a:gd fmla="*/ 21 w 24" name="T12"/>
                  <a:gd fmla="*/ 6 h 25" name="T13"/>
                  <a:gd fmla="*/ 20 w 24" name="T14"/>
                  <a:gd fmla="*/ 5 h 25" name="T15"/>
                  <a:gd fmla="*/ 20 w 24" name="T16"/>
                  <a:gd fmla="*/ 3 h 25" name="T17"/>
                  <a:gd fmla="*/ 19 w 24" name="T18"/>
                  <a:gd fmla="*/ 2 h 25" name="T19"/>
                  <a:gd fmla="*/ 17 w 24" name="T20"/>
                  <a:gd fmla="*/ 3 h 25" name="T21"/>
                  <a:gd fmla="*/ 16 w 24" name="T22"/>
                  <a:gd fmla="*/ 2 h 25" name="T23"/>
                  <a:gd fmla="*/ 15 w 24" name="T24"/>
                  <a:gd fmla="*/ 1 h 25" name="T25"/>
                  <a:gd fmla="*/ 13 w 24" name="T26"/>
                  <a:gd fmla="*/ 2 h 25" name="T27"/>
                  <a:gd fmla="*/ 12 w 24" name="T28"/>
                  <a:gd fmla="*/ 2 h 25" name="T29"/>
                  <a:gd fmla="*/ 10 w 24" name="T30"/>
                  <a:gd fmla="*/ 0 h 25" name="T31"/>
                  <a:gd fmla="*/ 9 w 24" name="T32"/>
                  <a:gd fmla="*/ 1 h 25" name="T33"/>
                  <a:gd fmla="*/ 8 w 24" name="T34"/>
                  <a:gd fmla="*/ 3 h 25" name="T35"/>
                  <a:gd fmla="*/ 7 w 24" name="T36"/>
                  <a:gd fmla="*/ 4 h 25" name="T37"/>
                  <a:gd fmla="*/ 4 w 24" name="T38"/>
                  <a:gd fmla="*/ 4 h 25" name="T39"/>
                  <a:gd fmla="*/ 3 w 24" name="T40"/>
                  <a:gd fmla="*/ 4 h 25" name="T41"/>
                  <a:gd fmla="*/ 4 w 24" name="T42"/>
                  <a:gd fmla="*/ 7 h 25" name="T43"/>
                  <a:gd fmla="*/ 3 w 24" name="T44"/>
                  <a:gd fmla="*/ 8 h 25" name="T45"/>
                  <a:gd fmla="*/ 1 w 24" name="T46"/>
                  <a:gd fmla="*/ 9 h 25" name="T47"/>
                  <a:gd fmla="*/ 1 w 24" name="T48"/>
                  <a:gd fmla="*/ 10 h 25" name="T49"/>
                  <a:gd fmla="*/ 2 w 24" name="T50"/>
                  <a:gd fmla="*/ 12 h 25" name="T51"/>
                  <a:gd fmla="*/ 2 w 24" name="T52"/>
                  <a:gd fmla="*/ 14 h 25" name="T53"/>
                  <a:gd fmla="*/ 1 w 24" name="T54"/>
                  <a:gd fmla="*/ 16 h 25" name="T55"/>
                  <a:gd fmla="*/ 1 w 24" name="T56"/>
                  <a:gd fmla="*/ 17 h 25" name="T57"/>
                  <a:gd fmla="*/ 3 w 24" name="T58"/>
                  <a:gd fmla="*/ 18 h 25" name="T59"/>
                  <a:gd fmla="*/ 4 w 24" name="T60"/>
                  <a:gd fmla="*/ 19 h 25" name="T61"/>
                  <a:gd fmla="*/ 4 w 24" name="T62"/>
                  <a:gd fmla="*/ 22 h 25" name="T63"/>
                  <a:gd fmla="*/ 5 w 24" name="T64"/>
                  <a:gd fmla="*/ 22 h 25" name="T65"/>
                  <a:gd fmla="*/ 7 w 24" name="T66"/>
                  <a:gd fmla="*/ 22 h 25" name="T67"/>
                  <a:gd fmla="*/ 8 w 24" name="T68"/>
                  <a:gd fmla="*/ 23 h 25" name="T69"/>
                  <a:gd fmla="*/ 9 w 24" name="T70"/>
                  <a:gd fmla="*/ 25 h 25" name="T71"/>
                  <a:gd fmla="*/ 11 w 24" name="T72"/>
                  <a:gd fmla="*/ 24 h 25" name="T73"/>
                  <a:gd fmla="*/ 12 w 24" name="T74"/>
                  <a:gd fmla="*/ 24 h 25" name="T75"/>
                  <a:gd fmla="*/ 14 w 24" name="T76"/>
                  <a:gd fmla="*/ 25 h 25" name="T77"/>
                  <a:gd fmla="*/ 15 w 24" name="T78"/>
                  <a:gd fmla="*/ 25 h 25" name="T79"/>
                  <a:gd fmla="*/ 16 w 24" name="T80"/>
                  <a:gd fmla="*/ 23 h 25" name="T81"/>
                  <a:gd fmla="*/ 17 w 24" name="T82"/>
                  <a:gd fmla="*/ 22 h 25" name="T83"/>
                  <a:gd fmla="*/ 20 w 24" name="T84"/>
                  <a:gd fmla="*/ 23 h 25" name="T85"/>
                  <a:gd fmla="*/ 21 w 24" name="T86"/>
                  <a:gd fmla="*/ 22 h 25" name="T87"/>
                  <a:gd fmla="*/ 21 w 24" name="T88"/>
                  <a:gd fmla="*/ 19 h 25" name="T89"/>
                  <a:gd fmla="*/ 21 w 24" name="T90"/>
                  <a:gd fmla="*/ 18 h 25" name="T91"/>
                  <a:gd fmla="*/ 24 w 24" name="T92"/>
                  <a:gd fmla="*/ 17 h 25" name="T93"/>
                  <a:gd fmla="*/ 22 w 24" name="T94"/>
                  <a:gd fmla="*/ 15 h 25" name="T95"/>
                  <a:gd fmla="*/ 21 w 24" name="T96"/>
                  <a:gd fmla="*/ 8 h 25" name="T97"/>
                  <a:gd fmla="*/ 10 w 24" name="T98"/>
                  <a:gd fmla="*/ 12 h 25" name="T99"/>
                  <a:gd fmla="*/ 12 w 24" name="T100"/>
                  <a:gd fmla="*/ 15 h 25" name="T101"/>
                  <a:gd fmla="*/ 14 w 24" name="T102"/>
                  <a:gd fmla="*/ 8 h 25" name="T103"/>
                  <a:gd fmla="*/ 15 w 24" name="T104"/>
                  <a:gd fmla="*/ 3 h 25" name="T105"/>
                  <a:gd fmla="*/ 8 w 24" name="T106"/>
                  <a:gd fmla="*/ 4 h 25" name="T107"/>
                  <a:gd fmla="*/ 10 w 24" name="T108"/>
                  <a:gd fmla="*/ 9 h 25" name="T109"/>
                  <a:gd fmla="*/ 7 w 24" name="T110"/>
                  <a:gd fmla="*/ 4 h 25" name="T111"/>
                  <a:gd fmla="*/ 8 w 24" name="T112"/>
                  <a:gd fmla="*/ 15 h 25" name="T113"/>
                  <a:gd fmla="*/ 4 w 24" name="T114"/>
                  <a:gd fmla="*/ 18 h 25" name="T115"/>
                  <a:gd fmla="*/ 9 w 24" name="T116"/>
                  <a:gd fmla="*/ 22 h 25" name="T117"/>
                  <a:gd fmla="*/ 12 w 24" name="T118"/>
                  <a:gd fmla="*/ 18 h 25" name="T119"/>
                  <a:gd fmla="*/ 10 w 24" name="T120"/>
                  <a:gd fmla="*/ 23 h 25" name="T121"/>
                  <a:gd fmla="*/ 17 w 24" name="T122"/>
                  <a:gd fmla="*/ 14 h 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 w="24">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5" name="Freeform 14"/>
              <p:cNvSpPr>
                <a:spLocks noEditPoints="1"/>
              </p:cNvSpPr>
              <p:nvPr/>
            </p:nvSpPr>
            <p:spPr bwMode="auto">
              <a:xfrm>
                <a:off x="1054100" y="2536826"/>
                <a:ext cx="63500" cy="66675"/>
              </a:xfrm>
              <a:custGeom>
                <a:gdLst>
                  <a:gd fmla="*/ 54 w 60" name="T0"/>
                  <a:gd fmla="*/ 14 h 63" name="T1"/>
                  <a:gd fmla="*/ 53 w 60" name="T2"/>
                  <a:gd fmla="*/ 11 h 63" name="T3"/>
                  <a:gd fmla="*/ 47 w 60" name="T4"/>
                  <a:gd fmla="*/ 11 h 63" name="T5"/>
                  <a:gd fmla="*/ 44 w 60" name="T6"/>
                  <a:gd fmla="*/ 9 h 63" name="T7"/>
                  <a:gd fmla="*/ 42 w 60" name="T8"/>
                  <a:gd fmla="*/ 3 h 63" name="T9"/>
                  <a:gd fmla="*/ 39 w 60" name="T10"/>
                  <a:gd fmla="*/ 2 h 63" name="T11"/>
                  <a:gd fmla="*/ 34 w 60" name="T12"/>
                  <a:gd fmla="*/ 4 h 63" name="T13"/>
                  <a:gd fmla="*/ 31 w 60" name="T14"/>
                  <a:gd fmla="*/ 4 h 63" name="T15"/>
                  <a:gd fmla="*/ 26 w 60" name="T16"/>
                  <a:gd fmla="*/ 0 h 63" name="T17"/>
                  <a:gd fmla="*/ 23 w 60" name="T18"/>
                  <a:gd fmla="*/ 1 h 63" name="T19"/>
                  <a:gd fmla="*/ 20 w 60" name="T20"/>
                  <a:gd fmla="*/ 6 h 63" name="T21"/>
                  <a:gd fmla="*/ 17 w 60" name="T22"/>
                  <a:gd fmla="*/ 7 h 63" name="T23"/>
                  <a:gd fmla="*/ 14 w 60" name="T24"/>
                  <a:gd fmla="*/ 5 h 63" name="T25"/>
                  <a:gd fmla="*/ 12 w 60" name="T26"/>
                  <a:gd fmla="*/ 11 h 63" name="T27"/>
                  <a:gd fmla="*/ 10 w 60" name="T28"/>
                  <a:gd fmla="*/ 13 h 63" name="T29"/>
                  <a:gd fmla="*/ 4 w 60" name="T30"/>
                  <a:gd fmla="*/ 15 h 63" name="T31"/>
                  <a:gd fmla="*/ 3 w 60" name="T32"/>
                  <a:gd fmla="*/ 17 h 63" name="T33"/>
                  <a:gd fmla="*/ 4 w 60" name="T34"/>
                  <a:gd fmla="*/ 23 h 63" name="T35"/>
                  <a:gd fmla="*/ 4 w 60" name="T36"/>
                  <a:gd fmla="*/ 26 h 63" name="T37"/>
                  <a:gd fmla="*/ 0 w 60" name="T38"/>
                  <a:gd fmla="*/ 30 h 63" name="T39"/>
                  <a:gd fmla="*/ 0 w 60" name="T40"/>
                  <a:gd fmla="*/ 34 h 63" name="T41"/>
                  <a:gd fmla="*/ 4 w 60" name="T42"/>
                  <a:gd fmla="*/ 38 h 63" name="T43"/>
                  <a:gd fmla="*/ 5 w 60" name="T44"/>
                  <a:gd fmla="*/ 41 h 63" name="T45"/>
                  <a:gd fmla="*/ 3 w 60" name="T46"/>
                  <a:gd fmla="*/ 47 h 63" name="T47"/>
                  <a:gd fmla="*/ 5 w 60" name="T48"/>
                  <a:gd fmla="*/ 49 h 63" name="T49"/>
                  <a:gd fmla="*/ 11 w 60" name="T50"/>
                  <a:gd fmla="*/ 51 h 63" name="T51"/>
                  <a:gd fmla="*/ 13 w 60" name="T52"/>
                  <a:gd fmla="*/ 53 h 63" name="T53"/>
                  <a:gd fmla="*/ 14 w 60" name="T54"/>
                  <a:gd fmla="*/ 59 h 63" name="T55"/>
                  <a:gd fmla="*/ 17 w 60" name="T56"/>
                  <a:gd fmla="*/ 60 h 63" name="T57"/>
                  <a:gd fmla="*/ 23 w 60" name="T58"/>
                  <a:gd fmla="*/ 58 h 63" name="T59"/>
                  <a:gd fmla="*/ 26 w 60" name="T60"/>
                  <a:gd fmla="*/ 59 h 63" name="T61"/>
                  <a:gd fmla="*/ 30 w 60" name="T62"/>
                  <a:gd fmla="*/ 63 h 63" name="T63"/>
                  <a:gd fmla="*/ 33 w 60" name="T64"/>
                  <a:gd fmla="*/ 63 h 63" name="T65"/>
                  <a:gd fmla="*/ 37 w 60" name="T66"/>
                  <a:gd fmla="*/ 58 h 63" name="T67"/>
                  <a:gd fmla="*/ 40 w 60" name="T68"/>
                  <a:gd fmla="*/ 57 h 63" name="T69"/>
                  <a:gd fmla="*/ 45 w 60" name="T70"/>
                  <a:gd fmla="*/ 59 h 63" name="T71"/>
                  <a:gd fmla="*/ 45 w 60" name="T72"/>
                  <a:gd fmla="*/ 54 h 63" name="T73"/>
                  <a:gd fmla="*/ 48 w 60" name="T74"/>
                  <a:gd fmla="*/ 52 h 63" name="T75"/>
                  <a:gd fmla="*/ 53 w 60" name="T76"/>
                  <a:gd fmla="*/ 51 h 63" name="T77"/>
                  <a:gd fmla="*/ 55 w 60" name="T78"/>
                  <a:gd fmla="*/ 48 h 63" name="T79"/>
                  <a:gd fmla="*/ 54 w 60" name="T80"/>
                  <a:gd fmla="*/ 42 h 63" name="T81"/>
                  <a:gd fmla="*/ 55 w 60" name="T82"/>
                  <a:gd fmla="*/ 39 h 63" name="T83"/>
                  <a:gd fmla="*/ 59 w 60" name="T84"/>
                  <a:gd fmla="*/ 35 h 63" name="T85"/>
                  <a:gd fmla="*/ 60 w 60" name="T86"/>
                  <a:gd fmla="*/ 32 h 63" name="T87"/>
                  <a:gd fmla="*/ 56 w 60" name="T88"/>
                  <a:gd fmla="*/ 28 h 63" name="T89"/>
                  <a:gd fmla="*/ 55 w 60" name="T90"/>
                  <a:gd fmla="*/ 24 h 63" name="T91"/>
                  <a:gd fmla="*/ 57 w 60" name="T92"/>
                  <a:gd fmla="*/ 19 h 63" name="T93"/>
                  <a:gd fmla="*/ 20 w 60" name="T94"/>
                  <a:gd fmla="*/ 47 h 63" name="T95"/>
                  <a:gd fmla="*/ 22 w 60" name="T96"/>
                  <a:gd fmla="*/ 36 h 63" name="T97"/>
                  <a:gd fmla="*/ 31 w 60" name="T98"/>
                  <a:gd fmla="*/ 50 h 63" name="T99"/>
                  <a:gd fmla="*/ 41 w 60" name="T100"/>
                  <a:gd fmla="*/ 53 h 63" name="T101"/>
                  <a:gd fmla="*/ 32 w 60" name="T102"/>
                  <a:gd fmla="*/ 30 h 63" name="T103"/>
                  <a:gd fmla="*/ 26 w 60" name="T104"/>
                  <a:gd fmla="*/ 24 h 63" name="T105"/>
                  <a:gd fmla="*/ 28 w 60" name="T106"/>
                  <a:gd fmla="*/ 13 h 63" name="T107"/>
                  <a:gd fmla="*/ 37 w 60" name="T108"/>
                  <a:gd fmla="*/ 27 h 63" name="T109"/>
                  <a:gd fmla="*/ 47 w 60" name="T110"/>
                  <a:gd fmla="*/ 30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60">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6" name="Freeform 15"/>
              <p:cNvSpPr>
                <a:spLocks noEditPoints="1"/>
              </p:cNvSpPr>
              <p:nvPr/>
            </p:nvSpPr>
            <p:spPr bwMode="auto">
              <a:xfrm>
                <a:off x="1225550" y="2528888"/>
                <a:ext cx="76200" cy="79375"/>
              </a:xfrm>
              <a:custGeom>
                <a:gdLst>
                  <a:gd fmla="*/ 65 w 71" name="T0"/>
                  <a:gd fmla="*/ 17 h 75" name="T1"/>
                  <a:gd fmla="*/ 63 w 71" name="T2"/>
                  <a:gd fmla="*/ 14 h 75" name="T3"/>
                  <a:gd fmla="*/ 56 w 71" name="T4"/>
                  <a:gd fmla="*/ 13 h 75" name="T5"/>
                  <a:gd fmla="*/ 53 w 71" name="T6"/>
                  <a:gd fmla="*/ 11 h 75" name="T7"/>
                  <a:gd fmla="*/ 51 w 71" name="T8"/>
                  <a:gd fmla="*/ 4 h 75" name="T9"/>
                  <a:gd fmla="*/ 47 w 71" name="T10"/>
                  <a:gd fmla="*/ 2 h 75" name="T11"/>
                  <a:gd fmla="*/ 41 w 71" name="T12"/>
                  <a:gd fmla="*/ 5 h 75" name="T13"/>
                  <a:gd fmla="*/ 37 w 71" name="T14"/>
                  <a:gd fmla="*/ 5 h 75" name="T15"/>
                  <a:gd fmla="*/ 32 w 71" name="T16"/>
                  <a:gd fmla="*/ 1 h 75" name="T17"/>
                  <a:gd fmla="*/ 28 w 71" name="T18"/>
                  <a:gd fmla="*/ 1 h 75" name="T19"/>
                  <a:gd fmla="*/ 24 w 71" name="T20"/>
                  <a:gd fmla="*/ 7 h 75" name="T21"/>
                  <a:gd fmla="*/ 21 w 71" name="T22"/>
                  <a:gd fmla="*/ 9 h 75" name="T23"/>
                  <a:gd fmla="*/ 17 w 71" name="T24"/>
                  <a:gd fmla="*/ 6 h 75" name="T25"/>
                  <a:gd fmla="*/ 15 w 71" name="T26"/>
                  <a:gd fmla="*/ 13 h 75" name="T27"/>
                  <a:gd fmla="*/ 12 w 71" name="T28"/>
                  <a:gd fmla="*/ 16 h 75" name="T29"/>
                  <a:gd fmla="*/ 6 w 71" name="T30"/>
                  <a:gd fmla="*/ 18 h 75" name="T31"/>
                  <a:gd fmla="*/ 4 w 71" name="T32"/>
                  <a:gd fmla="*/ 21 h 75" name="T33"/>
                  <a:gd fmla="*/ 6 w 71" name="T34"/>
                  <a:gd fmla="*/ 28 h 75" name="T35"/>
                  <a:gd fmla="*/ 5 w 71" name="T36"/>
                  <a:gd fmla="*/ 31 h 75" name="T37"/>
                  <a:gd fmla="*/ 0 w 71" name="T38"/>
                  <a:gd fmla="*/ 36 h 75" name="T39"/>
                  <a:gd fmla="*/ 0 w 71" name="T40"/>
                  <a:gd fmla="*/ 40 h 75" name="T41"/>
                  <a:gd fmla="*/ 5 w 71" name="T42"/>
                  <a:gd fmla="*/ 45 h 75" name="T43"/>
                  <a:gd fmla="*/ 6 w 71" name="T44"/>
                  <a:gd fmla="*/ 49 h 75" name="T45"/>
                  <a:gd fmla="*/ 4 w 71" name="T46"/>
                  <a:gd fmla="*/ 56 h 75" name="T47"/>
                  <a:gd fmla="*/ 6 w 71" name="T48"/>
                  <a:gd fmla="*/ 59 h 75" name="T49"/>
                  <a:gd fmla="*/ 13 w 71" name="T50"/>
                  <a:gd fmla="*/ 60 h 75" name="T51"/>
                  <a:gd fmla="*/ 16 w 71" name="T52"/>
                  <a:gd fmla="*/ 63 h 75" name="T53"/>
                  <a:gd fmla="*/ 18 w 71" name="T54"/>
                  <a:gd fmla="*/ 70 h 75" name="T55"/>
                  <a:gd fmla="*/ 21 w 71" name="T56"/>
                  <a:gd fmla="*/ 72 h 75" name="T57"/>
                  <a:gd fmla="*/ 27 w 71" name="T58"/>
                  <a:gd fmla="*/ 69 h 75" name="T59"/>
                  <a:gd fmla="*/ 31 w 71" name="T60"/>
                  <a:gd fmla="*/ 70 h 75" name="T61"/>
                  <a:gd fmla="*/ 36 w 71" name="T62"/>
                  <a:gd fmla="*/ 75 h 75" name="T63"/>
                  <a:gd fmla="*/ 40 w 71" name="T64"/>
                  <a:gd fmla="*/ 75 h 75" name="T65"/>
                  <a:gd fmla="*/ 44 w 71" name="T66"/>
                  <a:gd fmla="*/ 69 h 75" name="T67"/>
                  <a:gd fmla="*/ 48 w 71" name="T68"/>
                  <a:gd fmla="*/ 68 h 75" name="T69"/>
                  <a:gd fmla="*/ 53 w 71" name="T70"/>
                  <a:gd fmla="*/ 70 h 75" name="T71"/>
                  <a:gd fmla="*/ 54 w 71" name="T72"/>
                  <a:gd fmla="*/ 64 h 75" name="T73"/>
                  <a:gd fmla="*/ 57 w 71" name="T74"/>
                  <a:gd fmla="*/ 62 h 75" name="T75"/>
                  <a:gd fmla="*/ 64 w 71" name="T76"/>
                  <a:gd fmla="*/ 61 h 75" name="T77"/>
                  <a:gd fmla="*/ 66 w 71" name="T78"/>
                  <a:gd fmla="*/ 57 h 75" name="T79"/>
                  <a:gd fmla="*/ 65 w 71" name="T80"/>
                  <a:gd fmla="*/ 50 h 75" name="T81"/>
                  <a:gd fmla="*/ 66 w 71" name="T82"/>
                  <a:gd fmla="*/ 47 h 75" name="T83"/>
                  <a:gd fmla="*/ 71 w 71" name="T84"/>
                  <a:gd fmla="*/ 42 h 75" name="T85"/>
                  <a:gd fmla="*/ 71 w 71" name="T86"/>
                  <a:gd fmla="*/ 38 h 75" name="T87"/>
                  <a:gd fmla="*/ 67 w 71" name="T88"/>
                  <a:gd fmla="*/ 33 h 75" name="T89"/>
                  <a:gd fmla="*/ 66 w 71" name="T90"/>
                  <a:gd fmla="*/ 29 h 75" name="T91"/>
                  <a:gd fmla="*/ 68 w 71" name="T92"/>
                  <a:gd fmla="*/ 23 h 75" name="T93"/>
                  <a:gd fmla="*/ 24 w 71" name="T94"/>
                  <a:gd fmla="*/ 56 h 75" name="T95"/>
                  <a:gd fmla="*/ 27 w 71" name="T96"/>
                  <a:gd fmla="*/ 43 h 75" name="T97"/>
                  <a:gd fmla="*/ 37 w 71" name="T98"/>
                  <a:gd fmla="*/ 59 h 75" name="T99"/>
                  <a:gd fmla="*/ 49 w 71" name="T100"/>
                  <a:gd fmla="*/ 63 h 75" name="T101"/>
                  <a:gd fmla="*/ 39 w 71" name="T102"/>
                  <a:gd fmla="*/ 36 h 75" name="T103"/>
                  <a:gd fmla="*/ 31 w 71" name="T104"/>
                  <a:gd fmla="*/ 29 h 75" name="T105"/>
                  <a:gd fmla="*/ 34 w 71" name="T106"/>
                  <a:gd fmla="*/ 16 h 75" name="T107"/>
                  <a:gd fmla="*/ 44 w 71" name="T108"/>
                  <a:gd fmla="*/ 33 h 75" name="T109"/>
                  <a:gd fmla="*/ 56 w 71" name="T110"/>
                  <a:gd fmla="*/ 36 h 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 w="71">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7" name="Freeform 16"/>
              <p:cNvSpPr>
                <a:spLocks noEditPoints="1"/>
              </p:cNvSpPr>
              <p:nvPr/>
            </p:nvSpPr>
            <p:spPr bwMode="auto">
              <a:xfrm>
                <a:off x="1192213" y="2576513"/>
                <a:ext cx="28575" cy="28575"/>
              </a:xfrm>
              <a:custGeom>
                <a:gdLst>
                  <a:gd fmla="*/ 23 w 27" name="T0"/>
                  <a:gd fmla="*/ 14 h 27" name="T1"/>
                  <a:gd fmla="*/ 23 w 27" name="T2"/>
                  <a:gd fmla="*/ 14 h 27" name="T3"/>
                  <a:gd fmla="*/ 23 w 27" name="T4"/>
                  <a:gd fmla="*/ 12 h 27" name="T5"/>
                  <a:gd fmla="*/ 27 w 27" name="T6"/>
                  <a:gd fmla="*/ 10 h 27" name="T7"/>
                  <a:gd fmla="*/ 25 w 27" name="T8"/>
                  <a:gd fmla="*/ 6 h 27" name="T9"/>
                  <a:gd fmla="*/ 21 w 27" name="T10"/>
                  <a:gd fmla="*/ 7 h 27" name="T11"/>
                  <a:gd fmla="*/ 19 w 27" name="T12"/>
                  <a:gd fmla="*/ 5 h 27" name="T13"/>
                  <a:gd fmla="*/ 20 w 27" name="T14"/>
                  <a:gd fmla="*/ 1 h 27" name="T15"/>
                  <a:gd fmla="*/ 16 w 27" name="T16"/>
                  <a:gd fmla="*/ 0 h 27" name="T17"/>
                  <a:gd fmla="*/ 14 w 27" name="T18"/>
                  <a:gd fmla="*/ 3 h 27" name="T19"/>
                  <a:gd fmla="*/ 13 w 27" name="T20"/>
                  <a:gd fmla="*/ 3 h 27" name="T21"/>
                  <a:gd fmla="*/ 12 w 27" name="T22"/>
                  <a:gd fmla="*/ 3 h 27" name="T23"/>
                  <a:gd fmla="*/ 10 w 27" name="T24"/>
                  <a:gd fmla="*/ 0 h 27" name="T25"/>
                  <a:gd fmla="*/ 6 w 27" name="T26"/>
                  <a:gd fmla="*/ 2 h 27" name="T27"/>
                  <a:gd fmla="*/ 7 w 27" name="T28"/>
                  <a:gd fmla="*/ 6 h 27" name="T29"/>
                  <a:gd fmla="*/ 6 w 27" name="T30"/>
                  <a:gd fmla="*/ 7 h 27" name="T31"/>
                  <a:gd fmla="*/ 2 w 27" name="T32"/>
                  <a:gd fmla="*/ 6 h 27" name="T33"/>
                  <a:gd fmla="*/ 0 w 27" name="T34"/>
                  <a:gd fmla="*/ 11 h 27" name="T35"/>
                  <a:gd fmla="*/ 4 w 27" name="T36"/>
                  <a:gd fmla="*/ 13 h 27" name="T37"/>
                  <a:gd fmla="*/ 4 w 27" name="T38"/>
                  <a:gd fmla="*/ 14 h 27" name="T39"/>
                  <a:gd fmla="*/ 4 w 27" name="T40"/>
                  <a:gd fmla="*/ 15 h 27" name="T41"/>
                  <a:gd fmla="*/ 0 w 27" name="T42"/>
                  <a:gd fmla="*/ 17 h 27" name="T43"/>
                  <a:gd fmla="*/ 2 w 27" name="T44"/>
                  <a:gd fmla="*/ 21 h 27" name="T45"/>
                  <a:gd fmla="*/ 6 w 27" name="T46"/>
                  <a:gd fmla="*/ 20 h 27" name="T47"/>
                  <a:gd fmla="*/ 8 w 27" name="T48"/>
                  <a:gd fmla="*/ 22 h 27" name="T49"/>
                  <a:gd fmla="*/ 7 w 27" name="T50"/>
                  <a:gd fmla="*/ 26 h 27" name="T51"/>
                  <a:gd fmla="*/ 11 w 27" name="T52"/>
                  <a:gd fmla="*/ 27 h 27" name="T53"/>
                  <a:gd fmla="*/ 13 w 27" name="T54"/>
                  <a:gd fmla="*/ 24 h 27" name="T55"/>
                  <a:gd fmla="*/ 13 w 27" name="T56"/>
                  <a:gd fmla="*/ 24 h 27" name="T57"/>
                  <a:gd fmla="*/ 15 w 27" name="T58"/>
                  <a:gd fmla="*/ 24 h 27" name="T59"/>
                  <a:gd fmla="*/ 17 w 27" name="T60"/>
                  <a:gd fmla="*/ 27 h 27" name="T61"/>
                  <a:gd fmla="*/ 21 w 27" name="T62"/>
                  <a:gd fmla="*/ 25 h 27" name="T63"/>
                  <a:gd fmla="*/ 20 w 27" name="T64"/>
                  <a:gd fmla="*/ 21 h 27" name="T65"/>
                  <a:gd fmla="*/ 21 w 27" name="T66"/>
                  <a:gd fmla="*/ 20 h 27" name="T67"/>
                  <a:gd fmla="*/ 25 w 27" name="T68"/>
                  <a:gd fmla="*/ 21 h 27" name="T69"/>
                  <a:gd fmla="*/ 27 w 27" name="T70"/>
                  <a:gd fmla="*/ 16 h 27" name="T71"/>
                  <a:gd fmla="*/ 23 w 27" name="T72"/>
                  <a:gd fmla="*/ 14 h 27" name="T73"/>
                  <a:gd fmla="*/ 13 w 27" name="T74"/>
                  <a:gd fmla="*/ 18 h 27" name="T75"/>
                  <a:gd fmla="*/ 9 w 27" name="T76"/>
                  <a:gd fmla="*/ 14 h 27" name="T77"/>
                  <a:gd fmla="*/ 13 w 27" name="T78"/>
                  <a:gd fmla="*/ 9 h 27" name="T79"/>
                  <a:gd fmla="*/ 18 w 27" name="T80"/>
                  <a:gd fmla="*/ 14 h 27" name="T81"/>
                  <a:gd fmla="*/ 13 w 27" name="T82"/>
                  <a:gd fmla="*/ 18 h 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 w="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8" name="Freeform 17"/>
              <p:cNvSpPr>
                <a:spLocks noEditPoints="1"/>
              </p:cNvSpPr>
              <p:nvPr/>
            </p:nvSpPr>
            <p:spPr bwMode="auto">
              <a:xfrm>
                <a:off x="1203325" y="2713038"/>
                <a:ext cx="25400" cy="25400"/>
              </a:xfrm>
              <a:custGeom>
                <a:gdLst>
                  <a:gd fmla="*/ 21 w 24" name="T0"/>
                  <a:gd fmla="*/ 13 h 25" name="T1"/>
                  <a:gd fmla="*/ 21 w 24" name="T2"/>
                  <a:gd fmla="*/ 12 h 25" name="T3"/>
                  <a:gd fmla="*/ 21 w 24" name="T4"/>
                  <a:gd fmla="*/ 11 h 25" name="T5"/>
                  <a:gd fmla="*/ 24 w 24" name="T6"/>
                  <a:gd fmla="*/ 9 h 25" name="T7"/>
                  <a:gd fmla="*/ 23 w 24" name="T8"/>
                  <a:gd fmla="*/ 5 h 25" name="T9"/>
                  <a:gd fmla="*/ 19 w 24" name="T10"/>
                  <a:gd fmla="*/ 6 h 25" name="T11"/>
                  <a:gd fmla="*/ 18 w 24" name="T12"/>
                  <a:gd fmla="*/ 5 h 25" name="T13"/>
                  <a:gd fmla="*/ 18 w 24" name="T14"/>
                  <a:gd fmla="*/ 1 h 25" name="T15"/>
                  <a:gd fmla="*/ 15 w 24" name="T16"/>
                  <a:gd fmla="*/ 0 h 25" name="T17"/>
                  <a:gd fmla="*/ 13 w 24" name="T18"/>
                  <a:gd fmla="*/ 3 h 25" name="T19"/>
                  <a:gd fmla="*/ 12 w 24" name="T20"/>
                  <a:gd fmla="*/ 3 h 25" name="T21"/>
                  <a:gd fmla="*/ 11 w 24" name="T22"/>
                  <a:gd fmla="*/ 3 h 25" name="T23"/>
                  <a:gd fmla="*/ 9 w 24" name="T24"/>
                  <a:gd fmla="*/ 0 h 25" name="T25"/>
                  <a:gd fmla="*/ 6 w 24" name="T26"/>
                  <a:gd fmla="*/ 2 h 25" name="T27"/>
                  <a:gd fmla="*/ 7 w 24" name="T28"/>
                  <a:gd fmla="*/ 5 h 25" name="T29"/>
                  <a:gd fmla="*/ 5 w 24" name="T30"/>
                  <a:gd fmla="*/ 7 h 25" name="T31"/>
                  <a:gd fmla="*/ 2 w 24" name="T32"/>
                  <a:gd fmla="*/ 6 h 25" name="T33"/>
                  <a:gd fmla="*/ 0 w 24" name="T34"/>
                  <a:gd fmla="*/ 10 h 25" name="T35"/>
                  <a:gd fmla="*/ 4 w 24" name="T36"/>
                  <a:gd fmla="*/ 11 h 25" name="T37"/>
                  <a:gd fmla="*/ 4 w 24" name="T38"/>
                  <a:gd fmla="*/ 12 h 25" name="T39"/>
                  <a:gd fmla="*/ 4 w 24" name="T40"/>
                  <a:gd fmla="*/ 13 h 25" name="T41"/>
                  <a:gd fmla="*/ 1 w 24" name="T42"/>
                  <a:gd fmla="*/ 15 h 25" name="T43"/>
                  <a:gd fmla="*/ 2 w 24" name="T44"/>
                  <a:gd fmla="*/ 19 h 25" name="T45"/>
                  <a:gd fmla="*/ 6 w 24" name="T46"/>
                  <a:gd fmla="*/ 18 h 25" name="T47"/>
                  <a:gd fmla="*/ 7 w 24" name="T48"/>
                  <a:gd fmla="*/ 20 h 25" name="T49"/>
                  <a:gd fmla="*/ 6 w 24" name="T50"/>
                  <a:gd fmla="*/ 23 h 25" name="T51"/>
                  <a:gd fmla="*/ 10 w 24" name="T52"/>
                  <a:gd fmla="*/ 25 h 25" name="T53"/>
                  <a:gd fmla="*/ 12 w 24" name="T54"/>
                  <a:gd fmla="*/ 21 h 25" name="T55"/>
                  <a:gd fmla="*/ 12 w 24" name="T56"/>
                  <a:gd fmla="*/ 21 h 25" name="T57"/>
                  <a:gd fmla="*/ 13 w 24" name="T58"/>
                  <a:gd fmla="*/ 21 h 25" name="T59"/>
                  <a:gd fmla="*/ 15 w 24" name="T60"/>
                  <a:gd fmla="*/ 25 h 25" name="T61"/>
                  <a:gd fmla="*/ 19 w 24" name="T62"/>
                  <a:gd fmla="*/ 23 h 25" name="T63"/>
                  <a:gd fmla="*/ 18 w 24" name="T64"/>
                  <a:gd fmla="*/ 19 h 25" name="T65"/>
                  <a:gd fmla="*/ 19 w 24" name="T66"/>
                  <a:gd fmla="*/ 18 h 25" name="T67"/>
                  <a:gd fmla="*/ 23 w 24" name="T68"/>
                  <a:gd fmla="*/ 19 h 25" name="T69"/>
                  <a:gd fmla="*/ 24 w 24" name="T70"/>
                  <a:gd fmla="*/ 15 h 25" name="T71"/>
                  <a:gd fmla="*/ 21 w 24" name="T72"/>
                  <a:gd fmla="*/ 13 h 25" name="T73"/>
                  <a:gd fmla="*/ 12 w 24" name="T74"/>
                  <a:gd fmla="*/ 16 h 25" name="T75"/>
                  <a:gd fmla="*/ 8 w 24" name="T76"/>
                  <a:gd fmla="*/ 12 h 25" name="T77"/>
                  <a:gd fmla="*/ 12 w 24" name="T78"/>
                  <a:gd fmla="*/ 8 h 25" name="T79"/>
                  <a:gd fmla="*/ 16 w 24" name="T80"/>
                  <a:gd fmla="*/ 12 h 25" name="T81"/>
                  <a:gd fmla="*/ 12 w 24" name="T82"/>
                  <a:gd fmla="*/ 16 h 2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 w="24">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9" name="Freeform 18"/>
              <p:cNvSpPr>
                <a:spLocks noEditPoints="1"/>
              </p:cNvSpPr>
              <p:nvPr/>
            </p:nvSpPr>
            <p:spPr bwMode="auto">
              <a:xfrm>
                <a:off x="1301750" y="2359026"/>
                <a:ext cx="74613" cy="77788"/>
              </a:xfrm>
              <a:custGeom>
                <a:gdLst>
                  <a:gd fmla="*/ 70 w 70" name="T0"/>
                  <a:gd fmla="*/ 37 h 73" name="T1"/>
                  <a:gd fmla="*/ 64 w 70" name="T2"/>
                  <a:gd fmla="*/ 31 h 73" name="T3"/>
                  <a:gd fmla="*/ 68 w 70" name="T4"/>
                  <a:gd fmla="*/ 27 h 73" name="T5"/>
                  <a:gd fmla="*/ 62 w 70" name="T6"/>
                  <a:gd fmla="*/ 23 h 73" name="T7"/>
                  <a:gd fmla="*/ 64 w 70" name="T8"/>
                  <a:gd fmla="*/ 17 h 73" name="T9"/>
                  <a:gd fmla="*/ 57 w 70" name="T10"/>
                  <a:gd fmla="*/ 16 h 73" name="T11"/>
                  <a:gd fmla="*/ 58 w 70" name="T12"/>
                  <a:gd fmla="*/ 9 h 73" name="T13"/>
                  <a:gd fmla="*/ 50 w 70" name="T14"/>
                  <a:gd fmla="*/ 10 h 73" name="T15"/>
                  <a:gd fmla="*/ 50 w 70" name="T16"/>
                  <a:gd fmla="*/ 4 h 73" name="T17"/>
                  <a:gd fmla="*/ 42 w 70" name="T18"/>
                  <a:gd fmla="*/ 7 h 73" name="T19"/>
                  <a:gd fmla="*/ 40 w 70" name="T20"/>
                  <a:gd fmla="*/ 1 h 73" name="T21"/>
                  <a:gd fmla="*/ 34 w 70" name="T22"/>
                  <a:gd fmla="*/ 6 h 73" name="T23"/>
                  <a:gd fmla="*/ 30 w 70" name="T24"/>
                  <a:gd fmla="*/ 1 h 73" name="T25"/>
                  <a:gd fmla="*/ 26 w 70" name="T26"/>
                  <a:gd fmla="*/ 7 h 73" name="T27"/>
                  <a:gd fmla="*/ 21 w 70" name="T28"/>
                  <a:gd fmla="*/ 4 h 73" name="T29"/>
                  <a:gd fmla="*/ 18 w 70" name="T30"/>
                  <a:gd fmla="*/ 11 h 73" name="T31"/>
                  <a:gd fmla="*/ 12 w 70" name="T32"/>
                  <a:gd fmla="*/ 9 h 73" name="T33"/>
                  <a:gd fmla="*/ 12 w 70" name="T34"/>
                  <a:gd fmla="*/ 17 h 73" name="T35"/>
                  <a:gd fmla="*/ 6 w 70" name="T36"/>
                  <a:gd fmla="*/ 17 h 73" name="T37"/>
                  <a:gd fmla="*/ 8 w 70" name="T38"/>
                  <a:gd fmla="*/ 25 h 73" name="T39"/>
                  <a:gd fmla="*/ 2 w 70" name="T40"/>
                  <a:gd fmla="*/ 26 h 73" name="T41"/>
                  <a:gd fmla="*/ 5 w 70" name="T42"/>
                  <a:gd fmla="*/ 33 h 73" name="T43"/>
                  <a:gd fmla="*/ 0 w 70" name="T44"/>
                  <a:gd fmla="*/ 36 h 73" name="T45"/>
                  <a:gd fmla="*/ 0 w 70" name="T46"/>
                  <a:gd fmla="*/ 42 h 73" name="T47"/>
                  <a:gd fmla="*/ 6 w 70" name="T48"/>
                  <a:gd fmla="*/ 44 h 73" name="T49"/>
                  <a:gd fmla="*/ 3 w 70" name="T50"/>
                  <a:gd fmla="*/ 52 h 73" name="T51"/>
                  <a:gd fmla="*/ 9 w 70" name="T52"/>
                  <a:gd fmla="*/ 52 h 73" name="T53"/>
                  <a:gd fmla="*/ 8 w 70" name="T54"/>
                  <a:gd fmla="*/ 60 h 73" name="T55"/>
                  <a:gd fmla="*/ 15 w 70" name="T56"/>
                  <a:gd fmla="*/ 59 h 73" name="T57"/>
                  <a:gd fmla="*/ 16 w 70" name="T58"/>
                  <a:gd fmla="*/ 67 h 73" name="T59"/>
                  <a:gd fmla="*/ 21 w 70" name="T60"/>
                  <a:gd fmla="*/ 64 h 73" name="T61"/>
                  <a:gd fmla="*/ 25 w 70" name="T62"/>
                  <a:gd fmla="*/ 72 h 73" name="T63"/>
                  <a:gd fmla="*/ 30 w 70" name="T64"/>
                  <a:gd fmla="*/ 67 h 73" name="T65"/>
                  <a:gd fmla="*/ 35 w 70" name="T66"/>
                  <a:gd fmla="*/ 73 h 73" name="T67"/>
                  <a:gd fmla="*/ 38 w 70" name="T68"/>
                  <a:gd fmla="*/ 68 h 73" name="T69"/>
                  <a:gd fmla="*/ 44 w 70" name="T70"/>
                  <a:gd fmla="*/ 72 h 73" name="T71"/>
                  <a:gd fmla="*/ 46 w 70" name="T72"/>
                  <a:gd fmla="*/ 65 h 73" name="T73"/>
                  <a:gd fmla="*/ 53 w 70" name="T74"/>
                  <a:gd fmla="*/ 67 h 73" name="T75"/>
                  <a:gd fmla="*/ 53 w 70" name="T76"/>
                  <a:gd fmla="*/ 61 h 73" name="T77"/>
                  <a:gd fmla="*/ 61 w 70" name="T78"/>
                  <a:gd fmla="*/ 61 h 73" name="T79"/>
                  <a:gd fmla="*/ 59 w 70" name="T80"/>
                  <a:gd fmla="*/ 54 h 73" name="T81"/>
                  <a:gd fmla="*/ 66 w 70" name="T82"/>
                  <a:gd fmla="*/ 52 h 73" name="T83"/>
                  <a:gd fmla="*/ 63 w 70" name="T84"/>
                  <a:gd fmla="*/ 47 h 73" name="T85"/>
                  <a:gd fmla="*/ 69 w 70" name="T86"/>
                  <a:gd fmla="*/ 42 h 73" name="T87"/>
                  <a:gd fmla="*/ 65 w 70" name="T88"/>
                  <a:gd fmla="*/ 38 h 73" name="T89"/>
                  <a:gd fmla="*/ 35 w 70" name="T90"/>
                  <a:gd fmla="*/ 64 h 73" name="T91"/>
                  <a:gd fmla="*/ 35 w 70" name="T92"/>
                  <a:gd fmla="*/ 10 h 73" name="T93"/>
                  <a:gd fmla="*/ 35 w 70" name="T94"/>
                  <a:gd fmla="*/ 64 h 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3" w="70">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0" name="Freeform 19"/>
              <p:cNvSpPr>
                <a:spLocks noEditPoints="1"/>
              </p:cNvSpPr>
              <p:nvPr/>
            </p:nvSpPr>
            <p:spPr bwMode="auto">
              <a:xfrm>
                <a:off x="1312863" y="2371726"/>
                <a:ext cx="52388" cy="53975"/>
              </a:xfrm>
              <a:custGeom>
                <a:gdLst>
                  <a:gd fmla="*/ 25 w 50" name="T0"/>
                  <a:gd fmla="*/ 0 h 52" name="T1"/>
                  <a:gd fmla="*/ 0 w 50" name="T2"/>
                  <a:gd fmla="*/ 26 h 52" name="T3"/>
                  <a:gd fmla="*/ 25 w 50" name="T4"/>
                  <a:gd fmla="*/ 52 h 52" name="T5"/>
                  <a:gd fmla="*/ 50 w 50" name="T6"/>
                  <a:gd fmla="*/ 26 h 52" name="T7"/>
                  <a:gd fmla="*/ 25 w 50" name="T8"/>
                  <a:gd fmla="*/ 0 h 52" name="T9"/>
                  <a:gd fmla="*/ 25 w 50" name="T10"/>
                  <a:gd fmla="*/ 48 h 52" name="T11"/>
                  <a:gd fmla="*/ 4 w 50" name="T12"/>
                  <a:gd fmla="*/ 26 h 52" name="T13"/>
                  <a:gd fmla="*/ 25 w 50" name="T14"/>
                  <a:gd fmla="*/ 4 h 52" name="T15"/>
                  <a:gd fmla="*/ 46 w 50" name="T16"/>
                  <a:gd fmla="*/ 26 h 52" name="T17"/>
                  <a:gd fmla="*/ 25 w 50" name="T18"/>
                  <a:gd fmla="*/ 48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0">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1" name="Freeform 20"/>
              <p:cNvSpPr>
                <a:spLocks noEditPoints="1"/>
              </p:cNvSpPr>
              <p:nvPr/>
            </p:nvSpPr>
            <p:spPr bwMode="auto">
              <a:xfrm>
                <a:off x="1133475" y="2698751"/>
                <a:ext cx="66675" cy="69850"/>
              </a:xfrm>
              <a:custGeom>
                <a:gdLst>
                  <a:gd fmla="*/ 63 w 63" name="T0"/>
                  <a:gd fmla="*/ 33 h 66" name="T1"/>
                  <a:gd fmla="*/ 58 w 63" name="T2"/>
                  <a:gd fmla="*/ 28 h 66" name="T3"/>
                  <a:gd fmla="*/ 62 w 63" name="T4"/>
                  <a:gd fmla="*/ 24 h 66" name="T5"/>
                  <a:gd fmla="*/ 56 w 63" name="T6"/>
                  <a:gd fmla="*/ 20 h 66" name="T7"/>
                  <a:gd fmla="*/ 59 w 63" name="T8"/>
                  <a:gd fmla="*/ 15 h 66" name="T9"/>
                  <a:gd fmla="*/ 52 w 63" name="T10"/>
                  <a:gd fmla="*/ 14 h 66" name="T11"/>
                  <a:gd fmla="*/ 53 w 63" name="T12"/>
                  <a:gd fmla="*/ 8 h 66" name="T13"/>
                  <a:gd fmla="*/ 46 w 63" name="T14"/>
                  <a:gd fmla="*/ 9 h 66" name="T15"/>
                  <a:gd fmla="*/ 45 w 63" name="T16"/>
                  <a:gd fmla="*/ 3 h 66" name="T17"/>
                  <a:gd fmla="*/ 39 w 63" name="T18"/>
                  <a:gd fmla="*/ 5 h 66" name="T19"/>
                  <a:gd fmla="*/ 36 w 63" name="T20"/>
                  <a:gd fmla="*/ 0 h 66" name="T21"/>
                  <a:gd fmla="*/ 31 w 63" name="T22"/>
                  <a:gd fmla="*/ 4 h 66" name="T23"/>
                  <a:gd fmla="*/ 27 w 63" name="T24"/>
                  <a:gd fmla="*/ 0 h 66" name="T25"/>
                  <a:gd fmla="*/ 23 w 63" name="T26"/>
                  <a:gd fmla="*/ 6 h 66" name="T27"/>
                  <a:gd fmla="*/ 19 w 63" name="T28"/>
                  <a:gd fmla="*/ 3 h 66" name="T29"/>
                  <a:gd fmla="*/ 16 w 63" name="T30"/>
                  <a:gd fmla="*/ 9 h 66" name="T31"/>
                  <a:gd fmla="*/ 11 w 63" name="T32"/>
                  <a:gd fmla="*/ 8 h 66" name="T33"/>
                  <a:gd fmla="*/ 11 w 63" name="T34"/>
                  <a:gd fmla="*/ 15 h 66" name="T35"/>
                  <a:gd fmla="*/ 5 w 63" name="T36"/>
                  <a:gd fmla="*/ 15 h 66" name="T37"/>
                  <a:gd fmla="*/ 7 w 63" name="T38"/>
                  <a:gd fmla="*/ 22 h 66" name="T39"/>
                  <a:gd fmla="*/ 1 w 63" name="T40"/>
                  <a:gd fmla="*/ 23 h 66" name="T41"/>
                  <a:gd fmla="*/ 5 w 63" name="T42"/>
                  <a:gd fmla="*/ 30 h 66" name="T43"/>
                  <a:gd fmla="*/ 0 w 63" name="T44"/>
                  <a:gd fmla="*/ 33 h 66" name="T45"/>
                  <a:gd fmla="*/ 0 w 63" name="T46"/>
                  <a:gd fmla="*/ 37 h 66" name="T47"/>
                  <a:gd fmla="*/ 5 w 63" name="T48"/>
                  <a:gd fmla="*/ 40 h 66" name="T49"/>
                  <a:gd fmla="*/ 3 w 63" name="T50"/>
                  <a:gd fmla="*/ 46 h 66" name="T51"/>
                  <a:gd fmla="*/ 8 w 63" name="T52"/>
                  <a:gd fmla="*/ 47 h 66" name="T53"/>
                  <a:gd fmla="*/ 7 w 63" name="T54"/>
                  <a:gd fmla="*/ 54 h 66" name="T55"/>
                  <a:gd fmla="*/ 13 w 63" name="T56"/>
                  <a:gd fmla="*/ 54 h 66" name="T57"/>
                  <a:gd fmla="*/ 14 w 63" name="T58"/>
                  <a:gd fmla="*/ 61 h 66" name="T59"/>
                  <a:gd fmla="*/ 19 w 63" name="T60"/>
                  <a:gd fmla="*/ 58 h 66" name="T61"/>
                  <a:gd fmla="*/ 22 w 63" name="T62"/>
                  <a:gd fmla="*/ 65 h 66" name="T63"/>
                  <a:gd fmla="*/ 27 w 63" name="T64"/>
                  <a:gd fmla="*/ 61 h 66" name="T65"/>
                  <a:gd fmla="*/ 31 w 63" name="T66"/>
                  <a:gd fmla="*/ 66 h 66" name="T67"/>
                  <a:gd fmla="*/ 34 w 63" name="T68"/>
                  <a:gd fmla="*/ 61 h 66" name="T69"/>
                  <a:gd fmla="*/ 40 w 63" name="T70"/>
                  <a:gd fmla="*/ 65 h 66" name="T71"/>
                  <a:gd fmla="*/ 42 w 63" name="T72"/>
                  <a:gd fmla="*/ 59 h 66" name="T73"/>
                  <a:gd fmla="*/ 49 w 63" name="T74"/>
                  <a:gd fmla="*/ 61 h 66" name="T75"/>
                  <a:gd fmla="*/ 49 w 63" name="T76"/>
                  <a:gd fmla="*/ 55 h 66" name="T77"/>
                  <a:gd fmla="*/ 56 w 63" name="T78"/>
                  <a:gd fmla="*/ 55 h 66" name="T79"/>
                  <a:gd fmla="*/ 54 w 63" name="T80"/>
                  <a:gd fmla="*/ 49 h 66" name="T81"/>
                  <a:gd fmla="*/ 60 w 63" name="T82"/>
                  <a:gd fmla="*/ 47 h 66" name="T83"/>
                  <a:gd fmla="*/ 57 w 63" name="T84"/>
                  <a:gd fmla="*/ 42 h 66" name="T85"/>
                  <a:gd fmla="*/ 63 w 63" name="T86"/>
                  <a:gd fmla="*/ 38 h 66" name="T87"/>
                  <a:gd fmla="*/ 59 w 63" name="T88"/>
                  <a:gd fmla="*/ 34 h 66" name="T89"/>
                  <a:gd fmla="*/ 32 w 63" name="T90"/>
                  <a:gd fmla="*/ 57 h 66" name="T91"/>
                  <a:gd fmla="*/ 32 w 63" name="T92"/>
                  <a:gd fmla="*/ 8 h 66" name="T93"/>
                  <a:gd fmla="*/ 32 w 63" name="T94"/>
                  <a:gd fmla="*/ 57 h 6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6" w="62">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2" name="Freeform 21"/>
              <p:cNvSpPr>
                <a:spLocks noEditPoints="1"/>
              </p:cNvSpPr>
              <p:nvPr/>
            </p:nvSpPr>
            <p:spPr bwMode="auto">
              <a:xfrm>
                <a:off x="1143000" y="2708276"/>
                <a:ext cx="47625" cy="50800"/>
              </a:xfrm>
              <a:custGeom>
                <a:gdLst>
                  <a:gd fmla="*/ 23 w 45" name="T0"/>
                  <a:gd fmla="*/ 0 h 48" name="T1"/>
                  <a:gd fmla="*/ 0 w 45" name="T2"/>
                  <a:gd fmla="*/ 24 h 48" name="T3"/>
                  <a:gd fmla="*/ 23 w 45" name="T4"/>
                  <a:gd fmla="*/ 48 h 48" name="T5"/>
                  <a:gd fmla="*/ 45 w 45" name="T6"/>
                  <a:gd fmla="*/ 24 h 48" name="T7"/>
                  <a:gd fmla="*/ 23 w 45" name="T8"/>
                  <a:gd fmla="*/ 0 h 48" name="T9"/>
                  <a:gd fmla="*/ 23 w 45" name="T10"/>
                  <a:gd fmla="*/ 44 h 48" name="T11"/>
                  <a:gd fmla="*/ 4 w 45" name="T12"/>
                  <a:gd fmla="*/ 24 h 48" name="T13"/>
                  <a:gd fmla="*/ 23 w 45" name="T14"/>
                  <a:gd fmla="*/ 4 h 48" name="T15"/>
                  <a:gd fmla="*/ 42 w 45" name="T16"/>
                  <a:gd fmla="*/ 24 h 48" name="T17"/>
                  <a:gd fmla="*/ 23 w 45" name="T18"/>
                  <a:gd fmla="*/ 44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5">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3" name="Freeform 22"/>
              <p:cNvSpPr>
                <a:spLocks noEditPoints="1"/>
              </p:cNvSpPr>
              <p:nvPr/>
            </p:nvSpPr>
            <p:spPr bwMode="auto">
              <a:xfrm>
                <a:off x="1041400" y="2400301"/>
                <a:ext cx="34925" cy="38100"/>
              </a:xfrm>
              <a:custGeom>
                <a:gdLst>
                  <a:gd fmla="*/ 34 w 34" name="T0"/>
                  <a:gd fmla="*/ 15 h 36" name="T1"/>
                  <a:gd fmla="*/ 31 w 34" name="T2"/>
                  <a:gd fmla="*/ 13 h 36" name="T3"/>
                  <a:gd fmla="*/ 32 w 34" name="T4"/>
                  <a:gd fmla="*/ 10 h 36" name="T5"/>
                  <a:gd fmla="*/ 29 w 34" name="T6"/>
                  <a:gd fmla="*/ 9 h 36" name="T7"/>
                  <a:gd fmla="*/ 29 w 34" name="T8"/>
                  <a:gd fmla="*/ 6 h 36" name="T9"/>
                  <a:gd fmla="*/ 26 w 34" name="T10"/>
                  <a:gd fmla="*/ 6 h 36" name="T11"/>
                  <a:gd fmla="*/ 26 w 34" name="T12"/>
                  <a:gd fmla="*/ 3 h 36" name="T13"/>
                  <a:gd fmla="*/ 22 w 34" name="T14"/>
                  <a:gd fmla="*/ 4 h 36" name="T15"/>
                  <a:gd fmla="*/ 21 w 34" name="T16"/>
                  <a:gd fmla="*/ 1 h 36" name="T17"/>
                  <a:gd fmla="*/ 18 w 34" name="T18"/>
                  <a:gd fmla="*/ 3 h 36" name="T19"/>
                  <a:gd fmla="*/ 16 w 34" name="T20"/>
                  <a:gd fmla="*/ 0 h 36" name="T21"/>
                  <a:gd fmla="*/ 14 w 34" name="T22"/>
                  <a:gd fmla="*/ 3 h 36" name="T23"/>
                  <a:gd fmla="*/ 12 w 34" name="T24"/>
                  <a:gd fmla="*/ 1 h 36" name="T25"/>
                  <a:gd fmla="*/ 10 w 34" name="T26"/>
                  <a:gd fmla="*/ 5 h 36" name="T27"/>
                  <a:gd fmla="*/ 7 w 34" name="T28"/>
                  <a:gd fmla="*/ 4 h 36" name="T29"/>
                  <a:gd fmla="*/ 7 w 34" name="T30"/>
                  <a:gd fmla="*/ 8 h 36" name="T31"/>
                  <a:gd fmla="*/ 4 w 34" name="T32"/>
                  <a:gd fmla="*/ 7 h 36" name="T33"/>
                  <a:gd fmla="*/ 4 w 34" name="T34"/>
                  <a:gd fmla="*/ 11 h 36" name="T35"/>
                  <a:gd fmla="*/ 2 w 34" name="T36"/>
                  <a:gd fmla="*/ 12 h 36" name="T37"/>
                  <a:gd fmla="*/ 3 w 34" name="T38"/>
                  <a:gd fmla="*/ 15 h 36" name="T39"/>
                  <a:gd fmla="*/ 0 w 34" name="T40"/>
                  <a:gd fmla="*/ 16 h 36" name="T41"/>
                  <a:gd fmla="*/ 3 w 34" name="T42"/>
                  <a:gd fmla="*/ 19 h 36" name="T43"/>
                  <a:gd fmla="*/ 1 w 34" name="T44"/>
                  <a:gd fmla="*/ 21 h 36" name="T45"/>
                  <a:gd fmla="*/ 1 w 34" name="T46"/>
                  <a:gd fmla="*/ 24 h 36" name="T47"/>
                  <a:gd fmla="*/ 4 w 34" name="T48"/>
                  <a:gd fmla="*/ 25 h 36" name="T49"/>
                  <a:gd fmla="*/ 3 w 34" name="T50"/>
                  <a:gd fmla="*/ 28 h 36" name="T51"/>
                  <a:gd fmla="*/ 6 w 34" name="T52"/>
                  <a:gd fmla="*/ 28 h 36" name="T53"/>
                  <a:gd fmla="*/ 7 w 34" name="T54"/>
                  <a:gd fmla="*/ 32 h 36" name="T55"/>
                  <a:gd fmla="*/ 10 w 34" name="T56"/>
                  <a:gd fmla="*/ 31 h 36" name="T57"/>
                  <a:gd fmla="*/ 11 w 34" name="T58"/>
                  <a:gd fmla="*/ 34 h 36" name="T59"/>
                  <a:gd fmla="*/ 13 w 34" name="T60"/>
                  <a:gd fmla="*/ 33 h 36" name="T61"/>
                  <a:gd fmla="*/ 16 w 34" name="T62"/>
                  <a:gd fmla="*/ 36 h 36" name="T63"/>
                  <a:gd fmla="*/ 17 w 34" name="T64"/>
                  <a:gd fmla="*/ 33 h 36" name="T65"/>
                  <a:gd fmla="*/ 20 w 34" name="T66"/>
                  <a:gd fmla="*/ 35 h 36" name="T67"/>
                  <a:gd fmla="*/ 22 w 34" name="T68"/>
                  <a:gd fmla="*/ 32 h 36" name="T69"/>
                  <a:gd fmla="*/ 25 w 34" name="T70"/>
                  <a:gd fmla="*/ 34 h 36" name="T71"/>
                  <a:gd fmla="*/ 25 w 34" name="T72"/>
                  <a:gd fmla="*/ 31 h 36" name="T73"/>
                  <a:gd fmla="*/ 29 w 34" name="T74"/>
                  <a:gd fmla="*/ 31 h 36" name="T75"/>
                  <a:gd fmla="*/ 28 w 34" name="T76"/>
                  <a:gd fmla="*/ 28 h 36" name="T77"/>
                  <a:gd fmla="*/ 32 w 34" name="T78"/>
                  <a:gd fmla="*/ 27 h 36" name="T79"/>
                  <a:gd fmla="*/ 30 w 34" name="T80"/>
                  <a:gd fmla="*/ 24 h 36" name="T81"/>
                  <a:gd fmla="*/ 34 w 34" name="T82"/>
                  <a:gd fmla="*/ 22 h 36" name="T83"/>
                  <a:gd fmla="*/ 31 w 34" name="T84"/>
                  <a:gd fmla="*/ 20 h 36" name="T85"/>
                  <a:gd fmla="*/ 34 w 34" name="T86"/>
                  <a:gd fmla="*/ 17 h 36" name="T87"/>
                  <a:gd fmla="*/ 31 w 34" name="T88"/>
                  <a:gd fmla="*/ 16 h 36" name="T89"/>
                  <a:gd fmla="*/ 20 w 34" name="T90"/>
                  <a:gd fmla="*/ 31 h 36" name="T91"/>
                  <a:gd fmla="*/ 15 w 34" name="T92"/>
                  <a:gd fmla="*/ 5 h 36" name="T93"/>
                  <a:gd fmla="*/ 20 w 34" name="T94"/>
                  <a:gd fmla="*/ 3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34">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4" name="Freeform 23"/>
              <p:cNvSpPr>
                <a:spLocks noEditPoints="1"/>
              </p:cNvSpPr>
              <p:nvPr/>
            </p:nvSpPr>
            <p:spPr bwMode="auto">
              <a:xfrm>
                <a:off x="1044575" y="2405063"/>
                <a:ext cx="28575" cy="30163"/>
              </a:xfrm>
              <a:custGeom>
                <a:gdLst>
                  <a:gd fmla="*/ 11 w 26" name="T0"/>
                  <a:gd fmla="*/ 2 h 28" name="T1"/>
                  <a:gd fmla="*/ 1 w 26" name="T2"/>
                  <a:gd fmla="*/ 17 h 28" name="T3"/>
                  <a:gd fmla="*/ 16 w 26" name="T4"/>
                  <a:gd fmla="*/ 26 h 28" name="T5"/>
                  <a:gd fmla="*/ 25 w 26" name="T6"/>
                  <a:gd fmla="*/ 12 h 28" name="T7"/>
                  <a:gd fmla="*/ 11 w 26" name="T8"/>
                  <a:gd fmla="*/ 2 h 28" name="T9"/>
                  <a:gd fmla="*/ 15 w 26" name="T10"/>
                  <a:gd fmla="*/ 24 h 28" name="T11"/>
                  <a:gd fmla="*/ 3 w 26" name="T12"/>
                  <a:gd fmla="*/ 16 h 28" name="T13"/>
                  <a:gd fmla="*/ 11 w 26" name="T14"/>
                  <a:gd fmla="*/ 4 h 28" name="T15"/>
                  <a:gd fmla="*/ 23 w 26" name="T16"/>
                  <a:gd fmla="*/ 12 h 28" name="T17"/>
                  <a:gd fmla="*/ 15 w 26" name="T18"/>
                  <a:gd fmla="*/ 24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6">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5" name="Freeform 24"/>
              <p:cNvSpPr>
                <a:spLocks noEditPoints="1"/>
              </p:cNvSpPr>
              <p:nvPr/>
            </p:nvSpPr>
            <p:spPr bwMode="auto">
              <a:xfrm>
                <a:off x="1309688" y="2579688"/>
                <a:ext cx="44450" cy="44450"/>
              </a:xfrm>
              <a:custGeom>
                <a:gdLst>
                  <a:gd fmla="*/ 42 w 42" name="T0"/>
                  <a:gd fmla="*/ 21 h 43" name="T1"/>
                  <a:gd fmla="*/ 39 w 42" name="T2"/>
                  <a:gd fmla="*/ 18 h 43" name="T3"/>
                  <a:gd fmla="*/ 41 w 42" name="T4"/>
                  <a:gd fmla="*/ 15 h 43" name="T5"/>
                  <a:gd fmla="*/ 37 w 42" name="T6"/>
                  <a:gd fmla="*/ 13 h 43" name="T7"/>
                  <a:gd fmla="*/ 39 w 42" name="T8"/>
                  <a:gd fmla="*/ 10 h 43" name="T9"/>
                  <a:gd fmla="*/ 34 w 42" name="T10"/>
                  <a:gd fmla="*/ 9 h 43" name="T11"/>
                  <a:gd fmla="*/ 35 w 42" name="T12"/>
                  <a:gd fmla="*/ 5 h 43" name="T13"/>
                  <a:gd fmla="*/ 30 w 42" name="T14"/>
                  <a:gd fmla="*/ 6 h 43" name="T15"/>
                  <a:gd fmla="*/ 30 w 42" name="T16"/>
                  <a:gd fmla="*/ 2 h 43" name="T17"/>
                  <a:gd fmla="*/ 26 w 42" name="T18"/>
                  <a:gd fmla="*/ 3 h 43" name="T19"/>
                  <a:gd fmla="*/ 24 w 42" name="T20"/>
                  <a:gd fmla="*/ 0 h 43" name="T21"/>
                  <a:gd fmla="*/ 21 w 42" name="T22"/>
                  <a:gd fmla="*/ 3 h 43" name="T23"/>
                  <a:gd fmla="*/ 18 w 42" name="T24"/>
                  <a:gd fmla="*/ 0 h 43" name="T25"/>
                  <a:gd fmla="*/ 16 w 42" name="T26"/>
                  <a:gd fmla="*/ 4 h 43" name="T27"/>
                  <a:gd fmla="*/ 13 w 42" name="T28"/>
                  <a:gd fmla="*/ 2 h 43" name="T29"/>
                  <a:gd fmla="*/ 11 w 42" name="T30"/>
                  <a:gd fmla="*/ 6 h 43" name="T31"/>
                  <a:gd fmla="*/ 8 w 42" name="T32"/>
                  <a:gd fmla="*/ 5 h 43" name="T33"/>
                  <a:gd fmla="*/ 7 w 42" name="T34"/>
                  <a:gd fmla="*/ 10 h 43" name="T35"/>
                  <a:gd fmla="*/ 4 w 42" name="T36"/>
                  <a:gd fmla="*/ 10 h 43" name="T37"/>
                  <a:gd fmla="*/ 5 w 42" name="T38"/>
                  <a:gd fmla="*/ 14 h 43" name="T39"/>
                  <a:gd fmla="*/ 1 w 42" name="T40"/>
                  <a:gd fmla="*/ 15 h 43" name="T41"/>
                  <a:gd fmla="*/ 4 w 42" name="T42"/>
                  <a:gd fmla="*/ 19 h 43" name="T43"/>
                  <a:gd fmla="*/ 0 w 42" name="T44"/>
                  <a:gd fmla="*/ 21 h 43" name="T45"/>
                  <a:gd fmla="*/ 1 w 42" name="T46"/>
                  <a:gd fmla="*/ 24 h 43" name="T47"/>
                  <a:gd fmla="*/ 4 w 42" name="T48"/>
                  <a:gd fmla="*/ 26 h 43" name="T49"/>
                  <a:gd fmla="*/ 2 w 42" name="T50"/>
                  <a:gd fmla="*/ 30 h 43" name="T51"/>
                  <a:gd fmla="*/ 6 w 42" name="T52"/>
                  <a:gd fmla="*/ 31 h 43" name="T53"/>
                  <a:gd fmla="*/ 5 w 42" name="T54"/>
                  <a:gd fmla="*/ 36 h 43" name="T55"/>
                  <a:gd fmla="*/ 9 w 42" name="T56"/>
                  <a:gd fmla="*/ 35 h 43" name="T57"/>
                  <a:gd fmla="*/ 10 w 42" name="T58"/>
                  <a:gd fmla="*/ 40 h 43" name="T59"/>
                  <a:gd fmla="*/ 13 w 42" name="T60"/>
                  <a:gd fmla="*/ 38 h 43" name="T61"/>
                  <a:gd fmla="*/ 15 w 42" name="T62"/>
                  <a:gd fmla="*/ 42 h 43" name="T63"/>
                  <a:gd fmla="*/ 18 w 42" name="T64"/>
                  <a:gd fmla="*/ 40 h 43" name="T65"/>
                  <a:gd fmla="*/ 21 w 42" name="T66"/>
                  <a:gd fmla="*/ 43 h 43" name="T67"/>
                  <a:gd fmla="*/ 23 w 42" name="T68"/>
                  <a:gd fmla="*/ 40 h 43" name="T69"/>
                  <a:gd fmla="*/ 27 w 42" name="T70"/>
                  <a:gd fmla="*/ 42 h 43" name="T71"/>
                  <a:gd fmla="*/ 28 w 42" name="T72"/>
                  <a:gd fmla="*/ 39 h 43" name="T73"/>
                  <a:gd fmla="*/ 32 w 42" name="T74"/>
                  <a:gd fmla="*/ 40 h 43" name="T75"/>
                  <a:gd fmla="*/ 32 w 42" name="T76"/>
                  <a:gd fmla="*/ 36 h 43" name="T77"/>
                  <a:gd fmla="*/ 37 w 42" name="T78"/>
                  <a:gd fmla="*/ 36 h 43" name="T79"/>
                  <a:gd fmla="*/ 36 w 42" name="T80"/>
                  <a:gd fmla="*/ 32 h 43" name="T81"/>
                  <a:gd fmla="*/ 40 w 42" name="T82"/>
                  <a:gd fmla="*/ 31 h 43" name="T83"/>
                  <a:gd fmla="*/ 38 w 42" name="T84"/>
                  <a:gd fmla="*/ 27 h 43" name="T85"/>
                  <a:gd fmla="*/ 42 w 42" name="T86"/>
                  <a:gd fmla="*/ 25 h 43" name="T87"/>
                  <a:gd fmla="*/ 39 w 42" name="T88"/>
                  <a:gd fmla="*/ 22 h 43" name="T89"/>
                  <a:gd fmla="*/ 21 w 42" name="T90"/>
                  <a:gd fmla="*/ 38 h 43" name="T91"/>
                  <a:gd fmla="*/ 21 w 42" name="T92"/>
                  <a:gd fmla="*/ 5 h 43" name="T93"/>
                  <a:gd fmla="*/ 21 w 42" name="T94"/>
                  <a:gd fmla="*/ 38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42">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6" name="Freeform 25"/>
              <p:cNvSpPr>
                <a:spLocks noEditPoints="1"/>
              </p:cNvSpPr>
              <p:nvPr/>
            </p:nvSpPr>
            <p:spPr bwMode="auto">
              <a:xfrm>
                <a:off x="1316038" y="2586038"/>
                <a:ext cx="31750" cy="31750"/>
              </a:xfrm>
              <a:custGeom>
                <a:gdLst>
                  <a:gd fmla="*/ 15 w 30" name="T0"/>
                  <a:gd fmla="*/ 0 h 31" name="T1"/>
                  <a:gd fmla="*/ 0 w 30" name="T2"/>
                  <a:gd fmla="*/ 15 h 31" name="T3"/>
                  <a:gd fmla="*/ 15 w 30" name="T4"/>
                  <a:gd fmla="*/ 31 h 31" name="T5"/>
                  <a:gd fmla="*/ 30 w 30" name="T6"/>
                  <a:gd fmla="*/ 15 h 31" name="T7"/>
                  <a:gd fmla="*/ 15 w 30" name="T8"/>
                  <a:gd fmla="*/ 0 h 31" name="T9"/>
                  <a:gd fmla="*/ 15 w 30" name="T10"/>
                  <a:gd fmla="*/ 29 h 31" name="T11"/>
                  <a:gd fmla="*/ 3 w 30" name="T12"/>
                  <a:gd fmla="*/ 15 h 31" name="T13"/>
                  <a:gd fmla="*/ 15 w 30" name="T14"/>
                  <a:gd fmla="*/ 2 h 31" name="T15"/>
                  <a:gd fmla="*/ 28 w 30" name="T16"/>
                  <a:gd fmla="*/ 15 h 31" name="T17"/>
                  <a:gd fmla="*/ 15 w 30" name="T18"/>
                  <a:gd fmla="*/ 29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0">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7" name="Freeform 26"/>
              <p:cNvSpPr>
                <a:spLocks noEditPoints="1"/>
              </p:cNvSpPr>
              <p:nvPr/>
            </p:nvSpPr>
            <p:spPr bwMode="auto">
              <a:xfrm>
                <a:off x="1303338" y="2484438"/>
                <a:ext cx="88900" cy="92075"/>
              </a:xfrm>
              <a:custGeom>
                <a:gdLst>
                  <a:gd fmla="*/ 72 w 83" name="T0"/>
                  <a:gd fmla="*/ 46 h 87" name="T1"/>
                  <a:gd fmla="*/ 72 w 83" name="T2"/>
                  <a:gd fmla="*/ 43 h 87" name="T3"/>
                  <a:gd fmla="*/ 72 w 83" name="T4"/>
                  <a:gd fmla="*/ 39 h 87" name="T5"/>
                  <a:gd fmla="*/ 82 w 83" name="T6"/>
                  <a:gd fmla="*/ 32 h 87" name="T7"/>
                  <a:gd fmla="*/ 77 w 83" name="T8"/>
                  <a:gd fmla="*/ 19 h 87" name="T9"/>
                  <a:gd fmla="*/ 65 w 83" name="T10"/>
                  <a:gd fmla="*/ 23 h 87" name="T11"/>
                  <a:gd fmla="*/ 60 w 83" name="T12"/>
                  <a:gd fmla="*/ 18 h 87" name="T13"/>
                  <a:gd fmla="*/ 63 w 83" name="T14"/>
                  <a:gd fmla="*/ 5 h 87" name="T15"/>
                  <a:gd fmla="*/ 50 w 83" name="T16"/>
                  <a:gd fmla="*/ 0 h 87" name="T17"/>
                  <a:gd fmla="*/ 44 w 83" name="T18"/>
                  <a:gd fmla="*/ 11 h 87" name="T19"/>
                  <a:gd fmla="*/ 41 w 83" name="T20"/>
                  <a:gd fmla="*/ 11 h 87" name="T21"/>
                  <a:gd fmla="*/ 37 w 83" name="T22"/>
                  <a:gd fmla="*/ 12 h 87" name="T23"/>
                  <a:gd fmla="*/ 31 w 83" name="T24"/>
                  <a:gd fmla="*/ 0 h 87" name="T25"/>
                  <a:gd fmla="*/ 18 w 83" name="T26"/>
                  <a:gd fmla="*/ 6 h 87" name="T27"/>
                  <a:gd fmla="*/ 22 w 83" name="T28"/>
                  <a:gd fmla="*/ 19 h 87" name="T29"/>
                  <a:gd fmla="*/ 17 w 83" name="T30"/>
                  <a:gd fmla="*/ 24 h 87" name="T31"/>
                  <a:gd fmla="*/ 5 w 83" name="T32"/>
                  <a:gd fmla="*/ 21 h 87" name="T33"/>
                  <a:gd fmla="*/ 0 w 83" name="T34"/>
                  <a:gd fmla="*/ 34 h 87" name="T35"/>
                  <a:gd fmla="*/ 11 w 83" name="T36"/>
                  <a:gd fmla="*/ 40 h 87" name="T37"/>
                  <a:gd fmla="*/ 11 w 83" name="T38"/>
                  <a:gd fmla="*/ 43 h 87" name="T39"/>
                  <a:gd fmla="*/ 11 w 83" name="T40"/>
                  <a:gd fmla="*/ 47 h 87" name="T41"/>
                  <a:gd fmla="*/ 0 w 83" name="T42"/>
                  <a:gd fmla="*/ 54 h 87" name="T43"/>
                  <a:gd fmla="*/ 6 w 83" name="T44"/>
                  <a:gd fmla="*/ 67 h 87" name="T45"/>
                  <a:gd fmla="*/ 18 w 83" name="T46"/>
                  <a:gd fmla="*/ 64 h 87" name="T47"/>
                  <a:gd fmla="*/ 23 w 83" name="T48"/>
                  <a:gd fmla="*/ 69 h 87" name="T49"/>
                  <a:gd fmla="*/ 20 w 83" name="T50"/>
                  <a:gd fmla="*/ 81 h 87" name="T51"/>
                  <a:gd fmla="*/ 33 w 83" name="T52"/>
                  <a:gd fmla="*/ 87 h 87" name="T53"/>
                  <a:gd fmla="*/ 39 w 83" name="T54"/>
                  <a:gd fmla="*/ 75 h 87" name="T55"/>
                  <a:gd fmla="*/ 41 w 83" name="T56"/>
                  <a:gd fmla="*/ 75 h 87" name="T57"/>
                  <a:gd fmla="*/ 45 w 83" name="T58"/>
                  <a:gd fmla="*/ 75 h 87" name="T59"/>
                  <a:gd fmla="*/ 52 w 83" name="T60"/>
                  <a:gd fmla="*/ 86 h 87" name="T61"/>
                  <a:gd fmla="*/ 64 w 83" name="T62"/>
                  <a:gd fmla="*/ 80 h 87" name="T63"/>
                  <a:gd fmla="*/ 61 w 83" name="T64"/>
                  <a:gd fmla="*/ 68 h 87" name="T65"/>
                  <a:gd fmla="*/ 66 w 83" name="T66"/>
                  <a:gd fmla="*/ 62 h 87" name="T67"/>
                  <a:gd fmla="*/ 78 w 83" name="T68"/>
                  <a:gd fmla="*/ 66 h 87" name="T69"/>
                  <a:gd fmla="*/ 83 w 83" name="T70"/>
                  <a:gd fmla="*/ 52 h 87" name="T71"/>
                  <a:gd fmla="*/ 72 w 83" name="T72"/>
                  <a:gd fmla="*/ 46 h 87" name="T73"/>
                  <a:gd fmla="*/ 41 w 83" name="T74"/>
                  <a:gd fmla="*/ 58 h 87" name="T75"/>
                  <a:gd fmla="*/ 27 w 83" name="T76"/>
                  <a:gd fmla="*/ 43 h 87" name="T77"/>
                  <a:gd fmla="*/ 41 w 83" name="T78"/>
                  <a:gd fmla="*/ 28 h 87" name="T79"/>
                  <a:gd fmla="*/ 55 w 83" name="T80"/>
                  <a:gd fmla="*/ 43 h 87" name="T81"/>
                  <a:gd fmla="*/ 41 w 83" name="T82"/>
                  <a:gd fmla="*/ 58 h 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7" w="83">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8" name="Freeform 27"/>
              <p:cNvSpPr>
                <a:spLocks noEditPoints="1"/>
              </p:cNvSpPr>
              <p:nvPr/>
            </p:nvSpPr>
            <p:spPr bwMode="auto">
              <a:xfrm>
                <a:off x="1184275" y="2290763"/>
                <a:ext cx="41275" cy="42863"/>
              </a:xfrm>
              <a:custGeom>
                <a:gdLst>
                  <a:gd fmla="*/ 31 w 38" name="T0"/>
                  <a:gd fmla="*/ 26 h 40" name="T1"/>
                  <a:gd fmla="*/ 32 w 38" name="T2"/>
                  <a:gd fmla="*/ 25 h 40" name="T3"/>
                  <a:gd fmla="*/ 32 w 38" name="T4"/>
                  <a:gd fmla="*/ 23 h 40" name="T5"/>
                  <a:gd fmla="*/ 38 w 38" name="T6"/>
                  <a:gd fmla="*/ 22 h 40" name="T7"/>
                  <a:gd fmla="*/ 37 w 38" name="T8"/>
                  <a:gd fmla="*/ 16 h 40" name="T9"/>
                  <a:gd fmla="*/ 32 w 38" name="T10"/>
                  <a:gd fmla="*/ 15 h 40" name="T11"/>
                  <a:gd fmla="*/ 31 w 38" name="T12"/>
                  <a:gd fmla="*/ 12 h 40" name="T13"/>
                  <a:gd fmla="*/ 34 w 38" name="T14"/>
                  <a:gd fmla="*/ 8 h 40" name="T15"/>
                  <a:gd fmla="*/ 29 w 38" name="T16"/>
                  <a:gd fmla="*/ 3 h 40" name="T17"/>
                  <a:gd fmla="*/ 25 w 38" name="T18"/>
                  <a:gd fmla="*/ 7 h 40" name="T19"/>
                  <a:gd fmla="*/ 24 w 38" name="T20"/>
                  <a:gd fmla="*/ 6 h 40" name="T21"/>
                  <a:gd fmla="*/ 22 w 38" name="T22"/>
                  <a:gd fmla="*/ 6 h 40" name="T23"/>
                  <a:gd fmla="*/ 21 w 38" name="T24"/>
                  <a:gd fmla="*/ 0 h 40" name="T25"/>
                  <a:gd fmla="*/ 15 w 38" name="T26"/>
                  <a:gd fmla="*/ 0 h 40" name="T27"/>
                  <a:gd fmla="*/ 15 w 38" name="T28"/>
                  <a:gd fmla="*/ 6 h 40" name="T29"/>
                  <a:gd fmla="*/ 12 w 38" name="T30"/>
                  <a:gd fmla="*/ 7 h 40" name="T31"/>
                  <a:gd fmla="*/ 7 w 38" name="T32"/>
                  <a:gd fmla="*/ 4 h 40" name="T33"/>
                  <a:gd fmla="*/ 3 w 38" name="T34"/>
                  <a:gd fmla="*/ 9 h 40" name="T35"/>
                  <a:gd fmla="*/ 7 w 38" name="T36"/>
                  <a:gd fmla="*/ 13 h 40" name="T37"/>
                  <a:gd fmla="*/ 6 w 38" name="T38"/>
                  <a:gd fmla="*/ 14 h 40" name="T39"/>
                  <a:gd fmla="*/ 6 w 38" name="T40"/>
                  <a:gd fmla="*/ 16 h 40" name="T41"/>
                  <a:gd fmla="*/ 0 w 38" name="T42"/>
                  <a:gd fmla="*/ 17 h 40" name="T43"/>
                  <a:gd fmla="*/ 0 w 38" name="T44"/>
                  <a:gd fmla="*/ 23 h 40" name="T45"/>
                  <a:gd fmla="*/ 6 w 38" name="T46"/>
                  <a:gd fmla="*/ 24 h 40" name="T47"/>
                  <a:gd fmla="*/ 7 w 38" name="T48"/>
                  <a:gd fmla="*/ 27 h 40" name="T49"/>
                  <a:gd fmla="*/ 4 w 38" name="T50"/>
                  <a:gd fmla="*/ 32 h 40" name="T51"/>
                  <a:gd fmla="*/ 8 w 38" name="T52"/>
                  <a:gd fmla="*/ 36 h 40" name="T53"/>
                  <a:gd fmla="*/ 13 w 38" name="T54"/>
                  <a:gd fmla="*/ 32 h 40" name="T55"/>
                  <a:gd fmla="*/ 14 w 38" name="T56"/>
                  <a:gd fmla="*/ 33 h 40" name="T57"/>
                  <a:gd fmla="*/ 16 w 38" name="T58"/>
                  <a:gd fmla="*/ 33 h 40" name="T59"/>
                  <a:gd fmla="*/ 17 w 38" name="T60"/>
                  <a:gd fmla="*/ 39 h 40" name="T61"/>
                  <a:gd fmla="*/ 23 w 38" name="T62"/>
                  <a:gd fmla="*/ 39 h 40" name="T63"/>
                  <a:gd fmla="*/ 23 w 38" name="T64"/>
                  <a:gd fmla="*/ 33 h 40" name="T65"/>
                  <a:gd fmla="*/ 26 w 38" name="T66"/>
                  <a:gd fmla="*/ 32 h 40" name="T67"/>
                  <a:gd fmla="*/ 30 w 38" name="T68"/>
                  <a:gd fmla="*/ 35 h 40" name="T69"/>
                  <a:gd fmla="*/ 35 w 38" name="T70"/>
                  <a:gd fmla="*/ 31 h 40" name="T71"/>
                  <a:gd fmla="*/ 31 w 38" name="T72"/>
                  <a:gd fmla="*/ 26 h 40" name="T73"/>
                  <a:gd fmla="*/ 17 w 38" name="T74"/>
                  <a:gd fmla="*/ 26 h 40" name="T75"/>
                  <a:gd fmla="*/ 13 w 38" name="T76"/>
                  <a:gd fmla="*/ 17 h 40" name="T77"/>
                  <a:gd fmla="*/ 21 w 38" name="T78"/>
                  <a:gd fmla="*/ 14 h 40" name="T79"/>
                  <a:gd fmla="*/ 25 w 38" name="T80"/>
                  <a:gd fmla="*/ 22 h 40" name="T81"/>
                  <a:gd fmla="*/ 17 w 38" name="T82"/>
                  <a:gd fmla="*/ 26 h 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0" w="38">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9" name="Freeform 28"/>
              <p:cNvSpPr>
                <a:spLocks noEditPoints="1"/>
              </p:cNvSpPr>
              <p:nvPr/>
            </p:nvSpPr>
            <p:spPr bwMode="auto">
              <a:xfrm>
                <a:off x="1265238" y="2665413"/>
                <a:ext cx="36513" cy="38100"/>
              </a:xfrm>
              <a:custGeom>
                <a:gdLst>
                  <a:gd fmla="*/ 29 w 35" name="T0"/>
                  <a:gd fmla="*/ 23 h 36" name="T1"/>
                  <a:gd fmla="*/ 29 w 35" name="T2"/>
                  <a:gd fmla="*/ 22 h 36" name="T3"/>
                  <a:gd fmla="*/ 30 w 35" name="T4"/>
                  <a:gd fmla="*/ 20 h 36" name="T5"/>
                  <a:gd fmla="*/ 34 w 35" name="T6"/>
                  <a:gd fmla="*/ 18 h 36" name="T7"/>
                  <a:gd fmla="*/ 34 w 35" name="T8"/>
                  <a:gd fmla="*/ 13 h 36" name="T9"/>
                  <a:gd fmla="*/ 29 w 35" name="T10"/>
                  <a:gd fmla="*/ 13 h 36" name="T11"/>
                  <a:gd fmla="*/ 27 w 35" name="T12"/>
                  <a:gd fmla="*/ 10 h 36" name="T13"/>
                  <a:gd fmla="*/ 30 w 35" name="T14"/>
                  <a:gd fmla="*/ 6 h 36" name="T15"/>
                  <a:gd fmla="*/ 26 w 35" name="T16"/>
                  <a:gd fmla="*/ 2 h 36" name="T17"/>
                  <a:gd fmla="*/ 22 w 35" name="T18"/>
                  <a:gd fmla="*/ 6 h 36" name="T19"/>
                  <a:gd fmla="*/ 21 w 35" name="T20"/>
                  <a:gd fmla="*/ 5 h 36" name="T21"/>
                  <a:gd fmla="*/ 19 w 35" name="T22"/>
                  <a:gd fmla="*/ 5 h 36" name="T23"/>
                  <a:gd fmla="*/ 18 w 35" name="T24"/>
                  <a:gd fmla="*/ 0 h 36" name="T25"/>
                  <a:gd fmla="*/ 13 w 35" name="T26"/>
                  <a:gd fmla="*/ 1 h 36" name="T27"/>
                  <a:gd fmla="*/ 13 w 35" name="T28"/>
                  <a:gd fmla="*/ 6 h 36" name="T29"/>
                  <a:gd fmla="*/ 10 w 35" name="T30"/>
                  <a:gd fmla="*/ 7 h 36" name="T31"/>
                  <a:gd fmla="*/ 6 w 35" name="T32"/>
                  <a:gd fmla="*/ 5 h 36" name="T33"/>
                  <a:gd fmla="*/ 2 w 35" name="T34"/>
                  <a:gd fmla="*/ 9 h 36" name="T35"/>
                  <a:gd fmla="*/ 6 w 35" name="T36"/>
                  <a:gd fmla="*/ 13 h 36" name="T37"/>
                  <a:gd fmla="*/ 6 w 35" name="T38"/>
                  <a:gd fmla="*/ 14 h 36" name="T39"/>
                  <a:gd fmla="*/ 5 w 35" name="T40"/>
                  <a:gd fmla="*/ 16 h 36" name="T41"/>
                  <a:gd fmla="*/ 0 w 35" name="T42"/>
                  <a:gd fmla="*/ 17 h 36" name="T43"/>
                  <a:gd fmla="*/ 1 w 35" name="T44"/>
                  <a:gd fmla="*/ 23 h 36" name="T45"/>
                  <a:gd fmla="*/ 6 w 35" name="T46"/>
                  <a:gd fmla="*/ 23 h 36" name="T47"/>
                  <a:gd fmla="*/ 7 w 35" name="T48"/>
                  <a:gd fmla="*/ 25 h 36" name="T49"/>
                  <a:gd fmla="*/ 5 w 35" name="T50"/>
                  <a:gd fmla="*/ 30 h 36" name="T51"/>
                  <a:gd fmla="*/ 9 w 35" name="T52"/>
                  <a:gd fmla="*/ 33 h 36" name="T53"/>
                  <a:gd fmla="*/ 13 w 35" name="T54"/>
                  <a:gd fmla="*/ 30 h 36" name="T55"/>
                  <a:gd fmla="*/ 14 w 35" name="T56"/>
                  <a:gd fmla="*/ 30 h 36" name="T57"/>
                  <a:gd fmla="*/ 15 w 35" name="T58"/>
                  <a:gd fmla="*/ 30 h 36" name="T59"/>
                  <a:gd fmla="*/ 17 w 35" name="T60"/>
                  <a:gd fmla="*/ 36 h 36" name="T61"/>
                  <a:gd fmla="*/ 22 w 35" name="T62"/>
                  <a:gd fmla="*/ 35 h 36" name="T63"/>
                  <a:gd fmla="*/ 22 w 35" name="T64"/>
                  <a:gd fmla="*/ 30 h 36" name="T65"/>
                  <a:gd fmla="*/ 25 w 35" name="T66"/>
                  <a:gd fmla="*/ 28 h 36" name="T67"/>
                  <a:gd fmla="*/ 29 w 35" name="T68"/>
                  <a:gd fmla="*/ 31 h 36" name="T69"/>
                  <a:gd fmla="*/ 32 w 35" name="T70"/>
                  <a:gd fmla="*/ 26 h 36" name="T71"/>
                  <a:gd fmla="*/ 29 w 35" name="T72"/>
                  <a:gd fmla="*/ 23 h 36" name="T73"/>
                  <a:gd fmla="*/ 16 w 35" name="T74"/>
                  <a:gd fmla="*/ 23 h 36" name="T75"/>
                  <a:gd fmla="*/ 12 w 35" name="T76"/>
                  <a:gd fmla="*/ 16 h 36" name="T77"/>
                  <a:gd fmla="*/ 19 w 35" name="T78"/>
                  <a:gd fmla="*/ 12 h 36" name="T79"/>
                  <a:gd fmla="*/ 23 w 35" name="T80"/>
                  <a:gd fmla="*/ 19 h 36" name="T81"/>
                  <a:gd fmla="*/ 16 w 35" name="T82"/>
                  <a:gd fmla="*/ 23 h 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6" w="35">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0" name="Freeform 29"/>
              <p:cNvSpPr/>
              <p:nvPr/>
            </p:nvSpPr>
            <p:spPr bwMode="auto">
              <a:xfrm>
                <a:off x="1076325" y="2314576"/>
                <a:ext cx="141288" cy="146050"/>
              </a:xfrm>
              <a:custGeom>
                <a:gdLst>
                  <a:gd fmla="*/ 133 w 133" name="T0"/>
                  <a:gd fmla="*/ 64 h 139" name="T1"/>
                  <a:gd fmla="*/ 132 w 133" name="T2"/>
                  <a:gd fmla="*/ 57 h 139" name="T3"/>
                  <a:gd fmla="*/ 122 w 133" name="T4"/>
                  <a:gd fmla="*/ 49 h 139" name="T5"/>
                  <a:gd fmla="*/ 119 w 133" name="T6"/>
                  <a:gd fmla="*/ 43 h 139" name="T7"/>
                  <a:gd fmla="*/ 121 w 133" name="T8"/>
                  <a:gd fmla="*/ 29 h 139" name="T9"/>
                  <a:gd fmla="*/ 117 w 133" name="T10"/>
                  <a:gd fmla="*/ 24 h 139" name="T11"/>
                  <a:gd fmla="*/ 104 w 133" name="T12"/>
                  <a:gd fmla="*/ 23 h 139" name="T13"/>
                  <a:gd fmla="*/ 98 w 133" name="T14"/>
                  <a:gd fmla="*/ 19 h 139" name="T15"/>
                  <a:gd fmla="*/ 94 w 133" name="T16"/>
                  <a:gd fmla="*/ 6 h 139" name="T17"/>
                  <a:gd fmla="*/ 87 w 133" name="T18"/>
                  <a:gd fmla="*/ 3 h 139" name="T19"/>
                  <a:gd fmla="*/ 76 w 133" name="T20"/>
                  <a:gd fmla="*/ 9 h 139" name="T21"/>
                  <a:gd fmla="*/ 69 w 133" name="T22"/>
                  <a:gd fmla="*/ 9 h 139" name="T23"/>
                  <a:gd fmla="*/ 64 w 133" name="T24"/>
                  <a:gd fmla="*/ 0 h 139" name="T25"/>
                  <a:gd fmla="*/ 55 w 133" name="T26"/>
                  <a:gd fmla="*/ 10 h 139" name="T27"/>
                  <a:gd fmla="*/ 48 w 133" name="T28"/>
                  <a:gd fmla="*/ 12 h 139" name="T29"/>
                  <a:gd fmla="*/ 36 w 133" name="T30"/>
                  <a:gd fmla="*/ 8 h 139" name="T31"/>
                  <a:gd fmla="*/ 30 w 133" name="T32"/>
                  <a:gd fmla="*/ 11 h 139" name="T33"/>
                  <a:gd fmla="*/ 27 w 133" name="T34"/>
                  <a:gd fmla="*/ 25 h 139" name="T35"/>
                  <a:gd fmla="*/ 23 w 133" name="T36"/>
                  <a:gd fmla="*/ 30 h 139" name="T37"/>
                  <a:gd fmla="*/ 10 w 133" name="T38"/>
                  <a:gd fmla="*/ 33 h 139" name="T39"/>
                  <a:gd fmla="*/ 7 w 133" name="T40"/>
                  <a:gd fmla="*/ 39 h 139" name="T41"/>
                  <a:gd fmla="*/ 11 w 133" name="T42"/>
                  <a:gd fmla="*/ 52 h 139" name="T43"/>
                  <a:gd fmla="*/ 9 w 133" name="T44"/>
                  <a:gd fmla="*/ 59 h 139" name="T45"/>
                  <a:gd fmla="*/ 0 w 133" name="T46"/>
                  <a:gd fmla="*/ 69 h 139" name="T47"/>
                  <a:gd fmla="*/ 0 w 133" name="T48"/>
                  <a:gd fmla="*/ 76 h 139" name="T49"/>
                  <a:gd fmla="*/ 10 w 133" name="T50"/>
                  <a:gd fmla="*/ 85 h 139" name="T51"/>
                  <a:gd fmla="*/ 12 w 133" name="T52"/>
                  <a:gd fmla="*/ 91 h 139" name="T53"/>
                  <a:gd fmla="*/ 9 w 133" name="T54"/>
                  <a:gd fmla="*/ 104 h 139" name="T55"/>
                  <a:gd fmla="*/ 13 w 133" name="T56"/>
                  <a:gd fmla="*/ 110 h 139" name="T57"/>
                  <a:gd fmla="*/ 25 w 133" name="T58"/>
                  <a:gd fmla="*/ 113 h 139" name="T59"/>
                  <a:gd fmla="*/ 30 w 133" name="T60"/>
                  <a:gd fmla="*/ 118 h 139" name="T61"/>
                  <a:gd fmla="*/ 34 w 133" name="T62"/>
                  <a:gd fmla="*/ 130 h 139" name="T63"/>
                  <a:gd fmla="*/ 40 w 133" name="T64"/>
                  <a:gd fmla="*/ 134 h 139" name="T65"/>
                  <a:gd fmla="*/ 52 w 133" name="T66"/>
                  <a:gd fmla="*/ 129 h 139" name="T67"/>
                  <a:gd fmla="*/ 59 w 133" name="T68"/>
                  <a:gd fmla="*/ 130 h 139" name="T69"/>
                  <a:gd fmla="*/ 67 w 133" name="T70"/>
                  <a:gd fmla="*/ 139 h 139" name="T71"/>
                  <a:gd fmla="*/ 73 w 133" name="T72"/>
                  <a:gd fmla="*/ 130 h 139" name="T73"/>
                  <a:gd fmla="*/ 80 w 133" name="T74"/>
                  <a:gd fmla="*/ 129 h 139" name="T75"/>
                  <a:gd fmla="*/ 92 w 133" name="T76"/>
                  <a:gd fmla="*/ 134 h 139" name="T77"/>
                  <a:gd fmla="*/ 98 w 133" name="T78"/>
                  <a:gd fmla="*/ 131 h 139" name="T79"/>
                  <a:gd fmla="*/ 102 w 133" name="T80"/>
                  <a:gd fmla="*/ 118 h 139" name="T81"/>
                  <a:gd fmla="*/ 107 w 133" name="T82"/>
                  <a:gd fmla="*/ 114 h 139" name="T83"/>
                  <a:gd fmla="*/ 120 w 133" name="T84"/>
                  <a:gd fmla="*/ 111 h 139" name="T85"/>
                  <a:gd fmla="*/ 124 w 133" name="T86"/>
                  <a:gd fmla="*/ 105 h 139" name="T87"/>
                  <a:gd fmla="*/ 121 w 133" name="T88"/>
                  <a:gd fmla="*/ 92 h 139" name="T89"/>
                  <a:gd fmla="*/ 123 w 133" name="T90"/>
                  <a:gd fmla="*/ 86 h 139" name="T91"/>
                  <a:gd fmla="*/ 133 w 133" name="T92"/>
                  <a:gd fmla="*/ 77 h 1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9" w="133">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1" name="Freeform 30"/>
              <p:cNvSpPr/>
              <p:nvPr/>
            </p:nvSpPr>
            <p:spPr bwMode="auto">
              <a:xfrm>
                <a:off x="1157288" y="2359026"/>
                <a:ext cx="46038" cy="28575"/>
              </a:xfrm>
              <a:custGeom>
                <a:gdLst>
                  <a:gd fmla="*/ 44 w 44" name="T0"/>
                  <a:gd fmla="*/ 26 h 26" name="T1"/>
                  <a:gd fmla="*/ 1 w 44" name="T2"/>
                  <a:gd fmla="*/ 26 h 26" name="T3"/>
                  <a:gd fmla="*/ 0 w 44" name="T4"/>
                  <a:gd fmla="*/ 22 h 26" name="T5"/>
                  <a:gd fmla="*/ 37 w 44" name="T6"/>
                  <a:gd fmla="*/ 0 h 26" name="T7"/>
                  <a:gd fmla="*/ 44 w 44" name="T8"/>
                  <a:gd fmla="*/ 26 h 26" name="T9"/>
                </a:gdLst>
                <a:cxnLst>
                  <a:cxn ang="0">
                    <a:pos x="T0" y="T1"/>
                  </a:cxn>
                  <a:cxn ang="0">
                    <a:pos x="T2" y="T3"/>
                  </a:cxn>
                  <a:cxn ang="0">
                    <a:pos x="T4" y="T5"/>
                  </a:cxn>
                  <a:cxn ang="0">
                    <a:pos x="T6" y="T7"/>
                  </a:cxn>
                  <a:cxn ang="0">
                    <a:pos x="T8" y="T9"/>
                  </a:cxn>
                </a:cxnLst>
                <a:rect b="b" l="0" r="r" t="0"/>
                <a:pathLst>
                  <a:path h="26" w="44">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2"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3" name="Freeform 32"/>
              <p:cNvSpPr/>
              <p:nvPr/>
            </p:nvSpPr>
            <p:spPr bwMode="auto">
              <a:xfrm>
                <a:off x="1152525" y="2336801"/>
                <a:ext cx="42863" cy="44450"/>
              </a:xfrm>
              <a:custGeom>
                <a:gdLst>
                  <a:gd fmla="*/ 40 w 40" name="T0"/>
                  <a:gd fmla="*/ 19 h 42" name="T1"/>
                  <a:gd fmla="*/ 3 w 40" name="T2"/>
                  <a:gd fmla="*/ 42 h 42" name="T3"/>
                  <a:gd fmla="*/ 0 w 40" name="T4"/>
                  <a:gd fmla="*/ 39 h 42" name="T5"/>
                  <a:gd fmla="*/ 22 w 40" name="T6"/>
                  <a:gd fmla="*/ 0 h 42" name="T7"/>
                  <a:gd fmla="*/ 40 w 40" name="T8"/>
                  <a:gd fmla="*/ 19 h 42" name="T9"/>
                </a:gdLst>
                <a:cxnLst>
                  <a:cxn ang="0">
                    <a:pos x="T0" y="T1"/>
                  </a:cxn>
                  <a:cxn ang="0">
                    <a:pos x="T2" y="T3"/>
                  </a:cxn>
                  <a:cxn ang="0">
                    <a:pos x="T4" y="T5"/>
                  </a:cxn>
                  <a:cxn ang="0">
                    <a:pos x="T6" y="T7"/>
                  </a:cxn>
                  <a:cxn ang="0">
                    <a:pos x="T8" y="T9"/>
                  </a:cxn>
                </a:cxnLst>
                <a:rect b="b" l="0" r="r" t="0"/>
                <a:pathLst>
                  <a:path h="42" w="40">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4" name="Freeform 33"/>
              <p:cNvSpPr/>
              <p:nvPr/>
            </p:nvSpPr>
            <p:spPr bwMode="auto">
              <a:xfrm>
                <a:off x="1147763" y="2328863"/>
                <a:ext cx="26988" cy="49213"/>
              </a:xfrm>
              <a:custGeom>
                <a:gdLst>
                  <a:gd fmla="*/ 26 w 26" name="T0"/>
                  <a:gd fmla="*/ 7 h 46" name="T1"/>
                  <a:gd fmla="*/ 4 w 26" name="T2"/>
                  <a:gd fmla="*/ 46 h 46" name="T3"/>
                  <a:gd fmla="*/ 0 w 26" name="T4"/>
                  <a:gd fmla="*/ 45 h 46" name="T5"/>
                  <a:gd fmla="*/ 0 w 26" name="T6"/>
                  <a:gd fmla="*/ 0 h 46" name="T7"/>
                  <a:gd fmla="*/ 26 w 26" name="T8"/>
                  <a:gd fmla="*/ 7 h 46" name="T9"/>
                </a:gdLst>
                <a:cxnLst>
                  <a:cxn ang="0">
                    <a:pos x="T0" y="T1"/>
                  </a:cxn>
                  <a:cxn ang="0">
                    <a:pos x="T2" y="T3"/>
                  </a:cxn>
                  <a:cxn ang="0">
                    <a:pos x="T4" y="T5"/>
                  </a:cxn>
                  <a:cxn ang="0">
                    <a:pos x="T6" y="T7"/>
                  </a:cxn>
                  <a:cxn ang="0">
                    <a:pos x="T8" y="T9"/>
                  </a:cxn>
                </a:cxnLst>
                <a:rect b="b" l="0" r="r" t="0"/>
                <a:pathLst>
                  <a:path h="46" w="2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5" name="Freeform 34"/>
              <p:cNvSpPr/>
              <p:nvPr/>
            </p:nvSpPr>
            <p:spPr bwMode="auto">
              <a:xfrm>
                <a:off x="1120775" y="2328863"/>
                <a:ext cx="25400" cy="49213"/>
              </a:xfrm>
              <a:custGeom>
                <a:gdLst>
                  <a:gd fmla="*/ 25 w 25" name="T0"/>
                  <a:gd fmla="*/ 0 h 46" name="T1"/>
                  <a:gd fmla="*/ 25 w 25" name="T2"/>
                  <a:gd fmla="*/ 45 h 46" name="T3"/>
                  <a:gd fmla="*/ 21 w 25" name="T4"/>
                  <a:gd fmla="*/ 46 h 46" name="T5"/>
                  <a:gd fmla="*/ 0 w 25" name="T6"/>
                  <a:gd fmla="*/ 7 h 46" name="T7"/>
                  <a:gd fmla="*/ 25 w 25" name="T8"/>
                  <a:gd fmla="*/ 0 h 46" name="T9"/>
                </a:gdLst>
                <a:cxnLst>
                  <a:cxn ang="0">
                    <a:pos x="T0" y="T1"/>
                  </a:cxn>
                  <a:cxn ang="0">
                    <a:pos x="T2" y="T3"/>
                  </a:cxn>
                  <a:cxn ang="0">
                    <a:pos x="T4" y="T5"/>
                  </a:cxn>
                  <a:cxn ang="0">
                    <a:pos x="T6" y="T7"/>
                  </a:cxn>
                  <a:cxn ang="0">
                    <a:pos x="T8" y="T9"/>
                  </a:cxn>
                </a:cxnLst>
                <a:rect b="b" l="0" r="r" t="0"/>
                <a:pathLst>
                  <a:path h="46" w="25">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6" name="Freeform 35"/>
              <p:cNvSpPr/>
              <p:nvPr/>
            </p:nvSpPr>
            <p:spPr bwMode="auto">
              <a:xfrm>
                <a:off x="1098550" y="2336801"/>
                <a:ext cx="42863" cy="44450"/>
              </a:xfrm>
              <a:custGeom>
                <a:gdLst>
                  <a:gd fmla="*/ 18 w 40" name="T0"/>
                  <a:gd fmla="*/ 0 h 42" name="T1"/>
                  <a:gd fmla="*/ 40 w 40" name="T2"/>
                  <a:gd fmla="*/ 39 h 42" name="T3"/>
                  <a:gd fmla="*/ 37 w 40" name="T4"/>
                  <a:gd fmla="*/ 42 h 42" name="T5"/>
                  <a:gd fmla="*/ 0 w 40" name="T6"/>
                  <a:gd fmla="*/ 19 h 42" name="T7"/>
                  <a:gd fmla="*/ 18 w 40" name="T8"/>
                  <a:gd fmla="*/ 0 h 42" name="T9"/>
                </a:gdLst>
                <a:cxnLst>
                  <a:cxn ang="0">
                    <a:pos x="T0" y="T1"/>
                  </a:cxn>
                  <a:cxn ang="0">
                    <a:pos x="T2" y="T3"/>
                  </a:cxn>
                  <a:cxn ang="0">
                    <a:pos x="T4" y="T5"/>
                  </a:cxn>
                  <a:cxn ang="0">
                    <a:pos x="T6" y="T7"/>
                  </a:cxn>
                  <a:cxn ang="0">
                    <a:pos x="T8" y="T9"/>
                  </a:cxn>
                </a:cxnLst>
                <a:rect b="b" l="0" r="r" t="0"/>
                <a:pathLst>
                  <a:path h="42" w="40">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7" name="Freeform 36"/>
              <p:cNvSpPr/>
              <p:nvPr/>
            </p:nvSpPr>
            <p:spPr bwMode="auto">
              <a:xfrm>
                <a:off x="1090613" y="2359026"/>
                <a:ext cx="47625" cy="28575"/>
              </a:xfrm>
              <a:custGeom>
                <a:gdLst>
                  <a:gd fmla="*/ 7 w 45" name="T0"/>
                  <a:gd fmla="*/ 0 h 26" name="T1"/>
                  <a:gd fmla="*/ 45 w 45" name="T2"/>
                  <a:gd fmla="*/ 22 h 26" name="T3"/>
                  <a:gd fmla="*/ 44 w 45" name="T4"/>
                  <a:gd fmla="*/ 26 h 26" name="T5"/>
                  <a:gd fmla="*/ 0 w 45" name="T6"/>
                  <a:gd fmla="*/ 26 h 26" name="T7"/>
                  <a:gd fmla="*/ 7 w 45" name="T8"/>
                  <a:gd fmla="*/ 0 h 26" name="T9"/>
                </a:gdLst>
                <a:cxnLst>
                  <a:cxn ang="0">
                    <a:pos x="T0" y="T1"/>
                  </a:cxn>
                  <a:cxn ang="0">
                    <a:pos x="T2" y="T3"/>
                  </a:cxn>
                  <a:cxn ang="0">
                    <a:pos x="T4" y="T5"/>
                  </a:cxn>
                  <a:cxn ang="0">
                    <a:pos x="T6" y="T7"/>
                  </a:cxn>
                  <a:cxn ang="0">
                    <a:pos x="T8" y="T9"/>
                  </a:cxn>
                </a:cxnLst>
                <a:rect b="b" l="0" r="r" t="0"/>
                <a:pathLst>
                  <a:path h="26" w="45">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8" name="Freeform 37"/>
              <p:cNvSpPr/>
              <p:nvPr/>
            </p:nvSpPr>
            <p:spPr bwMode="auto">
              <a:xfrm>
                <a:off x="1090613" y="2389188"/>
                <a:ext cx="47625" cy="26988"/>
              </a:xfrm>
              <a:custGeom>
                <a:gdLst>
                  <a:gd fmla="*/ 0 w 45" name="T0"/>
                  <a:gd fmla="*/ 0 h 26" name="T1"/>
                  <a:gd fmla="*/ 44 w 45" name="T2"/>
                  <a:gd fmla="*/ 0 h 26" name="T3"/>
                  <a:gd fmla="*/ 45 w 45" name="T4"/>
                  <a:gd fmla="*/ 3 h 26" name="T5"/>
                  <a:gd fmla="*/ 7 w 45" name="T6"/>
                  <a:gd fmla="*/ 26 h 26" name="T7"/>
                  <a:gd fmla="*/ 0 w 45" name="T8"/>
                  <a:gd fmla="*/ 0 h 26" name="T9"/>
                </a:gdLst>
                <a:cxnLst>
                  <a:cxn ang="0">
                    <a:pos x="T0" y="T1"/>
                  </a:cxn>
                  <a:cxn ang="0">
                    <a:pos x="T2" y="T3"/>
                  </a:cxn>
                  <a:cxn ang="0">
                    <a:pos x="T4" y="T5"/>
                  </a:cxn>
                  <a:cxn ang="0">
                    <a:pos x="T6" y="T7"/>
                  </a:cxn>
                  <a:cxn ang="0">
                    <a:pos x="T8" y="T9"/>
                  </a:cxn>
                </a:cxnLst>
                <a:rect b="b" l="0" r="r" t="0"/>
                <a:pathLst>
                  <a:path h="26" w="45">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9" name="Freeform 38"/>
              <p:cNvSpPr/>
              <p:nvPr/>
            </p:nvSpPr>
            <p:spPr bwMode="auto">
              <a:xfrm>
                <a:off x="1098550" y="2393951"/>
                <a:ext cx="42863" cy="44450"/>
              </a:xfrm>
              <a:custGeom>
                <a:gdLst>
                  <a:gd fmla="*/ 0 w 40" name="T0"/>
                  <a:gd fmla="*/ 22 h 42" name="T1"/>
                  <a:gd fmla="*/ 37 w 40" name="T2"/>
                  <a:gd fmla="*/ 0 h 42" name="T3"/>
                  <a:gd fmla="*/ 40 w 40" name="T4"/>
                  <a:gd fmla="*/ 3 h 42" name="T5"/>
                  <a:gd fmla="*/ 18 w 40" name="T6"/>
                  <a:gd fmla="*/ 42 h 42" name="T7"/>
                  <a:gd fmla="*/ 0 w 40" name="T8"/>
                  <a:gd fmla="*/ 22 h 42" name="T9"/>
                </a:gdLst>
                <a:cxnLst>
                  <a:cxn ang="0">
                    <a:pos x="T0" y="T1"/>
                  </a:cxn>
                  <a:cxn ang="0">
                    <a:pos x="T2" y="T3"/>
                  </a:cxn>
                  <a:cxn ang="0">
                    <a:pos x="T4" y="T5"/>
                  </a:cxn>
                  <a:cxn ang="0">
                    <a:pos x="T6" y="T7"/>
                  </a:cxn>
                  <a:cxn ang="0">
                    <a:pos x="T8" y="T9"/>
                  </a:cxn>
                </a:cxnLst>
                <a:rect b="b" l="0" r="r" t="0"/>
                <a:pathLst>
                  <a:path h="42" w="40">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0" name="Freeform 39"/>
              <p:cNvSpPr/>
              <p:nvPr/>
            </p:nvSpPr>
            <p:spPr bwMode="auto">
              <a:xfrm>
                <a:off x="1120775" y="2397126"/>
                <a:ext cx="25400" cy="49213"/>
              </a:xfrm>
              <a:custGeom>
                <a:gdLst>
                  <a:gd fmla="*/ 0 w 25" name="T0"/>
                  <a:gd fmla="*/ 39 h 46" name="T1"/>
                  <a:gd fmla="*/ 21 w 25" name="T2"/>
                  <a:gd fmla="*/ 0 h 46" name="T3"/>
                  <a:gd fmla="*/ 25 w 25" name="T4"/>
                  <a:gd fmla="*/ 1 h 46" name="T5"/>
                  <a:gd fmla="*/ 25 w 25" name="T6"/>
                  <a:gd fmla="*/ 46 h 46" name="T7"/>
                  <a:gd fmla="*/ 0 w 25" name="T8"/>
                  <a:gd fmla="*/ 39 h 46" name="T9"/>
                </a:gdLst>
                <a:cxnLst>
                  <a:cxn ang="0">
                    <a:pos x="T0" y="T1"/>
                  </a:cxn>
                  <a:cxn ang="0">
                    <a:pos x="T2" y="T3"/>
                  </a:cxn>
                  <a:cxn ang="0">
                    <a:pos x="T4" y="T5"/>
                  </a:cxn>
                  <a:cxn ang="0">
                    <a:pos x="T6" y="T7"/>
                  </a:cxn>
                  <a:cxn ang="0">
                    <a:pos x="T8" y="T9"/>
                  </a:cxn>
                </a:cxnLst>
                <a:rect b="b" l="0" r="r" t="0"/>
                <a:pathLst>
                  <a:path h="46" w="25">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1" name="Freeform 40"/>
              <p:cNvSpPr/>
              <p:nvPr/>
            </p:nvSpPr>
            <p:spPr bwMode="auto">
              <a:xfrm>
                <a:off x="1147763" y="2397126"/>
                <a:ext cx="26988" cy="49213"/>
              </a:xfrm>
              <a:custGeom>
                <a:gdLst>
                  <a:gd fmla="*/ 0 w 26" name="T0"/>
                  <a:gd fmla="*/ 46 h 46" name="T1"/>
                  <a:gd fmla="*/ 0 w 26" name="T2"/>
                  <a:gd fmla="*/ 1 h 46" name="T3"/>
                  <a:gd fmla="*/ 4 w 26" name="T4"/>
                  <a:gd fmla="*/ 0 h 46" name="T5"/>
                  <a:gd fmla="*/ 26 w 26" name="T6"/>
                  <a:gd fmla="*/ 39 h 46" name="T7"/>
                  <a:gd fmla="*/ 0 w 26" name="T8"/>
                  <a:gd fmla="*/ 46 h 46" name="T9"/>
                </a:gdLst>
                <a:cxnLst>
                  <a:cxn ang="0">
                    <a:pos x="T0" y="T1"/>
                  </a:cxn>
                  <a:cxn ang="0">
                    <a:pos x="T2" y="T3"/>
                  </a:cxn>
                  <a:cxn ang="0">
                    <a:pos x="T4" y="T5"/>
                  </a:cxn>
                  <a:cxn ang="0">
                    <a:pos x="T6" y="T7"/>
                  </a:cxn>
                  <a:cxn ang="0">
                    <a:pos x="T8" y="T9"/>
                  </a:cxn>
                </a:cxnLst>
                <a:rect b="b" l="0" r="r" t="0"/>
                <a:pathLst>
                  <a:path h="46" w="2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2" name="Freeform 41"/>
              <p:cNvSpPr/>
              <p:nvPr/>
            </p:nvSpPr>
            <p:spPr bwMode="auto">
              <a:xfrm>
                <a:off x="1152525" y="2393951"/>
                <a:ext cx="42863" cy="44450"/>
              </a:xfrm>
              <a:custGeom>
                <a:gdLst>
                  <a:gd fmla="*/ 22 w 40" name="T0"/>
                  <a:gd fmla="*/ 42 h 42" name="T1"/>
                  <a:gd fmla="*/ 0 w 40" name="T2"/>
                  <a:gd fmla="*/ 3 h 42" name="T3"/>
                  <a:gd fmla="*/ 3 w 40" name="T4"/>
                  <a:gd fmla="*/ 0 h 42" name="T5"/>
                  <a:gd fmla="*/ 40 w 40" name="T6"/>
                  <a:gd fmla="*/ 22 h 42" name="T7"/>
                  <a:gd fmla="*/ 22 w 40" name="T8"/>
                  <a:gd fmla="*/ 42 h 42" name="T9"/>
                </a:gdLst>
                <a:cxnLst>
                  <a:cxn ang="0">
                    <a:pos x="T0" y="T1"/>
                  </a:cxn>
                  <a:cxn ang="0">
                    <a:pos x="T2" y="T3"/>
                  </a:cxn>
                  <a:cxn ang="0">
                    <a:pos x="T4" y="T5"/>
                  </a:cxn>
                  <a:cxn ang="0">
                    <a:pos x="T6" y="T7"/>
                  </a:cxn>
                  <a:cxn ang="0">
                    <a:pos x="T8" y="T9"/>
                  </a:cxn>
                </a:cxnLst>
                <a:rect b="b" l="0" r="r" t="0"/>
                <a:pathLst>
                  <a:path h="42" w="40">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3" name="Freeform 42"/>
              <p:cNvSpPr/>
              <p:nvPr/>
            </p:nvSpPr>
            <p:spPr bwMode="auto">
              <a:xfrm>
                <a:off x="1157288" y="2389188"/>
                <a:ext cx="46038" cy="26988"/>
              </a:xfrm>
              <a:custGeom>
                <a:gdLst>
                  <a:gd fmla="*/ 37 w 44" name="T0"/>
                  <a:gd fmla="*/ 26 h 26" name="T1"/>
                  <a:gd fmla="*/ 0 w 44" name="T2"/>
                  <a:gd fmla="*/ 3 h 26" name="T3"/>
                  <a:gd fmla="*/ 1 w 44" name="T4"/>
                  <a:gd fmla="*/ 0 h 26" name="T5"/>
                  <a:gd fmla="*/ 44 w 44" name="T6"/>
                  <a:gd fmla="*/ 0 h 26" name="T7"/>
                  <a:gd fmla="*/ 37 w 44" name="T8"/>
                  <a:gd fmla="*/ 26 h 26" name="T9"/>
                </a:gdLst>
                <a:cxnLst>
                  <a:cxn ang="0">
                    <a:pos x="T0" y="T1"/>
                  </a:cxn>
                  <a:cxn ang="0">
                    <a:pos x="T2" y="T3"/>
                  </a:cxn>
                  <a:cxn ang="0">
                    <a:pos x="T4" y="T5"/>
                  </a:cxn>
                  <a:cxn ang="0">
                    <a:pos x="T6" y="T7"/>
                  </a:cxn>
                  <a:cxn ang="0">
                    <a:pos x="T8" y="T9"/>
                  </a:cxn>
                </a:cxnLst>
                <a:rect b="b" l="0" r="r" t="0"/>
                <a:pathLst>
                  <a:path h="26" w="44">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4" name="Freeform 43"/>
              <p:cNvSpPr/>
              <p:nvPr/>
            </p:nvSpPr>
            <p:spPr bwMode="auto">
              <a:xfrm>
                <a:off x="1211263" y="2414588"/>
                <a:ext cx="98425" cy="103188"/>
              </a:xfrm>
              <a:custGeom>
                <a:gdLst>
                  <a:gd fmla="*/ 93 w 93" name="T0"/>
                  <a:gd fmla="*/ 45 h 97" name="T1"/>
                  <a:gd fmla="*/ 92 w 93" name="T2"/>
                  <a:gd fmla="*/ 40 h 97" name="T3"/>
                  <a:gd fmla="*/ 85 w 93" name="T4"/>
                  <a:gd fmla="*/ 34 h 97" name="T5"/>
                  <a:gd fmla="*/ 83 w 93" name="T6"/>
                  <a:gd fmla="*/ 30 h 97" name="T7"/>
                  <a:gd fmla="*/ 84 w 93" name="T8"/>
                  <a:gd fmla="*/ 21 h 97" name="T9"/>
                  <a:gd fmla="*/ 81 w 93" name="T10"/>
                  <a:gd fmla="*/ 17 h 97" name="T11"/>
                  <a:gd fmla="*/ 72 w 93" name="T12"/>
                  <a:gd fmla="*/ 16 h 97" name="T13"/>
                  <a:gd fmla="*/ 69 w 93" name="T14"/>
                  <a:gd fmla="*/ 13 h 97" name="T15"/>
                  <a:gd fmla="*/ 65 w 93" name="T16"/>
                  <a:gd fmla="*/ 4 h 97" name="T17"/>
                  <a:gd fmla="*/ 61 w 93" name="T18"/>
                  <a:gd fmla="*/ 3 h 97" name="T19"/>
                  <a:gd fmla="*/ 53 w 93" name="T20"/>
                  <a:gd fmla="*/ 7 h 97" name="T21"/>
                  <a:gd fmla="*/ 48 w 93" name="T22"/>
                  <a:gd fmla="*/ 6 h 97" name="T23"/>
                  <a:gd fmla="*/ 44 w 93" name="T24"/>
                  <a:gd fmla="*/ 0 h 97" name="T25"/>
                  <a:gd fmla="*/ 38 w 93" name="T26"/>
                  <a:gd fmla="*/ 7 h 97" name="T27"/>
                  <a:gd fmla="*/ 34 w 93" name="T28"/>
                  <a:gd fmla="*/ 8 h 97" name="T29"/>
                  <a:gd fmla="*/ 25 w 93" name="T30"/>
                  <a:gd fmla="*/ 6 h 97" name="T31"/>
                  <a:gd fmla="*/ 21 w 93" name="T32"/>
                  <a:gd fmla="*/ 8 h 97" name="T33"/>
                  <a:gd fmla="*/ 19 w 93" name="T34"/>
                  <a:gd fmla="*/ 17 h 97" name="T35"/>
                  <a:gd fmla="*/ 16 w 93" name="T36"/>
                  <a:gd fmla="*/ 21 h 97" name="T37"/>
                  <a:gd fmla="*/ 7 w 93" name="T38"/>
                  <a:gd fmla="*/ 23 h 97" name="T39"/>
                  <a:gd fmla="*/ 5 w 93" name="T40"/>
                  <a:gd fmla="*/ 27 h 97" name="T41"/>
                  <a:gd fmla="*/ 8 w 93" name="T42"/>
                  <a:gd fmla="*/ 36 h 97" name="T43"/>
                  <a:gd fmla="*/ 6 w 93" name="T44"/>
                  <a:gd fmla="*/ 41 h 97" name="T45"/>
                  <a:gd fmla="*/ 0 w 93" name="T46"/>
                  <a:gd fmla="*/ 48 h 97" name="T47"/>
                  <a:gd fmla="*/ 0 w 93" name="T48"/>
                  <a:gd fmla="*/ 53 h 97" name="T49"/>
                  <a:gd fmla="*/ 7 w 93" name="T50"/>
                  <a:gd fmla="*/ 59 h 97" name="T51"/>
                  <a:gd fmla="*/ 8 w 93" name="T52"/>
                  <a:gd fmla="*/ 64 h 97" name="T53"/>
                  <a:gd fmla="*/ 6 w 93" name="T54"/>
                  <a:gd fmla="*/ 73 h 97" name="T55"/>
                  <a:gd fmla="*/ 9 w 93" name="T56"/>
                  <a:gd fmla="*/ 77 h 97" name="T57"/>
                  <a:gd fmla="*/ 18 w 93" name="T58"/>
                  <a:gd fmla="*/ 79 h 97" name="T59"/>
                  <a:gd fmla="*/ 21 w 93" name="T60"/>
                  <a:gd fmla="*/ 82 h 97" name="T61"/>
                  <a:gd fmla="*/ 24 w 93" name="T62"/>
                  <a:gd fmla="*/ 91 h 97" name="T63"/>
                  <a:gd fmla="*/ 28 w 93" name="T64"/>
                  <a:gd fmla="*/ 93 h 97" name="T65"/>
                  <a:gd fmla="*/ 37 w 93" name="T66"/>
                  <a:gd fmla="*/ 90 h 97" name="T67"/>
                  <a:gd fmla="*/ 41 w 93" name="T68"/>
                  <a:gd fmla="*/ 91 h 97" name="T69"/>
                  <a:gd fmla="*/ 46 w 93" name="T70"/>
                  <a:gd fmla="*/ 97 h 97" name="T71"/>
                  <a:gd fmla="*/ 51 w 93" name="T72"/>
                  <a:gd fmla="*/ 91 h 97" name="T73"/>
                  <a:gd fmla="*/ 56 w 93" name="T74"/>
                  <a:gd fmla="*/ 90 h 97" name="T75"/>
                  <a:gd fmla="*/ 64 w 93" name="T76"/>
                  <a:gd fmla="*/ 93 h 97" name="T77"/>
                  <a:gd fmla="*/ 68 w 93" name="T78"/>
                  <a:gd fmla="*/ 91 h 97" name="T79"/>
                  <a:gd fmla="*/ 71 w 93" name="T80"/>
                  <a:gd fmla="*/ 82 h 97" name="T81"/>
                  <a:gd fmla="*/ 75 w 93" name="T82"/>
                  <a:gd fmla="*/ 79 h 97" name="T83"/>
                  <a:gd fmla="*/ 84 w 93" name="T84"/>
                  <a:gd fmla="*/ 78 h 97" name="T85"/>
                  <a:gd fmla="*/ 86 w 93" name="T86"/>
                  <a:gd fmla="*/ 73 h 97" name="T87"/>
                  <a:gd fmla="*/ 84 w 93" name="T88"/>
                  <a:gd fmla="*/ 64 h 97" name="T89"/>
                  <a:gd fmla="*/ 86 w 93" name="T90"/>
                  <a:gd fmla="*/ 60 h 97" name="T91"/>
                  <a:gd fmla="*/ 93 w 93" name="T92"/>
                  <a:gd fmla="*/ 54 h 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7" w="93">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5" name="Freeform 44"/>
              <p:cNvSpPr/>
              <p:nvPr/>
            </p:nvSpPr>
            <p:spPr bwMode="auto">
              <a:xfrm>
                <a:off x="1268413" y="2446338"/>
                <a:ext cx="31750" cy="19050"/>
              </a:xfrm>
              <a:custGeom>
                <a:gdLst>
                  <a:gd fmla="*/ 31 w 31" name="T0"/>
                  <a:gd fmla="*/ 18 h 18" name="T1"/>
                  <a:gd fmla="*/ 1 w 31" name="T2"/>
                  <a:gd fmla="*/ 18 h 18" name="T3"/>
                  <a:gd fmla="*/ 0 w 31" name="T4"/>
                  <a:gd fmla="*/ 15 h 18" name="T5"/>
                  <a:gd fmla="*/ 26 w 31" name="T6"/>
                  <a:gd fmla="*/ 0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6"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7" name="Freeform 46"/>
              <p:cNvSpPr/>
              <p:nvPr/>
            </p:nvSpPr>
            <p:spPr bwMode="auto">
              <a:xfrm>
                <a:off x="1265238" y="2430463"/>
                <a:ext cx="28575" cy="31750"/>
              </a:xfrm>
              <a:custGeom>
                <a:gdLst>
                  <a:gd fmla="*/ 28 w 28" name="T0"/>
                  <a:gd fmla="*/ 14 h 30" name="T1"/>
                  <a:gd fmla="*/ 2 w 28" name="T2"/>
                  <a:gd fmla="*/ 30 h 30" name="T3"/>
                  <a:gd fmla="*/ 0 w 28" name="T4"/>
                  <a:gd fmla="*/ 28 h 30" name="T5"/>
                  <a:gd fmla="*/ 15 w 28" name="T6"/>
                  <a:gd fmla="*/ 0 h 30" name="T7"/>
                  <a:gd fmla="*/ 28 w 28" name="T8"/>
                  <a:gd fmla="*/ 14 h 30" name="T9"/>
                </a:gdLst>
                <a:cxnLst>
                  <a:cxn ang="0">
                    <a:pos x="T0" y="T1"/>
                  </a:cxn>
                  <a:cxn ang="0">
                    <a:pos x="T2" y="T3"/>
                  </a:cxn>
                  <a:cxn ang="0">
                    <a:pos x="T4" y="T5"/>
                  </a:cxn>
                  <a:cxn ang="0">
                    <a:pos x="T6" y="T7"/>
                  </a:cxn>
                  <a:cxn ang="0">
                    <a:pos x="T8" y="T9"/>
                  </a:cxn>
                </a:cxnLst>
                <a:rect b="b" l="0" r="r" t="0"/>
                <a:pathLst>
                  <a:path h="30" w="28">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8" name="Freeform 47"/>
              <p:cNvSpPr/>
              <p:nvPr/>
            </p:nvSpPr>
            <p:spPr bwMode="auto">
              <a:xfrm>
                <a:off x="1262063" y="2425701"/>
                <a:ext cx="19050" cy="33338"/>
              </a:xfrm>
              <a:custGeom>
                <a:gdLst>
                  <a:gd fmla="*/ 18 w 18" name="T0"/>
                  <a:gd fmla="*/ 5 h 32" name="T1"/>
                  <a:gd fmla="*/ 3 w 18" name="T2"/>
                  <a:gd fmla="*/ 32 h 32" name="T3"/>
                  <a:gd fmla="*/ 0 w 18" name="T4"/>
                  <a:gd fmla="*/ 31 h 32" name="T5"/>
                  <a:gd fmla="*/ 0 w 18" name="T6"/>
                  <a:gd fmla="*/ 0 h 32" name="T7"/>
                  <a:gd fmla="*/ 18 w 18" name="T8"/>
                  <a:gd fmla="*/ 5 h 32" name="T9"/>
                </a:gdLst>
                <a:cxnLst>
                  <a:cxn ang="0">
                    <a:pos x="T0" y="T1"/>
                  </a:cxn>
                  <a:cxn ang="0">
                    <a:pos x="T2" y="T3"/>
                  </a:cxn>
                  <a:cxn ang="0">
                    <a:pos x="T4" y="T5"/>
                  </a:cxn>
                  <a:cxn ang="0">
                    <a:pos x="T6" y="T7"/>
                  </a:cxn>
                  <a:cxn ang="0">
                    <a:pos x="T8" y="T9"/>
                  </a:cxn>
                </a:cxnLst>
                <a:rect b="b" l="0" r="r" t="0"/>
                <a:pathLst>
                  <a:path h="32" w="18">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9" name="Freeform 48"/>
              <p:cNvSpPr/>
              <p:nvPr/>
            </p:nvSpPr>
            <p:spPr bwMode="auto">
              <a:xfrm>
                <a:off x="1241425" y="2425701"/>
                <a:ext cx="19050" cy="33338"/>
              </a:xfrm>
              <a:custGeom>
                <a:gdLst>
                  <a:gd fmla="*/ 18 w 18" name="T0"/>
                  <a:gd fmla="*/ 0 h 32" name="T1"/>
                  <a:gd fmla="*/ 18 w 18" name="T2"/>
                  <a:gd fmla="*/ 31 h 32" name="T3"/>
                  <a:gd fmla="*/ 15 w 18" name="T4"/>
                  <a:gd fmla="*/ 32 h 32" name="T5"/>
                  <a:gd fmla="*/ 0 w 18" name="T6"/>
                  <a:gd fmla="*/ 5 h 32" name="T7"/>
                  <a:gd fmla="*/ 18 w 18" name="T8"/>
                  <a:gd fmla="*/ 0 h 32" name="T9"/>
                </a:gdLst>
                <a:cxnLst>
                  <a:cxn ang="0">
                    <a:pos x="T0" y="T1"/>
                  </a:cxn>
                  <a:cxn ang="0">
                    <a:pos x="T2" y="T3"/>
                  </a:cxn>
                  <a:cxn ang="0">
                    <a:pos x="T4" y="T5"/>
                  </a:cxn>
                  <a:cxn ang="0">
                    <a:pos x="T6" y="T7"/>
                  </a:cxn>
                  <a:cxn ang="0">
                    <a:pos x="T8" y="T9"/>
                  </a:cxn>
                </a:cxnLst>
                <a:rect b="b" l="0" r="r" t="0"/>
                <a:pathLst>
                  <a:path h="32" w="18">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0" name="Freeform 49"/>
              <p:cNvSpPr/>
              <p:nvPr/>
            </p:nvSpPr>
            <p:spPr bwMode="auto">
              <a:xfrm>
                <a:off x="1227138" y="2430463"/>
                <a:ext cx="30163" cy="31750"/>
              </a:xfrm>
              <a:custGeom>
                <a:gdLst>
                  <a:gd fmla="*/ 13 w 28" name="T0"/>
                  <a:gd fmla="*/ 0 h 30" name="T1"/>
                  <a:gd fmla="*/ 28 w 28" name="T2"/>
                  <a:gd fmla="*/ 28 h 30" name="T3"/>
                  <a:gd fmla="*/ 26 w 28" name="T4"/>
                  <a:gd fmla="*/ 30 h 30" name="T5"/>
                  <a:gd fmla="*/ 0 w 28" name="T6"/>
                  <a:gd fmla="*/ 14 h 30" name="T7"/>
                  <a:gd fmla="*/ 13 w 28" name="T8"/>
                  <a:gd fmla="*/ 0 h 30" name="T9"/>
                </a:gdLst>
                <a:cxnLst>
                  <a:cxn ang="0">
                    <a:pos x="T0" y="T1"/>
                  </a:cxn>
                  <a:cxn ang="0">
                    <a:pos x="T2" y="T3"/>
                  </a:cxn>
                  <a:cxn ang="0">
                    <a:pos x="T4" y="T5"/>
                  </a:cxn>
                  <a:cxn ang="0">
                    <a:pos x="T6" y="T7"/>
                  </a:cxn>
                  <a:cxn ang="0">
                    <a:pos x="T8" y="T9"/>
                  </a:cxn>
                </a:cxnLst>
                <a:rect b="b" l="0" r="r" t="0"/>
                <a:pathLst>
                  <a:path h="30" w="28">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1" name="Freeform 50"/>
              <p:cNvSpPr/>
              <p:nvPr/>
            </p:nvSpPr>
            <p:spPr bwMode="auto">
              <a:xfrm>
                <a:off x="1220788" y="2446338"/>
                <a:ext cx="33338" cy="19050"/>
              </a:xfrm>
              <a:custGeom>
                <a:gdLst>
                  <a:gd fmla="*/ 5 w 31" name="T0"/>
                  <a:gd fmla="*/ 0 h 18" name="T1"/>
                  <a:gd fmla="*/ 31 w 31" name="T2"/>
                  <a:gd fmla="*/ 15 h 18" name="T3"/>
                  <a:gd fmla="*/ 30 w 31" name="T4"/>
                  <a:gd fmla="*/ 18 h 18" name="T5"/>
                  <a:gd fmla="*/ 0 w 31" name="T6"/>
                  <a:gd fmla="*/ 18 h 18" name="T7"/>
                  <a:gd fmla="*/ 5 w 31" name="T8"/>
                  <a:gd fmla="*/ 0 h 18" name="T9"/>
                </a:gdLst>
                <a:cxnLst>
                  <a:cxn ang="0">
                    <a:pos x="T0" y="T1"/>
                  </a:cxn>
                  <a:cxn ang="0">
                    <a:pos x="T2" y="T3"/>
                  </a:cxn>
                  <a:cxn ang="0">
                    <a:pos x="T4" y="T5"/>
                  </a:cxn>
                  <a:cxn ang="0">
                    <a:pos x="T6" y="T7"/>
                  </a:cxn>
                  <a:cxn ang="0">
                    <a:pos x="T8" y="T9"/>
                  </a:cxn>
                </a:cxnLst>
                <a:rect b="b" l="0" r="r" t="0"/>
                <a:pathLst>
                  <a:path h="18" w="31">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2" name="Freeform 51"/>
              <p:cNvSpPr/>
              <p:nvPr/>
            </p:nvSpPr>
            <p:spPr bwMode="auto">
              <a:xfrm>
                <a:off x="1220788" y="2466976"/>
                <a:ext cx="33338" cy="19050"/>
              </a:xfrm>
              <a:custGeom>
                <a:gdLst>
                  <a:gd fmla="*/ 0 w 31" name="T0"/>
                  <a:gd fmla="*/ 0 h 19" name="T1"/>
                  <a:gd fmla="*/ 30 w 31" name="T2"/>
                  <a:gd fmla="*/ 0 h 19" name="T3"/>
                  <a:gd fmla="*/ 31 w 31" name="T4"/>
                  <a:gd fmla="*/ 3 h 19" name="T5"/>
                  <a:gd fmla="*/ 5 w 31" name="T6"/>
                  <a:gd fmla="*/ 19 h 19" name="T7"/>
                  <a:gd fmla="*/ 0 w 31" name="T8"/>
                  <a:gd fmla="*/ 0 h 19" name="T9"/>
                </a:gdLst>
                <a:cxnLst>
                  <a:cxn ang="0">
                    <a:pos x="T0" y="T1"/>
                  </a:cxn>
                  <a:cxn ang="0">
                    <a:pos x="T2" y="T3"/>
                  </a:cxn>
                  <a:cxn ang="0">
                    <a:pos x="T4" y="T5"/>
                  </a:cxn>
                  <a:cxn ang="0">
                    <a:pos x="T6" y="T7"/>
                  </a:cxn>
                  <a:cxn ang="0">
                    <a:pos x="T8" y="T9"/>
                  </a:cxn>
                </a:cxnLst>
                <a:rect b="b" l="0" r="r" t="0"/>
                <a:pathLst>
                  <a:path h="19" w="31">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3" name="Freeform 52"/>
              <p:cNvSpPr/>
              <p:nvPr/>
            </p:nvSpPr>
            <p:spPr bwMode="auto">
              <a:xfrm>
                <a:off x="1227138" y="2470151"/>
                <a:ext cx="30163" cy="31750"/>
              </a:xfrm>
              <a:custGeom>
                <a:gdLst>
                  <a:gd fmla="*/ 0 w 28" name="T0"/>
                  <a:gd fmla="*/ 16 h 29" name="T1"/>
                  <a:gd fmla="*/ 26 w 28" name="T2"/>
                  <a:gd fmla="*/ 0 h 29" name="T3"/>
                  <a:gd fmla="*/ 28 w 28" name="T4"/>
                  <a:gd fmla="*/ 2 h 29" name="T5"/>
                  <a:gd fmla="*/ 13 w 28" name="T6"/>
                  <a:gd fmla="*/ 29 h 29" name="T7"/>
                  <a:gd fmla="*/ 0 w 28" name="T8"/>
                  <a:gd fmla="*/ 16 h 29" name="T9"/>
                </a:gdLst>
                <a:cxnLst>
                  <a:cxn ang="0">
                    <a:pos x="T0" y="T1"/>
                  </a:cxn>
                  <a:cxn ang="0">
                    <a:pos x="T2" y="T3"/>
                  </a:cxn>
                  <a:cxn ang="0">
                    <a:pos x="T4" y="T5"/>
                  </a:cxn>
                  <a:cxn ang="0">
                    <a:pos x="T6" y="T7"/>
                  </a:cxn>
                  <a:cxn ang="0">
                    <a:pos x="T8" y="T9"/>
                  </a:cxn>
                </a:cxnLst>
                <a:rect b="b" l="0" r="r" t="0"/>
                <a:pathLst>
                  <a:path h="28" w="28">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4" name="Freeform 53"/>
              <p:cNvSpPr/>
              <p:nvPr/>
            </p:nvSpPr>
            <p:spPr bwMode="auto">
              <a:xfrm>
                <a:off x="1241425" y="2473326"/>
                <a:ext cx="19050" cy="33338"/>
              </a:xfrm>
              <a:custGeom>
                <a:gdLst>
                  <a:gd fmla="*/ 0 w 18" name="T0"/>
                  <a:gd fmla="*/ 27 h 32" name="T1"/>
                  <a:gd fmla="*/ 15 w 18" name="T2"/>
                  <a:gd fmla="*/ 0 h 32" name="T3"/>
                  <a:gd fmla="*/ 18 w 18" name="T4"/>
                  <a:gd fmla="*/ 1 h 32" name="T5"/>
                  <a:gd fmla="*/ 18 w 18" name="T6"/>
                  <a:gd fmla="*/ 32 h 32" name="T7"/>
                  <a:gd fmla="*/ 0 w 18" name="T8"/>
                  <a:gd fmla="*/ 27 h 32" name="T9"/>
                </a:gdLst>
                <a:cxnLst>
                  <a:cxn ang="0">
                    <a:pos x="T0" y="T1"/>
                  </a:cxn>
                  <a:cxn ang="0">
                    <a:pos x="T2" y="T3"/>
                  </a:cxn>
                  <a:cxn ang="0">
                    <a:pos x="T4" y="T5"/>
                  </a:cxn>
                  <a:cxn ang="0">
                    <a:pos x="T6" y="T7"/>
                  </a:cxn>
                  <a:cxn ang="0">
                    <a:pos x="T8" y="T9"/>
                  </a:cxn>
                </a:cxnLst>
                <a:rect b="b" l="0" r="r" t="0"/>
                <a:pathLst>
                  <a:path h="32" w="18">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5" name="Freeform 54"/>
              <p:cNvSpPr/>
              <p:nvPr/>
            </p:nvSpPr>
            <p:spPr bwMode="auto">
              <a:xfrm>
                <a:off x="1262063" y="2473326"/>
                <a:ext cx="19050" cy="33338"/>
              </a:xfrm>
              <a:custGeom>
                <a:gdLst>
                  <a:gd fmla="*/ 0 w 18" name="T0"/>
                  <a:gd fmla="*/ 32 h 32" name="T1"/>
                  <a:gd fmla="*/ 0 w 18" name="T2"/>
                  <a:gd fmla="*/ 1 h 32" name="T3"/>
                  <a:gd fmla="*/ 3 w 18" name="T4"/>
                  <a:gd fmla="*/ 0 h 32" name="T5"/>
                  <a:gd fmla="*/ 18 w 18" name="T6"/>
                  <a:gd fmla="*/ 27 h 32" name="T7"/>
                  <a:gd fmla="*/ 0 w 18" name="T8"/>
                  <a:gd fmla="*/ 32 h 32" name="T9"/>
                </a:gdLst>
                <a:cxnLst>
                  <a:cxn ang="0">
                    <a:pos x="T0" y="T1"/>
                  </a:cxn>
                  <a:cxn ang="0">
                    <a:pos x="T2" y="T3"/>
                  </a:cxn>
                  <a:cxn ang="0">
                    <a:pos x="T4" y="T5"/>
                  </a:cxn>
                  <a:cxn ang="0">
                    <a:pos x="T6" y="T7"/>
                  </a:cxn>
                  <a:cxn ang="0">
                    <a:pos x="T8" y="T9"/>
                  </a:cxn>
                </a:cxnLst>
                <a:rect b="b" l="0" r="r" t="0"/>
                <a:pathLst>
                  <a:path h="32" w="18">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6" name="Freeform 55"/>
              <p:cNvSpPr/>
              <p:nvPr/>
            </p:nvSpPr>
            <p:spPr bwMode="auto">
              <a:xfrm>
                <a:off x="1265238" y="2470151"/>
                <a:ext cx="28575" cy="31750"/>
              </a:xfrm>
              <a:custGeom>
                <a:gdLst>
                  <a:gd fmla="*/ 15 w 28" name="T0"/>
                  <a:gd fmla="*/ 29 h 29" name="T1"/>
                  <a:gd fmla="*/ 0 w 28" name="T2"/>
                  <a:gd fmla="*/ 2 h 29" name="T3"/>
                  <a:gd fmla="*/ 2 w 28" name="T4"/>
                  <a:gd fmla="*/ 0 h 29" name="T5"/>
                  <a:gd fmla="*/ 28 w 28" name="T6"/>
                  <a:gd fmla="*/ 16 h 29" name="T7"/>
                  <a:gd fmla="*/ 15 w 28" name="T8"/>
                  <a:gd fmla="*/ 29 h 29" name="T9"/>
                </a:gdLst>
                <a:cxnLst>
                  <a:cxn ang="0">
                    <a:pos x="T0" y="T1"/>
                  </a:cxn>
                  <a:cxn ang="0">
                    <a:pos x="T2" y="T3"/>
                  </a:cxn>
                  <a:cxn ang="0">
                    <a:pos x="T4" y="T5"/>
                  </a:cxn>
                  <a:cxn ang="0">
                    <a:pos x="T6" y="T7"/>
                  </a:cxn>
                  <a:cxn ang="0">
                    <a:pos x="T8" y="T9"/>
                  </a:cxn>
                </a:cxnLst>
                <a:rect b="b" l="0" r="r" t="0"/>
                <a:pathLst>
                  <a:path h="28" w="28">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7" name="Freeform 56"/>
              <p:cNvSpPr/>
              <p:nvPr/>
            </p:nvSpPr>
            <p:spPr bwMode="auto">
              <a:xfrm>
                <a:off x="1268413" y="2466976"/>
                <a:ext cx="31750" cy="19050"/>
              </a:xfrm>
              <a:custGeom>
                <a:gdLst>
                  <a:gd fmla="*/ 26 w 31" name="T0"/>
                  <a:gd fmla="*/ 19 h 19" name="T1"/>
                  <a:gd fmla="*/ 0 w 31" name="T2"/>
                  <a:gd fmla="*/ 3 h 19" name="T3"/>
                  <a:gd fmla="*/ 1 w 31" name="T4"/>
                  <a:gd fmla="*/ 0 h 19" name="T5"/>
                  <a:gd fmla="*/ 31 w 31" name="T6"/>
                  <a:gd fmla="*/ 0 h 19" name="T7"/>
                  <a:gd fmla="*/ 26 w 31" name="T8"/>
                  <a:gd fmla="*/ 19 h 19" name="T9"/>
                </a:gdLst>
                <a:cxnLst>
                  <a:cxn ang="0">
                    <a:pos x="T0" y="T1"/>
                  </a:cxn>
                  <a:cxn ang="0">
                    <a:pos x="T2" y="T3"/>
                  </a:cxn>
                  <a:cxn ang="0">
                    <a:pos x="T4" y="T5"/>
                  </a:cxn>
                  <a:cxn ang="0">
                    <a:pos x="T6" y="T7"/>
                  </a:cxn>
                  <a:cxn ang="0">
                    <a:pos x="T8" y="T9"/>
                  </a:cxn>
                </a:cxnLst>
                <a:rect b="b" l="0" r="r" t="0"/>
                <a:pathLst>
                  <a:path h="19" w="31">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8" name="Freeform 57"/>
              <p:cNvSpPr>
                <a:spLocks noEditPoints="1"/>
              </p:cNvSpPr>
              <p:nvPr/>
            </p:nvSpPr>
            <p:spPr bwMode="auto">
              <a:xfrm>
                <a:off x="1100138" y="2582863"/>
                <a:ext cx="74613" cy="76200"/>
              </a:xfrm>
              <a:custGeom>
                <a:gdLst>
                  <a:gd fmla="*/ 63 w 70" name="T0"/>
                  <a:gd fmla="*/ 24 h 72" name="T1"/>
                  <a:gd fmla="*/ 61 w 70" name="T2"/>
                  <a:gd fmla="*/ 19 h 72" name="T3"/>
                  <a:gd fmla="*/ 58 w 70" name="T4"/>
                  <a:gd fmla="*/ 15 h 72" name="T5"/>
                  <a:gd fmla="*/ 54 w 70" name="T6"/>
                  <a:gd fmla="*/ 11 h 72" name="T7"/>
                  <a:gd fmla="*/ 49 w 70" name="T8"/>
                  <a:gd fmla="*/ 8 h 72" name="T9"/>
                  <a:gd fmla="*/ 44 w 70" name="T10"/>
                  <a:gd fmla="*/ 5 h 72" name="T11"/>
                  <a:gd fmla="*/ 39 w 70" name="T12"/>
                  <a:gd fmla="*/ 4 h 72" name="T13"/>
                  <a:gd fmla="*/ 33 w 70" name="T14"/>
                  <a:gd fmla="*/ 4 h 72" name="T15"/>
                  <a:gd fmla="*/ 28 w 70" name="T16"/>
                  <a:gd fmla="*/ 5 h 72" name="T17"/>
                  <a:gd fmla="*/ 22 w 70" name="T18"/>
                  <a:gd fmla="*/ 2 h 72" name="T19"/>
                  <a:gd fmla="*/ 16 w 70" name="T20"/>
                  <a:gd fmla="*/ 5 h 72" name="T21"/>
                  <a:gd fmla="*/ 11 w 70" name="T22"/>
                  <a:gd fmla="*/ 9 h 72" name="T23"/>
                  <a:gd fmla="*/ 7 w 70" name="T24"/>
                  <a:gd fmla="*/ 14 h 72" name="T25"/>
                  <a:gd fmla="*/ 4 w 70" name="T26"/>
                  <a:gd fmla="*/ 20 h 72" name="T27"/>
                  <a:gd fmla="*/ 2 w 70" name="T28"/>
                  <a:gd fmla="*/ 26 h 72" name="T29"/>
                  <a:gd fmla="*/ 1 w 70" name="T30"/>
                  <a:gd fmla="*/ 32 h 72" name="T31"/>
                  <a:gd fmla="*/ 1 w 70" name="T32"/>
                  <a:gd fmla="*/ 39 h 72" name="T33"/>
                  <a:gd fmla="*/ 2 w 70" name="T34"/>
                  <a:gd fmla="*/ 45 h 72" name="T35"/>
                  <a:gd fmla="*/ 4 w 70" name="T36"/>
                  <a:gd fmla="*/ 51 h 72" name="T37"/>
                  <a:gd fmla="*/ 7 w 70" name="T38"/>
                  <a:gd fmla="*/ 57 h 72" name="T39"/>
                  <a:gd fmla="*/ 11 w 70" name="T40"/>
                  <a:gd fmla="*/ 62 h 72" name="T41"/>
                  <a:gd fmla="*/ 16 w 70" name="T42"/>
                  <a:gd fmla="*/ 66 h 72" name="T43"/>
                  <a:gd fmla="*/ 21 w 70" name="T44"/>
                  <a:gd fmla="*/ 69 h 72" name="T45"/>
                  <a:gd fmla="*/ 27 w 70" name="T46"/>
                  <a:gd fmla="*/ 71 h 72" name="T47"/>
                  <a:gd fmla="*/ 33 w 70" name="T48"/>
                  <a:gd fmla="*/ 72 h 72" name="T49"/>
                  <a:gd fmla="*/ 39 w 70" name="T50"/>
                  <a:gd fmla="*/ 72 h 72" name="T51"/>
                  <a:gd fmla="*/ 44 w 70" name="T52"/>
                  <a:gd fmla="*/ 71 h 72" name="T53"/>
                  <a:gd fmla="*/ 49 w 70" name="T54"/>
                  <a:gd fmla="*/ 69 h 72" name="T55"/>
                  <a:gd fmla="*/ 54 w 70" name="T56"/>
                  <a:gd fmla="*/ 66 h 72" name="T57"/>
                  <a:gd fmla="*/ 59 w 70" name="T58"/>
                  <a:gd fmla="*/ 62 h 72" name="T59"/>
                  <a:gd fmla="*/ 63 w 70" name="T60"/>
                  <a:gd fmla="*/ 57 h 72" name="T61"/>
                  <a:gd fmla="*/ 66 w 70" name="T62"/>
                  <a:gd fmla="*/ 51 h 72" name="T63"/>
                  <a:gd fmla="*/ 68 w 70" name="T64"/>
                  <a:gd fmla="*/ 45 h 72" name="T65"/>
                  <a:gd fmla="*/ 69 w 70" name="T66"/>
                  <a:gd fmla="*/ 39 h 72" name="T67"/>
                  <a:gd fmla="*/ 69 w 70" name="T68"/>
                  <a:gd fmla="*/ 32 h 72" name="T69"/>
                  <a:gd fmla="*/ 62 w 70" name="T70"/>
                  <a:gd fmla="*/ 28 h 72" name="T71"/>
                  <a:gd fmla="*/ 62 w 70" name="T72"/>
                  <a:gd fmla="*/ 28 h 72" name="T73"/>
                  <a:gd fmla="*/ 38 w 70" name="T74"/>
                  <a:gd fmla="*/ 35 h 72" name="T75"/>
                  <a:gd fmla="*/ 37 w 70" name="T76"/>
                  <a:gd fmla="*/ 31 h 72" name="T77"/>
                  <a:gd fmla="*/ 36 w 70" name="T78"/>
                  <a:gd fmla="*/ 30 h 72" name="T79"/>
                  <a:gd fmla="*/ 27 w 70" name="T80"/>
                  <a:gd fmla="*/ 8 h 72" name="T81"/>
                  <a:gd fmla="*/ 27 w 70" name="T82"/>
                  <a:gd fmla="*/ 8 h 72" name="T83"/>
                  <a:gd fmla="*/ 8 w 70" name="T84"/>
                  <a:gd fmla="*/ 28 h 72" name="T85"/>
                  <a:gd fmla="*/ 30 w 70" name="T86"/>
                  <a:gd fmla="*/ 37 h 72" name="T87"/>
                  <a:gd fmla="*/ 30 w 70" name="T88"/>
                  <a:gd fmla="*/ 38 h 72" name="T89"/>
                  <a:gd fmla="*/ 16 w 70" name="T90"/>
                  <a:gd fmla="*/ 57 h 72" name="T91"/>
                  <a:gd fmla="*/ 16 w 70" name="T92"/>
                  <a:gd fmla="*/ 57 h 72" name="T93"/>
                  <a:gd fmla="*/ 42 w 70" name="T94"/>
                  <a:gd fmla="*/ 64 h 72" name="T95"/>
                  <a:gd fmla="*/ 39 w 70" name="T96"/>
                  <a:gd fmla="*/ 40 h 72" name="T97"/>
                  <a:gd fmla="*/ 39 w 70" name="T98"/>
                  <a:gd fmla="*/ 39 h 72" name="T99"/>
                  <a:gd fmla="*/ 62 w 70" name="T100"/>
                  <a:gd fmla="*/ 43 h 72" name="T101"/>
                  <a:gd fmla="*/ 62 w 70" name="T102"/>
                  <a:gd fmla="*/ 43 h 7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2" w="70">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9" name="Freeform 58"/>
              <p:cNvSpPr>
                <a:spLocks noEditPoints="1"/>
              </p:cNvSpPr>
              <p:nvPr/>
            </p:nvSpPr>
            <p:spPr bwMode="auto">
              <a:xfrm>
                <a:off x="1030288" y="2438401"/>
                <a:ext cx="90488" cy="95250"/>
              </a:xfrm>
              <a:custGeom>
                <a:gdLst>
                  <a:gd fmla="*/ 85 w 85" name="T0"/>
                  <a:gd fmla="*/ 48 h 89" name="T1"/>
                  <a:gd fmla="*/ 85 w 85" name="T2"/>
                  <a:gd fmla="*/ 41 h 89" name="T3"/>
                  <a:gd fmla="*/ 75 w 85" name="T4"/>
                  <a:gd fmla="*/ 37 h 89" name="T5"/>
                  <a:gd fmla="*/ 74 w 85" name="T6"/>
                  <a:gd fmla="*/ 33 h 89" name="T7"/>
                  <a:gd fmla="*/ 81 w 85" name="T8"/>
                  <a:gd fmla="*/ 25 h 89" name="T9"/>
                  <a:gd fmla="*/ 78 w 85" name="T10"/>
                  <a:gd fmla="*/ 19 h 89" name="T11"/>
                  <a:gd fmla="*/ 68 w 85" name="T12"/>
                  <a:gd fmla="*/ 21 h 89" name="T13"/>
                  <a:gd fmla="*/ 68 w 85" name="T14"/>
                  <a:gd fmla="*/ 21 h 89" name="T15"/>
                  <a:gd fmla="*/ 65 w 85" name="T16"/>
                  <a:gd fmla="*/ 18 h 89" name="T17"/>
                  <a:gd fmla="*/ 65 w 85" name="T18"/>
                  <a:gd fmla="*/ 18 h 89" name="T19"/>
                  <a:gd fmla="*/ 67 w 85" name="T20"/>
                  <a:gd fmla="*/ 7 h 89" name="T21"/>
                  <a:gd fmla="*/ 61 w 85" name="T22"/>
                  <a:gd fmla="*/ 4 h 89" name="T23"/>
                  <a:gd fmla="*/ 53 w 85" name="T24"/>
                  <a:gd fmla="*/ 11 h 89" name="T25"/>
                  <a:gd fmla="*/ 53 w 85" name="T26"/>
                  <a:gd fmla="*/ 11 h 89" name="T27"/>
                  <a:gd fmla="*/ 49 w 85" name="T28"/>
                  <a:gd fmla="*/ 10 h 89" name="T29"/>
                  <a:gd fmla="*/ 49 w 85" name="T30"/>
                  <a:gd fmla="*/ 10 h 89" name="T31"/>
                  <a:gd fmla="*/ 46 w 85" name="T32"/>
                  <a:gd fmla="*/ 0 h 89" name="T33"/>
                  <a:gd fmla="*/ 39 w 85" name="T34"/>
                  <a:gd fmla="*/ 0 h 89" name="T35"/>
                  <a:gd fmla="*/ 36 w 85" name="T36"/>
                  <a:gd fmla="*/ 10 h 89" name="T37"/>
                  <a:gd fmla="*/ 36 w 85" name="T38"/>
                  <a:gd fmla="*/ 10 h 89" name="T39"/>
                  <a:gd fmla="*/ 32 w 85" name="T40"/>
                  <a:gd fmla="*/ 11 h 89" name="T41"/>
                  <a:gd fmla="*/ 32 w 85" name="T42"/>
                  <a:gd fmla="*/ 11 h 89" name="T43"/>
                  <a:gd fmla="*/ 24 w 85" name="T44"/>
                  <a:gd fmla="*/ 4 h 89" name="T45"/>
                  <a:gd fmla="*/ 18 w 85" name="T46"/>
                  <a:gd fmla="*/ 7 h 89" name="T47"/>
                  <a:gd fmla="*/ 20 w 85" name="T48"/>
                  <a:gd fmla="*/ 18 h 89" name="T49"/>
                  <a:gd fmla="*/ 20 w 85" name="T50"/>
                  <a:gd fmla="*/ 18 h 89" name="T51"/>
                  <a:gd fmla="*/ 17 w 85" name="T52"/>
                  <a:gd fmla="*/ 21 h 89" name="T53"/>
                  <a:gd fmla="*/ 17 w 85" name="T54"/>
                  <a:gd fmla="*/ 21 h 89" name="T55"/>
                  <a:gd fmla="*/ 7 w 85" name="T56"/>
                  <a:gd fmla="*/ 19 h 89" name="T57"/>
                  <a:gd fmla="*/ 4 w 85" name="T58"/>
                  <a:gd fmla="*/ 25 h 89" name="T59"/>
                  <a:gd fmla="*/ 10 w 85" name="T60"/>
                  <a:gd fmla="*/ 33 h 89" name="T61"/>
                  <a:gd fmla="*/ 9 w 85" name="T62"/>
                  <a:gd fmla="*/ 37 h 89" name="T63"/>
                  <a:gd fmla="*/ 0 w 85" name="T64"/>
                  <a:gd fmla="*/ 41 h 89" name="T65"/>
                  <a:gd fmla="*/ 0 w 85" name="T66"/>
                  <a:gd fmla="*/ 48 h 89" name="T67"/>
                  <a:gd fmla="*/ 9 w 85" name="T68"/>
                  <a:gd fmla="*/ 51 h 89" name="T69"/>
                  <a:gd fmla="*/ 10 w 85" name="T70"/>
                  <a:gd fmla="*/ 55 h 89" name="T71"/>
                  <a:gd fmla="*/ 4 w 85" name="T72"/>
                  <a:gd fmla="*/ 63 h 89" name="T73"/>
                  <a:gd fmla="*/ 7 w 85" name="T74"/>
                  <a:gd fmla="*/ 69 h 89" name="T75"/>
                  <a:gd fmla="*/ 17 w 85" name="T76"/>
                  <a:gd fmla="*/ 67 h 89" name="T77"/>
                  <a:gd fmla="*/ 20 w 85" name="T78"/>
                  <a:gd fmla="*/ 71 h 89" name="T79"/>
                  <a:gd fmla="*/ 18 w 85" name="T80"/>
                  <a:gd fmla="*/ 81 h 89" name="T81"/>
                  <a:gd fmla="*/ 24 w 85" name="T82"/>
                  <a:gd fmla="*/ 84 h 89" name="T83"/>
                  <a:gd fmla="*/ 32 w 85" name="T84"/>
                  <a:gd fmla="*/ 78 h 89" name="T85"/>
                  <a:gd fmla="*/ 36 w 85" name="T86"/>
                  <a:gd fmla="*/ 79 h 89" name="T87"/>
                  <a:gd fmla="*/ 39 w 85" name="T88"/>
                  <a:gd fmla="*/ 89 h 89" name="T89"/>
                  <a:gd fmla="*/ 46 w 85" name="T90"/>
                  <a:gd fmla="*/ 89 h 89" name="T91"/>
                  <a:gd fmla="*/ 49 w 85" name="T92"/>
                  <a:gd fmla="*/ 79 h 89" name="T93"/>
                  <a:gd fmla="*/ 53 w 85" name="T94"/>
                  <a:gd fmla="*/ 78 h 89" name="T95"/>
                  <a:gd fmla="*/ 61 w 85" name="T96"/>
                  <a:gd fmla="*/ 84 h 89" name="T97"/>
                  <a:gd fmla="*/ 67 w 85" name="T98"/>
                  <a:gd fmla="*/ 81 h 89" name="T99"/>
                  <a:gd fmla="*/ 65 w 85" name="T100"/>
                  <a:gd fmla="*/ 71 h 89" name="T101"/>
                  <a:gd fmla="*/ 68 w 85" name="T102"/>
                  <a:gd fmla="*/ 67 h 89" name="T103"/>
                  <a:gd fmla="*/ 78 w 85" name="T104"/>
                  <a:gd fmla="*/ 69 h 89" name="T105"/>
                  <a:gd fmla="*/ 81 w 85" name="T106"/>
                  <a:gd fmla="*/ 63 h 89" name="T107"/>
                  <a:gd fmla="*/ 74 w 85" name="T108"/>
                  <a:gd fmla="*/ 55 h 89" name="T109"/>
                  <a:gd fmla="*/ 75 w 85" name="T110"/>
                  <a:gd fmla="*/ 51 h 89" name="T111"/>
                  <a:gd fmla="*/ 85 w 85" name="T112"/>
                  <a:gd fmla="*/ 48 h 89" name="T113"/>
                  <a:gd fmla="*/ 42 w 85" name="T114"/>
                  <a:gd fmla="*/ 62 h 89" name="T115"/>
                  <a:gd fmla="*/ 25 w 85" name="T116"/>
                  <a:gd fmla="*/ 44 h 89" name="T117"/>
                  <a:gd fmla="*/ 42 w 85" name="T118"/>
                  <a:gd fmla="*/ 27 h 89" name="T119"/>
                  <a:gd fmla="*/ 59 w 85" name="T120"/>
                  <a:gd fmla="*/ 44 h 89" name="T121"/>
                  <a:gd fmla="*/ 42 w 85" name="T122"/>
                  <a:gd fmla="*/ 62 h 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9" w="85">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0" name="Freeform 59"/>
              <p:cNvSpPr>
                <a:spLocks noEditPoints="1"/>
              </p:cNvSpPr>
              <p:nvPr/>
            </p:nvSpPr>
            <p:spPr bwMode="auto">
              <a:xfrm>
                <a:off x="1200150" y="2738438"/>
                <a:ext cx="28575" cy="31750"/>
              </a:xfrm>
              <a:custGeom>
                <a:gdLst>
                  <a:gd fmla="*/ 27 w 27" name="T0"/>
                  <a:gd fmla="*/ 16 h 29" name="T1"/>
                  <a:gd fmla="*/ 27 w 27" name="T2"/>
                  <a:gd fmla="*/ 14 h 29" name="T3"/>
                  <a:gd fmla="*/ 24 w 27" name="T4"/>
                  <a:gd fmla="*/ 13 h 29" name="T5"/>
                  <a:gd fmla="*/ 24 w 27" name="T6"/>
                  <a:gd fmla="*/ 11 h 29" name="T7"/>
                  <a:gd fmla="*/ 26 w 27" name="T8"/>
                  <a:gd fmla="*/ 9 h 29" name="T9"/>
                  <a:gd fmla="*/ 25 w 27" name="T10"/>
                  <a:gd fmla="*/ 7 h 29" name="T11"/>
                  <a:gd fmla="*/ 22 w 27" name="T12"/>
                  <a:gd fmla="*/ 7 h 29" name="T13"/>
                  <a:gd fmla="*/ 22 w 27" name="T14"/>
                  <a:gd fmla="*/ 7 h 29" name="T15"/>
                  <a:gd fmla="*/ 21 w 27" name="T16"/>
                  <a:gd fmla="*/ 6 h 29" name="T17"/>
                  <a:gd fmla="*/ 21 w 27" name="T18"/>
                  <a:gd fmla="*/ 6 h 29" name="T19"/>
                  <a:gd fmla="*/ 21 w 27" name="T20"/>
                  <a:gd fmla="*/ 3 h 29" name="T21"/>
                  <a:gd fmla="*/ 19 w 27" name="T22"/>
                  <a:gd fmla="*/ 2 h 29" name="T23"/>
                  <a:gd fmla="*/ 17 w 27" name="T24"/>
                  <a:gd fmla="*/ 4 h 29" name="T25"/>
                  <a:gd fmla="*/ 17 w 27" name="T26"/>
                  <a:gd fmla="*/ 4 h 29" name="T27"/>
                  <a:gd fmla="*/ 16 w 27" name="T28"/>
                  <a:gd fmla="*/ 4 h 29" name="T29"/>
                  <a:gd fmla="*/ 16 w 27" name="T30"/>
                  <a:gd fmla="*/ 4 h 29" name="T31"/>
                  <a:gd fmla="*/ 15 w 27" name="T32"/>
                  <a:gd fmla="*/ 0 h 29" name="T33"/>
                  <a:gd fmla="*/ 12 w 27" name="T34"/>
                  <a:gd fmla="*/ 0 h 29" name="T35"/>
                  <a:gd fmla="*/ 11 w 27" name="T36"/>
                  <a:gd fmla="*/ 4 h 29" name="T37"/>
                  <a:gd fmla="*/ 11 w 27" name="T38"/>
                  <a:gd fmla="*/ 4 h 29" name="T39"/>
                  <a:gd fmla="*/ 10 w 27" name="T40"/>
                  <a:gd fmla="*/ 4 h 29" name="T41"/>
                  <a:gd fmla="*/ 10 w 27" name="T42"/>
                  <a:gd fmla="*/ 4 h 29" name="T43"/>
                  <a:gd fmla="*/ 7 w 27" name="T44"/>
                  <a:gd fmla="*/ 2 h 29" name="T45"/>
                  <a:gd fmla="*/ 6 w 27" name="T46"/>
                  <a:gd fmla="*/ 3 h 29" name="T47"/>
                  <a:gd fmla="*/ 6 w 27" name="T48"/>
                  <a:gd fmla="*/ 6 h 29" name="T49"/>
                  <a:gd fmla="*/ 6 w 27" name="T50"/>
                  <a:gd fmla="*/ 6 h 29" name="T51"/>
                  <a:gd fmla="*/ 5 w 27" name="T52"/>
                  <a:gd fmla="*/ 7 h 29" name="T53"/>
                  <a:gd fmla="*/ 5 w 27" name="T54"/>
                  <a:gd fmla="*/ 7 h 29" name="T55"/>
                  <a:gd fmla="*/ 2 w 27" name="T56"/>
                  <a:gd fmla="*/ 7 h 29" name="T57"/>
                  <a:gd fmla="*/ 1 w 27" name="T58"/>
                  <a:gd fmla="*/ 9 h 29" name="T59"/>
                  <a:gd fmla="*/ 3 w 27" name="T60"/>
                  <a:gd fmla="*/ 11 h 29" name="T61"/>
                  <a:gd fmla="*/ 3 w 27" name="T62"/>
                  <a:gd fmla="*/ 13 h 29" name="T63"/>
                  <a:gd fmla="*/ 0 w 27" name="T64"/>
                  <a:gd fmla="*/ 14 h 29" name="T65"/>
                  <a:gd fmla="*/ 0 w 27" name="T66"/>
                  <a:gd fmla="*/ 16 h 29" name="T67"/>
                  <a:gd fmla="*/ 3 w 27" name="T68"/>
                  <a:gd fmla="*/ 17 h 29" name="T69"/>
                  <a:gd fmla="*/ 3 w 27" name="T70"/>
                  <a:gd fmla="*/ 19 h 29" name="T71"/>
                  <a:gd fmla="*/ 1 w 27" name="T72"/>
                  <a:gd fmla="*/ 21 h 29" name="T73"/>
                  <a:gd fmla="*/ 2 w 27" name="T74"/>
                  <a:gd fmla="*/ 23 h 29" name="T75"/>
                  <a:gd fmla="*/ 5 w 27" name="T76"/>
                  <a:gd fmla="*/ 22 h 29" name="T77"/>
                  <a:gd fmla="*/ 6 w 27" name="T78"/>
                  <a:gd fmla="*/ 23 h 29" name="T79"/>
                  <a:gd fmla="*/ 6 w 27" name="T80"/>
                  <a:gd fmla="*/ 27 h 29" name="T81"/>
                  <a:gd fmla="*/ 7 w 27" name="T82"/>
                  <a:gd fmla="*/ 28 h 29" name="T83"/>
                  <a:gd fmla="*/ 10 w 27" name="T84"/>
                  <a:gd fmla="*/ 26 h 29" name="T85"/>
                  <a:gd fmla="*/ 11 w 27" name="T86"/>
                  <a:gd fmla="*/ 26 h 29" name="T87"/>
                  <a:gd fmla="*/ 12 w 27" name="T88"/>
                  <a:gd fmla="*/ 29 h 29" name="T89"/>
                  <a:gd fmla="*/ 15 w 27" name="T90"/>
                  <a:gd fmla="*/ 29 h 29" name="T91"/>
                  <a:gd fmla="*/ 16 w 27" name="T92"/>
                  <a:gd fmla="*/ 26 h 29" name="T93"/>
                  <a:gd fmla="*/ 17 w 27" name="T94"/>
                  <a:gd fmla="*/ 26 h 29" name="T95"/>
                  <a:gd fmla="*/ 19 w 27" name="T96"/>
                  <a:gd fmla="*/ 28 h 29" name="T97"/>
                  <a:gd fmla="*/ 21 w 27" name="T98"/>
                  <a:gd fmla="*/ 27 h 29" name="T99"/>
                  <a:gd fmla="*/ 21 w 27" name="T100"/>
                  <a:gd fmla="*/ 23 h 29" name="T101"/>
                  <a:gd fmla="*/ 22 w 27" name="T102"/>
                  <a:gd fmla="*/ 22 h 29" name="T103"/>
                  <a:gd fmla="*/ 25 w 27" name="T104"/>
                  <a:gd fmla="*/ 23 h 29" name="T105"/>
                  <a:gd fmla="*/ 26 w 27" name="T106"/>
                  <a:gd fmla="*/ 21 h 29" name="T107"/>
                  <a:gd fmla="*/ 24 w 27" name="T108"/>
                  <a:gd fmla="*/ 19 h 29" name="T109"/>
                  <a:gd fmla="*/ 24 w 27" name="T110"/>
                  <a:gd fmla="*/ 17 h 29" name="T111"/>
                  <a:gd fmla="*/ 27 w 27" name="T112"/>
                  <a:gd fmla="*/ 16 h 29" name="T113"/>
                  <a:gd fmla="*/ 13 w 27" name="T114"/>
                  <a:gd fmla="*/ 21 h 29" name="T115"/>
                  <a:gd fmla="*/ 8 w 27" name="T116"/>
                  <a:gd fmla="*/ 15 h 29" name="T117"/>
                  <a:gd fmla="*/ 13 w 27" name="T118"/>
                  <a:gd fmla="*/ 9 h 29" name="T119"/>
                  <a:gd fmla="*/ 19 w 27" name="T120"/>
                  <a:gd fmla="*/ 15 h 29" name="T121"/>
                  <a:gd fmla="*/ 13 w 27" name="T122"/>
                  <a:gd fmla="*/ 21 h 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 w="27">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1" name="Freeform 60"/>
              <p:cNvSpPr>
                <a:spLocks noEditPoints="1"/>
              </p:cNvSpPr>
              <p:nvPr/>
            </p:nvSpPr>
            <p:spPr bwMode="auto">
              <a:xfrm>
                <a:off x="1347788" y="2432051"/>
                <a:ext cx="50800" cy="50800"/>
              </a:xfrm>
              <a:custGeom>
                <a:gdLst>
                  <a:gd fmla="*/ 47 w 47" name="T0"/>
                  <a:gd fmla="*/ 27 h 49" name="T1"/>
                  <a:gd fmla="*/ 47 w 47" name="T2"/>
                  <a:gd fmla="*/ 23 h 49" name="T3"/>
                  <a:gd fmla="*/ 42 w 47" name="T4"/>
                  <a:gd fmla="*/ 21 h 49" name="T5"/>
                  <a:gd fmla="*/ 41 w 47" name="T6"/>
                  <a:gd fmla="*/ 19 h 49" name="T7"/>
                  <a:gd fmla="*/ 45 w 47" name="T8"/>
                  <a:gd fmla="*/ 14 h 49" name="T9"/>
                  <a:gd fmla="*/ 43 w 47" name="T10"/>
                  <a:gd fmla="*/ 11 h 49" name="T11"/>
                  <a:gd fmla="*/ 38 w 47" name="T12"/>
                  <a:gd fmla="*/ 12 h 49" name="T13"/>
                  <a:gd fmla="*/ 38 w 47" name="T14"/>
                  <a:gd fmla="*/ 12 h 49" name="T15"/>
                  <a:gd fmla="*/ 36 w 47" name="T16"/>
                  <a:gd fmla="*/ 10 h 49" name="T17"/>
                  <a:gd fmla="*/ 36 w 47" name="T18"/>
                  <a:gd fmla="*/ 10 h 49" name="T19"/>
                  <a:gd fmla="*/ 37 w 47" name="T20"/>
                  <a:gd fmla="*/ 5 h 49" name="T21"/>
                  <a:gd fmla="*/ 34 w 47" name="T22"/>
                  <a:gd fmla="*/ 3 h 49" name="T23"/>
                  <a:gd fmla="*/ 30 w 47" name="T24"/>
                  <a:gd fmla="*/ 7 h 49" name="T25"/>
                  <a:gd fmla="*/ 30 w 47" name="T26"/>
                  <a:gd fmla="*/ 7 h 49" name="T27"/>
                  <a:gd fmla="*/ 27 w 47" name="T28"/>
                  <a:gd fmla="*/ 6 h 49" name="T29"/>
                  <a:gd fmla="*/ 27 w 47" name="T30"/>
                  <a:gd fmla="*/ 6 h 49" name="T31"/>
                  <a:gd fmla="*/ 26 w 47" name="T32"/>
                  <a:gd fmla="*/ 0 h 49" name="T33"/>
                  <a:gd fmla="*/ 22 w 47" name="T34"/>
                  <a:gd fmla="*/ 0 h 49" name="T35"/>
                  <a:gd fmla="*/ 20 w 47" name="T36"/>
                  <a:gd fmla="*/ 6 h 49" name="T37"/>
                  <a:gd fmla="*/ 20 w 47" name="T38"/>
                  <a:gd fmla="*/ 6 h 49" name="T39"/>
                  <a:gd fmla="*/ 18 w 47" name="T40"/>
                  <a:gd fmla="*/ 7 h 49" name="T41"/>
                  <a:gd fmla="*/ 18 w 47" name="T42"/>
                  <a:gd fmla="*/ 7 h 49" name="T43"/>
                  <a:gd fmla="*/ 14 w 47" name="T44"/>
                  <a:gd fmla="*/ 3 h 49" name="T45"/>
                  <a:gd fmla="*/ 10 w 47" name="T46"/>
                  <a:gd fmla="*/ 5 h 49" name="T47"/>
                  <a:gd fmla="*/ 12 w 47" name="T48"/>
                  <a:gd fmla="*/ 10 h 49" name="T49"/>
                  <a:gd fmla="*/ 12 w 47" name="T50"/>
                  <a:gd fmla="*/ 10 h 49" name="T51"/>
                  <a:gd fmla="*/ 10 w 47" name="T52"/>
                  <a:gd fmla="*/ 12 h 49" name="T53"/>
                  <a:gd fmla="*/ 10 w 47" name="T54"/>
                  <a:gd fmla="*/ 12 h 49" name="T55"/>
                  <a:gd fmla="*/ 4 w 47" name="T56"/>
                  <a:gd fmla="*/ 11 h 49" name="T57"/>
                  <a:gd fmla="*/ 3 w 47" name="T58"/>
                  <a:gd fmla="*/ 14 h 49" name="T59"/>
                  <a:gd fmla="*/ 6 w 47" name="T60"/>
                  <a:gd fmla="*/ 19 h 49" name="T61"/>
                  <a:gd fmla="*/ 6 w 47" name="T62"/>
                  <a:gd fmla="*/ 21 h 49" name="T63"/>
                  <a:gd fmla="*/ 0 w 47" name="T64"/>
                  <a:gd fmla="*/ 23 h 49" name="T65"/>
                  <a:gd fmla="*/ 0 w 47" name="T66"/>
                  <a:gd fmla="*/ 27 h 49" name="T67"/>
                  <a:gd fmla="*/ 6 w 47" name="T68"/>
                  <a:gd fmla="*/ 29 h 49" name="T69"/>
                  <a:gd fmla="*/ 6 w 47" name="T70"/>
                  <a:gd fmla="*/ 31 h 49" name="T71"/>
                  <a:gd fmla="*/ 3 w 47" name="T72"/>
                  <a:gd fmla="*/ 35 h 49" name="T73"/>
                  <a:gd fmla="*/ 4 w 47" name="T74"/>
                  <a:gd fmla="*/ 39 h 49" name="T75"/>
                  <a:gd fmla="*/ 10 w 47" name="T76"/>
                  <a:gd fmla="*/ 38 h 49" name="T77"/>
                  <a:gd fmla="*/ 12 w 47" name="T78"/>
                  <a:gd fmla="*/ 39 h 49" name="T79"/>
                  <a:gd fmla="*/ 10 w 47" name="T80"/>
                  <a:gd fmla="*/ 45 h 49" name="T81"/>
                  <a:gd fmla="*/ 14 w 47" name="T82"/>
                  <a:gd fmla="*/ 47 h 49" name="T83"/>
                  <a:gd fmla="*/ 18 w 47" name="T84"/>
                  <a:gd fmla="*/ 43 h 49" name="T85"/>
                  <a:gd fmla="*/ 20 w 47" name="T86"/>
                  <a:gd fmla="*/ 44 h 49" name="T87"/>
                  <a:gd fmla="*/ 22 w 47" name="T88"/>
                  <a:gd fmla="*/ 49 h 49" name="T89"/>
                  <a:gd fmla="*/ 26 w 47" name="T90"/>
                  <a:gd fmla="*/ 49 h 49" name="T91"/>
                  <a:gd fmla="*/ 27 w 47" name="T92"/>
                  <a:gd fmla="*/ 44 h 49" name="T93"/>
                  <a:gd fmla="*/ 30 w 47" name="T94"/>
                  <a:gd fmla="*/ 43 h 49" name="T95"/>
                  <a:gd fmla="*/ 34 w 47" name="T96"/>
                  <a:gd fmla="*/ 47 h 49" name="T97"/>
                  <a:gd fmla="*/ 37 w 47" name="T98"/>
                  <a:gd fmla="*/ 45 h 49" name="T99"/>
                  <a:gd fmla="*/ 36 w 47" name="T100"/>
                  <a:gd fmla="*/ 39 h 49" name="T101"/>
                  <a:gd fmla="*/ 38 w 47" name="T102"/>
                  <a:gd fmla="*/ 38 h 49" name="T103"/>
                  <a:gd fmla="*/ 43 w 47" name="T104"/>
                  <a:gd fmla="*/ 39 h 49" name="T105"/>
                  <a:gd fmla="*/ 45 w 47" name="T106"/>
                  <a:gd fmla="*/ 35 h 49" name="T107"/>
                  <a:gd fmla="*/ 41 w 47" name="T108"/>
                  <a:gd fmla="*/ 31 h 49" name="T109"/>
                  <a:gd fmla="*/ 42 w 47" name="T110"/>
                  <a:gd fmla="*/ 29 h 49" name="T111"/>
                  <a:gd fmla="*/ 47 w 47" name="T112"/>
                  <a:gd fmla="*/ 27 h 49" name="T113"/>
                  <a:gd fmla="*/ 24 w 47" name="T114"/>
                  <a:gd fmla="*/ 35 h 49" name="T115"/>
                  <a:gd fmla="*/ 14 w 47" name="T116"/>
                  <a:gd fmla="*/ 25 h 49" name="T117"/>
                  <a:gd fmla="*/ 24 w 47" name="T118"/>
                  <a:gd fmla="*/ 15 h 49" name="T119"/>
                  <a:gd fmla="*/ 33 w 47" name="T120"/>
                  <a:gd fmla="*/ 25 h 49" name="T121"/>
                  <a:gd fmla="*/ 24 w 47" name="T122"/>
                  <a:gd fmla="*/ 35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47">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2" name="Freeform 61"/>
              <p:cNvSpPr>
                <a:spLocks noEditPoints="1"/>
              </p:cNvSpPr>
              <p:nvPr/>
            </p:nvSpPr>
            <p:spPr bwMode="auto">
              <a:xfrm>
                <a:off x="1270000" y="2611438"/>
                <a:ext cx="49213" cy="53975"/>
              </a:xfrm>
              <a:custGeom>
                <a:gdLst>
                  <a:gd fmla="*/ 46 w 47" name="T0"/>
                  <a:gd fmla="*/ 35 h 50" name="T1"/>
                  <a:gd fmla="*/ 47 w 47" name="T2"/>
                  <a:gd fmla="*/ 31 h 50" name="T3"/>
                  <a:gd fmla="*/ 42 w 47" name="T4"/>
                  <a:gd fmla="*/ 27 h 50" name="T5"/>
                  <a:gd fmla="*/ 42 w 47" name="T6"/>
                  <a:gd fmla="*/ 25 h 50" name="T7"/>
                  <a:gd fmla="*/ 47 w 47" name="T8"/>
                  <a:gd fmla="*/ 22 h 50" name="T9"/>
                  <a:gd fmla="*/ 46 w 47" name="T10"/>
                  <a:gd fmla="*/ 18 h 50" name="T11"/>
                  <a:gd fmla="*/ 41 w 47" name="T12"/>
                  <a:gd fmla="*/ 17 h 50" name="T13"/>
                  <a:gd fmla="*/ 41 w 47" name="T14"/>
                  <a:gd fmla="*/ 17 h 50" name="T15"/>
                  <a:gd fmla="*/ 40 w 47" name="T16"/>
                  <a:gd fmla="*/ 15 h 50" name="T17"/>
                  <a:gd fmla="*/ 40 w 47" name="T18"/>
                  <a:gd fmla="*/ 15 h 50" name="T19"/>
                  <a:gd fmla="*/ 42 w 47" name="T20"/>
                  <a:gd fmla="*/ 10 h 50" name="T21"/>
                  <a:gd fmla="*/ 40 w 47" name="T22"/>
                  <a:gd fmla="*/ 7 h 50" name="T23"/>
                  <a:gd fmla="*/ 35 w 47" name="T24"/>
                  <a:gd fmla="*/ 9 h 50" name="T25"/>
                  <a:gd fmla="*/ 35 w 47" name="T26"/>
                  <a:gd fmla="*/ 9 h 50" name="T27"/>
                  <a:gd fmla="*/ 33 w 47" name="T28"/>
                  <a:gd fmla="*/ 8 h 50" name="T29"/>
                  <a:gd fmla="*/ 33 w 47" name="T30"/>
                  <a:gd fmla="*/ 8 h 50" name="T31"/>
                  <a:gd fmla="*/ 33 w 47" name="T32"/>
                  <a:gd fmla="*/ 2 h 50" name="T33"/>
                  <a:gd fmla="*/ 29 w 47" name="T34"/>
                  <a:gd fmla="*/ 1 h 50" name="T35"/>
                  <a:gd fmla="*/ 25 w 47" name="T36"/>
                  <a:gd fmla="*/ 5 h 50" name="T37"/>
                  <a:gd fmla="*/ 25 w 47" name="T38"/>
                  <a:gd fmla="*/ 5 h 50" name="T39"/>
                  <a:gd fmla="*/ 23 w 47" name="T40"/>
                  <a:gd fmla="*/ 5 h 50" name="T41"/>
                  <a:gd fmla="*/ 23 w 47" name="T42"/>
                  <a:gd fmla="*/ 5 h 50" name="T43"/>
                  <a:gd fmla="*/ 20 w 47" name="T44"/>
                  <a:gd fmla="*/ 0 h 50" name="T45"/>
                  <a:gd fmla="*/ 16 w 47" name="T46"/>
                  <a:gd fmla="*/ 1 h 50" name="T47"/>
                  <a:gd fmla="*/ 16 w 47" name="T48"/>
                  <a:gd fmla="*/ 7 h 50" name="T49"/>
                  <a:gd fmla="*/ 16 w 47" name="T50"/>
                  <a:gd fmla="*/ 7 h 50" name="T51"/>
                  <a:gd fmla="*/ 14 w 47" name="T52"/>
                  <a:gd fmla="*/ 8 h 50" name="T53"/>
                  <a:gd fmla="*/ 14 w 47" name="T54"/>
                  <a:gd fmla="*/ 8 h 50" name="T55"/>
                  <a:gd fmla="*/ 9 w 47" name="T56"/>
                  <a:gd fmla="*/ 5 h 50" name="T57"/>
                  <a:gd fmla="*/ 6 w 47" name="T58"/>
                  <a:gd fmla="*/ 8 h 50" name="T59"/>
                  <a:gd fmla="*/ 8 w 47" name="T60"/>
                  <a:gd fmla="*/ 13 h 50" name="T61"/>
                  <a:gd fmla="*/ 7 w 47" name="T62"/>
                  <a:gd fmla="*/ 15 h 50" name="T63"/>
                  <a:gd fmla="*/ 1 w 47" name="T64"/>
                  <a:gd fmla="*/ 15 h 50" name="T65"/>
                  <a:gd fmla="*/ 0 w 47" name="T66"/>
                  <a:gd fmla="*/ 19 h 50" name="T67"/>
                  <a:gd fmla="*/ 4 w 47" name="T68"/>
                  <a:gd fmla="*/ 23 h 50" name="T69"/>
                  <a:gd fmla="*/ 4 w 47" name="T70"/>
                  <a:gd fmla="*/ 25 h 50" name="T71"/>
                  <a:gd fmla="*/ 0 w 47" name="T72"/>
                  <a:gd fmla="*/ 28 h 50" name="T73"/>
                  <a:gd fmla="*/ 0 w 47" name="T74"/>
                  <a:gd fmla="*/ 32 h 50" name="T75"/>
                  <a:gd fmla="*/ 6 w 47" name="T76"/>
                  <a:gd fmla="*/ 33 h 50" name="T77"/>
                  <a:gd fmla="*/ 7 w 47" name="T78"/>
                  <a:gd fmla="*/ 35 h 50" name="T79"/>
                  <a:gd fmla="*/ 4 w 47" name="T80"/>
                  <a:gd fmla="*/ 40 h 50" name="T81"/>
                  <a:gd fmla="*/ 7 w 47" name="T82"/>
                  <a:gd fmla="*/ 43 h 50" name="T83"/>
                  <a:gd fmla="*/ 12 w 47" name="T84"/>
                  <a:gd fmla="*/ 41 h 50" name="T85"/>
                  <a:gd fmla="*/ 14 w 47" name="T86"/>
                  <a:gd fmla="*/ 42 h 50" name="T87"/>
                  <a:gd fmla="*/ 14 w 47" name="T88"/>
                  <a:gd fmla="*/ 48 h 50" name="T89"/>
                  <a:gd fmla="*/ 18 w 47" name="T90"/>
                  <a:gd fmla="*/ 49 h 50" name="T91"/>
                  <a:gd fmla="*/ 21 w 47" name="T92"/>
                  <a:gd fmla="*/ 45 h 50" name="T93"/>
                  <a:gd fmla="*/ 24 w 47" name="T94"/>
                  <a:gd fmla="*/ 45 h 50" name="T95"/>
                  <a:gd fmla="*/ 27 w 47" name="T96"/>
                  <a:gd fmla="*/ 50 h 50" name="T97"/>
                  <a:gd fmla="*/ 30 w 47" name="T98"/>
                  <a:gd fmla="*/ 49 h 50" name="T99"/>
                  <a:gd fmla="*/ 31 w 47" name="T100"/>
                  <a:gd fmla="*/ 43 h 50" name="T101"/>
                  <a:gd fmla="*/ 33 w 47" name="T102"/>
                  <a:gd fmla="*/ 42 h 50" name="T103"/>
                  <a:gd fmla="*/ 38 w 47" name="T104"/>
                  <a:gd fmla="*/ 45 h 50" name="T105"/>
                  <a:gd fmla="*/ 41 w 47" name="T106"/>
                  <a:gd fmla="*/ 42 h 50" name="T107"/>
                  <a:gd fmla="*/ 39 w 47" name="T108"/>
                  <a:gd fmla="*/ 37 h 50" name="T109"/>
                  <a:gd fmla="*/ 40 w 47" name="T110"/>
                  <a:gd fmla="*/ 35 h 50" name="T111"/>
                  <a:gd fmla="*/ 46 w 47" name="T112"/>
                  <a:gd fmla="*/ 35 h 50" name="T113"/>
                  <a:gd fmla="*/ 20 w 47" name="T114"/>
                  <a:gd fmla="*/ 35 h 50" name="T115"/>
                  <a:gd fmla="*/ 14 w 47" name="T116"/>
                  <a:gd fmla="*/ 22 h 50" name="T117"/>
                  <a:gd fmla="*/ 26 w 47" name="T118"/>
                  <a:gd fmla="*/ 16 h 50" name="T119"/>
                  <a:gd fmla="*/ 32 w 47" name="T120"/>
                  <a:gd fmla="*/ 28 h 50" name="T121"/>
                  <a:gd fmla="*/ 20 w 47" name="T122"/>
                  <a:gd fmla="*/ 35 h 5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 w="47">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3" name="Freeform 62"/>
              <p:cNvSpPr>
                <a:spLocks noEditPoints="1"/>
              </p:cNvSpPr>
              <p:nvPr/>
            </p:nvSpPr>
            <p:spPr bwMode="auto">
              <a:xfrm>
                <a:off x="996950" y="2262188"/>
                <a:ext cx="434975" cy="696913"/>
              </a:xfrm>
              <a:custGeom>
                <a:gdLst>
                  <a:gd fmla="*/ 217 w 410" name="T0"/>
                  <a:gd fmla="*/ 18 h 658" name="T1"/>
                  <a:gd fmla="*/ 392 w 410" name="T2"/>
                  <a:gd fmla="*/ 217 h 658" name="T3"/>
                  <a:gd fmla="*/ 330 w 410" name="T4"/>
                  <a:gd fmla="*/ 366 h 658" name="T5"/>
                  <a:gd fmla="*/ 290 w 410" name="T6"/>
                  <a:gd fmla="*/ 484 h 658" name="T7"/>
                  <a:gd fmla="*/ 296 w 410" name="T8"/>
                  <a:gd fmla="*/ 508 h 658" name="T9"/>
                  <a:gd fmla="*/ 296 w 410" name="T10"/>
                  <a:gd fmla="*/ 537 h 658" name="T11"/>
                  <a:gd fmla="*/ 287 w 410" name="T12"/>
                  <a:gd fmla="*/ 564 h 658" name="T13"/>
                  <a:gd fmla="*/ 289 w 410" name="T14"/>
                  <a:gd fmla="*/ 580 h 658" name="T15"/>
                  <a:gd fmla="*/ 259 w 410" name="T16"/>
                  <a:gd fmla="*/ 605 h 658" name="T17"/>
                  <a:gd fmla="*/ 259 w 410" name="T18"/>
                  <a:gd fmla="*/ 615 h 658" name="T19"/>
                  <a:gd fmla="*/ 177 w 410" name="T20"/>
                  <a:gd fmla="*/ 640 h 658" name="T21"/>
                  <a:gd fmla="*/ 152 w 410" name="T22"/>
                  <a:gd fmla="*/ 608 h 658" name="T23"/>
                  <a:gd fmla="*/ 147 w 410" name="T24"/>
                  <a:gd fmla="*/ 605 h 658" name="T25"/>
                  <a:gd fmla="*/ 122 w 410" name="T26"/>
                  <a:gd fmla="*/ 573 h 658" name="T27"/>
                  <a:gd fmla="*/ 115 w 410" name="T28"/>
                  <a:gd fmla="*/ 544 h 658" name="T29"/>
                  <a:gd fmla="*/ 119 w 410" name="T30"/>
                  <a:gd fmla="*/ 523 h 658" name="T31"/>
                  <a:gd fmla="*/ 115 w 410" name="T32"/>
                  <a:gd fmla="*/ 502 h 658" name="T33"/>
                  <a:gd fmla="*/ 117 w 410" name="T34"/>
                  <a:gd fmla="*/ 432 h 658" name="T35"/>
                  <a:gd fmla="*/ 39 w 410" name="T36"/>
                  <a:gd fmla="*/ 310 h 658" name="T37"/>
                  <a:gd fmla="*/ 72 w 410" name="T38"/>
                  <a:gd fmla="*/ 76 h 658" name="T39"/>
                  <a:gd fmla="*/ 205 w 410" name="T40"/>
                  <a:gd fmla="*/ 18 h 658" name="T41"/>
                  <a:gd fmla="*/ 193 w 410" name="T42"/>
                  <a:gd fmla="*/ 1 h 658" name="T43"/>
                  <a:gd fmla="*/ 192 w 410" name="T44"/>
                  <a:gd fmla="*/ 1 h 658" name="T45"/>
                  <a:gd fmla="*/ 60 w 410" name="T46"/>
                  <a:gd fmla="*/ 64 h 658" name="T47"/>
                  <a:gd fmla="*/ 24 w 410" name="T48"/>
                  <a:gd fmla="*/ 317 h 658" name="T49"/>
                  <a:gd fmla="*/ 100 w 410" name="T50"/>
                  <a:gd fmla="*/ 433 h 658" name="T51"/>
                  <a:gd fmla="*/ 98 w 410" name="T52"/>
                  <a:gd fmla="*/ 502 h 658" name="T53"/>
                  <a:gd fmla="*/ 101 w 410" name="T54"/>
                  <a:gd fmla="*/ 523 h 658" name="T55"/>
                  <a:gd fmla="*/ 98 w 410" name="T56"/>
                  <a:gd fmla="*/ 544 h 658" name="T57"/>
                  <a:gd fmla="*/ 106 w 410" name="T58"/>
                  <a:gd fmla="*/ 573 h 658" name="T59"/>
                  <a:gd fmla="*/ 136 w 410" name="T60"/>
                  <a:gd fmla="*/ 621 h 658" name="T61"/>
                  <a:gd fmla="*/ 234 w 410" name="T62"/>
                  <a:gd fmla="*/ 658 h 658" name="T63"/>
                  <a:gd fmla="*/ 305 w 410" name="T64"/>
                  <a:gd fmla="*/ 580 h 658" name="T65"/>
                  <a:gd fmla="*/ 305 w 410" name="T66"/>
                  <a:gd fmla="*/ 569 h 658" name="T67"/>
                  <a:gd fmla="*/ 313 w 410" name="T68"/>
                  <a:gd fmla="*/ 537 h 658" name="T69"/>
                  <a:gd fmla="*/ 313 w 410" name="T70"/>
                  <a:gd fmla="*/ 508 h 658" name="T71"/>
                  <a:gd fmla="*/ 307 w 410" name="T72"/>
                  <a:gd fmla="*/ 480 h 658" name="T73"/>
                  <a:gd fmla="*/ 341 w 410" name="T74"/>
                  <a:gd fmla="*/ 379 h 658" name="T75"/>
                  <a:gd fmla="*/ 409 w 410" name="T76"/>
                  <a:gd fmla="*/ 216 h 658" name="T77"/>
                  <a:gd fmla="*/ 290 w 410" name="T78"/>
                  <a:gd fmla="*/ 19 h 658" name="T79"/>
                  <a:gd fmla="*/ 218 w 410" name="T80"/>
                  <a:gd fmla="*/ 1 h 658" name="T81"/>
                  <a:gd fmla="*/ 205 w 410" name="T82"/>
                  <a:gd fmla="*/ 0 h 6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8" w="410">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4" name="Freeform 63"/>
              <p:cNvSpPr/>
              <p:nvPr/>
            </p:nvSpPr>
            <p:spPr bwMode="auto">
              <a:xfrm>
                <a:off x="1127125" y="2776538"/>
                <a:ext cx="176213" cy="38100"/>
              </a:xfrm>
              <a:custGeom>
                <a:gdLst>
                  <a:gd fmla="*/ 166 w 166" name="T0"/>
                  <a:gd fmla="*/ 21 h 36" name="T1"/>
                  <a:gd fmla="*/ 152 w 166" name="T2"/>
                  <a:gd fmla="*/ 36 h 36" name="T3"/>
                  <a:gd fmla="*/ 14 w 166" name="T4"/>
                  <a:gd fmla="*/ 36 h 36" name="T5"/>
                  <a:gd fmla="*/ 0 w 166" name="T6"/>
                  <a:gd fmla="*/ 21 h 36" name="T7"/>
                  <a:gd fmla="*/ 0 w 166" name="T8"/>
                  <a:gd fmla="*/ 15 h 36" name="T9"/>
                  <a:gd fmla="*/ 14 w 166" name="T10"/>
                  <a:gd fmla="*/ 0 h 36" name="T11"/>
                  <a:gd fmla="*/ 152 w 166" name="T12"/>
                  <a:gd fmla="*/ 0 h 36" name="T13"/>
                  <a:gd fmla="*/ 166 w 166" name="T14"/>
                  <a:gd fmla="*/ 15 h 36" name="T15"/>
                  <a:gd fmla="*/ 166 w 166"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6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5" name="Freeform 64"/>
              <p:cNvSpPr/>
              <p:nvPr/>
            </p:nvSpPr>
            <p:spPr bwMode="auto">
              <a:xfrm>
                <a:off x="1127125" y="2816226"/>
                <a:ext cx="176213" cy="38100"/>
              </a:xfrm>
              <a:custGeom>
                <a:gdLst>
                  <a:gd fmla="*/ 166 w 166" name="T0"/>
                  <a:gd fmla="*/ 21 h 35" name="T1"/>
                  <a:gd fmla="*/ 152 w 166" name="T2"/>
                  <a:gd fmla="*/ 35 h 35" name="T3"/>
                  <a:gd fmla="*/ 14 w 166" name="T4"/>
                  <a:gd fmla="*/ 35 h 35" name="T5"/>
                  <a:gd fmla="*/ 0 w 166" name="T6"/>
                  <a:gd fmla="*/ 21 h 35" name="T7"/>
                  <a:gd fmla="*/ 0 w 166" name="T8"/>
                  <a:gd fmla="*/ 14 h 35" name="T9"/>
                  <a:gd fmla="*/ 14 w 166" name="T10"/>
                  <a:gd fmla="*/ 0 h 35" name="T11"/>
                  <a:gd fmla="*/ 152 w 166" name="T12"/>
                  <a:gd fmla="*/ 0 h 35" name="T13"/>
                  <a:gd fmla="*/ 166 w 166" name="T14"/>
                  <a:gd fmla="*/ 14 h 35" name="T15"/>
                  <a:gd fmla="*/ 166 w 166" name="T16"/>
                  <a:gd fmla="*/ 21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66">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6" name="Freeform 65"/>
              <p:cNvSpPr/>
              <p:nvPr/>
            </p:nvSpPr>
            <p:spPr bwMode="auto">
              <a:xfrm>
                <a:off x="1136650" y="2857501"/>
                <a:ext cx="158750" cy="36513"/>
              </a:xfrm>
              <a:custGeom>
                <a:gdLst>
                  <a:gd fmla="*/ 150 w 150" name="T0"/>
                  <a:gd fmla="*/ 20 h 35" name="T1"/>
                  <a:gd fmla="*/ 137 w 150" name="T2"/>
                  <a:gd fmla="*/ 35 h 35" name="T3"/>
                  <a:gd fmla="*/ 14 w 150" name="T4"/>
                  <a:gd fmla="*/ 35 h 35" name="T5"/>
                  <a:gd fmla="*/ 0 w 150" name="T6"/>
                  <a:gd fmla="*/ 20 h 35" name="T7"/>
                  <a:gd fmla="*/ 0 w 150" name="T8"/>
                  <a:gd fmla="*/ 14 h 35" name="T9"/>
                  <a:gd fmla="*/ 14 w 150" name="T10"/>
                  <a:gd fmla="*/ 0 h 35" name="T11"/>
                  <a:gd fmla="*/ 137 w 150" name="T12"/>
                  <a:gd fmla="*/ 0 h 35" name="T13"/>
                  <a:gd fmla="*/ 150 w 150" name="T14"/>
                  <a:gd fmla="*/ 14 h 35" name="T15"/>
                  <a:gd fmla="*/ 150 w 150" name="T16"/>
                  <a:gd fmla="*/ 20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50">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7" name="Freeform 66"/>
              <p:cNvSpPr/>
              <p:nvPr/>
            </p:nvSpPr>
            <p:spPr bwMode="auto">
              <a:xfrm>
                <a:off x="1169988" y="2895601"/>
                <a:ext cx="92075" cy="38100"/>
              </a:xfrm>
              <a:custGeom>
                <a:gdLst>
                  <a:gd fmla="*/ 87 w 87" name="T0"/>
                  <a:gd fmla="*/ 21 h 36" name="T1"/>
                  <a:gd fmla="*/ 73 w 87" name="T2"/>
                  <a:gd fmla="*/ 36 h 36" name="T3"/>
                  <a:gd fmla="*/ 13 w 87" name="T4"/>
                  <a:gd fmla="*/ 36 h 36" name="T5"/>
                  <a:gd fmla="*/ 0 w 87" name="T6"/>
                  <a:gd fmla="*/ 21 h 36" name="T7"/>
                  <a:gd fmla="*/ 0 w 87" name="T8"/>
                  <a:gd fmla="*/ 15 h 36" name="T9"/>
                  <a:gd fmla="*/ 13 w 87" name="T10"/>
                  <a:gd fmla="*/ 0 h 36" name="T11"/>
                  <a:gd fmla="*/ 73 w 87" name="T12"/>
                  <a:gd fmla="*/ 0 h 36" name="T13"/>
                  <a:gd fmla="*/ 87 w 87" name="T14"/>
                  <a:gd fmla="*/ 15 h 36" name="T15"/>
                  <a:gd fmla="*/ 87 w 87"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87">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8" name="Freeform 67"/>
              <p:cNvSpPr>
                <a:spLocks noEditPoints="1"/>
              </p:cNvSpPr>
              <p:nvPr/>
            </p:nvSpPr>
            <p:spPr bwMode="auto">
              <a:xfrm>
                <a:off x="1228725" y="2700338"/>
                <a:ext cx="68263" cy="69850"/>
              </a:xfrm>
              <a:custGeom>
                <a:gdLst>
                  <a:gd fmla="*/ 59 w 63" name="T0"/>
                  <a:gd fmla="*/ 30 h 65" name="T1"/>
                  <a:gd fmla="*/ 58 w 63" name="T2"/>
                  <a:gd fmla="*/ 25 h 65" name="T3"/>
                  <a:gd fmla="*/ 56 w 63" name="T4"/>
                  <a:gd fmla="*/ 20 h 65" name="T5"/>
                  <a:gd fmla="*/ 53 w 63" name="T6"/>
                  <a:gd fmla="*/ 16 h 65" name="T7"/>
                  <a:gd fmla="*/ 50 w 63" name="T8"/>
                  <a:gd fmla="*/ 12 h 65" name="T9"/>
                  <a:gd fmla="*/ 46 w 63" name="T10"/>
                  <a:gd fmla="*/ 9 h 65" name="T11"/>
                  <a:gd fmla="*/ 42 w 63" name="T12"/>
                  <a:gd fmla="*/ 7 h 65" name="T13"/>
                  <a:gd fmla="*/ 37 w 63" name="T14"/>
                  <a:gd fmla="*/ 5 h 65" name="T15"/>
                  <a:gd fmla="*/ 33 w 63" name="T16"/>
                  <a:gd fmla="*/ 4 h 65" name="T17"/>
                  <a:gd fmla="*/ 28 w 63" name="T18"/>
                  <a:gd fmla="*/ 1 h 65" name="T19"/>
                  <a:gd fmla="*/ 22 w 63" name="T20"/>
                  <a:gd fmla="*/ 2 h 65" name="T21"/>
                  <a:gd fmla="*/ 17 w 63" name="T22"/>
                  <a:gd fmla="*/ 4 h 65" name="T23"/>
                  <a:gd fmla="*/ 12 w 63" name="T24"/>
                  <a:gd fmla="*/ 7 h 65" name="T25"/>
                  <a:gd fmla="*/ 8 w 63" name="T26"/>
                  <a:gd fmla="*/ 11 h 65" name="T27"/>
                  <a:gd fmla="*/ 5 w 63" name="T28"/>
                  <a:gd fmla="*/ 16 h 65" name="T29"/>
                  <a:gd fmla="*/ 3 w 63" name="T30"/>
                  <a:gd fmla="*/ 21 h 65" name="T31"/>
                  <a:gd fmla="*/ 1 w 63" name="T32"/>
                  <a:gd fmla="*/ 27 h 65" name="T33"/>
                  <a:gd fmla="*/ 0 w 63" name="T34"/>
                  <a:gd fmla="*/ 32 h 65" name="T35"/>
                  <a:gd fmla="*/ 1 w 63" name="T36"/>
                  <a:gd fmla="*/ 38 h 65" name="T37"/>
                  <a:gd fmla="*/ 2 w 63" name="T38"/>
                  <a:gd fmla="*/ 44 h 65" name="T39"/>
                  <a:gd fmla="*/ 5 w 63" name="T40"/>
                  <a:gd fmla="*/ 49 h 65" name="T41"/>
                  <a:gd fmla="*/ 8 w 63" name="T42"/>
                  <a:gd fmla="*/ 54 h 65" name="T43"/>
                  <a:gd fmla="*/ 12 w 63" name="T44"/>
                  <a:gd fmla="*/ 58 h 65" name="T45"/>
                  <a:gd fmla="*/ 16 w 63" name="T46"/>
                  <a:gd fmla="*/ 61 h 65" name="T47"/>
                  <a:gd fmla="*/ 21 w 63" name="T48"/>
                  <a:gd fmla="*/ 64 h 65" name="T49"/>
                  <a:gd fmla="*/ 27 w 63" name="T50"/>
                  <a:gd fmla="*/ 65 h 65" name="T51"/>
                  <a:gd fmla="*/ 31 w 63" name="T52"/>
                  <a:gd fmla="*/ 65 h 65" name="T53"/>
                  <a:gd fmla="*/ 36 w 63" name="T54"/>
                  <a:gd fmla="*/ 65 h 65" name="T55"/>
                  <a:gd fmla="*/ 41 w 63" name="T56"/>
                  <a:gd fmla="*/ 64 h 65" name="T57"/>
                  <a:gd fmla="*/ 46 w 63" name="T58"/>
                  <a:gd fmla="*/ 61 h 65" name="T59"/>
                  <a:gd fmla="*/ 51 w 63" name="T60"/>
                  <a:gd fmla="*/ 58 h 65" name="T61"/>
                  <a:gd fmla="*/ 55 w 63" name="T62"/>
                  <a:gd fmla="*/ 54 h 65" name="T63"/>
                  <a:gd fmla="*/ 58 w 63" name="T64"/>
                  <a:gd fmla="*/ 49 h 65" name="T65"/>
                  <a:gd fmla="*/ 61 w 63" name="T66"/>
                  <a:gd fmla="*/ 44 h 65" name="T67"/>
                  <a:gd fmla="*/ 62 w 63" name="T68"/>
                  <a:gd fmla="*/ 39 h 65" name="T69"/>
                  <a:gd fmla="*/ 56 w 63" name="T70"/>
                  <a:gd fmla="*/ 32 h 65" name="T71"/>
                  <a:gd fmla="*/ 56 w 63" name="T72"/>
                  <a:gd fmla="*/ 32 h 65" name="T73"/>
                  <a:gd fmla="*/ 34 w 63" name="T74"/>
                  <a:gd fmla="*/ 33 h 65" name="T75"/>
                  <a:gd fmla="*/ 34 w 63" name="T76"/>
                  <a:gd fmla="*/ 29 h 65" name="T77"/>
                  <a:gd fmla="*/ 34 w 63" name="T78"/>
                  <a:gd fmla="*/ 28 h 65" name="T79"/>
                  <a:gd fmla="*/ 31 w 63" name="T80"/>
                  <a:gd fmla="*/ 7 h 65" name="T81"/>
                  <a:gd fmla="*/ 31 w 63" name="T82"/>
                  <a:gd fmla="*/ 7 h 65" name="T83"/>
                  <a:gd fmla="*/ 10 w 63" name="T84"/>
                  <a:gd fmla="*/ 20 h 65" name="T85"/>
                  <a:gd fmla="*/ 27 w 63" name="T86"/>
                  <a:gd fmla="*/ 32 h 65" name="T87"/>
                  <a:gd fmla="*/ 27 w 63" name="T88"/>
                  <a:gd fmla="*/ 33 h 65" name="T89"/>
                  <a:gd fmla="*/ 10 w 63" name="T90"/>
                  <a:gd fmla="*/ 46 h 65" name="T91"/>
                  <a:gd fmla="*/ 10 w 63" name="T92"/>
                  <a:gd fmla="*/ 46 h 65" name="T93"/>
                  <a:gd fmla="*/ 31 w 63" name="T94"/>
                  <a:gd fmla="*/ 59 h 65" name="T95"/>
                  <a:gd fmla="*/ 34 w 63" name="T96"/>
                  <a:gd fmla="*/ 37 h 65" name="T97"/>
                  <a:gd fmla="*/ 34 w 63" name="T98"/>
                  <a:gd fmla="*/ 37 h 65" name="T99"/>
                  <a:gd fmla="*/ 53 w 63" name="T100"/>
                  <a:gd fmla="*/ 46 h 65" name="T101"/>
                  <a:gd fmla="*/ 53 w 63" name="T102"/>
                  <a:gd fmla="*/ 46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62">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21" name="组合 1620"/>
            <p:cNvGrpSpPr/>
            <p:nvPr/>
          </p:nvGrpSpPr>
          <p:grpSpPr>
            <a:xfrm>
              <a:off x="553750" y="708630"/>
              <a:ext cx="2399181" cy="2399181"/>
              <a:chOff x="817563" y="2030413"/>
              <a:chExt cx="765175" cy="765175"/>
            </a:xfrm>
            <a:solidFill>
              <a:schemeClr val="bg1">
                <a:lumMod val="75000"/>
              </a:schemeClr>
            </a:solidFill>
          </p:grpSpPr>
          <p:grpSp>
            <p:nvGrpSpPr>
              <p:cNvPr id="1619" name="组合 1618"/>
              <p:cNvGrpSpPr/>
              <p:nvPr/>
            </p:nvGrpSpPr>
            <p:grpSpPr>
              <a:xfrm>
                <a:off x="1050925" y="2039938"/>
                <a:ext cx="495300" cy="269876"/>
                <a:chOff x="1050925" y="2039938"/>
                <a:chExt cx="495300" cy="269876"/>
              </a:xfrm>
              <a:grpFill/>
            </p:grpSpPr>
            <p:sp>
              <p:nvSpPr>
                <p:cNvPr id="1479" name="Freeform 68"/>
                <p:cNvSpPr>
                  <a:spLocks noEditPoints="1"/>
                </p:cNvSpPr>
                <p:nvPr/>
              </p:nvSpPr>
              <p:spPr bwMode="auto">
                <a:xfrm>
                  <a:off x="1208088" y="2168526"/>
                  <a:ext cx="179388" cy="82550"/>
                </a:xfrm>
                <a:custGeom>
                  <a:gdLst>
                    <a:gd fmla="*/ 154 w 169" name="T0"/>
                    <a:gd fmla="*/ 62 h 77" name="T1"/>
                    <a:gd fmla="*/ 156 w 169" name="T2"/>
                    <a:gd fmla="*/ 36 h 77" name="T3"/>
                    <a:gd fmla="*/ 151 w 169" name="T4"/>
                    <a:gd fmla="*/ 36 h 77" name="T5"/>
                    <a:gd fmla="*/ 116 w 169" name="T6"/>
                    <a:gd fmla="*/ 57 h 77" name="T7"/>
                    <a:gd fmla="*/ 115 w 169" name="T8"/>
                    <a:gd fmla="*/ 50 h 77" name="T9"/>
                    <a:gd fmla="*/ 98 w 169" name="T10"/>
                    <a:gd fmla="*/ 45 h 77" name="T11"/>
                    <a:gd fmla="*/ 81 w 169" name="T12"/>
                    <a:gd fmla="*/ 67 h 77" name="T13"/>
                    <a:gd fmla="*/ 84 w 169" name="T14"/>
                    <a:gd fmla="*/ 51 h 77" name="T15"/>
                    <a:gd fmla="*/ 107 w 169" name="T16"/>
                    <a:gd fmla="*/ 1 h 77" name="T17"/>
                    <a:gd fmla="*/ 84 w 169" name="T18"/>
                    <a:gd fmla="*/ 37 h 77" name="T19"/>
                    <a:gd fmla="*/ 33 w 169" name="T20"/>
                    <a:gd fmla="*/ 69 h 77" name="T21"/>
                    <a:gd fmla="*/ 36 w 169" name="T22"/>
                    <a:gd fmla="*/ 36 h 77" name="T23"/>
                    <a:gd fmla="*/ 25 w 169" name="T24"/>
                    <a:gd fmla="*/ 50 h 77" name="T25"/>
                    <a:gd fmla="*/ 1 w 169" name="T26"/>
                    <a:gd fmla="*/ 70 h 77" name="T27"/>
                    <a:gd fmla="*/ 4 w 169" name="T28"/>
                    <a:gd fmla="*/ 73 h 77" name="T29"/>
                    <a:gd fmla="*/ 11 w 169" name="T30"/>
                    <a:gd fmla="*/ 70 h 77" name="T31"/>
                    <a:gd fmla="*/ 22 w 169" name="T32"/>
                    <a:gd fmla="*/ 62 h 77" name="T33"/>
                    <a:gd fmla="*/ 48 w 169" name="T34"/>
                    <a:gd fmla="*/ 64 h 77" name="T35"/>
                    <a:gd fmla="*/ 61 w 169" name="T36"/>
                    <a:gd fmla="*/ 72 h 77" name="T37"/>
                    <a:gd fmla="*/ 75 w 169" name="T38"/>
                    <a:gd fmla="*/ 67 h 77" name="T39"/>
                    <a:gd fmla="*/ 121 w 169" name="T40"/>
                    <a:gd fmla="*/ 58 h 77" name="T41"/>
                    <a:gd fmla="*/ 128 w 169" name="T42"/>
                    <a:gd fmla="*/ 68 h 77" name="T43"/>
                    <a:gd fmla="*/ 148 w 169" name="T44"/>
                    <a:gd fmla="*/ 60 h 77" name="T45"/>
                    <a:gd fmla="*/ 163 w 169" name="T46"/>
                    <a:gd fmla="*/ 58 h 77" name="T47"/>
                    <a:gd fmla="*/ 101 w 169" name="T48"/>
                    <a:gd fmla="*/ 12 h 77" name="T49"/>
                    <a:gd fmla="*/ 73 w 169" name="T50"/>
                    <a:gd fmla="*/ 59 h 77" name="T51"/>
                    <a:gd fmla="*/ 59 w 169" name="T52"/>
                    <a:gd fmla="*/ 55 h 77" name="T53"/>
                    <a:gd fmla="*/ 74 w 169" name="T54"/>
                    <a:gd fmla="*/ 59 h 77" name="T55"/>
                    <a:gd fmla="*/ 100 w 169" name="T56"/>
                    <a:gd fmla="*/ 54 h 77" name="T57"/>
                    <a:gd fmla="*/ 103 w 169" name="T58"/>
                    <a:gd fmla="*/ 58 h 77" name="T59"/>
                    <a:gd fmla="*/ 100 w 169" name="T60"/>
                    <a:gd fmla="*/ 54 h 77" name="T61"/>
                    <a:gd fmla="*/ 130 w 169" name="T62"/>
                    <a:gd fmla="*/ 64 h 77" name="T63"/>
                    <a:gd fmla="*/ 149 w 169" name="T64"/>
                    <a:gd fmla="*/ 38 h 77" name="T65"/>
                    <a:gd fmla="*/ 137 w 169" name="T66"/>
                    <a:gd fmla="*/ 60 h 7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7" w="169">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0" name="Freeform 69"/>
                <p:cNvSpPr/>
                <p:nvPr/>
              </p:nvSpPr>
              <p:spPr bwMode="auto">
                <a:xfrm>
                  <a:off x="1247775" y="2190751"/>
                  <a:ext cx="6350" cy="6350"/>
                </a:xfrm>
                <a:custGeom>
                  <a:gdLst>
                    <a:gd fmla="*/ 2 w 6" name="T0"/>
                    <a:gd fmla="*/ 5 h 6" name="T1"/>
                    <a:gd fmla="*/ 5 w 6" name="T2"/>
                    <a:gd fmla="*/ 4 h 6" name="T3"/>
                    <a:gd fmla="*/ 6 w 6" name="T4"/>
                    <a:gd fmla="*/ 2 h 6" name="T5"/>
                    <a:gd fmla="*/ 3 w 6" name="T6"/>
                    <a:gd fmla="*/ 0 h 6" name="T7"/>
                    <a:gd fmla="*/ 1 w 6" name="T8"/>
                    <a:gd fmla="*/ 2 h 6" name="T9"/>
                    <a:gd fmla="*/ 2 w 6" name="T10"/>
                    <a:gd fmla="*/ 5 h 6" name="T11"/>
                  </a:gdLst>
                  <a:cxnLst>
                    <a:cxn ang="0">
                      <a:pos x="T0" y="T1"/>
                    </a:cxn>
                    <a:cxn ang="0">
                      <a:pos x="T2" y="T3"/>
                    </a:cxn>
                    <a:cxn ang="0">
                      <a:pos x="T4" y="T5"/>
                    </a:cxn>
                    <a:cxn ang="0">
                      <a:pos x="T6" y="T7"/>
                    </a:cxn>
                    <a:cxn ang="0">
                      <a:pos x="T8" y="T9"/>
                    </a:cxn>
                    <a:cxn ang="0">
                      <a:pos x="T10" y="T11"/>
                    </a:cxn>
                  </a:cxnLst>
                  <a:rect b="b" l="0" r="r" t="0"/>
                  <a:pathLst>
                    <a:path h="6" w="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1" name="Freeform 70"/>
                <p:cNvSpPr/>
                <p:nvPr/>
              </p:nvSpPr>
              <p:spPr bwMode="auto">
                <a:xfrm>
                  <a:off x="1154113" y="2085976"/>
                  <a:ext cx="123825" cy="92075"/>
                </a:xfrm>
                <a:custGeom>
                  <a:gdLst>
                    <a:gd fmla="*/ 0 w 116" name="T0"/>
                    <a:gd fmla="*/ 1 h 87" name="T1"/>
                    <a:gd fmla="*/ 2 w 116" name="T2"/>
                    <a:gd fmla="*/ 40 h 87" name="T3"/>
                    <a:gd fmla="*/ 4 w 116" name="T4"/>
                    <a:gd fmla="*/ 85 h 87" name="T5"/>
                    <a:gd fmla="*/ 5 w 116" name="T6"/>
                    <a:gd fmla="*/ 86 h 87" name="T7"/>
                    <a:gd fmla="*/ 63 w 116" name="T8"/>
                    <a:gd fmla="*/ 82 h 87" name="T9"/>
                    <a:gd fmla="*/ 116 w 116" name="T10"/>
                    <a:gd fmla="*/ 78 h 87" name="T11"/>
                    <a:gd fmla="*/ 116 w 116" name="T12"/>
                    <a:gd fmla="*/ 77 h 87" name="T13"/>
                    <a:gd fmla="*/ 115 w 116" name="T14"/>
                    <a:gd fmla="*/ 75 h 87" name="T15"/>
                    <a:gd fmla="*/ 114 w 116" name="T16"/>
                    <a:gd fmla="*/ 76 h 87" name="T17"/>
                    <a:gd fmla="*/ 91 w 116" name="T18"/>
                    <a:gd fmla="*/ 80 h 87" name="T19"/>
                    <a:gd fmla="*/ 67 w 116" name="T20"/>
                    <a:gd fmla="*/ 81 h 87" name="T21"/>
                    <a:gd fmla="*/ 16 w 116" name="T22"/>
                    <a:gd fmla="*/ 85 h 87" name="T23"/>
                    <a:gd fmla="*/ 5 w 116" name="T24"/>
                    <a:gd fmla="*/ 82 h 87" name="T25"/>
                    <a:gd fmla="*/ 5 w 116" name="T26"/>
                    <a:gd fmla="*/ 71 h 87" name="T27"/>
                    <a:gd fmla="*/ 4 w 116" name="T28"/>
                    <a:gd fmla="*/ 47 h 87" name="T29"/>
                    <a:gd fmla="*/ 2 w 116" name="T30"/>
                    <a:gd fmla="*/ 1 h 87" name="T31"/>
                    <a:gd fmla="*/ 0 w 116" name="T32"/>
                    <a:gd fmla="*/ 1 h 8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7" w="115">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2" name="Freeform 71"/>
                <p:cNvSpPr/>
                <p:nvPr/>
              </p:nvSpPr>
              <p:spPr bwMode="auto">
                <a:xfrm>
                  <a:off x="1168400" y="2144713"/>
                  <a:ext cx="19050" cy="31750"/>
                </a:xfrm>
                <a:custGeom>
                  <a:gdLst>
                    <a:gd fmla="*/ 4 w 18" name="T0"/>
                    <a:gd fmla="*/ 29 h 30" name="T1"/>
                    <a:gd fmla="*/ 3 w 18" name="T2"/>
                    <a:gd fmla="*/ 12 h 30" name="T3"/>
                    <a:gd fmla="*/ 3 w 18" name="T4"/>
                    <a:gd fmla="*/ 5 h 30" name="T5"/>
                    <a:gd fmla="*/ 6 w 18" name="T6"/>
                    <a:gd fmla="*/ 2 h 30" name="T7"/>
                    <a:gd fmla="*/ 13 w 18" name="T8"/>
                    <a:gd fmla="*/ 3 h 30" name="T9"/>
                    <a:gd fmla="*/ 14 w 18" name="T10"/>
                    <a:gd fmla="*/ 9 h 30" name="T11"/>
                    <a:gd fmla="*/ 16 w 18" name="T12"/>
                    <a:gd fmla="*/ 29 h 30" name="T13"/>
                    <a:gd fmla="*/ 17 w 18" name="T14"/>
                    <a:gd fmla="*/ 29 h 30" name="T15"/>
                    <a:gd fmla="*/ 15 w 18" name="T16"/>
                    <a:gd fmla="*/ 1 h 30" name="T17"/>
                    <a:gd fmla="*/ 14 w 18" name="T18"/>
                    <a:gd fmla="*/ 0 h 30" name="T19"/>
                    <a:gd fmla="*/ 2 w 18" name="T20"/>
                    <a:gd fmla="*/ 0 h 30" name="T21"/>
                    <a:gd fmla="*/ 1 w 18" name="T22"/>
                    <a:gd fmla="*/ 1 h 30" name="T23"/>
                    <a:gd fmla="*/ 3 w 18" name="T24"/>
                    <a:gd fmla="*/ 29 h 30" name="T25"/>
                    <a:gd fmla="*/ 4 w 18" name="T26"/>
                    <a:gd fmla="*/ 29 h 3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 w="18">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3" name="Freeform 72"/>
                <p:cNvSpPr/>
                <p:nvPr/>
              </p:nvSpPr>
              <p:spPr bwMode="auto">
                <a:xfrm>
                  <a:off x="1168400" y="2144713"/>
                  <a:ext cx="15875" cy="31750"/>
                </a:xfrm>
                <a:custGeom>
                  <a:gdLst>
                    <a:gd fmla="*/ 5 w 15" name="T0"/>
                    <a:gd fmla="*/ 1 h 29" name="T1"/>
                    <a:gd fmla="*/ 1 w 15" name="T2"/>
                    <a:gd fmla="*/ 6 h 29" name="T3"/>
                    <a:gd fmla="*/ 6 w 15" name="T4"/>
                    <a:gd fmla="*/ 3 h 29" name="T5"/>
                    <a:gd fmla="*/ 2 w 15" name="T6"/>
                    <a:gd fmla="*/ 8 h 29" name="T7"/>
                    <a:gd fmla="*/ 9 w 15" name="T8"/>
                    <a:gd fmla="*/ 4 h 29" name="T9"/>
                    <a:gd fmla="*/ 2 w 15" name="T10"/>
                    <a:gd fmla="*/ 11 h 29" name="T11"/>
                    <a:gd fmla="*/ 11 w 15" name="T12"/>
                    <a:gd fmla="*/ 2 h 29" name="T13"/>
                    <a:gd fmla="*/ 2 w 15" name="T14"/>
                    <a:gd fmla="*/ 13 h 29" name="T15"/>
                    <a:gd fmla="*/ 10 w 15" name="T16"/>
                    <a:gd fmla="*/ 6 h 29" name="T17"/>
                    <a:gd fmla="*/ 2 w 15" name="T18"/>
                    <a:gd fmla="*/ 16 h 29" name="T19"/>
                    <a:gd fmla="*/ 10 w 15" name="T20"/>
                    <a:gd fmla="*/ 8 h 29" name="T21"/>
                    <a:gd fmla="*/ 2 w 15" name="T22"/>
                    <a:gd fmla="*/ 19 h 29" name="T23"/>
                    <a:gd fmla="*/ 11 w 15" name="T24"/>
                    <a:gd fmla="*/ 11 h 29" name="T25"/>
                    <a:gd fmla="*/ 3 w 15" name="T26"/>
                    <a:gd fmla="*/ 22 h 29" name="T27"/>
                    <a:gd fmla="*/ 12 w 15" name="T28"/>
                    <a:gd fmla="*/ 12 h 29" name="T29"/>
                    <a:gd fmla="*/ 2 w 15" name="T30"/>
                    <a:gd fmla="*/ 26 h 29" name="T31"/>
                    <a:gd fmla="*/ 12 w 15" name="T32"/>
                    <a:gd fmla="*/ 13 h 29" name="T33"/>
                    <a:gd fmla="*/ 6 w 15" name="T34"/>
                    <a:gd fmla="*/ 23 h 29" name="T35"/>
                    <a:gd fmla="*/ 14 w 15" name="T36"/>
                    <a:gd fmla="*/ 14 h 29" name="T37"/>
                    <a:gd fmla="*/ 6 w 15" name="T38"/>
                    <a:gd fmla="*/ 26 h 29" name="T39"/>
                    <a:gd fmla="*/ 13 w 15" name="T40"/>
                    <a:gd fmla="*/ 18 h 29" name="T41"/>
                    <a:gd fmla="*/ 7 w 15" name="T42"/>
                    <a:gd fmla="*/ 26 h 29" name="T43"/>
                    <a:gd fmla="*/ 13 w 15" name="T44"/>
                    <a:gd fmla="*/ 20 h 29" name="T45"/>
                    <a:gd fmla="*/ 9 w 15" name="T46"/>
                    <a:gd fmla="*/ 27 h 29" name="T47"/>
                    <a:gd fmla="*/ 14 w 15" name="T48"/>
                    <a:gd fmla="*/ 22 h 29" name="T49"/>
                    <a:gd fmla="*/ 10 w 15" name="T50"/>
                    <a:gd fmla="*/ 26 h 29" name="T51"/>
                    <a:gd fmla="*/ 13 w 15" name="T52"/>
                    <a:gd fmla="*/ 26 h 29" name="T53"/>
                    <a:gd fmla="*/ 14 w 15" name="T54"/>
                    <a:gd fmla="*/ 23 h 29" name="T55"/>
                    <a:gd fmla="*/ 10 w 15" name="T56"/>
                    <a:gd fmla="*/ 26 h 29" name="T57"/>
                    <a:gd fmla="*/ 14 w 15" name="T58"/>
                    <a:gd fmla="*/ 22 h 29" name="T59"/>
                    <a:gd fmla="*/ 9 w 15" name="T60"/>
                    <a:gd fmla="*/ 27 h 29" name="T61"/>
                    <a:gd fmla="*/ 14 w 15" name="T62"/>
                    <a:gd fmla="*/ 20 h 29" name="T63"/>
                    <a:gd fmla="*/ 7 w 15" name="T64"/>
                    <a:gd fmla="*/ 26 h 29" name="T65"/>
                    <a:gd fmla="*/ 13 w 15" name="T66"/>
                    <a:gd fmla="*/ 18 h 29" name="T67"/>
                    <a:gd fmla="*/ 6 w 15" name="T68"/>
                    <a:gd fmla="*/ 26 h 29" name="T69"/>
                    <a:gd fmla="*/ 14 w 15" name="T70"/>
                    <a:gd fmla="*/ 14 h 29" name="T71"/>
                    <a:gd fmla="*/ 6 w 15" name="T72"/>
                    <a:gd fmla="*/ 23 h 29" name="T73"/>
                    <a:gd fmla="*/ 12 w 15" name="T74"/>
                    <a:gd fmla="*/ 13 h 29" name="T75"/>
                    <a:gd fmla="*/ 2 w 15" name="T76"/>
                    <a:gd fmla="*/ 26 h 29" name="T77"/>
                    <a:gd fmla="*/ 12 w 15" name="T78"/>
                    <a:gd fmla="*/ 12 h 29" name="T79"/>
                    <a:gd fmla="*/ 3 w 15" name="T80"/>
                    <a:gd fmla="*/ 22 h 29" name="T81"/>
                    <a:gd fmla="*/ 11 w 15" name="T82"/>
                    <a:gd fmla="*/ 11 h 29" name="T83"/>
                    <a:gd fmla="*/ 2 w 15" name="T84"/>
                    <a:gd fmla="*/ 19 h 29" name="T85"/>
                    <a:gd fmla="*/ 10 w 15" name="T86"/>
                    <a:gd fmla="*/ 8 h 29" name="T87"/>
                    <a:gd fmla="*/ 2 w 15" name="T88"/>
                    <a:gd fmla="*/ 16 h 29" name="T89"/>
                    <a:gd fmla="*/ 10 w 15" name="T90"/>
                    <a:gd fmla="*/ 6 h 29" name="T91"/>
                    <a:gd fmla="*/ 2 w 15" name="T92"/>
                    <a:gd fmla="*/ 13 h 29" name="T93"/>
                    <a:gd fmla="*/ 11 w 15" name="T94"/>
                    <a:gd fmla="*/ 2 h 29" name="T95"/>
                    <a:gd fmla="*/ 2 w 15" name="T96"/>
                    <a:gd fmla="*/ 11 h 29" name="T97"/>
                    <a:gd fmla="*/ 9 w 15" name="T98"/>
                    <a:gd fmla="*/ 3 h 29" name="T99"/>
                    <a:gd fmla="*/ 2 w 15" name="T100"/>
                    <a:gd fmla="*/ 8 h 29" name="T101"/>
                    <a:gd fmla="*/ 6 w 15" name="T102"/>
                    <a:gd fmla="*/ 3 h 29" name="T103"/>
                    <a:gd fmla="*/ 1 w 15" name="T104"/>
                    <a:gd fmla="*/ 6 h 29" name="T105"/>
                    <a:gd fmla="*/ 6 w 15" name="T106"/>
                    <a:gd fmla="*/ 1 h 29" name="T107"/>
                    <a:gd fmla="*/ 1 w 15" name="T108"/>
                    <a:gd fmla="*/ 2 h 2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8" w="15">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4" name="Freeform 73"/>
                <p:cNvSpPr/>
                <p:nvPr/>
              </p:nvSpPr>
              <p:spPr bwMode="auto">
                <a:xfrm>
                  <a:off x="1187450" y="2135188"/>
                  <a:ext cx="20638" cy="39688"/>
                </a:xfrm>
                <a:custGeom>
                  <a:gdLst>
                    <a:gd fmla="*/ 1 w 19" name="T0"/>
                    <a:gd fmla="*/ 37 h 37" name="T1"/>
                    <a:gd fmla="*/ 3 w 19" name="T2"/>
                    <a:gd fmla="*/ 37 h 37" name="T3"/>
                    <a:gd fmla="*/ 4 w 19" name="T4"/>
                    <a:gd fmla="*/ 36 h 37" name="T5"/>
                    <a:gd fmla="*/ 3 w 19" name="T6"/>
                    <a:gd fmla="*/ 18 h 37" name="T7"/>
                    <a:gd fmla="*/ 2 w 19" name="T8"/>
                    <a:gd fmla="*/ 8 h 37" name="T9"/>
                    <a:gd fmla="*/ 6 w 19" name="T10"/>
                    <a:gd fmla="*/ 3 h 37" name="T11"/>
                    <a:gd fmla="*/ 15 w 19" name="T12"/>
                    <a:gd fmla="*/ 12 h 37" name="T13"/>
                    <a:gd fmla="*/ 17 w 19" name="T14"/>
                    <a:gd fmla="*/ 34 h 37" name="T15"/>
                    <a:gd fmla="*/ 19 w 19" name="T16"/>
                    <a:gd fmla="*/ 34 h 37" name="T17"/>
                    <a:gd fmla="*/ 18 w 19" name="T18"/>
                    <a:gd fmla="*/ 19 h 37" name="T19"/>
                    <a:gd fmla="*/ 15 w 19" name="T20"/>
                    <a:gd fmla="*/ 5 h 37" name="T21"/>
                    <a:gd fmla="*/ 2 w 19" name="T22"/>
                    <a:gd fmla="*/ 2 h 37" name="T23"/>
                    <a:gd fmla="*/ 1 w 19" name="T24"/>
                    <a:gd fmla="*/ 2 h 37" name="T25"/>
                    <a:gd fmla="*/ 2 w 19" name="T26"/>
                    <a:gd fmla="*/ 18 h 37" name="T27"/>
                    <a:gd fmla="*/ 2 w 19" name="T28"/>
                    <a:gd fmla="*/ 35 h 37" name="T29"/>
                    <a:gd fmla="*/ 1 w 19" name="T30"/>
                    <a:gd fmla="*/ 37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19">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5" name="Freeform 74"/>
                <p:cNvSpPr/>
                <p:nvPr/>
              </p:nvSpPr>
              <p:spPr bwMode="auto">
                <a:xfrm>
                  <a:off x="1187450" y="2138363"/>
                  <a:ext cx="19050" cy="36513"/>
                </a:xfrm>
                <a:custGeom>
                  <a:gdLst>
                    <a:gd fmla="*/ 1 w 17" name="T0"/>
                    <a:gd fmla="*/ 5 h 34" name="T1"/>
                    <a:gd fmla="*/ 5 w 17" name="T2"/>
                    <a:gd fmla="*/ 2 h 34" name="T3"/>
                    <a:gd fmla="*/ 0 w 17" name="T4"/>
                    <a:gd fmla="*/ 7 h 34" name="T5"/>
                    <a:gd fmla="*/ 7 w 17" name="T6"/>
                    <a:gd fmla="*/ 2 h 34" name="T7"/>
                    <a:gd fmla="*/ 1 w 17" name="T8"/>
                    <a:gd fmla="*/ 9 h 34" name="T9"/>
                    <a:gd fmla="*/ 10 w 17" name="T10"/>
                    <a:gd fmla="*/ 1 h 34" name="T11"/>
                    <a:gd fmla="*/ 2 w 17" name="T12"/>
                    <a:gd fmla="*/ 10 h 34" name="T13"/>
                    <a:gd fmla="*/ 10 w 17" name="T14"/>
                    <a:gd fmla="*/ 2 h 34" name="T15"/>
                    <a:gd fmla="*/ 2 w 17" name="T16"/>
                    <a:gd fmla="*/ 14 h 34" name="T17"/>
                    <a:gd fmla="*/ 11 w 17" name="T18"/>
                    <a:gd fmla="*/ 6 h 34" name="T19"/>
                    <a:gd fmla="*/ 4 w 17" name="T20"/>
                    <a:gd fmla="*/ 15 h 34" name="T21"/>
                    <a:gd fmla="*/ 14 w 17" name="T22"/>
                    <a:gd fmla="*/ 5 h 34" name="T23"/>
                    <a:gd fmla="*/ 5 w 17" name="T24"/>
                    <a:gd fmla="*/ 16 h 34" name="T25"/>
                    <a:gd fmla="*/ 15 w 17" name="T26"/>
                    <a:gd fmla="*/ 6 h 34" name="T27"/>
                    <a:gd fmla="*/ 3 w 17" name="T28"/>
                    <a:gd fmla="*/ 21 h 34" name="T29"/>
                    <a:gd fmla="*/ 11 w 17" name="T30"/>
                    <a:gd fmla="*/ 13 h 34" name="T31"/>
                    <a:gd fmla="*/ 2 w 17" name="T32"/>
                    <a:gd fmla="*/ 25 h 34" name="T33"/>
                    <a:gd fmla="*/ 14 w 17" name="T34"/>
                    <a:gd fmla="*/ 12 h 34" name="T35"/>
                    <a:gd fmla="*/ 3 w 17" name="T36"/>
                    <a:gd fmla="*/ 29 h 34" name="T37"/>
                    <a:gd fmla="*/ 15 w 17" name="T38"/>
                    <a:gd fmla="*/ 15 h 34" name="T39"/>
                    <a:gd fmla="*/ 8 w 17" name="T40"/>
                    <a:gd fmla="*/ 27 h 34" name="T41"/>
                    <a:gd fmla="*/ 17 w 17" name="T42"/>
                    <a:gd fmla="*/ 18 h 34" name="T43"/>
                    <a:gd fmla="*/ 7 w 17" name="T44"/>
                    <a:gd fmla="*/ 33 h 34" name="T45"/>
                    <a:gd fmla="*/ 17 w 17" name="T46"/>
                    <a:gd fmla="*/ 22 h 34" name="T47"/>
                    <a:gd fmla="*/ 10 w 17" name="T48"/>
                    <a:gd fmla="*/ 31 h 34" name="T49"/>
                    <a:gd fmla="*/ 17 w 17" name="T50"/>
                    <a:gd fmla="*/ 27 h 34" name="T51"/>
                    <a:gd fmla="*/ 13 w 17" name="T52"/>
                    <a:gd fmla="*/ 31 h 34" name="T53"/>
                    <a:gd fmla="*/ 17 w 17" name="T54"/>
                    <a:gd fmla="*/ 27 h 34" name="T55"/>
                    <a:gd fmla="*/ 10 w 17" name="T56"/>
                    <a:gd fmla="*/ 31 h 34" name="T57"/>
                    <a:gd fmla="*/ 17 w 17" name="T58"/>
                    <a:gd fmla="*/ 22 h 34" name="T59"/>
                    <a:gd fmla="*/ 7 w 17" name="T60"/>
                    <a:gd fmla="*/ 32 h 34" name="T61"/>
                    <a:gd fmla="*/ 17 w 17" name="T62"/>
                    <a:gd fmla="*/ 18 h 34" name="T63"/>
                    <a:gd fmla="*/ 8 w 17" name="T64"/>
                    <a:gd fmla="*/ 27 h 34" name="T65"/>
                    <a:gd fmla="*/ 15 w 17" name="T66"/>
                    <a:gd fmla="*/ 15 h 34" name="T67"/>
                    <a:gd fmla="*/ 4 w 17" name="T68"/>
                    <a:gd fmla="*/ 29 h 34" name="T69"/>
                    <a:gd fmla="*/ 14 w 17" name="T70"/>
                    <a:gd fmla="*/ 12 h 34" name="T71"/>
                    <a:gd fmla="*/ 2 w 17" name="T72"/>
                    <a:gd fmla="*/ 25 h 34" name="T73"/>
                    <a:gd fmla="*/ 11 w 17" name="T74"/>
                    <a:gd fmla="*/ 13 h 34" name="T75"/>
                    <a:gd fmla="*/ 3 w 17" name="T76"/>
                    <a:gd fmla="*/ 21 h 34" name="T77"/>
                    <a:gd fmla="*/ 15 w 17" name="T78"/>
                    <a:gd fmla="*/ 6 h 34" name="T79"/>
                    <a:gd fmla="*/ 5 w 17" name="T80"/>
                    <a:gd fmla="*/ 16 h 34" name="T81"/>
                    <a:gd fmla="*/ 14 w 17" name="T82"/>
                    <a:gd fmla="*/ 5 h 34" name="T83"/>
                    <a:gd fmla="*/ 4 w 17" name="T84"/>
                    <a:gd fmla="*/ 15 h 34" name="T85"/>
                    <a:gd fmla="*/ 11 w 17" name="T86"/>
                    <a:gd fmla="*/ 6 h 34" name="T87"/>
                    <a:gd fmla="*/ 2 w 17" name="T88"/>
                    <a:gd fmla="*/ 14 h 34" name="T89"/>
                    <a:gd fmla="*/ 11 w 17" name="T90"/>
                    <a:gd fmla="*/ 2 h 34" name="T91"/>
                    <a:gd fmla="*/ 2 w 17" name="T92"/>
                    <a:gd fmla="*/ 10 h 34" name="T93"/>
                    <a:gd fmla="*/ 10 w 17" name="T94"/>
                    <a:gd fmla="*/ 1 h 34" name="T95"/>
                    <a:gd fmla="*/ 1 w 17" name="T96"/>
                    <a:gd fmla="*/ 9 h 34" name="T97"/>
                    <a:gd fmla="*/ 7 w 17" name="T98"/>
                    <a:gd fmla="*/ 2 h 34" name="T99"/>
                    <a:gd fmla="*/ 0 w 17" name="T100"/>
                    <a:gd fmla="*/ 7 h 34" name="T101"/>
                    <a:gd fmla="*/ 5 w 17" name="T102"/>
                    <a:gd fmla="*/ 2 h 34" name="T103"/>
                    <a:gd fmla="*/ 1 w 17" name="T104"/>
                    <a:gd fmla="*/ 5 h 34" name="T105"/>
                    <a:gd fmla="*/ 3 w 17" name="T106"/>
                    <a:gd fmla="*/ 3 h 3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4" w="17">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6" name="Freeform 75"/>
                <p:cNvSpPr/>
                <p:nvPr/>
              </p:nvSpPr>
              <p:spPr bwMode="auto">
                <a:xfrm>
                  <a:off x="1209675" y="2119313"/>
                  <a:ext cx="19050" cy="52388"/>
                </a:xfrm>
                <a:custGeom>
                  <a:gdLst>
                    <a:gd fmla="*/ 2 w 18" name="T0"/>
                    <a:gd fmla="*/ 50 h 50" name="T1"/>
                    <a:gd fmla="*/ 4 w 18" name="T2"/>
                    <a:gd fmla="*/ 38 h 50" name="T3"/>
                    <a:gd fmla="*/ 2 w 18" name="T4"/>
                    <a:gd fmla="*/ 14 h 50" name="T5"/>
                    <a:gd fmla="*/ 8 w 18" name="T6"/>
                    <a:gd fmla="*/ 2 h 50" name="T7"/>
                    <a:gd fmla="*/ 14 w 18" name="T8"/>
                    <a:gd fmla="*/ 13 h 50" name="T9"/>
                    <a:gd fmla="*/ 17 w 18" name="T10"/>
                    <a:gd fmla="*/ 49 h 50" name="T11"/>
                    <a:gd fmla="*/ 18 w 18" name="T12"/>
                    <a:gd fmla="*/ 49 h 50" name="T13"/>
                    <a:gd fmla="*/ 16 w 18" name="T14"/>
                    <a:gd fmla="*/ 1 h 50" name="T15"/>
                    <a:gd fmla="*/ 15 w 18" name="T16"/>
                    <a:gd fmla="*/ 0 h 50" name="T17"/>
                    <a:gd fmla="*/ 2 w 18" name="T18"/>
                    <a:gd fmla="*/ 0 h 50" name="T19"/>
                    <a:gd fmla="*/ 1 w 18" name="T20"/>
                    <a:gd fmla="*/ 1 h 50" name="T21"/>
                    <a:gd fmla="*/ 2 w 18" name="T22"/>
                    <a:gd fmla="*/ 26 h 50" name="T23"/>
                    <a:gd fmla="*/ 1 w 18" name="T24"/>
                    <a:gd fmla="*/ 49 h 50" name="T25"/>
                    <a:gd fmla="*/ 2 w 18" name="T26"/>
                    <a:gd fmla="*/ 50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18">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7" name="Freeform 76"/>
                <p:cNvSpPr/>
                <p:nvPr/>
              </p:nvSpPr>
              <p:spPr bwMode="auto">
                <a:xfrm>
                  <a:off x="1208088" y="2120901"/>
                  <a:ext cx="17463" cy="50800"/>
                </a:xfrm>
                <a:custGeom>
                  <a:gdLst>
                    <a:gd fmla="*/ 5 w 16" name="T0"/>
                    <a:gd fmla="*/ 4 h 48" name="T1"/>
                    <a:gd fmla="*/ 0 w 16" name="T2"/>
                    <a:gd fmla="*/ 11 h 48" name="T3"/>
                    <a:gd fmla="*/ 6 w 16" name="T4"/>
                    <a:gd fmla="*/ 5 h 48" name="T5"/>
                    <a:gd fmla="*/ 3 w 16" name="T6"/>
                    <a:gd fmla="*/ 13 h 48" name="T7"/>
                    <a:gd fmla="*/ 9 w 16" name="T8"/>
                    <a:gd fmla="*/ 6 h 48" name="T9"/>
                    <a:gd fmla="*/ 6 w 16" name="T10"/>
                    <a:gd fmla="*/ 14 h 48" name="T11"/>
                    <a:gd fmla="*/ 9 w 16" name="T12"/>
                    <a:gd fmla="*/ 6 h 48" name="T13"/>
                    <a:gd fmla="*/ 4 w 16" name="T14"/>
                    <a:gd fmla="*/ 16 h 48" name="T15"/>
                    <a:gd fmla="*/ 12 w 16" name="T16"/>
                    <a:gd fmla="*/ 6 h 48" name="T17"/>
                    <a:gd fmla="*/ 4 w 16" name="T18"/>
                    <a:gd fmla="*/ 18 h 48" name="T19"/>
                    <a:gd fmla="*/ 10 w 16" name="T20"/>
                    <a:gd fmla="*/ 12 h 48" name="T21"/>
                    <a:gd fmla="*/ 12 w 16" name="T22"/>
                    <a:gd fmla="*/ 7 h 48" name="T23"/>
                    <a:gd fmla="*/ 7 w 16" name="T24"/>
                    <a:gd fmla="*/ 21 h 48" name="T25"/>
                    <a:gd fmla="*/ 13 w 16" name="T26"/>
                    <a:gd fmla="*/ 12 h 48" name="T27"/>
                    <a:gd fmla="*/ 4 w 16" name="T28"/>
                    <a:gd fmla="*/ 30 h 48" name="T29"/>
                    <a:gd fmla="*/ 6 w 16" name="T30"/>
                    <a:gd fmla="*/ 31 h 48" name="T31"/>
                    <a:gd fmla="*/ 13 w 16" name="T32"/>
                    <a:gd fmla="*/ 24 h 48" name="T33"/>
                    <a:gd fmla="*/ 7 w 16" name="T34"/>
                    <a:gd fmla="*/ 36 h 48" name="T35"/>
                    <a:gd fmla="*/ 13 w 16" name="T36"/>
                    <a:gd fmla="*/ 25 h 48" name="T37"/>
                    <a:gd fmla="*/ 4 w 16" name="T38"/>
                    <a:gd fmla="*/ 41 h 48" name="T39"/>
                    <a:gd fmla="*/ 12 w 16" name="T40"/>
                    <a:gd fmla="*/ 31 h 48" name="T41"/>
                    <a:gd fmla="*/ 4 w 16" name="T42"/>
                    <a:gd fmla="*/ 43 h 48" name="T43"/>
                    <a:gd fmla="*/ 11 w 16" name="T44"/>
                    <a:gd fmla="*/ 37 h 48" name="T45"/>
                    <a:gd fmla="*/ 7 w 16" name="T46"/>
                    <a:gd fmla="*/ 44 h 48" name="T47"/>
                    <a:gd fmla="*/ 14 w 16" name="T48"/>
                    <a:gd fmla="*/ 37 h 48" name="T49"/>
                    <a:gd fmla="*/ 9 w 16" name="T50"/>
                    <a:gd fmla="*/ 47 h 48" name="T51"/>
                    <a:gd fmla="*/ 13 w 16" name="T52"/>
                    <a:gd fmla="*/ 47 h 48" name="T53"/>
                    <a:gd fmla="*/ 14 w 16" name="T54"/>
                    <a:gd fmla="*/ 43 h 48" name="T55"/>
                    <a:gd fmla="*/ 14 w 16" name="T56"/>
                    <a:gd fmla="*/ 38 h 48" name="T57"/>
                    <a:gd fmla="*/ 11 w 16" name="T58"/>
                    <a:gd fmla="*/ 44 h 48" name="T59"/>
                    <a:gd fmla="*/ 15 w 16" name="T60"/>
                    <a:gd fmla="*/ 34 h 48" name="T61"/>
                    <a:gd fmla="*/ 10 w 16" name="T62"/>
                    <a:gd fmla="*/ 43 h 48" name="T63"/>
                    <a:gd fmla="*/ 13 w 16" name="T64"/>
                    <a:gd fmla="*/ 32 h 48" name="T65"/>
                    <a:gd fmla="*/ 15 w 16" name="T66"/>
                    <a:gd fmla="*/ 29 h 48" name="T67"/>
                    <a:gd fmla="*/ 5 w 16" name="T68"/>
                    <a:gd fmla="*/ 38 h 48" name="T69"/>
                    <a:gd fmla="*/ 12 w 16" name="T70"/>
                    <a:gd fmla="*/ 28 h 48" name="T71"/>
                    <a:gd fmla="*/ 9 w 16" name="T72"/>
                    <a:gd fmla="*/ 33 h 48" name="T73"/>
                    <a:gd fmla="*/ 14 w 16" name="T74"/>
                    <a:gd fmla="*/ 20 h 48" name="T75"/>
                    <a:gd fmla="*/ 10 w 16" name="T76"/>
                    <a:gd fmla="*/ 27 h 48" name="T77"/>
                    <a:gd fmla="*/ 13 w 16" name="T78"/>
                    <a:gd fmla="*/ 19 h 48" name="T79"/>
                    <a:gd fmla="*/ 7 w 16" name="T80"/>
                    <a:gd fmla="*/ 25 h 48" name="T81"/>
                    <a:gd fmla="*/ 15 w 16" name="T82"/>
                    <a:gd fmla="*/ 9 h 48" name="T83"/>
                    <a:gd fmla="*/ 15 w 16" name="T84"/>
                    <a:gd fmla="*/ 5 h 48" name="T85"/>
                    <a:gd fmla="*/ 6 w 16" name="T86"/>
                    <a:gd fmla="*/ 16 h 48" name="T87"/>
                    <a:gd fmla="*/ 10 w 16" name="T88"/>
                    <a:gd fmla="*/ 11 h 48" name="T89"/>
                    <a:gd fmla="*/ 13 w 16" name="T90"/>
                    <a:gd fmla="*/ 3 h 48" name="T91"/>
                    <a:gd fmla="*/ 6 w 16" name="T92"/>
                    <a:gd fmla="*/ 14 h 48" name="T93"/>
                    <a:gd fmla="*/ 11 w 16" name="T94"/>
                    <a:gd fmla="*/ 3 h 48" name="T95"/>
                    <a:gd fmla="*/ 7 w 16" name="T96"/>
                    <a:gd fmla="*/ 11 h 48" name="T97"/>
                    <a:gd fmla="*/ 11 w 16" name="T98"/>
                    <a:gd fmla="*/ 1 h 48" name="T99"/>
                    <a:gd fmla="*/ 6 w 16" name="T100"/>
                    <a:gd fmla="*/ 8 h 48" name="T101"/>
                    <a:gd fmla="*/ 7 w 16" name="T102"/>
                    <a:gd fmla="*/ 2 h 48" name="T103"/>
                    <a:gd fmla="*/ 2 w 16" name="T104"/>
                    <a:gd fmla="*/ 8 h 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8" w="16">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8" name="Freeform 77"/>
                <p:cNvSpPr/>
                <p:nvPr/>
              </p:nvSpPr>
              <p:spPr bwMode="auto">
                <a:xfrm>
                  <a:off x="1227138" y="2103438"/>
                  <a:ext cx="22225" cy="68263"/>
                </a:xfrm>
                <a:custGeom>
                  <a:gdLst>
                    <a:gd fmla="*/ 7 w 20" name="T0"/>
                    <a:gd fmla="*/ 63 h 64" name="T1"/>
                    <a:gd fmla="*/ 6 w 20" name="T2"/>
                    <a:gd fmla="*/ 36 h 64" name="T3"/>
                    <a:gd fmla="*/ 3 w 20" name="T4"/>
                    <a:gd fmla="*/ 16 h 64" name="T5"/>
                    <a:gd fmla="*/ 7 w 20" name="T6"/>
                    <a:gd fmla="*/ 3 h 64" name="T7"/>
                    <a:gd fmla="*/ 13 w 20" name="T8"/>
                    <a:gd fmla="*/ 2 h 64" name="T9"/>
                    <a:gd fmla="*/ 16 w 20" name="T10"/>
                    <a:gd fmla="*/ 11 h 64" name="T11"/>
                    <a:gd fmla="*/ 17 w 20" name="T12"/>
                    <a:gd fmla="*/ 28 h 64" name="T13"/>
                    <a:gd fmla="*/ 19 w 20" name="T14"/>
                    <a:gd fmla="*/ 60 h 64" name="T15"/>
                    <a:gd fmla="*/ 20 w 20" name="T16"/>
                    <a:gd fmla="*/ 60 h 64" name="T17"/>
                    <a:gd fmla="*/ 16 w 20" name="T18"/>
                    <a:gd fmla="*/ 1 h 64" name="T19"/>
                    <a:gd fmla="*/ 16 w 20" name="T20"/>
                    <a:gd fmla="*/ 0 h 64" name="T21"/>
                    <a:gd fmla="*/ 1 w 20" name="T22"/>
                    <a:gd fmla="*/ 2 h 64" name="T23"/>
                    <a:gd fmla="*/ 0 w 20" name="T24"/>
                    <a:gd fmla="*/ 2 h 64" name="T25"/>
                    <a:gd fmla="*/ 4 w 20" name="T26"/>
                    <a:gd fmla="*/ 33 h 64" name="T27"/>
                    <a:gd fmla="*/ 5 w 20" name="T28"/>
                    <a:gd fmla="*/ 51 h 64" name="T29"/>
                    <a:gd fmla="*/ 6 w 20" name="T30"/>
                    <a:gd fmla="*/ 64 h 64" name="T31"/>
                    <a:gd fmla="*/ 7 w 20" name="T32"/>
                    <a:gd fmla="*/ 6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20">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9" name="Freeform 78"/>
                <p:cNvSpPr/>
                <p:nvPr/>
              </p:nvSpPr>
              <p:spPr bwMode="auto">
                <a:xfrm>
                  <a:off x="1228725" y="2106613"/>
                  <a:ext cx="17463" cy="65088"/>
                </a:xfrm>
                <a:custGeom>
                  <a:gdLst>
                    <a:gd fmla="*/ 0 w 17" name="T0"/>
                    <a:gd fmla="*/ 10 h 61" name="T1"/>
                    <a:gd fmla="*/ 6 w 17" name="T2"/>
                    <a:gd fmla="*/ 4 h 61" name="T3"/>
                    <a:gd fmla="*/ 3 w 17" name="T4"/>
                    <a:gd fmla="*/ 12 h 61" name="T5"/>
                    <a:gd fmla="*/ 3 w 17" name="T6"/>
                    <a:gd fmla="*/ 16 h 61" name="T7"/>
                    <a:gd fmla="*/ 7 w 17" name="T8"/>
                    <a:gd fmla="*/ 12 h 61" name="T9"/>
                    <a:gd fmla="*/ 10 w 17" name="T10"/>
                    <a:gd fmla="*/ 7 h 61" name="T11"/>
                    <a:gd fmla="*/ 4 w 17" name="T12"/>
                    <a:gd fmla="*/ 21 h 61" name="T13"/>
                    <a:gd fmla="*/ 6 w 17" name="T14"/>
                    <a:gd fmla="*/ 23 h 61" name="T15"/>
                    <a:gd fmla="*/ 10 w 17" name="T16"/>
                    <a:gd fmla="*/ 19 h 61" name="T17"/>
                    <a:gd fmla="*/ 13 w 17" name="T18"/>
                    <a:gd fmla="*/ 14 h 61" name="T19"/>
                    <a:gd fmla="*/ 6 w 17" name="T20"/>
                    <a:gd fmla="*/ 30 h 61" name="T21"/>
                    <a:gd fmla="*/ 10 w 17" name="T22"/>
                    <a:gd fmla="*/ 22 h 61" name="T23"/>
                    <a:gd fmla="*/ 6 w 17" name="T24"/>
                    <a:gd fmla="*/ 32 h 61" name="T25"/>
                    <a:gd fmla="*/ 12 w 17" name="T26"/>
                    <a:gd fmla="*/ 26 h 61" name="T27"/>
                    <a:gd fmla="*/ 4 w 17" name="T28"/>
                    <a:gd fmla="*/ 38 h 61" name="T29"/>
                    <a:gd fmla="*/ 11 w 17" name="T30"/>
                    <a:gd fmla="*/ 29 h 61" name="T31"/>
                    <a:gd fmla="*/ 7 w 17" name="T32"/>
                    <a:gd fmla="*/ 42 h 61" name="T33"/>
                    <a:gd fmla="*/ 5 w 17" name="T34"/>
                    <a:gd fmla="*/ 47 h 61" name="T35"/>
                    <a:gd fmla="*/ 12 w 17" name="T36"/>
                    <a:gd fmla="*/ 39 h 61" name="T37"/>
                    <a:gd fmla="*/ 7 w 17" name="T38"/>
                    <a:gd fmla="*/ 51 h 61" name="T39"/>
                    <a:gd fmla="*/ 8 w 17" name="T40"/>
                    <a:gd fmla="*/ 54 h 61" name="T41"/>
                    <a:gd fmla="*/ 15 w 17" name="T42"/>
                    <a:gd fmla="*/ 47 h 61" name="T43"/>
                    <a:gd fmla="*/ 9 w 17" name="T44"/>
                    <a:gd fmla="*/ 59 h 61" name="T45"/>
                    <a:gd fmla="*/ 13 w 17" name="T46"/>
                    <a:gd fmla="*/ 52 h 61" name="T47"/>
                    <a:gd fmla="*/ 10 w 17" name="T48"/>
                    <a:gd fmla="*/ 60 h 61" name="T49"/>
                    <a:gd fmla="*/ 11 w 17" name="T50"/>
                    <a:gd fmla="*/ 58 h 61" name="T51"/>
                    <a:gd fmla="*/ 15 w 17" name="T52"/>
                    <a:gd fmla="*/ 49 h 61" name="T53"/>
                    <a:gd fmla="*/ 11 w 17" name="T54"/>
                    <a:gd fmla="*/ 56 h 61" name="T55"/>
                    <a:gd fmla="*/ 15 w 17" name="T56"/>
                    <a:gd fmla="*/ 43 h 61" name="T57"/>
                    <a:gd fmla="*/ 11 w 17" name="T58"/>
                    <a:gd fmla="*/ 50 h 61" name="T59"/>
                    <a:gd fmla="*/ 15 w 17" name="T60"/>
                    <a:gd fmla="*/ 39 h 61" name="T61"/>
                    <a:gd fmla="*/ 15 w 17" name="T62"/>
                    <a:gd fmla="*/ 36 h 61" name="T63"/>
                    <a:gd fmla="*/ 6 w 17" name="T64"/>
                    <a:gd fmla="*/ 45 h 61" name="T65"/>
                    <a:gd fmla="*/ 10 w 17" name="T66"/>
                    <a:gd fmla="*/ 40 h 61" name="T67"/>
                    <a:gd fmla="*/ 14 w 17" name="T68"/>
                    <a:gd fmla="*/ 31 h 61" name="T69"/>
                    <a:gd fmla="*/ 14 w 17" name="T70"/>
                    <a:gd fmla="*/ 27 h 61" name="T71"/>
                    <a:gd fmla="*/ 8 w 17" name="T72"/>
                    <a:gd fmla="*/ 33 h 61" name="T73"/>
                    <a:gd fmla="*/ 14 w 17" name="T74"/>
                    <a:gd fmla="*/ 21 h 61" name="T75"/>
                    <a:gd fmla="*/ 13 w 17" name="T76"/>
                    <a:gd fmla="*/ 20 h 61" name="T77"/>
                    <a:gd fmla="*/ 8 w 17" name="T78"/>
                    <a:gd fmla="*/ 24 h 61" name="T79"/>
                    <a:gd fmla="*/ 16 w 17" name="T80"/>
                    <a:gd fmla="*/ 12 h 61" name="T81"/>
                    <a:gd fmla="*/ 7 w 17" name="T82"/>
                    <a:gd fmla="*/ 21 h 61" name="T83"/>
                    <a:gd fmla="*/ 12 w 17" name="T84"/>
                    <a:gd fmla="*/ 10 h 61" name="T85"/>
                    <a:gd fmla="*/ 12 w 17" name="T86"/>
                    <a:gd fmla="*/ 5 h 61" name="T87"/>
                    <a:gd fmla="*/ 8 w 17" name="T88"/>
                    <a:gd fmla="*/ 9 h 61" name="T89"/>
                    <a:gd fmla="*/ 11 w 17" name="T90"/>
                    <a:gd fmla="*/ 1 h 61" name="T91"/>
                    <a:gd fmla="*/ 5 w 17" name="T92"/>
                    <a:gd fmla="*/ 7 h 61" name="T93"/>
                    <a:gd fmla="*/ 9 w 17" name="T94"/>
                    <a:gd fmla="*/ 3 h 61" name="T95"/>
                    <a:gd fmla="*/ 5 w 17" name="T96"/>
                    <a:gd fmla="*/ 2 h 61" name="T97"/>
                    <a:gd fmla="*/ 0 w 17" name="T98"/>
                    <a:gd fmla="*/ 7 h 6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 w="17">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0" name="Freeform 79"/>
                <p:cNvSpPr/>
                <p:nvPr/>
              </p:nvSpPr>
              <p:spPr bwMode="auto">
                <a:xfrm>
                  <a:off x="1163638" y="2068513"/>
                  <a:ext cx="68263" cy="50800"/>
                </a:xfrm>
                <a:custGeom>
                  <a:gdLst>
                    <a:gd fmla="*/ 1 w 64" name="T0"/>
                    <a:gd fmla="*/ 47 h 48" name="T1"/>
                    <a:gd fmla="*/ 35 w 64" name="T2"/>
                    <a:gd fmla="*/ 35 h 48" name="T3"/>
                    <a:gd fmla="*/ 60 w 64" name="T4"/>
                    <a:gd fmla="*/ 1 h 48" name="T5"/>
                    <a:gd fmla="*/ 59 w 64" name="T6"/>
                    <a:gd fmla="*/ 0 h 48" name="T7"/>
                    <a:gd fmla="*/ 49 w 64" name="T8"/>
                    <a:gd fmla="*/ 7 h 48" name="T9"/>
                    <a:gd fmla="*/ 49 w 64" name="T10"/>
                    <a:gd fmla="*/ 8 h 48" name="T11"/>
                    <a:gd fmla="*/ 58 w 64" name="T12"/>
                    <a:gd fmla="*/ 3 h 48" name="T13"/>
                    <a:gd fmla="*/ 62 w 64" name="T14"/>
                    <a:gd fmla="*/ 13 h 48" name="T15"/>
                    <a:gd fmla="*/ 64 w 64" name="T16"/>
                    <a:gd fmla="*/ 13 h 48" name="T17"/>
                    <a:gd fmla="*/ 61 w 64" name="T18"/>
                    <a:gd fmla="*/ 1 h 48" name="T19"/>
                    <a:gd fmla="*/ 60 w 64" name="T20"/>
                    <a:gd fmla="*/ 0 h 48" name="T21"/>
                    <a:gd fmla="*/ 51 w 64" name="T22"/>
                    <a:gd fmla="*/ 5 h 48" name="T23"/>
                    <a:gd fmla="*/ 58 w 64" name="T24"/>
                    <a:gd fmla="*/ 4 h 48" name="T25"/>
                    <a:gd fmla="*/ 44 w 64" name="T26"/>
                    <a:gd fmla="*/ 27 h 48" name="T27"/>
                    <a:gd fmla="*/ 2 w 64" name="T28"/>
                    <a:gd fmla="*/ 45 h 48" name="T29"/>
                    <a:gd fmla="*/ 1 w 64" name="T30"/>
                    <a:gd fmla="*/ 47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64">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1" name="Freeform 80"/>
                <p:cNvSpPr/>
                <p:nvPr/>
              </p:nvSpPr>
              <p:spPr bwMode="auto">
                <a:xfrm>
                  <a:off x="1265238" y="2162176"/>
                  <a:ext cx="14288" cy="15875"/>
                </a:xfrm>
                <a:custGeom>
                  <a:gdLst>
                    <a:gd fmla="*/ 2 w 14" name="T0"/>
                    <a:gd fmla="*/ 0 h 15" name="T1"/>
                    <a:gd fmla="*/ 1 w 14" name="T2"/>
                    <a:gd fmla="*/ 0 h 15" name="T3"/>
                    <a:gd fmla="*/ 1 w 14" name="T4"/>
                    <a:gd fmla="*/ 1 h 15" name="T5"/>
                    <a:gd fmla="*/ 13 w 14" name="T6"/>
                    <a:gd fmla="*/ 4 h 15" name="T7"/>
                    <a:gd fmla="*/ 13 w 14" name="T8"/>
                    <a:gd fmla="*/ 3 h 15" name="T9"/>
                    <a:gd fmla="*/ 8 w 14" name="T10"/>
                    <a:gd fmla="*/ 13 h 15" name="T11"/>
                    <a:gd fmla="*/ 9 w 14" name="T12"/>
                    <a:gd fmla="*/ 14 h 15" name="T13"/>
                    <a:gd fmla="*/ 14 w 14" name="T14"/>
                    <a:gd fmla="*/ 4 h 15" name="T15"/>
                    <a:gd fmla="*/ 13 w 14" name="T16"/>
                    <a:gd fmla="*/ 3 h 15" name="T17"/>
                    <a:gd fmla="*/ 1 w 14" name="T18"/>
                    <a:gd fmla="*/ 0 h 15" name="T19"/>
                    <a:gd fmla="*/ 0 w 14" name="T20"/>
                    <a:gd fmla="*/ 1 h 15" name="T21"/>
                    <a:gd fmla="*/ 1 w 14" name="T22"/>
                    <a:gd fmla="*/ 1 h 15" name="T23"/>
                    <a:gd fmla="*/ 2 w 14"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4">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2" name="Freeform 81"/>
                <p:cNvSpPr/>
                <p:nvPr/>
              </p:nvSpPr>
              <p:spPr bwMode="auto">
                <a:xfrm>
                  <a:off x="1144588" y="2081213"/>
                  <a:ext cx="20638" cy="17463"/>
                </a:xfrm>
                <a:custGeom>
                  <a:gdLst>
                    <a:gd fmla="*/ 1 w 19" name="T0"/>
                    <a:gd fmla="*/ 16 h 16" name="T1"/>
                    <a:gd fmla="*/ 12 w 19" name="T2"/>
                    <a:gd fmla="*/ 1 h 16" name="T3"/>
                    <a:gd fmla="*/ 11 w 19" name="T4"/>
                    <a:gd fmla="*/ 1 h 16" name="T5"/>
                    <a:gd fmla="*/ 17 w 19" name="T6"/>
                    <a:gd fmla="*/ 13 h 16" name="T7"/>
                    <a:gd fmla="*/ 18 w 19" name="T8"/>
                    <a:gd fmla="*/ 12 h 16" name="T9"/>
                    <a:gd fmla="*/ 12 w 19" name="T10"/>
                    <a:gd fmla="*/ 1 h 16" name="T11"/>
                    <a:gd fmla="*/ 11 w 19" name="T12"/>
                    <a:gd fmla="*/ 1 h 16" name="T13"/>
                    <a:gd fmla="*/ 1 w 19" name="T14"/>
                    <a:gd fmla="*/ 14 h 16" name="T15"/>
                    <a:gd fmla="*/ 1 w 19"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6" name="Freeform 95"/>
                <p:cNvSpPr/>
                <p:nvPr/>
              </p:nvSpPr>
              <p:spPr bwMode="auto">
                <a:xfrm>
                  <a:off x="1050925" y="2143126"/>
                  <a:ext cx="92075" cy="84138"/>
                </a:xfrm>
                <a:custGeom>
                  <a:gdLst>
                    <a:gd fmla="*/ 55 w 87" name="T0"/>
                    <a:gd fmla="*/ 6 h 79" name="T1"/>
                    <a:gd fmla="*/ 28 w 87" name="T2"/>
                    <a:gd fmla="*/ 10 h 79" name="T3"/>
                    <a:gd fmla="*/ 7 w 87" name="T4"/>
                    <a:gd fmla="*/ 38 h 79" name="T5"/>
                    <a:gd fmla="*/ 44 w 87" name="T6"/>
                    <a:gd fmla="*/ 78 h 79" name="T7"/>
                    <a:gd fmla="*/ 81 w 87" name="T8"/>
                    <a:gd fmla="*/ 35 h 79" name="T9"/>
                    <a:gd fmla="*/ 47 w 87" name="T10"/>
                    <a:gd fmla="*/ 3 h 79" name="T11"/>
                    <a:gd fmla="*/ 48 w 87" name="T12"/>
                    <a:gd fmla="*/ 5 h 79" name="T13"/>
                    <a:gd fmla="*/ 79 w 87" name="T14"/>
                    <a:gd fmla="*/ 32 h 79" name="T15"/>
                    <a:gd fmla="*/ 47 w 87" name="T16"/>
                    <a:gd fmla="*/ 77 h 79" name="T17"/>
                    <a:gd fmla="*/ 7 w 87" name="T18"/>
                    <a:gd fmla="*/ 43 h 79" name="T19"/>
                    <a:gd fmla="*/ 25 w 87" name="T20"/>
                    <a:gd fmla="*/ 13 h 79" name="T21"/>
                    <a:gd fmla="*/ 54 w 87" name="T22"/>
                    <a:gd fmla="*/ 7 h 79" name="T23"/>
                    <a:gd fmla="*/ 55 w 87" name="T24"/>
                    <a:gd fmla="*/ 6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87">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7" name="Freeform 96"/>
                <p:cNvSpPr/>
                <p:nvPr/>
              </p:nvSpPr>
              <p:spPr bwMode="auto">
                <a:xfrm>
                  <a:off x="1063625" y="2144713"/>
                  <a:ext cx="73025" cy="74613"/>
                </a:xfrm>
                <a:custGeom>
                  <a:gdLst>
                    <a:gd fmla="*/ 0 w 70" name="T0"/>
                    <a:gd fmla="*/ 24 h 70" name="T1"/>
                    <a:gd fmla="*/ 13 w 70" name="T2"/>
                    <a:gd fmla="*/ 37 h 70" name="T3"/>
                    <a:gd fmla="*/ 27 w 70" name="T4"/>
                    <a:gd fmla="*/ 39 h 70" name="T5"/>
                    <a:gd fmla="*/ 43 w 70" name="T6"/>
                    <a:gd fmla="*/ 40 h 70" name="T7"/>
                    <a:gd fmla="*/ 44 w 70" name="T8"/>
                    <a:gd fmla="*/ 47 h 70" name="T9"/>
                    <a:gd fmla="*/ 49 w 70" name="T10"/>
                    <a:gd fmla="*/ 68 h 70" name="T11"/>
                    <a:gd fmla="*/ 50 w 70" name="T12"/>
                    <a:gd fmla="*/ 69 h 70" name="T13"/>
                    <a:gd fmla="*/ 61 w 70" name="T14"/>
                    <a:gd fmla="*/ 48 h 70" name="T15"/>
                    <a:gd fmla="*/ 64 w 70" name="T16"/>
                    <a:gd fmla="*/ 36 h 70" name="T17"/>
                    <a:gd fmla="*/ 48 w 70" name="T18"/>
                    <a:gd fmla="*/ 32 h 70" name="T19"/>
                    <a:gd fmla="*/ 33 w 70" name="T20"/>
                    <a:gd fmla="*/ 35 h 70" name="T21"/>
                    <a:gd fmla="*/ 28 w 70" name="T22"/>
                    <a:gd fmla="*/ 34 h 70" name="T23"/>
                    <a:gd fmla="*/ 30 w 70" name="T24"/>
                    <a:gd fmla="*/ 26 h 70" name="T25"/>
                    <a:gd fmla="*/ 36 w 70" name="T26"/>
                    <a:gd fmla="*/ 22 h 70" name="T27"/>
                    <a:gd fmla="*/ 42 w 70" name="T28"/>
                    <a:gd fmla="*/ 11 h 70" name="T29"/>
                    <a:gd fmla="*/ 41 w 70" name="T30"/>
                    <a:gd fmla="*/ 1 h 70" name="T31"/>
                    <a:gd fmla="*/ 41 w 70" name="T32"/>
                    <a:gd fmla="*/ 0 h 70" name="T33"/>
                    <a:gd fmla="*/ 37 w 70" name="T34"/>
                    <a:gd fmla="*/ 6 h 70" name="T35"/>
                    <a:gd fmla="*/ 39 w 70" name="T36"/>
                    <a:gd fmla="*/ 10 h 70" name="T37"/>
                    <a:gd fmla="*/ 37 w 70" name="T38"/>
                    <a:gd fmla="*/ 18 h 70" name="T39"/>
                    <a:gd fmla="*/ 24 w 70" name="T40"/>
                    <a:gd fmla="*/ 28 h 70" name="T41"/>
                    <a:gd fmla="*/ 56 w 70" name="T42"/>
                    <a:gd fmla="*/ 32 h 70" name="T43"/>
                    <a:gd fmla="*/ 55 w 70" name="T44"/>
                    <a:gd fmla="*/ 57 h 70" name="T45"/>
                    <a:gd fmla="*/ 52 w 70" name="T46"/>
                    <a:gd fmla="*/ 62 h 70" name="T47"/>
                    <a:gd fmla="*/ 51 w 70" name="T48"/>
                    <a:gd fmla="*/ 67 h 70" name="T49"/>
                    <a:gd fmla="*/ 53 w 70" name="T50"/>
                    <a:gd fmla="*/ 62 h 70" name="T51"/>
                    <a:gd fmla="*/ 50 w 70" name="T52"/>
                    <a:gd fmla="*/ 54 h 70" name="T53"/>
                    <a:gd fmla="*/ 45 w 70" name="T54"/>
                    <a:gd fmla="*/ 40 h 70" name="T55"/>
                    <a:gd fmla="*/ 27 w 70" name="T56"/>
                    <a:gd fmla="*/ 38 h 70" name="T57"/>
                    <a:gd fmla="*/ 6 w 70" name="T58"/>
                    <a:gd fmla="*/ 26 h 70" name="T59"/>
                    <a:gd fmla="*/ 0 w 70" name="T60"/>
                    <a:gd fmla="*/ 23 h 70" name="T61"/>
                    <a:gd fmla="*/ 0 w 70" name="T62"/>
                    <a:gd fmla="*/ 24 h 7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0" w="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0" name="Freeform 99"/>
                <p:cNvSpPr/>
                <p:nvPr/>
              </p:nvSpPr>
              <p:spPr bwMode="auto">
                <a:xfrm>
                  <a:off x="1104900" y="2179638"/>
                  <a:ext cx="25400" cy="30163"/>
                </a:xfrm>
                <a:custGeom>
                  <a:gdLst>
                    <a:gd fmla="*/ 2 w 24" name="T0"/>
                    <a:gd fmla="*/ 6 h 28" name="T1"/>
                    <a:gd fmla="*/ 5 w 24" name="T2"/>
                    <a:gd fmla="*/ 6 h 28" name="T3"/>
                    <a:gd fmla="*/ 5 w 24" name="T4"/>
                    <a:gd fmla="*/ 13 h 28" name="T5"/>
                    <a:gd fmla="*/ 8 w 24" name="T6"/>
                    <a:gd fmla="*/ 19 h 28" name="T7"/>
                    <a:gd fmla="*/ 11 w 24" name="T8"/>
                    <a:gd fmla="*/ 22 h 28" name="T9"/>
                    <a:gd fmla="*/ 13 w 24" name="T10"/>
                    <a:gd fmla="*/ 25 h 28" name="T11"/>
                    <a:gd fmla="*/ 14 w 24" name="T12"/>
                    <a:gd fmla="*/ 27 h 28" name="T13"/>
                    <a:gd fmla="*/ 16 w 24" name="T14"/>
                    <a:gd fmla="*/ 17 h 28" name="T15"/>
                    <a:gd fmla="*/ 17 w 24" name="T16"/>
                    <a:gd fmla="*/ 16 h 28" name="T17"/>
                    <a:gd fmla="*/ 18 w 24" name="T18"/>
                    <a:gd fmla="*/ 16 h 28" name="T19"/>
                    <a:gd fmla="*/ 20 w 24" name="T20"/>
                    <a:gd fmla="*/ 14 h 28" name="T21"/>
                    <a:gd fmla="*/ 21 w 24" name="T22"/>
                    <a:gd fmla="*/ 8 h 28" name="T23"/>
                    <a:gd fmla="*/ 14 w 24" name="T24"/>
                    <a:gd fmla="*/ 10 h 28" name="T25"/>
                    <a:gd fmla="*/ 13 w 24" name="T26"/>
                    <a:gd fmla="*/ 14 h 28" name="T27"/>
                    <a:gd fmla="*/ 9 w 24" name="T28"/>
                    <a:gd fmla="*/ 11 h 28" name="T29"/>
                    <a:gd fmla="*/ 10 w 24" name="T30"/>
                    <a:gd fmla="*/ 15 h 28" name="T31"/>
                    <a:gd fmla="*/ 7 w 24" name="T32"/>
                    <a:gd fmla="*/ 6 h 28" name="T33"/>
                    <a:gd fmla="*/ 20 w 24" name="T34"/>
                    <a:gd fmla="*/ 10 h 28" name="T35"/>
                    <a:gd fmla="*/ 18 w 24" name="T36"/>
                    <a:gd fmla="*/ 16 h 28" name="T37"/>
                    <a:gd fmla="*/ 14 w 24" name="T38"/>
                    <a:gd fmla="*/ 16 h 28" name="T39"/>
                    <a:gd fmla="*/ 11 w 24" name="T40"/>
                    <a:gd fmla="*/ 18 h 28" name="T41"/>
                    <a:gd fmla="*/ 7 w 24" name="T42"/>
                    <a:gd fmla="*/ 19 h 28" name="T43"/>
                    <a:gd fmla="*/ 17 w 24" name="T44"/>
                    <a:gd fmla="*/ 4 h 28" name="T45"/>
                    <a:gd fmla="*/ 11 w 24" name="T46"/>
                    <a:gd fmla="*/ 14 h 28" name="T47"/>
                    <a:gd fmla="*/ 9 w 24" name="T48"/>
                    <a:gd fmla="*/ 18 h 28" name="T49"/>
                    <a:gd fmla="*/ 10 w 24" name="T50"/>
                    <a:gd fmla="*/ 11 h 28" name="T51"/>
                    <a:gd fmla="*/ 10 w 24" name="T52"/>
                    <a:gd fmla="*/ 6 h 28" name="T53"/>
                    <a:gd fmla="*/ 13 w 24" name="T54"/>
                    <a:gd fmla="*/ 8 h 28" name="T55"/>
                    <a:gd fmla="*/ 12 w 24" name="T56"/>
                    <a:gd fmla="*/ 11 h 28" name="T57"/>
                    <a:gd fmla="*/ 17 w 24" name="T58"/>
                    <a:gd fmla="*/ 4 h 28" name="T59"/>
                    <a:gd fmla="*/ 8 w 24" name="T60"/>
                    <a:gd fmla="*/ 21 h 28" name="T61"/>
                    <a:gd fmla="*/ 11 w 24" name="T62"/>
                    <a:gd fmla="*/ 18 h 28" name="T63"/>
                    <a:gd fmla="*/ 13 w 24" name="T64"/>
                    <a:gd fmla="*/ 25 h 28" name="T65"/>
                    <a:gd fmla="*/ 15 w 24" name="T66"/>
                    <a:gd fmla="*/ 23 h 28" name="T67"/>
                    <a:gd fmla="*/ 15 w 24" name="T68"/>
                    <a:gd fmla="*/ 14 h 28" name="T69"/>
                    <a:gd fmla="*/ 7 w 24" name="T70"/>
                    <a:gd fmla="*/ 6 h 28" name="T71"/>
                    <a:gd fmla="*/ 10 w 24" name="T72"/>
                    <a:gd fmla="*/ 15 h 28" name="T73"/>
                    <a:gd fmla="*/ 9 w 24" name="T74"/>
                    <a:gd fmla="*/ 12 h 28" name="T75"/>
                    <a:gd fmla="*/ 13 w 24" name="T76"/>
                    <a:gd fmla="*/ 15 h 28" name="T77"/>
                    <a:gd fmla="*/ 14 w 24" name="T78"/>
                    <a:gd fmla="*/ 10 h 28" name="T79"/>
                    <a:gd fmla="*/ 22 w 24" name="T80"/>
                    <a:gd fmla="*/ 8 h 28" name="T81"/>
                    <a:gd fmla="*/ 22 w 24" name="T82"/>
                    <a:gd fmla="*/ 14 h 28" name="T83"/>
                    <a:gd fmla="*/ 20 w 24" name="T84"/>
                    <a:gd fmla="*/ 16 h 28" name="T85"/>
                    <a:gd fmla="*/ 18 w 24" name="T86"/>
                    <a:gd fmla="*/ 16 h 28" name="T87"/>
                    <a:gd fmla="*/ 18 w 24" name="T88"/>
                    <a:gd fmla="*/ 18 h 28" name="T89"/>
                    <a:gd fmla="*/ 15 w 24" name="T90"/>
                    <a:gd fmla="*/ 27 h 28" name="T91"/>
                    <a:gd fmla="*/ 15 w 24" name="T92"/>
                    <a:gd fmla="*/ 25 h 28" name="T93"/>
                    <a:gd fmla="*/ 12 w 24" name="T94"/>
                    <a:gd fmla="*/ 22 h 28" name="T95"/>
                    <a:gd fmla="*/ 9 w 24" name="T96"/>
                    <a:gd fmla="*/ 19 h 28" name="T97"/>
                    <a:gd fmla="*/ 6 w 24" name="T98"/>
                    <a:gd fmla="*/ 14 h 28" name="T99"/>
                    <a:gd fmla="*/ 6 w 24" name="T100"/>
                    <a:gd fmla="*/ 6 h 28" name="T101"/>
                    <a:gd fmla="*/ 0 w 24" name="T102"/>
                    <a:gd fmla="*/ 4 h 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 w="24">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8" name="Freeform 167"/>
                <p:cNvSpPr/>
                <p:nvPr/>
              </p:nvSpPr>
              <p:spPr bwMode="auto">
                <a:xfrm>
                  <a:off x="1460500" y="2222501"/>
                  <a:ext cx="85725" cy="87313"/>
                </a:xfrm>
                <a:custGeom>
                  <a:gdLst>
                    <a:gd fmla="*/ 47 w 81" name="T0"/>
                    <a:gd fmla="*/ 2 h 82" name="T1"/>
                    <a:gd fmla="*/ 6 w 81" name="T2"/>
                    <a:gd fmla="*/ 34 h 82" name="T3"/>
                    <a:gd fmla="*/ 34 w 81" name="T4"/>
                    <a:gd fmla="*/ 77 h 82" name="T5"/>
                    <a:gd fmla="*/ 81 w 81" name="T6"/>
                    <a:gd fmla="*/ 37 h 82" name="T7"/>
                    <a:gd fmla="*/ 65 w 81" name="T8"/>
                    <a:gd fmla="*/ 13 h 82" name="T9"/>
                    <a:gd fmla="*/ 41 w 81" name="T10"/>
                    <a:gd fmla="*/ 2 h 82" name="T11"/>
                    <a:gd fmla="*/ 41 w 81" name="T12"/>
                    <a:gd fmla="*/ 3 h 82" name="T13"/>
                    <a:gd fmla="*/ 65 w 81" name="T14"/>
                    <a:gd fmla="*/ 16 h 82" name="T15"/>
                    <a:gd fmla="*/ 79 w 81" name="T16"/>
                    <a:gd fmla="*/ 40 h 82" name="T17"/>
                    <a:gd fmla="*/ 59 w 81" name="T18"/>
                    <a:gd fmla="*/ 70 h 82" name="T19"/>
                    <a:gd fmla="*/ 24 w 81" name="T20"/>
                    <a:gd fmla="*/ 72 h 82" name="T21"/>
                    <a:gd fmla="*/ 8 w 81" name="T22"/>
                    <a:gd fmla="*/ 31 h 82" name="T23"/>
                    <a:gd fmla="*/ 47 w 81" name="T24"/>
                    <a:gd fmla="*/ 4 h 82" name="T25"/>
                    <a:gd fmla="*/ 47 w 81" name="T26"/>
                    <a:gd fmla="*/ 2 h 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2" w="81">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9" name="Freeform 168"/>
                <p:cNvSpPr/>
                <p:nvPr/>
              </p:nvSpPr>
              <p:spPr bwMode="auto">
                <a:xfrm>
                  <a:off x="1503363" y="2225676"/>
                  <a:ext cx="38100" cy="55563"/>
                </a:xfrm>
                <a:custGeom>
                  <a:gdLst>
                    <a:gd fmla="*/ 7 w 35" name="T0"/>
                    <a:gd fmla="*/ 1 h 52" name="T1"/>
                    <a:gd fmla="*/ 0 w 35" name="T2"/>
                    <a:gd fmla="*/ 6 h 52" name="T3"/>
                    <a:gd fmla="*/ 3 w 35" name="T4"/>
                    <a:gd fmla="*/ 16 h 52" name="T5"/>
                    <a:gd fmla="*/ 11 w 35" name="T6"/>
                    <a:gd fmla="*/ 18 h 52" name="T7"/>
                    <a:gd fmla="*/ 16 w 35" name="T8"/>
                    <a:gd fmla="*/ 11 h 52" name="T9"/>
                    <a:gd fmla="*/ 19 w 35" name="T10"/>
                    <a:gd fmla="*/ 15 h 52" name="T11"/>
                    <a:gd fmla="*/ 16 w 35" name="T12"/>
                    <a:gd fmla="*/ 18 h 52" name="T13"/>
                    <a:gd fmla="*/ 12 w 35" name="T14"/>
                    <a:gd fmla="*/ 29 h 52" name="T15"/>
                    <a:gd fmla="*/ 18 w 35" name="T16"/>
                    <a:gd fmla="*/ 36 h 52" name="T17"/>
                    <a:gd fmla="*/ 24 w 35" name="T18"/>
                    <a:gd fmla="*/ 36 h 52" name="T19"/>
                    <a:gd fmla="*/ 32 w 35" name="T20"/>
                    <a:gd fmla="*/ 51 h 52" name="T21"/>
                    <a:gd fmla="*/ 34 w 35" name="T22"/>
                    <a:gd fmla="*/ 52 h 52" name="T23"/>
                    <a:gd fmla="*/ 27 w 35" name="T24"/>
                    <a:gd fmla="*/ 33 h 52" name="T25"/>
                    <a:gd fmla="*/ 25 w 35" name="T26"/>
                    <a:gd fmla="*/ 34 h 52" name="T27"/>
                    <a:gd fmla="*/ 17 w 35" name="T28"/>
                    <a:gd fmla="*/ 19 h 52" name="T29"/>
                    <a:gd fmla="*/ 23 w 35" name="T30"/>
                    <a:gd fmla="*/ 12 h 52" name="T31"/>
                    <a:gd fmla="*/ 12 w 35" name="T32"/>
                    <a:gd fmla="*/ 12 h 52" name="T33"/>
                    <a:gd fmla="*/ 10 w 35" name="T34"/>
                    <a:gd fmla="*/ 15 h 52" name="T35"/>
                    <a:gd fmla="*/ 9 w 35" name="T36"/>
                    <a:gd fmla="*/ 19 h 52" name="T37"/>
                    <a:gd fmla="*/ 5 w 35" name="T38"/>
                    <a:gd fmla="*/ 15 h 52" name="T39"/>
                    <a:gd fmla="*/ 6 w 35" name="T40"/>
                    <a:gd fmla="*/ 13 h 52" name="T41"/>
                    <a:gd fmla="*/ 6 w 35" name="T42"/>
                    <a:gd fmla="*/ 11 h 52" name="T43"/>
                    <a:gd fmla="*/ 5 w 35" name="T44"/>
                    <a:gd fmla="*/ 10 h 52" name="T45"/>
                    <a:gd fmla="*/ 5 w 35" name="T46"/>
                    <a:gd fmla="*/ 10 h 52" name="T47"/>
                    <a:gd fmla="*/ 7 w 35" name="T48"/>
                    <a:gd fmla="*/ 2 h 52" name="T49"/>
                    <a:gd fmla="*/ 7 w 35" name="T50"/>
                    <a:gd fmla="*/ 1 h 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2" w="35">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0" name="Freeform 169"/>
                <p:cNvSpPr/>
                <p:nvPr/>
              </p:nvSpPr>
              <p:spPr bwMode="auto">
                <a:xfrm>
                  <a:off x="1465263" y="2232026"/>
                  <a:ext cx="50800" cy="73025"/>
                </a:xfrm>
                <a:custGeom>
                  <a:gdLst>
                    <a:gd fmla="*/ 15 w 49" name="T0"/>
                    <a:gd fmla="*/ 5 h 68" name="T1"/>
                    <a:gd fmla="*/ 20 w 49" name="T2"/>
                    <a:gd fmla="*/ 3 h 68" name="T3"/>
                    <a:gd fmla="*/ 20 w 49" name="T4"/>
                    <a:gd fmla="*/ 9 h 68" name="T5"/>
                    <a:gd fmla="*/ 18 w 49" name="T6"/>
                    <a:gd fmla="*/ 8 h 68" name="T7"/>
                    <a:gd fmla="*/ 15 w 49" name="T8"/>
                    <a:gd fmla="*/ 9 h 68" name="T9"/>
                    <a:gd fmla="*/ 19 w 49" name="T10"/>
                    <a:gd fmla="*/ 17 h 68" name="T11"/>
                    <a:gd fmla="*/ 17 w 49" name="T12"/>
                    <a:gd fmla="*/ 26 h 68" name="T13"/>
                    <a:gd fmla="*/ 13 w 49" name="T14"/>
                    <a:gd fmla="*/ 37 h 68" name="T15"/>
                    <a:gd fmla="*/ 12 w 49" name="T16"/>
                    <a:gd fmla="*/ 42 h 68" name="T17"/>
                    <a:gd fmla="*/ 25 w 49" name="T18"/>
                    <a:gd fmla="*/ 47 h 68" name="T19"/>
                    <a:gd fmla="*/ 38 w 49" name="T20"/>
                    <a:gd fmla="*/ 47 h 68" name="T21"/>
                    <a:gd fmla="*/ 47 w 49" name="T22"/>
                    <a:gd fmla="*/ 46 h 68" name="T23"/>
                    <a:gd fmla="*/ 45 w 49" name="T24"/>
                    <a:gd fmla="*/ 58 h 68" name="T25"/>
                    <a:gd fmla="*/ 40 w 49" name="T26"/>
                    <a:gd fmla="*/ 65 h 68" name="T27"/>
                    <a:gd fmla="*/ 34 w 49" name="T28"/>
                    <a:gd fmla="*/ 61 h 68" name="T29"/>
                    <a:gd fmla="*/ 21 w 49" name="T30"/>
                    <a:gd fmla="*/ 50 h 68" name="T31"/>
                    <a:gd fmla="*/ 15 w 49" name="T32"/>
                    <a:gd fmla="*/ 44 h 68" name="T33"/>
                    <a:gd fmla="*/ 2 w 49" name="T34"/>
                    <a:gd fmla="*/ 32 h 68" name="T35"/>
                    <a:gd fmla="*/ 0 w 49" name="T36"/>
                    <a:gd fmla="*/ 33 h 68" name="T37"/>
                    <a:gd fmla="*/ 20 w 49" name="T38"/>
                    <a:gd fmla="*/ 51 h 68" name="T39"/>
                    <a:gd fmla="*/ 44 w 49" name="T40"/>
                    <a:gd fmla="*/ 68 h 68" name="T41"/>
                    <a:gd fmla="*/ 44 w 49" name="T42"/>
                    <a:gd fmla="*/ 67 h 68" name="T43"/>
                    <a:gd fmla="*/ 49 w 49" name="T44"/>
                    <a:gd fmla="*/ 44 h 68" name="T45"/>
                    <a:gd fmla="*/ 48 w 49" name="T46"/>
                    <a:gd fmla="*/ 43 h 68" name="T47"/>
                    <a:gd fmla="*/ 28 w 49" name="T48"/>
                    <a:gd fmla="*/ 45 h 68" name="T49"/>
                    <a:gd fmla="*/ 17 w 49" name="T50"/>
                    <a:gd fmla="*/ 43 h 68" name="T51"/>
                    <a:gd fmla="*/ 15 w 49" name="T52"/>
                    <a:gd fmla="*/ 38 h 68" name="T53"/>
                    <a:gd fmla="*/ 20 w 49" name="T54"/>
                    <a:gd fmla="*/ 26 h 68" name="T55"/>
                    <a:gd fmla="*/ 24 w 49" name="T56"/>
                    <a:gd fmla="*/ 18 h 68" name="T57"/>
                    <a:gd fmla="*/ 20 w 49" name="T58"/>
                    <a:gd fmla="*/ 10 h 68" name="T59"/>
                    <a:gd fmla="*/ 27 w 49" name="T60"/>
                    <a:gd fmla="*/ 8 h 68" name="T61"/>
                    <a:gd fmla="*/ 14 w 49" name="T62"/>
                    <a:gd fmla="*/ 4 h 68" name="T63"/>
                    <a:gd fmla="*/ 15 w 49" name="T64"/>
                    <a:gd fmla="*/ 5 h 6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8" w="49">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1" name="Freeform 170"/>
                <p:cNvSpPr/>
                <p:nvPr/>
              </p:nvSpPr>
              <p:spPr bwMode="auto">
                <a:xfrm>
                  <a:off x="1466850" y="2235201"/>
                  <a:ext cx="20638" cy="39688"/>
                </a:xfrm>
                <a:custGeom>
                  <a:gdLst>
                    <a:gd fmla="*/ 5 w 20" name="T0"/>
                    <a:gd fmla="*/ 19 h 38" name="T1"/>
                    <a:gd fmla="*/ 0 w 20" name="T2"/>
                    <a:gd fmla="*/ 29 h 38" name="T3"/>
                    <a:gd fmla="*/ 5 w 20" name="T4"/>
                    <a:gd fmla="*/ 20 h 38" name="T5"/>
                    <a:gd fmla="*/ 2 w 20" name="T6"/>
                    <a:gd fmla="*/ 29 h 38" name="T7"/>
                    <a:gd fmla="*/ 8 w 20" name="T8"/>
                    <a:gd fmla="*/ 18 h 38" name="T9"/>
                    <a:gd fmla="*/ 6 w 20" name="T10"/>
                    <a:gd fmla="*/ 24 h 38" name="T11"/>
                    <a:gd fmla="*/ 7 w 20" name="T12"/>
                    <a:gd fmla="*/ 34 h 38" name="T13"/>
                    <a:gd fmla="*/ 7 w 20" name="T14"/>
                    <a:gd fmla="*/ 21 h 38" name="T15"/>
                    <a:gd fmla="*/ 8 w 20" name="T16"/>
                    <a:gd fmla="*/ 34 h 38" name="T17"/>
                    <a:gd fmla="*/ 7 w 20" name="T18"/>
                    <a:gd fmla="*/ 25 h 38" name="T19"/>
                    <a:gd fmla="*/ 2 w 20" name="T20"/>
                    <a:gd fmla="*/ 29 h 38" name="T21"/>
                    <a:gd fmla="*/ 3 w 20" name="T22"/>
                    <a:gd fmla="*/ 36 h 38" name="T23"/>
                    <a:gd fmla="*/ 4 w 20" name="T24"/>
                    <a:gd fmla="*/ 34 h 38" name="T25"/>
                    <a:gd fmla="*/ 5 w 20" name="T26"/>
                    <a:gd fmla="*/ 38 h 38" name="T27"/>
                    <a:gd fmla="*/ 7 w 20" name="T28"/>
                    <a:gd fmla="*/ 34 h 38" name="T29"/>
                    <a:gd fmla="*/ 7 w 20" name="T30"/>
                    <a:gd fmla="*/ 37 h 38" name="T31"/>
                    <a:gd fmla="*/ 11 w 20" name="T32"/>
                    <a:gd fmla="*/ 21 h 38" name="T33"/>
                    <a:gd fmla="*/ 15 w 20" name="T34"/>
                    <a:gd fmla="*/ 19 h 38" name="T35"/>
                    <a:gd fmla="*/ 11 w 20" name="T36"/>
                    <a:gd fmla="*/ 28 h 38" name="T37"/>
                    <a:gd fmla="*/ 15 w 20" name="T38"/>
                    <a:gd fmla="*/ 19 h 38" name="T39"/>
                    <a:gd fmla="*/ 11 w 20" name="T40"/>
                    <a:gd fmla="*/ 27 h 38" name="T41"/>
                    <a:gd fmla="*/ 14 w 20" name="T42"/>
                    <a:gd fmla="*/ 23 h 38" name="T43"/>
                    <a:gd fmla="*/ 15 w 20" name="T44"/>
                    <a:gd fmla="*/ 17 h 38" name="T45"/>
                    <a:gd fmla="*/ 14 w 20" name="T46"/>
                    <a:gd fmla="*/ 15 h 38" name="T47"/>
                    <a:gd fmla="*/ 9 w 20" name="T48"/>
                    <a:gd fmla="*/ 17 h 38" name="T49"/>
                    <a:gd fmla="*/ 11 w 20" name="T50"/>
                    <a:gd fmla="*/ 14 h 38" name="T51"/>
                    <a:gd fmla="*/ 9 w 20" name="T52"/>
                    <a:gd fmla="*/ 10 h 38" name="T53"/>
                    <a:gd fmla="*/ 11 w 20" name="T54"/>
                    <a:gd fmla="*/ 5 h 38" name="T55"/>
                    <a:gd fmla="*/ 17 w 20" name="T56"/>
                    <a:gd fmla="*/ 3 h 38" name="T57"/>
                    <a:gd fmla="*/ 18 w 20" name="T58"/>
                    <a:gd fmla="*/ 2 h 38" name="T59"/>
                    <a:gd fmla="*/ 20 w 20" name="T60"/>
                    <a:gd fmla="*/ 1 h 38" name="T61"/>
                    <a:gd fmla="*/ 15 w 20" name="T62"/>
                    <a:gd fmla="*/ 2 h 38" name="T63"/>
                    <a:gd fmla="*/ 11 w 20" name="T64"/>
                    <a:gd fmla="*/ 5 h 38" name="T65"/>
                    <a:gd fmla="*/ 8 w 20" name="T66"/>
                    <a:gd fmla="*/ 9 h 38" name="T67"/>
                    <a:gd fmla="*/ 12 w 20" name="T68"/>
                    <a:gd fmla="*/ 4 h 38" name="T69"/>
                    <a:gd fmla="*/ 6 w 20" name="T70"/>
                    <a:gd fmla="*/ 15 h 38" name="T71"/>
                    <a:gd fmla="*/ 9 w 20" name="T72"/>
                    <a:gd fmla="*/ 21 h 38" name="T73"/>
                    <a:gd fmla="*/ 13 w 20" name="T74"/>
                    <a:gd fmla="*/ 10 h 38" name="T75"/>
                    <a:gd fmla="*/ 9 w 20" name="T76"/>
                    <a:gd fmla="*/ 19 h 38" name="T77"/>
                    <a:gd fmla="*/ 12 w 20" name="T78"/>
                    <a:gd fmla="*/ 10 h 38" name="T79"/>
                    <a:gd fmla="*/ 7 w 20" name="T80"/>
                    <a:gd fmla="*/ 20 h 38" name="T81"/>
                    <a:gd fmla="*/ 13 w 20" name="T82"/>
                    <a:gd fmla="*/ 21 h 38" name="T83"/>
                    <a:gd fmla="*/ 17 w 20" name="T84"/>
                    <a:gd fmla="*/ 16 h 38" name="T85"/>
                    <a:gd fmla="*/ 16 w 20" name="T86"/>
                    <a:gd fmla="*/ 16 h 38" name="T87"/>
                    <a:gd fmla="*/ 14 w 20" name="T88"/>
                    <a:gd fmla="*/ 21 h 38" name="T89"/>
                    <a:gd fmla="*/ 12 w 20" name="T90"/>
                    <a:gd fmla="*/ 24 h 38" name="T91"/>
                    <a:gd fmla="*/ 12 w 20" name="T92"/>
                    <a:gd fmla="*/ 31 h 38" name="T93"/>
                    <a:gd fmla="*/ 14 w 20" name="T94"/>
                    <a:gd fmla="*/ 24 h 38" name="T95"/>
                    <a:gd fmla="*/ 10 w 20" name="T96"/>
                    <a:gd fmla="*/ 31 h 38" name="T97"/>
                    <a:gd fmla="*/ 13 w 20" name="T98"/>
                    <a:gd fmla="*/ 19 h 38" name="T99"/>
                    <a:gd fmla="*/ 9 w 20" name="T100"/>
                    <a:gd fmla="*/ 28 h 38" name="T101"/>
                    <a:gd fmla="*/ 7 w 20" name="T102"/>
                    <a:gd fmla="*/ 31 h 38" name="T103"/>
                    <a:gd fmla="*/ 2 w 20" name="T104"/>
                    <a:gd fmla="*/ 30 h 38" name="T105"/>
                    <a:gd fmla="*/ 2 w 20" name="T106"/>
                    <a:gd fmla="*/ 34 h 38" name="T107"/>
                    <a:gd fmla="*/ 8 w 20" name="T108"/>
                    <a:gd fmla="*/ 35 h 38" name="T109"/>
                    <a:gd fmla="*/ 8 w 20" name="T110"/>
                    <a:gd fmla="*/ 28 h 38" name="T111"/>
                    <a:gd fmla="*/ 8 w 20" name="T112"/>
                    <a:gd fmla="*/ 27 h 38" name="T113"/>
                    <a:gd fmla="*/ 7 w 20" name="T114"/>
                    <a:gd fmla="*/ 31 h 38" name="T115"/>
                    <a:gd fmla="*/ 8 w 20" name="T116"/>
                    <a:gd fmla="*/ 15 h 38" name="T117"/>
                    <a:gd fmla="*/ 4 w 20" name="T118"/>
                    <a:gd fmla="*/ 28 h 38" name="T119"/>
                    <a:gd fmla="*/ 4 w 20" name="T120"/>
                    <a:gd fmla="*/ 16 h 38" name="T121"/>
                    <a:gd fmla="*/ 7 w 20" name="T122"/>
                    <a:gd fmla="*/ 17 h 38" name="T123"/>
                    <a:gd fmla="*/ 0 w 20" name="T124"/>
                    <a:gd fmla="*/ 25 h 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8" w="20">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2" name="Freeform 171"/>
                <p:cNvSpPr/>
                <p:nvPr/>
              </p:nvSpPr>
              <p:spPr bwMode="auto">
                <a:xfrm>
                  <a:off x="1482725" y="2279651"/>
                  <a:ext cx="22225" cy="20638"/>
                </a:xfrm>
                <a:custGeom>
                  <a:gdLst>
                    <a:gd fmla="*/ 9 w 21" name="T0"/>
                    <a:gd fmla="*/ 4 h 19" name="T1"/>
                    <a:gd fmla="*/ 8 w 21" name="T2"/>
                    <a:gd fmla="*/ 2 h 19" name="T3"/>
                    <a:gd fmla="*/ 7 w 21" name="T4"/>
                    <a:gd fmla="*/ 3 h 19" name="T5"/>
                    <a:gd fmla="*/ 11 w 21" name="T6"/>
                    <a:gd fmla="*/ 7 h 19" name="T7"/>
                    <a:gd fmla="*/ 12 w 21" name="T8"/>
                    <a:gd fmla="*/ 6 h 19" name="T9"/>
                    <a:gd fmla="*/ 2 w 21" name="T10"/>
                    <a:gd fmla="*/ 0 h 19" name="T11"/>
                    <a:gd fmla="*/ 1 w 21" name="T12"/>
                    <a:gd fmla="*/ 2 h 19" name="T13"/>
                    <a:gd fmla="*/ 9 w 21" name="T14"/>
                    <a:gd fmla="*/ 8 h 19" name="T15"/>
                    <a:gd fmla="*/ 10 w 21" name="T16"/>
                    <a:gd fmla="*/ 7 h 19" name="T17"/>
                    <a:gd fmla="*/ 4 w 21" name="T18"/>
                    <a:gd fmla="*/ 2 h 19" name="T19"/>
                    <a:gd fmla="*/ 3 w 21" name="T20"/>
                    <a:gd fmla="*/ 3 h 19" name="T21"/>
                    <a:gd fmla="*/ 12 w 21" name="T22"/>
                    <a:gd fmla="*/ 10 h 19" name="T23"/>
                    <a:gd fmla="*/ 13 w 21" name="T24"/>
                    <a:gd fmla="*/ 9 h 19" name="T25"/>
                    <a:gd fmla="*/ 10 w 21" name="T26"/>
                    <a:gd fmla="*/ 6 h 19" name="T27"/>
                    <a:gd fmla="*/ 9 w 21" name="T28"/>
                    <a:gd fmla="*/ 7 h 19" name="T29"/>
                    <a:gd fmla="*/ 19 w 21" name="T30"/>
                    <a:gd fmla="*/ 12 h 19" name="T31"/>
                    <a:gd fmla="*/ 20 w 21" name="T32"/>
                    <a:gd fmla="*/ 11 h 19" name="T33"/>
                    <a:gd fmla="*/ 11 w 21" name="T34"/>
                    <a:gd fmla="*/ 3 h 19" name="T35"/>
                    <a:gd fmla="*/ 10 w 21" name="T36"/>
                    <a:gd fmla="*/ 4 h 19" name="T37"/>
                    <a:gd fmla="*/ 20 w 21" name="T38"/>
                    <a:gd fmla="*/ 18 h 19" name="T39"/>
                    <a:gd fmla="*/ 21 w 21" name="T40"/>
                    <a:gd fmla="*/ 17 h 19" name="T41"/>
                    <a:gd fmla="*/ 9 w 21" name="T42"/>
                    <a:gd fmla="*/ 7 h 19" name="T43"/>
                    <a:gd fmla="*/ 8 w 21" name="T44"/>
                    <a:gd fmla="*/ 8 h 19" name="T45"/>
                    <a:gd fmla="*/ 18 w 21" name="T46"/>
                    <a:gd fmla="*/ 16 h 19" name="T47"/>
                    <a:gd fmla="*/ 19 w 21" name="T48"/>
                    <a:gd fmla="*/ 15 h 19" name="T49"/>
                    <a:gd fmla="*/ 16 w 21" name="T50"/>
                    <a:gd fmla="*/ 9 h 19" name="T51"/>
                    <a:gd fmla="*/ 15 w 21" name="T52"/>
                    <a:gd fmla="*/ 8 h 19" name="T53"/>
                    <a:gd fmla="*/ 18 w 21" name="T54"/>
                    <a:gd fmla="*/ 16 h 19" name="T55"/>
                    <a:gd fmla="*/ 19 w 21" name="T56"/>
                    <a:gd fmla="*/ 15 h 19" name="T57"/>
                    <a:gd fmla="*/ 9 w 21" name="T58"/>
                    <a:gd fmla="*/ 7 h 19" name="T59"/>
                    <a:gd fmla="*/ 8 w 21" name="T60"/>
                    <a:gd fmla="*/ 8 h 19" name="T61"/>
                    <a:gd fmla="*/ 20 w 21" name="T62"/>
                    <a:gd fmla="*/ 18 h 19" name="T63"/>
                    <a:gd fmla="*/ 21 w 21" name="T64"/>
                    <a:gd fmla="*/ 18 h 19" name="T65"/>
                    <a:gd fmla="*/ 11 w 21" name="T66"/>
                    <a:gd fmla="*/ 3 h 19" name="T67"/>
                    <a:gd fmla="*/ 10 w 21" name="T68"/>
                    <a:gd fmla="*/ 4 h 19" name="T69"/>
                    <a:gd fmla="*/ 19 w 21" name="T70"/>
                    <a:gd fmla="*/ 12 h 19" name="T71"/>
                    <a:gd fmla="*/ 20 w 21" name="T72"/>
                    <a:gd fmla="*/ 11 h 19" name="T73"/>
                    <a:gd fmla="*/ 9 w 21" name="T74"/>
                    <a:gd fmla="*/ 5 h 19" name="T75"/>
                    <a:gd fmla="*/ 9 w 21" name="T76"/>
                    <a:gd fmla="*/ 7 h 19" name="T77"/>
                    <a:gd fmla="*/ 12 w 21" name="T78"/>
                    <a:gd fmla="*/ 10 h 19" name="T79"/>
                    <a:gd fmla="*/ 13 w 21" name="T80"/>
                    <a:gd fmla="*/ 9 h 19" name="T81"/>
                    <a:gd fmla="*/ 4 w 21" name="T82"/>
                    <a:gd fmla="*/ 2 h 19" name="T83"/>
                    <a:gd fmla="*/ 3 w 21" name="T84"/>
                    <a:gd fmla="*/ 3 h 19" name="T85"/>
                    <a:gd fmla="*/ 9 w 21" name="T86"/>
                    <a:gd fmla="*/ 8 h 19" name="T87"/>
                    <a:gd fmla="*/ 10 w 21" name="T88"/>
                    <a:gd fmla="*/ 7 h 19" name="T89"/>
                    <a:gd fmla="*/ 2 w 21" name="T90"/>
                    <a:gd fmla="*/ 1 h 19" name="T91"/>
                    <a:gd fmla="*/ 1 w 21" name="T92"/>
                    <a:gd fmla="*/ 2 h 19" name="T93"/>
                    <a:gd fmla="*/ 12 w 21" name="T94"/>
                    <a:gd fmla="*/ 7 h 19" name="T95"/>
                    <a:gd fmla="*/ 12 w 21" name="T96"/>
                    <a:gd fmla="*/ 6 h 19" name="T97"/>
                    <a:gd fmla="*/ 8 w 21" name="T98"/>
                    <a:gd fmla="*/ 2 h 19" name="T99"/>
                    <a:gd fmla="*/ 6 w 21" name="T100"/>
                    <a:gd fmla="*/ 3 h 19" name="T101"/>
                    <a:gd fmla="*/ 8 w 21" name="T102"/>
                    <a:gd fmla="*/ 5 h 19" name="T103"/>
                    <a:gd fmla="*/ 9 w 21" name="T104"/>
                    <a:gd fmla="*/ 4 h 1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 w="21">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3" name="Freeform 172"/>
                <p:cNvSpPr/>
                <p:nvPr/>
              </p:nvSpPr>
              <p:spPr bwMode="auto">
                <a:xfrm>
                  <a:off x="1477963" y="2270126"/>
                  <a:ext cx="38100" cy="34925"/>
                </a:xfrm>
                <a:custGeom>
                  <a:gdLst>
                    <a:gd fmla="*/ 2 w 37" name="T0"/>
                    <a:gd fmla="*/ 9 h 33" name="T1"/>
                    <a:gd fmla="*/ 15 w 37" name="T2"/>
                    <a:gd fmla="*/ 4 h 33" name="T3"/>
                    <a:gd fmla="*/ 22 w 37" name="T4"/>
                    <a:gd fmla="*/ 9 h 33" name="T5"/>
                    <a:gd fmla="*/ 31 w 37" name="T6"/>
                    <a:gd fmla="*/ 10 h 33" name="T7"/>
                    <a:gd fmla="*/ 32 w 37" name="T8"/>
                    <a:gd fmla="*/ 15 h 33" name="T9"/>
                    <a:gd fmla="*/ 31 w 37" name="T10"/>
                    <a:gd fmla="*/ 17 h 33" name="T11"/>
                    <a:gd fmla="*/ 29 w 37" name="T12"/>
                    <a:gd fmla="*/ 20 h 33" name="T13"/>
                    <a:gd fmla="*/ 30 w 37" name="T14"/>
                    <a:gd fmla="*/ 29 h 33" name="T15"/>
                    <a:gd fmla="*/ 29 w 37" name="T16"/>
                    <a:gd fmla="*/ 31 h 33" name="T17"/>
                    <a:gd fmla="*/ 32 w 37" name="T18"/>
                    <a:gd fmla="*/ 26 h 33" name="T19"/>
                    <a:gd fmla="*/ 34 w 37" name="T20"/>
                    <a:gd fmla="*/ 15 h 33" name="T21"/>
                    <a:gd fmla="*/ 36 w 37" name="T22"/>
                    <a:gd fmla="*/ 10 h 33" name="T23"/>
                    <a:gd fmla="*/ 32 w 37" name="T24"/>
                    <a:gd fmla="*/ 8 h 33" name="T25"/>
                    <a:gd fmla="*/ 25 w 37" name="T26"/>
                    <a:gd fmla="*/ 9 h 33" name="T27"/>
                    <a:gd fmla="*/ 19 w 37" name="T28"/>
                    <a:gd fmla="*/ 5 h 33" name="T29"/>
                    <a:gd fmla="*/ 1 w 37" name="T30"/>
                    <a:gd fmla="*/ 8 h 33" name="T31"/>
                    <a:gd fmla="*/ 2 w 37" name="T32"/>
                    <a:gd fmla="*/ 9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37">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4" name="Freeform 173"/>
                <p:cNvSpPr/>
                <p:nvPr/>
              </p:nvSpPr>
              <p:spPr bwMode="auto">
                <a:xfrm>
                  <a:off x="1508125" y="2286001"/>
                  <a:ext cx="4763" cy="14288"/>
                </a:xfrm>
                <a:custGeom>
                  <a:gdLst>
                    <a:gd fmla="*/ 2 w 5" name="T0"/>
                    <a:gd fmla="*/ 12 h 13" name="T1"/>
                    <a:gd fmla="*/ 3 w 5" name="T2"/>
                    <a:gd fmla="*/ 8 h 13" name="T3"/>
                    <a:gd fmla="*/ 5 w 5" name="T4"/>
                    <a:gd fmla="*/ 3 h 13" name="T5"/>
                    <a:gd fmla="*/ 3 w 5" name="T6"/>
                    <a:gd fmla="*/ 3 h 13" name="T7"/>
                    <a:gd fmla="*/ 0 w 5" name="T8"/>
                    <a:gd fmla="*/ 9 h 13" name="T9"/>
                    <a:gd fmla="*/ 1 w 5" name="T10"/>
                    <a:gd fmla="*/ 10 h 13" name="T11"/>
                    <a:gd fmla="*/ 3 w 5" name="T12"/>
                    <a:gd fmla="*/ 2 h 13" name="T13"/>
                    <a:gd fmla="*/ 2 w 5" name="T14"/>
                    <a:gd fmla="*/ 1 h 13" name="T15"/>
                    <a:gd fmla="*/ 0 w 5" name="T16"/>
                    <a:gd fmla="*/ 8 h 13" name="T17"/>
                    <a:gd fmla="*/ 2 w 5" name="T18"/>
                    <a:gd fmla="*/ 8 h 13" name="T19"/>
                    <a:gd fmla="*/ 3 w 5" name="T20"/>
                    <a:gd fmla="*/ 1 h 13" name="T21"/>
                    <a:gd fmla="*/ 2 w 5" name="T22"/>
                    <a:gd fmla="*/ 1 h 13" name="T23"/>
                    <a:gd fmla="*/ 0 w 5" name="T24"/>
                    <a:gd fmla="*/ 8 h 13" name="T25"/>
                    <a:gd fmla="*/ 2 w 5" name="T26"/>
                    <a:gd fmla="*/ 8 h 13" name="T27"/>
                    <a:gd fmla="*/ 3 w 5" name="T28"/>
                    <a:gd fmla="*/ 2 h 13" name="T29"/>
                    <a:gd fmla="*/ 2 w 5" name="T30"/>
                    <a:gd fmla="*/ 1 h 13" name="T31"/>
                    <a:gd fmla="*/ 0 w 5" name="T32"/>
                    <a:gd fmla="*/ 10 h 13" name="T33"/>
                    <a:gd fmla="*/ 1 w 5" name="T34"/>
                    <a:gd fmla="*/ 10 h 13" name="T35"/>
                    <a:gd fmla="*/ 5 w 5" name="T36"/>
                    <a:gd fmla="*/ 3 h 13" name="T37"/>
                    <a:gd fmla="*/ 3 w 5" name="T38"/>
                    <a:gd fmla="*/ 3 h 13" name="T39"/>
                    <a:gd fmla="*/ 1 w 5" name="T40"/>
                    <a:gd fmla="*/ 8 h 13" name="T41"/>
                    <a:gd fmla="*/ 1 w 5" name="T42"/>
                    <a:gd fmla="*/ 12 h 13" name="T43"/>
                    <a:gd fmla="*/ 2 w 5" name="T44"/>
                    <a:gd fmla="*/ 1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5">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5" name="Freeform 174"/>
                <p:cNvSpPr/>
                <p:nvPr/>
              </p:nvSpPr>
              <p:spPr bwMode="auto">
                <a:xfrm>
                  <a:off x="1481138" y="2273301"/>
                  <a:ext cx="31750" cy="25400"/>
                </a:xfrm>
                <a:custGeom>
                  <a:gdLst>
                    <a:gd fmla="*/ 23 w 30" name="T0"/>
                    <a:gd fmla="*/ 23 h 24" name="T1"/>
                    <a:gd fmla="*/ 27 w 30" name="T2"/>
                    <a:gd fmla="*/ 16 h 24" name="T3"/>
                    <a:gd fmla="*/ 22 w 30" name="T4"/>
                    <a:gd fmla="*/ 17 h 24" name="T5"/>
                    <a:gd fmla="*/ 21 w 30" name="T6"/>
                    <a:gd fmla="*/ 12 h 24" name="T7"/>
                    <a:gd fmla="*/ 22 w 30" name="T8"/>
                    <a:gd fmla="*/ 19 h 24" name="T9"/>
                    <a:gd fmla="*/ 23 w 30" name="T10"/>
                    <a:gd fmla="*/ 18 h 24" name="T11"/>
                    <a:gd fmla="*/ 25 w 30" name="T12"/>
                    <a:gd fmla="*/ 9 h 24" name="T13"/>
                    <a:gd fmla="*/ 24 w 30" name="T14"/>
                    <a:gd fmla="*/ 10 h 24" name="T15"/>
                    <a:gd fmla="*/ 22 w 30" name="T16"/>
                    <a:gd fmla="*/ 13 h 24" name="T17"/>
                    <a:gd fmla="*/ 17 w 30" name="T18"/>
                    <a:gd fmla="*/ 12 h 24" name="T19"/>
                    <a:gd fmla="*/ 14 w 30" name="T20"/>
                    <a:gd fmla="*/ 9 h 24" name="T21"/>
                    <a:gd fmla="*/ 1 w 30" name="T22"/>
                    <a:gd fmla="*/ 5 h 24" name="T23"/>
                    <a:gd fmla="*/ 7 w 30" name="T24"/>
                    <a:gd fmla="*/ 5 h 24" name="T25"/>
                    <a:gd fmla="*/ 6 w 30" name="T26"/>
                    <a:gd fmla="*/ 4 h 24" name="T27"/>
                    <a:gd fmla="*/ 12 w 30" name="T28"/>
                    <a:gd fmla="*/ 3 h 24" name="T29"/>
                    <a:gd fmla="*/ 11 w 30" name="T30"/>
                    <a:gd fmla="*/ 9 h 24" name="T31"/>
                    <a:gd fmla="*/ 18 w 30" name="T32"/>
                    <a:gd fmla="*/ 10 h 24" name="T33"/>
                    <a:gd fmla="*/ 26 w 30" name="T34"/>
                    <a:gd fmla="*/ 11 h 24" name="T35"/>
                    <a:gd fmla="*/ 24 w 30" name="T36"/>
                    <a:gd fmla="*/ 8 h 24" name="T37"/>
                    <a:gd fmla="*/ 23 w 30" name="T38"/>
                    <a:gd fmla="*/ 13 h 24" name="T39"/>
                    <a:gd fmla="*/ 22 w 30" name="T40"/>
                    <a:gd fmla="*/ 15 h 24" name="T41"/>
                    <a:gd fmla="*/ 24 w 30" name="T42"/>
                    <a:gd fmla="*/ 8 h 24" name="T43"/>
                    <a:gd fmla="*/ 27 w 30" name="T44"/>
                    <a:gd fmla="*/ 11 h 24" name="T45"/>
                    <a:gd fmla="*/ 17 w 30" name="T46"/>
                    <a:gd fmla="*/ 9 h 24" name="T47"/>
                    <a:gd fmla="*/ 20 w 30" name="T48"/>
                    <a:gd fmla="*/ 14 h 24" name="T49"/>
                    <a:gd fmla="*/ 12 w 30" name="T50"/>
                    <a:gd fmla="*/ 8 h 24" name="T51"/>
                    <a:gd fmla="*/ 18 w 30" name="T52"/>
                    <a:gd fmla="*/ 13 h 24" name="T53"/>
                    <a:gd fmla="*/ 11 w 30" name="T54"/>
                    <a:gd fmla="*/ 11 h 24" name="T55"/>
                    <a:gd fmla="*/ 18 w 30" name="T56"/>
                    <a:gd fmla="*/ 13 h 24" name="T57"/>
                    <a:gd fmla="*/ 11 w 30" name="T58"/>
                    <a:gd fmla="*/ 9 h 24" name="T59"/>
                    <a:gd fmla="*/ 11 w 30" name="T60"/>
                    <a:gd fmla="*/ 4 h 24" name="T61"/>
                    <a:gd fmla="*/ 4 w 30" name="T62"/>
                    <a:gd fmla="*/ 4 h 24" name="T63"/>
                    <a:gd fmla="*/ 13 w 30" name="T64"/>
                    <a:gd fmla="*/ 6 h 24" name="T65"/>
                    <a:gd fmla="*/ 1 w 30" name="T66"/>
                    <a:gd fmla="*/ 5 h 24" name="T67"/>
                    <a:gd fmla="*/ 11 w 30" name="T68"/>
                    <a:gd fmla="*/ 4 h 24" name="T69"/>
                    <a:gd fmla="*/ 3 w 30" name="T70"/>
                    <a:gd fmla="*/ 4 h 24" name="T71"/>
                    <a:gd fmla="*/ 12 w 30" name="T72"/>
                    <a:gd fmla="*/ 5 h 24" name="T73"/>
                    <a:gd fmla="*/ 6 w 30" name="T74"/>
                    <a:gd fmla="*/ 3 h 24" name="T75"/>
                    <a:gd fmla="*/ 12 w 30" name="T76"/>
                    <a:gd fmla="*/ 7 h 24" name="T77"/>
                    <a:gd fmla="*/ 7 w 30" name="T78"/>
                    <a:gd fmla="*/ 5 h 24" name="T79"/>
                    <a:gd fmla="*/ 14 w 30" name="T80"/>
                    <a:gd fmla="*/ 10 h 24" name="T81"/>
                    <a:gd fmla="*/ 11 w 30" name="T82"/>
                    <a:gd fmla="*/ 9 h 24" name="T83"/>
                    <a:gd fmla="*/ 21 w 30" name="T84"/>
                    <a:gd fmla="*/ 10 h 24" name="T85"/>
                    <a:gd fmla="*/ 15 w 30" name="T86"/>
                    <a:gd fmla="*/ 13 h 24" name="T87"/>
                    <a:gd fmla="*/ 27 w 30" name="T88"/>
                    <a:gd fmla="*/ 8 h 24" name="T89"/>
                    <a:gd fmla="*/ 22 w 30" name="T90"/>
                    <a:gd fmla="*/ 15 h 24" name="T91"/>
                    <a:gd fmla="*/ 27 w 30" name="T92"/>
                    <a:gd fmla="*/ 8 h 24" name="T93"/>
                    <a:gd fmla="*/ 21 w 30" name="T94"/>
                    <a:gd fmla="*/ 16 h 24" name="T95"/>
                    <a:gd fmla="*/ 27 w 30" name="T96"/>
                    <a:gd fmla="*/ 10 h 24" name="T97"/>
                    <a:gd fmla="*/ 21 w 30" name="T98"/>
                    <a:gd fmla="*/ 19 h 24" name="T99"/>
                    <a:gd fmla="*/ 24 w 30" name="T100"/>
                    <a:gd fmla="*/ 11 h 24" name="T101"/>
                    <a:gd fmla="*/ 22 w 30" name="T102"/>
                    <a:gd fmla="*/ 22 h 24" name="T103"/>
                    <a:gd fmla="*/ 23 w 30" name="T104"/>
                    <a:gd fmla="*/ 11 h 24" name="T105"/>
                    <a:gd fmla="*/ 23 w 30" name="T106"/>
                    <a:gd fmla="*/ 21 h 24" name="T107"/>
                    <a:gd fmla="*/ 23 w 30" name="T108"/>
                    <a:gd fmla="*/ 13 h 24" name="T109"/>
                    <a:gd fmla="*/ 27 w 30" name="T110"/>
                    <a:gd fmla="*/ 16 h 24" name="T111"/>
                    <a:gd fmla="*/ 23 w 30" name="T112"/>
                    <a:gd fmla="*/ 23 h 24" name="T113"/>
                    <a:gd fmla="*/ 29 w 30" name="T114"/>
                    <a:gd fmla="*/ 13 h 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 w="30">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6" name="Freeform 175"/>
                <p:cNvSpPr/>
                <p:nvPr/>
              </p:nvSpPr>
              <p:spPr bwMode="auto">
                <a:xfrm>
                  <a:off x="1501775" y="2225676"/>
                  <a:ext cx="42863" cy="52388"/>
                </a:xfrm>
                <a:custGeom>
                  <a:gdLst>
                    <a:gd fmla="*/ 13 w 41" name="T0"/>
                    <a:gd fmla="*/ 6 h 49" name="T1"/>
                    <a:gd fmla="*/ 8 w 41" name="T2"/>
                    <a:gd fmla="*/ 12 h 49" name="T3"/>
                    <a:gd fmla="*/ 9 w 41" name="T4"/>
                    <a:gd fmla="*/ 19 h 49" name="T5"/>
                    <a:gd fmla="*/ 13 w 41" name="T6"/>
                    <a:gd fmla="*/ 6 h 49" name="T7"/>
                    <a:gd fmla="*/ 18 w 41" name="T8"/>
                    <a:gd fmla="*/ 6 h 49" name="T9"/>
                    <a:gd fmla="*/ 10 w 41" name="T10"/>
                    <a:gd fmla="*/ 17 h 49" name="T11"/>
                    <a:gd fmla="*/ 20 w 41" name="T12"/>
                    <a:gd fmla="*/ 8 h 49" name="T13"/>
                    <a:gd fmla="*/ 26 w 41" name="T14"/>
                    <a:gd fmla="*/ 27 h 49" name="T15"/>
                    <a:gd fmla="*/ 17 w 41" name="T16"/>
                    <a:gd fmla="*/ 24 h 49" name="T17"/>
                    <a:gd fmla="*/ 22 w 41" name="T18"/>
                    <a:gd fmla="*/ 26 h 49" name="T19"/>
                    <a:gd fmla="*/ 27 w 41" name="T20"/>
                    <a:gd fmla="*/ 18 h 49" name="T21"/>
                    <a:gd fmla="*/ 23 w 41" name="T22"/>
                    <a:gd fmla="*/ 30 h 49" name="T23"/>
                    <a:gd fmla="*/ 22 w 41" name="T24"/>
                    <a:gd fmla="*/ 34 h 49" name="T25"/>
                    <a:gd fmla="*/ 26 w 41" name="T26"/>
                    <a:gd fmla="*/ 32 h 49" name="T27"/>
                    <a:gd fmla="*/ 30 w 41" name="T28"/>
                    <a:gd fmla="*/ 28 h 49" name="T29"/>
                    <a:gd fmla="*/ 30 w 41" name="T30"/>
                    <a:gd fmla="*/ 31 h 49" name="T31"/>
                    <a:gd fmla="*/ 34 w 41" name="T32"/>
                    <a:gd fmla="*/ 24 h 49" name="T33"/>
                    <a:gd fmla="*/ 30 w 41" name="T34"/>
                    <a:gd fmla="*/ 18 h 49" name="T35"/>
                    <a:gd fmla="*/ 36 w 41" name="T36"/>
                    <a:gd fmla="*/ 47 h 49" name="T37"/>
                    <a:gd fmla="*/ 36 w 41" name="T38"/>
                    <a:gd fmla="*/ 44 h 49" name="T39"/>
                    <a:gd fmla="*/ 33 w 41" name="T40"/>
                    <a:gd fmla="*/ 23 h 49" name="T41"/>
                    <a:gd fmla="*/ 33 w 41" name="T42"/>
                    <a:gd fmla="*/ 21 h 49" name="T43"/>
                    <a:gd fmla="*/ 36 w 41" name="T44"/>
                    <a:gd fmla="*/ 31 h 49" name="T45"/>
                    <a:gd fmla="*/ 32 w 41" name="T46"/>
                    <a:gd fmla="*/ 31 h 49" name="T47"/>
                    <a:gd fmla="*/ 33 w 41" name="T48"/>
                    <a:gd fmla="*/ 35 h 49" name="T49"/>
                    <a:gd fmla="*/ 31 w 41" name="T50"/>
                    <a:gd fmla="*/ 33 h 49" name="T51"/>
                    <a:gd fmla="*/ 26 w 41" name="T52"/>
                    <a:gd fmla="*/ 29 h 49" name="T53"/>
                    <a:gd fmla="*/ 25 w 41" name="T54"/>
                    <a:gd fmla="*/ 33 h 49" name="T55"/>
                    <a:gd fmla="*/ 28 w 41" name="T56"/>
                    <a:gd fmla="*/ 30 h 49" name="T57"/>
                    <a:gd fmla="*/ 29 w 41" name="T58"/>
                    <a:gd fmla="*/ 19 h 49" name="T59"/>
                    <a:gd fmla="*/ 25 w 41" name="T60"/>
                    <a:gd fmla="*/ 16 h 49" name="T61"/>
                    <a:gd fmla="*/ 28 w 41" name="T62"/>
                    <a:gd fmla="*/ 13 h 49" name="T63"/>
                    <a:gd fmla="*/ 26 w 41" name="T64"/>
                    <a:gd fmla="*/ 16 h 49" name="T65"/>
                    <a:gd fmla="*/ 24 w 41" name="T66"/>
                    <a:gd fmla="*/ 18 h 49" name="T67"/>
                    <a:gd fmla="*/ 24 w 41" name="T68"/>
                    <a:gd fmla="*/ 20 h 49" name="T69"/>
                    <a:gd fmla="*/ 22 w 41" name="T70"/>
                    <a:gd fmla="*/ 20 h 49" name="T71"/>
                    <a:gd fmla="*/ 18 w 41" name="T72"/>
                    <a:gd fmla="*/ 20 h 49" name="T73"/>
                    <a:gd fmla="*/ 18 w 41" name="T74"/>
                    <a:gd fmla="*/ 30 h 49" name="T75"/>
                    <a:gd fmla="*/ 28 w 41" name="T76"/>
                    <a:gd fmla="*/ 26 h 49" name="T77"/>
                    <a:gd fmla="*/ 24 w 41" name="T78"/>
                    <a:gd fmla="*/ 21 h 49" name="T79"/>
                    <a:gd fmla="*/ 19 w 41" name="T80"/>
                    <a:gd fmla="*/ 25 h 49" name="T81"/>
                    <a:gd fmla="*/ 19 w 41" name="T82"/>
                    <a:gd fmla="*/ 21 h 49" name="T83"/>
                    <a:gd fmla="*/ 9 w 41" name="T84"/>
                    <a:gd fmla="*/ 16 h 49" name="T85"/>
                    <a:gd fmla="*/ 10 w 41" name="T86"/>
                    <a:gd fmla="*/ 13 h 49" name="T87"/>
                    <a:gd fmla="*/ 6 w 41" name="T88"/>
                    <a:gd fmla="*/ 2 h 49" name="T89"/>
                    <a:gd fmla="*/ 17 w 41" name="T90"/>
                    <a:gd fmla="*/ 9 h 49" name="T91"/>
                    <a:gd fmla="*/ 15 w 41" name="T92"/>
                    <a:gd fmla="*/ 4 h 49" name="T93"/>
                    <a:gd fmla="*/ 14 w 41" name="T94"/>
                    <a:gd fmla="*/ 3 h 49" name="T95"/>
                    <a:gd fmla="*/ 10 w 41" name="T96"/>
                    <a:gd fmla="*/ 14 h 49" name="T97"/>
                    <a:gd fmla="*/ 13 w 41" name="T98"/>
                    <a:gd fmla="*/ 11 h 49" name="T99"/>
                    <a:gd fmla="*/ 8 w 41" name="T100"/>
                    <a:gd fmla="*/ 16 h 49" name="T101"/>
                    <a:gd fmla="*/ 9 w 41" name="T102"/>
                    <a:gd fmla="*/ 17 h 49" name="T103"/>
                    <a:gd fmla="*/ 12 w 41" name="T104"/>
                    <a:gd fmla="*/ 12 h 49" name="T105"/>
                    <a:gd fmla="*/ 5 w 41" name="T106"/>
                    <a:gd fmla="*/ 10 h 49" name="T107"/>
                    <a:gd fmla="*/ 6 w 41" name="T108"/>
                    <a:gd fmla="*/ 5 h 49" name="T109"/>
                    <a:gd fmla="*/ 11 w 41" name="T110"/>
                    <a:gd fmla="*/ 4 h 49" name="T111"/>
                    <a:gd fmla="*/ 11 w 41" name="T112"/>
                    <a:gd fmla="*/ 6 h 49" name="T113"/>
                    <a:gd fmla="*/ 9 w 41" name="T114"/>
                    <a:gd fmla="*/ 7 h 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9" w="41">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5" name="Freeform 184"/>
                <p:cNvSpPr>
                  <a:spLocks noEditPoints="1"/>
                </p:cNvSpPr>
                <p:nvPr/>
              </p:nvSpPr>
              <p:spPr bwMode="auto">
                <a:xfrm>
                  <a:off x="1401763" y="2203451"/>
                  <a:ext cx="58738" cy="28575"/>
                </a:xfrm>
                <a:custGeom>
                  <a:gdLst>
                    <a:gd fmla="*/ 54 w 55" name="T0"/>
                    <a:gd fmla="*/ 21 h 26" name="T1"/>
                    <a:gd fmla="*/ 49 w 55" name="T2"/>
                    <a:gd fmla="*/ 17 h 26" name="T3"/>
                    <a:gd fmla="*/ 49 w 55" name="T4"/>
                    <a:gd fmla="*/ 16 h 26" name="T5"/>
                    <a:gd fmla="*/ 49 w 55" name="T6"/>
                    <a:gd fmla="*/ 16 h 26" name="T7"/>
                    <a:gd fmla="*/ 50 w 55" name="T8"/>
                    <a:gd fmla="*/ 15 h 26" name="T9"/>
                    <a:gd fmla="*/ 50 w 55" name="T10"/>
                    <a:gd fmla="*/ 14 h 26" name="T11"/>
                    <a:gd fmla="*/ 50 w 55" name="T12"/>
                    <a:gd fmla="*/ 12 h 26" name="T13"/>
                    <a:gd fmla="*/ 49 w 55" name="T14"/>
                    <a:gd fmla="*/ 11 h 26" name="T15"/>
                    <a:gd fmla="*/ 49 w 55" name="T16"/>
                    <a:gd fmla="*/ 12 h 26" name="T17"/>
                    <a:gd fmla="*/ 49 w 55" name="T18"/>
                    <a:gd fmla="*/ 12 h 26" name="T19"/>
                    <a:gd fmla="*/ 42 w 55" name="T20"/>
                    <a:gd fmla="*/ 15 h 26" name="T21"/>
                    <a:gd fmla="*/ 42 w 55" name="T22"/>
                    <a:gd fmla="*/ 16 h 26" name="T23"/>
                    <a:gd fmla="*/ 40 w 55" name="T24"/>
                    <a:gd fmla="*/ 19 h 26" name="T25"/>
                    <a:gd fmla="*/ 36 w 55" name="T26"/>
                    <a:gd fmla="*/ 16 h 26" name="T27"/>
                    <a:gd fmla="*/ 36 w 55" name="T28"/>
                    <a:gd fmla="*/ 13 h 26" name="T29"/>
                    <a:gd fmla="*/ 35 w 55" name="T30"/>
                    <a:gd fmla="*/ 12 h 26" name="T31"/>
                    <a:gd fmla="*/ 32 w 55" name="T32"/>
                    <a:gd fmla="*/ 21 h 26" name="T33"/>
                    <a:gd fmla="*/ 27 w 55" name="T34"/>
                    <a:gd fmla="*/ 18 h 26" name="T35"/>
                    <a:gd fmla="*/ 34 w 55" name="T36"/>
                    <a:gd fmla="*/ 1 h 26" name="T37"/>
                    <a:gd fmla="*/ 33 w 55" name="T38"/>
                    <a:gd fmla="*/ 1 h 26" name="T39"/>
                    <a:gd fmla="*/ 27 w 55" name="T40"/>
                    <a:gd fmla="*/ 11 h 26" name="T41"/>
                    <a:gd fmla="*/ 26 w 55" name="T42"/>
                    <a:gd fmla="*/ 12 h 26" name="T43"/>
                    <a:gd fmla="*/ 25 w 55" name="T44"/>
                    <a:gd fmla="*/ 12 h 26" name="T45"/>
                    <a:gd fmla="*/ 23 w 55" name="T46"/>
                    <a:gd fmla="*/ 13 h 26" name="T47"/>
                    <a:gd fmla="*/ 18 w 55" name="T48"/>
                    <a:gd fmla="*/ 18 h 26" name="T49"/>
                    <a:gd fmla="*/ 18 w 55" name="T50"/>
                    <a:gd fmla="*/ 20 h 26" name="T51"/>
                    <a:gd fmla="*/ 12 w 55" name="T52"/>
                    <a:gd fmla="*/ 19 h 26" name="T53"/>
                    <a:gd fmla="*/ 15 w 55" name="T54"/>
                    <a:gd fmla="*/ 11 h 26" name="T55"/>
                    <a:gd fmla="*/ 14 w 55" name="T56"/>
                    <a:gd fmla="*/ 10 h 26" name="T57"/>
                    <a:gd fmla="*/ 10 w 55" name="T58"/>
                    <a:gd fmla="*/ 20 h 26" name="T59"/>
                    <a:gd fmla="*/ 0 w 55" name="T60"/>
                    <a:gd fmla="*/ 23 h 26" name="T61"/>
                    <a:gd fmla="*/ 0 w 55" name="T62"/>
                    <a:gd fmla="*/ 25 h 26" name="T63"/>
                    <a:gd fmla="*/ 10 w 55" name="T64"/>
                    <a:gd fmla="*/ 21 h 26" name="T65"/>
                    <a:gd fmla="*/ 11 w 55" name="T66"/>
                    <a:gd fmla="*/ 25 h 26" name="T67"/>
                    <a:gd fmla="*/ 18 w 55" name="T68"/>
                    <a:gd fmla="*/ 24 h 26" name="T69"/>
                    <a:gd fmla="*/ 19 w 55" name="T70"/>
                    <a:gd fmla="*/ 23 h 26" name="T71"/>
                    <a:gd fmla="*/ 20 w 55" name="T72"/>
                    <a:gd fmla="*/ 24 h 26" name="T73"/>
                    <a:gd fmla="*/ 25 w 55" name="T74"/>
                    <a:gd fmla="*/ 21 h 26" name="T75"/>
                    <a:gd fmla="*/ 26 w 55" name="T76"/>
                    <a:gd fmla="*/ 24 h 26" name="T77"/>
                    <a:gd fmla="*/ 33 w 55" name="T78"/>
                    <a:gd fmla="*/ 22 h 26" name="T79"/>
                    <a:gd fmla="*/ 37 w 55" name="T80"/>
                    <a:gd fmla="*/ 23 h 26" name="T81"/>
                    <a:gd fmla="*/ 39 w 55" name="T82"/>
                    <a:gd fmla="*/ 22 h 26" name="T83"/>
                    <a:gd fmla="*/ 39 w 55" name="T84"/>
                    <a:gd fmla="*/ 22 h 26" name="T85"/>
                    <a:gd fmla="*/ 43 w 55" name="T86"/>
                    <a:gd fmla="*/ 25 h 26" name="T87"/>
                    <a:gd fmla="*/ 47 w 55" name="T88"/>
                    <a:gd fmla="*/ 21 h 26" name="T89"/>
                    <a:gd fmla="*/ 47 w 55" name="T90"/>
                    <a:gd fmla="*/ 22 h 26" name="T91"/>
                    <a:gd fmla="*/ 55 w 55" name="T92"/>
                    <a:gd fmla="*/ 22 h 26" name="T93"/>
                    <a:gd fmla="*/ 54 w 55" name="T94"/>
                    <a:gd fmla="*/ 21 h 26" name="T95"/>
                    <a:gd fmla="*/ 24 w 55" name="T96"/>
                    <a:gd fmla="*/ 19 h 26" name="T97"/>
                    <a:gd fmla="*/ 21 w 55" name="T98"/>
                    <a:gd fmla="*/ 18 h 26" name="T99"/>
                    <a:gd fmla="*/ 23 w 55" name="T100"/>
                    <a:gd fmla="*/ 15 h 26" name="T101"/>
                    <a:gd fmla="*/ 25 w 55" name="T102"/>
                    <a:gd fmla="*/ 14 h 26" name="T103"/>
                    <a:gd fmla="*/ 26 w 55" name="T104"/>
                    <a:gd fmla="*/ 13 h 26" name="T105"/>
                    <a:gd fmla="*/ 25 w 55" name="T106"/>
                    <a:gd fmla="*/ 18 h 26" name="T107"/>
                    <a:gd fmla="*/ 24 w 55" name="T108"/>
                    <a:gd fmla="*/ 19 h 26" name="T109"/>
                    <a:gd fmla="*/ 45 w 55" name="T110"/>
                    <a:gd fmla="*/ 21 h 26" name="T111"/>
                    <a:gd fmla="*/ 43 w 55" name="T112"/>
                    <a:gd fmla="*/ 17 h 26" name="T113"/>
                    <a:gd fmla="*/ 44 w 55" name="T114"/>
                    <a:gd fmla="*/ 17 h 26" name="T115"/>
                    <a:gd fmla="*/ 48 w 55" name="T116"/>
                    <a:gd fmla="*/ 14 h 26" name="T117"/>
                    <a:gd fmla="*/ 47 w 55" name="T118"/>
                    <a:gd fmla="*/ 16 h 26" name="T119"/>
                    <a:gd fmla="*/ 45 w 55" name="T120"/>
                    <a:gd fmla="*/ 21 h 2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 w="55">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6" name="Freeform 185"/>
                <p:cNvSpPr/>
                <p:nvPr/>
              </p:nvSpPr>
              <p:spPr bwMode="auto">
                <a:xfrm>
                  <a:off x="1417638" y="2205038"/>
                  <a:ext cx="3175" cy="3175"/>
                </a:xfrm>
                <a:custGeom>
                  <a:gdLst>
                    <a:gd fmla="*/ 2 w 3" name="T0"/>
                    <a:gd fmla="*/ 1 h 3" name="T1"/>
                    <a:gd fmla="*/ 1 w 3" name="T2"/>
                    <a:gd fmla="*/ 1 h 3" name="T3"/>
                    <a:gd fmla="*/ 0 w 3" name="T4"/>
                    <a:gd fmla="*/ 2 h 3" name="T5"/>
                    <a:gd fmla="*/ 1 w 3" name="T6"/>
                    <a:gd fmla="*/ 2 h 3" name="T7"/>
                    <a:gd fmla="*/ 2 w 3" name="T8"/>
                    <a:gd fmla="*/ 1 h 3" name="T9"/>
                  </a:gdLst>
                  <a:cxnLst>
                    <a:cxn ang="0">
                      <a:pos x="T0" y="T1"/>
                    </a:cxn>
                    <a:cxn ang="0">
                      <a:pos x="T2" y="T3"/>
                    </a:cxn>
                    <a:cxn ang="0">
                      <a:pos x="T4" y="T5"/>
                    </a:cxn>
                    <a:cxn ang="0">
                      <a:pos x="T6" y="T7"/>
                    </a:cxn>
                    <a:cxn ang="0">
                      <a:pos x="T8" y="T9"/>
                    </a:cxn>
                  </a:cxnLst>
                  <a:rect b="b" l="0" r="r" t="0"/>
                  <a:pathLst>
                    <a:path h="3" w="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7" name="Freeform 186"/>
                <p:cNvSpPr/>
                <p:nvPr/>
              </p:nvSpPr>
              <p:spPr bwMode="auto">
                <a:xfrm>
                  <a:off x="1401763" y="2225676"/>
                  <a:ext cx="31750" cy="53975"/>
                </a:xfrm>
                <a:custGeom>
                  <a:gdLst>
                    <a:gd fmla="*/ 1 w 31" name="T0"/>
                    <a:gd fmla="*/ 5 h 50" name="T1"/>
                    <a:gd fmla="*/ 21 w 31" name="T2"/>
                    <a:gd fmla="*/ 19 h 50" name="T3"/>
                    <a:gd fmla="*/ 27 w 31" name="T4"/>
                    <a:gd fmla="*/ 49 h 50" name="T5"/>
                    <a:gd fmla="*/ 29 w 31" name="T6"/>
                    <a:gd fmla="*/ 49 h 50" name="T7"/>
                    <a:gd fmla="*/ 29 w 31" name="T8"/>
                    <a:gd fmla="*/ 47 h 50" name="T9"/>
                    <a:gd fmla="*/ 28 w 31" name="T10"/>
                    <a:gd fmla="*/ 46 h 50" name="T11"/>
                    <a:gd fmla="*/ 1 w 31" name="T12"/>
                    <a:gd fmla="*/ 3 h 50" name="T13"/>
                    <a:gd fmla="*/ 1 w 31" name="T14"/>
                    <a:gd fmla="*/ 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31">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8" name="Freeform 187"/>
                <p:cNvSpPr/>
                <p:nvPr/>
              </p:nvSpPr>
              <p:spPr bwMode="auto">
                <a:xfrm>
                  <a:off x="1433513" y="2225676"/>
                  <a:ext cx="25400" cy="50800"/>
                </a:xfrm>
                <a:custGeom>
                  <a:gdLst>
                    <a:gd fmla="*/ 23 w 24" name="T0"/>
                    <a:gd fmla="*/ 0 h 48" name="T1"/>
                    <a:gd fmla="*/ 0 w 24" name="T2"/>
                    <a:gd fmla="*/ 47 h 48" name="T3"/>
                    <a:gd fmla="*/ 1 w 24" name="T4"/>
                    <a:gd fmla="*/ 47 h 48" name="T5"/>
                    <a:gd fmla="*/ 23 w 24" name="T6"/>
                    <a:gd fmla="*/ 2 h 48" name="T7"/>
                    <a:gd fmla="*/ 23 w 24" name="T8"/>
                    <a:gd fmla="*/ 0 h 48" name="T9"/>
                  </a:gdLst>
                  <a:cxnLst>
                    <a:cxn ang="0">
                      <a:pos x="T0" y="T1"/>
                    </a:cxn>
                    <a:cxn ang="0">
                      <a:pos x="T2" y="T3"/>
                    </a:cxn>
                    <a:cxn ang="0">
                      <a:pos x="T4" y="T5"/>
                    </a:cxn>
                    <a:cxn ang="0">
                      <a:pos x="T6" y="T7"/>
                    </a:cxn>
                    <a:cxn ang="0">
                      <a:pos x="T8" y="T9"/>
                    </a:cxn>
                  </a:cxnLst>
                  <a:rect b="b" l="0" r="r" t="0"/>
                  <a:pathLst>
                    <a:path h="48" w="24">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9" name="Freeform 188"/>
                <p:cNvSpPr/>
                <p:nvPr/>
              </p:nvSpPr>
              <p:spPr bwMode="auto">
                <a:xfrm>
                  <a:off x="1395413" y="2182813"/>
                  <a:ext cx="76200" cy="98425"/>
                </a:xfrm>
                <a:custGeom>
                  <a:gdLst>
                    <a:gd fmla="*/ 21 w 73" name="T0"/>
                    <a:gd fmla="*/ 90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4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0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0" name="Freeform 189"/>
                <p:cNvSpPr/>
                <p:nvPr/>
              </p:nvSpPr>
              <p:spPr bwMode="auto">
                <a:xfrm>
                  <a:off x="1411288" y="228123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1" name="Freeform 190"/>
                <p:cNvSpPr/>
                <p:nvPr/>
              </p:nvSpPr>
              <p:spPr bwMode="auto">
                <a:xfrm>
                  <a:off x="1411288" y="228758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2" name="Freeform 191"/>
                <p:cNvSpPr/>
                <p:nvPr/>
              </p:nvSpPr>
              <p:spPr bwMode="auto">
                <a:xfrm>
                  <a:off x="1412875" y="2293938"/>
                  <a:ext cx="33338" cy="4763"/>
                </a:xfrm>
                <a:custGeom>
                  <a:gdLst>
                    <a:gd fmla="*/ 3 w 31" name="T0"/>
                    <a:gd fmla="*/ 5 h 5" name="T1"/>
                    <a:gd fmla="*/ 28 w 31" name="T2"/>
                    <a:gd fmla="*/ 5 h 5" name="T3"/>
                    <a:gd fmla="*/ 28 w 31" name="T4"/>
                    <a:gd fmla="*/ 0 h 5" name="T5"/>
                    <a:gd fmla="*/ 3 w 31" name="T6"/>
                    <a:gd fmla="*/ 0 h 5" name="T7"/>
                    <a:gd fmla="*/ 3 w 31" name="T8"/>
                    <a:gd fmla="*/ 5 h 5" name="T9"/>
                  </a:gdLst>
                  <a:cxnLst>
                    <a:cxn ang="0">
                      <a:pos x="T0" y="T1"/>
                    </a:cxn>
                    <a:cxn ang="0">
                      <a:pos x="T2" y="T3"/>
                    </a:cxn>
                    <a:cxn ang="0">
                      <a:pos x="T4" y="T5"/>
                    </a:cxn>
                    <a:cxn ang="0">
                      <a:pos x="T6" y="T7"/>
                    </a:cxn>
                    <a:cxn ang="0">
                      <a:pos x="T8" y="T9"/>
                    </a:cxn>
                  </a:cxnLst>
                  <a:rect b="b" l="0" r="r" t="0"/>
                  <a:pathLst>
                    <a:path h="5" w="31">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3" name="Freeform 192"/>
                <p:cNvSpPr/>
                <p:nvPr/>
              </p:nvSpPr>
              <p:spPr bwMode="auto">
                <a:xfrm>
                  <a:off x="1417638" y="2301876"/>
                  <a:ext cx="25400" cy="4763"/>
                </a:xfrm>
                <a:custGeom>
                  <a:gdLst>
                    <a:gd fmla="*/ 4 w 25" name="T0"/>
                    <a:gd fmla="*/ 5 h 5" name="T1"/>
                    <a:gd fmla="*/ 21 w 25" name="T2"/>
                    <a:gd fmla="*/ 5 h 5" name="T3"/>
                    <a:gd fmla="*/ 21 w 25" name="T4"/>
                    <a:gd fmla="*/ 0 h 5" name="T5"/>
                    <a:gd fmla="*/ 4 w 25" name="T6"/>
                    <a:gd fmla="*/ 0 h 5" name="T7"/>
                    <a:gd fmla="*/ 4 w 25" name="T8"/>
                    <a:gd fmla="*/ 5 h 5" name="T9"/>
                  </a:gdLst>
                  <a:cxnLst>
                    <a:cxn ang="0">
                      <a:pos x="T0" y="T1"/>
                    </a:cxn>
                    <a:cxn ang="0">
                      <a:pos x="T2" y="T3"/>
                    </a:cxn>
                    <a:cxn ang="0">
                      <a:pos x="T4" y="T5"/>
                    </a:cxn>
                    <a:cxn ang="0">
                      <a:pos x="T6" y="T7"/>
                    </a:cxn>
                    <a:cxn ang="0">
                      <a:pos x="T8" y="T9"/>
                    </a:cxn>
                  </a:cxnLst>
                  <a:rect b="b" l="0" r="r" t="0"/>
                  <a:pathLst>
                    <a:path h="5" w="2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8" name="Freeform 197"/>
                <p:cNvSpPr/>
                <p:nvPr/>
              </p:nvSpPr>
              <p:spPr bwMode="auto">
                <a:xfrm>
                  <a:off x="1052513" y="2039938"/>
                  <a:ext cx="76200" cy="85725"/>
                </a:xfrm>
                <a:custGeom>
                  <a:gdLst>
                    <a:gd fmla="*/ 24 w 72" name="T0"/>
                    <a:gd fmla="*/ 63 h 80" name="T1"/>
                    <a:gd fmla="*/ 2 w 72" name="T2"/>
                    <a:gd fmla="*/ 65 h 80" name="T3"/>
                    <a:gd fmla="*/ 14 w 72" name="T4"/>
                    <a:gd fmla="*/ 78 h 80" name="T5"/>
                    <a:gd fmla="*/ 26 w 72" name="T6"/>
                    <a:gd fmla="*/ 43 h 80" name="T7"/>
                    <a:gd fmla="*/ 28 w 72" name="T8"/>
                    <a:gd fmla="*/ 16 h 80" name="T9"/>
                    <a:gd fmla="*/ 58 w 72" name="T10"/>
                    <a:gd fmla="*/ 9 h 80" name="T11"/>
                    <a:gd fmla="*/ 69 w 72" name="T12"/>
                    <a:gd fmla="*/ 6 h 80" name="T13"/>
                    <a:gd fmla="*/ 66 w 72" name="T14"/>
                    <a:gd fmla="*/ 25 h 80" name="T15"/>
                    <a:gd fmla="*/ 65 w 72" name="T16"/>
                    <a:gd fmla="*/ 59 h 80" name="T17"/>
                    <a:gd fmla="*/ 65 w 72" name="T18"/>
                    <a:gd fmla="*/ 67 h 80" name="T19"/>
                    <a:gd fmla="*/ 65 w 72" name="T20"/>
                    <a:gd fmla="*/ 65 h 80" name="T21"/>
                    <a:gd fmla="*/ 53 w 72" name="T22"/>
                    <a:gd fmla="*/ 62 h 80" name="T23"/>
                    <a:gd fmla="*/ 48 w 72" name="T24"/>
                    <a:gd fmla="*/ 75 h 80" name="T25"/>
                    <a:gd fmla="*/ 69 w 72" name="T26"/>
                    <a:gd fmla="*/ 70 h 80" name="T27"/>
                    <a:gd fmla="*/ 67 w 72" name="T28"/>
                    <a:gd fmla="*/ 68 h 80" name="T29"/>
                    <a:gd fmla="*/ 60 w 72" name="T30"/>
                    <a:gd fmla="*/ 72 h 80" name="T31"/>
                    <a:gd fmla="*/ 66 w 72" name="T32"/>
                    <a:gd fmla="*/ 70 h 80" name="T33"/>
                    <a:gd fmla="*/ 69 w 72" name="T34"/>
                    <a:gd fmla="*/ 69 h 80" name="T35"/>
                    <a:gd fmla="*/ 71 w 72" name="T36"/>
                    <a:gd fmla="*/ 2 h 80" name="T37"/>
                    <a:gd fmla="*/ 69 w 72" name="T38"/>
                    <a:gd fmla="*/ 0 h 80" name="T39"/>
                    <a:gd fmla="*/ 24 w 72" name="T40"/>
                    <a:gd fmla="*/ 12 h 80" name="T41"/>
                    <a:gd fmla="*/ 22 w 72" name="T42"/>
                    <a:gd fmla="*/ 14 h 80" name="T43"/>
                    <a:gd fmla="*/ 23 w 72" name="T44"/>
                    <a:gd fmla="*/ 48 h 80" name="T45"/>
                    <a:gd fmla="*/ 22 w 72" name="T46"/>
                    <a:gd fmla="*/ 61 h 80" name="T47"/>
                    <a:gd fmla="*/ 18 w 72" name="T48"/>
                    <a:gd fmla="*/ 65 h 80" name="T49"/>
                    <a:gd fmla="*/ 23 w 72" name="T50"/>
                    <a:gd fmla="*/ 66 h 80" name="T51"/>
                    <a:gd fmla="*/ 24 w 72" name="T52"/>
                    <a:gd fmla="*/ 63 h 8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0" w="72">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9" name="Freeform 198"/>
                <p:cNvSpPr/>
                <p:nvPr/>
              </p:nvSpPr>
              <p:spPr bwMode="auto">
                <a:xfrm>
                  <a:off x="1073150" y="2051051"/>
                  <a:ext cx="57150" cy="20638"/>
                </a:xfrm>
                <a:custGeom>
                  <a:gdLst>
                    <a:gd fmla="*/ 2 w 53" name="T0"/>
                    <a:gd fmla="*/ 19 h 20" name="T1"/>
                    <a:gd fmla="*/ 21 w 53" name="T2"/>
                    <a:gd fmla="*/ 14 h 20" name="T3"/>
                    <a:gd fmla="*/ 51 w 53" name="T4"/>
                    <a:gd fmla="*/ 3 h 20" name="T5"/>
                    <a:gd fmla="*/ 50 w 53" name="T6"/>
                    <a:gd fmla="*/ 1 h 20" name="T7"/>
                    <a:gd fmla="*/ 28 w 53" name="T8"/>
                    <a:gd fmla="*/ 9 h 20" name="T9"/>
                    <a:gd fmla="*/ 3 w 53" name="T10"/>
                    <a:gd fmla="*/ 16 h 20" name="T11"/>
                    <a:gd fmla="*/ 2 w 53" name="T12"/>
                    <a:gd fmla="*/ 19 h 20" name="T13"/>
                  </a:gdLst>
                  <a:cxnLst>
                    <a:cxn ang="0">
                      <a:pos x="T0" y="T1"/>
                    </a:cxn>
                    <a:cxn ang="0">
                      <a:pos x="T2" y="T3"/>
                    </a:cxn>
                    <a:cxn ang="0">
                      <a:pos x="T4" y="T5"/>
                    </a:cxn>
                    <a:cxn ang="0">
                      <a:pos x="T6" y="T7"/>
                    </a:cxn>
                    <a:cxn ang="0">
                      <a:pos x="T8" y="T9"/>
                    </a:cxn>
                    <a:cxn ang="0">
                      <a:pos x="T10" y="T11"/>
                    </a:cxn>
                    <a:cxn ang="0">
                      <a:pos x="T12" y="T13"/>
                    </a:cxn>
                  </a:cxnLst>
                  <a:rect b="b" l="0" r="r" t="0"/>
                  <a:pathLst>
                    <a:path h="20" w="52">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0" name="Freeform 199"/>
                <p:cNvSpPr/>
                <p:nvPr/>
              </p:nvSpPr>
              <p:spPr bwMode="auto">
                <a:xfrm>
                  <a:off x="1111250" y="2106613"/>
                  <a:ext cx="11113" cy="12700"/>
                </a:xfrm>
                <a:custGeom>
                  <a:gdLst>
                    <a:gd fmla="*/ 1 w 10" name="T0"/>
                    <a:gd fmla="*/ 4 h 11" name="T1"/>
                    <a:gd fmla="*/ 1 w 10" name="T2"/>
                    <a:gd fmla="*/ 5 h 11" name="T3"/>
                    <a:gd fmla="*/ 3 w 10" name="T4"/>
                    <a:gd fmla="*/ 5 h 11" name="T5"/>
                    <a:gd fmla="*/ 3 w 10" name="T6"/>
                    <a:gd fmla="*/ 1 h 11" name="T7"/>
                    <a:gd fmla="*/ 0 w 10" name="T8"/>
                    <a:gd fmla="*/ 1 h 11" name="T9"/>
                    <a:gd fmla="*/ 2 w 10" name="T10"/>
                    <a:gd fmla="*/ 5 h 11" name="T11"/>
                    <a:gd fmla="*/ 4 w 10" name="T12"/>
                    <a:gd fmla="*/ 5 h 11" name="T13"/>
                    <a:gd fmla="*/ 3 w 10" name="T14"/>
                    <a:gd fmla="*/ 4 h 11" name="T15"/>
                    <a:gd fmla="*/ 4 w 10" name="T16"/>
                    <a:gd fmla="*/ 5 h 11" name="T17"/>
                    <a:gd fmla="*/ 2 w 10" name="T18"/>
                    <a:gd fmla="*/ 5 h 11" name="T19"/>
                    <a:gd fmla="*/ 3 w 10" name="T20"/>
                    <a:gd fmla="*/ 6 h 11" name="T21"/>
                    <a:gd fmla="*/ 6 w 10" name="T22"/>
                    <a:gd fmla="*/ 5 h 11" name="T23"/>
                    <a:gd fmla="*/ 3 w 10" name="T24"/>
                    <a:gd fmla="*/ 7 h 11" name="T25"/>
                    <a:gd fmla="*/ 4 w 10" name="T26"/>
                    <a:gd fmla="*/ 9 h 11" name="T27"/>
                    <a:gd fmla="*/ 8 w 10" name="T28"/>
                    <a:gd fmla="*/ 7 h 11" name="T29"/>
                    <a:gd fmla="*/ 7 w 10" name="T30"/>
                    <a:gd fmla="*/ 6 h 11" name="T31"/>
                    <a:gd fmla="*/ 5 w 10" name="T32"/>
                    <a:gd fmla="*/ 7 h 11" name="T33"/>
                    <a:gd fmla="*/ 3 w 10" name="T34"/>
                    <a:gd fmla="*/ 9 h 11" name="T35"/>
                    <a:gd fmla="*/ 9 w 10" name="T36"/>
                    <a:gd fmla="*/ 5 h 11" name="T37"/>
                    <a:gd fmla="*/ 8 w 10" name="T38"/>
                    <a:gd fmla="*/ 4 h 11" name="T39"/>
                    <a:gd fmla="*/ 1 w 10" name="T40"/>
                    <a:gd fmla="*/ 7 h 11" name="T41"/>
                    <a:gd fmla="*/ 2 w 10" name="T42"/>
                    <a:gd fmla="*/ 9 h 11" name="T43"/>
                    <a:gd fmla="*/ 9 w 10" name="T44"/>
                    <a:gd fmla="*/ 3 h 11" name="T45"/>
                    <a:gd fmla="*/ 3 w 10" name="T46"/>
                    <a:gd fmla="*/ 2 h 11" name="T47"/>
                    <a:gd fmla="*/ 1 w 10" name="T48"/>
                    <a:gd fmla="*/ 7 h 11" name="T49"/>
                    <a:gd fmla="*/ 2 w 10" name="T50"/>
                    <a:gd fmla="*/ 8 h 11" name="T51"/>
                    <a:gd fmla="*/ 6 w 10" name="T52"/>
                    <a:gd fmla="*/ 7 h 11" name="T53"/>
                    <a:gd fmla="*/ 6 w 10" name="T54"/>
                    <a:gd fmla="*/ 3 h 11" name="T55"/>
                    <a:gd fmla="*/ 4 w 10" name="T56"/>
                    <a:gd fmla="*/ 2 h 11" name="T57"/>
                    <a:gd fmla="*/ 1 w 10" name="T58"/>
                    <a:gd fmla="*/ 5 h 11" name="T59"/>
                    <a:gd fmla="*/ 4 w 10" name="T60"/>
                    <a:gd fmla="*/ 4 h 11" name="T61"/>
                    <a:gd fmla="*/ 3 w 10" name="T62"/>
                    <a:gd fmla="*/ 1 h 11" name="T63"/>
                    <a:gd fmla="*/ 0 w 10" name="T64"/>
                    <a:gd fmla="*/ 1 h 11" name="T65"/>
                    <a:gd fmla="*/ 1 w 10" name="T66"/>
                    <a:gd fmla="*/ 6 h 11" name="T67"/>
                    <a:gd fmla="*/ 3 w 10" name="T68"/>
                    <a:gd fmla="*/ 6 h 11" name="T69"/>
                    <a:gd fmla="*/ 4 w 10" name="T70"/>
                    <a:gd fmla="*/ 5 h 11" name="T71"/>
                    <a:gd fmla="*/ 1 w 10" name="T72"/>
                    <a:gd fmla="*/ 4 h 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 w="10">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20" name="组合 1619"/>
              <p:cNvGrpSpPr/>
              <p:nvPr/>
            </p:nvGrpSpPr>
            <p:grpSpPr>
              <a:xfrm>
                <a:off x="1341438" y="2374901"/>
                <a:ext cx="174625" cy="404812"/>
                <a:chOff x="1341438" y="2374901"/>
                <a:chExt cx="174625" cy="404812"/>
              </a:xfrm>
              <a:grpFill/>
            </p:grpSpPr>
            <p:sp>
              <p:nvSpPr>
                <p:cNvPr id="1503" name="Freeform 92"/>
                <p:cNvSpPr/>
                <p:nvPr/>
              </p:nvSpPr>
              <p:spPr bwMode="auto">
                <a:xfrm>
                  <a:off x="1470025" y="2381251"/>
                  <a:ext cx="44450" cy="47625"/>
                </a:xfrm>
                <a:custGeom>
                  <a:gdLst>
                    <a:gd fmla="*/ 36 w 42" name="T0"/>
                    <a:gd fmla="*/ 2 h 46" name="T1"/>
                    <a:gd fmla="*/ 11 w 42" name="T2"/>
                    <a:gd fmla="*/ 7 h 46" name="T3"/>
                    <a:gd fmla="*/ 17 w 42" name="T4"/>
                    <a:gd fmla="*/ 17 h 46" name="T5"/>
                    <a:gd fmla="*/ 29 w 42" name="T6"/>
                    <a:gd fmla="*/ 19 h 46" name="T7"/>
                    <a:gd fmla="*/ 32 w 42" name="T8"/>
                    <a:gd fmla="*/ 34 h 46" name="T9"/>
                    <a:gd fmla="*/ 11 w 42" name="T10"/>
                    <a:gd fmla="*/ 22 h 46" name="T11"/>
                    <a:gd fmla="*/ 8 w 42" name="T12"/>
                    <a:gd fmla="*/ 21 h 46" name="T13"/>
                    <a:gd fmla="*/ 37 w 42" name="T14"/>
                    <a:gd fmla="*/ 33 h 46" name="T15"/>
                    <a:gd fmla="*/ 29 w 42" name="T16"/>
                    <a:gd fmla="*/ 16 h 46" name="T17"/>
                    <a:gd fmla="*/ 17 w 42" name="T18"/>
                    <a:gd fmla="*/ 14 h 46" name="T19"/>
                    <a:gd fmla="*/ 14 w 42" name="T20"/>
                    <a:gd fmla="*/ 8 h 46" name="T21"/>
                    <a:gd fmla="*/ 23 w 42" name="T22"/>
                    <a:gd fmla="*/ 4 h 46" name="T23"/>
                    <a:gd fmla="*/ 36 w 42" name="T24"/>
                    <a:gd fmla="*/ 5 h 46" name="T25"/>
                    <a:gd fmla="*/ 36 w 42" name="T26"/>
                    <a:gd fmla="*/ 2 h 4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 w="42">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4" name="Freeform 93"/>
                <p:cNvSpPr/>
                <p:nvPr/>
              </p:nvSpPr>
              <p:spPr bwMode="auto">
                <a:xfrm>
                  <a:off x="1487488" y="2374901"/>
                  <a:ext cx="9525" cy="57150"/>
                </a:xfrm>
                <a:custGeom>
                  <a:gdLst>
                    <a:gd fmla="*/ 8 w 9" name="T0"/>
                    <a:gd fmla="*/ 2 h 53" name="T1"/>
                    <a:gd fmla="*/ 7 w 9" name="T2"/>
                    <a:gd fmla="*/ 0 h 53" name="T3"/>
                    <a:gd fmla="*/ 4 w 9" name="T4"/>
                    <a:gd fmla="*/ 1 h 53" name="T5"/>
                    <a:gd fmla="*/ 4 w 9" name="T6"/>
                    <a:gd fmla="*/ 51 h 53" name="T7"/>
                    <a:gd fmla="*/ 7 w 9" name="T8"/>
                    <a:gd fmla="*/ 51 h 53" name="T9"/>
                    <a:gd fmla="*/ 7 w 9" name="T10"/>
                    <a:gd fmla="*/ 49 h 53" name="T11"/>
                    <a:gd fmla="*/ 4 w 9" name="T12"/>
                    <a:gd fmla="*/ 49 h 53" name="T13"/>
                    <a:gd fmla="*/ 4 w 9" name="T14"/>
                    <a:gd fmla="*/ 51 h 53" name="T15"/>
                    <a:gd fmla="*/ 7 w 9" name="T16"/>
                    <a:gd fmla="*/ 51 h 53" name="T17"/>
                    <a:gd fmla="*/ 7 w 9" name="T18"/>
                    <a:gd fmla="*/ 2 h 53" name="T19"/>
                    <a:gd fmla="*/ 5 w 9" name="T20"/>
                    <a:gd fmla="*/ 2 h 53" name="T21"/>
                    <a:gd fmla="*/ 6 w 9" name="T22"/>
                    <a:gd fmla="*/ 4 h 53" name="T23"/>
                    <a:gd fmla="*/ 8 w 9" name="T24"/>
                    <a:gd fmla="*/ 2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9">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5" name="Freeform 94"/>
                <p:cNvSpPr/>
                <p:nvPr/>
              </p:nvSpPr>
              <p:spPr bwMode="auto">
                <a:xfrm>
                  <a:off x="1493838" y="2376488"/>
                  <a:ext cx="9525" cy="55563"/>
                </a:xfrm>
                <a:custGeom>
                  <a:gdLst>
                    <a:gd fmla="*/ 4 w 8" name="T0"/>
                    <a:gd fmla="*/ 1 h 53" name="T1"/>
                    <a:gd fmla="*/ 2 w 8" name="T2"/>
                    <a:gd fmla="*/ 22 h 53" name="T3"/>
                    <a:gd fmla="*/ 2 w 8" name="T4"/>
                    <a:gd fmla="*/ 51 h 53" name="T5"/>
                    <a:gd fmla="*/ 5 w 8" name="T6"/>
                    <a:gd fmla="*/ 51 h 53" name="T7"/>
                    <a:gd fmla="*/ 5 w 8" name="T8"/>
                    <a:gd fmla="*/ 29 h 53" name="T9"/>
                    <a:gd fmla="*/ 6 w 8" name="T10"/>
                    <a:gd fmla="*/ 3 h 53" name="T11"/>
                    <a:gd fmla="*/ 4 w 8" name="T12"/>
                    <a:gd fmla="*/ 1 h 53" name="T13"/>
                  </a:gdLst>
                  <a:cxnLst>
                    <a:cxn ang="0">
                      <a:pos x="T0" y="T1"/>
                    </a:cxn>
                    <a:cxn ang="0">
                      <a:pos x="T2" y="T3"/>
                    </a:cxn>
                    <a:cxn ang="0">
                      <a:pos x="T4" y="T5"/>
                    </a:cxn>
                    <a:cxn ang="0">
                      <a:pos x="T6" y="T7"/>
                    </a:cxn>
                    <a:cxn ang="0">
                      <a:pos x="T8" y="T9"/>
                    </a:cxn>
                    <a:cxn ang="0">
                      <a:pos x="T10" y="T11"/>
                    </a:cxn>
                    <a:cxn ang="0">
                      <a:pos x="T12" y="T13"/>
                    </a:cxn>
                  </a:cxnLst>
                  <a:rect b="b" l="0" r="r" t="0"/>
                  <a:pathLst>
                    <a:path h="52" w="8">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2" name="Freeform 101"/>
                <p:cNvSpPr/>
                <p:nvPr/>
              </p:nvSpPr>
              <p:spPr bwMode="auto">
                <a:xfrm>
                  <a:off x="1341438" y="2697163"/>
                  <a:ext cx="85725" cy="82550"/>
                </a:xfrm>
                <a:custGeom>
                  <a:gdLst>
                    <a:gd fmla="*/ 54 w 80" name="T0"/>
                    <a:gd fmla="*/ 8 h 77" name="T1"/>
                    <a:gd fmla="*/ 6 w 80" name="T2"/>
                    <a:gd fmla="*/ 25 h 77" name="T3"/>
                    <a:gd fmla="*/ 28 w 80" name="T4"/>
                    <a:gd fmla="*/ 71 h 77" name="T5"/>
                    <a:gd fmla="*/ 75 w 80" name="T6"/>
                    <a:gd fmla="*/ 48 h 77" name="T7"/>
                    <a:gd fmla="*/ 47 w 80" name="T8"/>
                    <a:gd fmla="*/ 7 h 77" name="T9"/>
                    <a:gd fmla="*/ 47 w 80" name="T10"/>
                    <a:gd fmla="*/ 8 h 77" name="T11"/>
                    <a:gd fmla="*/ 75 w 80" name="T12"/>
                    <a:gd fmla="*/ 44 h 77" name="T13"/>
                    <a:gd fmla="*/ 34 w 80" name="T14"/>
                    <a:gd fmla="*/ 71 h 77" name="T15"/>
                    <a:gd fmla="*/ 6 w 80" name="T16"/>
                    <a:gd fmla="*/ 33 h 77" name="T17"/>
                    <a:gd fmla="*/ 53 w 80" name="T18"/>
                    <a:gd fmla="*/ 9 h 77" name="T19"/>
                    <a:gd fmla="*/ 54 w 80" name="T20"/>
                    <a:gd fmla="*/ 8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80">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3" name="Freeform 102"/>
                <p:cNvSpPr/>
                <p:nvPr/>
              </p:nvSpPr>
              <p:spPr bwMode="auto">
                <a:xfrm>
                  <a:off x="1347788" y="2703513"/>
                  <a:ext cx="66675" cy="69850"/>
                </a:xfrm>
                <a:custGeom>
                  <a:gdLst>
                    <a:gd fmla="*/ 33 w 63" name="T0"/>
                    <a:gd fmla="*/ 0 h 66" name="T1"/>
                    <a:gd fmla="*/ 16 w 63" name="T2"/>
                    <a:gd fmla="*/ 13 h 66" name="T3"/>
                    <a:gd fmla="*/ 6 w 63" name="T4"/>
                    <a:gd fmla="*/ 23 h 66" name="T5"/>
                    <a:gd fmla="*/ 16 w 63" name="T6"/>
                    <a:gd fmla="*/ 29 h 66" name="T7"/>
                    <a:gd fmla="*/ 19 w 63" name="T8"/>
                    <a:gd fmla="*/ 30 h 66" name="T9"/>
                    <a:gd fmla="*/ 12 w 63" name="T10"/>
                    <a:gd fmla="*/ 31 h 66" name="T11"/>
                    <a:gd fmla="*/ 7 w 63" name="T12"/>
                    <a:gd fmla="*/ 32 h 66" name="T13"/>
                    <a:gd fmla="*/ 5 w 63" name="T14"/>
                    <a:gd fmla="*/ 42 h 66" name="T15"/>
                    <a:gd fmla="*/ 17 w 63" name="T16"/>
                    <a:gd fmla="*/ 51 h 66" name="T17"/>
                    <a:gd fmla="*/ 34 w 63" name="T18"/>
                    <a:gd fmla="*/ 64 h 66" name="T19"/>
                    <a:gd fmla="*/ 38 w 63" name="T20"/>
                    <a:gd fmla="*/ 50 h 66" name="T21"/>
                    <a:gd fmla="*/ 38 w 63" name="T22"/>
                    <a:gd fmla="*/ 38 h 66" name="T23"/>
                    <a:gd fmla="*/ 37 w 63" name="T24"/>
                    <a:gd fmla="*/ 34 h 66" name="T25"/>
                    <a:gd fmla="*/ 38 w 63" name="T26"/>
                    <a:gd fmla="*/ 29 h 66" name="T27"/>
                    <a:gd fmla="*/ 45 w 63" name="T28"/>
                    <a:gd fmla="*/ 34 h 66" name="T29"/>
                    <a:gd fmla="*/ 51 w 63" name="T30"/>
                    <a:gd fmla="*/ 35 h 66" name="T31"/>
                    <a:gd fmla="*/ 55 w 63" name="T32"/>
                    <a:gd fmla="*/ 26 h 66" name="T33"/>
                    <a:gd fmla="*/ 54 w 63" name="T34"/>
                    <a:gd fmla="*/ 8 h 66" name="T35"/>
                    <a:gd fmla="*/ 53 w 63" name="T36"/>
                    <a:gd fmla="*/ 9 h 66" name="T37"/>
                    <a:gd fmla="*/ 56 w 63" name="T38"/>
                    <a:gd fmla="*/ 19 h 66" name="T39"/>
                    <a:gd fmla="*/ 51 w 63" name="T40"/>
                    <a:gd fmla="*/ 24 h 66" name="T41"/>
                    <a:gd fmla="*/ 49 w 63" name="T42"/>
                    <a:gd fmla="*/ 25 h 66" name="T43"/>
                    <a:gd fmla="*/ 48 w 63" name="T44"/>
                    <a:gd fmla="*/ 34 h 66" name="T45"/>
                    <a:gd fmla="*/ 33 w 63" name="T46"/>
                    <a:gd fmla="*/ 28 h 66" name="T47"/>
                    <a:gd fmla="*/ 36 w 63" name="T48"/>
                    <a:gd fmla="*/ 40 h 66" name="T49"/>
                    <a:gd fmla="*/ 38 w 63" name="T50"/>
                    <a:gd fmla="*/ 58 h 66" name="T51"/>
                    <a:gd fmla="*/ 30 w 63" name="T52"/>
                    <a:gd fmla="*/ 61 h 66" name="T53"/>
                    <a:gd fmla="*/ 25 w 63" name="T54"/>
                    <a:gd fmla="*/ 55 h 66" name="T55"/>
                    <a:gd fmla="*/ 19 w 63" name="T56"/>
                    <a:gd fmla="*/ 50 h 66" name="T57"/>
                    <a:gd fmla="*/ 15 w 63" name="T58"/>
                    <a:gd fmla="*/ 49 h 66" name="T59"/>
                    <a:gd fmla="*/ 11 w 63" name="T60"/>
                    <a:gd fmla="*/ 47 h 66" name="T61"/>
                    <a:gd fmla="*/ 12 w 63" name="T62"/>
                    <a:gd fmla="*/ 32 h 66" name="T63"/>
                    <a:gd fmla="*/ 21 w 63" name="T64"/>
                    <a:gd fmla="*/ 31 h 66" name="T65"/>
                    <a:gd fmla="*/ 22 w 63" name="T66"/>
                    <a:gd fmla="*/ 30 h 66" name="T67"/>
                    <a:gd fmla="*/ 18 w 63" name="T68"/>
                    <a:gd fmla="*/ 27 h 66" name="T69"/>
                    <a:gd fmla="*/ 11 w 63" name="T70"/>
                    <a:gd fmla="*/ 29 h 66" name="T71"/>
                    <a:gd fmla="*/ 12 w 63" name="T72"/>
                    <a:gd fmla="*/ 17 h 66" name="T73"/>
                    <a:gd fmla="*/ 35 w 63" name="T74"/>
                    <a:gd fmla="*/ 0 h 66" name="T75"/>
                    <a:gd fmla="*/ 33 w 63" name="T76"/>
                    <a:gd fmla="*/ 0 h 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6" w="62">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4" name="Freeform 103"/>
                <p:cNvSpPr/>
                <p:nvPr/>
              </p:nvSpPr>
              <p:spPr bwMode="auto">
                <a:xfrm>
                  <a:off x="1354138" y="2735263"/>
                  <a:ext cx="6350" cy="12700"/>
                </a:xfrm>
                <a:custGeom>
                  <a:gdLst>
                    <a:gd fmla="*/ 2 w 7" name="T0"/>
                    <a:gd fmla="*/ 9 h 11" name="T1"/>
                    <a:gd fmla="*/ 1 w 7" name="T2"/>
                    <a:gd fmla="*/ 10 h 11" name="T3"/>
                    <a:gd fmla="*/ 2 w 7" name="T4"/>
                    <a:gd fmla="*/ 11 h 11" name="T5"/>
                    <a:gd fmla="*/ 7 w 7" name="T6"/>
                    <a:gd fmla="*/ 2 h 11" name="T7"/>
                    <a:gd fmla="*/ 6 w 7" name="T8"/>
                    <a:gd fmla="*/ 1 h 11" name="T9"/>
                    <a:gd fmla="*/ 0 w 7" name="T10"/>
                    <a:gd fmla="*/ 10 h 11" name="T11"/>
                    <a:gd fmla="*/ 1 w 7" name="T12"/>
                    <a:gd fmla="*/ 11 h 11" name="T13"/>
                    <a:gd fmla="*/ 3 w 7" name="T14"/>
                    <a:gd fmla="*/ 10 h 11" name="T15"/>
                    <a:gd fmla="*/ 2 w 7" name="T16"/>
                    <a:gd fmla="*/ 9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7">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5" name="Freeform 104"/>
                <p:cNvSpPr/>
                <p:nvPr/>
              </p:nvSpPr>
              <p:spPr bwMode="auto">
                <a:xfrm>
                  <a:off x="1355725" y="2735263"/>
                  <a:ext cx="9525" cy="15875"/>
                </a:xfrm>
                <a:custGeom>
                  <a:gdLst>
                    <a:gd fmla="*/ 1 w 9" name="T0"/>
                    <a:gd fmla="*/ 14 h 15" name="T1"/>
                    <a:gd fmla="*/ 8 w 9" name="T2"/>
                    <a:gd fmla="*/ 1 h 15" name="T3"/>
                    <a:gd fmla="*/ 7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6" name="Freeform 105"/>
                <p:cNvSpPr/>
                <p:nvPr/>
              </p:nvSpPr>
              <p:spPr bwMode="auto">
                <a:xfrm>
                  <a:off x="1357313" y="2735263"/>
                  <a:ext cx="9525" cy="15875"/>
                </a:xfrm>
                <a:custGeom>
                  <a:gdLst>
                    <a:gd fmla="*/ 1 w 10" name="T0"/>
                    <a:gd fmla="*/ 14 h 15" name="T1"/>
                    <a:gd fmla="*/ 3 w 10" name="T2"/>
                    <a:gd fmla="*/ 12 h 15" name="T3"/>
                    <a:gd fmla="*/ 6 w 10" name="T4"/>
                    <a:gd fmla="*/ 8 h 15" name="T5"/>
                    <a:gd fmla="*/ 8 w 10" name="T6"/>
                    <a:gd fmla="*/ 4 h 15" name="T7"/>
                    <a:gd fmla="*/ 10 w 10" name="T8"/>
                    <a:gd fmla="*/ 1 h 15" name="T9"/>
                    <a:gd fmla="*/ 9 w 10" name="T10"/>
                    <a:gd fmla="*/ 1 h 15" name="T11"/>
                    <a:gd fmla="*/ 8 w 10" name="T12"/>
                    <a:gd fmla="*/ 1 h 15" name="T13"/>
                    <a:gd fmla="*/ 10 w 10" name="T14"/>
                    <a:gd fmla="*/ 1 h 15" name="T15"/>
                    <a:gd fmla="*/ 10 w 10" name="T16"/>
                    <a:gd fmla="*/ 0 h 15" name="T17"/>
                    <a:gd fmla="*/ 9 w 10" name="T18"/>
                    <a:gd fmla="*/ 0 h 15" name="T19"/>
                    <a:gd fmla="*/ 5 w 10" name="T20"/>
                    <a:gd fmla="*/ 6 h 15" name="T21"/>
                    <a:gd fmla="*/ 3 w 10" name="T22"/>
                    <a:gd fmla="*/ 9 h 15" name="T23"/>
                    <a:gd fmla="*/ 1 w 10" name="T24"/>
                    <a:gd fmla="*/ 13 h 15" name="T25"/>
                    <a:gd fmla="*/ 1 w 10" name="T26"/>
                    <a:gd fmla="*/ 14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10">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7" name="Freeform 106"/>
                <p:cNvSpPr/>
                <p:nvPr/>
              </p:nvSpPr>
              <p:spPr bwMode="auto">
                <a:xfrm>
                  <a:off x="1358900" y="2735263"/>
                  <a:ext cx="11113" cy="17463"/>
                </a:xfrm>
                <a:custGeom>
                  <a:gdLst>
                    <a:gd fmla="*/ 2 w 10" name="T0"/>
                    <a:gd fmla="*/ 16 h 17" name="T1"/>
                    <a:gd fmla="*/ 10 w 10" name="T2"/>
                    <a:gd fmla="*/ 1 h 17" name="T3"/>
                    <a:gd fmla="*/ 9 w 10" name="T4"/>
                    <a:gd fmla="*/ 1 h 17" name="T5"/>
                    <a:gd fmla="*/ 1 w 10" name="T6"/>
                    <a:gd fmla="*/ 16 h 17" name="T7"/>
                    <a:gd fmla="*/ 2 w 10" name="T8"/>
                    <a:gd fmla="*/ 16 h 17" name="T9"/>
                  </a:gdLst>
                  <a:cxnLst>
                    <a:cxn ang="0">
                      <a:pos x="T0" y="T1"/>
                    </a:cxn>
                    <a:cxn ang="0">
                      <a:pos x="T2" y="T3"/>
                    </a:cxn>
                    <a:cxn ang="0">
                      <a:pos x="T4" y="T5"/>
                    </a:cxn>
                    <a:cxn ang="0">
                      <a:pos x="T6" y="T7"/>
                    </a:cxn>
                    <a:cxn ang="0">
                      <a:pos x="T8" y="T9"/>
                    </a:cxn>
                  </a:cxnLst>
                  <a:rect b="b" l="0" r="r" t="0"/>
                  <a:pathLst>
                    <a:path h="17" w="10">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8" name="Freeform 107"/>
                <p:cNvSpPr/>
                <p:nvPr/>
              </p:nvSpPr>
              <p:spPr bwMode="auto">
                <a:xfrm>
                  <a:off x="1362075" y="2735263"/>
                  <a:ext cx="9525" cy="15875"/>
                </a:xfrm>
                <a:custGeom>
                  <a:gdLst>
                    <a:gd fmla="*/ 1 w 9" name="T0"/>
                    <a:gd fmla="*/ 14 h 15" name="T1"/>
                    <a:gd fmla="*/ 9 w 9" name="T2"/>
                    <a:gd fmla="*/ 2 h 15" name="T3"/>
                    <a:gd fmla="*/ 8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9" name="Freeform 108"/>
                <p:cNvSpPr/>
                <p:nvPr/>
              </p:nvSpPr>
              <p:spPr bwMode="auto">
                <a:xfrm>
                  <a:off x="1363663" y="2735263"/>
                  <a:ext cx="12700" cy="19050"/>
                </a:xfrm>
                <a:custGeom>
                  <a:gdLst>
                    <a:gd fmla="*/ 2 w 12" name="T0"/>
                    <a:gd fmla="*/ 18 h 19" name="T1"/>
                    <a:gd fmla="*/ 11 w 12" name="T2"/>
                    <a:gd fmla="*/ 2 h 19" name="T3"/>
                    <a:gd fmla="*/ 10 w 12" name="T4"/>
                    <a:gd fmla="*/ 1 h 19" name="T5"/>
                    <a:gd fmla="*/ 1 w 12" name="T6"/>
                    <a:gd fmla="*/ 18 h 19" name="T7"/>
                    <a:gd fmla="*/ 2 w 12" name="T8"/>
                    <a:gd fmla="*/ 18 h 19" name="T9"/>
                  </a:gdLst>
                  <a:cxnLst>
                    <a:cxn ang="0">
                      <a:pos x="T0" y="T1"/>
                    </a:cxn>
                    <a:cxn ang="0">
                      <a:pos x="T2" y="T3"/>
                    </a:cxn>
                    <a:cxn ang="0">
                      <a:pos x="T4" y="T5"/>
                    </a:cxn>
                    <a:cxn ang="0">
                      <a:pos x="T6" y="T7"/>
                    </a:cxn>
                    <a:cxn ang="0">
                      <a:pos x="T8" y="T9"/>
                    </a:cxn>
                  </a:cxnLst>
                  <a:rect b="b" l="0" r="r" t="0"/>
                  <a:pathLst>
                    <a:path h="19" w="12">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0" name="Freeform 109"/>
                <p:cNvSpPr/>
                <p:nvPr/>
              </p:nvSpPr>
              <p:spPr bwMode="auto">
                <a:xfrm>
                  <a:off x="1365250" y="2738438"/>
                  <a:ext cx="11113" cy="17463"/>
                </a:xfrm>
                <a:custGeom>
                  <a:gdLst>
                    <a:gd fmla="*/ 2 w 11" name="T0"/>
                    <a:gd fmla="*/ 16 h 17" name="T1"/>
                    <a:gd fmla="*/ 11 w 11" name="T2"/>
                    <a:gd fmla="*/ 1 h 17" name="T3"/>
                    <a:gd fmla="*/ 10 w 11" name="T4"/>
                    <a:gd fmla="*/ 1 h 17" name="T5"/>
                    <a:gd fmla="*/ 0 w 11" name="T6"/>
                    <a:gd fmla="*/ 16 h 17" name="T7"/>
                    <a:gd fmla="*/ 2 w 11" name="T8"/>
                    <a:gd fmla="*/ 16 h 17" name="T9"/>
                  </a:gdLst>
                  <a:cxnLst>
                    <a:cxn ang="0">
                      <a:pos x="T0" y="T1"/>
                    </a:cxn>
                    <a:cxn ang="0">
                      <a:pos x="T2" y="T3"/>
                    </a:cxn>
                    <a:cxn ang="0">
                      <a:pos x="T4" y="T5"/>
                    </a:cxn>
                    <a:cxn ang="0">
                      <a:pos x="T6" y="T7"/>
                    </a:cxn>
                    <a:cxn ang="0">
                      <a:pos x="T8" y="T9"/>
                    </a:cxn>
                  </a:cxnLst>
                  <a:rect b="b" l="0" r="r" t="0"/>
                  <a:pathLst>
                    <a:path h="17" w="11">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1" name="Freeform 110"/>
                <p:cNvSpPr/>
                <p:nvPr/>
              </p:nvSpPr>
              <p:spPr bwMode="auto">
                <a:xfrm>
                  <a:off x="1368425" y="2740026"/>
                  <a:ext cx="9525" cy="15875"/>
                </a:xfrm>
                <a:custGeom>
                  <a:gdLst>
                    <a:gd fmla="*/ 2 w 9" name="T0"/>
                    <a:gd fmla="*/ 14 h 15" name="T1"/>
                    <a:gd fmla="*/ 9 w 9" name="T2"/>
                    <a:gd fmla="*/ 1 h 15" name="T3"/>
                    <a:gd fmla="*/ 7 w 9" name="T4"/>
                    <a:gd fmla="*/ 0 h 15" name="T5"/>
                    <a:gd fmla="*/ 0 w 9" name="T6"/>
                    <a:gd fmla="*/ 14 h 15" name="T7"/>
                    <a:gd fmla="*/ 2 w 9" name="T8"/>
                    <a:gd fmla="*/ 14 h 15" name="T9"/>
                  </a:gdLst>
                  <a:cxnLst>
                    <a:cxn ang="0">
                      <a:pos x="T0" y="T1"/>
                    </a:cxn>
                    <a:cxn ang="0">
                      <a:pos x="T2" y="T3"/>
                    </a:cxn>
                    <a:cxn ang="0">
                      <a:pos x="T4" y="T5"/>
                    </a:cxn>
                    <a:cxn ang="0">
                      <a:pos x="T6" y="T7"/>
                    </a:cxn>
                    <a:cxn ang="0">
                      <a:pos x="T8" y="T9"/>
                    </a:cxn>
                  </a:cxnLst>
                  <a:rect b="b" l="0" r="r" t="0"/>
                  <a:pathLst>
                    <a:path h="15" w="9">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2" name="Freeform 111"/>
                <p:cNvSpPr/>
                <p:nvPr/>
              </p:nvSpPr>
              <p:spPr bwMode="auto">
                <a:xfrm>
                  <a:off x="1370013" y="2743201"/>
                  <a:ext cx="9525" cy="17463"/>
                </a:xfrm>
                <a:custGeom>
                  <a:gdLst>
                    <a:gd fmla="*/ 1 w 8" name="T0"/>
                    <a:gd fmla="*/ 16 h 16" name="T1"/>
                    <a:gd fmla="*/ 8 w 8" name="T2"/>
                    <a:gd fmla="*/ 1 h 16" name="T3"/>
                    <a:gd fmla="*/ 7 w 8" name="T4"/>
                    <a:gd fmla="*/ 1 h 16" name="T5"/>
                    <a:gd fmla="*/ 0 w 8" name="T6"/>
                    <a:gd fmla="*/ 15 h 16" name="T7"/>
                    <a:gd fmla="*/ 1 w 8" name="T8"/>
                    <a:gd fmla="*/ 16 h 16" name="T9"/>
                  </a:gdLst>
                  <a:cxnLst>
                    <a:cxn ang="0">
                      <a:pos x="T0" y="T1"/>
                    </a:cxn>
                    <a:cxn ang="0">
                      <a:pos x="T2" y="T3"/>
                    </a:cxn>
                    <a:cxn ang="0">
                      <a:pos x="T4" y="T5"/>
                    </a:cxn>
                    <a:cxn ang="0">
                      <a:pos x="T6" y="T7"/>
                    </a:cxn>
                    <a:cxn ang="0">
                      <a:pos x="T8" y="T9"/>
                    </a:cxn>
                  </a:cxnLst>
                  <a:rect b="b" l="0" r="r" t="0"/>
                  <a:pathLst>
                    <a:path h="16" w="8">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3" name="Freeform 112"/>
                <p:cNvSpPr/>
                <p:nvPr/>
              </p:nvSpPr>
              <p:spPr bwMode="auto">
                <a:xfrm>
                  <a:off x="1373188" y="2743201"/>
                  <a:ext cx="7938" cy="17463"/>
                </a:xfrm>
                <a:custGeom>
                  <a:gdLst>
                    <a:gd fmla="*/ 2 w 8" name="T0"/>
                    <a:gd fmla="*/ 15 h 16" name="T1"/>
                    <a:gd fmla="*/ 8 w 8" name="T2"/>
                    <a:gd fmla="*/ 1 h 16" name="T3"/>
                    <a:gd fmla="*/ 7 w 8" name="T4"/>
                    <a:gd fmla="*/ 1 h 16" name="T5"/>
                    <a:gd fmla="*/ 1 w 8" name="T6"/>
                    <a:gd fmla="*/ 14 h 16" name="T7"/>
                    <a:gd fmla="*/ 2 w 8" name="T8"/>
                    <a:gd fmla="*/ 15 h 16" name="T9"/>
                  </a:gdLst>
                  <a:cxnLst>
                    <a:cxn ang="0">
                      <a:pos x="T0" y="T1"/>
                    </a:cxn>
                    <a:cxn ang="0">
                      <a:pos x="T2" y="T3"/>
                    </a:cxn>
                    <a:cxn ang="0">
                      <a:pos x="T4" y="T5"/>
                    </a:cxn>
                    <a:cxn ang="0">
                      <a:pos x="T6" y="T7"/>
                    </a:cxn>
                    <a:cxn ang="0">
                      <a:pos x="T8" y="T9"/>
                    </a:cxn>
                  </a:cxnLst>
                  <a:rect b="b" l="0" r="r" t="0"/>
                  <a:pathLst>
                    <a:path h="16" w="8">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4" name="Freeform 113"/>
                <p:cNvSpPr/>
                <p:nvPr/>
              </p:nvSpPr>
              <p:spPr bwMode="auto">
                <a:xfrm>
                  <a:off x="1376363" y="2744788"/>
                  <a:ext cx="6350" cy="20638"/>
                </a:xfrm>
                <a:custGeom>
                  <a:gdLst>
                    <a:gd fmla="*/ 2 w 6" name="T0"/>
                    <a:gd fmla="*/ 19 h 19" name="T1"/>
                    <a:gd fmla="*/ 6 w 6" name="T2"/>
                    <a:gd fmla="*/ 1 h 19" name="T3"/>
                    <a:gd fmla="*/ 5 w 6" name="T4"/>
                    <a:gd fmla="*/ 1 h 19" name="T5"/>
                    <a:gd fmla="*/ 0 w 6" name="T6"/>
                    <a:gd fmla="*/ 19 h 19" name="T7"/>
                    <a:gd fmla="*/ 2 w 6" name="T8"/>
                    <a:gd fmla="*/ 19 h 19" name="T9"/>
                  </a:gdLst>
                  <a:cxnLst>
                    <a:cxn ang="0">
                      <a:pos x="T0" y="T1"/>
                    </a:cxn>
                    <a:cxn ang="0">
                      <a:pos x="T2" y="T3"/>
                    </a:cxn>
                    <a:cxn ang="0">
                      <a:pos x="T4" y="T5"/>
                    </a:cxn>
                    <a:cxn ang="0">
                      <a:pos x="T6" y="T7"/>
                    </a:cxn>
                    <a:cxn ang="0">
                      <a:pos x="T8" y="T9"/>
                    </a:cxn>
                  </a:cxnLst>
                  <a:rect b="b" l="0" r="r" t="0"/>
                  <a:pathLst>
                    <a:path h="19" w="6">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5" name="Freeform 114"/>
                <p:cNvSpPr/>
                <p:nvPr/>
              </p:nvSpPr>
              <p:spPr bwMode="auto">
                <a:xfrm>
                  <a:off x="1376363" y="2751138"/>
                  <a:ext cx="6350" cy="15875"/>
                </a:xfrm>
                <a:custGeom>
                  <a:gdLst>
                    <a:gd fmla="*/ 1 w 6" name="T0"/>
                    <a:gd fmla="*/ 14 h 15" name="T1"/>
                    <a:gd fmla="*/ 5 w 6" name="T2"/>
                    <a:gd fmla="*/ 1 h 15" name="T3"/>
                    <a:gd fmla="*/ 4 w 6" name="T4"/>
                    <a:gd fmla="*/ 1 h 15" name="T5"/>
                    <a:gd fmla="*/ 0 w 6" name="T6"/>
                    <a:gd fmla="*/ 13 h 15" name="T7"/>
                    <a:gd fmla="*/ 1 w 6" name="T8"/>
                    <a:gd fmla="*/ 14 h 15" name="T9"/>
                  </a:gdLst>
                  <a:cxnLst>
                    <a:cxn ang="0">
                      <a:pos x="T0" y="T1"/>
                    </a:cxn>
                    <a:cxn ang="0">
                      <a:pos x="T2" y="T3"/>
                    </a:cxn>
                    <a:cxn ang="0">
                      <a:pos x="T4" y="T5"/>
                    </a:cxn>
                    <a:cxn ang="0">
                      <a:pos x="T6" y="T7"/>
                    </a:cxn>
                    <a:cxn ang="0">
                      <a:pos x="T8" y="T9"/>
                    </a:cxn>
                  </a:cxnLst>
                  <a:rect b="b" l="0" r="r" t="0"/>
                  <a:pathLst>
                    <a:path h="15" w="6">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6" name="Freeform 115"/>
                <p:cNvSpPr/>
                <p:nvPr/>
              </p:nvSpPr>
              <p:spPr bwMode="auto">
                <a:xfrm>
                  <a:off x="1379538" y="2754313"/>
                  <a:ext cx="4763" cy="14288"/>
                </a:xfrm>
                <a:custGeom>
                  <a:gdLst>
                    <a:gd fmla="*/ 2 w 4" name="T0"/>
                    <a:gd fmla="*/ 13 h 14" name="T1"/>
                    <a:gd fmla="*/ 3 w 4" name="T2"/>
                    <a:gd fmla="*/ 2 h 14" name="T3"/>
                    <a:gd fmla="*/ 2 w 4" name="T4"/>
                    <a:gd fmla="*/ 1 h 14" name="T5"/>
                    <a:gd fmla="*/ 0 w 4" name="T6"/>
                    <a:gd fmla="*/ 13 h 14" name="T7"/>
                    <a:gd fmla="*/ 2 w 4" name="T8"/>
                    <a:gd fmla="*/ 13 h 14" name="T9"/>
                  </a:gdLst>
                  <a:cxnLst>
                    <a:cxn ang="0">
                      <a:pos x="T0" y="T1"/>
                    </a:cxn>
                    <a:cxn ang="0">
                      <a:pos x="T2" y="T3"/>
                    </a:cxn>
                    <a:cxn ang="0">
                      <a:pos x="T4" y="T5"/>
                    </a:cxn>
                    <a:cxn ang="0">
                      <a:pos x="T6" y="T7"/>
                    </a:cxn>
                    <a:cxn ang="0">
                      <a:pos x="T8" y="T9"/>
                    </a:cxn>
                  </a:cxnLst>
                  <a:rect b="b" l="0" r="r" t="0"/>
                  <a:pathLst>
                    <a:path h="14" w="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7" name="Freeform 116"/>
                <p:cNvSpPr/>
                <p:nvPr/>
              </p:nvSpPr>
              <p:spPr bwMode="auto">
                <a:xfrm>
                  <a:off x="1382713" y="2754313"/>
                  <a:ext cx="1588" cy="15875"/>
                </a:xfrm>
                <a:custGeom>
                  <a:gdLst>
                    <a:gd fmla="*/ 2 w 2" name="T0"/>
                    <a:gd fmla="*/ 14 h 14" name="T1"/>
                    <a:gd fmla="*/ 2 w 2" name="T2"/>
                    <a:gd fmla="*/ 1 h 14" name="T3"/>
                    <a:gd fmla="*/ 1 w 2" name="T4"/>
                    <a:gd fmla="*/ 1 h 14" name="T5"/>
                    <a:gd fmla="*/ 0 w 2" name="T6"/>
                    <a:gd fmla="*/ 14 h 14" name="T7"/>
                    <a:gd fmla="*/ 2 w 2" name="T8"/>
                    <a:gd fmla="*/ 14 h 14" name="T9"/>
                  </a:gdLst>
                  <a:cxnLst>
                    <a:cxn ang="0">
                      <a:pos x="T0" y="T1"/>
                    </a:cxn>
                    <a:cxn ang="0">
                      <a:pos x="T2" y="T3"/>
                    </a:cxn>
                    <a:cxn ang="0">
                      <a:pos x="T4" y="T5"/>
                    </a:cxn>
                    <a:cxn ang="0">
                      <a:pos x="T6" y="T7"/>
                    </a:cxn>
                    <a:cxn ang="0">
                      <a:pos x="T8" y="T9"/>
                    </a:cxn>
                  </a:cxnLst>
                  <a:rect b="b" l="0" r="r" t="0"/>
                  <a:pathLst>
                    <a:path h="14" w="2">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8" name="Freeform 117"/>
                <p:cNvSpPr/>
                <p:nvPr/>
              </p:nvSpPr>
              <p:spPr bwMode="auto">
                <a:xfrm>
                  <a:off x="1384300" y="2755901"/>
                  <a:ext cx="1588" cy="14288"/>
                </a:xfrm>
                <a:custGeom>
                  <a:gdLst>
                    <a:gd fmla="*/ 1 w 2" name="T0"/>
                    <a:gd fmla="*/ 12 h 13" name="T1"/>
                    <a:gd fmla="*/ 2 w 2" name="T2"/>
                    <a:gd fmla="*/ 1 h 13" name="T3"/>
                    <a:gd fmla="*/ 1 w 2" name="T4"/>
                    <a:gd fmla="*/ 1 h 13" name="T5"/>
                    <a:gd fmla="*/ 0 w 2" name="T6"/>
                    <a:gd fmla="*/ 12 h 13" name="T7"/>
                    <a:gd fmla="*/ 1 w 2" name="T8"/>
                    <a:gd fmla="*/ 12 h 13" name="T9"/>
                  </a:gdLst>
                  <a:cxnLst>
                    <a:cxn ang="0">
                      <a:pos x="T0" y="T1"/>
                    </a:cxn>
                    <a:cxn ang="0">
                      <a:pos x="T2" y="T3"/>
                    </a:cxn>
                    <a:cxn ang="0">
                      <a:pos x="T4" y="T5"/>
                    </a:cxn>
                    <a:cxn ang="0">
                      <a:pos x="T6" y="T7"/>
                    </a:cxn>
                    <a:cxn ang="0">
                      <a:pos x="T8" y="T9"/>
                    </a:cxn>
                  </a:cxnLst>
                  <a:rect b="b" l="0" r="r" t="0"/>
                  <a:pathLst>
                    <a:path h="13" w="2">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9" name="Freeform 118"/>
                <p:cNvSpPr/>
                <p:nvPr/>
              </p:nvSpPr>
              <p:spPr bwMode="auto">
                <a:xfrm flipH="1">
                  <a:off x="1385888" y="2751138"/>
                  <a:ext cx="0" cy="15875"/>
                </a:xfrm>
                <a:custGeom>
                  <a:gdLst>
                    <a:gd fmla="*/ 1 w 1" name="T0"/>
                    <a:gd fmla="*/ 13 h 14" name="T1"/>
                    <a:gd fmla="*/ 1 w 1" name="T2"/>
                    <a:gd fmla="*/ 1 h 14" name="T3"/>
                    <a:gd fmla="*/ 0 w 1" name="T4"/>
                    <a:gd fmla="*/ 1 h 14" name="T5"/>
                    <a:gd fmla="*/ 0 w 1" name="T6"/>
                    <a:gd fmla="*/ 13 h 14" name="T7"/>
                    <a:gd fmla="*/ 1 w 1" name="T8"/>
                    <a:gd fmla="*/ 13 h 14" name="T9"/>
                  </a:gdLst>
                  <a:cxnLst>
                    <a:cxn ang="0">
                      <a:pos x="T0" y="T1"/>
                    </a:cxn>
                    <a:cxn ang="0">
                      <a:pos x="T2" y="T3"/>
                    </a:cxn>
                    <a:cxn ang="0">
                      <a:pos x="T4" y="T5"/>
                    </a:cxn>
                    <a:cxn ang="0">
                      <a:pos x="T6" y="T7"/>
                    </a:cxn>
                    <a:cxn ang="0">
                      <a:pos x="T8" y="T9"/>
                    </a:cxn>
                  </a:cxnLst>
                  <a:rect b="b" l="0" r="r" t="0"/>
                  <a:pathLst>
                    <a:path h="14" w="1">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0" name="Freeform 119"/>
                <p:cNvSpPr/>
                <p:nvPr/>
              </p:nvSpPr>
              <p:spPr bwMode="auto">
                <a:xfrm>
                  <a:off x="1354138" y="2720976"/>
                  <a:ext cx="9525" cy="12700"/>
                </a:xfrm>
                <a:custGeom>
                  <a:gdLst>
                    <a:gd fmla="*/ 1 w 9" name="T0"/>
                    <a:gd fmla="*/ 11 h 12" name="T1"/>
                    <a:gd fmla="*/ 9 w 9" name="T2"/>
                    <a:gd fmla="*/ 1 h 12" name="T3"/>
                    <a:gd fmla="*/ 8 w 9" name="T4"/>
                    <a:gd fmla="*/ 1 h 12" name="T5"/>
                    <a:gd fmla="*/ 0 w 9" name="T6"/>
                    <a:gd fmla="*/ 10 h 12" name="T7"/>
                    <a:gd fmla="*/ 1 w 9" name="T8"/>
                    <a:gd fmla="*/ 11 h 12" name="T9"/>
                  </a:gdLst>
                  <a:cxnLst>
                    <a:cxn ang="0">
                      <a:pos x="T0" y="T1"/>
                    </a:cxn>
                    <a:cxn ang="0">
                      <a:pos x="T2" y="T3"/>
                    </a:cxn>
                    <a:cxn ang="0">
                      <a:pos x="T4" y="T5"/>
                    </a:cxn>
                    <a:cxn ang="0">
                      <a:pos x="T6" y="T7"/>
                    </a:cxn>
                    <a:cxn ang="0">
                      <a:pos x="T8" y="T9"/>
                    </a:cxn>
                  </a:cxnLst>
                  <a:rect b="b" l="0" r="r" t="0"/>
                  <a:pathLst>
                    <a:path h="12" w="9">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1" name="Freeform 120"/>
                <p:cNvSpPr/>
                <p:nvPr/>
              </p:nvSpPr>
              <p:spPr bwMode="auto">
                <a:xfrm>
                  <a:off x="1355725" y="2720976"/>
                  <a:ext cx="11113" cy="12700"/>
                </a:xfrm>
                <a:custGeom>
                  <a:gdLst>
                    <a:gd fmla="*/ 1 w 10" name="T0"/>
                    <a:gd fmla="*/ 11 h 12" name="T1"/>
                    <a:gd fmla="*/ 9 w 10" name="T2"/>
                    <a:gd fmla="*/ 1 h 12" name="T3"/>
                    <a:gd fmla="*/ 8 w 10" name="T4"/>
                    <a:gd fmla="*/ 1 h 12" name="T5"/>
                    <a:gd fmla="*/ 0 w 10" name="T6"/>
                    <a:gd fmla="*/ 11 h 12" name="T7"/>
                    <a:gd fmla="*/ 1 w 10" name="T8"/>
                    <a:gd fmla="*/ 11 h 12" name="T9"/>
                  </a:gdLst>
                  <a:cxnLst>
                    <a:cxn ang="0">
                      <a:pos x="T0" y="T1"/>
                    </a:cxn>
                    <a:cxn ang="0">
                      <a:pos x="T2" y="T3"/>
                    </a:cxn>
                    <a:cxn ang="0">
                      <a:pos x="T4" y="T5"/>
                    </a:cxn>
                    <a:cxn ang="0">
                      <a:pos x="T6" y="T7"/>
                    </a:cxn>
                    <a:cxn ang="0">
                      <a:pos x="T8" y="T9"/>
                    </a:cxn>
                  </a:cxnLst>
                  <a:rect b="b" l="0" r="r" t="0"/>
                  <a:pathLst>
                    <a:path h="12" w="10">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2" name="Freeform 121"/>
                <p:cNvSpPr/>
                <p:nvPr/>
              </p:nvSpPr>
              <p:spPr bwMode="auto">
                <a:xfrm>
                  <a:off x="1360488" y="2720976"/>
                  <a:ext cx="9525" cy="11113"/>
                </a:xfrm>
                <a:custGeom>
                  <a:gdLst>
                    <a:gd fmla="*/ 2 w 8" name="T0"/>
                    <a:gd fmla="*/ 9 h 10" name="T1"/>
                    <a:gd fmla="*/ 8 w 8" name="T2"/>
                    <a:gd fmla="*/ 1 h 10" name="T3"/>
                    <a:gd fmla="*/ 7 w 8" name="T4"/>
                    <a:gd fmla="*/ 1 h 10" name="T5"/>
                    <a:gd fmla="*/ 1 w 8" name="T6"/>
                    <a:gd fmla="*/ 9 h 10" name="T7"/>
                    <a:gd fmla="*/ 2 w 8" name="T8"/>
                    <a:gd fmla="*/ 9 h 10" name="T9"/>
                  </a:gdLst>
                  <a:cxnLst>
                    <a:cxn ang="0">
                      <a:pos x="T0" y="T1"/>
                    </a:cxn>
                    <a:cxn ang="0">
                      <a:pos x="T2" y="T3"/>
                    </a:cxn>
                    <a:cxn ang="0">
                      <a:pos x="T4" y="T5"/>
                    </a:cxn>
                    <a:cxn ang="0">
                      <a:pos x="T6" y="T7"/>
                    </a:cxn>
                    <a:cxn ang="0">
                      <a:pos x="T8" y="T9"/>
                    </a:cxn>
                  </a:cxnLst>
                  <a:rect b="b" l="0" r="r" t="0"/>
                  <a:pathLst>
                    <a:path h="10" w="8">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3" name="Freeform 122"/>
                <p:cNvSpPr/>
                <p:nvPr/>
              </p:nvSpPr>
              <p:spPr bwMode="auto">
                <a:xfrm>
                  <a:off x="1362075" y="2720976"/>
                  <a:ext cx="7938" cy="11113"/>
                </a:xfrm>
                <a:custGeom>
                  <a:gdLst>
                    <a:gd fmla="*/ 1 w 8" name="T0"/>
                    <a:gd fmla="*/ 10 h 11" name="T1"/>
                    <a:gd fmla="*/ 7 w 8" name="T2"/>
                    <a:gd fmla="*/ 1 h 11" name="T3"/>
                    <a:gd fmla="*/ 7 w 8" name="T4"/>
                    <a:gd fmla="*/ 1 h 11" name="T5"/>
                    <a:gd fmla="*/ 0 w 8" name="T6"/>
                    <a:gd fmla="*/ 9 h 11" name="T7"/>
                    <a:gd fmla="*/ 1 w 8" name="T8"/>
                    <a:gd fmla="*/ 10 h 11" name="T9"/>
                  </a:gdLst>
                  <a:cxnLst>
                    <a:cxn ang="0">
                      <a:pos x="T0" y="T1"/>
                    </a:cxn>
                    <a:cxn ang="0">
                      <a:pos x="T2" y="T3"/>
                    </a:cxn>
                    <a:cxn ang="0">
                      <a:pos x="T4" y="T5"/>
                    </a:cxn>
                    <a:cxn ang="0">
                      <a:pos x="T6" y="T7"/>
                    </a:cxn>
                    <a:cxn ang="0">
                      <a:pos x="T8" y="T9"/>
                    </a:cxn>
                  </a:cxnLst>
                  <a:rect b="b" l="0" r="r" t="0"/>
                  <a:pathLst>
                    <a:path h="11" w="8">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4" name="Freeform 123"/>
                <p:cNvSpPr/>
                <p:nvPr/>
              </p:nvSpPr>
              <p:spPr bwMode="auto">
                <a:xfrm>
                  <a:off x="1363663" y="2719388"/>
                  <a:ext cx="12700" cy="11113"/>
                </a:xfrm>
                <a:custGeom>
                  <a:gdLst>
                    <a:gd fmla="*/ 1 w 11" name="T0"/>
                    <a:gd fmla="*/ 10 h 11" name="T1"/>
                    <a:gd fmla="*/ 10 w 11" name="T2"/>
                    <a:gd fmla="*/ 2 h 11" name="T3"/>
                    <a:gd fmla="*/ 9 w 11" name="T4"/>
                    <a:gd fmla="*/ 1 h 11" name="T5"/>
                    <a:gd fmla="*/ 1 w 11" name="T6"/>
                    <a:gd fmla="*/ 9 h 11" name="T7"/>
                    <a:gd fmla="*/ 1 w 11" name="T8"/>
                    <a:gd fmla="*/ 10 h 11" name="T9"/>
                  </a:gdLst>
                  <a:cxnLst>
                    <a:cxn ang="0">
                      <a:pos x="T0" y="T1"/>
                    </a:cxn>
                    <a:cxn ang="0">
                      <a:pos x="T2" y="T3"/>
                    </a:cxn>
                    <a:cxn ang="0">
                      <a:pos x="T4" y="T5"/>
                    </a:cxn>
                    <a:cxn ang="0">
                      <a:pos x="T6" y="T7"/>
                    </a:cxn>
                    <a:cxn ang="0">
                      <a:pos x="T8" y="T9"/>
                    </a:cxn>
                  </a:cxnLst>
                  <a:rect b="b" l="0" r="r" t="0"/>
                  <a:pathLst>
                    <a:path h="11" w="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5" name="Freeform 124"/>
                <p:cNvSpPr/>
                <p:nvPr/>
              </p:nvSpPr>
              <p:spPr bwMode="auto">
                <a:xfrm>
                  <a:off x="1368425" y="2722563"/>
                  <a:ext cx="7938" cy="9525"/>
                </a:xfrm>
                <a:custGeom>
                  <a:gdLst>
                    <a:gd fmla="*/ 1 w 8" name="T0"/>
                    <a:gd fmla="*/ 9 h 9" name="T1"/>
                    <a:gd fmla="*/ 8 w 8" name="T2"/>
                    <a:gd fmla="*/ 2 h 9" name="T3"/>
                    <a:gd fmla="*/ 7 w 8" name="T4"/>
                    <a:gd fmla="*/ 1 h 9" name="T5"/>
                    <a:gd fmla="*/ 1 w 8" name="T6"/>
                    <a:gd fmla="*/ 8 h 9" name="T7"/>
                    <a:gd fmla="*/ 1 w 8" name="T8"/>
                    <a:gd fmla="*/ 9 h 9" name="T9"/>
                  </a:gdLst>
                  <a:cxnLst>
                    <a:cxn ang="0">
                      <a:pos x="T0" y="T1"/>
                    </a:cxn>
                    <a:cxn ang="0">
                      <a:pos x="T2" y="T3"/>
                    </a:cxn>
                    <a:cxn ang="0">
                      <a:pos x="T4" y="T5"/>
                    </a:cxn>
                    <a:cxn ang="0">
                      <a:pos x="T6" y="T7"/>
                    </a:cxn>
                    <a:cxn ang="0">
                      <a:pos x="T8" y="T9"/>
                    </a:cxn>
                  </a:cxnLst>
                  <a:rect b="b" l="0" r="r" t="0"/>
                  <a:pathLst>
                    <a:path h="9" w="8">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6" name="Freeform 125"/>
                <p:cNvSpPr/>
                <p:nvPr/>
              </p:nvSpPr>
              <p:spPr bwMode="auto">
                <a:xfrm>
                  <a:off x="1370013" y="2724151"/>
                  <a:ext cx="9525" cy="11113"/>
                </a:xfrm>
                <a:custGeom>
                  <a:gdLst>
                    <a:gd fmla="*/ 1 w 9" name="T0"/>
                    <a:gd fmla="*/ 10 h 11" name="T1"/>
                    <a:gd fmla="*/ 9 w 9" name="T2"/>
                    <a:gd fmla="*/ 1 h 11" name="T3"/>
                    <a:gd fmla="*/ 8 w 9" name="T4"/>
                    <a:gd fmla="*/ 0 h 11" name="T5"/>
                    <a:gd fmla="*/ 0 w 9" name="T6"/>
                    <a:gd fmla="*/ 9 h 11" name="T7"/>
                    <a:gd fmla="*/ 1 w 9" name="T8"/>
                    <a:gd fmla="*/ 10 h 11" name="T9"/>
                  </a:gdLst>
                  <a:cxnLst>
                    <a:cxn ang="0">
                      <a:pos x="T0" y="T1"/>
                    </a:cxn>
                    <a:cxn ang="0">
                      <a:pos x="T2" y="T3"/>
                    </a:cxn>
                    <a:cxn ang="0">
                      <a:pos x="T4" y="T5"/>
                    </a:cxn>
                    <a:cxn ang="0">
                      <a:pos x="T6" y="T7"/>
                    </a:cxn>
                    <a:cxn ang="0">
                      <a:pos x="T8" y="T9"/>
                    </a:cxn>
                  </a:cxnLst>
                  <a:rect b="b" l="0" r="r" t="0"/>
                  <a:pathLst>
                    <a:path h="11" w="9">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7" name="Freeform 126"/>
                <p:cNvSpPr/>
                <p:nvPr/>
              </p:nvSpPr>
              <p:spPr bwMode="auto">
                <a:xfrm>
                  <a:off x="1370013" y="2727326"/>
                  <a:ext cx="12700" cy="15875"/>
                </a:xfrm>
                <a:custGeom>
                  <a:gdLst>
                    <a:gd fmla="*/ 2 w 11" name="T0"/>
                    <a:gd fmla="*/ 14 h 15" name="T1"/>
                    <a:gd fmla="*/ 10 w 11" name="T2"/>
                    <a:gd fmla="*/ 2 h 15" name="T3"/>
                    <a:gd fmla="*/ 9 w 11" name="T4"/>
                    <a:gd fmla="*/ 1 h 15" name="T5"/>
                    <a:gd fmla="*/ 1 w 11" name="T6"/>
                    <a:gd fmla="*/ 14 h 15" name="T7"/>
                    <a:gd fmla="*/ 2 w 11" name="T8"/>
                    <a:gd fmla="*/ 14 h 15" name="T9"/>
                  </a:gdLst>
                  <a:cxnLst>
                    <a:cxn ang="0">
                      <a:pos x="T0" y="T1"/>
                    </a:cxn>
                    <a:cxn ang="0">
                      <a:pos x="T2" y="T3"/>
                    </a:cxn>
                    <a:cxn ang="0">
                      <a:pos x="T4" y="T5"/>
                    </a:cxn>
                    <a:cxn ang="0">
                      <a:pos x="T6" y="T7"/>
                    </a:cxn>
                    <a:cxn ang="0">
                      <a:pos x="T8" y="T9"/>
                    </a:cxn>
                  </a:cxnLst>
                  <a:rect b="b" l="0" r="r" t="0"/>
                  <a:pathLst>
                    <a:path h="15" w="11">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8" name="Freeform 127"/>
                <p:cNvSpPr/>
                <p:nvPr/>
              </p:nvSpPr>
              <p:spPr bwMode="auto">
                <a:xfrm>
                  <a:off x="1374775" y="2725738"/>
                  <a:ext cx="9525" cy="17463"/>
                </a:xfrm>
                <a:custGeom>
                  <a:gdLst>
                    <a:gd fmla="*/ 1 w 9" name="T0"/>
                    <a:gd fmla="*/ 17 h 17" name="T1"/>
                    <a:gd fmla="*/ 9 w 9" name="T2"/>
                    <a:gd fmla="*/ 1 h 17" name="T3"/>
                    <a:gd fmla="*/ 8 w 9" name="T4"/>
                    <a:gd fmla="*/ 1 h 17" name="T5"/>
                    <a:gd fmla="*/ 0 w 9" name="T6"/>
                    <a:gd fmla="*/ 16 h 17" name="T7"/>
                    <a:gd fmla="*/ 1 w 9" name="T8"/>
                    <a:gd fmla="*/ 17 h 17" name="T9"/>
                  </a:gdLst>
                  <a:cxnLst>
                    <a:cxn ang="0">
                      <a:pos x="T0" y="T1"/>
                    </a:cxn>
                    <a:cxn ang="0">
                      <a:pos x="T2" y="T3"/>
                    </a:cxn>
                    <a:cxn ang="0">
                      <a:pos x="T4" y="T5"/>
                    </a:cxn>
                    <a:cxn ang="0">
                      <a:pos x="T6" y="T7"/>
                    </a:cxn>
                    <a:cxn ang="0">
                      <a:pos x="T8" y="T9"/>
                    </a:cxn>
                  </a:cxnLst>
                  <a:rect b="b" l="0" r="r" t="0"/>
                  <a:pathLst>
                    <a:path h="17" w="9">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9" name="Freeform 128"/>
                <p:cNvSpPr/>
                <p:nvPr/>
              </p:nvSpPr>
              <p:spPr bwMode="auto">
                <a:xfrm>
                  <a:off x="1373188" y="2713038"/>
                  <a:ext cx="9525" cy="12700"/>
                </a:xfrm>
                <a:custGeom>
                  <a:gdLst>
                    <a:gd fmla="*/ 1 w 10" name="T0"/>
                    <a:gd fmla="*/ 13 h 13" name="T1"/>
                    <a:gd fmla="*/ 9 w 10" name="T2"/>
                    <a:gd fmla="*/ 2 h 13" name="T3"/>
                    <a:gd fmla="*/ 8 w 10" name="T4"/>
                    <a:gd fmla="*/ 1 h 13" name="T5"/>
                    <a:gd fmla="*/ 0 w 10" name="T6"/>
                    <a:gd fmla="*/ 12 h 13" name="T7"/>
                    <a:gd fmla="*/ 1 w 10" name="T8"/>
                    <a:gd fmla="*/ 13 h 13" name="T9"/>
                  </a:gdLst>
                  <a:cxnLst>
                    <a:cxn ang="0">
                      <a:pos x="T0" y="T1"/>
                    </a:cxn>
                    <a:cxn ang="0">
                      <a:pos x="T2" y="T3"/>
                    </a:cxn>
                    <a:cxn ang="0">
                      <a:pos x="T4" y="T5"/>
                    </a:cxn>
                    <a:cxn ang="0">
                      <a:pos x="T6" y="T7"/>
                    </a:cxn>
                    <a:cxn ang="0">
                      <a:pos x="T8" y="T9"/>
                    </a:cxn>
                  </a:cxnLst>
                  <a:rect b="b" l="0" r="r" t="0"/>
                  <a:pathLst>
                    <a:path h="13" w="10">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0" name="Freeform 129"/>
                <p:cNvSpPr/>
                <p:nvPr/>
              </p:nvSpPr>
              <p:spPr bwMode="auto">
                <a:xfrm>
                  <a:off x="1370013" y="2709863"/>
                  <a:ext cx="12700" cy="14288"/>
                </a:xfrm>
                <a:custGeom>
                  <a:gdLst>
                    <a:gd fmla="*/ 2 w 12" name="T0"/>
                    <a:gd fmla="*/ 12 h 13" name="T1"/>
                    <a:gd fmla="*/ 11 w 12" name="T2"/>
                    <a:gd fmla="*/ 2 h 13" name="T3"/>
                    <a:gd fmla="*/ 10 w 12" name="T4"/>
                    <a:gd fmla="*/ 1 h 13" name="T5"/>
                    <a:gd fmla="*/ 1 w 12" name="T6"/>
                    <a:gd fmla="*/ 11 h 13" name="T7"/>
                    <a:gd fmla="*/ 2 w 12" name="T8"/>
                    <a:gd fmla="*/ 12 h 13" name="T9"/>
                  </a:gdLst>
                  <a:cxnLst>
                    <a:cxn ang="0">
                      <a:pos x="T0" y="T1"/>
                    </a:cxn>
                    <a:cxn ang="0">
                      <a:pos x="T2" y="T3"/>
                    </a:cxn>
                    <a:cxn ang="0">
                      <a:pos x="T4" y="T5"/>
                    </a:cxn>
                    <a:cxn ang="0">
                      <a:pos x="T6" y="T7"/>
                    </a:cxn>
                    <a:cxn ang="0">
                      <a:pos x="T8" y="T9"/>
                    </a:cxn>
                  </a:cxnLst>
                  <a:rect b="b" l="0" r="r" t="0"/>
                  <a:pathLst>
                    <a:path h="13" w="12">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1" name="Freeform 130"/>
                <p:cNvSpPr/>
                <p:nvPr/>
              </p:nvSpPr>
              <p:spPr bwMode="auto">
                <a:xfrm>
                  <a:off x="1363663" y="2714626"/>
                  <a:ext cx="9525" cy="11113"/>
                </a:xfrm>
                <a:custGeom>
                  <a:gdLst>
                    <a:gd fmla="*/ 1 w 9" name="T0"/>
                    <a:gd fmla="*/ 9 h 10" name="T1"/>
                    <a:gd fmla="*/ 9 w 9" name="T2"/>
                    <a:gd fmla="*/ 2 h 10" name="T3"/>
                    <a:gd fmla="*/ 8 w 9" name="T4"/>
                    <a:gd fmla="*/ 1 h 10" name="T5"/>
                    <a:gd fmla="*/ 0 w 9" name="T6"/>
                    <a:gd fmla="*/ 8 h 10" name="T7"/>
                    <a:gd fmla="*/ 1 w 9" name="T8"/>
                    <a:gd fmla="*/ 9 h 10" name="T9"/>
                  </a:gdLst>
                  <a:cxnLst>
                    <a:cxn ang="0">
                      <a:pos x="T0" y="T1"/>
                    </a:cxn>
                    <a:cxn ang="0">
                      <a:pos x="T2" y="T3"/>
                    </a:cxn>
                    <a:cxn ang="0">
                      <a:pos x="T4" y="T5"/>
                    </a:cxn>
                    <a:cxn ang="0">
                      <a:pos x="T6" y="T7"/>
                    </a:cxn>
                    <a:cxn ang="0">
                      <a:pos x="T8" y="T9"/>
                    </a:cxn>
                  </a:cxnLst>
                  <a:rect b="b" l="0" r="r" t="0"/>
                  <a:pathLst>
                    <a:path h="10" w="9">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2" name="Freeform 131"/>
                <p:cNvSpPr/>
                <p:nvPr/>
              </p:nvSpPr>
              <p:spPr bwMode="auto">
                <a:xfrm>
                  <a:off x="1370013" y="2708276"/>
                  <a:ext cx="15875" cy="11113"/>
                </a:xfrm>
                <a:custGeom>
                  <a:gdLst>
                    <a:gd fmla="*/ 1 w 15" name="T0"/>
                    <a:gd fmla="*/ 11 h 11" name="T1"/>
                    <a:gd fmla="*/ 15 w 15" name="T2"/>
                    <a:gd fmla="*/ 2 h 11" name="T3"/>
                    <a:gd fmla="*/ 14 w 15" name="T4"/>
                    <a:gd fmla="*/ 1 h 11" name="T5"/>
                    <a:gd fmla="*/ 0 w 15" name="T6"/>
                    <a:gd fmla="*/ 10 h 11" name="T7"/>
                    <a:gd fmla="*/ 1 w 15" name="T8"/>
                    <a:gd fmla="*/ 11 h 11" name="T9"/>
                  </a:gdLst>
                  <a:cxnLst>
                    <a:cxn ang="0">
                      <a:pos x="T0" y="T1"/>
                    </a:cxn>
                    <a:cxn ang="0">
                      <a:pos x="T2" y="T3"/>
                    </a:cxn>
                    <a:cxn ang="0">
                      <a:pos x="T4" y="T5"/>
                    </a:cxn>
                    <a:cxn ang="0">
                      <a:pos x="T6" y="T7"/>
                    </a:cxn>
                    <a:cxn ang="0">
                      <a:pos x="T8" y="T9"/>
                    </a:cxn>
                  </a:cxnLst>
                  <a:rect b="b" l="0" r="r" t="0"/>
                  <a:pathLst>
                    <a:path h="11" w="15">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3" name="Freeform 132"/>
                <p:cNvSpPr/>
                <p:nvPr/>
              </p:nvSpPr>
              <p:spPr bwMode="auto">
                <a:xfrm>
                  <a:off x="1376363" y="2701926"/>
                  <a:ext cx="9525" cy="14288"/>
                </a:xfrm>
                <a:custGeom>
                  <a:gdLst>
                    <a:gd fmla="*/ 2 w 9" name="T0"/>
                    <a:gd fmla="*/ 13 h 14" name="T1"/>
                    <a:gd fmla="*/ 9 w 9" name="T2"/>
                    <a:gd fmla="*/ 1 h 14" name="T3"/>
                    <a:gd fmla="*/ 8 w 9" name="T4"/>
                    <a:gd fmla="*/ 1 h 14" name="T5"/>
                    <a:gd fmla="*/ 1 w 9" name="T6"/>
                    <a:gd fmla="*/ 12 h 14" name="T7"/>
                    <a:gd fmla="*/ 2 w 9" name="T8"/>
                    <a:gd fmla="*/ 13 h 14" name="T9"/>
                  </a:gdLst>
                  <a:cxnLst>
                    <a:cxn ang="0">
                      <a:pos x="T0" y="T1"/>
                    </a:cxn>
                    <a:cxn ang="0">
                      <a:pos x="T2" y="T3"/>
                    </a:cxn>
                    <a:cxn ang="0">
                      <a:pos x="T4" y="T5"/>
                    </a:cxn>
                    <a:cxn ang="0">
                      <a:pos x="T6" y="T7"/>
                    </a:cxn>
                    <a:cxn ang="0">
                      <a:pos x="T8" y="T9"/>
                    </a:cxn>
                  </a:cxnLst>
                  <a:rect b="b" l="0" r="r" t="0"/>
                  <a:pathLst>
                    <a:path h="14" w="9">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4" name="Freeform 133"/>
                <p:cNvSpPr/>
                <p:nvPr/>
              </p:nvSpPr>
              <p:spPr bwMode="auto">
                <a:xfrm>
                  <a:off x="1377950" y="2703513"/>
                  <a:ext cx="7938" cy="20638"/>
                </a:xfrm>
                <a:custGeom>
                  <a:gdLst>
                    <a:gd fmla="*/ 7 w 8" name="T0"/>
                    <a:gd fmla="*/ 1 h 19" name="T1"/>
                    <a:gd fmla="*/ 0 w 8" name="T2"/>
                    <a:gd fmla="*/ 17 h 19" name="T3"/>
                    <a:gd fmla="*/ 1 w 8" name="T4"/>
                    <a:gd fmla="*/ 18 h 19" name="T5"/>
                    <a:gd fmla="*/ 8 w 8" name="T6"/>
                    <a:gd fmla="*/ 1 h 19" name="T7"/>
                    <a:gd fmla="*/ 7 w 8" name="T8"/>
                    <a:gd fmla="*/ 1 h 19" name="T9"/>
                  </a:gdLst>
                  <a:cxnLst>
                    <a:cxn ang="0">
                      <a:pos x="T0" y="T1"/>
                    </a:cxn>
                    <a:cxn ang="0">
                      <a:pos x="T2" y="T3"/>
                    </a:cxn>
                    <a:cxn ang="0">
                      <a:pos x="T4" y="T5"/>
                    </a:cxn>
                    <a:cxn ang="0">
                      <a:pos x="T6" y="T7"/>
                    </a:cxn>
                    <a:cxn ang="0">
                      <a:pos x="T8" y="T9"/>
                    </a:cxn>
                  </a:cxnLst>
                  <a:rect b="b" l="0" r="r" t="0"/>
                  <a:pathLst>
                    <a:path h="19" w="8">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5" name="Freeform 134"/>
                <p:cNvSpPr/>
                <p:nvPr/>
              </p:nvSpPr>
              <p:spPr bwMode="auto">
                <a:xfrm>
                  <a:off x="1379538" y="2703513"/>
                  <a:ext cx="9525" cy="22225"/>
                </a:xfrm>
                <a:custGeom>
                  <a:gdLst>
                    <a:gd fmla="*/ 7 w 9" name="T0"/>
                    <a:gd fmla="*/ 1 h 20" name="T1"/>
                    <a:gd fmla="*/ 0 w 9" name="T2"/>
                    <a:gd fmla="*/ 19 h 20" name="T3"/>
                    <a:gd fmla="*/ 2 w 9" name="T4"/>
                    <a:gd fmla="*/ 20 h 20" name="T5"/>
                    <a:gd fmla="*/ 9 w 9" name="T6"/>
                    <a:gd fmla="*/ 1 h 20" name="T7"/>
                    <a:gd fmla="*/ 7 w 9" name="T8"/>
                    <a:gd fmla="*/ 1 h 20" name="T9"/>
                  </a:gdLst>
                  <a:cxnLst>
                    <a:cxn ang="0">
                      <a:pos x="T0" y="T1"/>
                    </a:cxn>
                    <a:cxn ang="0">
                      <a:pos x="T2" y="T3"/>
                    </a:cxn>
                    <a:cxn ang="0">
                      <a:pos x="T4" y="T5"/>
                    </a:cxn>
                    <a:cxn ang="0">
                      <a:pos x="T6" y="T7"/>
                    </a:cxn>
                    <a:cxn ang="0">
                      <a:pos x="T8" y="T9"/>
                    </a:cxn>
                  </a:cxnLst>
                  <a:rect b="b" l="0" r="r" t="0"/>
                  <a:pathLst>
                    <a:path h="20" w="9">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6" name="Freeform 135"/>
                <p:cNvSpPr/>
                <p:nvPr/>
              </p:nvSpPr>
              <p:spPr bwMode="auto">
                <a:xfrm>
                  <a:off x="1384300" y="2703513"/>
                  <a:ext cx="7938" cy="19050"/>
                </a:xfrm>
                <a:custGeom>
                  <a:gdLst>
                    <a:gd fmla="*/ 5 w 7" name="T0"/>
                    <a:gd fmla="*/ 2 h 19" name="T1"/>
                    <a:gd fmla="*/ 6 w 7" name="T2"/>
                    <a:gd fmla="*/ 1 h 19" name="T3"/>
                    <a:gd fmla="*/ 5 w 7" name="T4"/>
                    <a:gd fmla="*/ 2 h 19" name="T5"/>
                    <a:gd fmla="*/ 4 w 7" name="T6"/>
                    <a:gd fmla="*/ 9 h 19" name="T7"/>
                    <a:gd fmla="*/ 2 w 7" name="T8"/>
                    <a:gd fmla="*/ 14 h 19" name="T9"/>
                    <a:gd fmla="*/ 1 w 7" name="T10"/>
                    <a:gd fmla="*/ 16 h 19" name="T11"/>
                    <a:gd fmla="*/ 0 w 7" name="T12"/>
                    <a:gd fmla="*/ 18 h 19" name="T13"/>
                    <a:gd fmla="*/ 1 w 7" name="T14"/>
                    <a:gd fmla="*/ 18 h 19" name="T15"/>
                    <a:gd fmla="*/ 0 w 7" name="T16"/>
                    <a:gd fmla="*/ 17 h 19" name="T17"/>
                    <a:gd fmla="*/ 0 w 7" name="T18"/>
                    <a:gd fmla="*/ 18 h 19" name="T19"/>
                    <a:gd fmla="*/ 0 w 7" name="T20"/>
                    <a:gd fmla="*/ 19 h 19" name="T21"/>
                    <a:gd fmla="*/ 1 w 7" name="T22"/>
                    <a:gd fmla="*/ 19 h 19" name="T23"/>
                    <a:gd fmla="*/ 1 w 7" name="T24"/>
                    <a:gd fmla="*/ 19 h 19" name="T25"/>
                    <a:gd fmla="*/ 3 w 7" name="T26"/>
                    <a:gd fmla="*/ 13 h 19" name="T27"/>
                    <a:gd fmla="*/ 6 w 7" name="T28"/>
                    <a:gd fmla="*/ 5 h 19" name="T29"/>
                    <a:gd fmla="*/ 5 w 7" name="T30"/>
                    <a:gd fmla="*/ 1 h 19" name="T31"/>
                    <a:gd fmla="*/ 4 w 7" name="T32"/>
                    <a:gd fmla="*/ 1 h 19" name="T33"/>
                    <a:gd fmla="*/ 4 w 7" name="T34"/>
                    <a:gd fmla="*/ 2 h 19" name="T35"/>
                    <a:gd fmla="*/ 5 w 7" name="T36"/>
                    <a:gd fmla="*/ 2 h 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 w="7">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7" name="Freeform 136"/>
                <p:cNvSpPr/>
                <p:nvPr/>
              </p:nvSpPr>
              <p:spPr bwMode="auto">
                <a:xfrm>
                  <a:off x="1385888" y="2705101"/>
                  <a:ext cx="7938" cy="19050"/>
                </a:xfrm>
                <a:custGeom>
                  <a:gdLst>
                    <a:gd fmla="*/ 5 w 7" name="T0"/>
                    <a:gd fmla="*/ 1 h 18" name="T1"/>
                    <a:gd fmla="*/ 0 w 7" name="T2"/>
                    <a:gd fmla="*/ 17 h 18" name="T3"/>
                    <a:gd fmla="*/ 2 w 7" name="T4"/>
                    <a:gd fmla="*/ 17 h 18" name="T5"/>
                    <a:gd fmla="*/ 6 w 7" name="T6"/>
                    <a:gd fmla="*/ 1 h 18" name="T7"/>
                    <a:gd fmla="*/ 5 w 7" name="T8"/>
                    <a:gd fmla="*/ 1 h 18" name="T9"/>
                  </a:gdLst>
                  <a:cxnLst>
                    <a:cxn ang="0">
                      <a:pos x="T0" y="T1"/>
                    </a:cxn>
                    <a:cxn ang="0">
                      <a:pos x="T2" y="T3"/>
                    </a:cxn>
                    <a:cxn ang="0">
                      <a:pos x="T4" y="T5"/>
                    </a:cxn>
                    <a:cxn ang="0">
                      <a:pos x="T6" y="T7"/>
                    </a:cxn>
                    <a:cxn ang="0">
                      <a:pos x="T8" y="T9"/>
                    </a:cxn>
                  </a:cxnLst>
                  <a:rect b="b" l="0" r="r" t="0"/>
                  <a:pathLst>
                    <a:path h="18" w="7">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8" name="Freeform 137"/>
                <p:cNvSpPr/>
                <p:nvPr/>
              </p:nvSpPr>
              <p:spPr bwMode="auto">
                <a:xfrm>
                  <a:off x="1389063" y="2705101"/>
                  <a:ext cx="6350" cy="20638"/>
                </a:xfrm>
                <a:custGeom>
                  <a:gdLst>
                    <a:gd fmla="*/ 5 w 7" name="T0"/>
                    <a:gd fmla="*/ 1 h 19" name="T1"/>
                    <a:gd fmla="*/ 1 w 7" name="T2"/>
                    <a:gd fmla="*/ 17 h 19" name="T3"/>
                    <a:gd fmla="*/ 2 w 7" name="T4"/>
                    <a:gd fmla="*/ 18 h 19" name="T5"/>
                    <a:gd fmla="*/ 5 w 7" name="T6"/>
                    <a:gd fmla="*/ 11 h 19" name="T7"/>
                    <a:gd fmla="*/ 7 w 7" name="T8"/>
                    <a:gd fmla="*/ 1 h 19" name="T9"/>
                    <a:gd fmla="*/ 5 w 7" name="T10"/>
                    <a:gd fmla="*/ 1 h 19" name="T11"/>
                  </a:gdLst>
                  <a:cxnLst>
                    <a:cxn ang="0">
                      <a:pos x="T0" y="T1"/>
                    </a:cxn>
                    <a:cxn ang="0">
                      <a:pos x="T2" y="T3"/>
                    </a:cxn>
                    <a:cxn ang="0">
                      <a:pos x="T4" y="T5"/>
                    </a:cxn>
                    <a:cxn ang="0">
                      <a:pos x="T6" y="T7"/>
                    </a:cxn>
                    <a:cxn ang="0">
                      <a:pos x="T8" y="T9"/>
                    </a:cxn>
                    <a:cxn ang="0">
                      <a:pos x="T10" y="T11"/>
                    </a:cxn>
                  </a:cxnLst>
                  <a:rect b="b" l="0" r="r" t="0"/>
                  <a:pathLst>
                    <a:path h="19" w="7">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9" name="Freeform 138"/>
                <p:cNvSpPr/>
                <p:nvPr/>
              </p:nvSpPr>
              <p:spPr bwMode="auto">
                <a:xfrm>
                  <a:off x="1389063" y="2706688"/>
                  <a:ext cx="7938" cy="19050"/>
                </a:xfrm>
                <a:custGeom>
                  <a:gdLst>
                    <a:gd fmla="*/ 5 w 7" name="T0"/>
                    <a:gd fmla="*/ 1 h 17" name="T1"/>
                    <a:gd fmla="*/ 1 w 7" name="T2"/>
                    <a:gd fmla="*/ 15 h 17" name="T3"/>
                    <a:gd fmla="*/ 2 w 7" name="T4"/>
                    <a:gd fmla="*/ 16 h 17" name="T5"/>
                    <a:gd fmla="*/ 7 w 7" name="T6"/>
                    <a:gd fmla="*/ 1 h 17" name="T7"/>
                    <a:gd fmla="*/ 5 w 7" name="T8"/>
                    <a:gd fmla="*/ 1 h 17" name="T9"/>
                  </a:gdLst>
                  <a:cxnLst>
                    <a:cxn ang="0">
                      <a:pos x="T0" y="T1"/>
                    </a:cxn>
                    <a:cxn ang="0">
                      <a:pos x="T2" y="T3"/>
                    </a:cxn>
                    <a:cxn ang="0">
                      <a:pos x="T4" y="T5"/>
                    </a:cxn>
                    <a:cxn ang="0">
                      <a:pos x="T6" y="T7"/>
                    </a:cxn>
                    <a:cxn ang="0">
                      <a:pos x="T8" y="T9"/>
                    </a:cxn>
                  </a:cxnLst>
                  <a:rect b="b" l="0" r="r" t="0"/>
                  <a:pathLst>
                    <a:path h="17" w="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0" name="Freeform 139"/>
                <p:cNvSpPr/>
                <p:nvPr/>
              </p:nvSpPr>
              <p:spPr bwMode="auto">
                <a:xfrm>
                  <a:off x="1389063" y="2708276"/>
                  <a:ext cx="11113" cy="20638"/>
                </a:xfrm>
                <a:custGeom>
                  <a:gdLst>
                    <a:gd fmla="*/ 9 w 11" name="T0"/>
                    <a:gd fmla="*/ 1 h 19" name="T1"/>
                    <a:gd fmla="*/ 0 w 11" name="T2"/>
                    <a:gd fmla="*/ 17 h 19" name="T3"/>
                    <a:gd fmla="*/ 1 w 11" name="T4"/>
                    <a:gd fmla="*/ 18 h 19" name="T5"/>
                    <a:gd fmla="*/ 11 w 11" name="T6"/>
                    <a:gd fmla="*/ 1 h 19" name="T7"/>
                    <a:gd fmla="*/ 9 w 11" name="T8"/>
                    <a:gd fmla="*/ 1 h 19" name="T9"/>
                  </a:gdLst>
                  <a:cxnLst>
                    <a:cxn ang="0">
                      <a:pos x="T0" y="T1"/>
                    </a:cxn>
                    <a:cxn ang="0">
                      <a:pos x="T2" y="T3"/>
                    </a:cxn>
                    <a:cxn ang="0">
                      <a:pos x="T4" y="T5"/>
                    </a:cxn>
                    <a:cxn ang="0">
                      <a:pos x="T6" y="T7"/>
                    </a:cxn>
                    <a:cxn ang="0">
                      <a:pos x="T8" y="T9"/>
                    </a:cxn>
                  </a:cxnLst>
                  <a:rect b="b" l="0" r="r" t="0"/>
                  <a:pathLst>
                    <a:path h="19" w="11">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1" name="Freeform 140"/>
                <p:cNvSpPr/>
                <p:nvPr/>
              </p:nvSpPr>
              <p:spPr bwMode="auto">
                <a:xfrm>
                  <a:off x="1373188" y="2714626"/>
                  <a:ext cx="17463" cy="33338"/>
                </a:xfrm>
                <a:custGeom>
                  <a:gdLst>
                    <a:gd fmla="*/ 16 w 17" name="T0"/>
                    <a:gd fmla="*/ 3 h 31" name="T1"/>
                    <a:gd fmla="*/ 6 w 17" name="T2"/>
                    <a:gd fmla="*/ 11 h 31" name="T3"/>
                    <a:gd fmla="*/ 12 w 17" name="T4"/>
                    <a:gd fmla="*/ 3 h 31" name="T5"/>
                    <a:gd fmla="*/ 3 w 17" name="T6"/>
                    <a:gd fmla="*/ 11 h 31" name="T7"/>
                    <a:gd fmla="*/ 9 w 17" name="T8"/>
                    <a:gd fmla="*/ 3 h 31" name="T9"/>
                    <a:gd fmla="*/ 6 w 17" name="T10"/>
                    <a:gd fmla="*/ 5 h 31" name="T11"/>
                    <a:gd fmla="*/ 11 w 17" name="T12"/>
                    <a:gd fmla="*/ 3 h 31" name="T13"/>
                    <a:gd fmla="*/ 4 w 17" name="T14"/>
                    <a:gd fmla="*/ 15 h 31" name="T15"/>
                    <a:gd fmla="*/ 11 w 17" name="T16"/>
                    <a:gd fmla="*/ 12 h 31" name="T17"/>
                    <a:gd fmla="*/ 1 w 17" name="T18"/>
                    <a:gd fmla="*/ 22 h 31" name="T19"/>
                    <a:gd fmla="*/ 12 w 17" name="T20"/>
                    <a:gd fmla="*/ 12 h 31" name="T21"/>
                    <a:gd fmla="*/ 5 w 17" name="T22"/>
                    <a:gd fmla="*/ 22 h 31" name="T23"/>
                    <a:gd fmla="*/ 7 w 17" name="T24"/>
                    <a:gd fmla="*/ 21 h 31" name="T25"/>
                    <a:gd fmla="*/ 4 w 17" name="T26"/>
                    <a:gd fmla="*/ 27 h 31" name="T27"/>
                    <a:gd fmla="*/ 9 w 17" name="T28"/>
                    <a:gd fmla="*/ 21 h 31" name="T29"/>
                    <a:gd fmla="*/ 4 w 17" name="T30"/>
                    <a:gd fmla="*/ 29 h 31" name="T31"/>
                    <a:gd fmla="*/ 6 w 17" name="T32"/>
                    <a:gd fmla="*/ 30 h 31" name="T33"/>
                    <a:gd fmla="*/ 9 w 17" name="T34"/>
                    <a:gd fmla="*/ 26 h 31" name="T35"/>
                    <a:gd fmla="*/ 6 w 17" name="T36"/>
                    <a:gd fmla="*/ 30 h 31" name="T37"/>
                    <a:gd fmla="*/ 9 w 17" name="T38"/>
                    <a:gd fmla="*/ 23 h 31" name="T39"/>
                    <a:gd fmla="*/ 5 w 17" name="T40"/>
                    <a:gd fmla="*/ 28 h 31" name="T41"/>
                    <a:gd fmla="*/ 9 w 17" name="T42"/>
                    <a:gd fmla="*/ 21 h 31" name="T43"/>
                    <a:gd fmla="*/ 5 w 17" name="T44"/>
                    <a:gd fmla="*/ 27 h 31" name="T45"/>
                    <a:gd fmla="*/ 7 w 17" name="T46"/>
                    <a:gd fmla="*/ 21 h 31" name="T47"/>
                    <a:gd fmla="*/ 5 w 17" name="T48"/>
                    <a:gd fmla="*/ 22 h 31" name="T49"/>
                    <a:gd fmla="*/ 12 w 17" name="T50"/>
                    <a:gd fmla="*/ 11 h 31" name="T51"/>
                    <a:gd fmla="*/ 1 w 17" name="T52"/>
                    <a:gd fmla="*/ 21 h 31" name="T53"/>
                    <a:gd fmla="*/ 11 w 17" name="T54"/>
                    <a:gd fmla="*/ 11 h 31" name="T55"/>
                    <a:gd fmla="*/ 4 w 17" name="T56"/>
                    <a:gd fmla="*/ 15 h 31" name="T57"/>
                    <a:gd fmla="*/ 14 w 17" name="T58"/>
                    <a:gd fmla="*/ 1 h 31" name="T59"/>
                    <a:gd fmla="*/ 6 w 17" name="T60"/>
                    <a:gd fmla="*/ 5 h 31" name="T61"/>
                    <a:gd fmla="*/ 9 w 17" name="T62"/>
                    <a:gd fmla="*/ 4 h 31" name="T63"/>
                    <a:gd fmla="*/ 3 w 17" name="T64"/>
                    <a:gd fmla="*/ 11 h 31" name="T65"/>
                    <a:gd fmla="*/ 12 w 17" name="T66"/>
                    <a:gd fmla="*/ 4 h 31" name="T67"/>
                    <a:gd fmla="*/ 6 w 17" name="T68"/>
                    <a:gd fmla="*/ 11 h 31" name="T69"/>
                    <a:gd fmla="*/ 16 w 17" name="T70"/>
                    <a:gd fmla="*/ 3 h 31" name="T71"/>
                    <a:gd fmla="*/ 9 w 17" name="T72"/>
                    <a:gd fmla="*/ 11 h 3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1" w="17">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2" name="Freeform 141"/>
                <p:cNvSpPr/>
                <p:nvPr/>
              </p:nvSpPr>
              <p:spPr bwMode="auto">
                <a:xfrm>
                  <a:off x="1376363" y="2722563"/>
                  <a:ext cx="12700" cy="31750"/>
                </a:xfrm>
                <a:custGeom>
                  <a:gdLst>
                    <a:gd fmla="*/ 7 w 12" name="T0"/>
                    <a:gd fmla="*/ 15 h 31" name="T1"/>
                    <a:gd fmla="*/ 6 w 12" name="T2"/>
                    <a:gd fmla="*/ 25 h 31" name="T3"/>
                    <a:gd fmla="*/ 7 w 12" name="T4"/>
                    <a:gd fmla="*/ 25 h 31" name="T5"/>
                    <a:gd fmla="*/ 8 w 12" name="T6"/>
                    <a:gd fmla="*/ 24 h 31" name="T7"/>
                    <a:gd fmla="*/ 5 w 12" name="T8"/>
                    <a:gd fmla="*/ 30 h 31" name="T9"/>
                    <a:gd fmla="*/ 7 w 12" name="T10"/>
                    <a:gd fmla="*/ 30 h 31" name="T11"/>
                    <a:gd fmla="*/ 7 w 12" name="T12"/>
                    <a:gd fmla="*/ 18 h 31" name="T13"/>
                    <a:gd fmla="*/ 6 w 12" name="T14"/>
                    <a:gd fmla="*/ 8 h 31" name="T15"/>
                    <a:gd fmla="*/ 9 w 12" name="T16"/>
                    <a:gd fmla="*/ 3 h 31" name="T17"/>
                    <a:gd fmla="*/ 10 w 12" name="T18"/>
                    <a:gd fmla="*/ 5 h 31" name="T19"/>
                    <a:gd fmla="*/ 11 w 12" name="T20"/>
                    <a:gd fmla="*/ 5 h 31" name="T21"/>
                    <a:gd fmla="*/ 9 w 12" name="T22"/>
                    <a:gd fmla="*/ 6 h 31" name="T23"/>
                    <a:gd fmla="*/ 10 w 12" name="T24"/>
                    <a:gd fmla="*/ 7 h 31" name="T25"/>
                    <a:gd fmla="*/ 12 w 12" name="T26"/>
                    <a:gd fmla="*/ 4 h 31" name="T27"/>
                    <a:gd fmla="*/ 11 w 12" name="T28"/>
                    <a:gd fmla="*/ 3 h 31" name="T29"/>
                    <a:gd fmla="*/ 10 w 12" name="T30"/>
                    <a:gd fmla="*/ 4 h 31" name="T31"/>
                    <a:gd fmla="*/ 11 w 12" name="T32"/>
                    <a:gd fmla="*/ 5 h 31" name="T33"/>
                    <a:gd fmla="*/ 12 w 12" name="T34"/>
                    <a:gd fmla="*/ 1 h 31" name="T35"/>
                    <a:gd fmla="*/ 11 w 12" name="T36"/>
                    <a:gd fmla="*/ 0 h 31" name="T37"/>
                    <a:gd fmla="*/ 5 w 12" name="T38"/>
                    <a:gd fmla="*/ 30 h 31" name="T39"/>
                    <a:gd fmla="*/ 7 w 12" name="T40"/>
                    <a:gd fmla="*/ 31 h 31" name="T41"/>
                    <a:gd fmla="*/ 9 w 12" name="T42"/>
                    <a:gd fmla="*/ 20 h 31" name="T43"/>
                    <a:gd fmla="*/ 8 w 12" name="T44"/>
                    <a:gd fmla="*/ 20 h 31" name="T45"/>
                    <a:gd fmla="*/ 6 w 12" name="T46"/>
                    <a:gd fmla="*/ 25 h 31" name="T47"/>
                    <a:gd fmla="*/ 7 w 12" name="T48"/>
                    <a:gd fmla="*/ 25 h 31" name="T49"/>
                    <a:gd fmla="*/ 9 w 12" name="T50"/>
                    <a:gd fmla="*/ 15 h 31" name="T51"/>
                    <a:gd fmla="*/ 7 w 12" name="T52"/>
                    <a:gd fmla="*/ 15 h 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1" w="12">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3" name="Freeform 142"/>
                <p:cNvSpPr/>
                <p:nvPr/>
              </p:nvSpPr>
              <p:spPr bwMode="auto">
                <a:xfrm>
                  <a:off x="1382713" y="2724151"/>
                  <a:ext cx="9525" cy="7938"/>
                </a:xfrm>
                <a:custGeom>
                  <a:gdLst>
                    <a:gd fmla="*/ 1 w 10" name="T0"/>
                    <a:gd fmla="*/ 4 h 8" name="T1"/>
                    <a:gd fmla="*/ 0 w 10" name="T2"/>
                    <a:gd fmla="*/ 6 h 8" name="T3"/>
                    <a:gd fmla="*/ 1 w 10" name="T4"/>
                    <a:gd fmla="*/ 7 h 8" name="T5"/>
                    <a:gd fmla="*/ 6 w 10" name="T6"/>
                    <a:gd fmla="*/ 3 h 8" name="T7"/>
                    <a:gd fmla="*/ 4 w 10" name="T8"/>
                    <a:gd fmla="*/ 3 h 8" name="T9"/>
                    <a:gd fmla="*/ 4 w 10" name="T10"/>
                    <a:gd fmla="*/ 7 h 8" name="T11"/>
                    <a:gd fmla="*/ 5 w 10" name="T12"/>
                    <a:gd fmla="*/ 7 h 8" name="T13"/>
                    <a:gd fmla="*/ 9 w 10" name="T14"/>
                    <a:gd fmla="*/ 1 h 8" name="T15"/>
                    <a:gd fmla="*/ 7 w 10" name="T16"/>
                    <a:gd fmla="*/ 1 h 8" name="T17"/>
                    <a:gd fmla="*/ 7 w 10" name="T18"/>
                    <a:gd fmla="*/ 6 h 8" name="T19"/>
                    <a:gd fmla="*/ 9 w 10" name="T20"/>
                    <a:gd fmla="*/ 7 h 8" name="T21"/>
                    <a:gd fmla="*/ 10 w 10" name="T22"/>
                    <a:gd fmla="*/ 3 h 8" name="T23"/>
                    <a:gd fmla="*/ 8 w 10" name="T24"/>
                    <a:gd fmla="*/ 2 h 8" name="T25"/>
                    <a:gd fmla="*/ 7 w 10" name="T26"/>
                    <a:gd fmla="*/ 6 h 8" name="T27"/>
                    <a:gd fmla="*/ 9 w 10" name="T28"/>
                    <a:gd fmla="*/ 7 h 8" name="T29"/>
                    <a:gd fmla="*/ 9 w 10" name="T30"/>
                    <a:gd fmla="*/ 1 h 8" name="T31"/>
                    <a:gd fmla="*/ 7 w 10" name="T32"/>
                    <a:gd fmla="*/ 1 h 8" name="T33"/>
                    <a:gd fmla="*/ 4 w 10" name="T34"/>
                    <a:gd fmla="*/ 7 h 8" name="T35"/>
                    <a:gd fmla="*/ 6 w 10" name="T36"/>
                    <a:gd fmla="*/ 7 h 8" name="T37"/>
                    <a:gd fmla="*/ 6 w 10" name="T38"/>
                    <a:gd fmla="*/ 3 h 8" name="T39"/>
                    <a:gd fmla="*/ 4 w 10" name="T40"/>
                    <a:gd fmla="*/ 3 h 8" name="T41"/>
                    <a:gd fmla="*/ 0 w 10" name="T42"/>
                    <a:gd fmla="*/ 5 h 8" name="T43"/>
                    <a:gd fmla="*/ 1 w 10" name="T44"/>
                    <a:gd fmla="*/ 6 h 8" name="T45"/>
                    <a:gd fmla="*/ 2 w 10" name="T46"/>
                    <a:gd fmla="*/ 5 h 8" name="T47"/>
                    <a:gd fmla="*/ 1 w 10" name="T48"/>
                    <a:gd fmla="*/ 4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10">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4" name="Freeform 143"/>
                <p:cNvSpPr/>
                <p:nvPr/>
              </p:nvSpPr>
              <p:spPr bwMode="auto">
                <a:xfrm>
                  <a:off x="1392238" y="2722563"/>
                  <a:ext cx="3175" cy="9525"/>
                </a:xfrm>
                <a:custGeom>
                  <a:gdLst>
                    <a:gd fmla="*/ 2 w 3" name="T0"/>
                    <a:gd fmla="*/ 1 h 10" name="T1"/>
                    <a:gd fmla="*/ 0 w 3" name="T2"/>
                    <a:gd fmla="*/ 9 h 10" name="T3"/>
                    <a:gd fmla="*/ 1 w 3" name="T4"/>
                    <a:gd fmla="*/ 9 h 10" name="T5"/>
                    <a:gd fmla="*/ 2 w 3" name="T6"/>
                    <a:gd fmla="*/ 6 h 10" name="T7"/>
                    <a:gd fmla="*/ 1 w 3" name="T8"/>
                    <a:gd fmla="*/ 6 h 10" name="T9"/>
                    <a:gd fmla="*/ 0 w 3" name="T10"/>
                    <a:gd fmla="*/ 9 h 10" name="T11"/>
                    <a:gd fmla="*/ 1 w 3" name="T12"/>
                    <a:gd fmla="*/ 10 h 10" name="T13"/>
                    <a:gd fmla="*/ 3 w 3" name="T14"/>
                    <a:gd fmla="*/ 1 h 10" name="T15"/>
                    <a:gd fmla="*/ 2 w 3"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5" name="Freeform 144"/>
                <p:cNvSpPr/>
                <p:nvPr/>
              </p:nvSpPr>
              <p:spPr bwMode="auto">
                <a:xfrm>
                  <a:off x="1392238" y="2722563"/>
                  <a:ext cx="3175" cy="12700"/>
                </a:xfrm>
                <a:custGeom>
                  <a:gdLst>
                    <a:gd fmla="*/ 2 w 4" name="T0"/>
                    <a:gd fmla="*/ 0 h 12" name="T1"/>
                    <a:gd fmla="*/ 0 w 4" name="T2"/>
                    <a:gd fmla="*/ 11 h 12" name="T3"/>
                    <a:gd fmla="*/ 1 w 4" name="T4"/>
                    <a:gd fmla="*/ 11 h 12" name="T5"/>
                    <a:gd fmla="*/ 4 w 4" name="T6"/>
                    <a:gd fmla="*/ 5 h 12" name="T7"/>
                    <a:gd fmla="*/ 2 w 4" name="T8"/>
                    <a:gd fmla="*/ 4 h 12" name="T9"/>
                    <a:gd fmla="*/ 0 w 4" name="T10"/>
                    <a:gd fmla="*/ 11 h 12" name="T11"/>
                    <a:gd fmla="*/ 1 w 4" name="T12"/>
                    <a:gd fmla="*/ 11 h 12" name="T13"/>
                    <a:gd fmla="*/ 3 w 4" name="T14"/>
                    <a:gd fmla="*/ 1 h 12" name="T15"/>
                    <a:gd fmla="*/ 2 w 4"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4">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6" name="Freeform 145"/>
                <p:cNvSpPr/>
                <p:nvPr/>
              </p:nvSpPr>
              <p:spPr bwMode="auto">
                <a:xfrm>
                  <a:off x="1393825" y="2722563"/>
                  <a:ext cx="1588" cy="9525"/>
                </a:xfrm>
                <a:custGeom>
                  <a:gdLst>
                    <a:gd fmla="*/ 0 w 2" name="T0"/>
                    <a:gd fmla="*/ 1 h 9" name="T1"/>
                    <a:gd fmla="*/ 0 w 2" name="T2"/>
                    <a:gd fmla="*/ 8 h 9" name="T3"/>
                    <a:gd fmla="*/ 2 w 2" name="T4"/>
                    <a:gd fmla="*/ 8 h 9" name="T5"/>
                    <a:gd fmla="*/ 2 w 2" name="T6"/>
                    <a:gd fmla="*/ 7 h 9" name="T7"/>
                    <a:gd fmla="*/ 0 w 2" name="T8"/>
                    <a:gd fmla="*/ 7 h 9" name="T9"/>
                    <a:gd fmla="*/ 0 w 2" name="T10"/>
                    <a:gd fmla="*/ 8 h 9" name="T11"/>
                    <a:gd fmla="*/ 2 w 2" name="T12"/>
                    <a:gd fmla="*/ 8 h 9" name="T13"/>
                    <a:gd fmla="*/ 1 w 2" name="T14"/>
                    <a:gd fmla="*/ 0 h 9" name="T15"/>
                    <a:gd fmla="*/ 0 w 2" name="T16"/>
                    <a:gd fmla="*/ 1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2">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7" name="Freeform 146"/>
                <p:cNvSpPr/>
                <p:nvPr/>
              </p:nvSpPr>
              <p:spPr bwMode="auto">
                <a:xfrm>
                  <a:off x="1392238" y="2724151"/>
                  <a:ext cx="7938" cy="14288"/>
                </a:xfrm>
                <a:custGeom>
                  <a:gdLst>
                    <a:gd fmla="*/ 3 w 8" name="T0"/>
                    <a:gd fmla="*/ 3 h 14" name="T1"/>
                    <a:gd fmla="*/ 3 w 8" name="T2"/>
                    <a:gd fmla="*/ 10 h 14" name="T3"/>
                    <a:gd fmla="*/ 5 w 8" name="T4"/>
                    <a:gd fmla="*/ 9 h 14" name="T5"/>
                    <a:gd fmla="*/ 3 w 8" name="T6"/>
                    <a:gd fmla="*/ 9 h 14" name="T7"/>
                    <a:gd fmla="*/ 2 w 8" name="T8"/>
                    <a:gd fmla="*/ 9 h 14" name="T9"/>
                    <a:gd fmla="*/ 3 w 8" name="T10"/>
                    <a:gd fmla="*/ 12 h 14" name="T11"/>
                    <a:gd fmla="*/ 4 w 8" name="T12"/>
                    <a:gd fmla="*/ 11 h 14" name="T13"/>
                    <a:gd fmla="*/ 1 w 8" name="T14"/>
                    <a:gd fmla="*/ 8 h 14" name="T15"/>
                    <a:gd fmla="*/ 1 w 8" name="T16"/>
                    <a:gd fmla="*/ 9 h 14" name="T17"/>
                    <a:gd fmla="*/ 6 w 8" name="T18"/>
                    <a:gd fmla="*/ 13 h 14" name="T19"/>
                    <a:gd fmla="*/ 7 w 8" name="T20"/>
                    <a:gd fmla="*/ 13 h 14" name="T21"/>
                    <a:gd fmla="*/ 6 w 8" name="T22"/>
                    <a:gd fmla="*/ 6 h 14" name="T23"/>
                    <a:gd fmla="*/ 5 w 8" name="T24"/>
                    <a:gd fmla="*/ 7 h 14" name="T25"/>
                    <a:gd fmla="*/ 6 w 8" name="T26"/>
                    <a:gd fmla="*/ 12 h 14" name="T27"/>
                    <a:gd fmla="*/ 7 w 8" name="T28"/>
                    <a:gd fmla="*/ 12 h 14" name="T29"/>
                    <a:gd fmla="*/ 7 w 8" name="T30"/>
                    <a:gd fmla="*/ 1 h 14" name="T31"/>
                    <a:gd fmla="*/ 6 w 8" name="T32"/>
                    <a:gd fmla="*/ 1 h 14" name="T33"/>
                    <a:gd fmla="*/ 5 w 8" name="T34"/>
                    <a:gd fmla="*/ 10 h 14" name="T35"/>
                    <a:gd fmla="*/ 7 w 8" name="T36"/>
                    <a:gd fmla="*/ 10 h 14" name="T37"/>
                    <a:gd fmla="*/ 7 w 8" name="T38"/>
                    <a:gd fmla="*/ 5 h 14" name="T39"/>
                    <a:gd fmla="*/ 6 w 8" name="T40"/>
                    <a:gd fmla="*/ 5 h 14" name="T41"/>
                    <a:gd fmla="*/ 5 w 8" name="T42"/>
                    <a:gd fmla="*/ 10 h 14" name="T43"/>
                    <a:gd fmla="*/ 7 w 8" name="T44"/>
                    <a:gd fmla="*/ 10 h 14" name="T45"/>
                    <a:gd fmla="*/ 7 w 8" name="T46"/>
                    <a:gd fmla="*/ 1 h 14" name="T47"/>
                    <a:gd fmla="*/ 6 w 8" name="T48"/>
                    <a:gd fmla="*/ 1 h 14" name="T49"/>
                    <a:gd fmla="*/ 6 w 8" name="T50"/>
                    <a:gd fmla="*/ 12 h 14" name="T51"/>
                    <a:gd fmla="*/ 7 w 8" name="T52"/>
                    <a:gd fmla="*/ 12 h 14" name="T53"/>
                    <a:gd fmla="*/ 6 w 8" name="T54"/>
                    <a:gd fmla="*/ 7 h 14" name="T55"/>
                    <a:gd fmla="*/ 5 w 8" name="T56"/>
                    <a:gd fmla="*/ 7 h 14" name="T57"/>
                    <a:gd fmla="*/ 6 w 8" name="T58"/>
                    <a:gd fmla="*/ 13 h 14" name="T59"/>
                    <a:gd fmla="*/ 7 w 8" name="T60"/>
                    <a:gd fmla="*/ 12 h 14" name="T61"/>
                    <a:gd fmla="*/ 1 w 8" name="T62"/>
                    <a:gd fmla="*/ 8 h 14" name="T63"/>
                    <a:gd fmla="*/ 0 w 8" name="T64"/>
                    <a:gd fmla="*/ 9 h 14" name="T65"/>
                    <a:gd fmla="*/ 4 w 8" name="T66"/>
                    <a:gd fmla="*/ 12 h 14" name="T67"/>
                    <a:gd fmla="*/ 5 w 8" name="T68"/>
                    <a:gd fmla="*/ 12 h 14" name="T69"/>
                    <a:gd fmla="*/ 4 w 8" name="T70"/>
                    <a:gd fmla="*/ 9 h 14" name="T71"/>
                    <a:gd fmla="*/ 3 w 8" name="T72"/>
                    <a:gd fmla="*/ 10 h 14" name="T73"/>
                    <a:gd fmla="*/ 4 w 8" name="T74"/>
                    <a:gd fmla="*/ 10 h 14" name="T75"/>
                    <a:gd fmla="*/ 5 w 8" name="T76"/>
                    <a:gd fmla="*/ 10 h 14" name="T77"/>
                    <a:gd fmla="*/ 4 w 8" name="T78"/>
                    <a:gd fmla="*/ 3 h 14" name="T79"/>
                    <a:gd fmla="*/ 3 w 8" name="T80"/>
                    <a:gd fmla="*/ 3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8">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8" name="Freeform 147"/>
                <p:cNvSpPr/>
                <p:nvPr/>
              </p:nvSpPr>
              <p:spPr bwMode="auto">
                <a:xfrm>
                  <a:off x="1393825" y="2714626"/>
                  <a:ext cx="6350" cy="14288"/>
                </a:xfrm>
                <a:custGeom>
                  <a:gdLst>
                    <a:gd fmla="*/ 2 w 6" name="T0"/>
                    <a:gd fmla="*/ 13 h 14" name="T1"/>
                    <a:gd fmla="*/ 6 w 6" name="T2"/>
                    <a:gd fmla="*/ 2 h 14" name="T3"/>
                    <a:gd fmla="*/ 5 w 6" name="T4"/>
                    <a:gd fmla="*/ 1 h 14" name="T5"/>
                    <a:gd fmla="*/ 1 w 6" name="T6"/>
                    <a:gd fmla="*/ 11 h 14" name="T7"/>
                    <a:gd fmla="*/ 2 w 6" name="T8"/>
                    <a:gd fmla="*/ 11 h 14" name="T9"/>
                    <a:gd fmla="*/ 3 w 6" name="T10"/>
                    <a:gd fmla="*/ 6 h 14" name="T11"/>
                    <a:gd fmla="*/ 2 w 6" name="T12"/>
                    <a:gd fmla="*/ 6 h 14" name="T13"/>
                    <a:gd fmla="*/ 1 w 6" name="T14"/>
                    <a:gd fmla="*/ 11 h 14" name="T15"/>
                    <a:gd fmla="*/ 2 w 6" name="T16"/>
                    <a:gd fmla="*/ 11 h 14" name="T17"/>
                    <a:gd fmla="*/ 6 w 6" name="T18"/>
                    <a:gd fmla="*/ 2 h 14" name="T19"/>
                    <a:gd fmla="*/ 5 w 6" name="T20"/>
                    <a:gd fmla="*/ 1 h 14" name="T21"/>
                    <a:gd fmla="*/ 0 w 6" name="T22"/>
                    <a:gd fmla="*/ 13 h 14" name="T23"/>
                    <a:gd fmla="*/ 2 w 6" name="T24"/>
                    <a:gd fmla="*/ 13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6">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9" name="Freeform 148"/>
                <p:cNvSpPr/>
                <p:nvPr/>
              </p:nvSpPr>
              <p:spPr bwMode="auto">
                <a:xfrm>
                  <a:off x="1392238" y="2713038"/>
                  <a:ext cx="9525" cy="9525"/>
                </a:xfrm>
                <a:custGeom>
                  <a:gdLst>
                    <a:gd fmla="*/ 7 w 9" name="T0"/>
                    <a:gd fmla="*/ 0 h 9" name="T1"/>
                    <a:gd fmla="*/ 1 w 9" name="T2"/>
                    <a:gd fmla="*/ 8 h 9" name="T3"/>
                    <a:gd fmla="*/ 2 w 9" name="T4"/>
                    <a:gd fmla="*/ 9 h 9" name="T5"/>
                    <a:gd fmla="*/ 3 w 9" name="T6"/>
                    <a:gd fmla="*/ 4 h 9" name="T7"/>
                    <a:gd fmla="*/ 2 w 9" name="T8"/>
                    <a:gd fmla="*/ 3 h 9" name="T9"/>
                    <a:gd fmla="*/ 1 w 9" name="T10"/>
                    <a:gd fmla="*/ 9 h 9" name="T11"/>
                    <a:gd fmla="*/ 2 w 9" name="T12"/>
                    <a:gd fmla="*/ 9 h 9" name="T13"/>
                    <a:gd fmla="*/ 8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0" name="Freeform 149"/>
                <p:cNvSpPr/>
                <p:nvPr/>
              </p:nvSpPr>
              <p:spPr bwMode="auto">
                <a:xfrm>
                  <a:off x="1354138" y="2705101"/>
                  <a:ext cx="55563" cy="65088"/>
                </a:xfrm>
                <a:custGeom>
                  <a:gdLst>
                    <a:gd fmla="*/ 33 w 53" name="T0"/>
                    <a:gd fmla="*/ 14 h 62" name="T1"/>
                    <a:gd fmla="*/ 42 w 53" name="T2"/>
                    <a:gd fmla="*/ 18 h 62" name="T3"/>
                    <a:gd fmla="*/ 45 w 53" name="T4"/>
                    <a:gd fmla="*/ 19 h 62" name="T5"/>
                    <a:gd fmla="*/ 49 w 53" name="T6"/>
                    <a:gd fmla="*/ 22 h 62" name="T7"/>
                    <a:gd fmla="*/ 44 w 53" name="T8"/>
                    <a:gd fmla="*/ 7 h 62" name="T9"/>
                    <a:gd fmla="*/ 35 w 53" name="T10"/>
                    <a:gd fmla="*/ 5 h 62" name="T11"/>
                    <a:gd fmla="*/ 24 w 53" name="T12"/>
                    <a:gd fmla="*/ 17 h 62" name="T13"/>
                    <a:gd fmla="*/ 12 w 53" name="T14"/>
                    <a:gd fmla="*/ 22 h 62" name="T15"/>
                    <a:gd fmla="*/ 11 w 53" name="T16"/>
                    <a:gd fmla="*/ 18 h 62" name="T17"/>
                    <a:gd fmla="*/ 10 w 53" name="T18"/>
                    <a:gd fmla="*/ 15 h 62" name="T19"/>
                    <a:gd fmla="*/ 16 w 53" name="T20"/>
                    <a:gd fmla="*/ 17 h 62" name="T21"/>
                    <a:gd fmla="*/ 23 w 53" name="T22"/>
                    <a:gd fmla="*/ 11 h 62" name="T23"/>
                    <a:gd fmla="*/ 24 w 53" name="T24"/>
                    <a:gd fmla="*/ 22 h 62" name="T25"/>
                    <a:gd fmla="*/ 6 w 53" name="T26"/>
                    <a:gd fmla="*/ 35 h 62" name="T27"/>
                    <a:gd fmla="*/ 10 w 53" name="T28"/>
                    <a:gd fmla="*/ 35 h 62" name="T29"/>
                    <a:gd fmla="*/ 14 w 53" name="T30"/>
                    <a:gd fmla="*/ 44 h 62" name="T31"/>
                    <a:gd fmla="*/ 18 w 53" name="T32"/>
                    <a:gd fmla="*/ 39 h 62" name="T33"/>
                    <a:gd fmla="*/ 23 w 53" name="T34"/>
                    <a:gd fmla="*/ 43 h 62" name="T35"/>
                    <a:gd fmla="*/ 21 w 53" name="T36"/>
                    <a:gd fmla="*/ 51 h 62" name="T37"/>
                    <a:gd fmla="*/ 18 w 53" name="T38"/>
                    <a:gd fmla="*/ 53 h 62" name="T39"/>
                    <a:gd fmla="*/ 12 w 53" name="T40"/>
                    <a:gd fmla="*/ 45 h 62" name="T41"/>
                    <a:gd fmla="*/ 23 w 53" name="T42"/>
                    <a:gd fmla="*/ 53 h 62" name="T43"/>
                    <a:gd fmla="*/ 24 w 53" name="T44"/>
                    <a:gd fmla="*/ 53 h 62" name="T45"/>
                    <a:gd fmla="*/ 28 w 53" name="T46"/>
                    <a:gd fmla="*/ 57 h 62" name="T47"/>
                    <a:gd fmla="*/ 31 w 53" name="T48"/>
                    <a:gd fmla="*/ 57 h 62" name="T49"/>
                    <a:gd fmla="*/ 29 w 53" name="T50"/>
                    <a:gd fmla="*/ 35 h 62" name="T51"/>
                    <a:gd fmla="*/ 29 w 53" name="T52"/>
                    <a:gd fmla="*/ 46 h 62" name="T53"/>
                    <a:gd fmla="*/ 30 w 53" name="T54"/>
                    <a:gd fmla="*/ 49 h 62" name="T55"/>
                    <a:gd fmla="*/ 28 w 53" name="T56"/>
                    <a:gd fmla="*/ 48 h 62" name="T57"/>
                    <a:gd fmla="*/ 25 w 53" name="T58"/>
                    <a:gd fmla="*/ 56 h 62" name="T59"/>
                    <a:gd fmla="*/ 24 w 53" name="T60"/>
                    <a:gd fmla="*/ 49 h 62" name="T61"/>
                    <a:gd fmla="*/ 16 w 53" name="T62"/>
                    <a:gd fmla="*/ 48 h 62" name="T63"/>
                    <a:gd fmla="*/ 23 w 53" name="T64"/>
                    <a:gd fmla="*/ 56 h 62" name="T65"/>
                    <a:gd fmla="*/ 22 w 53" name="T66"/>
                    <a:gd fmla="*/ 52 h 62" name="T67"/>
                    <a:gd fmla="*/ 23 w 53" name="T68"/>
                    <a:gd fmla="*/ 48 h 62" name="T69"/>
                    <a:gd fmla="*/ 22 w 53" name="T70"/>
                    <a:gd fmla="*/ 38 h 62" name="T71"/>
                    <a:gd fmla="*/ 20 w 53" name="T72"/>
                    <a:gd fmla="*/ 36 h 62" name="T73"/>
                    <a:gd fmla="*/ 16 w 53" name="T74"/>
                    <a:gd fmla="*/ 42 h 62" name="T75"/>
                    <a:gd fmla="*/ 11 w 53" name="T76"/>
                    <a:gd fmla="*/ 39 h 62" name="T77"/>
                    <a:gd fmla="*/ 12 w 53" name="T78"/>
                    <a:gd fmla="*/ 32 h 62" name="T79"/>
                    <a:gd fmla="*/ 9 w 53" name="T80"/>
                    <a:gd fmla="*/ 32 h 62" name="T81"/>
                    <a:gd fmla="*/ 16 w 53" name="T82"/>
                    <a:gd fmla="*/ 29 h 62" name="T83"/>
                    <a:gd fmla="*/ 31 w 53" name="T84"/>
                    <a:gd fmla="*/ 10 h 62" name="T85"/>
                    <a:gd fmla="*/ 18 w 53" name="T86"/>
                    <a:gd fmla="*/ 14 h 62" name="T87"/>
                    <a:gd fmla="*/ 13 w 53" name="T88"/>
                    <a:gd fmla="*/ 15 h 62" name="T89"/>
                    <a:gd fmla="*/ 6 w 53" name="T90"/>
                    <a:gd fmla="*/ 24 h 62" name="T91"/>
                    <a:gd fmla="*/ 15 w 53" name="T92"/>
                    <a:gd fmla="*/ 21 h 62" name="T93"/>
                    <a:gd fmla="*/ 28 w 53" name="T94"/>
                    <a:gd fmla="*/ 10 h 62" name="T95"/>
                    <a:gd fmla="*/ 35 w 53" name="T96"/>
                    <a:gd fmla="*/ 8 h 62" name="T97"/>
                    <a:gd fmla="*/ 45 w 53" name="T98"/>
                    <a:gd fmla="*/ 12 h 62" name="T99"/>
                    <a:gd fmla="*/ 47 w 53" name="T100"/>
                    <a:gd fmla="*/ 7 h 62" name="T101"/>
                    <a:gd fmla="*/ 52 w 53" name="T102"/>
                    <a:gd fmla="*/ 19 h 62" name="T103"/>
                    <a:gd fmla="*/ 49 w 53" name="T104"/>
                    <a:gd fmla="*/ 18 h 62" name="T105"/>
                    <a:gd fmla="*/ 48 w 53" name="T106"/>
                    <a:gd fmla="*/ 14 h 62" name="T107"/>
                    <a:gd fmla="*/ 44 w 53" name="T108"/>
                    <a:gd fmla="*/ 21 h 62" name="T109"/>
                    <a:gd fmla="*/ 43 w 53" name="T110"/>
                    <a:gd fmla="*/ 10 h 62" name="T111"/>
                    <a:gd fmla="*/ 33 w 53" name="T112"/>
                    <a:gd fmla="*/ 9 h 62" name="T113"/>
                    <a:gd fmla="*/ 36 w 53" name="T114"/>
                    <a:gd fmla="*/ 13 h 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 w="5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1" name="Freeform 150"/>
                <p:cNvSpPr/>
                <p:nvPr/>
              </p:nvSpPr>
              <p:spPr bwMode="auto">
                <a:xfrm>
                  <a:off x="1376363" y="2711451"/>
                  <a:ext cx="9525" cy="11113"/>
                </a:xfrm>
                <a:custGeom>
                  <a:gdLst>
                    <a:gd fmla="*/ 5 w 8" name="T0"/>
                    <a:gd fmla="*/ 9 h 10" name="T1"/>
                    <a:gd fmla="*/ 7 w 8" name="T2"/>
                    <a:gd fmla="*/ 1 h 10" name="T3"/>
                    <a:gd fmla="*/ 6 w 8" name="T4"/>
                    <a:gd fmla="*/ 0 h 10" name="T5"/>
                    <a:gd fmla="*/ 1 w 8" name="T6"/>
                    <a:gd fmla="*/ 6 h 10" name="T7"/>
                    <a:gd fmla="*/ 2 w 8" name="T8"/>
                    <a:gd fmla="*/ 7 h 10" name="T9"/>
                    <a:gd fmla="*/ 7 w 8" name="T10"/>
                    <a:gd fmla="*/ 2 h 10" name="T11"/>
                    <a:gd fmla="*/ 6 w 8" name="T12"/>
                    <a:gd fmla="*/ 1 h 10" name="T13"/>
                    <a:gd fmla="*/ 1 w 8" name="T14"/>
                    <a:gd fmla="*/ 6 h 10" name="T15"/>
                    <a:gd fmla="*/ 2 w 8" name="T16"/>
                    <a:gd fmla="*/ 7 h 10" name="T17"/>
                    <a:gd fmla="*/ 7 w 8" name="T18"/>
                    <a:gd fmla="*/ 1 h 10" name="T19"/>
                    <a:gd fmla="*/ 6 w 8" name="T20"/>
                    <a:gd fmla="*/ 1 h 10" name="T21"/>
                    <a:gd fmla="*/ 3 w 8" name="T22"/>
                    <a:gd fmla="*/ 9 h 10" name="T23"/>
                    <a:gd fmla="*/ 5 w 8"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8">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6" name="Freeform 456"/>
                <p:cNvSpPr/>
                <p:nvPr/>
              </p:nvSpPr>
              <p:spPr bwMode="auto">
                <a:xfrm>
                  <a:off x="1481138" y="2513013"/>
                  <a:ext cx="34925" cy="42863"/>
                </a:xfrm>
                <a:custGeom>
                  <a:gdLst>
                    <a:gd fmla="*/ 3 w 34" name="T0"/>
                    <a:gd fmla="*/ 1 h 40" name="T1"/>
                    <a:gd fmla="*/ 3 w 34" name="T2"/>
                    <a:gd fmla="*/ 1 h 40" name="T3"/>
                    <a:gd fmla="*/ 2 w 34" name="T4"/>
                    <a:gd fmla="*/ 1 h 40" name="T5"/>
                    <a:gd fmla="*/ 1 w 34" name="T6"/>
                    <a:gd fmla="*/ 13 h 40" name="T7"/>
                    <a:gd fmla="*/ 2 w 34" name="T8"/>
                    <a:gd fmla="*/ 39 h 40" name="T9"/>
                    <a:gd fmla="*/ 3 w 34" name="T10"/>
                    <a:gd fmla="*/ 39 h 40" name="T11"/>
                    <a:gd fmla="*/ 33 w 34" name="T12"/>
                    <a:gd fmla="*/ 20 h 40" name="T13"/>
                    <a:gd fmla="*/ 34 w 34" name="T14"/>
                    <a:gd fmla="*/ 19 h 40" name="T15"/>
                    <a:gd fmla="*/ 3 w 34" name="T16"/>
                    <a:gd fmla="*/ 0 h 40" name="T17"/>
                    <a:gd fmla="*/ 2 w 34" name="T18"/>
                    <a:gd fmla="*/ 2 h 40" name="T19"/>
                    <a:gd fmla="*/ 24 w 34" name="T20"/>
                    <a:gd fmla="*/ 15 h 40" name="T21"/>
                    <a:gd fmla="*/ 31 w 34" name="T22"/>
                    <a:gd fmla="*/ 19 h 40" name="T23"/>
                    <a:gd fmla="*/ 29 w 34" name="T24"/>
                    <a:gd fmla="*/ 19 h 40" name="T25"/>
                    <a:gd fmla="*/ 20 w 34" name="T26"/>
                    <a:gd fmla="*/ 24 h 40" name="T27"/>
                    <a:gd fmla="*/ 12 w 34" name="T28"/>
                    <a:gd fmla="*/ 30 h 40" name="T29"/>
                    <a:gd fmla="*/ 4 w 34" name="T30"/>
                    <a:gd fmla="*/ 36 h 40" name="T31"/>
                    <a:gd fmla="*/ 3 w 34" name="T32"/>
                    <a:gd fmla="*/ 19 h 40" name="T33"/>
                    <a:gd fmla="*/ 2 w 34" name="T34"/>
                    <a:gd fmla="*/ 2 h 40" name="T35"/>
                    <a:gd fmla="*/ 3 w 34" name="T36"/>
                    <a:gd fmla="*/ 1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34">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7" name="Freeform 457"/>
                <p:cNvSpPr>
                  <a:spLocks noEditPoints="1"/>
                </p:cNvSpPr>
                <p:nvPr/>
              </p:nvSpPr>
              <p:spPr bwMode="auto">
                <a:xfrm>
                  <a:off x="1482725" y="2516188"/>
                  <a:ext cx="30163" cy="34925"/>
                </a:xfrm>
                <a:custGeom>
                  <a:gdLst>
                    <a:gd fmla="*/ 26 w 29" name="T0"/>
                    <a:gd fmla="*/ 15 h 34" name="T1"/>
                    <a:gd fmla="*/ 22 w 29" name="T2"/>
                    <a:gd fmla="*/ 16 h 34" name="T3"/>
                    <a:gd fmla="*/ 24 w 29" name="T4"/>
                    <a:gd fmla="*/ 13 h 34" name="T5"/>
                    <a:gd fmla="*/ 19 w 29" name="T6"/>
                    <a:gd fmla="*/ 15 h 34" name="T7"/>
                    <a:gd fmla="*/ 21 w 29" name="T8"/>
                    <a:gd fmla="*/ 12 h 34" name="T9"/>
                    <a:gd fmla="*/ 18 w 29" name="T10"/>
                    <a:gd fmla="*/ 13 h 34" name="T11"/>
                    <a:gd fmla="*/ 17 w 29" name="T12"/>
                    <a:gd fmla="*/ 12 h 34" name="T13"/>
                    <a:gd fmla="*/ 17 w 29" name="T14"/>
                    <a:gd fmla="*/ 10 h 34" name="T15"/>
                    <a:gd fmla="*/ 17 w 29" name="T16"/>
                    <a:gd fmla="*/ 10 h 34" name="T17"/>
                    <a:gd fmla="*/ 11 w 29" name="T18"/>
                    <a:gd fmla="*/ 13 h 34" name="T19"/>
                    <a:gd fmla="*/ 12 w 29" name="T20"/>
                    <a:gd fmla="*/ 9 h 34" name="T21"/>
                    <a:gd fmla="*/ 10 w 29" name="T22"/>
                    <a:gd fmla="*/ 9 h 34" name="T23"/>
                    <a:gd fmla="*/ 12 w 29" name="T24"/>
                    <a:gd fmla="*/ 6 h 34" name="T25"/>
                    <a:gd fmla="*/ 9 w 29" name="T26"/>
                    <a:gd fmla="*/ 6 h 34" name="T27"/>
                    <a:gd fmla="*/ 7 w 29" name="T28"/>
                    <a:gd fmla="*/ 5 h 34" name="T29"/>
                    <a:gd fmla="*/ 5 w 29" name="T30"/>
                    <a:gd fmla="*/ 5 h 34" name="T31"/>
                    <a:gd fmla="*/ 4 w 29" name="T32"/>
                    <a:gd fmla="*/ 3 h 34" name="T33"/>
                    <a:gd fmla="*/ 2 w 29" name="T34"/>
                    <a:gd fmla="*/ 1 h 34" name="T35"/>
                    <a:gd fmla="*/ 0 w 29" name="T36"/>
                    <a:gd fmla="*/ 2 h 34" name="T37"/>
                    <a:gd fmla="*/ 0 w 29" name="T38"/>
                    <a:gd fmla="*/ 4 h 34" name="T39"/>
                    <a:gd fmla="*/ 2 w 29" name="T40"/>
                    <a:gd fmla="*/ 6 h 34" name="T41"/>
                    <a:gd fmla="*/ 2 w 29" name="T42"/>
                    <a:gd fmla="*/ 8 h 34" name="T43"/>
                    <a:gd fmla="*/ 2 w 29" name="T44"/>
                    <a:gd fmla="*/ 10 h 34" name="T45"/>
                    <a:gd fmla="*/ 1 w 29" name="T46"/>
                    <a:gd fmla="*/ 13 h 34" name="T47"/>
                    <a:gd fmla="*/ 7 w 29" name="T48"/>
                    <a:gd fmla="*/ 10 h 34" name="T49"/>
                    <a:gd fmla="*/ 2 w 29" name="T50"/>
                    <a:gd fmla="*/ 16 h 34" name="T51"/>
                    <a:gd fmla="*/ 1 w 29" name="T52"/>
                    <a:gd fmla="*/ 18 h 34" name="T53"/>
                    <a:gd fmla="*/ 1 w 29" name="T54"/>
                    <a:gd fmla="*/ 20 h 34" name="T55"/>
                    <a:gd fmla="*/ 1 w 29" name="T56"/>
                    <a:gd fmla="*/ 22 h 34" name="T57"/>
                    <a:gd fmla="*/ 5 w 29" name="T58"/>
                    <a:gd fmla="*/ 21 h 34" name="T59"/>
                    <a:gd fmla="*/ 1 w 29" name="T60"/>
                    <a:gd fmla="*/ 26 h 34" name="T61"/>
                    <a:gd fmla="*/ 1 w 29" name="T62"/>
                    <a:gd fmla="*/ 26 h 34" name="T63"/>
                    <a:gd fmla="*/ 1 w 29" name="T64"/>
                    <a:gd fmla="*/ 29 h 34" name="T65"/>
                    <a:gd fmla="*/ 13 w 29" name="T66"/>
                    <a:gd fmla="*/ 19 h 34" name="T67"/>
                    <a:gd fmla="*/ 10 w 29" name="T68"/>
                    <a:gd fmla="*/ 23 h 34" name="T69"/>
                    <a:gd fmla="*/ 3 w 29" name="T70"/>
                    <a:gd fmla="*/ 30 h 34" name="T71"/>
                    <a:gd fmla="*/ 13 w 29" name="T72"/>
                    <a:gd fmla="*/ 23 h 34" name="T73"/>
                    <a:gd fmla="*/ 4 w 29" name="T74"/>
                    <a:gd fmla="*/ 34 h 34" name="T75"/>
                    <a:gd fmla="*/ 24 w 29" name="T76"/>
                    <a:gd fmla="*/ 19 h 34" name="T77"/>
                    <a:gd fmla="*/ 21 w 29" name="T78"/>
                    <a:gd fmla="*/ 15 h 34" name="T79"/>
                    <a:gd fmla="*/ 21 w 29" name="T80"/>
                    <a:gd fmla="*/ 14 h 34" name="T81"/>
                    <a:gd fmla="*/ 12 w 29" name="T82"/>
                    <a:gd fmla="*/ 15 h 34" name="T83"/>
                    <a:gd fmla="*/ 13 w 29" name="T84"/>
                    <a:gd fmla="*/ 10 h 34" name="T85"/>
                    <a:gd fmla="*/ 11 w 29" name="T86"/>
                    <a:gd fmla="*/ 10 h 34" name="T87"/>
                    <a:gd fmla="*/ 7 w 29" name="T88"/>
                    <a:gd fmla="*/ 9 h 34" name="T89"/>
                    <a:gd fmla="*/ 11 w 29" name="T90"/>
                    <a:gd fmla="*/ 8 h 34" name="T91"/>
                    <a:gd fmla="*/ 9 w 29" name="T92"/>
                    <a:gd fmla="*/ 10 h 34" name="T93"/>
                    <a:gd fmla="*/ 6 w 29" name="T94"/>
                    <a:gd fmla="*/ 18 h 34" name="T95"/>
                    <a:gd fmla="*/ 14 w 29" name="T96"/>
                    <a:gd fmla="*/ 14 h 34" name="T97"/>
                    <a:gd fmla="*/ 3 w 29" name="T98"/>
                    <a:gd fmla="*/ 26 h 34" name="T99"/>
                    <a:gd fmla="*/ 10 w 29" name="T100"/>
                    <a:gd fmla="*/ 19 h 34" name="T101"/>
                    <a:gd fmla="*/ 13 w 29" name="T102"/>
                    <a:gd fmla="*/ 18 h 34" name="T103"/>
                    <a:gd fmla="*/ 16 w 29" name="T104"/>
                    <a:gd fmla="*/ 17 h 34" name="T105"/>
                    <a:gd fmla="*/ 14 w 29" name="T106"/>
                    <a:gd fmla="*/ 19 h 34" name="T107"/>
                    <a:gd fmla="*/ 14 w 29" name="T108"/>
                    <a:gd fmla="*/ 19 h 34" name="T109"/>
                    <a:gd fmla="*/ 14 w 29" name="T110"/>
                    <a:gd fmla="*/ 21 h 34" name="T111"/>
                    <a:gd fmla="*/ 6 w 29" name="T112"/>
                    <a:gd fmla="*/ 31 h 34" name="T113"/>
                    <a:gd fmla="*/ 21 w 29" name="T114"/>
                    <a:gd fmla="*/ 17 h 34" name="T115"/>
                    <a:gd fmla="*/ 20 w 29" name="T116"/>
                    <a:gd fmla="*/ 19 h 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 w="28">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8" name="Freeform 458"/>
                <p:cNvSpPr/>
                <p:nvPr/>
              </p:nvSpPr>
              <p:spPr bwMode="auto">
                <a:xfrm>
                  <a:off x="1485900" y="2525713"/>
                  <a:ext cx="1588"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9" name="Freeform 459"/>
                <p:cNvSpPr/>
                <p:nvPr/>
              </p:nvSpPr>
              <p:spPr bwMode="auto">
                <a:xfrm>
                  <a:off x="1506538" y="2533651"/>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0" name="Oval 460"/>
                <p:cNvSpPr>
                  <a:spLocks noChangeArrowheads="1"/>
                </p:cNvSpPr>
                <p:nvPr/>
              </p:nvSpPr>
              <p:spPr bwMode="auto">
                <a:xfrm>
                  <a:off x="1493838" y="2541588"/>
                  <a:ext cx="1588" cy="15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1" name="Freeform 461"/>
                <p:cNvSpPr/>
                <p:nvPr/>
              </p:nvSpPr>
              <p:spPr bwMode="auto">
                <a:xfrm flipH="1">
                  <a:off x="1500188" y="2533651"/>
                  <a:ext cx="0" cy="158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2" name="Freeform 462"/>
                <p:cNvSpPr/>
                <p:nvPr/>
              </p:nvSpPr>
              <p:spPr bwMode="auto">
                <a:xfrm>
                  <a:off x="1506538" y="2532063"/>
                  <a:ext cx="3175" cy="1588"/>
                </a:xfrm>
                <a:custGeom>
                  <a:gdLst>
                    <a:gd fmla="*/ 0 w 3" name="T0"/>
                    <a:gd fmla="*/ 2 h 2" name="T1"/>
                    <a:gd fmla="*/ 0 w 3" name="T2"/>
                    <a:gd fmla="*/ 2 h 2" name="T3"/>
                    <a:gd fmla="*/ 0 w 3" name="T4"/>
                    <a:gd fmla="*/ 2 h 2" name="T5"/>
                  </a:gdLst>
                  <a:cxnLst>
                    <a:cxn ang="0">
                      <a:pos x="T0" y="T1"/>
                    </a:cxn>
                    <a:cxn ang="0">
                      <a:pos x="T2" y="T3"/>
                    </a:cxn>
                    <a:cxn ang="0">
                      <a:pos x="T4" y="T5"/>
                    </a:cxn>
                  </a:cxnLst>
                  <a:rect b="b" l="0" r="r" t="0"/>
                  <a:pathLst>
                    <a:path h="2" w="3">
                      <a:moveTo>
                        <a:pt x="0" y="2"/>
                      </a:moveTo>
                      <a:cubicBezTo>
                        <a:pt x="0" y="2"/>
                        <a:pt x="0" y="2"/>
                        <a:pt x="0" y="2"/>
                      </a:cubicBezTo>
                      <a:cubicBezTo>
                        <a:pt x="3" y="0"/>
                        <a:pt x="2"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3" name="Freeform 463"/>
                <p:cNvSpPr/>
                <p:nvPr/>
              </p:nvSpPr>
              <p:spPr bwMode="auto">
                <a:xfrm flipH="1">
                  <a:off x="1506538" y="253047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4" name="Freeform 464"/>
                <p:cNvSpPr/>
                <p:nvPr/>
              </p:nvSpPr>
              <p:spPr bwMode="auto">
                <a:xfrm flipH="1">
                  <a:off x="1500188" y="2528888"/>
                  <a:ext cx="0" cy="0"/>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5" name="Freeform 465"/>
                <p:cNvSpPr/>
                <p:nvPr/>
              </p:nvSpPr>
              <p:spPr bwMode="auto">
                <a:xfrm>
                  <a:off x="1498600" y="2528888"/>
                  <a:ext cx="1588"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6" name="Freeform 466"/>
                <p:cNvSpPr/>
                <p:nvPr/>
              </p:nvSpPr>
              <p:spPr bwMode="auto">
                <a:xfrm>
                  <a:off x="1490663" y="2530476"/>
                  <a:ext cx="1588" cy="1588"/>
                </a:xfrm>
                <a:custGeom>
                  <a:gdLst>
                    <a:gd fmla="*/ 2 w 2" name="T0"/>
                    <a:gd fmla="*/ 0 h 2" name="T1"/>
                    <a:gd fmla="*/ 0 w 2" name="T2"/>
                    <a:gd fmla="*/ 2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7" name="Freeform 467"/>
                <p:cNvSpPr/>
                <p:nvPr/>
              </p:nvSpPr>
              <p:spPr bwMode="auto">
                <a:xfrm flipH="1">
                  <a:off x="1485900" y="252888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8" name="Freeform 468"/>
                <p:cNvSpPr/>
                <p:nvPr/>
              </p:nvSpPr>
              <p:spPr bwMode="auto">
                <a:xfrm>
                  <a:off x="1490663" y="2524126"/>
                  <a:ext cx="1588"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9" name="Freeform 469"/>
                <p:cNvSpPr/>
                <p:nvPr/>
              </p:nvSpPr>
              <p:spPr bwMode="auto">
                <a:xfrm>
                  <a:off x="1485900" y="2528888"/>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0" name="Freeform 470"/>
                <p:cNvSpPr/>
                <p:nvPr/>
              </p:nvSpPr>
              <p:spPr bwMode="auto">
                <a:xfrm>
                  <a:off x="1492250" y="2524126"/>
                  <a:ext cx="1588"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1" name="Freeform 471"/>
                <p:cNvSpPr/>
                <p:nvPr/>
              </p:nvSpPr>
              <p:spPr bwMode="auto">
                <a:xfrm>
                  <a:off x="1485900" y="2530476"/>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2" name="Freeform 472"/>
                <p:cNvSpPr/>
                <p:nvPr/>
              </p:nvSpPr>
              <p:spPr bwMode="auto">
                <a:xfrm flipH="1">
                  <a:off x="1487488" y="2532063"/>
                  <a:ext cx="0" cy="0"/>
                </a:xfrm>
                <a:custGeom>
                  <a:gdLst>
                    <a:gd fmla="*/ 1 w 1" name="T0"/>
                    <a:gd fmla="*/ 0 h 1" name="T1"/>
                    <a:gd fmla="*/ 1 w 1" name="T2"/>
                    <a:gd fmla="*/ 1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3" name="Freeform 473"/>
                <p:cNvSpPr/>
                <p:nvPr/>
              </p:nvSpPr>
              <p:spPr bwMode="auto">
                <a:xfrm>
                  <a:off x="1482725" y="2532063"/>
                  <a:ext cx="9525" cy="7938"/>
                </a:xfrm>
                <a:custGeom>
                  <a:gdLst>
                    <a:gd fmla="*/ 8 w 9" name="T0"/>
                    <a:gd fmla="*/ 1 h 8" name="T1"/>
                    <a:gd fmla="*/ 9 w 9" name="T2"/>
                    <a:gd fmla="*/ 0 h 8" name="T3"/>
                    <a:gd fmla="*/ 5 w 9" name="T4"/>
                    <a:gd fmla="*/ 4 h 8" name="T5"/>
                    <a:gd fmla="*/ 8 w 9" name="T6"/>
                    <a:gd fmla="*/ 1 h 8" name="T7"/>
                  </a:gdLst>
                  <a:cxnLst>
                    <a:cxn ang="0">
                      <a:pos x="T0" y="T1"/>
                    </a:cxn>
                    <a:cxn ang="0">
                      <a:pos x="T2" y="T3"/>
                    </a:cxn>
                    <a:cxn ang="0">
                      <a:pos x="T4" y="T5"/>
                    </a:cxn>
                    <a:cxn ang="0">
                      <a:pos x="T6" y="T7"/>
                    </a:cxn>
                  </a:cxnLst>
                  <a:rect b="b" l="0" r="r" t="0"/>
                  <a:pathLst>
                    <a:path h="8" w="9">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4" name="Rectangle 474"/>
                <p:cNvSpPr>
                  <a:spLocks noChangeArrowheads="1"/>
                </p:cNvSpPr>
                <p:nvPr/>
              </p:nvSpPr>
              <p:spPr bwMode="auto">
                <a:xfrm>
                  <a:off x="1492250" y="2535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185" name="Freeform 475"/>
                <p:cNvSpPr/>
                <p:nvPr/>
              </p:nvSpPr>
              <p:spPr bwMode="auto">
                <a:xfrm flipH="1">
                  <a:off x="1497013" y="253523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18" name="组合 1617"/>
              <p:cNvGrpSpPr/>
              <p:nvPr/>
            </p:nvGrpSpPr>
            <p:grpSpPr>
              <a:xfrm>
                <a:off x="817563" y="2030413"/>
                <a:ext cx="765175" cy="765175"/>
                <a:chOff x="817563" y="2030413"/>
                <a:chExt cx="765175" cy="765175"/>
              </a:xfrm>
              <a:grpFill/>
            </p:grpSpPr>
            <p:grpSp>
              <p:nvGrpSpPr>
                <p:cNvPr id="5" name="Group 407"/>
                <p:cNvGrpSpPr/>
                <p:nvPr/>
              </p:nvGrpSpPr>
              <p:grpSpPr>
                <a:xfrm>
                  <a:off x="817563" y="2030413"/>
                  <a:ext cx="765175" cy="763588"/>
                  <a:chOff x="515" y="1279"/>
                  <a:chExt cx="482" cy="481"/>
                </a:xfrm>
                <a:grpFill/>
              </p:grpSpPr>
              <p:sp>
                <p:nvSpPr>
                  <p:cNvPr id="1217" name="Freeform 207"/>
                  <p:cNvSpPr/>
                  <p:nvPr/>
                </p:nvSpPr>
                <p:spPr bwMode="auto">
                  <a:xfrm>
                    <a:off x="652" y="1424"/>
                    <a:ext cx="7" cy="4"/>
                  </a:xfrm>
                  <a:custGeom>
                    <a:gdLst>
                      <a:gd fmla="*/ 4 w 11" name="T0"/>
                      <a:gd fmla="*/ 0 h 7" name="T1"/>
                      <a:gd fmla="*/ 1 w 11" name="T2"/>
                      <a:gd fmla="*/ 5 h 7" name="T3"/>
                      <a:gd fmla="*/ 2 w 11" name="T4"/>
                      <a:gd fmla="*/ 7 h 7" name="T5"/>
                      <a:gd fmla="*/ 10 w 11" name="T6"/>
                      <a:gd fmla="*/ 7 h 7" name="T7"/>
                      <a:gd fmla="*/ 11 w 11" name="T8"/>
                      <a:gd fmla="*/ 6 h 7" name="T9"/>
                      <a:gd fmla="*/ 11 w 11" name="T10"/>
                      <a:gd fmla="*/ 2 h 7" name="T11"/>
                      <a:gd fmla="*/ 10 w 11" name="T12"/>
                      <a:gd fmla="*/ 0 h 7" name="T13"/>
                      <a:gd fmla="*/ 4 w 11" name="T14"/>
                      <a:gd fmla="*/ 0 h 7" name="T15"/>
                      <a:gd fmla="*/ 3 w 11" name="T16"/>
                      <a:gd fmla="*/ 3 h 7" name="T17"/>
                      <a:gd fmla="*/ 3 w 11" name="T18"/>
                      <a:gd fmla="*/ 2 h 7" name="T19"/>
                      <a:gd fmla="*/ 2 w 11" name="T20"/>
                      <a:gd fmla="*/ 3 h 7" name="T21"/>
                      <a:gd fmla="*/ 4 w 11" name="T22"/>
                      <a:gd fmla="*/ 5 h 7" name="T23"/>
                      <a:gd fmla="*/ 6 w 11" name="T24"/>
                      <a:gd fmla="*/ 5 h 7" name="T25"/>
                      <a:gd fmla="*/ 4 w 11" name="T26"/>
                      <a:gd fmla="*/ 2 h 7" name="T27"/>
                      <a:gd fmla="*/ 2 w 11" name="T28"/>
                      <a:gd fmla="*/ 3 h 7" name="T29"/>
                      <a:gd fmla="*/ 3 w 11" name="T30"/>
                      <a:gd fmla="*/ 6 h 7" name="T31"/>
                      <a:gd fmla="*/ 7 w 11" name="T32"/>
                      <a:gd fmla="*/ 6 h 7" name="T33"/>
                      <a:gd fmla="*/ 8 w 11" name="T34"/>
                      <a:gd fmla="*/ 3 h 7" name="T35"/>
                      <a:gd fmla="*/ 8 w 11" name="T36"/>
                      <a:gd fmla="*/ 3 h 7" name="T37"/>
                      <a:gd fmla="*/ 5 w 11" name="T38"/>
                      <a:gd fmla="*/ 4 h 7" name="T39"/>
                      <a:gd fmla="*/ 7 w 11" name="T40"/>
                      <a:gd fmla="*/ 6 h 7" name="T41"/>
                      <a:gd fmla="*/ 7 w 11" name="T42"/>
                      <a:gd fmla="*/ 3 h 7" name="T43"/>
                      <a:gd fmla="*/ 3 w 11" name="T44"/>
                      <a:gd fmla="*/ 3 h 7" name="T45"/>
                      <a:gd fmla="*/ 4 w 11" name="T46"/>
                      <a:gd fmla="*/ 6 h 7" name="T47"/>
                      <a:gd fmla="*/ 6 w 11" name="T48"/>
                      <a:gd fmla="*/ 5 h 7" name="T49"/>
                      <a:gd fmla="*/ 4 w 11" name="T50"/>
                      <a:gd fmla="*/ 2 h 7" name="T51"/>
                      <a:gd fmla="*/ 3 w 11" name="T52"/>
                      <a:gd fmla="*/ 3 h 7" name="T53"/>
                      <a:gd fmla="*/ 5 w 11" name="T54"/>
                      <a:gd fmla="*/ 5 h 7" name="T55"/>
                      <a:gd fmla="*/ 4 w 11" name="T56"/>
                      <a:gd fmla="*/ 0 h 7" name="T57"/>
                      <a:gd fmla="*/ 4 w 11" name="T58"/>
                      <a:gd fmla="*/ 3 h 7" name="T59"/>
                      <a:gd fmla="*/ 10 w 11" name="T60"/>
                      <a:gd fmla="*/ 3 h 7" name="T61"/>
                      <a:gd fmla="*/ 8 w 11" name="T62"/>
                      <a:gd fmla="*/ 2 h 7" name="T63"/>
                      <a:gd fmla="*/ 8 w 11" name="T64"/>
                      <a:gd fmla="*/ 6 h 7" name="T65"/>
                      <a:gd fmla="*/ 10 w 11" name="T66"/>
                      <a:gd fmla="*/ 4 h 7" name="T67"/>
                      <a:gd fmla="*/ 2 w 11" name="T68"/>
                      <a:gd fmla="*/ 4 h 7" name="T69"/>
                      <a:gd fmla="*/ 3 w 11" name="T70"/>
                      <a:gd fmla="*/ 5 h 7" name="T71"/>
                      <a:gd fmla="*/ 4 w 11" name="T72"/>
                      <a:gd fmla="*/ 2 h 7" name="T73"/>
                      <a:gd fmla="*/ 4 w 11" name="T74"/>
                      <a:gd fmla="*/ 0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11">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8" name="Freeform 208"/>
                  <p:cNvSpPr/>
                  <p:nvPr/>
                </p:nvSpPr>
                <p:spPr bwMode="auto">
                  <a:xfrm>
                    <a:off x="654" y="1424"/>
                    <a:ext cx="3" cy="3"/>
                  </a:xfrm>
                  <a:custGeom>
                    <a:gdLst>
                      <a:gd fmla="*/ 3 w 5" name="T0"/>
                      <a:gd fmla="*/ 3 h 4" name="T1"/>
                      <a:gd fmla="*/ 3 w 5" name="T2"/>
                      <a:gd fmla="*/ 3 h 4" name="T3"/>
                      <a:gd fmla="*/ 2 w 5" name="T4"/>
                      <a:gd fmla="*/ 3 h 4" name="T5"/>
                      <a:gd fmla="*/ 2 w 5" name="T6"/>
                      <a:gd fmla="*/ 3 h 4" name="T7"/>
                      <a:gd fmla="*/ 2 w 5" name="T8"/>
                      <a:gd fmla="*/ 2 h 4" name="T9"/>
                      <a:gd fmla="*/ 2 w 5" name="T10"/>
                      <a:gd fmla="*/ 3 h 4" name="T11"/>
                      <a:gd fmla="*/ 5 w 5" name="T12"/>
                      <a:gd fmla="*/ 2 h 4" name="T13"/>
                      <a:gd fmla="*/ 2 w 5" name="T14"/>
                      <a:gd fmla="*/ 1 h 4" name="T15"/>
                      <a:gd fmla="*/ 3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9" name="Freeform 209"/>
                  <p:cNvSpPr/>
                  <p:nvPr/>
                </p:nvSpPr>
                <p:spPr bwMode="auto">
                  <a:xfrm>
                    <a:off x="647" y="1402"/>
                    <a:ext cx="20" cy="22"/>
                  </a:xfrm>
                  <a:custGeom>
                    <a:gdLst>
                      <a:gd fmla="*/ 4 w 30" name="T0"/>
                      <a:gd fmla="*/ 21 h 32" name="T1"/>
                      <a:gd fmla="*/ 8 w 30" name="T2"/>
                      <a:gd fmla="*/ 20 h 32" name="T3"/>
                      <a:gd fmla="*/ 6 w 30" name="T4"/>
                      <a:gd fmla="*/ 19 h 32" name="T5"/>
                      <a:gd fmla="*/ 13 w 30" name="T6"/>
                      <a:gd fmla="*/ 30 h 32" name="T7"/>
                      <a:gd fmla="*/ 23 w 30" name="T8"/>
                      <a:gd fmla="*/ 24 h 32" name="T9"/>
                      <a:gd fmla="*/ 11 w 30" name="T10"/>
                      <a:gd fmla="*/ 16 h 32" name="T11"/>
                      <a:gd fmla="*/ 6 w 30" name="T12"/>
                      <a:gd fmla="*/ 12 h 32" name="T13"/>
                      <a:gd fmla="*/ 14 w 30" name="T14"/>
                      <a:gd fmla="*/ 8 h 32" name="T15"/>
                      <a:gd fmla="*/ 28 w 30" name="T16"/>
                      <a:gd fmla="*/ 10 h 32" name="T17"/>
                      <a:gd fmla="*/ 29 w 30" name="T18"/>
                      <a:gd fmla="*/ 8 h 32" name="T19"/>
                      <a:gd fmla="*/ 29 w 30" name="T20"/>
                      <a:gd fmla="*/ 5 h 32" name="T21"/>
                      <a:gd fmla="*/ 27 w 30" name="T22"/>
                      <a:gd fmla="*/ 4 h 32" name="T23"/>
                      <a:gd fmla="*/ 5 w 30" name="T24"/>
                      <a:gd fmla="*/ 7 h 32" name="T25"/>
                      <a:gd fmla="*/ 8 w 30" name="T26"/>
                      <a:gd fmla="*/ 9 h 32" name="T27"/>
                      <a:gd fmla="*/ 12 w 30" name="T28"/>
                      <a:gd fmla="*/ 6 h 32" name="T29"/>
                      <a:gd fmla="*/ 12 w 30" name="T30"/>
                      <a:gd fmla="*/ 3 h 32" name="T31"/>
                      <a:gd fmla="*/ 3 w 30" name="T32"/>
                      <a:gd fmla="*/ 7 h 32" name="T33"/>
                      <a:gd fmla="*/ 5 w 30" name="T34"/>
                      <a:gd fmla="*/ 9 h 32" name="T35"/>
                      <a:gd fmla="*/ 21 w 30" name="T36"/>
                      <a:gd fmla="*/ 7 h 32" name="T37"/>
                      <a:gd fmla="*/ 29 w 30" name="T38"/>
                      <a:gd fmla="*/ 8 h 32" name="T39"/>
                      <a:gd fmla="*/ 28 w 30" name="T40"/>
                      <a:gd fmla="*/ 6 h 32" name="T41"/>
                      <a:gd fmla="*/ 28 w 30" name="T42"/>
                      <a:gd fmla="*/ 6 h 32" name="T43"/>
                      <a:gd fmla="*/ 26 w 30" name="T44"/>
                      <a:gd fmla="*/ 8 h 32" name="T45"/>
                      <a:gd fmla="*/ 27 w 30" name="T46"/>
                      <a:gd fmla="*/ 8 h 32" name="T47"/>
                      <a:gd fmla="*/ 27 w 30" name="T48"/>
                      <a:gd fmla="*/ 6 h 32" name="T49"/>
                      <a:gd fmla="*/ 15 w 30" name="T50"/>
                      <a:gd fmla="*/ 3 h 32" name="T51"/>
                      <a:gd fmla="*/ 4 w 30" name="T52"/>
                      <a:gd fmla="*/ 7 h 32" name="T53"/>
                      <a:gd fmla="*/ 5 w 30" name="T54"/>
                      <a:gd fmla="*/ 9 h 32" name="T55"/>
                      <a:gd fmla="*/ 12 w 30" name="T56"/>
                      <a:gd fmla="*/ 6 h 32" name="T57"/>
                      <a:gd fmla="*/ 12 w 30" name="T58"/>
                      <a:gd fmla="*/ 3 h 32" name="T59"/>
                      <a:gd fmla="*/ 5 w 30" name="T60"/>
                      <a:gd fmla="*/ 8 h 32" name="T61"/>
                      <a:gd fmla="*/ 8 w 30" name="T62"/>
                      <a:gd fmla="*/ 9 h 32" name="T63"/>
                      <a:gd fmla="*/ 28 w 30" name="T64"/>
                      <a:gd fmla="*/ 7 h 32" name="T65"/>
                      <a:gd fmla="*/ 26 w 30" name="T66"/>
                      <a:gd fmla="*/ 6 h 32" name="T67"/>
                      <a:gd fmla="*/ 27 w 30" name="T68"/>
                      <a:gd fmla="*/ 8 h 32" name="T69"/>
                      <a:gd fmla="*/ 28 w 30" name="T70"/>
                      <a:gd fmla="*/ 7 h 32" name="T71"/>
                      <a:gd fmla="*/ 3 w 30" name="T72"/>
                      <a:gd fmla="*/ 12 h 32" name="T73"/>
                      <a:gd fmla="*/ 13 w 30" name="T74"/>
                      <a:gd fmla="*/ 19 h 32" name="T75"/>
                      <a:gd fmla="*/ 16 w 30" name="T76"/>
                      <a:gd fmla="*/ 20 h 32" name="T77"/>
                      <a:gd fmla="*/ 16 w 30" name="T78"/>
                      <a:gd fmla="*/ 28 h 32" name="T79"/>
                      <a:gd fmla="*/ 9 w 30" name="T80"/>
                      <a:gd fmla="*/ 19 h 32" name="T81"/>
                      <a:gd fmla="*/ 7 w 30" name="T82"/>
                      <a:gd fmla="*/ 18 h 32" name="T83"/>
                      <a:gd fmla="*/ 4 w 30" name="T84"/>
                      <a:gd fmla="*/ 18 h 32" name="T85"/>
                      <a:gd fmla="*/ 4 w 30" name="T86"/>
                      <a:gd fmla="*/ 21 h 3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 w="30">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0" name="Freeform 210"/>
                  <p:cNvSpPr/>
                  <p:nvPr/>
                </p:nvSpPr>
                <p:spPr bwMode="auto">
                  <a:xfrm>
                    <a:off x="649" y="1415"/>
                    <a:ext cx="16" cy="10"/>
                  </a:xfrm>
                  <a:custGeom>
                    <a:gdLst>
                      <a:gd fmla="*/ 0 w 24" name="T0"/>
                      <a:gd fmla="*/ 2 h 15" name="T1"/>
                      <a:gd fmla="*/ 9 w 24" name="T2"/>
                      <a:gd fmla="*/ 14 h 15" name="T3"/>
                      <a:gd fmla="*/ 10 w 24" name="T4"/>
                      <a:gd fmla="*/ 12 h 15" name="T5"/>
                      <a:gd fmla="*/ 5 w 24" name="T6"/>
                      <a:gd fmla="*/ 2 h 15" name="T7"/>
                      <a:gd fmla="*/ 2 w 24" name="T8"/>
                      <a:gd fmla="*/ 2 h 15" name="T9"/>
                      <a:gd fmla="*/ 12 w 24" name="T10"/>
                      <a:gd fmla="*/ 13 h 15" name="T11"/>
                      <a:gd fmla="*/ 24 w 24" name="T12"/>
                      <a:gd fmla="*/ 4 h 15" name="T13"/>
                      <a:gd fmla="*/ 21 w 24" name="T14"/>
                      <a:gd fmla="*/ 4 h 15" name="T15"/>
                      <a:gd fmla="*/ 5 w 24" name="T16"/>
                      <a:gd fmla="*/ 2 h 15" name="T17"/>
                      <a:gd fmla="*/ 2 w 24" name="T18"/>
                      <a:gd fmla="*/ 2 h 15" name="T19"/>
                      <a:gd fmla="*/ 8 w 24" name="T20"/>
                      <a:gd fmla="*/ 14 h 15" name="T21"/>
                      <a:gd fmla="*/ 9 w 24" name="T22"/>
                      <a:gd fmla="*/ 12 h 15" name="T23"/>
                      <a:gd fmla="*/ 3 w 24" name="T24"/>
                      <a:gd fmla="*/ 2 h 15" name="T25"/>
                      <a:gd fmla="*/ 0 w 24" name="T26"/>
                      <a:gd fmla="*/ 2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24">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1" name="Freeform 211"/>
                  <p:cNvSpPr/>
                  <p:nvPr/>
                </p:nvSpPr>
                <p:spPr bwMode="auto">
                  <a:xfrm>
                    <a:off x="817" y="1326"/>
                    <a:ext cx="18" cy="28"/>
                  </a:xfrm>
                  <a:custGeom>
                    <a:gdLst>
                      <a:gd fmla="*/ 27 w 28" name="T0"/>
                      <a:gd fmla="*/ 8 h 42" name="T1"/>
                      <a:gd fmla="*/ 5 w 28" name="T2"/>
                      <a:gd fmla="*/ 8 h 42" name="T3"/>
                      <a:gd fmla="*/ 13 w 28" name="T4"/>
                      <a:gd fmla="*/ 18 h 42" name="T5"/>
                      <a:gd fmla="*/ 21 w 28" name="T6"/>
                      <a:gd fmla="*/ 28 h 42" name="T7"/>
                      <a:gd fmla="*/ 12 w 28" name="T8"/>
                      <a:gd fmla="*/ 37 h 42" name="T9"/>
                      <a:gd fmla="*/ 5 w 28" name="T10"/>
                      <a:gd fmla="*/ 24 h 42" name="T11"/>
                      <a:gd fmla="*/ 2 w 28" name="T12"/>
                      <a:gd fmla="*/ 23 h 42" name="T13"/>
                      <a:gd fmla="*/ 10 w 28" name="T14"/>
                      <a:gd fmla="*/ 40 h 42" name="T15"/>
                      <a:gd fmla="*/ 24 w 28" name="T16"/>
                      <a:gd fmla="*/ 30 h 42" name="T17"/>
                      <a:gd fmla="*/ 14 w 28" name="T18"/>
                      <a:gd fmla="*/ 16 h 42" name="T19"/>
                      <a:gd fmla="*/ 11 w 28" name="T20"/>
                      <a:gd fmla="*/ 6 h 42" name="T21"/>
                      <a:gd fmla="*/ 24 w 28" name="T22"/>
                      <a:gd fmla="*/ 8 h 42" name="T23"/>
                      <a:gd fmla="*/ 27 w 28" name="T24"/>
                      <a:gd fmla="*/ 8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28">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2" name="Freeform 212"/>
                  <p:cNvSpPr/>
                  <p:nvPr/>
                </p:nvSpPr>
                <p:spPr bwMode="auto">
                  <a:xfrm>
                    <a:off x="817" y="1322"/>
                    <a:ext cx="14" cy="35"/>
                  </a:xfrm>
                  <a:custGeom>
                    <a:gdLst>
                      <a:gd fmla="*/ 17 w 21" name="T0"/>
                      <a:gd fmla="*/ 2 h 53" name="T1"/>
                      <a:gd fmla="*/ 0 w 21" name="T2"/>
                      <a:gd fmla="*/ 50 h 53" name="T3"/>
                      <a:gd fmla="*/ 3 w 21" name="T4"/>
                      <a:gd fmla="*/ 51 h 53" name="T5"/>
                      <a:gd fmla="*/ 20 w 21" name="T6"/>
                      <a:gd fmla="*/ 3 h 53" name="T7"/>
                      <a:gd fmla="*/ 17 w 21" name="T8"/>
                      <a:gd fmla="*/ 2 h 53" name="T9"/>
                    </a:gdLst>
                    <a:cxnLst>
                      <a:cxn ang="0">
                        <a:pos x="T0" y="T1"/>
                      </a:cxn>
                      <a:cxn ang="0">
                        <a:pos x="T2" y="T3"/>
                      </a:cxn>
                      <a:cxn ang="0">
                        <a:pos x="T4" y="T5"/>
                      </a:cxn>
                      <a:cxn ang="0">
                        <a:pos x="T6" y="T7"/>
                      </a:cxn>
                      <a:cxn ang="0">
                        <a:pos x="T8" y="T9"/>
                      </a:cxn>
                    </a:cxnLst>
                    <a:rect b="b" l="0" r="r" t="0"/>
                    <a:pathLst>
                      <a:path h="52" w="21">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3" name="Freeform 213"/>
                  <p:cNvSpPr/>
                  <p:nvPr/>
                </p:nvSpPr>
                <p:spPr bwMode="auto">
                  <a:xfrm>
                    <a:off x="820" y="1324"/>
                    <a:ext cx="13" cy="33"/>
                  </a:xfrm>
                  <a:custGeom>
                    <a:gdLst>
                      <a:gd fmla="*/ 20 w 20" name="T0"/>
                      <a:gd fmla="*/ 2 h 50" name="T1"/>
                      <a:gd fmla="*/ 19 w 20" name="T2"/>
                      <a:gd fmla="*/ 1 h 50" name="T3"/>
                      <a:gd fmla="*/ 17 w 20" name="T4"/>
                      <a:gd fmla="*/ 1 h 50" name="T5"/>
                      <a:gd fmla="*/ 10 w 20" name="T6"/>
                      <a:gd fmla="*/ 20 h 50" name="T7"/>
                      <a:gd fmla="*/ 6 w 20" name="T8"/>
                      <a:gd fmla="*/ 33 h 50" name="T9"/>
                      <a:gd fmla="*/ 1 w 20" name="T10"/>
                      <a:gd fmla="*/ 47 h 50" name="T11"/>
                      <a:gd fmla="*/ 3 w 20" name="T12"/>
                      <a:gd fmla="*/ 48 h 50" name="T13"/>
                      <a:gd fmla="*/ 3 w 20" name="T14"/>
                      <a:gd fmla="*/ 48 h 50" name="T15"/>
                      <a:gd fmla="*/ 0 w 20" name="T16"/>
                      <a:gd fmla="*/ 48 h 50" name="T17"/>
                      <a:gd fmla="*/ 0 w 20" name="T18"/>
                      <a:gd fmla="*/ 48 h 50" name="T19"/>
                      <a:gd fmla="*/ 2 w 20" name="T20"/>
                      <a:gd fmla="*/ 49 h 50" name="T21"/>
                      <a:gd fmla="*/ 4 w 20" name="T22"/>
                      <a:gd fmla="*/ 45 h 50" name="T23"/>
                      <a:gd fmla="*/ 10 w 20" name="T24"/>
                      <a:gd fmla="*/ 30 h 50" name="T25"/>
                      <a:gd fmla="*/ 19 w 20" name="T26"/>
                      <a:gd fmla="*/ 2 h 50" name="T27"/>
                      <a:gd fmla="*/ 17 w 20" name="T28"/>
                      <a:gd fmla="*/ 2 h 50" name="T29"/>
                      <a:gd fmla="*/ 17 w 20" name="T30"/>
                      <a:gd fmla="*/ 2 h 50" name="T31"/>
                      <a:gd fmla="*/ 20 w 20" name="T32"/>
                      <a:gd fmla="*/ 2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2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4" name="Freeform 214"/>
                  <p:cNvSpPr/>
                  <p:nvPr/>
                </p:nvSpPr>
                <p:spPr bwMode="auto">
                  <a:xfrm>
                    <a:off x="544" y="1510"/>
                    <a:ext cx="26" cy="40"/>
                  </a:xfrm>
                  <a:custGeom>
                    <a:gdLst>
                      <a:gd fmla="*/ 27 w 39" name="T0"/>
                      <a:gd fmla="*/ 57 h 60" name="T1"/>
                      <a:gd fmla="*/ 16 w 39" name="T2"/>
                      <a:gd fmla="*/ 36 h 60" name="T3"/>
                      <a:gd fmla="*/ 5 w 39" name="T4"/>
                      <a:gd fmla="*/ 22 h 60" name="T5"/>
                      <a:gd fmla="*/ 18 w 39" name="T6"/>
                      <a:gd fmla="*/ 4 h 60" name="T7"/>
                      <a:gd fmla="*/ 33 w 39" name="T8"/>
                      <a:gd fmla="*/ 30 h 60" name="T9"/>
                      <a:gd fmla="*/ 23 w 39" name="T10"/>
                      <a:gd fmla="*/ 57 h 60" name="T11"/>
                      <a:gd fmla="*/ 26 w 39" name="T12"/>
                      <a:gd fmla="*/ 57 h 60" name="T13"/>
                      <a:gd fmla="*/ 37 w 39" name="T14"/>
                      <a:gd fmla="*/ 16 h 60" name="T15"/>
                      <a:gd fmla="*/ 15 w 39" name="T16"/>
                      <a:gd fmla="*/ 1 h 60" name="T17"/>
                      <a:gd fmla="*/ 2 w 39" name="T18"/>
                      <a:gd fmla="*/ 20 h 60" name="T19"/>
                      <a:gd fmla="*/ 9 w 39" name="T20"/>
                      <a:gd fmla="*/ 34 h 60" name="T21"/>
                      <a:gd fmla="*/ 21 w 39" name="T22"/>
                      <a:gd fmla="*/ 48 h 60" name="T23"/>
                      <a:gd fmla="*/ 24 w 39" name="T24"/>
                      <a:gd fmla="*/ 59 h 60" name="T25"/>
                      <a:gd fmla="*/ 27 w 39" name="T26"/>
                      <a:gd fmla="*/ 57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39">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5" name="Freeform 215"/>
                  <p:cNvSpPr/>
                  <p:nvPr/>
                </p:nvSpPr>
                <p:spPr bwMode="auto">
                  <a:xfrm>
                    <a:off x="549" y="1514"/>
                    <a:ext cx="16" cy="17"/>
                  </a:xfrm>
                  <a:custGeom>
                    <a:gdLst>
                      <a:gd fmla="*/ 11 w 24" name="T0"/>
                      <a:gd fmla="*/ 22 h 25" name="T1"/>
                      <a:gd fmla="*/ 8 w 24" name="T2"/>
                      <a:gd fmla="*/ 5 h 25" name="T3"/>
                      <a:gd fmla="*/ 20 w 24" name="T4"/>
                      <a:gd fmla="*/ 11 h 25" name="T5"/>
                      <a:gd fmla="*/ 6 w 24" name="T6"/>
                      <a:gd fmla="*/ 19 h 25" name="T7"/>
                      <a:gd fmla="*/ 5 w 24" name="T8"/>
                      <a:gd fmla="*/ 22 h 25" name="T9"/>
                      <a:gd fmla="*/ 23 w 24" name="T10"/>
                      <a:gd fmla="*/ 13 h 25" name="T11"/>
                      <a:gd fmla="*/ 10 w 24" name="T12"/>
                      <a:gd fmla="*/ 1 h 25" name="T13"/>
                      <a:gd fmla="*/ 0 w 24" name="T14"/>
                      <a:gd fmla="*/ 13 h 25" name="T15"/>
                      <a:gd fmla="*/ 11 w 24" name="T16"/>
                      <a:gd fmla="*/ 25 h 25" name="T17"/>
                      <a:gd fmla="*/ 11 w 24" name="T18"/>
                      <a:gd fmla="*/ 22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4">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6" name="Freeform 216"/>
                  <p:cNvSpPr/>
                  <p:nvPr/>
                </p:nvSpPr>
                <p:spPr bwMode="auto">
                  <a:xfrm>
                    <a:off x="549" y="1516"/>
                    <a:ext cx="14" cy="14"/>
                  </a:xfrm>
                  <a:custGeom>
                    <a:gdLst>
                      <a:gd fmla="*/ 4 w 21" name="T0"/>
                      <a:gd fmla="*/ 5 h 21" name="T1"/>
                      <a:gd fmla="*/ 7 w 21" name="T2"/>
                      <a:gd fmla="*/ 7 h 21" name="T3"/>
                      <a:gd fmla="*/ 5 w 21" name="T4"/>
                      <a:gd fmla="*/ 15 h 21" name="T5"/>
                      <a:gd fmla="*/ 4 w 21" name="T6"/>
                      <a:gd fmla="*/ 14 h 21" name="T7"/>
                      <a:gd fmla="*/ 8 w 21" name="T8"/>
                      <a:gd fmla="*/ 6 h 21" name="T9"/>
                      <a:gd fmla="*/ 12 w 21" name="T10"/>
                      <a:gd fmla="*/ 6 h 21" name="T11"/>
                      <a:gd fmla="*/ 9 w 21" name="T12"/>
                      <a:gd fmla="*/ 18 h 21" name="T13"/>
                      <a:gd fmla="*/ 8 w 21" name="T14"/>
                      <a:gd fmla="*/ 15 h 21" name="T15"/>
                      <a:gd fmla="*/ 13 w 21" name="T16"/>
                      <a:gd fmla="*/ 4 h 21" name="T17"/>
                      <a:gd fmla="*/ 17 w 21" name="T18"/>
                      <a:gd fmla="*/ 3 h 21" name="T19"/>
                      <a:gd fmla="*/ 12 w 21" name="T20"/>
                      <a:gd fmla="*/ 5 h 21" name="T21"/>
                      <a:gd fmla="*/ 11 w 21" name="T22"/>
                      <a:gd fmla="*/ 3 h 21" name="T23"/>
                      <a:gd fmla="*/ 9 w 21" name="T24"/>
                      <a:gd fmla="*/ 10 h 21" name="T25"/>
                      <a:gd fmla="*/ 9 w 21" name="T26"/>
                      <a:gd fmla="*/ 14 h 21" name="T27"/>
                      <a:gd fmla="*/ 12 w 21" name="T28"/>
                      <a:gd fmla="*/ 14 h 21" name="T29"/>
                      <a:gd fmla="*/ 13 w 21" name="T30"/>
                      <a:gd fmla="*/ 13 h 21" name="T31"/>
                      <a:gd fmla="*/ 18 w 21" name="T32"/>
                      <a:gd fmla="*/ 9 h 21" name="T33"/>
                      <a:gd fmla="*/ 17 w 21" name="T34"/>
                      <a:gd fmla="*/ 11 h 21" name="T35"/>
                      <a:gd fmla="*/ 15 w 21" name="T36"/>
                      <a:gd fmla="*/ 8 h 21" name="T37"/>
                      <a:gd fmla="*/ 7 w 21" name="T38"/>
                      <a:gd fmla="*/ 10 h 21" name="T39"/>
                      <a:gd fmla="*/ 7 w 21" name="T40"/>
                      <a:gd fmla="*/ 10 h 21" name="T41"/>
                      <a:gd fmla="*/ 8 w 21" name="T42"/>
                      <a:gd fmla="*/ 14 h 21" name="T43"/>
                      <a:gd fmla="*/ 12 w 21" name="T44"/>
                      <a:gd fmla="*/ 1 h 21" name="T45"/>
                      <a:gd fmla="*/ 17 w 21" name="T46"/>
                      <a:gd fmla="*/ 4 h 21" name="T47"/>
                      <a:gd fmla="*/ 18 w 21" name="T48"/>
                      <a:gd fmla="*/ 10 h 21" name="T49"/>
                      <a:gd fmla="*/ 20 w 21" name="T50"/>
                      <a:gd fmla="*/ 10 h 21" name="T51"/>
                      <a:gd fmla="*/ 21 w 21" name="T52"/>
                      <a:gd fmla="*/ 8 h 21" name="T53"/>
                      <a:gd fmla="*/ 18 w 21" name="T54"/>
                      <a:gd fmla="*/ 8 h 21" name="T55"/>
                      <a:gd fmla="*/ 18 w 21" name="T56"/>
                      <a:gd fmla="*/ 13 h 21" name="T57"/>
                      <a:gd fmla="*/ 15 w 21" name="T58"/>
                      <a:gd fmla="*/ 13 h 21" name="T59"/>
                      <a:gd fmla="*/ 17 w 21" name="T60"/>
                      <a:gd fmla="*/ 6 h 21" name="T61"/>
                      <a:gd fmla="*/ 16 w 21" name="T62"/>
                      <a:gd fmla="*/ 5 h 21" name="T63"/>
                      <a:gd fmla="*/ 11 w 21" name="T64"/>
                      <a:gd fmla="*/ 5 h 21" name="T65"/>
                      <a:gd fmla="*/ 10 w 21" name="T66"/>
                      <a:gd fmla="*/ 13 h 21" name="T67"/>
                      <a:gd fmla="*/ 13 w 21" name="T68"/>
                      <a:gd fmla="*/ 3 h 21" name="T69"/>
                      <a:gd fmla="*/ 14 w 21" name="T70"/>
                      <a:gd fmla="*/ 6 h 21" name="T71"/>
                      <a:gd fmla="*/ 9 w 21" name="T72"/>
                      <a:gd fmla="*/ 17 h 21" name="T73"/>
                      <a:gd fmla="*/ 5 w 21" name="T74"/>
                      <a:gd fmla="*/ 17 h 21" name="T75"/>
                      <a:gd fmla="*/ 8 w 21" name="T76"/>
                      <a:gd fmla="*/ 5 h 21" name="T77"/>
                      <a:gd fmla="*/ 10 w 21" name="T78"/>
                      <a:gd fmla="*/ 4 h 21" name="T79"/>
                      <a:gd fmla="*/ 5 w 21" name="T80"/>
                      <a:gd fmla="*/ 14 h 21" name="T81"/>
                      <a:gd fmla="*/ 1 w 21" name="T82"/>
                      <a:gd fmla="*/ 13 h 21" name="T83"/>
                      <a:gd fmla="*/ 4 w 21" name="T84"/>
                      <a:gd fmla="*/ 5 h 2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 w="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7" name="Freeform 217"/>
                  <p:cNvSpPr/>
                  <p:nvPr/>
                </p:nvSpPr>
                <p:spPr bwMode="auto">
                  <a:xfrm>
                    <a:off x="530" y="1583"/>
                    <a:ext cx="36" cy="52"/>
                  </a:xfrm>
                  <a:custGeom>
                    <a:gdLst>
                      <a:gd fmla="*/ 30 w 54" name="T0"/>
                      <a:gd fmla="*/ 2 h 78" name="T1"/>
                      <a:gd fmla="*/ 7 w 54" name="T2"/>
                      <a:gd fmla="*/ 11 h 78" name="T3"/>
                      <a:gd fmla="*/ 5 w 54" name="T4"/>
                      <a:gd fmla="*/ 47 h 78" name="T5"/>
                      <a:gd fmla="*/ 30 w 54" name="T6"/>
                      <a:gd fmla="*/ 74 h 78" name="T7"/>
                      <a:gd fmla="*/ 54 w 54" name="T8"/>
                      <a:gd fmla="*/ 63 h 78" name="T9"/>
                      <a:gd fmla="*/ 54 w 54" name="T10"/>
                      <a:gd fmla="*/ 61 h 78" name="T11"/>
                      <a:gd fmla="*/ 43 w 54" name="T12"/>
                      <a:gd fmla="*/ 50 h 78" name="T13"/>
                      <a:gd fmla="*/ 40 w 54" name="T14"/>
                      <a:gd fmla="*/ 51 h 78" name="T15"/>
                      <a:gd fmla="*/ 17 w 54" name="T16"/>
                      <a:gd fmla="*/ 34 h 78" name="T17"/>
                      <a:gd fmla="*/ 29 w 54" name="T18"/>
                      <a:gd fmla="*/ 20 h 78" name="T19"/>
                      <a:gd fmla="*/ 27 w 54" name="T20"/>
                      <a:gd fmla="*/ 4 h 78" name="T21"/>
                      <a:gd fmla="*/ 25 w 54" name="T22"/>
                      <a:gd fmla="*/ 4 h 78" name="T23"/>
                      <a:gd fmla="*/ 24 w 54" name="T24"/>
                      <a:gd fmla="*/ 20 h 78" name="T25"/>
                      <a:gd fmla="*/ 20 w 54" name="T26"/>
                      <a:gd fmla="*/ 22 h 78" name="T27"/>
                      <a:gd fmla="*/ 15 w 54" name="T28"/>
                      <a:gd fmla="*/ 31 h 78" name="T29"/>
                      <a:gd fmla="*/ 26 w 54" name="T30"/>
                      <a:gd fmla="*/ 55 h 78" name="T31"/>
                      <a:gd fmla="*/ 38 w 54" name="T32"/>
                      <a:gd fmla="*/ 55 h 78" name="T33"/>
                      <a:gd fmla="*/ 49 w 54" name="T34"/>
                      <a:gd fmla="*/ 60 h 78" name="T35"/>
                      <a:gd fmla="*/ 48 w 54" name="T36"/>
                      <a:gd fmla="*/ 68 h 78" name="T37"/>
                      <a:gd fmla="*/ 21 w 54" name="T38"/>
                      <a:gd fmla="*/ 67 h 78" name="T39"/>
                      <a:gd fmla="*/ 5 w 54" name="T40"/>
                      <a:gd fmla="*/ 33 h 78" name="T41"/>
                      <a:gd fmla="*/ 9 w 54" name="T42"/>
                      <a:gd fmla="*/ 12 h 78" name="T43"/>
                      <a:gd fmla="*/ 30 w 54" name="T44"/>
                      <a:gd fmla="*/ 5 h 78" name="T45"/>
                      <a:gd fmla="*/ 30 w 54" name="T46"/>
                      <a:gd fmla="*/ 2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54">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8" name="Freeform 218"/>
                  <p:cNvSpPr/>
                  <p:nvPr/>
                </p:nvSpPr>
                <p:spPr bwMode="auto">
                  <a:xfrm>
                    <a:off x="547" y="1585"/>
                    <a:ext cx="5" cy="14"/>
                  </a:xfrm>
                  <a:custGeom>
                    <a:gdLst>
                      <a:gd fmla="*/ 3 w 8" name="T0"/>
                      <a:gd fmla="*/ 0 h 21" name="T1"/>
                      <a:gd fmla="*/ 3 w 8" name="T2"/>
                      <a:gd fmla="*/ 0 h 21" name="T3"/>
                      <a:gd fmla="*/ 1 w 8" name="T4"/>
                      <a:gd fmla="*/ 1 h 21" name="T5"/>
                      <a:gd fmla="*/ 1 w 8" name="T6"/>
                      <a:gd fmla="*/ 2 h 21" name="T7"/>
                      <a:gd fmla="*/ 2 w 8" name="T8"/>
                      <a:gd fmla="*/ 3 h 21" name="T9"/>
                      <a:gd fmla="*/ 5 w 8" name="T10"/>
                      <a:gd fmla="*/ 12 h 21" name="T11"/>
                      <a:gd fmla="*/ 5 w 8" name="T12"/>
                      <a:gd fmla="*/ 16 h 21" name="T13"/>
                      <a:gd fmla="*/ 2 w 8" name="T14"/>
                      <a:gd fmla="*/ 18 h 21" name="T15"/>
                      <a:gd fmla="*/ 2 w 8" name="T16"/>
                      <a:gd fmla="*/ 21 h 21" name="T17"/>
                      <a:gd fmla="*/ 8 w 8" name="T18"/>
                      <a:gd fmla="*/ 15 h 21" name="T19"/>
                      <a:gd fmla="*/ 4 w 8" name="T20"/>
                      <a:gd fmla="*/ 1 h 21" name="T21"/>
                      <a:gd fmla="*/ 4 w 8" name="T22"/>
                      <a:gd fmla="*/ 2 h 21" name="T23"/>
                      <a:gd fmla="*/ 4 w 8" name="T24"/>
                      <a:gd fmla="*/ 2 h 21" name="T25"/>
                      <a:gd fmla="*/ 2 w 8" name="T26"/>
                      <a:gd fmla="*/ 3 h 21" name="T27"/>
                      <a:gd fmla="*/ 3 w 8" name="T28"/>
                      <a:gd fmla="*/ 3 h 21" name="T29"/>
                      <a:gd fmla="*/ 3 w 8" name="T30"/>
                      <a:gd fmla="*/ 0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8">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9" name="Freeform 219"/>
                  <p:cNvSpPr/>
                  <p:nvPr/>
                </p:nvSpPr>
                <p:spPr bwMode="auto">
                  <a:xfrm>
                    <a:off x="548" y="1585"/>
                    <a:ext cx="2" cy="3"/>
                  </a:xfrm>
                  <a:custGeom>
                    <a:gdLst>
                      <a:gd fmla="*/ 0 w 3" name="T0"/>
                      <a:gd fmla="*/ 2 h 4" name="T1"/>
                      <a:gd fmla="*/ 0 w 3" name="T2"/>
                      <a:gd fmla="*/ 2 h 4" name="T3"/>
                      <a:gd fmla="*/ 3 w 3" name="T4"/>
                      <a:gd fmla="*/ 2 h 4" name="T5"/>
                      <a:gd fmla="*/ 3 w 3" name="T6"/>
                      <a:gd fmla="*/ 2 h 4" name="T7"/>
                      <a:gd fmla="*/ 0 w 3" name="T8"/>
                      <a:gd fmla="*/ 2 h 4" name="T9"/>
                      <a:gd fmla="*/ 0 w 3" name="T10"/>
                      <a:gd fmla="*/ 2 h 4" name="T11"/>
                      <a:gd fmla="*/ 3 w 3" name="T12"/>
                      <a:gd fmla="*/ 2 h 4" name="T13"/>
                      <a:gd fmla="*/ 3 w 3" name="T14"/>
                      <a:gd fmla="*/ 2 h 4" name="T15"/>
                      <a:gd fmla="*/ 0 w 3"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0" name="Freeform 220"/>
                  <p:cNvSpPr/>
                  <p:nvPr/>
                </p:nvSpPr>
                <p:spPr bwMode="auto">
                  <a:xfrm>
                    <a:off x="556" y="1615"/>
                    <a:ext cx="13" cy="12"/>
                  </a:xfrm>
                  <a:custGeom>
                    <a:gdLst>
                      <a:gd fmla="*/ 3 w 20" name="T0"/>
                      <a:gd fmla="*/ 7 h 19" name="T1"/>
                      <a:gd fmla="*/ 6 w 20" name="T2"/>
                      <a:gd fmla="*/ 2 h 19" name="T3"/>
                      <a:gd fmla="*/ 4 w 20" name="T4"/>
                      <a:gd fmla="*/ 3 h 19" name="T5"/>
                      <a:gd fmla="*/ 17 w 20" name="T6"/>
                      <a:gd fmla="*/ 13 h 19" name="T7"/>
                      <a:gd fmla="*/ 17 w 20" name="T8"/>
                      <a:gd fmla="*/ 11 h 19" name="T9"/>
                      <a:gd fmla="*/ 14 w 20" name="T10"/>
                      <a:gd fmla="*/ 16 h 19" name="T11"/>
                      <a:gd fmla="*/ 17 w 20" name="T12"/>
                      <a:gd fmla="*/ 16 h 19" name="T13"/>
                      <a:gd fmla="*/ 12 w 20" name="T14"/>
                      <a:gd fmla="*/ 11 h 19" name="T15"/>
                      <a:gd fmla="*/ 10 w 20" name="T16"/>
                      <a:gd fmla="*/ 13 h 19" name="T17"/>
                      <a:gd fmla="*/ 13 w 20" name="T18"/>
                      <a:gd fmla="*/ 14 h 19" name="T19"/>
                      <a:gd fmla="*/ 15 w 20" name="T20"/>
                      <a:gd fmla="*/ 12 h 19" name="T21"/>
                      <a:gd fmla="*/ 14 w 20" name="T22"/>
                      <a:gd fmla="*/ 10 h 19" name="T23"/>
                      <a:gd fmla="*/ 13 w 20" name="T24"/>
                      <a:gd fmla="*/ 12 h 19" name="T25"/>
                      <a:gd fmla="*/ 14 w 20" name="T26"/>
                      <a:gd fmla="*/ 13 h 19" name="T27"/>
                      <a:gd fmla="*/ 16 w 20" name="T28"/>
                      <a:gd fmla="*/ 11 h 19" name="T29"/>
                      <a:gd fmla="*/ 12 w 20" name="T30"/>
                      <a:gd fmla="*/ 9 h 19" name="T31"/>
                      <a:gd fmla="*/ 11 w 20" name="T32"/>
                      <a:gd fmla="*/ 12 h 19" name="T33"/>
                      <a:gd fmla="*/ 12 w 20" name="T34"/>
                      <a:gd fmla="*/ 13 h 19" name="T35"/>
                      <a:gd fmla="*/ 14 w 20" name="T36"/>
                      <a:gd fmla="*/ 11 h 19" name="T37"/>
                      <a:gd fmla="*/ 12 w 20" name="T38"/>
                      <a:gd fmla="*/ 10 h 19" name="T39"/>
                      <a:gd fmla="*/ 10 w 20" name="T40"/>
                      <a:gd fmla="*/ 12 h 19" name="T41"/>
                      <a:gd fmla="*/ 14 w 20" name="T42"/>
                      <a:gd fmla="*/ 18 h 19" name="T43"/>
                      <a:gd fmla="*/ 17 w 20" name="T44"/>
                      <a:gd fmla="*/ 18 h 19" name="T45"/>
                      <a:gd fmla="*/ 19 w 20" name="T46"/>
                      <a:gd fmla="*/ 13 h 19" name="T47"/>
                      <a:gd fmla="*/ 19 w 20" name="T48"/>
                      <a:gd fmla="*/ 11 h 19" name="T49"/>
                      <a:gd fmla="*/ 5 w 20" name="T50"/>
                      <a:gd fmla="*/ 0 h 19" name="T51"/>
                      <a:gd fmla="*/ 3 w 20" name="T52"/>
                      <a:gd fmla="*/ 1 h 19" name="T53"/>
                      <a:gd fmla="*/ 1 w 20" name="T54"/>
                      <a:gd fmla="*/ 5 h 19" name="T55"/>
                      <a:gd fmla="*/ 3 w 20" name="T56"/>
                      <a:gd fmla="*/ 7 h 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 w="20">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1" name="Freeform 221"/>
                  <p:cNvSpPr/>
                  <p:nvPr/>
                </p:nvSpPr>
                <p:spPr bwMode="auto">
                  <a:xfrm>
                    <a:off x="564" y="1622"/>
                    <a:ext cx="3" cy="3"/>
                  </a:xfrm>
                  <a:custGeom>
                    <a:gdLst>
                      <a:gd fmla="*/ 3 w 5" name="T0"/>
                      <a:gd fmla="*/ 4 h 5" name="T1"/>
                      <a:gd fmla="*/ 3 w 5" name="T2"/>
                      <a:gd fmla="*/ 3 h 5" name="T3"/>
                      <a:gd fmla="*/ 1 w 5" name="T4"/>
                      <a:gd fmla="*/ 2 h 5" name="T5"/>
                      <a:gd fmla="*/ 1 w 5" name="T6"/>
                      <a:gd fmla="*/ 2 h 5" name="T7"/>
                      <a:gd fmla="*/ 4 w 5" name="T8"/>
                      <a:gd fmla="*/ 3 h 5" name="T9"/>
                      <a:gd fmla="*/ 4 w 5" name="T10"/>
                      <a:gd fmla="*/ 2 h 5" name="T11"/>
                      <a:gd fmla="*/ 2 w 5" name="T12"/>
                      <a:gd fmla="*/ 2 h 5" name="T13"/>
                      <a:gd fmla="*/ 2 w 5" name="T14"/>
                      <a:gd fmla="*/ 2 h 5" name="T15"/>
                      <a:gd fmla="*/ 5 w 5" name="T16"/>
                      <a:gd fmla="*/ 2 h 5" name="T17"/>
                      <a:gd fmla="*/ 5 w 5" name="T18"/>
                      <a:gd fmla="*/ 0 h 5" name="T19"/>
                      <a:gd fmla="*/ 3 w 5" name="T20"/>
                      <a:gd fmla="*/ 0 h 5" name="T21"/>
                      <a:gd fmla="*/ 1 w 5" name="T22"/>
                      <a:gd fmla="*/ 1 h 5" name="T23"/>
                      <a:gd fmla="*/ 4 w 5" name="T24"/>
                      <a:gd fmla="*/ 2 h 5" name="T25"/>
                      <a:gd fmla="*/ 4 w 5" name="T26"/>
                      <a:gd fmla="*/ 1 h 5" name="T27"/>
                      <a:gd fmla="*/ 2 w 5" name="T28"/>
                      <a:gd fmla="*/ 0 h 5" name="T29"/>
                      <a:gd fmla="*/ 0 w 5" name="T30"/>
                      <a:gd fmla="*/ 3 h 5" name="T31"/>
                      <a:gd fmla="*/ 3 w 5" name="T32"/>
                      <a:gd fmla="*/ 4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2" name="Freeform 222"/>
                  <p:cNvSpPr/>
                  <p:nvPr/>
                </p:nvSpPr>
                <p:spPr bwMode="auto">
                  <a:xfrm>
                    <a:off x="553" y="1618"/>
                    <a:ext cx="13" cy="13"/>
                  </a:xfrm>
                  <a:custGeom>
                    <a:gdLst>
                      <a:gd fmla="*/ 1 w 20" name="T0"/>
                      <a:gd fmla="*/ 3 h 19" name="T1"/>
                      <a:gd fmla="*/ 17 w 20" name="T2"/>
                      <a:gd fmla="*/ 17 h 19" name="T3"/>
                      <a:gd fmla="*/ 18 w 20" name="T4"/>
                      <a:gd fmla="*/ 15 h 19" name="T5"/>
                      <a:gd fmla="*/ 3 w 20" name="T6"/>
                      <a:gd fmla="*/ 1 h 19" name="T7"/>
                      <a:gd fmla="*/ 1 w 20" name="T8"/>
                      <a:gd fmla="*/ 3 h 19" name="T9"/>
                    </a:gdLst>
                    <a:cxnLst>
                      <a:cxn ang="0">
                        <a:pos x="T0" y="T1"/>
                      </a:cxn>
                      <a:cxn ang="0">
                        <a:pos x="T2" y="T3"/>
                      </a:cxn>
                      <a:cxn ang="0">
                        <a:pos x="T4" y="T5"/>
                      </a:cxn>
                      <a:cxn ang="0">
                        <a:pos x="T6" y="T7"/>
                      </a:cxn>
                      <a:cxn ang="0">
                        <a:pos x="T8" y="T9"/>
                      </a:cxn>
                    </a:cxnLst>
                    <a:rect b="b" l="0" r="r" t="0"/>
                    <a:pathLst>
                      <a:path h="19" w="20">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3" name="Freeform 223"/>
                  <p:cNvSpPr/>
                  <p:nvPr/>
                </p:nvSpPr>
                <p:spPr bwMode="auto">
                  <a:xfrm>
                    <a:off x="542" y="1585"/>
                    <a:ext cx="6" cy="14"/>
                  </a:xfrm>
                  <a:custGeom>
                    <a:gdLst>
                      <a:gd fmla="*/ 8 w 8" name="T0"/>
                      <a:gd fmla="*/ 19 h 21" name="T1"/>
                      <a:gd fmla="*/ 6 w 8" name="T2"/>
                      <a:gd fmla="*/ 11 h 21" name="T3"/>
                      <a:gd fmla="*/ 3 w 8" name="T4"/>
                      <a:gd fmla="*/ 2 h 21" name="T5"/>
                      <a:gd fmla="*/ 0 w 8" name="T6"/>
                      <a:gd fmla="*/ 2 h 21" name="T7"/>
                      <a:gd fmla="*/ 3 w 8" name="T8"/>
                      <a:gd fmla="*/ 10 h 21" name="T9"/>
                      <a:gd fmla="*/ 5 w 8" name="T10"/>
                      <a:gd fmla="*/ 20 h 21" name="T11"/>
                      <a:gd fmla="*/ 8 w 8" name="T12"/>
                      <a:gd fmla="*/ 19 h 21" name="T13"/>
                    </a:gdLst>
                    <a:cxnLst>
                      <a:cxn ang="0">
                        <a:pos x="T0" y="T1"/>
                      </a:cxn>
                      <a:cxn ang="0">
                        <a:pos x="T2" y="T3"/>
                      </a:cxn>
                      <a:cxn ang="0">
                        <a:pos x="T4" y="T5"/>
                      </a:cxn>
                      <a:cxn ang="0">
                        <a:pos x="T6" y="T7"/>
                      </a:cxn>
                      <a:cxn ang="0">
                        <a:pos x="T8" y="T9"/>
                      </a:cxn>
                      <a:cxn ang="0">
                        <a:pos x="T10" y="T11"/>
                      </a:cxn>
                      <a:cxn ang="0">
                        <a:pos x="T12" y="T13"/>
                      </a:cxn>
                    </a:cxnLst>
                    <a:rect b="b" l="0" r="r" t="0"/>
                    <a:pathLst>
                      <a:path h="21" w="8">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4" name="Freeform 224"/>
                  <p:cNvSpPr/>
                  <p:nvPr/>
                </p:nvSpPr>
                <p:spPr bwMode="auto">
                  <a:xfrm>
                    <a:off x="936" y="1544"/>
                    <a:ext cx="43" cy="44"/>
                  </a:xfrm>
                  <a:custGeom>
                    <a:gdLst>
                      <a:gd fmla="*/ 42 w 65" name="T0"/>
                      <a:gd fmla="*/ 16 h 65" name="T1"/>
                      <a:gd fmla="*/ 22 w 65" name="T2"/>
                      <a:gd fmla="*/ 24 h 65" name="T3"/>
                      <a:gd fmla="*/ 19 w 65" name="T4"/>
                      <a:gd fmla="*/ 40 h 65" name="T5"/>
                      <a:gd fmla="*/ 32 w 65" name="T6"/>
                      <a:gd fmla="*/ 41 h 65" name="T7"/>
                      <a:gd fmla="*/ 43 w 65" name="T8"/>
                      <a:gd fmla="*/ 16 h 65" name="T9"/>
                      <a:gd fmla="*/ 40 w 65" name="T10"/>
                      <a:gd fmla="*/ 16 h 65" name="T11"/>
                      <a:gd fmla="*/ 50 w 65" name="T12"/>
                      <a:gd fmla="*/ 43 h 65" name="T13"/>
                      <a:gd fmla="*/ 63 w 65" name="T14"/>
                      <a:gd fmla="*/ 22 h 65" name="T15"/>
                      <a:gd fmla="*/ 46 w 65" name="T16"/>
                      <a:gd fmla="*/ 4 h 65" name="T17"/>
                      <a:gd fmla="*/ 4 w 65" name="T18"/>
                      <a:gd fmla="*/ 33 h 65" name="T19"/>
                      <a:gd fmla="*/ 52 w 65" name="T20"/>
                      <a:gd fmla="*/ 49 h 65" name="T21"/>
                      <a:gd fmla="*/ 50 w 65" name="T22"/>
                      <a:gd fmla="*/ 47 h 65" name="T23"/>
                      <a:gd fmla="*/ 10 w 65" name="T24"/>
                      <a:gd fmla="*/ 40 h 65" name="T25"/>
                      <a:gd fmla="*/ 33 w 65" name="T26"/>
                      <a:gd fmla="*/ 6 h 65" name="T27"/>
                      <a:gd fmla="*/ 56 w 65" name="T28"/>
                      <a:gd fmla="*/ 12 h 65" name="T29"/>
                      <a:gd fmla="*/ 49 w 65" name="T30"/>
                      <a:gd fmla="*/ 40 h 65" name="T31"/>
                      <a:gd fmla="*/ 43 w 65" name="T32"/>
                      <a:gd fmla="*/ 16 h 65" name="T33"/>
                      <a:gd fmla="*/ 40 w 65" name="T34"/>
                      <a:gd fmla="*/ 16 h 65" name="T35"/>
                      <a:gd fmla="*/ 32 w 65" name="T36"/>
                      <a:gd fmla="*/ 37 h 65" name="T37"/>
                      <a:gd fmla="*/ 28 w 65" name="T38"/>
                      <a:gd fmla="*/ 40 h 65" name="T39"/>
                      <a:gd fmla="*/ 26 w 65" name="T40"/>
                      <a:gd fmla="*/ 23 h 65" name="T41"/>
                      <a:gd fmla="*/ 42 w 65" name="T42"/>
                      <a:gd fmla="*/ 18 h 65" name="T43"/>
                      <a:gd fmla="*/ 42 w 65" name="T44"/>
                      <a:gd fmla="*/ 16 h 6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5" w="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5" name="Freeform 225"/>
                  <p:cNvSpPr/>
                  <p:nvPr/>
                </p:nvSpPr>
                <p:spPr bwMode="auto">
                  <a:xfrm>
                    <a:off x="960" y="1515"/>
                    <a:ext cx="35" cy="20"/>
                  </a:xfrm>
                  <a:custGeom>
                    <a:gdLst>
                      <a:gd fmla="*/ 4 w 52" name="T0"/>
                      <a:gd fmla="*/ 6 h 30" name="T1"/>
                      <a:gd fmla="*/ 31 w 52" name="T2"/>
                      <a:gd fmla="*/ 6 h 30" name="T3"/>
                      <a:gd fmla="*/ 42 w 52" name="T4"/>
                      <a:gd fmla="*/ 5 h 30" name="T5"/>
                      <a:gd fmla="*/ 40 w 52" name="T6"/>
                      <a:gd fmla="*/ 13 h 30" name="T7"/>
                      <a:gd fmla="*/ 32 w 52" name="T8"/>
                      <a:gd fmla="*/ 22 h 30" name="T9"/>
                      <a:gd fmla="*/ 29 w 52" name="T10"/>
                      <a:gd fmla="*/ 25 h 30" name="T11"/>
                      <a:gd fmla="*/ 19 w 52" name="T12"/>
                      <a:gd fmla="*/ 21 h 30" name="T13"/>
                      <a:gd fmla="*/ 2 w 52" name="T14"/>
                      <a:gd fmla="*/ 6 h 30" name="T15"/>
                      <a:gd fmla="*/ 0 w 52" name="T16"/>
                      <a:gd fmla="*/ 7 h 30" name="T17"/>
                      <a:gd fmla="*/ 24 w 52" name="T18"/>
                      <a:gd fmla="*/ 28 h 30" name="T19"/>
                      <a:gd fmla="*/ 32 w 52" name="T20"/>
                      <a:gd fmla="*/ 25 h 30" name="T21"/>
                      <a:gd fmla="*/ 51 w 52" name="T22"/>
                      <a:gd fmla="*/ 6 h 30" name="T23"/>
                      <a:gd fmla="*/ 50 w 52" name="T24"/>
                      <a:gd fmla="*/ 5 h 30" name="T25"/>
                      <a:gd fmla="*/ 3 w 52" name="T26"/>
                      <a:gd fmla="*/ 5 h 30" name="T27"/>
                      <a:gd fmla="*/ 3 w 52" name="T28"/>
                      <a:gd fmla="*/ 7 h 30" name="T29"/>
                      <a:gd fmla="*/ 4 w 52" name="T30"/>
                      <a:gd fmla="*/ 7 h 30" name="T31"/>
                      <a:gd fmla="*/ 4 w 52" name="T32"/>
                      <a:gd fmla="*/ 6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52">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6" name="Freeform 226"/>
                  <p:cNvSpPr/>
                  <p:nvPr/>
                </p:nvSpPr>
                <p:spPr bwMode="auto">
                  <a:xfrm>
                    <a:off x="960" y="1516"/>
                    <a:ext cx="37" cy="27"/>
                  </a:xfrm>
                  <a:custGeom>
                    <a:gdLst>
                      <a:gd fmla="*/ 3 w 55" name="T0"/>
                      <a:gd fmla="*/ 5 h 40" name="T1"/>
                      <a:gd fmla="*/ 2 w 55" name="T2"/>
                      <a:gd fmla="*/ 4 h 40" name="T3"/>
                      <a:gd fmla="*/ 0 w 55" name="T4"/>
                      <a:gd fmla="*/ 5 h 40" name="T5"/>
                      <a:gd fmla="*/ 2 w 55" name="T6"/>
                      <a:gd fmla="*/ 37 h 40" name="T7"/>
                      <a:gd fmla="*/ 3 w 55" name="T8"/>
                      <a:gd fmla="*/ 38 h 40" name="T9"/>
                      <a:gd fmla="*/ 34 w 55" name="T10"/>
                      <a:gd fmla="*/ 38 h 40" name="T11"/>
                      <a:gd fmla="*/ 51 w 55" name="T12"/>
                      <a:gd fmla="*/ 36 h 40" name="T13"/>
                      <a:gd fmla="*/ 53 w 55" name="T14"/>
                      <a:gd fmla="*/ 23 h 40" name="T15"/>
                      <a:gd fmla="*/ 50 w 55" name="T16"/>
                      <a:gd fmla="*/ 1 h 40" name="T17"/>
                      <a:gd fmla="*/ 48 w 55" name="T18"/>
                      <a:gd fmla="*/ 2 h 40" name="T19"/>
                      <a:gd fmla="*/ 50 w 55" name="T20"/>
                      <a:gd fmla="*/ 13 h 40" name="T21"/>
                      <a:gd fmla="*/ 51 w 55" name="T22"/>
                      <a:gd fmla="*/ 26 h 40" name="T23"/>
                      <a:gd fmla="*/ 47 w 55" name="T24"/>
                      <a:gd fmla="*/ 36 h 40" name="T25"/>
                      <a:gd fmla="*/ 30 w 55" name="T26"/>
                      <a:gd fmla="*/ 36 h 40" name="T27"/>
                      <a:gd fmla="*/ 4 w 55" name="T28"/>
                      <a:gd fmla="*/ 33 h 40" name="T29"/>
                      <a:gd fmla="*/ 3 w 55" name="T30"/>
                      <a:gd fmla="*/ 19 h 40" name="T31"/>
                      <a:gd fmla="*/ 2 w 55" name="T32"/>
                      <a:gd fmla="*/ 6 h 40" name="T33"/>
                      <a:gd fmla="*/ 3 w 55" name="T34"/>
                      <a:gd fmla="*/ 5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55">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7" name="Freeform 227"/>
                  <p:cNvSpPr/>
                  <p:nvPr/>
                </p:nvSpPr>
                <p:spPr bwMode="auto">
                  <a:xfrm>
                    <a:off x="959" y="1504"/>
                    <a:ext cx="36" cy="17"/>
                  </a:xfrm>
                  <a:custGeom>
                    <a:gdLst>
                      <a:gd fmla="*/ 3 w 53" name="T0"/>
                      <a:gd fmla="*/ 25 h 26" name="T1"/>
                      <a:gd fmla="*/ 11 w 53" name="T2"/>
                      <a:gd fmla="*/ 17 h 26" name="T3"/>
                      <a:gd fmla="*/ 22 w 53" name="T4"/>
                      <a:gd fmla="*/ 7 h 26" name="T5"/>
                      <a:gd fmla="*/ 34 w 53" name="T6"/>
                      <a:gd fmla="*/ 7 h 26" name="T7"/>
                      <a:gd fmla="*/ 51 w 53" name="T8"/>
                      <a:gd fmla="*/ 22 h 26" name="T9"/>
                      <a:gd fmla="*/ 52 w 53" name="T10"/>
                      <a:gd fmla="*/ 21 h 26" name="T11"/>
                      <a:gd fmla="*/ 39 w 53" name="T12"/>
                      <a:gd fmla="*/ 9 h 26" name="T13"/>
                      <a:gd fmla="*/ 26 w 53" name="T14"/>
                      <a:gd fmla="*/ 0 h 26" name="T15"/>
                      <a:gd fmla="*/ 20 w 53" name="T16"/>
                      <a:gd fmla="*/ 6 h 26" name="T17"/>
                      <a:gd fmla="*/ 12 w 53" name="T18"/>
                      <a:gd fmla="*/ 14 h 26" name="T19"/>
                      <a:gd fmla="*/ 2 w 53" name="T20"/>
                      <a:gd fmla="*/ 24 h 26" name="T21"/>
                      <a:gd fmla="*/ 3 w 53" name="T22"/>
                      <a:gd fmla="*/ 25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8" name="Freeform 228"/>
                  <p:cNvSpPr/>
                  <p:nvPr/>
                </p:nvSpPr>
                <p:spPr bwMode="auto">
                  <a:xfrm>
                    <a:off x="911" y="1456"/>
                    <a:ext cx="8" cy="58"/>
                  </a:xfrm>
                  <a:custGeom>
                    <a:gdLst>
                      <a:gd fmla="*/ 3 w 13" name="T0"/>
                      <a:gd fmla="*/ 2 h 87" name="T1"/>
                      <a:gd fmla="*/ 2 w 13" name="T2"/>
                      <a:gd fmla="*/ 40 h 87" name="T3"/>
                      <a:gd fmla="*/ 4 w 13" name="T4"/>
                      <a:gd fmla="*/ 82 h 87" name="T5"/>
                      <a:gd fmla="*/ 6 w 13" name="T6"/>
                      <a:gd fmla="*/ 83 h 87" name="T7"/>
                      <a:gd fmla="*/ 11 w 13" name="T8"/>
                      <a:gd fmla="*/ 76 h 87" name="T9"/>
                      <a:gd fmla="*/ 8 w 13" name="T10"/>
                      <a:gd fmla="*/ 32 h 87" name="T11"/>
                      <a:gd fmla="*/ 2 w 13" name="T12"/>
                      <a:gd fmla="*/ 2 h 87" name="T13"/>
                      <a:gd fmla="*/ 1 w 13" name="T14"/>
                      <a:gd fmla="*/ 4 h 87" name="T15"/>
                      <a:gd fmla="*/ 3 w 13" name="T16"/>
                      <a:gd fmla="*/ 6 h 87" name="T17"/>
                      <a:gd fmla="*/ 5 w 13" name="T18"/>
                      <a:gd fmla="*/ 4 h 87" name="T19"/>
                      <a:gd fmla="*/ 6 w 13" name="T20"/>
                      <a:gd fmla="*/ 32 h 87" name="T21"/>
                      <a:gd fmla="*/ 8 w 13" name="T22"/>
                      <a:gd fmla="*/ 59 h 87" name="T23"/>
                      <a:gd fmla="*/ 8 w 13" name="T24"/>
                      <a:gd fmla="*/ 71 h 87" name="T25"/>
                      <a:gd fmla="*/ 8 w 13" name="T26"/>
                      <a:gd fmla="*/ 69 h 87" name="T27"/>
                      <a:gd fmla="*/ 7 w 13" name="T28"/>
                      <a:gd fmla="*/ 39 h 87" name="T29"/>
                      <a:gd fmla="*/ 4 w 13" name="T30"/>
                      <a:gd fmla="*/ 38 h 87" name="T31"/>
                      <a:gd fmla="*/ 3 w 13" name="T32"/>
                      <a:gd fmla="*/ 63 h 87" name="T33"/>
                      <a:gd fmla="*/ 6 w 13" name="T34"/>
                      <a:gd fmla="*/ 63 h 87" name="T35"/>
                      <a:gd fmla="*/ 6 w 13" name="T36"/>
                      <a:gd fmla="*/ 51 h 87" name="T37"/>
                      <a:gd fmla="*/ 5 w 13" name="T38"/>
                      <a:gd fmla="*/ 49 h 87" name="T39"/>
                      <a:gd fmla="*/ 5 w 13" name="T40"/>
                      <a:gd fmla="*/ 81 h 87" name="T41"/>
                      <a:gd fmla="*/ 8 w 13" name="T42"/>
                      <a:gd fmla="*/ 81 h 87" name="T43"/>
                      <a:gd fmla="*/ 10 w 13" name="T44"/>
                      <a:gd fmla="*/ 52 h 87" name="T45"/>
                      <a:gd fmla="*/ 8 w 13" name="T46"/>
                      <a:gd fmla="*/ 2 h 87" name="T47"/>
                      <a:gd fmla="*/ 6 w 13" name="T48"/>
                      <a:gd fmla="*/ 1 h 87" name="T49"/>
                      <a:gd fmla="*/ 3 w 13" name="T50"/>
                      <a:gd fmla="*/ 1 h 87" name="T51"/>
                      <a:gd fmla="*/ 1 w 13" name="T52"/>
                      <a:gd fmla="*/ 3 h 87" name="T53"/>
                      <a:gd fmla="*/ 7 w 13" name="T54"/>
                      <a:gd fmla="*/ 56 h 87" name="T55"/>
                      <a:gd fmla="*/ 8 w 13" name="T56"/>
                      <a:gd fmla="*/ 76 h 87" name="T57"/>
                      <a:gd fmla="*/ 6 w 13" name="T58"/>
                      <a:gd fmla="*/ 67 h 87" name="T59"/>
                      <a:gd fmla="*/ 6 w 13" name="T60"/>
                      <a:gd fmla="*/ 58 h 87" name="T61"/>
                      <a:gd fmla="*/ 5 w 13" name="T62"/>
                      <a:gd fmla="*/ 3 h 87" name="T63"/>
                      <a:gd fmla="*/ 3 w 13" name="T64"/>
                      <a:gd fmla="*/ 2 h 8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7" w="13">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9" name="Freeform 229"/>
                  <p:cNvSpPr/>
                  <p:nvPr/>
                </p:nvSpPr>
                <p:spPr bwMode="auto">
                  <a:xfrm>
                    <a:off x="913" y="1457"/>
                    <a:ext cx="31" cy="8"/>
                  </a:xfrm>
                  <a:custGeom>
                    <a:gdLst>
                      <a:gd fmla="*/ 1 w 47" name="T0"/>
                      <a:gd fmla="*/ 7 h 12" name="T1"/>
                      <a:gd fmla="*/ 15 w 47" name="T2"/>
                      <a:gd fmla="*/ 7 h 12" name="T3"/>
                      <a:gd fmla="*/ 30 w 47" name="T4"/>
                      <a:gd fmla="*/ 11 h 12" name="T5"/>
                      <a:gd fmla="*/ 46 w 47" name="T6"/>
                      <a:gd fmla="*/ 3 h 12" name="T7"/>
                      <a:gd fmla="*/ 44 w 47" name="T8"/>
                      <a:gd fmla="*/ 2 h 12" name="T9"/>
                      <a:gd fmla="*/ 18 w 47" name="T10"/>
                      <a:gd fmla="*/ 5 h 12" name="T11"/>
                      <a:gd fmla="*/ 2 w 47" name="T12"/>
                      <a:gd fmla="*/ 4 h 12" name="T13"/>
                      <a:gd fmla="*/ 1 w 47" name="T14"/>
                      <a:gd fmla="*/ 7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47">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0" name="Freeform 230"/>
                  <p:cNvSpPr/>
                  <p:nvPr/>
                </p:nvSpPr>
                <p:spPr bwMode="auto">
                  <a:xfrm>
                    <a:off x="912" y="1474"/>
                    <a:ext cx="32" cy="8"/>
                  </a:xfrm>
                  <a:custGeom>
                    <a:gdLst>
                      <a:gd fmla="*/ 3 w 48" name="T0"/>
                      <a:gd fmla="*/ 10 h 11" name="T1"/>
                      <a:gd fmla="*/ 34 w 48" name="T2"/>
                      <a:gd fmla="*/ 10 h 11" name="T3"/>
                      <a:gd fmla="*/ 47 w 48" name="T4"/>
                      <a:gd fmla="*/ 2 h 11" name="T5"/>
                      <a:gd fmla="*/ 44 w 48" name="T6"/>
                      <a:gd fmla="*/ 2 h 11" name="T7"/>
                      <a:gd fmla="*/ 19 w 48" name="T8"/>
                      <a:gd fmla="*/ 5 h 11" name="T9"/>
                      <a:gd fmla="*/ 2 w 48" name="T10"/>
                      <a:gd fmla="*/ 8 h 11" name="T11"/>
                      <a:gd fmla="*/ 3 w 48" name="T12"/>
                      <a:gd fmla="*/ 10 h 11" name="T13"/>
                    </a:gdLst>
                    <a:cxnLst>
                      <a:cxn ang="0">
                        <a:pos x="T0" y="T1"/>
                      </a:cxn>
                      <a:cxn ang="0">
                        <a:pos x="T2" y="T3"/>
                      </a:cxn>
                      <a:cxn ang="0">
                        <a:pos x="T4" y="T5"/>
                      </a:cxn>
                      <a:cxn ang="0">
                        <a:pos x="T6" y="T7"/>
                      </a:cxn>
                      <a:cxn ang="0">
                        <a:pos x="T8" y="T9"/>
                      </a:cxn>
                      <a:cxn ang="0">
                        <a:pos x="T10" y="T11"/>
                      </a:cxn>
                      <a:cxn ang="0">
                        <a:pos x="T12" y="T13"/>
                      </a:cxn>
                    </a:cxnLst>
                    <a:rect b="b" l="0" r="r" t="0"/>
                    <a:pathLst>
                      <a:path h="11" w="48">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1" name="Freeform 231"/>
                  <p:cNvSpPr/>
                  <p:nvPr/>
                </p:nvSpPr>
                <p:spPr bwMode="auto">
                  <a:xfrm>
                    <a:off x="941" y="1458"/>
                    <a:ext cx="3" cy="20"/>
                  </a:xfrm>
                  <a:custGeom>
                    <a:gdLst>
                      <a:gd fmla="*/ 1 w 5" name="T0"/>
                      <a:gd fmla="*/ 2 h 30" name="T1"/>
                      <a:gd fmla="*/ 1 w 5" name="T2"/>
                      <a:gd fmla="*/ 14 h 30" name="T3"/>
                      <a:gd fmla="*/ 1 w 5" name="T4"/>
                      <a:gd fmla="*/ 28 h 30" name="T5"/>
                      <a:gd fmla="*/ 4 w 5" name="T6"/>
                      <a:gd fmla="*/ 28 h 30" name="T7"/>
                      <a:gd fmla="*/ 4 w 5" name="T8"/>
                      <a:gd fmla="*/ 15 h 30" name="T9"/>
                      <a:gd fmla="*/ 4 w 5" name="T10"/>
                      <a:gd fmla="*/ 3 h 30" name="T11"/>
                      <a:gd fmla="*/ 1 w 5" name="T12"/>
                      <a:gd fmla="*/ 2 h 30" name="T13"/>
                    </a:gdLst>
                    <a:cxnLst>
                      <a:cxn ang="0">
                        <a:pos x="T0" y="T1"/>
                      </a:cxn>
                      <a:cxn ang="0">
                        <a:pos x="T2" y="T3"/>
                      </a:cxn>
                      <a:cxn ang="0">
                        <a:pos x="T4" y="T5"/>
                      </a:cxn>
                      <a:cxn ang="0">
                        <a:pos x="T6" y="T7"/>
                      </a:cxn>
                      <a:cxn ang="0">
                        <a:pos x="T8" y="T9"/>
                      </a:cxn>
                      <a:cxn ang="0">
                        <a:pos x="T10" y="T11"/>
                      </a:cxn>
                      <a:cxn ang="0">
                        <a:pos x="T12" y="T13"/>
                      </a:cxn>
                    </a:cxnLst>
                    <a:rect b="b" l="0" r="r" t="0"/>
                    <a:pathLst>
                      <a:path h="30" w="5">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2" name="Freeform 232"/>
                  <p:cNvSpPr/>
                  <p:nvPr/>
                </p:nvSpPr>
                <p:spPr bwMode="auto">
                  <a:xfrm>
                    <a:off x="914" y="1460"/>
                    <a:ext cx="8" cy="4"/>
                  </a:xfrm>
                  <a:custGeom>
                    <a:gdLst>
                      <a:gd fmla="*/ 2 w 12" name="T0"/>
                      <a:gd fmla="*/ 6 h 7" name="T1"/>
                      <a:gd fmla="*/ 5 w 12" name="T2"/>
                      <a:gd fmla="*/ 6 h 7" name="T3"/>
                      <a:gd fmla="*/ 10 w 12" name="T4"/>
                      <a:gd fmla="*/ 3 h 7" name="T5"/>
                      <a:gd fmla="*/ 9 w 12" name="T6"/>
                      <a:gd fmla="*/ 1 h 7" name="T7"/>
                      <a:gd fmla="*/ 6 w 12" name="T8"/>
                      <a:gd fmla="*/ 3 h 7" name="T9"/>
                      <a:gd fmla="*/ 4 w 12" name="T10"/>
                      <a:gd fmla="*/ 3 h 7" name="T11"/>
                      <a:gd fmla="*/ 3 w 12" name="T12"/>
                      <a:gd fmla="*/ 4 h 7" name="T13"/>
                      <a:gd fmla="*/ 2 w 12" name="T14"/>
                      <a:gd fmla="*/ 6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2">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3" name="Freeform 233"/>
                  <p:cNvSpPr/>
                  <p:nvPr/>
                </p:nvSpPr>
                <p:spPr bwMode="auto">
                  <a:xfrm>
                    <a:off x="913" y="1462"/>
                    <a:ext cx="10" cy="6"/>
                  </a:xfrm>
                  <a:custGeom>
                    <a:gdLst>
                      <a:gd fmla="*/ 3 w 14" name="T0"/>
                      <a:gd fmla="*/ 9 h 9" name="T1"/>
                      <a:gd fmla="*/ 12 w 14" name="T2"/>
                      <a:gd fmla="*/ 3 h 9" name="T3"/>
                      <a:gd fmla="*/ 11 w 14" name="T4"/>
                      <a:gd fmla="*/ 1 h 9" name="T5"/>
                      <a:gd fmla="*/ 1 w 14" name="T6"/>
                      <a:gd fmla="*/ 6 h 9" name="T7"/>
                      <a:gd fmla="*/ 3 w 14" name="T8"/>
                      <a:gd fmla="*/ 9 h 9" name="T9"/>
                    </a:gdLst>
                    <a:cxnLst>
                      <a:cxn ang="0">
                        <a:pos x="T0" y="T1"/>
                      </a:cxn>
                      <a:cxn ang="0">
                        <a:pos x="T2" y="T3"/>
                      </a:cxn>
                      <a:cxn ang="0">
                        <a:pos x="T4" y="T5"/>
                      </a:cxn>
                      <a:cxn ang="0">
                        <a:pos x="T6" y="T7"/>
                      </a:cxn>
                      <a:cxn ang="0">
                        <a:pos x="T8" y="T9"/>
                      </a:cxn>
                    </a:cxnLst>
                    <a:rect b="b" l="0" r="r" t="0"/>
                    <a:pathLst>
                      <a:path h="9" w="14">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4" name="Freeform 234"/>
                  <p:cNvSpPr/>
                  <p:nvPr/>
                </p:nvSpPr>
                <p:spPr bwMode="auto">
                  <a:xfrm>
                    <a:off x="914" y="1463"/>
                    <a:ext cx="10" cy="5"/>
                  </a:xfrm>
                  <a:custGeom>
                    <a:gdLst>
                      <a:gd fmla="*/ 3 w 15" name="T0"/>
                      <a:gd fmla="*/ 8 h 8" name="T1"/>
                      <a:gd fmla="*/ 13 w 15" name="T2"/>
                      <a:gd fmla="*/ 4 h 8" name="T3"/>
                      <a:gd fmla="*/ 12 w 15" name="T4"/>
                      <a:gd fmla="*/ 1 h 8" name="T5"/>
                      <a:gd fmla="*/ 2 w 15" name="T6"/>
                      <a:gd fmla="*/ 5 h 8" name="T7"/>
                      <a:gd fmla="*/ 3 w 15" name="T8"/>
                      <a:gd fmla="*/ 8 h 8" name="T9"/>
                    </a:gdLst>
                    <a:cxnLst>
                      <a:cxn ang="0">
                        <a:pos x="T0" y="T1"/>
                      </a:cxn>
                      <a:cxn ang="0">
                        <a:pos x="T2" y="T3"/>
                      </a:cxn>
                      <a:cxn ang="0">
                        <a:pos x="T4" y="T5"/>
                      </a:cxn>
                      <a:cxn ang="0">
                        <a:pos x="T6" y="T7"/>
                      </a:cxn>
                      <a:cxn ang="0">
                        <a:pos x="T8" y="T9"/>
                      </a:cxn>
                    </a:cxnLst>
                    <a:rect b="b" l="0" r="r" t="0"/>
                    <a:pathLst>
                      <a:path h="8" w="15">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5" name="Freeform 235"/>
                  <p:cNvSpPr/>
                  <p:nvPr/>
                </p:nvSpPr>
                <p:spPr bwMode="auto">
                  <a:xfrm>
                    <a:off x="913" y="1464"/>
                    <a:ext cx="14" cy="9"/>
                  </a:xfrm>
                  <a:custGeom>
                    <a:gdLst>
                      <a:gd fmla="*/ 3 w 21" name="T0"/>
                      <a:gd fmla="*/ 13 h 14" name="T1"/>
                      <a:gd fmla="*/ 19 w 21" name="T2"/>
                      <a:gd fmla="*/ 3 h 14" name="T3"/>
                      <a:gd fmla="*/ 18 w 21" name="T4"/>
                      <a:gd fmla="*/ 1 h 14" name="T5"/>
                      <a:gd fmla="*/ 2 w 21" name="T6"/>
                      <a:gd fmla="*/ 10 h 14" name="T7"/>
                      <a:gd fmla="*/ 3 w 21" name="T8"/>
                      <a:gd fmla="*/ 13 h 14" name="T9"/>
                    </a:gdLst>
                    <a:cxnLst>
                      <a:cxn ang="0">
                        <a:pos x="T0" y="T1"/>
                      </a:cxn>
                      <a:cxn ang="0">
                        <a:pos x="T2" y="T3"/>
                      </a:cxn>
                      <a:cxn ang="0">
                        <a:pos x="T4" y="T5"/>
                      </a:cxn>
                      <a:cxn ang="0">
                        <a:pos x="T6" y="T7"/>
                      </a:cxn>
                      <a:cxn ang="0">
                        <a:pos x="T8" y="T9"/>
                      </a:cxn>
                    </a:cxnLst>
                    <a:rect b="b" l="0" r="r" t="0"/>
                    <a:pathLst>
                      <a:path h="14" w="21">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6" name="Freeform 236"/>
                  <p:cNvSpPr/>
                  <p:nvPr/>
                </p:nvSpPr>
                <p:spPr bwMode="auto">
                  <a:xfrm>
                    <a:off x="914" y="1464"/>
                    <a:ext cx="15" cy="10"/>
                  </a:xfrm>
                  <a:custGeom>
                    <a:gdLst>
                      <a:gd fmla="*/ 3 w 23" name="T0"/>
                      <a:gd fmla="*/ 14 h 15" name="T1"/>
                      <a:gd fmla="*/ 22 w 23" name="T2"/>
                      <a:gd fmla="*/ 4 h 15" name="T3"/>
                      <a:gd fmla="*/ 20 w 23" name="T4"/>
                      <a:gd fmla="*/ 1 h 15" name="T5"/>
                      <a:gd fmla="*/ 2 w 23" name="T6"/>
                      <a:gd fmla="*/ 12 h 15" name="T7"/>
                      <a:gd fmla="*/ 3 w 23" name="T8"/>
                      <a:gd fmla="*/ 14 h 15" name="T9"/>
                    </a:gdLst>
                    <a:cxnLst>
                      <a:cxn ang="0">
                        <a:pos x="T0" y="T1"/>
                      </a:cxn>
                      <a:cxn ang="0">
                        <a:pos x="T2" y="T3"/>
                      </a:cxn>
                      <a:cxn ang="0">
                        <a:pos x="T4" y="T5"/>
                      </a:cxn>
                      <a:cxn ang="0">
                        <a:pos x="T6" y="T7"/>
                      </a:cxn>
                      <a:cxn ang="0">
                        <a:pos x="T8" y="T9"/>
                      </a:cxn>
                    </a:cxnLst>
                    <a:rect b="b" l="0" r="r" t="0"/>
                    <a:pathLst>
                      <a:path h="15" w="23">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7" name="Freeform 237"/>
                  <p:cNvSpPr/>
                  <p:nvPr/>
                </p:nvSpPr>
                <p:spPr bwMode="auto">
                  <a:xfrm>
                    <a:off x="915" y="1464"/>
                    <a:ext cx="19" cy="12"/>
                  </a:xfrm>
                  <a:custGeom>
                    <a:gdLst>
                      <a:gd fmla="*/ 3 w 28" name="T0"/>
                      <a:gd fmla="*/ 16 h 17" name="T1"/>
                      <a:gd fmla="*/ 26 w 28" name="T2"/>
                      <a:gd fmla="*/ 3 h 17" name="T3"/>
                      <a:gd fmla="*/ 24 w 28" name="T4"/>
                      <a:gd fmla="*/ 1 h 17" name="T5"/>
                      <a:gd fmla="*/ 2 w 28" name="T6"/>
                      <a:gd fmla="*/ 14 h 17" name="T7"/>
                      <a:gd fmla="*/ 3 w 28" name="T8"/>
                      <a:gd fmla="*/ 16 h 17" name="T9"/>
                    </a:gdLst>
                    <a:cxnLst>
                      <a:cxn ang="0">
                        <a:pos x="T0" y="T1"/>
                      </a:cxn>
                      <a:cxn ang="0">
                        <a:pos x="T2" y="T3"/>
                      </a:cxn>
                      <a:cxn ang="0">
                        <a:pos x="T4" y="T5"/>
                      </a:cxn>
                      <a:cxn ang="0">
                        <a:pos x="T6" y="T7"/>
                      </a:cxn>
                      <a:cxn ang="0">
                        <a:pos x="T8" y="T9"/>
                      </a:cxn>
                    </a:cxnLst>
                    <a:rect b="b" l="0" r="r" t="0"/>
                    <a:pathLst>
                      <a:path h="17" w="28">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8" name="Freeform 238"/>
                  <p:cNvSpPr/>
                  <p:nvPr/>
                </p:nvSpPr>
                <p:spPr bwMode="auto">
                  <a:xfrm>
                    <a:off x="915" y="1468"/>
                    <a:ext cx="19" cy="12"/>
                  </a:xfrm>
                  <a:custGeom>
                    <a:gdLst>
                      <a:gd fmla="*/ 3 w 29" name="T0"/>
                      <a:gd fmla="*/ 18 h 19" name="T1"/>
                      <a:gd fmla="*/ 27 w 29" name="T2"/>
                      <a:gd fmla="*/ 3 h 19" name="T3"/>
                      <a:gd fmla="*/ 26 w 29" name="T4"/>
                      <a:gd fmla="*/ 1 h 19" name="T5"/>
                      <a:gd fmla="*/ 2 w 29" name="T6"/>
                      <a:gd fmla="*/ 15 h 19" name="T7"/>
                      <a:gd fmla="*/ 3 w 29" name="T8"/>
                      <a:gd fmla="*/ 18 h 19" name="T9"/>
                    </a:gdLst>
                    <a:cxnLst>
                      <a:cxn ang="0">
                        <a:pos x="T0" y="T1"/>
                      </a:cxn>
                      <a:cxn ang="0">
                        <a:pos x="T2" y="T3"/>
                      </a:cxn>
                      <a:cxn ang="0">
                        <a:pos x="T4" y="T5"/>
                      </a:cxn>
                      <a:cxn ang="0">
                        <a:pos x="T6" y="T7"/>
                      </a:cxn>
                      <a:cxn ang="0">
                        <a:pos x="T8" y="T9"/>
                      </a:cxn>
                    </a:cxnLst>
                    <a:rect b="b" l="0" r="r" t="0"/>
                    <a:pathLst>
                      <a:path h="19" w="28">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9" name="Freeform 239"/>
                  <p:cNvSpPr/>
                  <p:nvPr/>
                </p:nvSpPr>
                <p:spPr bwMode="auto">
                  <a:xfrm>
                    <a:off x="920" y="1468"/>
                    <a:ext cx="16" cy="11"/>
                  </a:xfrm>
                  <a:custGeom>
                    <a:gdLst>
                      <a:gd fmla="*/ 3 w 24" name="T0"/>
                      <a:gd fmla="*/ 16 h 17" name="T1"/>
                      <a:gd fmla="*/ 22 w 24" name="T2"/>
                      <a:gd fmla="*/ 3 h 17" name="T3"/>
                      <a:gd fmla="*/ 21 w 24" name="T4"/>
                      <a:gd fmla="*/ 1 h 17" name="T5"/>
                      <a:gd fmla="*/ 2 w 24" name="T6"/>
                      <a:gd fmla="*/ 13 h 17" name="T7"/>
                      <a:gd fmla="*/ 3 w 24" name="T8"/>
                      <a:gd fmla="*/ 16 h 17" name="T9"/>
                    </a:gdLst>
                    <a:cxnLst>
                      <a:cxn ang="0">
                        <a:pos x="T0" y="T1"/>
                      </a:cxn>
                      <a:cxn ang="0">
                        <a:pos x="T2" y="T3"/>
                      </a:cxn>
                      <a:cxn ang="0">
                        <a:pos x="T4" y="T5"/>
                      </a:cxn>
                      <a:cxn ang="0">
                        <a:pos x="T6" y="T7"/>
                      </a:cxn>
                      <a:cxn ang="0">
                        <a:pos x="T8" y="T9"/>
                      </a:cxn>
                    </a:cxnLst>
                    <a:rect b="b" l="0" r="r" t="0"/>
                    <a:pathLst>
                      <a:path h="17" w="24">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0" name="Freeform 240"/>
                  <p:cNvSpPr/>
                  <p:nvPr/>
                </p:nvSpPr>
                <p:spPr bwMode="auto">
                  <a:xfrm>
                    <a:off x="922" y="1470"/>
                    <a:ext cx="14" cy="10"/>
                  </a:xfrm>
                  <a:custGeom>
                    <a:gdLst>
                      <a:gd fmla="*/ 3 w 21" name="T0"/>
                      <a:gd fmla="*/ 14 h 15" name="T1"/>
                      <a:gd fmla="*/ 19 w 21" name="T2"/>
                      <a:gd fmla="*/ 4 h 15" name="T3"/>
                      <a:gd fmla="*/ 18 w 21" name="T4"/>
                      <a:gd fmla="*/ 1 h 15" name="T5"/>
                      <a:gd fmla="*/ 2 w 21" name="T6"/>
                      <a:gd fmla="*/ 12 h 15" name="T7"/>
                      <a:gd fmla="*/ 3 w 21" name="T8"/>
                      <a:gd fmla="*/ 14 h 15" name="T9"/>
                    </a:gdLst>
                    <a:cxnLst>
                      <a:cxn ang="0">
                        <a:pos x="T0" y="T1"/>
                      </a:cxn>
                      <a:cxn ang="0">
                        <a:pos x="T2" y="T3"/>
                      </a:cxn>
                      <a:cxn ang="0">
                        <a:pos x="T4" y="T5"/>
                      </a:cxn>
                      <a:cxn ang="0">
                        <a:pos x="T6" y="T7"/>
                      </a:cxn>
                      <a:cxn ang="0">
                        <a:pos x="T8" y="T9"/>
                      </a:cxn>
                    </a:cxnLst>
                    <a:rect b="b" l="0" r="r" t="0"/>
                    <a:pathLst>
                      <a:path h="15" w="21">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1" name="Freeform 241"/>
                  <p:cNvSpPr/>
                  <p:nvPr/>
                </p:nvSpPr>
                <p:spPr bwMode="auto">
                  <a:xfrm>
                    <a:off x="926" y="1472"/>
                    <a:ext cx="11" cy="8"/>
                  </a:xfrm>
                  <a:custGeom>
                    <a:gdLst>
                      <a:gd fmla="*/ 3 w 17" name="T0"/>
                      <a:gd fmla="*/ 12 h 13" name="T1"/>
                      <a:gd fmla="*/ 15 w 17" name="T2"/>
                      <a:gd fmla="*/ 4 h 13" name="T3"/>
                      <a:gd fmla="*/ 14 w 17" name="T4"/>
                      <a:gd fmla="*/ 1 h 13" name="T5"/>
                      <a:gd fmla="*/ 1 w 17" name="T6"/>
                      <a:gd fmla="*/ 10 h 13" name="T7"/>
                      <a:gd fmla="*/ 3 w 17" name="T8"/>
                      <a:gd fmla="*/ 12 h 13" name="T9"/>
                    </a:gdLst>
                    <a:cxnLst>
                      <a:cxn ang="0">
                        <a:pos x="T0" y="T1"/>
                      </a:cxn>
                      <a:cxn ang="0">
                        <a:pos x="T2" y="T3"/>
                      </a:cxn>
                      <a:cxn ang="0">
                        <a:pos x="T4" y="T5"/>
                      </a:cxn>
                      <a:cxn ang="0">
                        <a:pos x="T6" y="T7"/>
                      </a:cxn>
                      <a:cxn ang="0">
                        <a:pos x="T8" y="T9"/>
                      </a:cxn>
                    </a:cxnLst>
                    <a:rect b="b" l="0" r="r" t="0"/>
                    <a:pathLst>
                      <a:path h="13" w="17">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2" name="Freeform 242"/>
                  <p:cNvSpPr/>
                  <p:nvPr/>
                </p:nvSpPr>
                <p:spPr bwMode="auto">
                  <a:xfrm>
                    <a:off x="929" y="1472"/>
                    <a:ext cx="11" cy="8"/>
                  </a:xfrm>
                  <a:custGeom>
                    <a:gdLst>
                      <a:gd fmla="*/ 3 w 17" name="T0"/>
                      <a:gd fmla="*/ 11 h 11" name="T1"/>
                      <a:gd fmla="*/ 15 w 17" name="T2"/>
                      <a:gd fmla="*/ 3 h 11" name="T3"/>
                      <a:gd fmla="*/ 14 w 17" name="T4"/>
                      <a:gd fmla="*/ 1 h 11" name="T5"/>
                      <a:gd fmla="*/ 2 w 17" name="T6"/>
                      <a:gd fmla="*/ 8 h 11" name="T7"/>
                      <a:gd fmla="*/ 3 w 17" name="T8"/>
                      <a:gd fmla="*/ 11 h 11" name="T9"/>
                    </a:gdLst>
                    <a:cxnLst>
                      <a:cxn ang="0">
                        <a:pos x="T0" y="T1"/>
                      </a:cxn>
                      <a:cxn ang="0">
                        <a:pos x="T2" y="T3"/>
                      </a:cxn>
                      <a:cxn ang="0">
                        <a:pos x="T4" y="T5"/>
                      </a:cxn>
                      <a:cxn ang="0">
                        <a:pos x="T6" y="T7"/>
                      </a:cxn>
                      <a:cxn ang="0">
                        <a:pos x="T8" y="T9"/>
                      </a:cxn>
                    </a:cxnLst>
                    <a:rect b="b" l="0" r="r" t="0"/>
                    <a:pathLst>
                      <a:path h="11" w="17">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3" name="Freeform 243"/>
                  <p:cNvSpPr/>
                  <p:nvPr/>
                </p:nvSpPr>
                <p:spPr bwMode="auto">
                  <a:xfrm>
                    <a:off x="931" y="1472"/>
                    <a:ext cx="10" cy="8"/>
                  </a:xfrm>
                  <a:custGeom>
                    <a:gdLst>
                      <a:gd fmla="*/ 4 w 14" name="T0"/>
                      <a:gd fmla="*/ 10 h 11" name="T1"/>
                      <a:gd fmla="*/ 13 w 14" name="T2"/>
                      <a:gd fmla="*/ 4 h 11" name="T3"/>
                      <a:gd fmla="*/ 11 w 14" name="T4"/>
                      <a:gd fmla="*/ 1 h 11" name="T5"/>
                      <a:gd fmla="*/ 2 w 14" name="T6"/>
                      <a:gd fmla="*/ 8 h 11" name="T7"/>
                      <a:gd fmla="*/ 4 w 14" name="T8"/>
                      <a:gd fmla="*/ 10 h 11" name="T9"/>
                    </a:gdLst>
                    <a:cxnLst>
                      <a:cxn ang="0">
                        <a:pos x="T0" y="T1"/>
                      </a:cxn>
                      <a:cxn ang="0">
                        <a:pos x="T2" y="T3"/>
                      </a:cxn>
                      <a:cxn ang="0">
                        <a:pos x="T4" y="T5"/>
                      </a:cxn>
                      <a:cxn ang="0">
                        <a:pos x="T6" y="T7"/>
                      </a:cxn>
                      <a:cxn ang="0">
                        <a:pos x="T8" y="T9"/>
                      </a:cxn>
                    </a:cxnLst>
                    <a:rect b="b" l="0" r="r" t="0"/>
                    <a:pathLst>
                      <a:path h="11" w="14">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4" name="Freeform 244"/>
                  <p:cNvSpPr/>
                  <p:nvPr/>
                </p:nvSpPr>
                <p:spPr bwMode="auto">
                  <a:xfrm>
                    <a:off x="932" y="1474"/>
                    <a:ext cx="11" cy="6"/>
                  </a:xfrm>
                  <a:custGeom>
                    <a:gdLst>
                      <a:gd fmla="*/ 3 w 16" name="T0"/>
                      <a:gd fmla="*/ 9 h 10" name="T1"/>
                      <a:gd fmla="*/ 15 w 16" name="T2"/>
                      <a:gd fmla="*/ 3 h 10" name="T3"/>
                      <a:gd fmla="*/ 13 w 16" name="T4"/>
                      <a:gd fmla="*/ 1 h 10" name="T5"/>
                      <a:gd fmla="*/ 2 w 16" name="T6"/>
                      <a:gd fmla="*/ 7 h 10" name="T7"/>
                      <a:gd fmla="*/ 3 w 16" name="T8"/>
                      <a:gd fmla="*/ 9 h 10" name="T9"/>
                    </a:gdLst>
                    <a:cxnLst>
                      <a:cxn ang="0">
                        <a:pos x="T0" y="T1"/>
                      </a:cxn>
                      <a:cxn ang="0">
                        <a:pos x="T2" y="T3"/>
                      </a:cxn>
                      <a:cxn ang="0">
                        <a:pos x="T4" y="T5"/>
                      </a:cxn>
                      <a:cxn ang="0">
                        <a:pos x="T6" y="T7"/>
                      </a:cxn>
                      <a:cxn ang="0">
                        <a:pos x="T8" y="T9"/>
                      </a:cxn>
                    </a:cxnLst>
                    <a:rect b="b" l="0" r="r" t="0"/>
                    <a:pathLst>
                      <a:path h="10" w="16">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5" name="Freeform 245"/>
                  <p:cNvSpPr/>
                  <p:nvPr/>
                </p:nvSpPr>
                <p:spPr bwMode="auto">
                  <a:xfrm>
                    <a:off x="935" y="1476"/>
                    <a:ext cx="5" cy="4"/>
                  </a:xfrm>
                  <a:custGeom>
                    <a:gdLst>
                      <a:gd fmla="*/ 3 w 8" name="T0"/>
                      <a:gd fmla="*/ 6 h 7" name="T1"/>
                      <a:gd fmla="*/ 7 w 8" name="T2"/>
                      <a:gd fmla="*/ 3 h 7" name="T3"/>
                      <a:gd fmla="*/ 5 w 8" name="T4"/>
                      <a:gd fmla="*/ 1 h 7" name="T5"/>
                      <a:gd fmla="*/ 2 w 8" name="T6"/>
                      <a:gd fmla="*/ 3 h 7" name="T7"/>
                      <a:gd fmla="*/ 3 w 8" name="T8"/>
                      <a:gd fmla="*/ 6 h 7" name="T9"/>
                    </a:gdLst>
                    <a:cxnLst>
                      <a:cxn ang="0">
                        <a:pos x="T0" y="T1"/>
                      </a:cxn>
                      <a:cxn ang="0">
                        <a:pos x="T2" y="T3"/>
                      </a:cxn>
                      <a:cxn ang="0">
                        <a:pos x="T4" y="T5"/>
                      </a:cxn>
                      <a:cxn ang="0">
                        <a:pos x="T6" y="T7"/>
                      </a:cxn>
                      <a:cxn ang="0">
                        <a:pos x="T8" y="T9"/>
                      </a:cxn>
                    </a:cxnLst>
                    <a:rect b="b" l="0" r="r" t="0"/>
                    <a:pathLst>
                      <a:path h="7" w="8">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6" name="Freeform 246"/>
                  <p:cNvSpPr/>
                  <p:nvPr/>
                </p:nvSpPr>
                <p:spPr bwMode="auto">
                  <a:xfrm>
                    <a:off x="935" y="1468"/>
                    <a:ext cx="8" cy="8"/>
                  </a:xfrm>
                  <a:custGeom>
                    <a:gdLst>
                      <a:gd fmla="*/ 4 w 12" name="T0"/>
                      <a:gd fmla="*/ 10 h 12" name="T1"/>
                      <a:gd fmla="*/ 10 w 12" name="T2"/>
                      <a:gd fmla="*/ 4 h 12" name="T3"/>
                      <a:gd fmla="*/ 9 w 12" name="T4"/>
                      <a:gd fmla="*/ 1 h 12" name="T5"/>
                      <a:gd fmla="*/ 1 w 12" name="T6"/>
                      <a:gd fmla="*/ 9 h 12" name="T7"/>
                      <a:gd fmla="*/ 4 w 12" name="T8"/>
                      <a:gd fmla="*/ 10 h 12" name="T9"/>
                    </a:gdLst>
                    <a:cxnLst>
                      <a:cxn ang="0">
                        <a:pos x="T0" y="T1"/>
                      </a:cxn>
                      <a:cxn ang="0">
                        <a:pos x="T2" y="T3"/>
                      </a:cxn>
                      <a:cxn ang="0">
                        <a:pos x="T4" y="T5"/>
                      </a:cxn>
                      <a:cxn ang="0">
                        <a:pos x="T6" y="T7"/>
                      </a:cxn>
                      <a:cxn ang="0">
                        <a:pos x="T8" y="T9"/>
                      </a:cxn>
                    </a:cxnLst>
                    <a:rect b="b" l="0" r="r" t="0"/>
                    <a:pathLst>
                      <a:path h="12" w="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7" name="Freeform 247"/>
                  <p:cNvSpPr/>
                  <p:nvPr/>
                </p:nvSpPr>
                <p:spPr bwMode="auto">
                  <a:xfrm>
                    <a:off x="933" y="1466"/>
                    <a:ext cx="8" cy="9"/>
                  </a:xfrm>
                  <a:custGeom>
                    <a:gdLst>
                      <a:gd fmla="*/ 3 w 13" name="T0"/>
                      <a:gd fmla="*/ 12 h 13" name="T1"/>
                      <a:gd fmla="*/ 12 w 13" name="T2"/>
                      <a:gd fmla="*/ 3 h 13" name="T3"/>
                      <a:gd fmla="*/ 9 w 13" name="T4"/>
                      <a:gd fmla="*/ 2 h 13" name="T5"/>
                      <a:gd fmla="*/ 1 w 13" name="T6"/>
                      <a:gd fmla="*/ 10 h 13" name="T7"/>
                      <a:gd fmla="*/ 3 w 13" name="T8"/>
                      <a:gd fmla="*/ 12 h 13" name="T9"/>
                    </a:gdLst>
                    <a:cxnLst>
                      <a:cxn ang="0">
                        <a:pos x="T0" y="T1"/>
                      </a:cxn>
                      <a:cxn ang="0">
                        <a:pos x="T2" y="T3"/>
                      </a:cxn>
                      <a:cxn ang="0">
                        <a:pos x="T4" y="T5"/>
                      </a:cxn>
                      <a:cxn ang="0">
                        <a:pos x="T6" y="T7"/>
                      </a:cxn>
                      <a:cxn ang="0">
                        <a:pos x="T8" y="T9"/>
                      </a:cxn>
                    </a:cxnLst>
                    <a:rect b="b" l="0" r="r" t="0"/>
                    <a:pathLst>
                      <a:path h="13" w="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8" name="Freeform 248"/>
                  <p:cNvSpPr/>
                  <p:nvPr/>
                </p:nvSpPr>
                <p:spPr bwMode="auto">
                  <a:xfrm>
                    <a:off x="930" y="1465"/>
                    <a:ext cx="9" cy="9"/>
                  </a:xfrm>
                  <a:custGeom>
                    <a:gdLst>
                      <a:gd fmla="*/ 4 w 14" name="T0"/>
                      <a:gd fmla="*/ 12 h 13" name="T1"/>
                      <a:gd fmla="*/ 13 w 14" name="T2"/>
                      <a:gd fmla="*/ 3 h 13" name="T3"/>
                      <a:gd fmla="*/ 11 w 14" name="T4"/>
                      <a:gd fmla="*/ 1 h 13" name="T5"/>
                      <a:gd fmla="*/ 1 w 14" name="T6"/>
                      <a:gd fmla="*/ 11 h 13" name="T7"/>
                      <a:gd fmla="*/ 4 w 14" name="T8"/>
                      <a:gd fmla="*/ 12 h 13" name="T9"/>
                    </a:gdLst>
                    <a:cxnLst>
                      <a:cxn ang="0">
                        <a:pos x="T0" y="T1"/>
                      </a:cxn>
                      <a:cxn ang="0">
                        <a:pos x="T2" y="T3"/>
                      </a:cxn>
                      <a:cxn ang="0">
                        <a:pos x="T4" y="T5"/>
                      </a:cxn>
                      <a:cxn ang="0">
                        <a:pos x="T6" y="T7"/>
                      </a:cxn>
                      <a:cxn ang="0">
                        <a:pos x="T8" y="T9"/>
                      </a:cxn>
                    </a:cxnLst>
                    <a:rect b="b" l="0" r="r" t="0"/>
                    <a:pathLst>
                      <a:path h="13" w="14">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9" name="Freeform 249"/>
                  <p:cNvSpPr/>
                  <p:nvPr/>
                </p:nvSpPr>
                <p:spPr bwMode="auto">
                  <a:xfrm>
                    <a:off x="931" y="1464"/>
                    <a:ext cx="10" cy="8"/>
                  </a:xfrm>
                  <a:custGeom>
                    <a:gdLst>
                      <a:gd fmla="*/ 3 w 15" name="T0"/>
                      <a:gd fmla="*/ 12 h 13" name="T1"/>
                      <a:gd fmla="*/ 14 w 15" name="T2"/>
                      <a:gd fmla="*/ 3 h 13" name="T3"/>
                      <a:gd fmla="*/ 12 w 15" name="T4"/>
                      <a:gd fmla="*/ 1 h 13" name="T5"/>
                      <a:gd fmla="*/ 1 w 15" name="T6"/>
                      <a:gd fmla="*/ 11 h 13" name="T7"/>
                      <a:gd fmla="*/ 3 w 15" name="T8"/>
                      <a:gd fmla="*/ 12 h 13" name="T9"/>
                    </a:gdLst>
                    <a:cxnLst>
                      <a:cxn ang="0">
                        <a:pos x="T0" y="T1"/>
                      </a:cxn>
                      <a:cxn ang="0">
                        <a:pos x="T2" y="T3"/>
                      </a:cxn>
                      <a:cxn ang="0">
                        <a:pos x="T4" y="T5"/>
                      </a:cxn>
                      <a:cxn ang="0">
                        <a:pos x="T6" y="T7"/>
                      </a:cxn>
                      <a:cxn ang="0">
                        <a:pos x="T8" y="T9"/>
                      </a:cxn>
                    </a:cxnLst>
                    <a:rect b="b" l="0" r="r" t="0"/>
                    <a:pathLst>
                      <a:path h="13" w="15">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0" name="Freeform 250"/>
                  <p:cNvSpPr/>
                  <p:nvPr/>
                </p:nvSpPr>
                <p:spPr bwMode="auto">
                  <a:xfrm>
                    <a:off x="934" y="1463"/>
                    <a:ext cx="6" cy="4"/>
                  </a:xfrm>
                  <a:custGeom>
                    <a:gdLst>
                      <a:gd fmla="*/ 3 w 9" name="T0"/>
                      <a:gd fmla="*/ 5 h 6" name="T1"/>
                      <a:gd fmla="*/ 7 w 9" name="T2"/>
                      <a:gd fmla="*/ 3 h 6" name="T3"/>
                      <a:gd fmla="*/ 7 w 9" name="T4"/>
                      <a:gd fmla="*/ 0 h 6" name="T5"/>
                      <a:gd fmla="*/ 2 w 9" name="T6"/>
                      <a:gd fmla="*/ 3 h 6" name="T7"/>
                      <a:gd fmla="*/ 3 w 9" name="T8"/>
                      <a:gd fmla="*/ 5 h 6" name="T9"/>
                    </a:gdLst>
                    <a:cxnLst>
                      <a:cxn ang="0">
                        <a:pos x="T0" y="T1"/>
                      </a:cxn>
                      <a:cxn ang="0">
                        <a:pos x="T2" y="T3"/>
                      </a:cxn>
                      <a:cxn ang="0">
                        <a:pos x="T4" y="T5"/>
                      </a:cxn>
                      <a:cxn ang="0">
                        <a:pos x="T6" y="T7"/>
                      </a:cxn>
                      <a:cxn ang="0">
                        <a:pos x="T8" y="T9"/>
                      </a:cxn>
                    </a:cxnLst>
                    <a:rect b="b" l="0" r="r" t="0"/>
                    <a:pathLst>
                      <a:path h="6" w="9">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1" name="Freeform 251"/>
                  <p:cNvSpPr/>
                  <p:nvPr/>
                </p:nvSpPr>
                <p:spPr bwMode="auto">
                  <a:xfrm>
                    <a:off x="925" y="1465"/>
                    <a:ext cx="10" cy="8"/>
                  </a:xfrm>
                  <a:custGeom>
                    <a:gdLst>
                      <a:gd fmla="*/ 4 w 14" name="T0"/>
                      <a:gd fmla="*/ 10 h 12" name="T1"/>
                      <a:gd fmla="*/ 12 w 14" name="T2"/>
                      <a:gd fmla="*/ 4 h 12" name="T3"/>
                      <a:gd fmla="*/ 11 w 14" name="T4"/>
                      <a:gd fmla="*/ 1 h 12" name="T5"/>
                      <a:gd fmla="*/ 2 w 14" name="T6"/>
                      <a:gd fmla="*/ 8 h 12" name="T7"/>
                      <a:gd fmla="*/ 4 w 14" name="T8"/>
                      <a:gd fmla="*/ 10 h 12" name="T9"/>
                    </a:gdLst>
                    <a:cxnLst>
                      <a:cxn ang="0">
                        <a:pos x="T0" y="T1"/>
                      </a:cxn>
                      <a:cxn ang="0">
                        <a:pos x="T2" y="T3"/>
                      </a:cxn>
                      <a:cxn ang="0">
                        <a:pos x="T4" y="T5"/>
                      </a:cxn>
                      <a:cxn ang="0">
                        <a:pos x="T6" y="T7"/>
                      </a:cxn>
                      <a:cxn ang="0">
                        <a:pos x="T8" y="T9"/>
                      </a:cxn>
                    </a:cxnLst>
                    <a:rect b="b" l="0" r="r" t="0"/>
                    <a:pathLst>
                      <a:path h="12" w="14">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2" name="Freeform 252"/>
                  <p:cNvSpPr/>
                  <p:nvPr/>
                </p:nvSpPr>
                <p:spPr bwMode="auto">
                  <a:xfrm>
                    <a:off x="922" y="1467"/>
                    <a:ext cx="9" cy="7"/>
                  </a:xfrm>
                  <a:custGeom>
                    <a:gdLst>
                      <a:gd fmla="*/ 3 w 14" name="T0"/>
                      <a:gd fmla="*/ 10 h 11" name="T1"/>
                      <a:gd fmla="*/ 13 w 14" name="T2"/>
                      <a:gd fmla="*/ 3 h 11" name="T3"/>
                      <a:gd fmla="*/ 11 w 14" name="T4"/>
                      <a:gd fmla="*/ 1 h 11" name="T5"/>
                      <a:gd fmla="*/ 2 w 14" name="T6"/>
                      <a:gd fmla="*/ 7 h 11" name="T7"/>
                      <a:gd fmla="*/ 3 w 14" name="T8"/>
                      <a:gd fmla="*/ 10 h 11" name="T9"/>
                    </a:gdLst>
                    <a:cxnLst>
                      <a:cxn ang="0">
                        <a:pos x="T0" y="T1"/>
                      </a:cxn>
                      <a:cxn ang="0">
                        <a:pos x="T2" y="T3"/>
                      </a:cxn>
                      <a:cxn ang="0">
                        <a:pos x="T4" y="T5"/>
                      </a:cxn>
                      <a:cxn ang="0">
                        <a:pos x="T6" y="T7"/>
                      </a:cxn>
                      <a:cxn ang="0">
                        <a:pos x="T8" y="T9"/>
                      </a:cxn>
                    </a:cxnLst>
                    <a:rect b="b" l="0" r="r" t="0"/>
                    <a:pathLst>
                      <a:path h="11" w="14">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3" name="Freeform 253"/>
                  <p:cNvSpPr/>
                  <p:nvPr/>
                </p:nvSpPr>
                <p:spPr bwMode="auto">
                  <a:xfrm>
                    <a:off x="921" y="1461"/>
                    <a:ext cx="6" cy="5"/>
                  </a:xfrm>
                  <a:custGeom>
                    <a:gdLst>
                      <a:gd fmla="*/ 3 w 9" name="T0"/>
                      <a:gd fmla="*/ 6 h 7" name="T1"/>
                      <a:gd fmla="*/ 7 w 9" name="T2"/>
                      <a:gd fmla="*/ 4 h 7" name="T3"/>
                      <a:gd fmla="*/ 7 w 9" name="T4"/>
                      <a:gd fmla="*/ 1 h 7" name="T5"/>
                      <a:gd fmla="*/ 1 w 9" name="T6"/>
                      <a:gd fmla="*/ 3 h 7" name="T7"/>
                      <a:gd fmla="*/ 3 w 9" name="T8"/>
                      <a:gd fmla="*/ 6 h 7" name="T9"/>
                    </a:gdLst>
                    <a:cxnLst>
                      <a:cxn ang="0">
                        <a:pos x="T0" y="T1"/>
                      </a:cxn>
                      <a:cxn ang="0">
                        <a:pos x="T2" y="T3"/>
                      </a:cxn>
                      <a:cxn ang="0">
                        <a:pos x="T4" y="T5"/>
                      </a:cxn>
                      <a:cxn ang="0">
                        <a:pos x="T6" y="T7"/>
                      </a:cxn>
                      <a:cxn ang="0">
                        <a:pos x="T8" y="T9"/>
                      </a:cxn>
                    </a:cxnLst>
                    <a:rect b="b" l="0" r="r" t="0"/>
                    <a:pathLst>
                      <a:path h="7" w="9">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4" name="Freeform 254"/>
                  <p:cNvSpPr/>
                  <p:nvPr/>
                </p:nvSpPr>
                <p:spPr bwMode="auto">
                  <a:xfrm>
                    <a:off x="726" y="1379"/>
                    <a:ext cx="40" cy="25"/>
                  </a:xfrm>
                  <a:custGeom>
                    <a:gdLst>
                      <a:gd fmla="*/ 2 w 59" name="T0"/>
                      <a:gd fmla="*/ 5 h 37" name="T1"/>
                      <a:gd fmla="*/ 3 w 59" name="T2"/>
                      <a:gd fmla="*/ 34 h 37" name="T3"/>
                      <a:gd fmla="*/ 4 w 59" name="T4"/>
                      <a:gd fmla="*/ 35 h 37" name="T5"/>
                      <a:gd fmla="*/ 36 w 59" name="T6"/>
                      <a:gd fmla="*/ 34 h 37" name="T7"/>
                      <a:gd fmla="*/ 57 w 59" name="T8"/>
                      <a:gd fmla="*/ 35 h 37" name="T9"/>
                      <a:gd fmla="*/ 58 w 59" name="T10"/>
                      <a:gd fmla="*/ 34 h 37" name="T11"/>
                      <a:gd fmla="*/ 57 w 59" name="T12"/>
                      <a:gd fmla="*/ 7 h 37" name="T13"/>
                      <a:gd fmla="*/ 54 w 59" name="T14"/>
                      <a:gd fmla="*/ 1 h 37" name="T15"/>
                      <a:gd fmla="*/ 33 w 59" name="T16"/>
                      <a:gd fmla="*/ 4 h 37" name="T17"/>
                      <a:gd fmla="*/ 2 w 59" name="T18"/>
                      <a:gd fmla="*/ 2 h 37" name="T19"/>
                      <a:gd fmla="*/ 2 w 59" name="T20"/>
                      <a:gd fmla="*/ 5 h 37" name="T21"/>
                      <a:gd fmla="*/ 41 w 59" name="T22"/>
                      <a:gd fmla="*/ 6 h 37" name="T23"/>
                      <a:gd fmla="*/ 54 w 59" name="T24"/>
                      <a:gd fmla="*/ 7 h 37" name="T25"/>
                      <a:gd fmla="*/ 56 w 59" name="T26"/>
                      <a:gd fmla="*/ 26 h 37" name="T27"/>
                      <a:gd fmla="*/ 24 w 59" name="T28"/>
                      <a:gd fmla="*/ 32 h 37" name="T29"/>
                      <a:gd fmla="*/ 5 w 59" name="T30"/>
                      <a:gd fmla="*/ 30 h 37" name="T31"/>
                      <a:gd fmla="*/ 5 w 59" name="T32"/>
                      <a:gd fmla="*/ 5 h 37" name="T33"/>
                      <a:gd fmla="*/ 2 w 59" name="T34"/>
                      <a:gd fmla="*/ 5 h 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 w="59">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5" name="Freeform 255"/>
                  <p:cNvSpPr/>
                  <p:nvPr/>
                </p:nvSpPr>
                <p:spPr bwMode="auto">
                  <a:xfrm>
                    <a:off x="738" y="1400"/>
                    <a:ext cx="4" cy="8"/>
                  </a:xfrm>
                  <a:custGeom>
                    <a:gdLst>
                      <a:gd fmla="*/ 3 w 6" name="T0"/>
                      <a:gd fmla="*/ 3 h 12" name="T1"/>
                      <a:gd fmla="*/ 3 w 6" name="T2"/>
                      <a:gd fmla="*/ 4 h 12" name="T3"/>
                      <a:gd fmla="*/ 3 w 6" name="T4"/>
                      <a:gd fmla="*/ 6 h 12" name="T5"/>
                      <a:gd fmla="*/ 2 w 6" name="T6"/>
                      <a:gd fmla="*/ 9 h 12" name="T7"/>
                      <a:gd fmla="*/ 4 w 6" name="T8"/>
                      <a:gd fmla="*/ 11 h 12" name="T9"/>
                      <a:gd fmla="*/ 6 w 6" name="T10"/>
                      <a:gd fmla="*/ 6 h 12" name="T11"/>
                      <a:gd fmla="*/ 4 w 6" name="T12"/>
                      <a:gd fmla="*/ 1 h 12" name="T13"/>
                      <a:gd fmla="*/ 3 w 6" name="T14"/>
                      <a:gd fmla="*/ 3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6" name="Freeform 256"/>
                  <p:cNvSpPr/>
                  <p:nvPr/>
                </p:nvSpPr>
                <p:spPr bwMode="auto">
                  <a:xfrm>
                    <a:off x="749" y="1400"/>
                    <a:ext cx="5" cy="8"/>
                  </a:xfrm>
                  <a:custGeom>
                    <a:gdLst>
                      <a:gd fmla="*/ 1 w 8" name="T0"/>
                      <a:gd fmla="*/ 2 h 12" name="T1"/>
                      <a:gd fmla="*/ 5 w 8" name="T2"/>
                      <a:gd fmla="*/ 11 h 12" name="T3"/>
                      <a:gd fmla="*/ 6 w 8" name="T4"/>
                      <a:gd fmla="*/ 8 h 12" name="T5"/>
                      <a:gd fmla="*/ 4 w 8" name="T6"/>
                      <a:gd fmla="*/ 2 h 12" name="T7"/>
                      <a:gd fmla="*/ 1 w 8" name="T8"/>
                      <a:gd fmla="*/ 2 h 12" name="T9"/>
                    </a:gdLst>
                    <a:cxnLst>
                      <a:cxn ang="0">
                        <a:pos x="T0" y="T1"/>
                      </a:cxn>
                      <a:cxn ang="0">
                        <a:pos x="T2" y="T3"/>
                      </a:cxn>
                      <a:cxn ang="0">
                        <a:pos x="T4" y="T5"/>
                      </a:cxn>
                      <a:cxn ang="0">
                        <a:pos x="T6" y="T7"/>
                      </a:cxn>
                      <a:cxn ang="0">
                        <a:pos x="T8" y="T9"/>
                      </a:cxn>
                    </a:cxnLst>
                    <a:rect b="b" l="0" r="r" t="0"/>
                    <a:pathLst>
                      <a:path h="12" w="8">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7" name="Freeform 257"/>
                  <p:cNvSpPr/>
                  <p:nvPr/>
                </p:nvSpPr>
                <p:spPr bwMode="auto">
                  <a:xfrm>
                    <a:off x="738" y="1407"/>
                    <a:ext cx="16" cy="3"/>
                  </a:xfrm>
                  <a:custGeom>
                    <a:gdLst>
                      <a:gd fmla="*/ 3 w 23" name="T0"/>
                      <a:gd fmla="*/ 4 h 5" name="T1"/>
                      <a:gd fmla="*/ 11 w 23" name="T2"/>
                      <a:gd fmla="*/ 3 h 5" name="T3"/>
                      <a:gd fmla="*/ 21 w 23" name="T4"/>
                      <a:gd fmla="*/ 4 h 5" name="T5"/>
                      <a:gd fmla="*/ 21 w 23" name="T6"/>
                      <a:gd fmla="*/ 1 h 5" name="T7"/>
                      <a:gd fmla="*/ 10 w 23" name="T8"/>
                      <a:gd fmla="*/ 0 h 5" name="T9"/>
                      <a:gd fmla="*/ 1 w 23" name="T10"/>
                      <a:gd fmla="*/ 1 h 5" name="T11"/>
                      <a:gd fmla="*/ 3 w 23"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8" name="Freeform 258"/>
                  <p:cNvSpPr/>
                  <p:nvPr/>
                </p:nvSpPr>
                <p:spPr bwMode="auto">
                  <a:xfrm>
                    <a:off x="951" y="1465"/>
                    <a:ext cx="35" cy="35"/>
                  </a:xfrm>
                  <a:custGeom>
                    <a:gdLst>
                      <a:gd fmla="*/ 29 w 53" name="T0"/>
                      <a:gd fmla="*/ 8 h 53" name="T1"/>
                      <a:gd fmla="*/ 3 w 53" name="T2"/>
                      <a:gd fmla="*/ 28 h 53" name="T3"/>
                      <a:gd fmla="*/ 30 w 53" name="T4"/>
                      <a:gd fmla="*/ 51 h 53" name="T5"/>
                      <a:gd fmla="*/ 50 w 53" name="T6"/>
                      <a:gd fmla="*/ 25 h 53" name="T7"/>
                      <a:gd fmla="*/ 24 w 53" name="T8"/>
                      <a:gd fmla="*/ 10 h 53" name="T9"/>
                      <a:gd fmla="*/ 25 w 53" name="T10"/>
                      <a:gd fmla="*/ 11 h 53" name="T11"/>
                      <a:gd fmla="*/ 38 w 53" name="T12"/>
                      <a:gd fmla="*/ 12 h 53" name="T13"/>
                      <a:gd fmla="*/ 49 w 53" name="T14"/>
                      <a:gd fmla="*/ 29 h 53" name="T15"/>
                      <a:gd fmla="*/ 27 w 53" name="T16"/>
                      <a:gd fmla="*/ 49 h 53" name="T17"/>
                      <a:gd fmla="*/ 6 w 53" name="T18"/>
                      <a:gd fmla="*/ 23 h 53" name="T19"/>
                      <a:gd fmla="*/ 29 w 53" name="T20"/>
                      <a:gd fmla="*/ 10 h 53" name="T21"/>
                      <a:gd fmla="*/ 29 w 53" name="T22"/>
                      <a:gd fmla="*/ 8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52">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9" name="Freeform 259"/>
                  <p:cNvSpPr/>
                  <p:nvPr/>
                </p:nvSpPr>
                <p:spPr bwMode="auto">
                  <a:xfrm>
                    <a:off x="965" y="1474"/>
                    <a:ext cx="4" cy="4"/>
                  </a:xfrm>
                  <a:custGeom>
                    <a:gdLst>
                      <a:gd fmla="*/ 4 w 6" name="T0"/>
                      <a:gd fmla="*/ 0 h 6" name="T1"/>
                      <a:gd fmla="*/ 1 w 6" name="T2"/>
                      <a:gd fmla="*/ 4 h 6" name="T3"/>
                      <a:gd fmla="*/ 2 w 6" name="T4"/>
                      <a:gd fmla="*/ 5 h 6" name="T5"/>
                      <a:gd fmla="*/ 5 w 6" name="T6"/>
                      <a:gd fmla="*/ 2 h 6" name="T7"/>
                      <a:gd fmla="*/ 4 w 6" name="T8"/>
                      <a:gd fmla="*/ 0 h 6" name="T9"/>
                    </a:gdLst>
                    <a:cxnLst>
                      <a:cxn ang="0">
                        <a:pos x="T0" y="T1"/>
                      </a:cxn>
                      <a:cxn ang="0">
                        <a:pos x="T2" y="T3"/>
                      </a:cxn>
                      <a:cxn ang="0">
                        <a:pos x="T4" y="T5"/>
                      </a:cxn>
                      <a:cxn ang="0">
                        <a:pos x="T6" y="T7"/>
                      </a:cxn>
                      <a:cxn ang="0">
                        <a:pos x="T8" y="T9"/>
                      </a:cxn>
                    </a:cxnLst>
                    <a:rect b="b" l="0" r="r" t="0"/>
                    <a:pathLst>
                      <a:path h="6" w="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0" name="Freeform 260"/>
                  <p:cNvSpPr/>
                  <p:nvPr/>
                </p:nvSpPr>
                <p:spPr bwMode="auto">
                  <a:xfrm>
                    <a:off x="965" y="1476"/>
                    <a:ext cx="4" cy="12"/>
                  </a:xfrm>
                  <a:custGeom>
                    <a:gdLst>
                      <a:gd fmla="*/ 0 w 6" name="T0"/>
                      <a:gd fmla="*/ 2 h 17" name="T1"/>
                      <a:gd fmla="*/ 3 w 6" name="T2"/>
                      <a:gd fmla="*/ 10 h 17" name="T3"/>
                      <a:gd fmla="*/ 4 w 6" name="T4"/>
                      <a:gd fmla="*/ 16 h 17" name="T5"/>
                      <a:gd fmla="*/ 6 w 6" name="T6"/>
                      <a:gd fmla="*/ 16 h 17" name="T7"/>
                      <a:gd fmla="*/ 5 w 6" name="T8"/>
                      <a:gd fmla="*/ 10 h 17" name="T9"/>
                      <a:gd fmla="*/ 2 w 6" name="T10"/>
                      <a:gd fmla="*/ 1 h 17" name="T11"/>
                      <a:gd fmla="*/ 0 w 6" name="T12"/>
                      <a:gd fmla="*/ 2 h 17" name="T13"/>
                    </a:gdLst>
                    <a:cxnLst>
                      <a:cxn ang="0">
                        <a:pos x="T0" y="T1"/>
                      </a:cxn>
                      <a:cxn ang="0">
                        <a:pos x="T2" y="T3"/>
                      </a:cxn>
                      <a:cxn ang="0">
                        <a:pos x="T4" y="T5"/>
                      </a:cxn>
                      <a:cxn ang="0">
                        <a:pos x="T6" y="T7"/>
                      </a:cxn>
                      <a:cxn ang="0">
                        <a:pos x="T8" y="T9"/>
                      </a:cxn>
                      <a:cxn ang="0">
                        <a:pos x="T10" y="T11"/>
                      </a:cxn>
                      <a:cxn ang="0">
                        <a:pos x="T12" y="T13"/>
                      </a:cxn>
                    </a:cxnLst>
                    <a:rect b="b" l="0" r="r" t="0"/>
                    <a:pathLst>
                      <a:path h="17" w="6">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1" name="Freeform 261"/>
                  <p:cNvSpPr/>
                  <p:nvPr/>
                </p:nvSpPr>
                <p:spPr bwMode="auto">
                  <a:xfrm>
                    <a:off x="967" y="1476"/>
                    <a:ext cx="4" cy="11"/>
                  </a:xfrm>
                  <a:custGeom>
                    <a:gdLst>
                      <a:gd fmla="*/ 2 w 5" name="T0"/>
                      <a:gd fmla="*/ 15 h 16" name="T1"/>
                      <a:gd fmla="*/ 4 w 5" name="T2"/>
                      <a:gd fmla="*/ 2 h 16" name="T3"/>
                      <a:gd fmla="*/ 3 w 5" name="T4"/>
                      <a:gd fmla="*/ 1 h 16" name="T5"/>
                      <a:gd fmla="*/ 0 w 5" name="T6"/>
                      <a:gd fmla="*/ 15 h 16" name="T7"/>
                      <a:gd fmla="*/ 2 w 5" name="T8"/>
                      <a:gd fmla="*/ 15 h 16" name="T9"/>
                    </a:gdLst>
                    <a:cxnLst>
                      <a:cxn ang="0">
                        <a:pos x="T0" y="T1"/>
                      </a:cxn>
                      <a:cxn ang="0">
                        <a:pos x="T2" y="T3"/>
                      </a:cxn>
                      <a:cxn ang="0">
                        <a:pos x="T4" y="T5"/>
                      </a:cxn>
                      <a:cxn ang="0">
                        <a:pos x="T6" y="T7"/>
                      </a:cxn>
                      <a:cxn ang="0">
                        <a:pos x="T8" y="T9"/>
                      </a:cxn>
                    </a:cxnLst>
                    <a:rect b="b" l="0" r="r" t="0"/>
                    <a:pathLst>
                      <a:path h="16" w="5">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2" name="Freeform 262"/>
                  <p:cNvSpPr/>
                  <p:nvPr/>
                </p:nvSpPr>
                <p:spPr bwMode="auto">
                  <a:xfrm>
                    <a:off x="967" y="1474"/>
                    <a:ext cx="4" cy="4"/>
                  </a:xfrm>
                  <a:custGeom>
                    <a:gdLst>
                      <a:gd fmla="*/ 2 w 6" name="T0"/>
                      <a:gd fmla="*/ 1 h 7" name="T1"/>
                      <a:gd fmla="*/ 2 w 6" name="T2"/>
                      <a:gd fmla="*/ 1 h 7" name="T3"/>
                      <a:gd fmla="*/ 0 w 6" name="T4"/>
                      <a:gd fmla="*/ 2 h 7" name="T5"/>
                      <a:gd fmla="*/ 4 w 6" name="T6"/>
                      <a:gd fmla="*/ 6 h 7" name="T7"/>
                      <a:gd fmla="*/ 5 w 6" name="T8"/>
                      <a:gd fmla="*/ 5 h 7" name="T9"/>
                      <a:gd fmla="*/ 2 w 6" name="T10"/>
                      <a:gd fmla="*/ 1 h 7" name="T11"/>
                      <a:gd fmla="*/ 0 w 6" name="T12"/>
                      <a:gd fmla="*/ 1 h 7" name="T13"/>
                      <a:gd fmla="*/ 1 w 6" name="T14"/>
                      <a:gd fmla="*/ 2 h 7" name="T15"/>
                      <a:gd fmla="*/ 2 w 6"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6">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3" name="Freeform 263"/>
                  <p:cNvSpPr/>
                  <p:nvPr/>
                </p:nvSpPr>
                <p:spPr bwMode="auto">
                  <a:xfrm>
                    <a:off x="967" y="1484"/>
                    <a:ext cx="7" cy="4"/>
                  </a:xfrm>
                  <a:custGeom>
                    <a:gdLst>
                      <a:gd fmla="*/ 2 w 10" name="T0"/>
                      <a:gd fmla="*/ 5 h 6" name="T1"/>
                      <a:gd fmla="*/ 9 w 10" name="T2"/>
                      <a:gd fmla="*/ 2 h 6" name="T3"/>
                      <a:gd fmla="*/ 8 w 10" name="T4"/>
                      <a:gd fmla="*/ 0 h 6" name="T5"/>
                      <a:gd fmla="*/ 1 w 10" name="T6"/>
                      <a:gd fmla="*/ 3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4" name="Freeform 264"/>
                  <p:cNvSpPr/>
                  <p:nvPr/>
                </p:nvSpPr>
                <p:spPr bwMode="auto">
                  <a:xfrm>
                    <a:off x="972" y="1484"/>
                    <a:ext cx="4" cy="4"/>
                  </a:xfrm>
                  <a:custGeom>
                    <a:gdLst>
                      <a:gd fmla="*/ 0 w 6" name="T0"/>
                      <a:gd fmla="*/ 2 h 6" name="T1"/>
                      <a:gd fmla="*/ 4 w 6" name="T2"/>
                      <a:gd fmla="*/ 5 h 6" name="T3"/>
                      <a:gd fmla="*/ 5 w 6" name="T4"/>
                      <a:gd fmla="*/ 4 h 6" name="T5"/>
                      <a:gd fmla="*/ 2 w 6" name="T6"/>
                      <a:gd fmla="*/ 1 h 6" name="T7"/>
                      <a:gd fmla="*/ 0 w 6" name="T8"/>
                      <a:gd fmla="*/ 2 h 6" name="T9"/>
                    </a:gdLst>
                    <a:cxnLst>
                      <a:cxn ang="0">
                        <a:pos x="T0" y="T1"/>
                      </a:cxn>
                      <a:cxn ang="0">
                        <a:pos x="T2" y="T3"/>
                      </a:cxn>
                      <a:cxn ang="0">
                        <a:pos x="T4" y="T5"/>
                      </a:cxn>
                      <a:cxn ang="0">
                        <a:pos x="T6" y="T7"/>
                      </a:cxn>
                      <a:cxn ang="0">
                        <a:pos x="T8" y="T9"/>
                      </a:cxn>
                    </a:cxnLst>
                    <a:rect b="b" l="0" r="r" t="0"/>
                    <a:pathLst>
                      <a:path h="6" w="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5" name="Freeform 265"/>
                  <p:cNvSpPr/>
                  <p:nvPr/>
                </p:nvSpPr>
                <p:spPr bwMode="auto">
                  <a:xfrm>
                    <a:off x="967" y="1487"/>
                    <a:ext cx="6" cy="3"/>
                  </a:xfrm>
                  <a:custGeom>
                    <a:gdLst>
                      <a:gd fmla="*/ 1 w 9" name="T0"/>
                      <a:gd fmla="*/ 2 h 4" name="T1"/>
                      <a:gd fmla="*/ 7 w 9" name="T2"/>
                      <a:gd fmla="*/ 4 h 4" name="T3"/>
                      <a:gd fmla="*/ 8 w 9" name="T4"/>
                      <a:gd fmla="*/ 2 h 4" name="T5"/>
                      <a:gd fmla="*/ 1 w 9" name="T6"/>
                      <a:gd fmla="*/ 0 h 4" name="T7"/>
                      <a:gd fmla="*/ 1 w 9" name="T8"/>
                      <a:gd fmla="*/ 2 h 4" name="T9"/>
                    </a:gdLst>
                    <a:cxnLst>
                      <a:cxn ang="0">
                        <a:pos x="T0" y="T1"/>
                      </a:cxn>
                      <a:cxn ang="0">
                        <a:pos x="T2" y="T3"/>
                      </a:cxn>
                      <a:cxn ang="0">
                        <a:pos x="T4" y="T5"/>
                      </a:cxn>
                      <a:cxn ang="0">
                        <a:pos x="T6" y="T7"/>
                      </a:cxn>
                      <a:cxn ang="0">
                        <a:pos x="T8" y="T9"/>
                      </a:cxn>
                    </a:cxnLst>
                    <a:rect b="b" l="0" r="r" t="0"/>
                    <a:pathLst>
                      <a:path h="4" w="9">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6" name="Freeform 266"/>
                  <p:cNvSpPr/>
                  <p:nvPr/>
                </p:nvSpPr>
                <p:spPr bwMode="auto">
                  <a:xfrm>
                    <a:off x="971" y="1486"/>
                    <a:ext cx="5" cy="4"/>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7" name="Freeform 267"/>
                  <p:cNvSpPr/>
                  <p:nvPr/>
                </p:nvSpPr>
                <p:spPr bwMode="auto">
                  <a:xfrm>
                    <a:off x="965" y="1478"/>
                    <a:ext cx="2" cy="3"/>
                  </a:xfrm>
                  <a:custGeom>
                    <a:gdLst>
                      <a:gd fmla="*/ 0 w 3" name="T0"/>
                      <a:gd fmla="*/ 1 h 5" name="T1"/>
                      <a:gd fmla="*/ 1 w 3" name="T2"/>
                      <a:gd fmla="*/ 4 h 5" name="T3"/>
                      <a:gd fmla="*/ 3 w 3" name="T4"/>
                      <a:gd fmla="*/ 3 h 5" name="T5"/>
                      <a:gd fmla="*/ 2 w 3" name="T6"/>
                      <a:gd fmla="*/ 1 h 5" name="T7"/>
                      <a:gd fmla="*/ 0 w 3" name="T8"/>
                      <a:gd fmla="*/ 1 h 5" name="T9"/>
                    </a:gdLst>
                    <a:cxnLst>
                      <a:cxn ang="0">
                        <a:pos x="T0" y="T1"/>
                      </a:cxn>
                      <a:cxn ang="0">
                        <a:pos x="T2" y="T3"/>
                      </a:cxn>
                      <a:cxn ang="0">
                        <a:pos x="T4" y="T5"/>
                      </a:cxn>
                      <a:cxn ang="0">
                        <a:pos x="T6" y="T7"/>
                      </a:cxn>
                      <a:cxn ang="0">
                        <a:pos x="T8" y="T9"/>
                      </a:cxn>
                    </a:cxnLst>
                    <a:rect b="b" l="0" r="r" t="0"/>
                    <a:pathLst>
                      <a:path h="5" w="3">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8" name="Freeform 268"/>
                  <p:cNvSpPr/>
                  <p:nvPr/>
                </p:nvSpPr>
                <p:spPr bwMode="auto">
                  <a:xfrm>
                    <a:off x="965" y="1476"/>
                    <a:ext cx="2" cy="6"/>
                  </a:xfrm>
                  <a:custGeom>
                    <a:gdLst>
                      <a:gd fmla="*/ 2 w 3" name="T0"/>
                      <a:gd fmla="*/ 1 h 9" name="T1"/>
                      <a:gd fmla="*/ 2 w 3" name="T2"/>
                      <a:gd fmla="*/ 0 h 9" name="T3"/>
                      <a:gd fmla="*/ 1 w 3" name="T4"/>
                      <a:gd fmla="*/ 2 h 9" name="T5"/>
                      <a:gd fmla="*/ 1 w 3" name="T6"/>
                      <a:gd fmla="*/ 2 h 9" name="T7"/>
                      <a:gd fmla="*/ 1 w 3" name="T8"/>
                      <a:gd fmla="*/ 3 h 9" name="T9"/>
                      <a:gd fmla="*/ 1 w 3" name="T10"/>
                      <a:gd fmla="*/ 5 h 9" name="T11"/>
                      <a:gd fmla="*/ 2 w 3" name="T12"/>
                      <a:gd fmla="*/ 8 h 9" name="T13"/>
                      <a:gd fmla="*/ 3 w 3" name="T14"/>
                      <a:gd fmla="*/ 8 h 9" name="T15"/>
                      <a:gd fmla="*/ 3 w 3" name="T16"/>
                      <a:gd fmla="*/ 3 h 9" name="T17"/>
                      <a:gd fmla="*/ 1 w 3" name="T18"/>
                      <a:gd fmla="*/ 0 h 9" name="T19"/>
                      <a:gd fmla="*/ 0 w 3" name="T20"/>
                      <a:gd fmla="*/ 1 h 9" name="T21"/>
                      <a:gd fmla="*/ 1 w 3" name="T22"/>
                      <a:gd fmla="*/ 2 h 9" name="T23"/>
                      <a:gd fmla="*/ 2 w 3"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3">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9" name="Freeform 269"/>
                  <p:cNvSpPr/>
                  <p:nvPr/>
                </p:nvSpPr>
                <p:spPr bwMode="auto">
                  <a:xfrm>
                    <a:off x="967" y="1476"/>
                    <a:ext cx="1" cy="6"/>
                  </a:xfrm>
                  <a:custGeom>
                    <a:gdLst>
                      <a:gd fmla="*/ 0 w 2" name="T0"/>
                      <a:gd fmla="*/ 1 h 10" name="T1"/>
                      <a:gd fmla="*/ 0 w 2" name="T2"/>
                      <a:gd fmla="*/ 9 h 10" name="T3"/>
                      <a:gd fmla="*/ 2 w 2" name="T4"/>
                      <a:gd fmla="*/ 9 h 10" name="T5"/>
                      <a:gd fmla="*/ 1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0" name="Freeform 270"/>
                  <p:cNvSpPr/>
                  <p:nvPr/>
                </p:nvSpPr>
                <p:spPr bwMode="auto">
                  <a:xfrm>
                    <a:off x="966" y="1476"/>
                    <a:ext cx="3" cy="8"/>
                  </a:xfrm>
                  <a:custGeom>
                    <a:gdLst>
                      <a:gd fmla="*/ 1 w 4" name="T0"/>
                      <a:gd fmla="*/ 2 h 13" name="T1"/>
                      <a:gd fmla="*/ 1 w 4" name="T2"/>
                      <a:gd fmla="*/ 2 h 13" name="T3"/>
                      <a:gd fmla="*/ 2 w 4" name="T4"/>
                      <a:gd fmla="*/ 4 h 13" name="T5"/>
                      <a:gd fmla="*/ 2 w 4" name="T6"/>
                      <a:gd fmla="*/ 7 h 13" name="T7"/>
                      <a:gd fmla="*/ 2 w 4" name="T8"/>
                      <a:gd fmla="*/ 11 h 13" name="T9"/>
                      <a:gd fmla="*/ 3 w 4" name="T10"/>
                      <a:gd fmla="*/ 11 h 13" name="T11"/>
                      <a:gd fmla="*/ 3 w 4" name="T12"/>
                      <a:gd fmla="*/ 5 h 13" name="T13"/>
                      <a:gd fmla="*/ 2 w 4" name="T14"/>
                      <a:gd fmla="*/ 0 h 13" name="T15"/>
                      <a:gd fmla="*/ 1 w 4" name="T16"/>
                      <a:gd fmla="*/ 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4">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1" name="Freeform 271"/>
                  <p:cNvSpPr/>
                  <p:nvPr/>
                </p:nvSpPr>
                <p:spPr bwMode="auto">
                  <a:xfrm>
                    <a:off x="967" y="1476"/>
                    <a:ext cx="2" cy="7"/>
                  </a:xfrm>
                  <a:custGeom>
                    <a:gdLst>
                      <a:gd fmla="*/ 0 w 2" name="T0"/>
                      <a:gd fmla="*/ 1 h 10" name="T1"/>
                      <a:gd fmla="*/ 0 w 2" name="T2"/>
                      <a:gd fmla="*/ 9 h 10" name="T3"/>
                      <a:gd fmla="*/ 2 w 2" name="T4"/>
                      <a:gd fmla="*/ 9 h 10" name="T5"/>
                      <a:gd fmla="*/ 2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2" name="Freeform 272"/>
                  <p:cNvSpPr/>
                  <p:nvPr/>
                </p:nvSpPr>
                <p:spPr bwMode="auto">
                  <a:xfrm>
                    <a:off x="967" y="1474"/>
                    <a:ext cx="3" cy="6"/>
                  </a:xfrm>
                  <a:custGeom>
                    <a:gdLst>
                      <a:gd fmla="*/ 2 w 5" name="T0"/>
                      <a:gd fmla="*/ 3 h 8" name="T1"/>
                      <a:gd fmla="*/ 1 w 5" name="T2"/>
                      <a:gd fmla="*/ 3 h 8" name="T3"/>
                      <a:gd fmla="*/ 1 w 5" name="T4"/>
                      <a:gd fmla="*/ 3 h 8" name="T5"/>
                      <a:gd fmla="*/ 2 w 5" name="T6"/>
                      <a:gd fmla="*/ 5 h 8" name="T7"/>
                      <a:gd fmla="*/ 3 w 5" name="T8"/>
                      <a:gd fmla="*/ 7 h 8" name="T9"/>
                      <a:gd fmla="*/ 4 w 5" name="T10"/>
                      <a:gd fmla="*/ 7 h 8" name="T11"/>
                      <a:gd fmla="*/ 3 w 5" name="T12"/>
                      <a:gd fmla="*/ 3 h 8" name="T13"/>
                      <a:gd fmla="*/ 0 w 5" name="T14"/>
                      <a:gd fmla="*/ 2 h 8" name="T15"/>
                      <a:gd fmla="*/ 2 w 5" name="T16"/>
                      <a:gd fmla="*/ 3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5">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3" name="Freeform 273"/>
                  <p:cNvSpPr/>
                  <p:nvPr/>
                </p:nvSpPr>
                <p:spPr bwMode="auto">
                  <a:xfrm>
                    <a:off x="968" y="1486"/>
                    <a:ext cx="4" cy="2"/>
                  </a:xfrm>
                  <a:custGeom>
                    <a:gdLst>
                      <a:gd fmla="*/ 2 w 6" name="T0"/>
                      <a:gd fmla="*/ 2 h 2" name="T1"/>
                      <a:gd fmla="*/ 5 w 6" name="T2"/>
                      <a:gd fmla="*/ 1 h 2" name="T3"/>
                      <a:gd fmla="*/ 5 w 6" name="T4"/>
                      <a:gd fmla="*/ 0 h 2" name="T5"/>
                      <a:gd fmla="*/ 1 w 6" name="T6"/>
                      <a:gd fmla="*/ 0 h 2" name="T7"/>
                      <a:gd fmla="*/ 2 w 6" name="T8"/>
                      <a:gd fmla="*/ 2 h 2" name="T9"/>
                    </a:gdLst>
                    <a:cxnLst>
                      <a:cxn ang="0">
                        <a:pos x="T0" y="T1"/>
                      </a:cxn>
                      <a:cxn ang="0">
                        <a:pos x="T2" y="T3"/>
                      </a:cxn>
                      <a:cxn ang="0">
                        <a:pos x="T4" y="T5"/>
                      </a:cxn>
                      <a:cxn ang="0">
                        <a:pos x="T6" y="T7"/>
                      </a:cxn>
                      <a:cxn ang="0">
                        <a:pos x="T8" y="T9"/>
                      </a:cxn>
                    </a:cxnLst>
                    <a:rect b="b" l="0" r="r" t="0"/>
                    <a:pathLst>
                      <a:path h="2" w="6">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4" name="Freeform 274"/>
                  <p:cNvSpPr/>
                  <p:nvPr/>
                </p:nvSpPr>
                <p:spPr bwMode="auto">
                  <a:xfrm>
                    <a:off x="969" y="1486"/>
                    <a:ext cx="4" cy="2"/>
                  </a:xfrm>
                  <a:custGeom>
                    <a:gdLst>
                      <a:gd fmla="*/ 1 w 6" name="T0"/>
                      <a:gd fmla="*/ 3 h 3" name="T1"/>
                      <a:gd fmla="*/ 5 w 6" name="T2"/>
                      <a:gd fmla="*/ 2 h 3" name="T3"/>
                      <a:gd fmla="*/ 5 w 6" name="T4"/>
                      <a:gd fmla="*/ 0 h 3" name="T5"/>
                      <a:gd fmla="*/ 1 w 6" name="T6"/>
                      <a:gd fmla="*/ 1 h 3" name="T7"/>
                      <a:gd fmla="*/ 1 w 6" name="T8"/>
                      <a:gd fmla="*/ 3 h 3" name="T9"/>
                    </a:gdLst>
                    <a:cxnLst>
                      <a:cxn ang="0">
                        <a:pos x="T0" y="T1"/>
                      </a:cxn>
                      <a:cxn ang="0">
                        <a:pos x="T2" y="T3"/>
                      </a:cxn>
                      <a:cxn ang="0">
                        <a:pos x="T4" y="T5"/>
                      </a:cxn>
                      <a:cxn ang="0">
                        <a:pos x="T6" y="T7"/>
                      </a:cxn>
                      <a:cxn ang="0">
                        <a:pos x="T8" y="T9"/>
                      </a:cxn>
                    </a:cxnLst>
                    <a:rect b="b" l="0" r="r" t="0"/>
                    <a:pathLst>
                      <a:path h="3" w="6">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5" name="Freeform 275"/>
                  <p:cNvSpPr/>
                  <p:nvPr/>
                </p:nvSpPr>
                <p:spPr bwMode="auto">
                  <a:xfrm>
                    <a:off x="970" y="1486"/>
                    <a:ext cx="5" cy="2"/>
                  </a:xfrm>
                  <a:custGeom>
                    <a:gdLst>
                      <a:gd fmla="*/ 1 w 8" name="T0"/>
                      <a:gd fmla="*/ 2 h 4" name="T1"/>
                      <a:gd fmla="*/ 4 w 8" name="T2"/>
                      <a:gd fmla="*/ 2 h 4" name="T3"/>
                      <a:gd fmla="*/ 4 w 8" name="T4"/>
                      <a:gd fmla="*/ 0 h 4" name="T5"/>
                      <a:gd fmla="*/ 3 w 8" name="T6"/>
                      <a:gd fmla="*/ 0 h 4" name="T7"/>
                      <a:gd fmla="*/ 3 w 8" name="T8"/>
                      <a:gd fmla="*/ 1 h 4" name="T9"/>
                      <a:gd fmla="*/ 2 w 8" name="T10"/>
                      <a:gd fmla="*/ 2 h 4" name="T11"/>
                      <a:gd fmla="*/ 2 w 8" name="T12"/>
                      <a:gd fmla="*/ 4 h 4" name="T13"/>
                      <a:gd fmla="*/ 4 w 8" name="T14"/>
                      <a:gd fmla="*/ 3 h 4" name="T15"/>
                      <a:gd fmla="*/ 4 w 8" name="T16"/>
                      <a:gd fmla="*/ 2 h 4" name="T17"/>
                      <a:gd fmla="*/ 1 w 8" name="T18"/>
                      <a:gd fmla="*/ 2 h 4" name="T19"/>
                      <a:gd fmla="*/ 1 w 8" name="T20"/>
                      <a:gd fmla="*/ 4 h 4" name="T21"/>
                      <a:gd fmla="*/ 3 w 8" name="T22"/>
                      <a:gd fmla="*/ 4 h 4" name="T23"/>
                      <a:gd fmla="*/ 3 w 8" name="T24"/>
                      <a:gd fmla="*/ 3 h 4" name="T25"/>
                      <a:gd fmla="*/ 2 w 8" name="T26"/>
                      <a:gd fmla="*/ 2 h 4" name="T27"/>
                      <a:gd fmla="*/ 1 w 8" name="T28"/>
                      <a:gd fmla="*/ 3 h 4" name="T29"/>
                      <a:gd fmla="*/ 6 w 8" name="T30"/>
                      <a:gd fmla="*/ 1 h 4" name="T31"/>
                      <a:gd fmla="*/ 4 w 8" name="T32"/>
                      <a:gd fmla="*/ 2 h 4" name="T33"/>
                      <a:gd fmla="*/ 5 w 8" name="T34"/>
                      <a:gd fmla="*/ 2 h 4" name="T35"/>
                      <a:gd fmla="*/ 6 w 8" name="T36"/>
                      <a:gd fmla="*/ 2 h 4" name="T37"/>
                      <a:gd fmla="*/ 7 w 8" name="T38"/>
                      <a:gd fmla="*/ 1 h 4" name="T39"/>
                      <a:gd fmla="*/ 6 w 8" name="T40"/>
                      <a:gd fmla="*/ 1 h 4" name="T41"/>
                      <a:gd fmla="*/ 6 w 8" name="T42"/>
                      <a:gd fmla="*/ 1 h 4" name="T43"/>
                      <a:gd fmla="*/ 4 w 8" name="T44"/>
                      <a:gd fmla="*/ 1 h 4" name="T45"/>
                      <a:gd fmla="*/ 2 w 8" name="T46"/>
                      <a:gd fmla="*/ 2 h 4" name="T47"/>
                      <a:gd fmla="*/ 1 w 8" name="T48"/>
                      <a:gd fmla="*/ 3 h 4" name="T49"/>
                      <a:gd fmla="*/ 2 w 8" name="T50"/>
                      <a:gd fmla="*/ 4 h 4" name="T51"/>
                      <a:gd fmla="*/ 3 w 8" name="T52"/>
                      <a:gd fmla="*/ 2 h 4" name="T53"/>
                      <a:gd fmla="*/ 1 w 8" name="T54"/>
                      <a:gd fmla="*/ 2 h 4" name="T55"/>
                      <a:gd fmla="*/ 2 w 8" name="T56"/>
                      <a:gd fmla="*/ 4 h 4" name="T57"/>
                      <a:gd fmla="*/ 4 w 8" name="T58"/>
                      <a:gd fmla="*/ 3 h 4" name="T59"/>
                      <a:gd fmla="*/ 4 w 8" name="T60"/>
                      <a:gd fmla="*/ 2 h 4" name="T61"/>
                      <a:gd fmla="*/ 2 w 8" name="T62"/>
                      <a:gd fmla="*/ 2 h 4" name="T63"/>
                      <a:gd fmla="*/ 3 w 8" name="T64"/>
                      <a:gd fmla="*/ 3 h 4" name="T65"/>
                      <a:gd fmla="*/ 4 w 8" name="T66"/>
                      <a:gd fmla="*/ 0 h 4" name="T67"/>
                      <a:gd fmla="*/ 3 w 8" name="T68"/>
                      <a:gd fmla="*/ 1 h 4" name="T69"/>
                      <a:gd fmla="*/ 4 w 8" name="T70"/>
                      <a:gd fmla="*/ 1 h 4" name="T71"/>
                      <a:gd fmla="*/ 4 w 8" name="T72"/>
                      <a:gd fmla="*/ 0 h 4" name="T73"/>
                      <a:gd fmla="*/ 1 w 8" name="T74"/>
                      <a:gd fmla="*/ 0 h 4" name="T75"/>
                      <a:gd fmla="*/ 1 w 8" name="T76"/>
                      <a:gd fmla="*/ 2 h 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 w="8">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6" name="Freeform 276"/>
                  <p:cNvSpPr/>
                  <p:nvPr/>
                </p:nvSpPr>
                <p:spPr bwMode="auto">
                  <a:xfrm>
                    <a:off x="843" y="1328"/>
                    <a:ext cx="58" cy="40"/>
                  </a:xfrm>
                  <a:custGeom>
                    <a:gdLst>
                      <a:gd fmla="*/ 13 w 88" name="T0"/>
                      <a:gd fmla="*/ 57 h 60" name="T1"/>
                      <a:gd fmla="*/ 42 w 88" name="T2"/>
                      <a:gd fmla="*/ 7 h 60" name="T3"/>
                      <a:gd fmla="*/ 75 w 88" name="T4"/>
                      <a:gd fmla="*/ 54 h 60" name="T5"/>
                      <a:gd fmla="*/ 78 w 88" name="T6"/>
                      <a:gd fmla="*/ 55 h 60" name="T7"/>
                      <a:gd fmla="*/ 49 w 88" name="T8"/>
                      <a:gd fmla="*/ 4 h 60" name="T9"/>
                      <a:gd fmla="*/ 11 w 88" name="T10"/>
                      <a:gd fmla="*/ 58 h 60" name="T11"/>
                      <a:gd fmla="*/ 13 w 88" name="T12"/>
                      <a:gd fmla="*/ 57 h 60" name="T13"/>
                    </a:gdLst>
                    <a:cxnLst>
                      <a:cxn ang="0">
                        <a:pos x="T0" y="T1"/>
                      </a:cxn>
                      <a:cxn ang="0">
                        <a:pos x="T2" y="T3"/>
                      </a:cxn>
                      <a:cxn ang="0">
                        <a:pos x="T4" y="T5"/>
                      </a:cxn>
                      <a:cxn ang="0">
                        <a:pos x="T6" y="T7"/>
                      </a:cxn>
                      <a:cxn ang="0">
                        <a:pos x="T8" y="T9"/>
                      </a:cxn>
                      <a:cxn ang="0">
                        <a:pos x="T10" y="T11"/>
                      </a:cxn>
                      <a:cxn ang="0">
                        <a:pos x="T12" y="T13"/>
                      </a:cxn>
                    </a:cxnLst>
                    <a:rect b="b" l="0" r="r" t="0"/>
                    <a:pathLst>
                      <a:path h="60" w="88">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7" name="Freeform 277"/>
                  <p:cNvSpPr/>
                  <p:nvPr/>
                </p:nvSpPr>
                <p:spPr bwMode="auto">
                  <a:xfrm>
                    <a:off x="849" y="1346"/>
                    <a:ext cx="10" cy="27"/>
                  </a:xfrm>
                  <a:custGeom>
                    <a:gdLst>
                      <a:gd fmla="*/ 4 w 15" name="T0"/>
                      <a:gd fmla="*/ 10 h 40" name="T1"/>
                      <a:gd fmla="*/ 10 w 15" name="T2"/>
                      <a:gd fmla="*/ 20 h 40" name="T3"/>
                      <a:gd fmla="*/ 11 w 15" name="T4"/>
                      <a:gd fmla="*/ 26 h 40" name="T5"/>
                      <a:gd fmla="*/ 10 w 15" name="T6"/>
                      <a:gd fmla="*/ 32 h 40" name="T7"/>
                      <a:gd fmla="*/ 5 w 15" name="T8"/>
                      <a:gd fmla="*/ 33 h 40" name="T9"/>
                      <a:gd fmla="*/ 4 w 15" name="T10"/>
                      <a:gd fmla="*/ 30 h 40" name="T11"/>
                      <a:gd fmla="*/ 1 w 15" name="T12"/>
                      <a:gd fmla="*/ 31 h 40" name="T13"/>
                      <a:gd fmla="*/ 11 w 15" name="T14"/>
                      <a:gd fmla="*/ 37 h 40" name="T15"/>
                      <a:gd fmla="*/ 13 w 15" name="T16"/>
                      <a:gd fmla="*/ 23 h 40" name="T17"/>
                      <a:gd fmla="*/ 2 w 15" name="T18"/>
                      <a:gd fmla="*/ 8 h 40" name="T19"/>
                      <a:gd fmla="*/ 4 w 15" name="T20"/>
                      <a:gd fmla="*/ 10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15">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8" name="Freeform 278"/>
                  <p:cNvSpPr/>
                  <p:nvPr/>
                </p:nvSpPr>
                <p:spPr bwMode="auto">
                  <a:xfrm>
                    <a:off x="886" y="1346"/>
                    <a:ext cx="10" cy="21"/>
                  </a:xfrm>
                  <a:custGeom>
                    <a:gdLst>
                      <a:gd fmla="*/ 14 w 15" name="T0"/>
                      <a:gd fmla="*/ 3 h 32" name="T1"/>
                      <a:gd fmla="*/ 5 w 15" name="T2"/>
                      <a:gd fmla="*/ 4 h 32" name="T3"/>
                      <a:gd fmla="*/ 0 w 15" name="T4"/>
                      <a:gd fmla="*/ 18 h 32" name="T5"/>
                      <a:gd fmla="*/ 6 w 15" name="T6"/>
                      <a:gd fmla="*/ 30 h 32" name="T7"/>
                      <a:gd fmla="*/ 14 w 15" name="T8"/>
                      <a:gd fmla="*/ 26 h 32" name="T9"/>
                      <a:gd fmla="*/ 11 w 15" name="T10"/>
                      <a:gd fmla="*/ 25 h 32" name="T11"/>
                      <a:gd fmla="*/ 3 w 15" name="T12"/>
                      <a:gd fmla="*/ 22 h 32" name="T13"/>
                      <a:gd fmla="*/ 3 w 15" name="T14"/>
                      <a:gd fmla="*/ 17 h 32" name="T15"/>
                      <a:gd fmla="*/ 4 w 15" name="T16"/>
                      <a:gd fmla="*/ 11 h 32" name="T17"/>
                      <a:gd fmla="*/ 11 w 15" name="T18"/>
                      <a:gd fmla="*/ 5 h 32" name="T19"/>
                      <a:gd fmla="*/ 14 w 15" name="T20"/>
                      <a:gd fmla="*/ 3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15">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9" name="Freeform 279"/>
                  <p:cNvSpPr/>
                  <p:nvPr/>
                </p:nvSpPr>
                <p:spPr bwMode="auto">
                  <a:xfrm>
                    <a:off x="850" y="1353"/>
                    <a:ext cx="4" cy="16"/>
                  </a:xfrm>
                  <a:custGeom>
                    <a:gdLst>
                      <a:gd fmla="*/ 3 w 6" name="T0"/>
                      <a:gd fmla="*/ 0 h 24" name="T1"/>
                      <a:gd fmla="*/ 1 w 6" name="T2"/>
                      <a:gd fmla="*/ 9 h 24" name="T3"/>
                      <a:gd fmla="*/ 3 w 6" name="T4"/>
                      <a:gd fmla="*/ 22 h 24" name="T5"/>
                      <a:gd fmla="*/ 6 w 6" name="T6"/>
                      <a:gd fmla="*/ 21 h 24" name="T7"/>
                      <a:gd fmla="*/ 4 w 6" name="T8"/>
                      <a:gd fmla="*/ 12 h 24" name="T9"/>
                      <a:gd fmla="*/ 4 w 6" name="T10"/>
                      <a:gd fmla="*/ 3 h 24" name="T11"/>
                      <a:gd fmla="*/ 3 w 6"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6">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0" name="Freeform 280"/>
                  <p:cNvSpPr/>
                  <p:nvPr/>
                </p:nvSpPr>
                <p:spPr bwMode="auto">
                  <a:xfrm>
                    <a:off x="849" y="1352"/>
                    <a:ext cx="5" cy="16"/>
                  </a:xfrm>
                  <a:custGeom>
                    <a:gdLst>
                      <a:gd fmla="*/ 3 w 7" name="T0"/>
                      <a:gd fmla="*/ 1 h 24" name="T1"/>
                      <a:gd fmla="*/ 4 w 7" name="T2"/>
                      <a:gd fmla="*/ 22 h 24" name="T3"/>
                      <a:gd fmla="*/ 6 w 7" name="T4"/>
                      <a:gd fmla="*/ 22 h 24" name="T5"/>
                      <a:gd fmla="*/ 7 w 7" name="T6"/>
                      <a:gd fmla="*/ 20 h 24" name="T7"/>
                      <a:gd fmla="*/ 4 w 7" name="T8"/>
                      <a:gd fmla="*/ 20 h 24" name="T9"/>
                      <a:gd fmla="*/ 4 w 7" name="T10"/>
                      <a:gd fmla="*/ 22 h 24" name="T11"/>
                      <a:gd fmla="*/ 6 w 7" name="T12"/>
                      <a:gd fmla="*/ 22 h 24" name="T13"/>
                      <a:gd fmla="*/ 6 w 7" name="T14"/>
                      <a:gd fmla="*/ 3 h 24" name="T15"/>
                      <a:gd fmla="*/ 3 w 7"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7">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1" name="Freeform 281"/>
                  <p:cNvSpPr/>
                  <p:nvPr/>
                </p:nvSpPr>
                <p:spPr bwMode="auto">
                  <a:xfrm>
                    <a:off x="848" y="1353"/>
                    <a:ext cx="11" cy="16"/>
                  </a:xfrm>
                  <a:custGeom>
                    <a:gdLst>
                      <a:gd fmla="*/ 7 w 17" name="T0"/>
                      <a:gd fmla="*/ 5 h 24" name="T1"/>
                      <a:gd fmla="*/ 6 w 17" name="T2"/>
                      <a:gd fmla="*/ 4 h 24" name="T3"/>
                      <a:gd fmla="*/ 4 w 17" name="T4"/>
                      <a:gd fmla="*/ 3 h 24" name="T5"/>
                      <a:gd fmla="*/ 3 w 17" name="T6"/>
                      <a:gd fmla="*/ 22 h 24" name="T7"/>
                      <a:gd fmla="*/ 6 w 17" name="T8"/>
                      <a:gd fmla="*/ 23 h 24" name="T9"/>
                      <a:gd fmla="*/ 6 w 17" name="T10"/>
                      <a:gd fmla="*/ 2 h 24" name="T11"/>
                      <a:gd fmla="*/ 4 w 17" name="T12"/>
                      <a:gd fmla="*/ 2 h 24" name="T13"/>
                      <a:gd fmla="*/ 6 w 17" name="T14"/>
                      <a:gd fmla="*/ 22 h 24" name="T15"/>
                      <a:gd fmla="*/ 9 w 17" name="T16"/>
                      <a:gd fmla="*/ 21 h 24" name="T17"/>
                      <a:gd fmla="*/ 9 w 17" name="T18"/>
                      <a:gd fmla="*/ 3 h 24" name="T19"/>
                      <a:gd fmla="*/ 6 w 17" name="T20"/>
                      <a:gd fmla="*/ 3 h 24" name="T21"/>
                      <a:gd fmla="*/ 7 w 17" name="T22"/>
                      <a:gd fmla="*/ 21 h 24" name="T23"/>
                      <a:gd fmla="*/ 10 w 17" name="T24"/>
                      <a:gd fmla="*/ 20 h 24" name="T25"/>
                      <a:gd fmla="*/ 9 w 17" name="T26"/>
                      <a:gd fmla="*/ 3 h 24" name="T27"/>
                      <a:gd fmla="*/ 7 w 17" name="T28"/>
                      <a:gd fmla="*/ 4 h 24" name="T29"/>
                      <a:gd fmla="*/ 8 w 17" name="T30"/>
                      <a:gd fmla="*/ 20 h 24" name="T31"/>
                      <a:gd fmla="*/ 10 w 17" name="T32"/>
                      <a:gd fmla="*/ 19 h 24" name="T33"/>
                      <a:gd fmla="*/ 7 w 17" name="T34"/>
                      <a:gd fmla="*/ 5 h 24" name="T35"/>
                      <a:gd fmla="*/ 5 w 17" name="T36"/>
                      <a:gd fmla="*/ 20 h 24" name="T37"/>
                      <a:gd fmla="*/ 5 w 17" name="T38"/>
                      <a:gd fmla="*/ 23 h 24" name="T39"/>
                      <a:gd fmla="*/ 8 w 17" name="T40"/>
                      <a:gd fmla="*/ 2 h 24" name="T41"/>
                      <a:gd fmla="*/ 9 w 17" name="T42"/>
                      <a:gd fmla="*/ 22 h 24" name="T43"/>
                      <a:gd fmla="*/ 11 w 17" name="T44"/>
                      <a:gd fmla="*/ 21 h 24" name="T45"/>
                      <a:gd fmla="*/ 8 w 17" name="T46"/>
                      <a:gd fmla="*/ 2 h 24" name="T47"/>
                      <a:gd fmla="*/ 6 w 17" name="T48"/>
                      <a:gd fmla="*/ 3 h 24" name="T49"/>
                      <a:gd fmla="*/ 7 w 17" name="T50"/>
                      <a:gd fmla="*/ 21 h 24" name="T51"/>
                      <a:gd fmla="*/ 10 w 17" name="T52"/>
                      <a:gd fmla="*/ 21 h 24" name="T53"/>
                      <a:gd fmla="*/ 9 w 17" name="T54"/>
                      <a:gd fmla="*/ 2 h 24" name="T55"/>
                      <a:gd fmla="*/ 6 w 17" name="T56"/>
                      <a:gd fmla="*/ 2 h 24" name="T57"/>
                      <a:gd fmla="*/ 6 w 17" name="T58"/>
                      <a:gd fmla="*/ 21 h 24" name="T59"/>
                      <a:gd fmla="*/ 9 w 17" name="T60"/>
                      <a:gd fmla="*/ 21 h 24" name="T61"/>
                      <a:gd fmla="*/ 6 w 17" name="T62"/>
                      <a:gd fmla="*/ 1 h 24" name="T63"/>
                      <a:gd fmla="*/ 4 w 17" name="T64"/>
                      <a:gd fmla="*/ 1 h 24" name="T65"/>
                      <a:gd fmla="*/ 3 w 17" name="T66"/>
                      <a:gd fmla="*/ 21 h 24" name="T67"/>
                      <a:gd fmla="*/ 6 w 17" name="T68"/>
                      <a:gd fmla="*/ 22 h 24" name="T69"/>
                      <a:gd fmla="*/ 6 w 17" name="T70"/>
                      <a:gd fmla="*/ 5 h 24" name="T71"/>
                      <a:gd fmla="*/ 4 w 17" name="T72"/>
                      <a:gd fmla="*/ 5 h 24" name="T73"/>
                      <a:gd fmla="*/ 4 w 17" name="T74"/>
                      <a:gd fmla="*/ 6 h 24" name="T75"/>
                      <a:gd fmla="*/ 7 w 17" name="T76"/>
                      <a:gd fmla="*/ 5 h 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 w="17">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2" name="Freeform 282"/>
                  <p:cNvSpPr/>
                  <p:nvPr/>
                </p:nvSpPr>
                <p:spPr bwMode="auto">
                  <a:xfrm>
                    <a:off x="886" y="1349"/>
                    <a:ext cx="11" cy="17"/>
                  </a:xfrm>
                  <a:custGeom>
                    <a:gdLst>
                      <a:gd fmla="*/ 7 w 17" name="T0"/>
                      <a:gd fmla="*/ 8 h 26" name="T1"/>
                      <a:gd fmla="*/ 3 w 17" name="T2"/>
                      <a:gd fmla="*/ 20 h 26" name="T3"/>
                      <a:gd fmla="*/ 7 w 17" name="T4"/>
                      <a:gd fmla="*/ 7 h 26" name="T5"/>
                      <a:gd fmla="*/ 6 w 17" name="T6"/>
                      <a:gd fmla="*/ 17 h 26" name="T7"/>
                      <a:gd fmla="*/ 8 w 17" name="T8"/>
                      <a:gd fmla="*/ 3 h 26" name="T9"/>
                      <a:gd fmla="*/ 6 w 17" name="T10"/>
                      <a:gd fmla="*/ 21 h 26" name="T11"/>
                      <a:gd fmla="*/ 10 w 17" name="T12"/>
                      <a:gd fmla="*/ 3 h 26" name="T13"/>
                      <a:gd fmla="*/ 7 w 17" name="T14"/>
                      <a:gd fmla="*/ 20 h 26" name="T15"/>
                      <a:gd fmla="*/ 8 w 17" name="T16"/>
                      <a:gd fmla="*/ 6 h 26" name="T17"/>
                      <a:gd fmla="*/ 11 w 17" name="T18"/>
                      <a:gd fmla="*/ 11 h 26" name="T19"/>
                      <a:gd fmla="*/ 10 w 17" name="T20"/>
                      <a:gd fmla="*/ 19 h 26" name="T21"/>
                      <a:gd fmla="*/ 8 w 17" name="T22"/>
                      <a:gd fmla="*/ 2 h 26" name="T23"/>
                      <a:gd fmla="*/ 9 w 17" name="T24"/>
                      <a:gd fmla="*/ 20 h 26" name="T25"/>
                      <a:gd fmla="*/ 7 w 17" name="T26"/>
                      <a:gd fmla="*/ 5 h 26" name="T27"/>
                      <a:gd fmla="*/ 9 w 17" name="T28"/>
                      <a:gd fmla="*/ 18 h 26" name="T29"/>
                      <a:gd fmla="*/ 9 w 17" name="T30"/>
                      <a:gd fmla="*/ 26 h 26" name="T31"/>
                      <a:gd fmla="*/ 10 w 17" name="T32"/>
                      <a:gd fmla="*/ 23 h 26" name="T33"/>
                      <a:gd fmla="*/ 12 w 17" name="T34"/>
                      <a:gd fmla="*/ 23 h 26" name="T35"/>
                      <a:gd fmla="*/ 8 w 17" name="T36"/>
                      <a:gd fmla="*/ 23 h 26" name="T37"/>
                      <a:gd fmla="*/ 8 w 17" name="T38"/>
                      <a:gd fmla="*/ 26 h 26" name="T39"/>
                      <a:gd fmla="*/ 9 w 17" name="T40"/>
                      <a:gd fmla="*/ 23 h 26" name="T41"/>
                      <a:gd fmla="*/ 12 w 17" name="T42"/>
                      <a:gd fmla="*/ 15 h 26" name="T43"/>
                      <a:gd fmla="*/ 10 w 17" name="T44"/>
                      <a:gd fmla="*/ 0 h 26" name="T45"/>
                      <a:gd fmla="*/ 8 w 17" name="T46"/>
                      <a:gd fmla="*/ 23 h 26" name="T47"/>
                      <a:gd fmla="*/ 8 w 17" name="T48"/>
                      <a:gd fmla="*/ 0 h 26" name="T49"/>
                      <a:gd fmla="*/ 10 w 17" name="T50"/>
                      <a:gd fmla="*/ 21 h 26" name="T51"/>
                      <a:gd fmla="*/ 7 w 17" name="T52"/>
                      <a:gd fmla="*/ 21 h 26" name="T53"/>
                      <a:gd fmla="*/ 11 w 17" name="T54"/>
                      <a:gd fmla="*/ 2 h 26" name="T55"/>
                      <a:gd fmla="*/ 7 w 17" name="T56"/>
                      <a:gd fmla="*/ 23 h 26" name="T57"/>
                      <a:gd fmla="*/ 9 w 17" name="T58"/>
                      <a:gd fmla="*/ 1 h 26" name="T59"/>
                      <a:gd fmla="*/ 6 w 17" name="T60"/>
                      <a:gd fmla="*/ 19 h 26" name="T61"/>
                      <a:gd fmla="*/ 7 w 17" name="T62"/>
                      <a:gd fmla="*/ 5 h 26" name="T63"/>
                      <a:gd fmla="*/ 3 w 17" name="T64"/>
                      <a:gd fmla="*/ 21 h 26" name="T65"/>
                      <a:gd fmla="*/ 7 w 17" name="T66"/>
                      <a:gd fmla="*/ 7 h 26" name="T67"/>
                      <a:gd fmla="*/ 4 w 17" name="T68"/>
                      <a:gd fmla="*/ 16 h 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6" w="17">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3" name="Freeform 283"/>
                  <p:cNvSpPr/>
                  <p:nvPr/>
                </p:nvSpPr>
                <p:spPr bwMode="auto">
                  <a:xfrm>
                    <a:off x="852" y="1366"/>
                    <a:ext cx="4" cy="4"/>
                  </a:xfrm>
                  <a:custGeom>
                    <a:gdLst>
                      <a:gd fmla="*/ 3 w 6" name="T0"/>
                      <a:gd fmla="*/ 5 h 6" name="T1"/>
                      <a:gd fmla="*/ 2 w 6" name="T2"/>
                      <a:gd fmla="*/ 5 h 6" name="T3"/>
                      <a:gd fmla="*/ 3 w 6" name="T4"/>
                      <a:gd fmla="*/ 5 h 6" name="T5"/>
                      <a:gd fmla="*/ 5 w 6" name="T6"/>
                      <a:gd fmla="*/ 5 h 6" name="T7"/>
                      <a:gd fmla="*/ 6 w 6" name="T8"/>
                      <a:gd fmla="*/ 3 h 6" name="T9"/>
                      <a:gd fmla="*/ 5 w 6" name="T10"/>
                      <a:gd fmla="*/ 1 h 6" name="T11"/>
                      <a:gd fmla="*/ 2 w 6" name="T12"/>
                      <a:gd fmla="*/ 3 h 6" name="T13"/>
                      <a:gd fmla="*/ 3 w 6" name="T14"/>
                      <a:gd fmla="*/ 4 h 6" name="T15"/>
                      <a:gd fmla="*/ 4 w 6" name="T16"/>
                      <a:gd fmla="*/ 2 h 6" name="T17"/>
                      <a:gd fmla="*/ 0 w 6" name="T18"/>
                      <a:gd fmla="*/ 5 h 6" name="T19"/>
                      <a:gd fmla="*/ 3 w 6" name="T20"/>
                      <a:gd fmla="*/ 5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4" name="Freeform 284"/>
                  <p:cNvSpPr/>
                  <p:nvPr/>
                </p:nvSpPr>
                <p:spPr bwMode="auto">
                  <a:xfrm>
                    <a:off x="849" y="1350"/>
                    <a:ext cx="8" cy="7"/>
                  </a:xfrm>
                  <a:custGeom>
                    <a:gdLst>
                      <a:gd fmla="*/ 3 w 12" name="T0"/>
                      <a:gd fmla="*/ 6 h 11" name="T1"/>
                      <a:gd fmla="*/ 9 w 12" name="T2"/>
                      <a:gd fmla="*/ 9 h 11" name="T3"/>
                      <a:gd fmla="*/ 11 w 12" name="T4"/>
                      <a:gd fmla="*/ 8 h 11" name="T5"/>
                      <a:gd fmla="*/ 1 w 12" name="T6"/>
                      <a:gd fmla="*/ 5 h 11" name="T7"/>
                      <a:gd fmla="*/ 3 w 12" name="T8"/>
                      <a:gd fmla="*/ 6 h 11" name="T9"/>
                    </a:gdLst>
                    <a:cxnLst>
                      <a:cxn ang="0">
                        <a:pos x="T0" y="T1"/>
                      </a:cxn>
                      <a:cxn ang="0">
                        <a:pos x="T2" y="T3"/>
                      </a:cxn>
                      <a:cxn ang="0">
                        <a:pos x="T4" y="T5"/>
                      </a:cxn>
                      <a:cxn ang="0">
                        <a:pos x="T6" y="T7"/>
                      </a:cxn>
                      <a:cxn ang="0">
                        <a:pos x="T8" y="T9"/>
                      </a:cxn>
                    </a:cxnLst>
                    <a:rect b="b" l="0" r="r" t="0"/>
                    <a:pathLst>
                      <a:path h="11" w="12">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5" name="Freeform 285"/>
                  <p:cNvSpPr/>
                  <p:nvPr/>
                </p:nvSpPr>
                <p:spPr bwMode="auto">
                  <a:xfrm>
                    <a:off x="901" y="1608"/>
                    <a:ext cx="54" cy="49"/>
                  </a:xfrm>
                  <a:custGeom>
                    <a:gdLst>
                      <a:gd fmla="*/ 44 w 80" name="T0"/>
                      <a:gd fmla="*/ 67 h 74" name="T1"/>
                      <a:gd fmla="*/ 6 w 80" name="T2"/>
                      <a:gd fmla="*/ 44 h 74" name="T3"/>
                      <a:gd fmla="*/ 27 w 80" name="T4"/>
                      <a:gd fmla="*/ 11 h 74" name="T5"/>
                      <a:gd fmla="*/ 39 w 80" name="T6"/>
                      <a:gd fmla="*/ 66 h 74" name="T7"/>
                      <a:gd fmla="*/ 39 w 80" name="T8"/>
                      <a:gd fmla="*/ 69 h 74" name="T9"/>
                      <a:gd fmla="*/ 66 w 80" name="T10"/>
                      <a:gd fmla="*/ 34 h 74" name="T11"/>
                      <a:gd fmla="*/ 32 w 80" name="T12"/>
                      <a:gd fmla="*/ 8 h 74" name="T13"/>
                      <a:gd fmla="*/ 3 w 80" name="T14"/>
                      <a:gd fmla="*/ 42 h 74" name="T15"/>
                      <a:gd fmla="*/ 44 w 80" name="T16"/>
                      <a:gd fmla="*/ 69 h 74" name="T17"/>
                      <a:gd fmla="*/ 44 w 80" name="T18"/>
                      <a:gd fmla="*/ 67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80">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6" name="Freeform 286"/>
                  <p:cNvSpPr/>
                  <p:nvPr/>
                </p:nvSpPr>
                <p:spPr bwMode="auto">
                  <a:xfrm>
                    <a:off x="929" y="1652"/>
                    <a:ext cx="12" cy="8"/>
                  </a:xfrm>
                  <a:custGeom>
                    <a:gdLst>
                      <a:gd fmla="*/ 1 w 18" name="T0"/>
                      <a:gd fmla="*/ 2 h 12" name="T1"/>
                      <a:gd fmla="*/ 16 w 18" name="T2"/>
                      <a:gd fmla="*/ 11 h 12" name="T3"/>
                      <a:gd fmla="*/ 16 w 18" name="T4"/>
                      <a:gd fmla="*/ 9 h 12" name="T5"/>
                      <a:gd fmla="*/ 3 w 18" name="T6"/>
                      <a:gd fmla="*/ 1 h 12" name="T7"/>
                      <a:gd fmla="*/ 1 w 18" name="T8"/>
                      <a:gd fmla="*/ 2 h 12" name="T9"/>
                    </a:gdLst>
                    <a:cxnLst>
                      <a:cxn ang="0">
                        <a:pos x="T0" y="T1"/>
                      </a:cxn>
                      <a:cxn ang="0">
                        <a:pos x="T2" y="T3"/>
                      </a:cxn>
                      <a:cxn ang="0">
                        <a:pos x="T4" y="T5"/>
                      </a:cxn>
                      <a:cxn ang="0">
                        <a:pos x="T6" y="T7"/>
                      </a:cxn>
                      <a:cxn ang="0">
                        <a:pos x="T8" y="T9"/>
                      </a:cxn>
                    </a:cxnLst>
                    <a:rect b="b" l="0" r="r" t="0"/>
                    <a:pathLst>
                      <a:path h="12" w="18">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7" name="Freeform 287"/>
                  <p:cNvSpPr/>
                  <p:nvPr/>
                </p:nvSpPr>
                <p:spPr bwMode="auto">
                  <a:xfrm>
                    <a:off x="933" y="1651"/>
                    <a:ext cx="8" cy="8"/>
                  </a:xfrm>
                  <a:custGeom>
                    <a:gdLst>
                      <a:gd fmla="*/ 0 w 12" name="T0"/>
                      <a:gd fmla="*/ 2 h 12" name="T1"/>
                      <a:gd fmla="*/ 10 w 12" name="T2"/>
                      <a:gd fmla="*/ 12 h 12" name="T3"/>
                      <a:gd fmla="*/ 10 w 12" name="T4"/>
                      <a:gd fmla="*/ 10 h 12" name="T5"/>
                      <a:gd fmla="*/ 2 w 12" name="T6"/>
                      <a:gd fmla="*/ 2 h 12" name="T7"/>
                      <a:gd fmla="*/ 0 w 12" name="T8"/>
                      <a:gd fmla="*/ 2 h 12" name="T9"/>
                    </a:gdLst>
                    <a:cxnLst>
                      <a:cxn ang="0">
                        <a:pos x="T0" y="T1"/>
                      </a:cxn>
                      <a:cxn ang="0">
                        <a:pos x="T2" y="T3"/>
                      </a:cxn>
                      <a:cxn ang="0">
                        <a:pos x="T4" y="T5"/>
                      </a:cxn>
                      <a:cxn ang="0">
                        <a:pos x="T6" y="T7"/>
                      </a:cxn>
                      <a:cxn ang="0">
                        <a:pos x="T8" y="T9"/>
                      </a:cxn>
                    </a:cxnLst>
                    <a:rect b="b" l="0" r="r" t="0"/>
                    <a:pathLst>
                      <a:path h="12" w="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8" name="Freeform 288"/>
                  <p:cNvSpPr/>
                  <p:nvPr/>
                </p:nvSpPr>
                <p:spPr bwMode="auto">
                  <a:xfrm>
                    <a:off x="930" y="1651"/>
                    <a:ext cx="7" cy="7"/>
                  </a:xfrm>
                  <a:custGeom>
                    <a:gdLst>
                      <a:gd fmla="*/ 2 w 10" name="T0"/>
                      <a:gd fmla="*/ 3 h 10" name="T1"/>
                      <a:gd fmla="*/ 7 w 10" name="T2"/>
                      <a:gd fmla="*/ 7 h 10" name="T3"/>
                      <a:gd fmla="*/ 8 w 10" name="T4"/>
                      <a:gd fmla="*/ 6 h 10" name="T5"/>
                      <a:gd fmla="*/ 5 w 10" name="T6"/>
                      <a:gd fmla="*/ 3 h 10" name="T7"/>
                      <a:gd fmla="*/ 3 w 10" name="T8"/>
                      <a:gd fmla="*/ 5 h 10" name="T9"/>
                      <a:gd fmla="*/ 8 w 10" name="T10"/>
                      <a:gd fmla="*/ 9 h 10" name="T11"/>
                      <a:gd fmla="*/ 9 w 10" name="T12"/>
                      <a:gd fmla="*/ 7 h 10" name="T13"/>
                      <a:gd fmla="*/ 5 w 10" name="T14"/>
                      <a:gd fmla="*/ 4 h 10" name="T15"/>
                      <a:gd fmla="*/ 3 w 10" name="T16"/>
                      <a:gd fmla="*/ 6 h 10" name="T17"/>
                      <a:gd fmla="*/ 8 w 10" name="T18"/>
                      <a:gd fmla="*/ 10 h 10" name="T19"/>
                      <a:gd fmla="*/ 9 w 10" name="T20"/>
                      <a:gd fmla="*/ 8 h 10" name="T21"/>
                      <a:gd fmla="*/ 2 w 10" name="T22"/>
                      <a:gd fmla="*/ 2 h 10" name="T23"/>
                      <a:gd fmla="*/ 2 w 10" name="T24"/>
                      <a:gd fmla="*/ 3 h 10" name="T25"/>
                      <a:gd fmla="*/ 5 w 10" name="T26"/>
                      <a:gd fmla="*/ 4 h 10" name="T27"/>
                      <a:gd fmla="*/ 6 w 10" name="T28"/>
                      <a:gd fmla="*/ 3 h 10" name="T29"/>
                      <a:gd fmla="*/ 6 w 10" name="T30"/>
                      <a:gd fmla="*/ 1 h 10" name="T31"/>
                      <a:gd fmla="*/ 4 w 10" name="T32"/>
                      <a:gd fmla="*/ 2 h 10" name="T33"/>
                      <a:gd fmla="*/ 4 w 10" name="T34"/>
                      <a:gd fmla="*/ 3 h 10" name="T35"/>
                      <a:gd fmla="*/ 6 w 10" name="T36"/>
                      <a:gd fmla="*/ 2 h 10" name="T37"/>
                      <a:gd fmla="*/ 1 w 10" name="T38"/>
                      <a:gd fmla="*/ 1 h 10" name="T39"/>
                      <a:gd fmla="*/ 0 w 10" name="T40"/>
                      <a:gd fmla="*/ 3 h 10" name="T41"/>
                      <a:gd fmla="*/ 8 w 10" name="T42"/>
                      <a:gd fmla="*/ 10 h 10" name="T43"/>
                      <a:gd fmla="*/ 9 w 10" name="T44"/>
                      <a:gd fmla="*/ 8 h 10" name="T45"/>
                      <a:gd fmla="*/ 5 w 10" name="T46"/>
                      <a:gd fmla="*/ 4 h 10" name="T47"/>
                      <a:gd fmla="*/ 3 w 10" name="T48"/>
                      <a:gd fmla="*/ 6 h 10" name="T49"/>
                      <a:gd fmla="*/ 8 w 10" name="T50"/>
                      <a:gd fmla="*/ 9 h 10" name="T51"/>
                      <a:gd fmla="*/ 9 w 10" name="T52"/>
                      <a:gd fmla="*/ 8 h 10" name="T53"/>
                      <a:gd fmla="*/ 5 w 10" name="T54"/>
                      <a:gd fmla="*/ 4 h 10" name="T55"/>
                      <a:gd fmla="*/ 4 w 10" name="T56"/>
                      <a:gd fmla="*/ 5 h 10" name="T57"/>
                      <a:gd fmla="*/ 7 w 10" name="T58"/>
                      <a:gd fmla="*/ 8 h 10" name="T59"/>
                      <a:gd fmla="*/ 9 w 10" name="T60"/>
                      <a:gd fmla="*/ 6 h 10" name="T61"/>
                      <a:gd fmla="*/ 4 w 10" name="T62"/>
                      <a:gd fmla="*/ 1 h 10" name="T63"/>
                      <a:gd fmla="*/ 2 w 10" name="T64"/>
                      <a:gd fmla="*/ 3 h 1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0" w="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9" name="Freeform 289"/>
                  <p:cNvSpPr/>
                  <p:nvPr/>
                </p:nvSpPr>
                <p:spPr bwMode="auto">
                  <a:xfrm>
                    <a:off x="905" y="1627"/>
                    <a:ext cx="4" cy="7"/>
                  </a:xfrm>
                  <a:custGeom>
                    <a:gdLst>
                      <a:gd fmla="*/ 3 w 6" name="T0"/>
                      <a:gd fmla="*/ 1 h 11" name="T1"/>
                      <a:gd fmla="*/ 1 w 6" name="T2"/>
                      <a:gd fmla="*/ 10 h 11" name="T3"/>
                      <a:gd fmla="*/ 3 w 6" name="T4"/>
                      <a:gd fmla="*/ 11 h 11" name="T5"/>
                      <a:gd fmla="*/ 5 w 6" name="T6"/>
                      <a:gd fmla="*/ 5 h 11" name="T7"/>
                      <a:gd fmla="*/ 3 w 6" name="T8"/>
                      <a:gd fmla="*/ 5 h 11" name="T9"/>
                      <a:gd fmla="*/ 1 w 6" name="T10"/>
                      <a:gd fmla="*/ 9 h 11" name="T11"/>
                      <a:gd fmla="*/ 3 w 6" name="T12"/>
                      <a:gd fmla="*/ 10 h 11" name="T13"/>
                      <a:gd fmla="*/ 5 w 6" name="T14"/>
                      <a:gd fmla="*/ 2 h 11" name="T15"/>
                      <a:gd fmla="*/ 3 w 6"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6">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0" name="Freeform 290"/>
                  <p:cNvSpPr/>
                  <p:nvPr/>
                </p:nvSpPr>
                <p:spPr bwMode="auto">
                  <a:xfrm>
                    <a:off x="905" y="1623"/>
                    <a:ext cx="4" cy="11"/>
                  </a:xfrm>
                  <a:custGeom>
                    <a:gdLst>
                      <a:gd fmla="*/ 3 w 6" name="T0"/>
                      <a:gd fmla="*/ 2 h 17" name="T1"/>
                      <a:gd fmla="*/ 1 w 6" name="T2"/>
                      <a:gd fmla="*/ 15 h 17" name="T3"/>
                      <a:gd fmla="*/ 3 w 6" name="T4"/>
                      <a:gd fmla="*/ 15 h 17" name="T5"/>
                      <a:gd fmla="*/ 3 w 6" name="T6"/>
                      <a:gd fmla="*/ 12 h 17" name="T7"/>
                      <a:gd fmla="*/ 1 w 6" name="T8"/>
                      <a:gd fmla="*/ 12 h 17" name="T9"/>
                      <a:gd fmla="*/ 0 w 6" name="T10"/>
                      <a:gd fmla="*/ 15 h 17" name="T11"/>
                      <a:gd fmla="*/ 3 w 6" name="T12"/>
                      <a:gd fmla="*/ 15 h 17" name="T13"/>
                      <a:gd fmla="*/ 5 w 6" name="T14"/>
                      <a:gd fmla="*/ 3 h 17" name="T15"/>
                      <a:gd fmla="*/ 3 w 6" name="T16"/>
                      <a:gd fmla="*/ 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6">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1" name="Freeform 291"/>
                  <p:cNvSpPr/>
                  <p:nvPr/>
                </p:nvSpPr>
                <p:spPr bwMode="auto">
                  <a:xfrm>
                    <a:off x="905" y="1625"/>
                    <a:ext cx="3" cy="11"/>
                  </a:xfrm>
                  <a:custGeom>
                    <a:gdLst>
                      <a:gd fmla="*/ 2 w 5" name="T0"/>
                      <a:gd fmla="*/ 1 h 16" name="T1"/>
                      <a:gd fmla="*/ 0 w 5" name="T2"/>
                      <a:gd fmla="*/ 15 h 16" name="T3"/>
                      <a:gd fmla="*/ 2 w 5" name="T4"/>
                      <a:gd fmla="*/ 15 h 16" name="T5"/>
                      <a:gd fmla="*/ 3 w 5" name="T6"/>
                      <a:gd fmla="*/ 10 h 16" name="T7"/>
                      <a:gd fmla="*/ 0 w 5" name="T8"/>
                      <a:gd fmla="*/ 10 h 16" name="T9"/>
                      <a:gd fmla="*/ 0 w 5" name="T10"/>
                      <a:gd fmla="*/ 15 h 16" name="T11"/>
                      <a:gd fmla="*/ 2 w 5" name="T12"/>
                      <a:gd fmla="*/ 15 h 16" name="T13"/>
                      <a:gd fmla="*/ 4 w 5" name="T14"/>
                      <a:gd fmla="*/ 2 h 16" name="T15"/>
                      <a:gd fmla="*/ 2 w 5"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5">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2" name="Freeform 292"/>
                  <p:cNvSpPr/>
                  <p:nvPr/>
                </p:nvSpPr>
                <p:spPr bwMode="auto">
                  <a:xfrm>
                    <a:off x="903" y="1627"/>
                    <a:ext cx="4" cy="8"/>
                  </a:xfrm>
                  <a:custGeom>
                    <a:gdLst>
                      <a:gd fmla="*/ 2 w 5" name="T0"/>
                      <a:gd fmla="*/ 1 h 11" name="T1"/>
                      <a:gd fmla="*/ 2 w 5" name="T2"/>
                      <a:gd fmla="*/ 11 h 11" name="T3"/>
                      <a:gd fmla="*/ 4 w 5" name="T4"/>
                      <a:gd fmla="*/ 11 h 11" name="T5"/>
                      <a:gd fmla="*/ 4 w 5" name="T6"/>
                      <a:gd fmla="*/ 10 h 11" name="T7"/>
                      <a:gd fmla="*/ 2 w 5" name="T8"/>
                      <a:gd fmla="*/ 9 h 11" name="T9"/>
                      <a:gd fmla="*/ 2 w 5" name="T10"/>
                      <a:gd fmla="*/ 9 h 11" name="T11"/>
                      <a:gd fmla="*/ 4 w 5" name="T12"/>
                      <a:gd fmla="*/ 9 h 11" name="T13"/>
                      <a:gd fmla="*/ 4 w 5" name="T14"/>
                      <a:gd fmla="*/ 2 h 11" name="T15"/>
                      <a:gd fmla="*/ 2 w 5"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5">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3" name="Freeform 293"/>
                  <p:cNvSpPr/>
                  <p:nvPr/>
                </p:nvSpPr>
                <p:spPr bwMode="auto">
                  <a:xfrm>
                    <a:off x="905" y="1627"/>
                    <a:ext cx="3" cy="10"/>
                  </a:xfrm>
                  <a:custGeom>
                    <a:gdLst>
                      <a:gd fmla="*/ 1 w 4" name="T0"/>
                      <a:gd fmla="*/ 1 h 16" name="T1"/>
                      <a:gd fmla="*/ 0 w 4" name="T2"/>
                      <a:gd fmla="*/ 14 h 16" name="T3"/>
                      <a:gd fmla="*/ 2 w 4" name="T4"/>
                      <a:gd fmla="*/ 14 h 16" name="T5"/>
                      <a:gd fmla="*/ 4 w 4" name="T6"/>
                      <a:gd fmla="*/ 7 h 16" name="T7"/>
                      <a:gd fmla="*/ 2 w 4" name="T8"/>
                      <a:gd fmla="*/ 6 h 16" name="T9"/>
                      <a:gd fmla="*/ 0 w 4" name="T10"/>
                      <a:gd fmla="*/ 14 h 16" name="T11"/>
                      <a:gd fmla="*/ 2 w 4" name="T12"/>
                      <a:gd fmla="*/ 14 h 16" name="T13"/>
                      <a:gd fmla="*/ 4 w 4" name="T14"/>
                      <a:gd fmla="*/ 1 h 16" name="T15"/>
                      <a:gd fmla="*/ 1 w 4"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4">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4" name="Freeform 294"/>
                  <p:cNvSpPr/>
                  <p:nvPr/>
                </p:nvSpPr>
                <p:spPr bwMode="auto">
                  <a:xfrm>
                    <a:off x="905" y="1626"/>
                    <a:ext cx="3" cy="13"/>
                  </a:xfrm>
                  <a:custGeom>
                    <a:gdLst>
                      <a:gd fmla="*/ 2 w 5" name="T0"/>
                      <a:gd fmla="*/ 2 h 20" name="T1"/>
                      <a:gd fmla="*/ 2 w 5" name="T2"/>
                      <a:gd fmla="*/ 18 h 20" name="T3"/>
                      <a:gd fmla="*/ 4 w 5" name="T4"/>
                      <a:gd fmla="*/ 18 h 20" name="T5"/>
                      <a:gd fmla="*/ 5 w 5" name="T6"/>
                      <a:gd fmla="*/ 10 h 20" name="T7"/>
                      <a:gd fmla="*/ 3 w 5" name="T8"/>
                      <a:gd fmla="*/ 9 h 20" name="T9"/>
                      <a:gd fmla="*/ 2 w 5" name="T10"/>
                      <a:gd fmla="*/ 18 h 20" name="T11"/>
                      <a:gd fmla="*/ 4 w 5" name="T12"/>
                      <a:gd fmla="*/ 18 h 20" name="T13"/>
                      <a:gd fmla="*/ 4 w 5" name="T14"/>
                      <a:gd fmla="*/ 15 h 20" name="T15"/>
                      <a:gd fmla="*/ 2 w 5" name="T16"/>
                      <a:gd fmla="*/ 15 h 20" name="T17"/>
                      <a:gd fmla="*/ 2 w 5" name="T18"/>
                      <a:gd fmla="*/ 18 h 20" name="T19"/>
                      <a:gd fmla="*/ 4 w 5" name="T20"/>
                      <a:gd fmla="*/ 18 h 20" name="T21"/>
                      <a:gd fmla="*/ 5 w 5" name="T22"/>
                      <a:gd fmla="*/ 10 h 20" name="T23"/>
                      <a:gd fmla="*/ 3 w 5" name="T24"/>
                      <a:gd fmla="*/ 10 h 20" name="T25"/>
                      <a:gd fmla="*/ 2 w 5" name="T26"/>
                      <a:gd fmla="*/ 17 h 20" name="T27"/>
                      <a:gd fmla="*/ 4 w 5" name="T28"/>
                      <a:gd fmla="*/ 17 h 20" name="T29"/>
                      <a:gd fmla="*/ 5 w 5" name="T30"/>
                      <a:gd fmla="*/ 2 h 20" name="T31"/>
                      <a:gd fmla="*/ 2 w 5" name="T32"/>
                      <a:gd fmla="*/ 2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5">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5" name="Freeform 295"/>
                  <p:cNvSpPr/>
                  <p:nvPr/>
                </p:nvSpPr>
                <p:spPr bwMode="auto">
                  <a:xfrm>
                    <a:off x="905" y="1632"/>
                    <a:ext cx="2" cy="7"/>
                  </a:xfrm>
                  <a:custGeom>
                    <a:gdLst>
                      <a:gd fmla="*/ 1 w 4" name="T0"/>
                      <a:gd fmla="*/ 1 h 11" name="T1"/>
                      <a:gd fmla="*/ 1 w 4" name="T2"/>
                      <a:gd fmla="*/ 9 h 11" name="T3"/>
                      <a:gd fmla="*/ 3 w 4" name="T4"/>
                      <a:gd fmla="*/ 10 h 11" name="T5"/>
                      <a:gd fmla="*/ 4 w 4" name="T6"/>
                      <a:gd fmla="*/ 4 h 11" name="T7"/>
                      <a:gd fmla="*/ 2 w 4" name="T8"/>
                      <a:gd fmla="*/ 3 h 11" name="T9"/>
                      <a:gd fmla="*/ 1 w 4" name="T10"/>
                      <a:gd fmla="*/ 8 h 11" name="T11"/>
                      <a:gd fmla="*/ 3 w 4" name="T12"/>
                      <a:gd fmla="*/ 9 h 11" name="T13"/>
                      <a:gd fmla="*/ 3 w 4" name="T14"/>
                      <a:gd fmla="*/ 2 h 11" name="T15"/>
                      <a:gd fmla="*/ 1 w 4"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4">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6" name="Freeform 296"/>
                  <p:cNvSpPr/>
                  <p:nvPr/>
                </p:nvSpPr>
                <p:spPr bwMode="auto">
                  <a:xfrm>
                    <a:off x="905" y="1616"/>
                    <a:ext cx="32" cy="38"/>
                  </a:xfrm>
                  <a:custGeom>
                    <a:gdLst>
                      <a:gd fmla="*/ 15 w 48" name="T0"/>
                      <a:gd fmla="*/ 44 h 57" name="T1"/>
                      <a:gd fmla="*/ 3 w 48" name="T2"/>
                      <a:gd fmla="*/ 35 h 57" name="T3"/>
                      <a:gd fmla="*/ 26 w 48" name="T4"/>
                      <a:gd fmla="*/ 53 h 57" name="T5"/>
                      <a:gd fmla="*/ 22 w 48" name="T6"/>
                      <a:gd fmla="*/ 51 h 57" name="T7"/>
                      <a:gd fmla="*/ 20 w 48" name="T8"/>
                      <a:gd fmla="*/ 48 h 57" name="T9"/>
                      <a:gd fmla="*/ 12 w 48" name="T10"/>
                      <a:gd fmla="*/ 15 h 57" name="T11"/>
                      <a:gd fmla="*/ 10 w 48" name="T12"/>
                      <a:gd fmla="*/ 26 h 57" name="T13"/>
                      <a:gd fmla="*/ 18 w 48" name="T14"/>
                      <a:gd fmla="*/ 44 h 57" name="T15"/>
                      <a:gd fmla="*/ 6 w 48" name="T16"/>
                      <a:gd fmla="*/ 34 h 57" name="T17"/>
                      <a:gd fmla="*/ 13 w 48" name="T18"/>
                      <a:gd fmla="*/ 10 h 57" name="T19"/>
                      <a:gd fmla="*/ 19 w 48" name="T20"/>
                      <a:gd fmla="*/ 14 h 57" name="T21"/>
                      <a:gd fmla="*/ 10 w 48" name="T22"/>
                      <a:gd fmla="*/ 21 h 57" name="T23"/>
                      <a:gd fmla="*/ 20 w 48" name="T24"/>
                      <a:gd fmla="*/ 17 h 57" name="T25"/>
                      <a:gd fmla="*/ 31 w 48" name="T26"/>
                      <a:gd fmla="*/ 22 h 57" name="T27"/>
                      <a:gd fmla="*/ 33 w 48" name="T28"/>
                      <a:gd fmla="*/ 17 h 57" name="T29"/>
                      <a:gd fmla="*/ 19 w 48" name="T30"/>
                      <a:gd fmla="*/ 38 h 57" name="T31"/>
                      <a:gd fmla="*/ 15 w 48" name="T32"/>
                      <a:gd fmla="*/ 22 h 57" name="T33"/>
                      <a:gd fmla="*/ 24 w 48" name="T34"/>
                      <a:gd fmla="*/ 44 h 57" name="T35"/>
                      <a:gd fmla="*/ 32 w 48" name="T36"/>
                      <a:gd fmla="*/ 37 h 57" name="T37"/>
                      <a:gd fmla="*/ 35 w 48" name="T38"/>
                      <a:gd fmla="*/ 53 h 57" name="T39"/>
                      <a:gd fmla="*/ 34 w 48" name="T40"/>
                      <a:gd fmla="*/ 52 h 57" name="T41"/>
                      <a:gd fmla="*/ 42 w 48" name="T42"/>
                      <a:gd fmla="*/ 35 h 57" name="T43"/>
                      <a:gd fmla="*/ 40 w 48" name="T44"/>
                      <a:gd fmla="*/ 52 h 57" name="T45"/>
                      <a:gd fmla="*/ 43 w 48" name="T46"/>
                      <a:gd fmla="*/ 28 h 57" name="T47"/>
                      <a:gd fmla="*/ 37 w 48" name="T48"/>
                      <a:gd fmla="*/ 35 h 57" name="T49"/>
                      <a:gd fmla="*/ 37 w 48" name="T50"/>
                      <a:gd fmla="*/ 10 h 57" name="T51"/>
                      <a:gd fmla="*/ 26 w 48" name="T52"/>
                      <a:gd fmla="*/ 27 h 57" name="T53"/>
                      <a:gd fmla="*/ 23 w 48" name="T54"/>
                      <a:gd fmla="*/ 7 h 57" name="T55"/>
                      <a:gd fmla="*/ 21 w 48" name="T56"/>
                      <a:gd fmla="*/ 24 h 57" name="T57"/>
                      <a:gd fmla="*/ 32 w 48" name="T58"/>
                      <a:gd fmla="*/ 13 h 57" name="T59"/>
                      <a:gd fmla="*/ 35 w 48" name="T60"/>
                      <a:gd fmla="*/ 32 h 57" name="T61"/>
                      <a:gd fmla="*/ 43 w 48" name="T62"/>
                      <a:gd fmla="*/ 19 h 57" name="T63"/>
                      <a:gd fmla="*/ 44 w 48" name="T64"/>
                      <a:gd fmla="*/ 49 h 57" name="T65"/>
                      <a:gd fmla="*/ 44 w 48" name="T66"/>
                      <a:gd fmla="*/ 37 h 57" name="T67"/>
                      <a:gd fmla="*/ 39 w 48" name="T68"/>
                      <a:gd fmla="*/ 44 h 57" name="T69"/>
                      <a:gd fmla="*/ 25 w 48" name="T70"/>
                      <a:gd fmla="*/ 44 h 57" name="T71"/>
                      <a:gd fmla="*/ 35 w 48" name="T72"/>
                      <a:gd fmla="*/ 37 h 57" name="T73"/>
                      <a:gd fmla="*/ 27 w 48" name="T74"/>
                      <a:gd fmla="*/ 37 h 57" name="T75"/>
                      <a:gd fmla="*/ 20 w 48" name="T76"/>
                      <a:gd fmla="*/ 21 h 57" name="T77"/>
                      <a:gd fmla="*/ 24 w 48" name="T78"/>
                      <a:gd fmla="*/ 15 h 57" name="T79"/>
                      <a:gd fmla="*/ 32 w 48" name="T80"/>
                      <a:gd fmla="*/ 17 h 57" name="T81"/>
                      <a:gd fmla="*/ 23 w 48" name="T82"/>
                      <a:gd fmla="*/ 38 h 57" name="T83"/>
                      <a:gd fmla="*/ 20 w 48" name="T84"/>
                      <a:gd fmla="*/ 28 h 57" name="T85"/>
                      <a:gd fmla="*/ 20 w 48" name="T86"/>
                      <a:gd fmla="*/ 19 h 57" name="T87"/>
                      <a:gd fmla="*/ 17 w 48" name="T88"/>
                      <a:gd fmla="*/ 8 h 57" name="T89"/>
                      <a:gd fmla="*/ 16 w 48" name="T90"/>
                      <a:gd fmla="*/ 35 h 57" name="T91"/>
                      <a:gd fmla="*/ 20 w 48" name="T92"/>
                      <a:gd fmla="*/ 3 h 57" name="T93"/>
                      <a:gd fmla="*/ 5 w 48" name="T94"/>
                      <a:gd fmla="*/ 20 h 57" name="T95"/>
                      <a:gd fmla="*/ 8 w 48" name="T96"/>
                      <a:gd fmla="*/ 33 h 57" name="T97"/>
                      <a:gd fmla="*/ 16 w 48" name="T98"/>
                      <a:gd fmla="*/ 46 h 57" name="T99"/>
                      <a:gd fmla="*/ 7 w 48" name="T100"/>
                      <a:gd fmla="*/ 19 h 57" name="T101"/>
                      <a:gd fmla="*/ 7 w 48" name="T102"/>
                      <a:gd fmla="*/ 31 h 57" name="T103"/>
                      <a:gd fmla="*/ 16 w 48" name="T104"/>
                      <a:gd fmla="*/ 25 h 57" name="T105"/>
                      <a:gd fmla="*/ 23 w 48" name="T106"/>
                      <a:gd fmla="*/ 48 h 57" name="T107"/>
                      <a:gd fmla="*/ 27 w 48" name="T108"/>
                      <a:gd fmla="*/ 52 h 57" name="T109"/>
                      <a:gd fmla="*/ 15 w 48" name="T110"/>
                      <a:gd fmla="*/ 48 h 57" name="T111"/>
                      <a:gd fmla="*/ 16 w 48" name="T112"/>
                      <a:gd fmla="*/ 45 h 57" name="T113"/>
                      <a:gd fmla="*/ 3 w 48" name="T114"/>
                      <a:gd fmla="*/ 37 h 5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7" w="48">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7" name="Freeform 297"/>
                  <p:cNvSpPr/>
                  <p:nvPr/>
                </p:nvSpPr>
                <p:spPr bwMode="auto">
                  <a:xfrm>
                    <a:off x="911" y="1613"/>
                    <a:ext cx="35" cy="39"/>
                  </a:xfrm>
                  <a:custGeom>
                    <a:gdLst>
                      <a:gd fmla="*/ 11 w 52" name="T0"/>
                      <a:gd fmla="*/ 10 h 59" name="T1"/>
                      <a:gd fmla="*/ 1 w 52" name="T2"/>
                      <a:gd fmla="*/ 13 h 59" name="T3"/>
                      <a:gd fmla="*/ 20 w 52" name="T4"/>
                      <a:gd fmla="*/ 9 h 59" name="T5"/>
                      <a:gd fmla="*/ 12 w 52" name="T6"/>
                      <a:gd fmla="*/ 8 h 59" name="T7"/>
                      <a:gd fmla="*/ 15 w 52" name="T8"/>
                      <a:gd fmla="*/ 4 h 59" name="T9"/>
                      <a:gd fmla="*/ 18 w 52" name="T10"/>
                      <a:gd fmla="*/ 18 h 59" name="T11"/>
                      <a:gd fmla="*/ 15 w 52" name="T12"/>
                      <a:gd fmla="*/ 7 h 59" name="T13"/>
                      <a:gd fmla="*/ 18 w 52" name="T14"/>
                      <a:gd fmla="*/ 7 h 59" name="T15"/>
                      <a:gd fmla="*/ 18 w 52" name="T16"/>
                      <a:gd fmla="*/ 15 h 59" name="T17"/>
                      <a:gd fmla="*/ 22 w 52" name="T18"/>
                      <a:gd fmla="*/ 17 h 59" name="T19"/>
                      <a:gd fmla="*/ 31 w 52" name="T20"/>
                      <a:gd fmla="*/ 18 h 59" name="T21"/>
                      <a:gd fmla="*/ 33 w 52" name="T22"/>
                      <a:gd fmla="*/ 22 h 59" name="T23"/>
                      <a:gd fmla="*/ 34 w 52" name="T24"/>
                      <a:gd fmla="*/ 38 h 59" name="T25"/>
                      <a:gd fmla="*/ 35 w 52" name="T26"/>
                      <a:gd fmla="*/ 48 h 59" name="T27"/>
                      <a:gd fmla="*/ 38 w 52" name="T28"/>
                      <a:gd fmla="*/ 49 h 59" name="T29"/>
                      <a:gd fmla="*/ 38 w 52" name="T30"/>
                      <a:gd fmla="*/ 54 h 59" name="T31"/>
                      <a:gd fmla="*/ 30 w 52" name="T32"/>
                      <a:gd fmla="*/ 16 h 59" name="T33"/>
                      <a:gd fmla="*/ 37 w 52" name="T34"/>
                      <a:gd fmla="*/ 38 h 59" name="T35"/>
                      <a:gd fmla="*/ 38 w 52" name="T36"/>
                      <a:gd fmla="*/ 33 h 59" name="T37"/>
                      <a:gd fmla="*/ 32 w 52" name="T38"/>
                      <a:gd fmla="*/ 10 h 59" name="T39"/>
                      <a:gd fmla="*/ 38 w 52" name="T40"/>
                      <a:gd fmla="*/ 15 h 59" name="T41"/>
                      <a:gd fmla="*/ 45 w 52" name="T42"/>
                      <a:gd fmla="*/ 39 h 59" name="T43"/>
                      <a:gd fmla="*/ 40 w 52" name="T44"/>
                      <a:gd fmla="*/ 15 h 59" name="T45"/>
                      <a:gd fmla="*/ 45 w 52" name="T46"/>
                      <a:gd fmla="*/ 35 h 59" name="T47"/>
                      <a:gd fmla="*/ 43 w 52" name="T48"/>
                      <a:gd fmla="*/ 41 h 59" name="T49"/>
                      <a:gd fmla="*/ 44 w 52" name="T50"/>
                      <a:gd fmla="*/ 44 h 59" name="T51"/>
                      <a:gd fmla="*/ 48 w 52" name="T52"/>
                      <a:gd fmla="*/ 38 h 59" name="T53"/>
                      <a:gd fmla="*/ 45 w 52" name="T54"/>
                      <a:gd fmla="*/ 43 h 59" name="T55"/>
                      <a:gd fmla="*/ 47 w 52" name="T56"/>
                      <a:gd fmla="*/ 38 h 59" name="T57"/>
                      <a:gd fmla="*/ 43 w 52" name="T58"/>
                      <a:gd fmla="*/ 41 h 59" name="T59"/>
                      <a:gd fmla="*/ 45 w 52" name="T60"/>
                      <a:gd fmla="*/ 35 h 59" name="T61"/>
                      <a:gd fmla="*/ 47 w 52" name="T62"/>
                      <a:gd fmla="*/ 36 h 59" name="T63"/>
                      <a:gd fmla="*/ 40 w 52" name="T64"/>
                      <a:gd fmla="*/ 15 h 59" name="T65"/>
                      <a:gd fmla="*/ 43 w 52" name="T66"/>
                      <a:gd fmla="*/ 40 h 59" name="T67"/>
                      <a:gd fmla="*/ 44 w 52" name="T68"/>
                      <a:gd fmla="*/ 42 h 59" name="T69"/>
                      <a:gd fmla="*/ 36 w 52" name="T70"/>
                      <a:gd fmla="*/ 16 h 59" name="T71"/>
                      <a:gd fmla="*/ 30 w 52" name="T72"/>
                      <a:gd fmla="*/ 13 h 59" name="T73"/>
                      <a:gd fmla="*/ 42 w 52" name="T74"/>
                      <a:gd fmla="*/ 40 h 59" name="T75"/>
                      <a:gd fmla="*/ 36 w 52" name="T76"/>
                      <a:gd fmla="*/ 24 h 59" name="T77"/>
                      <a:gd fmla="*/ 38 w 52" name="T78"/>
                      <a:gd fmla="*/ 29 h 59" name="T79"/>
                      <a:gd fmla="*/ 40 w 52" name="T80"/>
                      <a:gd fmla="*/ 48 h 59" name="T81"/>
                      <a:gd fmla="*/ 31 w 52" name="T82"/>
                      <a:gd fmla="*/ 58 h 59" name="T83"/>
                      <a:gd fmla="*/ 38 w 52" name="T84"/>
                      <a:gd fmla="*/ 39 h 59" name="T85"/>
                      <a:gd fmla="*/ 35 w 52" name="T86"/>
                      <a:gd fmla="*/ 47 h 59" name="T87"/>
                      <a:gd fmla="*/ 34 w 52" name="T88"/>
                      <a:gd fmla="*/ 24 h 59" name="T89"/>
                      <a:gd fmla="*/ 34 w 52" name="T90"/>
                      <a:gd fmla="*/ 37 h 59" name="T91"/>
                      <a:gd fmla="*/ 28 w 52" name="T92"/>
                      <a:gd fmla="*/ 11 h 59" name="T93"/>
                      <a:gd fmla="*/ 27 w 52" name="T94"/>
                      <a:gd fmla="*/ 5 h 59" name="T95"/>
                      <a:gd fmla="*/ 27 w 52" name="T96"/>
                      <a:gd fmla="*/ 8 h 59" name="T97"/>
                      <a:gd fmla="*/ 22 w 52" name="T98"/>
                      <a:gd fmla="*/ 20 h 59" name="T99"/>
                      <a:gd fmla="*/ 16 w 52" name="T100"/>
                      <a:gd fmla="*/ 14 h 59" name="T101"/>
                      <a:gd fmla="*/ 21 w 52" name="T102"/>
                      <a:gd fmla="*/ 7 h 59" name="T103"/>
                      <a:gd fmla="*/ 9 w 52" name="T104"/>
                      <a:gd fmla="*/ 18 h 59" name="T105"/>
                      <a:gd fmla="*/ 16 w 52" name="T106"/>
                      <a:gd fmla="*/ 17 h 59" name="T107"/>
                      <a:gd fmla="*/ 15 w 52" name="T108"/>
                      <a:gd fmla="*/ 7 h 59" name="T109"/>
                      <a:gd fmla="*/ 8 w 52" name="T110"/>
                      <a:gd fmla="*/ 8 h 59" name="T111"/>
                      <a:gd fmla="*/ 20 w 52" name="T112"/>
                      <a:gd fmla="*/ 9 h 59" name="T113"/>
                      <a:gd fmla="*/ 0 w 52" name="T114"/>
                      <a:gd fmla="*/ 13 h 59" name="T115"/>
                      <a:gd fmla="*/ 11 w 52" name="T116"/>
                      <a:gd fmla="*/ 10 h 59" name="T117"/>
                      <a:gd fmla="*/ 3 w 52" name="T118"/>
                      <a:gd fmla="*/ 15 h 5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9" w="52">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8" name="Freeform 298"/>
                  <p:cNvSpPr/>
                  <p:nvPr/>
                </p:nvSpPr>
                <p:spPr bwMode="auto">
                  <a:xfrm>
                    <a:off x="927" y="1615"/>
                    <a:ext cx="18" cy="36"/>
                  </a:xfrm>
                  <a:custGeom>
                    <a:gdLst>
                      <a:gd fmla="*/ 12 w 26" name="T0"/>
                      <a:gd fmla="*/ 48 h 53" name="T1"/>
                      <a:gd fmla="*/ 22 w 26" name="T2"/>
                      <a:gd fmla="*/ 42 h 53" name="T3"/>
                      <a:gd fmla="*/ 10 w 26" name="T4"/>
                      <a:gd fmla="*/ 50 h 53" name="T5"/>
                      <a:gd fmla="*/ 23 w 26" name="T6"/>
                      <a:gd fmla="*/ 40 h 53" name="T7"/>
                      <a:gd fmla="*/ 20 w 26" name="T8"/>
                      <a:gd fmla="*/ 41 h 53" name="T9"/>
                      <a:gd fmla="*/ 23 w 26" name="T10"/>
                      <a:gd fmla="*/ 23 h 53" name="T11"/>
                      <a:gd fmla="*/ 13 w 26" name="T12"/>
                      <a:gd fmla="*/ 10 h 53" name="T13"/>
                      <a:gd fmla="*/ 19 w 26" name="T14"/>
                      <a:gd fmla="*/ 10 h 53" name="T15"/>
                      <a:gd fmla="*/ 6 w 26" name="T16"/>
                      <a:gd fmla="*/ 7 h 53" name="T17"/>
                      <a:gd fmla="*/ 14 w 26" name="T18"/>
                      <a:gd fmla="*/ 9 h 53" name="T19"/>
                      <a:gd fmla="*/ 5 w 26" name="T20"/>
                      <a:gd fmla="*/ 4 h 53" name="T21"/>
                      <a:gd fmla="*/ 11 w 26" name="T22"/>
                      <a:gd fmla="*/ 5 h 53" name="T23"/>
                      <a:gd fmla="*/ 5 w 26" name="T24"/>
                      <a:gd fmla="*/ 2 h 53" name="T25"/>
                      <a:gd fmla="*/ 11 w 26" name="T26"/>
                      <a:gd fmla="*/ 2 h 53" name="T27"/>
                      <a:gd fmla="*/ 2 w 26" name="T28"/>
                      <a:gd fmla="*/ 3 h 53" name="T29"/>
                      <a:gd fmla="*/ 16 w 26" name="T30"/>
                      <a:gd fmla="*/ 9 h 53" name="T31"/>
                      <a:gd fmla="*/ 16 w 26" name="T32"/>
                      <a:gd fmla="*/ 9 h 53" name="T33"/>
                      <a:gd fmla="*/ 10 w 26" name="T34"/>
                      <a:gd fmla="*/ 7 h 53" name="T35"/>
                      <a:gd fmla="*/ 20 w 26" name="T36"/>
                      <a:gd fmla="*/ 13 h 53" name="T37"/>
                      <a:gd fmla="*/ 18 w 26" name="T38"/>
                      <a:gd fmla="*/ 15 h 53" name="T39"/>
                      <a:gd fmla="*/ 25 w 26" name="T40"/>
                      <a:gd fmla="*/ 21 h 53" name="T41"/>
                      <a:gd fmla="*/ 18 w 26" name="T42"/>
                      <a:gd fmla="*/ 15 h 53" name="T43"/>
                      <a:gd fmla="*/ 20 w 26" name="T44"/>
                      <a:gd fmla="*/ 14 h 53" name="T45"/>
                      <a:gd fmla="*/ 10 w 26" name="T46"/>
                      <a:gd fmla="*/ 6 h 53" name="T47"/>
                      <a:gd fmla="*/ 17 w 26" name="T48"/>
                      <a:gd fmla="*/ 9 h 53" name="T49"/>
                      <a:gd fmla="*/ 9 w 26" name="T50"/>
                      <a:gd fmla="*/ 5 h 53" name="T51"/>
                      <a:gd fmla="*/ 16 w 26" name="T52"/>
                      <a:gd fmla="*/ 9 h 53" name="T53"/>
                      <a:gd fmla="*/ 2 w 26" name="T54"/>
                      <a:gd fmla="*/ 3 h 53" name="T55"/>
                      <a:gd fmla="*/ 11 w 26" name="T56"/>
                      <a:gd fmla="*/ 2 h 53" name="T57"/>
                      <a:gd fmla="*/ 4 w 26" name="T58"/>
                      <a:gd fmla="*/ 2 h 53" name="T59"/>
                      <a:gd fmla="*/ 11 w 26" name="T60"/>
                      <a:gd fmla="*/ 5 h 53" name="T61"/>
                      <a:gd fmla="*/ 4 w 26" name="T62"/>
                      <a:gd fmla="*/ 4 h 53" name="T63"/>
                      <a:gd fmla="*/ 14 w 26" name="T64"/>
                      <a:gd fmla="*/ 9 h 53" name="T65"/>
                      <a:gd fmla="*/ 7 w 26" name="T66"/>
                      <a:gd fmla="*/ 7 h 53" name="T67"/>
                      <a:gd fmla="*/ 19 w 26" name="T68"/>
                      <a:gd fmla="*/ 10 h 53" name="T69"/>
                      <a:gd fmla="*/ 13 w 26" name="T70"/>
                      <a:gd fmla="*/ 10 h 53" name="T71"/>
                      <a:gd fmla="*/ 20 w 26" name="T72"/>
                      <a:gd fmla="*/ 41 h 53" name="T73"/>
                      <a:gd fmla="*/ 23 w 26" name="T74"/>
                      <a:gd fmla="*/ 40 h 53" name="T75"/>
                      <a:gd fmla="*/ 10 w 26" name="T76"/>
                      <a:gd fmla="*/ 50 h 53" name="T77"/>
                      <a:gd fmla="*/ 22 w 26" name="T78"/>
                      <a:gd fmla="*/ 41 h 53" name="T79"/>
                      <a:gd fmla="*/ 12 w 26" name="T80"/>
                      <a:gd fmla="*/ 48 h 53" name="T81"/>
                      <a:gd fmla="*/ 23 w 26" name="T82"/>
                      <a:gd fmla="*/ 38 h 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26">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9" name="Freeform 299"/>
                  <p:cNvSpPr/>
                  <p:nvPr/>
                </p:nvSpPr>
                <p:spPr bwMode="auto">
                  <a:xfrm>
                    <a:off x="895" y="1695"/>
                    <a:ext cx="10" cy="10"/>
                  </a:xfrm>
                  <a:custGeom>
                    <a:gdLst>
                      <a:gd fmla="*/ 8 w 14" name="T0"/>
                      <a:gd fmla="*/ 1 h 14" name="T1"/>
                      <a:gd fmla="*/ 1 w 14" name="T2"/>
                      <a:gd fmla="*/ 4 h 14" name="T3"/>
                      <a:gd fmla="*/ 1 w 14" name="T4"/>
                      <a:gd fmla="*/ 10 h 14" name="T5"/>
                      <a:gd fmla="*/ 13 w 14" name="T6"/>
                      <a:gd fmla="*/ 9 h 14" name="T7"/>
                      <a:gd fmla="*/ 4 w 14" name="T8"/>
                      <a:gd fmla="*/ 1 h 14" name="T9"/>
                      <a:gd fmla="*/ 1 w 14" name="T10"/>
                      <a:gd fmla="*/ 9 h 14" name="T11"/>
                      <a:gd fmla="*/ 8 w 14" name="T12"/>
                      <a:gd fmla="*/ 12 h 14" name="T13"/>
                      <a:gd fmla="*/ 11 w 14" name="T14"/>
                      <a:gd fmla="*/ 5 h 14" name="T15"/>
                      <a:gd fmla="*/ 4 w 14" name="T16"/>
                      <a:gd fmla="*/ 4 h 14" name="T17"/>
                      <a:gd fmla="*/ 8 w 14" name="T18"/>
                      <a:gd fmla="*/ 9 h 14" name="T19"/>
                      <a:gd fmla="*/ 7 w 14" name="T20"/>
                      <a:gd fmla="*/ 3 h 14" name="T21"/>
                      <a:gd fmla="*/ 3 w 14" name="T22"/>
                      <a:gd fmla="*/ 8 h 14" name="T23"/>
                      <a:gd fmla="*/ 8 w 14" name="T24"/>
                      <a:gd fmla="*/ 8 h 14" name="T25"/>
                      <a:gd fmla="*/ 4 w 14" name="T26"/>
                      <a:gd fmla="*/ 5 h 14" name="T27"/>
                      <a:gd fmla="*/ 6 w 14" name="T28"/>
                      <a:gd fmla="*/ 9 h 14" name="T29"/>
                      <a:gd fmla="*/ 10 w 14" name="T30"/>
                      <a:gd fmla="*/ 6 h 14" name="T31"/>
                      <a:gd fmla="*/ 10 w 14" name="T32"/>
                      <a:gd fmla="*/ 5 h 14" name="T33"/>
                      <a:gd fmla="*/ 7 w 14" name="T34"/>
                      <a:gd fmla="*/ 5 h 14" name="T35"/>
                      <a:gd fmla="*/ 8 w 14" name="T36"/>
                      <a:gd fmla="*/ 7 h 14" name="T37"/>
                      <a:gd fmla="*/ 9 w 14" name="T38"/>
                      <a:gd fmla="*/ 7 h 14" name="T39"/>
                      <a:gd fmla="*/ 8 w 14" name="T40"/>
                      <a:gd fmla="*/ 5 h 14" name="T41"/>
                      <a:gd fmla="*/ 5 w 14" name="T42"/>
                      <a:gd fmla="*/ 7 h 14" name="T43"/>
                      <a:gd fmla="*/ 6 w 14" name="T44"/>
                      <a:gd fmla="*/ 8 h 14" name="T45"/>
                      <a:gd fmla="*/ 6 w 14" name="T46"/>
                      <a:gd fmla="*/ 7 h 14" name="T47"/>
                      <a:gd fmla="*/ 6 w 14" name="T48"/>
                      <a:gd fmla="*/ 7 h 14" name="T49"/>
                      <a:gd fmla="*/ 5 w 14" name="T50"/>
                      <a:gd fmla="*/ 7 h 14" name="T51"/>
                      <a:gd fmla="*/ 7 w 14" name="T52"/>
                      <a:gd fmla="*/ 5 h 14" name="T53"/>
                      <a:gd fmla="*/ 6 w 14" name="T54"/>
                      <a:gd fmla="*/ 7 h 14" name="T55"/>
                      <a:gd fmla="*/ 7 w 14" name="T56"/>
                      <a:gd fmla="*/ 5 h 14" name="T57"/>
                      <a:gd fmla="*/ 9 w 14" name="T58"/>
                      <a:gd fmla="*/ 8 h 14" name="T59"/>
                      <a:gd fmla="*/ 5 w 14" name="T60"/>
                      <a:gd fmla="*/ 10 h 14" name="T61"/>
                      <a:gd fmla="*/ 6 w 14" name="T62"/>
                      <a:gd fmla="*/ 3 h 14" name="T63"/>
                      <a:gd fmla="*/ 10 w 14" name="T64"/>
                      <a:gd fmla="*/ 7 h 14" name="T65"/>
                      <a:gd fmla="*/ 6 w 14" name="T66"/>
                      <a:gd fmla="*/ 11 h 14" name="T67"/>
                      <a:gd fmla="*/ 2 w 14" name="T68"/>
                      <a:gd fmla="*/ 7 h 14" name="T69"/>
                      <a:gd fmla="*/ 8 w 14" name="T70"/>
                      <a:gd fmla="*/ 3 h 14" name="T71"/>
                      <a:gd fmla="*/ 8 w 14" name="T72"/>
                      <a:gd fmla="*/ 1 h 1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 w="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0" name="Freeform 300"/>
                  <p:cNvSpPr/>
                  <p:nvPr/>
                </p:nvSpPr>
                <p:spPr bwMode="auto">
                  <a:xfrm>
                    <a:off x="896" y="1685"/>
                    <a:ext cx="20" cy="18"/>
                  </a:xfrm>
                  <a:custGeom>
                    <a:gdLst>
                      <a:gd fmla="*/ 22 w 30" name="T0"/>
                      <a:gd fmla="*/ 27 h 28" name="T1"/>
                      <a:gd fmla="*/ 30 w 30" name="T2"/>
                      <a:gd fmla="*/ 22 h 28" name="T3"/>
                      <a:gd fmla="*/ 1 w 30" name="T4"/>
                      <a:gd fmla="*/ 8 h 28" name="T5"/>
                      <a:gd fmla="*/ 3 w 30" name="T6"/>
                      <a:gd fmla="*/ 4 h 28" name="T7"/>
                      <a:gd fmla="*/ 5 w 30" name="T8"/>
                      <a:gd fmla="*/ 4 h 28" name="T9"/>
                      <a:gd fmla="*/ 6 w 30" name="T10"/>
                      <a:gd fmla="*/ 8 h 28" name="T11"/>
                      <a:gd fmla="*/ 5 w 30" name="T12"/>
                      <a:gd fmla="*/ 7 h 28" name="T13"/>
                      <a:gd fmla="*/ 6 w 30" name="T14"/>
                      <a:gd fmla="*/ 3 h 28" name="T15"/>
                      <a:gd fmla="*/ 10 w 30" name="T16"/>
                      <a:gd fmla="*/ 4 h 28" name="T17"/>
                      <a:gd fmla="*/ 10 w 30" name="T18"/>
                      <a:gd fmla="*/ 8 h 28" name="T19"/>
                      <a:gd fmla="*/ 10 w 30" name="T20"/>
                      <a:gd fmla="*/ 8 h 28" name="T21"/>
                      <a:gd fmla="*/ 12 w 30" name="T22"/>
                      <a:gd fmla="*/ 4 h 28" name="T23"/>
                      <a:gd fmla="*/ 15 w 30" name="T24"/>
                      <a:gd fmla="*/ 7 h 28" name="T25"/>
                      <a:gd fmla="*/ 14 w 30" name="T26"/>
                      <a:gd fmla="*/ 9 h 28" name="T27"/>
                      <a:gd fmla="*/ 13 w 30" name="T28"/>
                      <a:gd fmla="*/ 9 h 28" name="T29"/>
                      <a:gd fmla="*/ 15 w 30" name="T30"/>
                      <a:gd fmla="*/ 8 h 28" name="T31"/>
                      <a:gd fmla="*/ 18 w 30" name="T32"/>
                      <a:gd fmla="*/ 10 h 28" name="T33"/>
                      <a:gd fmla="*/ 17 w 30" name="T34"/>
                      <a:gd fmla="*/ 14 h 28" name="T35"/>
                      <a:gd fmla="*/ 17 w 30" name="T36"/>
                      <a:gd fmla="*/ 12 h 28" name="T37"/>
                      <a:gd fmla="*/ 20 w 30" name="T38"/>
                      <a:gd fmla="*/ 11 h 28" name="T39"/>
                      <a:gd fmla="*/ 23 w 30" name="T40"/>
                      <a:gd fmla="*/ 15 h 28" name="T41"/>
                      <a:gd fmla="*/ 21 w 30" name="T42"/>
                      <a:gd fmla="*/ 18 h 28" name="T43"/>
                      <a:gd fmla="*/ 21 w 30" name="T44"/>
                      <a:gd fmla="*/ 18 h 28" name="T45"/>
                      <a:gd fmla="*/ 23 w 30" name="T46"/>
                      <a:gd fmla="*/ 17 h 28" name="T47"/>
                      <a:gd fmla="*/ 25 w 30" name="T48"/>
                      <a:gd fmla="*/ 22 h 28" name="T49"/>
                      <a:gd fmla="*/ 23 w 30" name="T50"/>
                      <a:gd fmla="*/ 25 h 28" name="T51"/>
                      <a:gd fmla="*/ 23 w 30" name="T52"/>
                      <a:gd fmla="*/ 25 h 28" name="T53"/>
                      <a:gd fmla="*/ 24 w 30" name="T54"/>
                      <a:gd fmla="*/ 20 h 28" name="T55"/>
                      <a:gd fmla="*/ 19 w 30" name="T56"/>
                      <a:gd fmla="*/ 9 h 28" name="T57"/>
                      <a:gd fmla="*/ 22 w 30" name="T58"/>
                      <a:gd fmla="*/ 11 h 28" name="T59"/>
                      <a:gd fmla="*/ 20 w 30" name="T60"/>
                      <a:gd fmla="*/ 12 h 28" name="T61"/>
                      <a:gd fmla="*/ 17 w 30" name="T62"/>
                      <a:gd fmla="*/ 10 h 28" name="T63"/>
                      <a:gd fmla="*/ 26 w 30" name="T64"/>
                      <a:gd fmla="*/ 18 h 28" name="T65"/>
                      <a:gd fmla="*/ 24 w 30" name="T66"/>
                      <a:gd fmla="*/ 26 h 28" name="T67"/>
                      <a:gd fmla="*/ 23 w 30" name="T68"/>
                      <a:gd fmla="*/ 23 h 28" name="T69"/>
                      <a:gd fmla="*/ 24 w 30" name="T70"/>
                      <a:gd fmla="*/ 20 h 28" name="T71"/>
                      <a:gd fmla="*/ 25 w 30" name="T72"/>
                      <a:gd fmla="*/ 18 h 28" name="T73"/>
                      <a:gd fmla="*/ 23 w 30" name="T74"/>
                      <a:gd fmla="*/ 19 h 28" name="T75"/>
                      <a:gd fmla="*/ 21 w 30" name="T76"/>
                      <a:gd fmla="*/ 16 h 28" name="T77"/>
                      <a:gd fmla="*/ 22 w 30" name="T78"/>
                      <a:gd fmla="*/ 13 h 28" name="T79"/>
                      <a:gd fmla="*/ 22 w 30" name="T80"/>
                      <a:gd fmla="*/ 12 h 28" name="T81"/>
                      <a:gd fmla="*/ 19 w 30" name="T82"/>
                      <a:gd fmla="*/ 14 h 28" name="T83"/>
                      <a:gd fmla="*/ 16 w 30" name="T84"/>
                      <a:gd fmla="*/ 12 h 28" name="T85"/>
                      <a:gd fmla="*/ 17 w 30" name="T86"/>
                      <a:gd fmla="*/ 9 h 28" name="T87"/>
                      <a:gd fmla="*/ 17 w 30" name="T88"/>
                      <a:gd fmla="*/ 8 h 28" name="T89"/>
                      <a:gd fmla="*/ 15 w 30" name="T90"/>
                      <a:gd fmla="*/ 10 h 28" name="T91"/>
                      <a:gd fmla="*/ 13 w 30" name="T92"/>
                      <a:gd fmla="*/ 7 h 28" name="T93"/>
                      <a:gd fmla="*/ 14 w 30" name="T94"/>
                      <a:gd fmla="*/ 6 h 28" name="T95"/>
                      <a:gd fmla="*/ 14 w 30" name="T96"/>
                      <a:gd fmla="*/ 4 h 28" name="T97"/>
                      <a:gd fmla="*/ 12 w 30" name="T98"/>
                      <a:gd fmla="*/ 8 h 28" name="T99"/>
                      <a:gd fmla="*/ 8 w 30" name="T100"/>
                      <a:gd fmla="*/ 7 h 28" name="T101"/>
                      <a:gd fmla="*/ 8 w 30" name="T102"/>
                      <a:gd fmla="*/ 4 h 28" name="T103"/>
                      <a:gd fmla="*/ 8 w 30" name="T104"/>
                      <a:gd fmla="*/ 3 h 28" name="T105"/>
                      <a:gd fmla="*/ 7 w 30" name="T106"/>
                      <a:gd fmla="*/ 7 h 28" name="T107"/>
                      <a:gd fmla="*/ 3 w 30" name="T108"/>
                      <a:gd fmla="*/ 8 h 28" name="T109"/>
                      <a:gd fmla="*/ 3 w 30" name="T110"/>
                      <a:gd fmla="*/ 4 h 28" name="T111"/>
                      <a:gd fmla="*/ 5 w 30" name="T112"/>
                      <a:gd fmla="*/ 4 h 28" name="T113"/>
                      <a:gd fmla="*/ 3 w 30" name="T114"/>
                      <a:gd fmla="*/ 8 h 28" name="T115"/>
                      <a:gd fmla="*/ 19 w 30" name="T116"/>
                      <a:gd fmla="*/ 9 h 28" name="T117"/>
                      <a:gd fmla="*/ 24 w 30" name="T118"/>
                      <a:gd fmla="*/ 26 h 28" name="T119"/>
                      <a:gd fmla="*/ 2 w 30" name="T120"/>
                      <a:gd fmla="*/ 10 h 2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 w="30">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1" name="Freeform 301"/>
                  <p:cNvSpPr/>
                  <p:nvPr/>
                </p:nvSpPr>
                <p:spPr bwMode="auto">
                  <a:xfrm>
                    <a:off x="893" y="1671"/>
                    <a:ext cx="36" cy="29"/>
                  </a:xfrm>
                  <a:custGeom>
                    <a:gdLst>
                      <a:gd fmla="*/ 5 w 53" name="T0"/>
                      <a:gd fmla="*/ 12 h 44" name="T1"/>
                      <a:gd fmla="*/ 10 w 53" name="T2"/>
                      <a:gd fmla="*/ 3 h 44" name="T3"/>
                      <a:gd fmla="*/ 33 w 53" name="T4"/>
                      <a:gd fmla="*/ 13 h 44" name="T5"/>
                      <a:gd fmla="*/ 45 w 53" name="T6"/>
                      <a:gd fmla="*/ 28 h 44" name="T7"/>
                      <a:gd fmla="*/ 49 w 53" name="T8"/>
                      <a:gd fmla="*/ 37 h 44" name="T9"/>
                      <a:gd fmla="*/ 44 w 53" name="T10"/>
                      <a:gd fmla="*/ 41 h 44" name="T11"/>
                      <a:gd fmla="*/ 38 w 53" name="T12"/>
                      <a:gd fmla="*/ 30 h 44" name="T13"/>
                      <a:gd fmla="*/ 27 w 53" name="T14"/>
                      <a:gd fmla="*/ 17 h 44" name="T15"/>
                      <a:gd fmla="*/ 3 w 53" name="T16"/>
                      <a:gd fmla="*/ 10 h 44" name="T17"/>
                      <a:gd fmla="*/ 4 w 53" name="T18"/>
                      <a:gd fmla="*/ 12 h 44" name="T19"/>
                      <a:gd fmla="*/ 42 w 53" name="T20"/>
                      <a:gd fmla="*/ 43 h 44" name="T21"/>
                      <a:gd fmla="*/ 43 w 53" name="T22"/>
                      <a:gd fmla="*/ 44 h 44" name="T23"/>
                      <a:gd fmla="*/ 52 w 53" name="T24"/>
                      <a:gd fmla="*/ 40 h 44" name="T25"/>
                      <a:gd fmla="*/ 35 w 53" name="T26"/>
                      <a:gd fmla="*/ 11 h 44" name="T27"/>
                      <a:gd fmla="*/ 8 w 53" name="T28"/>
                      <a:gd fmla="*/ 1 h 44" name="T29"/>
                      <a:gd fmla="*/ 3 w 53" name="T30"/>
                      <a:gd fmla="*/ 12 h 44" name="T31"/>
                      <a:gd fmla="*/ 5 w 53" name="T32"/>
                      <a:gd fmla="*/ 12 h 4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 w="52">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2" name="Freeform 302"/>
                  <p:cNvSpPr/>
                  <p:nvPr/>
                </p:nvSpPr>
                <p:spPr bwMode="auto">
                  <a:xfrm>
                    <a:off x="895" y="1672"/>
                    <a:ext cx="24" cy="17"/>
                  </a:xfrm>
                  <a:custGeom>
                    <a:gdLst>
                      <a:gd fmla="*/ 4 w 35" name="T0"/>
                      <a:gd fmla="*/ 4 h 25" name="T1"/>
                      <a:gd fmla="*/ 3 w 35" name="T2"/>
                      <a:gd fmla="*/ 3 h 25" name="T3"/>
                      <a:gd fmla="*/ 4 w 35" name="T4"/>
                      <a:gd fmla="*/ 2 h 25" name="T5"/>
                      <a:gd fmla="*/ 5 w 35" name="T6"/>
                      <a:gd fmla="*/ 2 h 25" name="T7"/>
                      <a:gd fmla="*/ 5 w 35" name="T8"/>
                      <a:gd fmla="*/ 6 h 25" name="T9"/>
                      <a:gd fmla="*/ 6 w 35" name="T10"/>
                      <a:gd fmla="*/ 6 h 25" name="T11"/>
                      <a:gd fmla="*/ 11 w 35" name="T12"/>
                      <a:gd fmla="*/ 7 h 25" name="T13"/>
                      <a:gd fmla="*/ 12 w 35" name="T14"/>
                      <a:gd fmla="*/ 9 h 25" name="T15"/>
                      <a:gd fmla="*/ 14 w 35" name="T16"/>
                      <a:gd fmla="*/ 9 h 25" name="T17"/>
                      <a:gd fmla="*/ 15 w 35" name="T18"/>
                      <a:gd fmla="*/ 11 h 25" name="T19"/>
                      <a:gd fmla="*/ 15 w 35" name="T20"/>
                      <a:gd fmla="*/ 9 h 25" name="T21"/>
                      <a:gd fmla="*/ 15 w 35" name="T22"/>
                      <a:gd fmla="*/ 8 h 25" name="T23"/>
                      <a:gd fmla="*/ 15 w 35" name="T24"/>
                      <a:gd fmla="*/ 6 h 25" name="T25"/>
                      <a:gd fmla="*/ 16 w 35" name="T26"/>
                      <a:gd fmla="*/ 5 h 25" name="T27"/>
                      <a:gd fmla="*/ 15 w 35" name="T28"/>
                      <a:gd fmla="*/ 5 h 25" name="T29"/>
                      <a:gd fmla="*/ 14 w 35" name="T30"/>
                      <a:gd fmla="*/ 2 h 25" name="T31"/>
                      <a:gd fmla="*/ 19 w 35" name="T32"/>
                      <a:gd fmla="*/ 5 h 25" name="T33"/>
                      <a:gd fmla="*/ 18 w 35" name="T34"/>
                      <a:gd fmla="*/ 7 h 25" name="T35"/>
                      <a:gd fmla="*/ 22 w 35" name="T36"/>
                      <a:gd fmla="*/ 13 h 25" name="T37"/>
                      <a:gd fmla="*/ 22 w 35" name="T38"/>
                      <a:gd fmla="*/ 14 h 25" name="T39"/>
                      <a:gd fmla="*/ 24 w 35" name="T40"/>
                      <a:gd fmla="*/ 15 h 25" name="T41"/>
                      <a:gd fmla="*/ 25 w 35" name="T42"/>
                      <a:gd fmla="*/ 17 h 25" name="T43"/>
                      <a:gd fmla="*/ 26 w 35" name="T44"/>
                      <a:gd fmla="*/ 15 h 25" name="T45"/>
                      <a:gd fmla="*/ 28 w 35" name="T46"/>
                      <a:gd fmla="*/ 18 h 25" name="T47"/>
                      <a:gd fmla="*/ 29 w 35" name="T48"/>
                      <a:gd fmla="*/ 13 h 25" name="T49"/>
                      <a:gd fmla="*/ 30 w 35" name="T50"/>
                      <a:gd fmla="*/ 16 h 25" name="T51"/>
                      <a:gd fmla="*/ 33 w 35" name="T52"/>
                      <a:gd fmla="*/ 24 h 25" name="T53"/>
                      <a:gd fmla="*/ 20 w 35" name="T54"/>
                      <a:gd fmla="*/ 6 h 25" name="T55"/>
                      <a:gd fmla="*/ 24 w 35" name="T56"/>
                      <a:gd fmla="*/ 9 h 25" name="T57"/>
                      <a:gd fmla="*/ 29 w 35" name="T58"/>
                      <a:gd fmla="*/ 19 h 25" name="T59"/>
                      <a:gd fmla="*/ 27 w 35" name="T60"/>
                      <a:gd fmla="*/ 16 h 25" name="T61"/>
                      <a:gd fmla="*/ 25 w 35" name="T62"/>
                      <a:gd fmla="*/ 18 h 25" name="T63"/>
                      <a:gd fmla="*/ 24 w 35" name="T64"/>
                      <a:gd fmla="*/ 15 h 25" name="T65"/>
                      <a:gd fmla="*/ 23 w 35" name="T66"/>
                      <a:gd fmla="*/ 14 h 25" name="T67"/>
                      <a:gd fmla="*/ 23 w 35" name="T68"/>
                      <a:gd fmla="*/ 13 h 25" name="T69"/>
                      <a:gd fmla="*/ 23 w 35" name="T70"/>
                      <a:gd fmla="*/ 11 h 25" name="T71"/>
                      <a:gd fmla="*/ 20 w 35" name="T72"/>
                      <a:gd fmla="*/ 6 h 25" name="T73"/>
                      <a:gd fmla="*/ 14 w 35" name="T74"/>
                      <a:gd fmla="*/ 2 h 25" name="T75"/>
                      <a:gd fmla="*/ 15 w 35" name="T76"/>
                      <a:gd fmla="*/ 5 h 25" name="T77"/>
                      <a:gd fmla="*/ 16 w 35" name="T78"/>
                      <a:gd fmla="*/ 5 h 25" name="T79"/>
                      <a:gd fmla="*/ 15 w 35" name="T80"/>
                      <a:gd fmla="*/ 7 h 25" name="T81"/>
                      <a:gd fmla="*/ 16 w 35" name="T82"/>
                      <a:gd fmla="*/ 8 h 25" name="T83"/>
                      <a:gd fmla="*/ 15 w 35" name="T84"/>
                      <a:gd fmla="*/ 8 h 25" name="T85"/>
                      <a:gd fmla="*/ 15 w 35" name="T86"/>
                      <a:gd fmla="*/ 11 h 25" name="T87"/>
                      <a:gd fmla="*/ 15 w 35" name="T88"/>
                      <a:gd fmla="*/ 9 h 25" name="T89"/>
                      <a:gd fmla="*/ 12 w 35" name="T90"/>
                      <a:gd fmla="*/ 9 h 25" name="T91"/>
                      <a:gd fmla="*/ 11 w 35" name="T92"/>
                      <a:gd fmla="*/ 7 h 25" name="T93"/>
                      <a:gd fmla="*/ 7 w 35" name="T94"/>
                      <a:gd fmla="*/ 5 h 25" name="T95"/>
                      <a:gd fmla="*/ 6 w 35" name="T96"/>
                      <a:gd fmla="*/ 8 h 25" name="T97"/>
                      <a:gd fmla="*/ 6 w 35" name="T98"/>
                      <a:gd fmla="*/ 8 h 25" name="T99"/>
                      <a:gd fmla="*/ 5 w 35" name="T100"/>
                      <a:gd fmla="*/ 1 h 25" name="T101"/>
                      <a:gd fmla="*/ 4 w 35" name="T102"/>
                      <a:gd fmla="*/ 1 h 25" name="T103"/>
                      <a:gd fmla="*/ 3 w 35" name="T104"/>
                      <a:gd fmla="*/ 3 h 25" name="T105"/>
                      <a:gd fmla="*/ 4 w 35" name="T106"/>
                      <a:gd fmla="*/ 4 h 25" name="T107"/>
                      <a:gd fmla="*/ 4 w 35" name="T108"/>
                      <a:gd fmla="*/ 5 h 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5" w="3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3" name="Freeform 303"/>
                  <p:cNvSpPr/>
                  <p:nvPr/>
                </p:nvSpPr>
                <p:spPr bwMode="auto">
                  <a:xfrm>
                    <a:off x="913" y="1677"/>
                    <a:ext cx="14" cy="22"/>
                  </a:xfrm>
                  <a:custGeom>
                    <a:gdLst>
                      <a:gd fmla="*/ 5 w 21" name="T0"/>
                      <a:gd fmla="*/ 13 h 34" name="T1"/>
                      <a:gd fmla="*/ 6 w 21" name="T2"/>
                      <a:gd fmla="*/ 13 h 34" name="T3"/>
                      <a:gd fmla="*/ 12 w 21" name="T4"/>
                      <a:gd fmla="*/ 21 h 34" name="T5"/>
                      <a:gd fmla="*/ 3 w 21" name="T6"/>
                      <a:gd fmla="*/ 15 h 34" name="T7"/>
                      <a:gd fmla="*/ 1 w 21" name="T8"/>
                      <a:gd fmla="*/ 12 h 34" name="T9"/>
                      <a:gd fmla="*/ 10 w 21" name="T10"/>
                      <a:gd fmla="*/ 17 h 34" name="T11"/>
                      <a:gd fmla="*/ 14 w 21" name="T12"/>
                      <a:gd fmla="*/ 26 h 34" name="T13"/>
                      <a:gd fmla="*/ 13 w 21" name="T14"/>
                      <a:gd fmla="*/ 28 h 34" name="T15"/>
                      <a:gd fmla="*/ 10 w 21" name="T16"/>
                      <a:gd fmla="*/ 23 h 34" name="T17"/>
                      <a:gd fmla="*/ 12 w 21" name="T18"/>
                      <a:gd fmla="*/ 25 h 34" name="T19"/>
                      <a:gd fmla="*/ 13 w 21" name="T20"/>
                      <a:gd fmla="*/ 32 h 34" name="T21"/>
                      <a:gd fmla="*/ 15 w 21" name="T22"/>
                      <a:gd fmla="*/ 24 h 34" name="T23"/>
                      <a:gd fmla="*/ 16 w 21" name="T24"/>
                      <a:gd fmla="*/ 32 h 34" name="T25"/>
                      <a:gd fmla="*/ 15 w 21" name="T26"/>
                      <a:gd fmla="*/ 24 h 34" name="T27"/>
                      <a:gd fmla="*/ 19 w 21" name="T28"/>
                      <a:gd fmla="*/ 31 h 34" name="T29"/>
                      <a:gd fmla="*/ 19 w 21" name="T30"/>
                      <a:gd fmla="*/ 30 h 34" name="T31"/>
                      <a:gd fmla="*/ 14 w 21" name="T32"/>
                      <a:gd fmla="*/ 21 h 34" name="T33"/>
                      <a:gd fmla="*/ 15 w 21" name="T34"/>
                      <a:gd fmla="*/ 18 h 34" name="T35"/>
                      <a:gd fmla="*/ 19 w 21" name="T36"/>
                      <a:gd fmla="*/ 26 h 34" name="T37"/>
                      <a:gd fmla="*/ 14 w 21" name="T38"/>
                      <a:gd fmla="*/ 23 h 34" name="T39"/>
                      <a:gd fmla="*/ 7 w 21" name="T40"/>
                      <a:gd fmla="*/ 13 h 34" name="T41"/>
                      <a:gd fmla="*/ 8 w 21" name="T42"/>
                      <a:gd fmla="*/ 8 h 34" name="T43"/>
                      <a:gd fmla="*/ 16 w 21" name="T44"/>
                      <a:gd fmla="*/ 18 h 34" name="T45"/>
                      <a:gd fmla="*/ 14 w 21" name="T46"/>
                      <a:gd fmla="*/ 19 h 34" name="T47"/>
                      <a:gd fmla="*/ 3 w 21" name="T48"/>
                      <a:gd fmla="*/ 6 h 34" name="T49"/>
                      <a:gd fmla="*/ 10 w 21" name="T50"/>
                      <a:gd fmla="*/ 13 h 34" name="T51"/>
                      <a:gd fmla="*/ 6 w 21" name="T52"/>
                      <a:gd fmla="*/ 8 h 34" name="T53"/>
                      <a:gd fmla="*/ 17 w 21" name="T54"/>
                      <a:gd fmla="*/ 26 h 34" name="T55"/>
                      <a:gd fmla="*/ 15 w 21" name="T56"/>
                      <a:gd fmla="*/ 26 h 34" name="T57"/>
                      <a:gd fmla="*/ 8 w 21" name="T58"/>
                      <a:gd fmla="*/ 6 h 34" name="T59"/>
                      <a:gd fmla="*/ 12 w 21" name="T60"/>
                      <a:gd fmla="*/ 11 h 34" name="T61"/>
                      <a:gd fmla="*/ 14 w 21" name="T62"/>
                      <a:gd fmla="*/ 20 h 34" name="T63"/>
                      <a:gd fmla="*/ 8 w 21" name="T64"/>
                      <a:gd fmla="*/ 9 h 34" name="T65"/>
                      <a:gd fmla="*/ 7 w 21" name="T66"/>
                      <a:gd fmla="*/ 8 h 34" name="T67"/>
                      <a:gd fmla="*/ 15 w 21" name="T68"/>
                      <a:gd fmla="*/ 19 h 34" name="T69"/>
                      <a:gd fmla="*/ 14 w 21" name="T70"/>
                      <a:gd fmla="*/ 23 h 34" name="T71"/>
                      <a:gd fmla="*/ 9 w 21" name="T72"/>
                      <a:gd fmla="*/ 15 h 34" name="T73"/>
                      <a:gd fmla="*/ 15 w 21" name="T74"/>
                      <a:gd fmla="*/ 18 h 34" name="T75"/>
                      <a:gd fmla="*/ 20 w 21" name="T76"/>
                      <a:gd fmla="*/ 28 h 34" name="T77"/>
                      <a:gd fmla="*/ 19 w 21" name="T78"/>
                      <a:gd fmla="*/ 30 h 34" name="T79"/>
                      <a:gd fmla="*/ 14 w 21" name="T80"/>
                      <a:gd fmla="*/ 23 h 34" name="T81"/>
                      <a:gd fmla="*/ 15 w 21" name="T82"/>
                      <a:gd fmla="*/ 24 h 34" name="T83"/>
                      <a:gd fmla="*/ 18 w 21" name="T84"/>
                      <a:gd fmla="*/ 28 h 34" name="T85"/>
                      <a:gd fmla="*/ 14 w 21" name="T86"/>
                      <a:gd fmla="*/ 33 h 34" name="T87"/>
                      <a:gd fmla="*/ 13 w 21" name="T88"/>
                      <a:gd fmla="*/ 25 h 34" name="T89"/>
                      <a:gd fmla="*/ 12 w 21" name="T90"/>
                      <a:gd fmla="*/ 25 h 34" name="T91"/>
                      <a:gd fmla="*/ 15 w 21" name="T92"/>
                      <a:gd fmla="*/ 31 h 34" name="T93"/>
                      <a:gd fmla="*/ 14 w 21" name="T94"/>
                      <a:gd fmla="*/ 29 h 34" name="T95"/>
                      <a:gd fmla="*/ 10 w 21" name="T96"/>
                      <a:gd fmla="*/ 20 h 34" name="T97"/>
                      <a:gd fmla="*/ 10 w 21" name="T98"/>
                      <a:gd fmla="*/ 17 h 34" name="T99"/>
                      <a:gd fmla="*/ 10 w 21" name="T100"/>
                      <a:gd fmla="*/ 17 h 34" name="T101"/>
                      <a:gd fmla="*/ 3 w 21" name="T102"/>
                      <a:gd fmla="*/ 15 h 34" name="T103"/>
                      <a:gd fmla="*/ 2 w 21" name="T104"/>
                      <a:gd fmla="*/ 12 h 34" name="T105"/>
                      <a:gd fmla="*/ 6 w 21" name="T106"/>
                      <a:gd fmla="*/ 13 h 34" name="T107"/>
                      <a:gd fmla="*/ 12 w 21" name="T108"/>
                      <a:gd fmla="*/ 22 h 34" name="T109"/>
                      <a:gd fmla="*/ 6 w 21" name="T110"/>
                      <a:gd fmla="*/ 15 h 3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4" w="21">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4" name="Freeform 304"/>
                  <p:cNvSpPr/>
                  <p:nvPr/>
                </p:nvSpPr>
                <p:spPr bwMode="auto">
                  <a:xfrm>
                    <a:off x="949" y="1598"/>
                    <a:ext cx="31" cy="30"/>
                  </a:xfrm>
                  <a:custGeom>
                    <a:gdLst>
                      <a:gd fmla="*/ 3 w 47" name="T0"/>
                      <a:gd fmla="*/ 30 h 45" name="T1"/>
                      <a:gd fmla="*/ 3 w 47" name="T2"/>
                      <a:gd fmla="*/ 30 h 45" name="T3"/>
                      <a:gd fmla="*/ 4 w 47" name="T4"/>
                      <a:gd fmla="*/ 32 h 45" name="T5"/>
                      <a:gd fmla="*/ 10 w 47" name="T6"/>
                      <a:gd fmla="*/ 23 h 45" name="T7"/>
                      <a:gd fmla="*/ 18 w 47" name="T8"/>
                      <a:gd fmla="*/ 30 h 45" name="T9"/>
                      <a:gd fmla="*/ 20 w 47" name="T10"/>
                      <a:gd fmla="*/ 30 h 45" name="T11"/>
                      <a:gd fmla="*/ 32 w 47" name="T12"/>
                      <a:gd fmla="*/ 10 h 45" name="T13"/>
                      <a:gd fmla="*/ 39 w 47" name="T14"/>
                      <a:gd fmla="*/ 5 h 45" name="T15"/>
                      <a:gd fmla="*/ 39 w 47" name="T16"/>
                      <a:gd fmla="*/ 18 h 45" name="T17"/>
                      <a:gd fmla="*/ 28 w 47" name="T18"/>
                      <a:gd fmla="*/ 41 h 45" name="T19"/>
                      <a:gd fmla="*/ 15 w 47" name="T20"/>
                      <a:gd fmla="*/ 36 h 45" name="T21"/>
                      <a:gd fmla="*/ 3 w 47" name="T22"/>
                      <a:gd fmla="*/ 31 h 45" name="T23"/>
                      <a:gd fmla="*/ 2 w 47" name="T24"/>
                      <a:gd fmla="*/ 33 h 45" name="T25"/>
                      <a:gd fmla="*/ 12 w 47" name="T26"/>
                      <a:gd fmla="*/ 38 h 45" name="T27"/>
                      <a:gd fmla="*/ 30 w 47" name="T28"/>
                      <a:gd fmla="*/ 45 h 45" name="T29"/>
                      <a:gd fmla="*/ 32 w 47" name="T30"/>
                      <a:gd fmla="*/ 44 h 45" name="T31"/>
                      <a:gd fmla="*/ 45 w 47" name="T32"/>
                      <a:gd fmla="*/ 11 h 45" name="T33"/>
                      <a:gd fmla="*/ 34 w 47" name="T34"/>
                      <a:gd fmla="*/ 0 h 45" name="T35"/>
                      <a:gd fmla="*/ 33 w 47" name="T36"/>
                      <a:gd fmla="*/ 1 h 45" name="T37"/>
                      <a:gd fmla="*/ 18 w 47" name="T38"/>
                      <a:gd fmla="*/ 29 h 45" name="T39"/>
                      <a:gd fmla="*/ 20 w 47" name="T40"/>
                      <a:gd fmla="*/ 28 h 45" name="T41"/>
                      <a:gd fmla="*/ 8 w 47" name="T42"/>
                      <a:gd fmla="*/ 20 h 45" name="T43"/>
                      <a:gd fmla="*/ 2 w 47" name="T44"/>
                      <a:gd fmla="*/ 31 h 45" name="T45"/>
                      <a:gd fmla="*/ 3 w 47" name="T46"/>
                      <a:gd fmla="*/ 33 h 45" name="T47"/>
                      <a:gd fmla="*/ 5 w 47" name="T48"/>
                      <a:gd fmla="*/ 32 h 45" name="T49"/>
                      <a:gd fmla="*/ 3 w 47" name="T50"/>
                      <a:gd fmla="*/ 30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47">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5" name="Freeform 305"/>
                  <p:cNvSpPr/>
                  <p:nvPr/>
                </p:nvSpPr>
                <p:spPr bwMode="auto">
                  <a:xfrm>
                    <a:off x="951" y="1598"/>
                    <a:ext cx="28" cy="28"/>
                  </a:xfrm>
                  <a:custGeom>
                    <a:gdLst>
                      <a:gd fmla="*/ 4 w 43" name="T0"/>
                      <a:gd fmla="*/ 31 h 42" name="T1"/>
                      <a:gd fmla="*/ 6 w 43" name="T2"/>
                      <a:gd fmla="*/ 25 h 42" name="T3"/>
                      <a:gd fmla="*/ 4 w 43" name="T4"/>
                      <a:gd fmla="*/ 26 h 42" name="T5"/>
                      <a:gd fmla="*/ 3 w 43" name="T6"/>
                      <a:gd fmla="*/ 26 h 42" name="T7"/>
                      <a:gd fmla="*/ 8 w 43" name="T8"/>
                      <a:gd fmla="*/ 34 h 42" name="T9"/>
                      <a:gd fmla="*/ 9 w 43" name="T10"/>
                      <a:gd fmla="*/ 27 h 42" name="T11"/>
                      <a:gd fmla="*/ 7 w 43" name="T12"/>
                      <a:gd fmla="*/ 27 h 42" name="T13"/>
                      <a:gd fmla="*/ 12 w 43" name="T14"/>
                      <a:gd fmla="*/ 35 h 42" name="T15"/>
                      <a:gd fmla="*/ 12 w 43" name="T16"/>
                      <a:gd fmla="*/ 37 h 42" name="T17"/>
                      <a:gd fmla="*/ 13 w 43" name="T18"/>
                      <a:gd fmla="*/ 31 h 42" name="T19"/>
                      <a:gd fmla="*/ 14 w 43" name="T20"/>
                      <a:gd fmla="*/ 34 h 42" name="T21"/>
                      <a:gd fmla="*/ 16 w 43" name="T22"/>
                      <a:gd fmla="*/ 32 h 42" name="T23"/>
                      <a:gd fmla="*/ 23 w 43" name="T24"/>
                      <a:gd fmla="*/ 31 h 42" name="T25"/>
                      <a:gd fmla="*/ 22 w 43" name="T26"/>
                      <a:gd fmla="*/ 23 h 42" name="T27"/>
                      <a:gd fmla="*/ 16 w 43" name="T28"/>
                      <a:gd fmla="*/ 32 h 42" name="T29"/>
                      <a:gd fmla="*/ 21 w 43" name="T30"/>
                      <a:gd fmla="*/ 29 h 42" name="T31"/>
                      <a:gd fmla="*/ 31 w 43" name="T32"/>
                      <a:gd fmla="*/ 10 h 42" name="T33"/>
                      <a:gd fmla="*/ 29 w 43" name="T34"/>
                      <a:gd fmla="*/ 12 h 42" name="T35"/>
                      <a:gd fmla="*/ 23 w 43" name="T36"/>
                      <a:gd fmla="*/ 34 h 42" name="T37"/>
                      <a:gd fmla="*/ 25 w 43" name="T38"/>
                      <a:gd fmla="*/ 39 h 42" name="T39"/>
                      <a:gd fmla="*/ 28 w 43" name="T40"/>
                      <a:gd fmla="*/ 31 h 42" name="T41"/>
                      <a:gd fmla="*/ 29 w 43" name="T42"/>
                      <a:gd fmla="*/ 19 h 42" name="T43"/>
                      <a:gd fmla="*/ 25 w 43" name="T44"/>
                      <a:gd fmla="*/ 35 h 42" name="T45"/>
                      <a:gd fmla="*/ 32 w 43" name="T46"/>
                      <a:gd fmla="*/ 34 h 42" name="T47"/>
                      <a:gd fmla="*/ 38 w 43" name="T48"/>
                      <a:gd fmla="*/ 10 h 42" name="T49"/>
                      <a:gd fmla="*/ 34 w 43" name="T50"/>
                      <a:gd fmla="*/ 10 h 42" name="T51"/>
                      <a:gd fmla="*/ 36 w 43" name="T52"/>
                      <a:gd fmla="*/ 12 h 42" name="T53"/>
                      <a:gd fmla="*/ 32 w 43" name="T54"/>
                      <a:gd fmla="*/ 11 h 42" name="T55"/>
                      <a:gd fmla="*/ 34 w 43" name="T56"/>
                      <a:gd fmla="*/ 16 h 42" name="T57"/>
                      <a:gd fmla="*/ 32 w 43" name="T58"/>
                      <a:gd fmla="*/ 14 h 42" name="T59"/>
                      <a:gd fmla="*/ 35 w 43" name="T60"/>
                      <a:gd fmla="*/ 10 h 42" name="T61"/>
                      <a:gd fmla="*/ 30 w 43" name="T62"/>
                      <a:gd fmla="*/ 33 h 42" name="T63"/>
                      <a:gd fmla="*/ 28 w 43" name="T64"/>
                      <a:gd fmla="*/ 36 h 42" name="T65"/>
                      <a:gd fmla="*/ 32 w 43" name="T66"/>
                      <a:gd fmla="*/ 20 h 42" name="T67"/>
                      <a:gd fmla="*/ 25 w 43" name="T68"/>
                      <a:gd fmla="*/ 30 h 42" name="T69"/>
                      <a:gd fmla="*/ 22 w 43" name="T70"/>
                      <a:gd fmla="*/ 39 h 42" name="T71"/>
                      <a:gd fmla="*/ 26 w 43" name="T72"/>
                      <a:gd fmla="*/ 35 h 42" name="T73"/>
                      <a:gd fmla="*/ 31 w 43" name="T74"/>
                      <a:gd fmla="*/ 12 h 42" name="T75"/>
                      <a:gd fmla="*/ 28 w 43" name="T76"/>
                      <a:gd fmla="*/ 9 h 42" name="T77"/>
                      <a:gd fmla="*/ 19 w 43" name="T78"/>
                      <a:gd fmla="*/ 27 h 42" name="T79"/>
                      <a:gd fmla="*/ 19 w 43" name="T80"/>
                      <a:gd fmla="*/ 33 h 42" name="T81"/>
                      <a:gd fmla="*/ 25 w 43" name="T82"/>
                      <a:gd fmla="*/ 24 h 42" name="T83"/>
                      <a:gd fmla="*/ 20 w 43" name="T84"/>
                      <a:gd fmla="*/ 32 h 42" name="T85"/>
                      <a:gd fmla="*/ 20 w 43" name="T86"/>
                      <a:gd fmla="*/ 40 h 42" name="T87"/>
                      <a:gd fmla="*/ 23 w 43" name="T88"/>
                      <a:gd fmla="*/ 39 h 42" name="T89"/>
                      <a:gd fmla="*/ 12 w 43" name="T90"/>
                      <a:gd fmla="*/ 30 h 42" name="T91"/>
                      <a:gd fmla="*/ 7 w 43" name="T92"/>
                      <a:gd fmla="*/ 31 h 42" name="T93"/>
                      <a:gd fmla="*/ 12 w 43" name="T94"/>
                      <a:gd fmla="*/ 35 h 42" name="T95"/>
                      <a:gd fmla="*/ 9 w 43" name="T96"/>
                      <a:gd fmla="*/ 33 h 42" name="T97"/>
                      <a:gd fmla="*/ 9 w 43" name="T98"/>
                      <a:gd fmla="*/ 26 h 42" name="T99"/>
                      <a:gd fmla="*/ 5 w 43" name="T100"/>
                      <a:gd fmla="*/ 26 h 42" name="T101"/>
                      <a:gd fmla="*/ 3 w 43" name="T102"/>
                      <a:gd fmla="*/ 28 h 42" name="T103"/>
                      <a:gd fmla="*/ 6 w 43" name="T104"/>
                      <a:gd fmla="*/ 34 h 42" name="T105"/>
                      <a:gd fmla="*/ 6 w 43" name="T106"/>
                      <a:gd fmla="*/ 24 h 42" name="T107"/>
                      <a:gd fmla="*/ 2 w 43" name="T108"/>
                      <a:gd fmla="*/ 26 h 42" name="T109"/>
                      <a:gd fmla="*/ 4 w 43" name="T110"/>
                      <a:gd fmla="*/ 30 h 4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2" w="43">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6" name="Freeform 306"/>
                  <p:cNvSpPr/>
                  <p:nvPr/>
                </p:nvSpPr>
                <p:spPr bwMode="auto">
                  <a:xfrm>
                    <a:off x="933" y="1668"/>
                    <a:ext cx="30" cy="17"/>
                  </a:xfrm>
                  <a:custGeom>
                    <a:gdLst>
                      <a:gd fmla="*/ 3 w 44" name="T0"/>
                      <a:gd fmla="*/ 22 h 25" name="T1"/>
                      <a:gd fmla="*/ 19 w 44" name="T2"/>
                      <a:gd fmla="*/ 5 h 25" name="T3"/>
                      <a:gd fmla="*/ 32 w 44" name="T4"/>
                      <a:gd fmla="*/ 12 h 25" name="T5"/>
                      <a:gd fmla="*/ 41 w 44" name="T6"/>
                      <a:gd fmla="*/ 21 h 25" name="T7"/>
                      <a:gd fmla="*/ 42 w 44" name="T8"/>
                      <a:gd fmla="*/ 19 h 25" name="T9"/>
                      <a:gd fmla="*/ 41 w 44" name="T10"/>
                      <a:gd fmla="*/ 19 h 25" name="T11"/>
                      <a:gd fmla="*/ 42 w 44" name="T12"/>
                      <a:gd fmla="*/ 22 h 25" name="T13"/>
                      <a:gd fmla="*/ 43 w 44" name="T14"/>
                      <a:gd fmla="*/ 22 h 25" name="T15"/>
                      <a:gd fmla="*/ 44 w 44" name="T16"/>
                      <a:gd fmla="*/ 20 h 25" name="T17"/>
                      <a:gd fmla="*/ 33 w 44" name="T18"/>
                      <a:gd fmla="*/ 9 h 25" name="T19"/>
                      <a:gd fmla="*/ 22 w 44" name="T20"/>
                      <a:gd fmla="*/ 0 h 25" name="T21"/>
                      <a:gd fmla="*/ 14 w 44" name="T22"/>
                      <a:gd fmla="*/ 8 h 25" name="T23"/>
                      <a:gd fmla="*/ 0 w 44" name="T24"/>
                      <a:gd fmla="*/ 22 h 25" name="T25"/>
                      <a:gd fmla="*/ 0 w 44" name="T26"/>
                      <a:gd fmla="*/ 23 h 25" name="T27"/>
                      <a:gd fmla="*/ 0 w 44" name="T28"/>
                      <a:gd fmla="*/ 23 h 25" name="T29"/>
                      <a:gd fmla="*/ 3 w 44" name="T30"/>
                      <a:gd fmla="*/ 22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44">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7" name="Freeform 307"/>
                  <p:cNvSpPr/>
                  <p:nvPr/>
                </p:nvSpPr>
                <p:spPr bwMode="auto">
                  <a:xfrm>
                    <a:off x="936" y="1677"/>
                    <a:ext cx="25" cy="22"/>
                  </a:xfrm>
                  <a:custGeom>
                    <a:gdLst>
                      <a:gd fmla="*/ 1 w 37" name="T0"/>
                      <a:gd fmla="*/ 6 h 33" name="T1"/>
                      <a:gd fmla="*/ 2 w 37" name="T2"/>
                      <a:gd fmla="*/ 31 h 33" name="T3"/>
                      <a:gd fmla="*/ 4 w 37" name="T4"/>
                      <a:gd fmla="*/ 33 h 33" name="T5"/>
                      <a:gd fmla="*/ 24 w 37" name="T6"/>
                      <a:gd fmla="*/ 32 h 33" name="T7"/>
                      <a:gd fmla="*/ 35 w 37" name="T8"/>
                      <a:gd fmla="*/ 30 h 33" name="T9"/>
                      <a:gd fmla="*/ 36 w 37" name="T10"/>
                      <a:gd fmla="*/ 19 h 33" name="T11"/>
                      <a:gd fmla="*/ 34 w 37" name="T12"/>
                      <a:gd fmla="*/ 2 h 33" name="T13"/>
                      <a:gd fmla="*/ 31 w 37" name="T14"/>
                      <a:gd fmla="*/ 3 h 33" name="T15"/>
                      <a:gd fmla="*/ 33 w 37" name="T16"/>
                      <a:gd fmla="*/ 27 h 33" name="T17"/>
                      <a:gd fmla="*/ 20 w 37" name="T18"/>
                      <a:gd fmla="*/ 29 h 33" name="T19"/>
                      <a:gd fmla="*/ 4 w 37" name="T20"/>
                      <a:gd fmla="*/ 30 h 33" name="T21"/>
                      <a:gd fmla="*/ 5 w 37" name="T22"/>
                      <a:gd fmla="*/ 31 h 33" name="T23"/>
                      <a:gd fmla="*/ 3 w 37" name="T24"/>
                      <a:gd fmla="*/ 5 h 33" name="T25"/>
                      <a:gd fmla="*/ 1 w 37" name="T26"/>
                      <a:gd fmla="*/ 6 h 3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 w="37">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8" name="Freeform 308"/>
                  <p:cNvSpPr/>
                  <p:nvPr/>
                </p:nvSpPr>
                <p:spPr bwMode="auto">
                  <a:xfrm>
                    <a:off x="943" y="1681"/>
                    <a:ext cx="12" cy="17"/>
                  </a:xfrm>
                  <a:custGeom>
                    <a:gdLst>
                      <a:gd fmla="*/ 2 w 19" name="T0"/>
                      <a:gd fmla="*/ 24 h 26" name="T1"/>
                      <a:gd fmla="*/ 2 w 19" name="T2"/>
                      <a:gd fmla="*/ 24 h 26" name="T3"/>
                      <a:gd fmla="*/ 5 w 19" name="T4"/>
                      <a:gd fmla="*/ 24 h 26" name="T5"/>
                      <a:gd fmla="*/ 5 w 19" name="T6"/>
                      <a:gd fmla="*/ 14 h 26" name="T7"/>
                      <a:gd fmla="*/ 12 w 19" name="T8"/>
                      <a:gd fmla="*/ 7 h 26" name="T9"/>
                      <a:gd fmla="*/ 15 w 19" name="T10"/>
                      <a:gd fmla="*/ 24 h 26" name="T11"/>
                      <a:gd fmla="*/ 18 w 19" name="T12"/>
                      <a:gd fmla="*/ 24 h 26" name="T13"/>
                      <a:gd fmla="*/ 11 w 19" name="T14"/>
                      <a:gd fmla="*/ 3 h 26" name="T15"/>
                      <a:gd fmla="*/ 2 w 19" name="T16"/>
                      <a:gd fmla="*/ 24 h 26" name="T17"/>
                      <a:gd fmla="*/ 5 w 19" name="T18"/>
                      <a:gd fmla="*/ 24 h 26" name="T19"/>
                      <a:gd fmla="*/ 5 w 19" name="T20"/>
                      <a:gd fmla="*/ 24 h 26" name="T21"/>
                      <a:gd fmla="*/ 2 w 19" name="T22"/>
                      <a:gd fmla="*/ 24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19">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9" name="Freeform 309"/>
                  <p:cNvSpPr/>
                  <p:nvPr/>
                </p:nvSpPr>
                <p:spPr bwMode="auto">
                  <a:xfrm>
                    <a:off x="945" y="1689"/>
                    <a:ext cx="4" cy="3"/>
                  </a:xfrm>
                  <a:custGeom>
                    <a:gdLst>
                      <a:gd fmla="*/ 4 w 5" name="T0"/>
                      <a:gd fmla="*/ 4 h 5" name="T1"/>
                      <a:gd fmla="*/ 4 w 5" name="T2"/>
                      <a:gd fmla="*/ 3 h 5" name="T3"/>
                      <a:gd fmla="*/ 2 w 5" name="T4"/>
                      <a:gd fmla="*/ 1 h 5" name="T5"/>
                      <a:gd fmla="*/ 2 w 5" name="T6"/>
                      <a:gd fmla="*/ 2 h 5" name="T7"/>
                      <a:gd fmla="*/ 4 w 5" name="T8"/>
                      <a:gd fmla="*/ 4 h 5" name="T9"/>
                    </a:gdLst>
                    <a:cxnLst>
                      <a:cxn ang="0">
                        <a:pos x="T0" y="T1"/>
                      </a:cxn>
                      <a:cxn ang="0">
                        <a:pos x="T2" y="T3"/>
                      </a:cxn>
                      <a:cxn ang="0">
                        <a:pos x="T4" y="T5"/>
                      </a:cxn>
                      <a:cxn ang="0">
                        <a:pos x="T6" y="T7"/>
                      </a:cxn>
                      <a:cxn ang="0">
                        <a:pos x="T8" y="T9"/>
                      </a:cxn>
                    </a:cxnLst>
                    <a:rect b="b" l="0" r="r" t="0"/>
                    <a:pathLst>
                      <a:path h="5" w="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0" name="Freeform 310"/>
                  <p:cNvSpPr/>
                  <p:nvPr/>
                </p:nvSpPr>
                <p:spPr bwMode="auto">
                  <a:xfrm>
                    <a:off x="937" y="1676"/>
                    <a:ext cx="6" cy="7"/>
                  </a:xfrm>
                  <a:custGeom>
                    <a:gdLst>
                      <a:gd fmla="*/ 3 w 9" name="T0"/>
                      <a:gd fmla="*/ 10 h 11" name="T1"/>
                      <a:gd fmla="*/ 7 w 9" name="T2"/>
                      <a:gd fmla="*/ 3 h 11" name="T3"/>
                      <a:gd fmla="*/ 5 w 9" name="T4"/>
                      <a:gd fmla="*/ 2 h 11" name="T5"/>
                      <a:gd fmla="*/ 1 w 9" name="T6"/>
                      <a:gd fmla="*/ 8 h 11" name="T7"/>
                      <a:gd fmla="*/ 3 w 9" name="T8"/>
                      <a:gd fmla="*/ 10 h 11" name="T9"/>
                    </a:gdLst>
                    <a:cxnLst>
                      <a:cxn ang="0">
                        <a:pos x="T0" y="T1"/>
                      </a:cxn>
                      <a:cxn ang="0">
                        <a:pos x="T2" y="T3"/>
                      </a:cxn>
                      <a:cxn ang="0">
                        <a:pos x="T4" y="T5"/>
                      </a:cxn>
                      <a:cxn ang="0">
                        <a:pos x="T6" y="T7"/>
                      </a:cxn>
                      <a:cxn ang="0">
                        <a:pos x="T8" y="T9"/>
                      </a:cxn>
                    </a:cxnLst>
                    <a:rect b="b" l="0" r="r" t="0"/>
                    <a:pathLst>
                      <a:path h="11" w="9">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1" name="Freeform 311"/>
                  <p:cNvSpPr/>
                  <p:nvPr/>
                </p:nvSpPr>
                <p:spPr bwMode="auto">
                  <a:xfrm>
                    <a:off x="936" y="1671"/>
                    <a:ext cx="13" cy="16"/>
                  </a:xfrm>
                  <a:custGeom>
                    <a:gdLst>
                      <a:gd fmla="*/ 4 w 19" name="T0"/>
                      <a:gd fmla="*/ 22 h 24" name="T1"/>
                      <a:gd fmla="*/ 17 w 19" name="T2"/>
                      <a:gd fmla="*/ 3 h 24" name="T3"/>
                      <a:gd fmla="*/ 15 w 19" name="T4"/>
                      <a:gd fmla="*/ 2 h 24" name="T5"/>
                      <a:gd fmla="*/ 1 w 19" name="T6"/>
                      <a:gd fmla="*/ 21 h 24" name="T7"/>
                      <a:gd fmla="*/ 4 w 19" name="T8"/>
                      <a:gd fmla="*/ 22 h 24" name="T9"/>
                    </a:gdLst>
                    <a:cxnLst>
                      <a:cxn ang="0">
                        <a:pos x="T0" y="T1"/>
                      </a:cxn>
                      <a:cxn ang="0">
                        <a:pos x="T2" y="T3"/>
                      </a:cxn>
                      <a:cxn ang="0">
                        <a:pos x="T4" y="T5"/>
                      </a:cxn>
                      <a:cxn ang="0">
                        <a:pos x="T6" y="T7"/>
                      </a:cxn>
                      <a:cxn ang="0">
                        <a:pos x="T8" y="T9"/>
                      </a:cxn>
                    </a:cxnLst>
                    <a:rect b="b" l="0" r="r" t="0"/>
                    <a:pathLst>
                      <a:path h="24" w="19">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2" name="Freeform 312"/>
                  <p:cNvSpPr/>
                  <p:nvPr/>
                </p:nvSpPr>
                <p:spPr bwMode="auto">
                  <a:xfrm>
                    <a:off x="939" y="1671"/>
                    <a:ext cx="11" cy="16"/>
                  </a:xfrm>
                  <a:custGeom>
                    <a:gdLst>
                      <a:gd fmla="*/ 4 w 17" name="T0"/>
                      <a:gd fmla="*/ 22 h 24" name="T1"/>
                      <a:gd fmla="*/ 15 w 17" name="T2"/>
                      <a:gd fmla="*/ 3 h 24" name="T3"/>
                      <a:gd fmla="*/ 13 w 17" name="T4"/>
                      <a:gd fmla="*/ 1 h 24" name="T5"/>
                      <a:gd fmla="*/ 1 w 17" name="T6"/>
                      <a:gd fmla="*/ 21 h 24" name="T7"/>
                      <a:gd fmla="*/ 4 w 17" name="T8"/>
                      <a:gd fmla="*/ 22 h 24" name="T9"/>
                    </a:gdLst>
                    <a:cxnLst>
                      <a:cxn ang="0">
                        <a:pos x="T0" y="T1"/>
                      </a:cxn>
                      <a:cxn ang="0">
                        <a:pos x="T2" y="T3"/>
                      </a:cxn>
                      <a:cxn ang="0">
                        <a:pos x="T4" y="T5"/>
                      </a:cxn>
                      <a:cxn ang="0">
                        <a:pos x="T6" y="T7"/>
                      </a:cxn>
                      <a:cxn ang="0">
                        <a:pos x="T8" y="T9"/>
                      </a:cxn>
                    </a:cxnLst>
                    <a:rect b="b" l="0" r="r" t="0"/>
                    <a:pathLst>
                      <a:path h="24" w="17">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3" name="Freeform 313"/>
                  <p:cNvSpPr/>
                  <p:nvPr/>
                </p:nvSpPr>
                <p:spPr bwMode="auto">
                  <a:xfrm>
                    <a:off x="939" y="1671"/>
                    <a:ext cx="12" cy="18"/>
                  </a:xfrm>
                  <a:custGeom>
                    <a:gdLst>
                      <a:gd fmla="*/ 3 w 19" name="T0"/>
                      <a:gd fmla="*/ 26 h 27" name="T1"/>
                      <a:gd fmla="*/ 8 w 19" name="T2"/>
                      <a:gd fmla="*/ 17 h 27" name="T3"/>
                      <a:gd fmla="*/ 18 w 19" name="T4"/>
                      <a:gd fmla="*/ 3 h 27" name="T5"/>
                      <a:gd fmla="*/ 16 w 19" name="T6"/>
                      <a:gd fmla="*/ 1 h 27" name="T7"/>
                      <a:gd fmla="*/ 7 w 19" name="T8"/>
                      <a:gd fmla="*/ 14 h 27" name="T9"/>
                      <a:gd fmla="*/ 1 w 19" name="T10"/>
                      <a:gd fmla="*/ 23 h 27" name="T11"/>
                      <a:gd fmla="*/ 3 w 19" name="T12"/>
                      <a:gd fmla="*/ 26 h 27" name="T13"/>
                    </a:gdLst>
                    <a:cxnLst>
                      <a:cxn ang="0">
                        <a:pos x="T0" y="T1"/>
                      </a:cxn>
                      <a:cxn ang="0">
                        <a:pos x="T2" y="T3"/>
                      </a:cxn>
                      <a:cxn ang="0">
                        <a:pos x="T4" y="T5"/>
                      </a:cxn>
                      <a:cxn ang="0">
                        <a:pos x="T6" y="T7"/>
                      </a:cxn>
                      <a:cxn ang="0">
                        <a:pos x="T8" y="T9"/>
                      </a:cxn>
                      <a:cxn ang="0">
                        <a:pos x="T10" y="T11"/>
                      </a:cxn>
                      <a:cxn ang="0">
                        <a:pos x="T12" y="T13"/>
                      </a:cxn>
                    </a:cxnLst>
                    <a:rect b="b" l="0" r="r" t="0"/>
                    <a:pathLst>
                      <a:path h="27" w="19">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4" name="Freeform 314"/>
                  <p:cNvSpPr/>
                  <p:nvPr/>
                </p:nvSpPr>
                <p:spPr bwMode="auto">
                  <a:xfrm>
                    <a:off x="941" y="1672"/>
                    <a:ext cx="12" cy="17"/>
                  </a:xfrm>
                  <a:custGeom>
                    <a:gdLst>
                      <a:gd fmla="*/ 4 w 17" name="T0"/>
                      <a:gd fmla="*/ 23 h 25" name="T1"/>
                      <a:gd fmla="*/ 16 w 17" name="T2"/>
                      <a:gd fmla="*/ 3 h 25" name="T3"/>
                      <a:gd fmla="*/ 13 w 17" name="T4"/>
                      <a:gd fmla="*/ 2 h 25" name="T5"/>
                      <a:gd fmla="*/ 1 w 17" name="T6"/>
                      <a:gd fmla="*/ 22 h 25" name="T7"/>
                      <a:gd fmla="*/ 4 w 17" name="T8"/>
                      <a:gd fmla="*/ 23 h 25" name="T9"/>
                    </a:gdLst>
                    <a:cxnLst>
                      <a:cxn ang="0">
                        <a:pos x="T0" y="T1"/>
                      </a:cxn>
                      <a:cxn ang="0">
                        <a:pos x="T2" y="T3"/>
                      </a:cxn>
                      <a:cxn ang="0">
                        <a:pos x="T4" y="T5"/>
                      </a:cxn>
                      <a:cxn ang="0">
                        <a:pos x="T6" y="T7"/>
                      </a:cxn>
                      <a:cxn ang="0">
                        <a:pos x="T8" y="T9"/>
                      </a:cxn>
                    </a:cxnLst>
                    <a:rect b="b" l="0" r="r" t="0"/>
                    <a:pathLst>
                      <a:path h="25" w="17">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5" name="Freeform 315"/>
                  <p:cNvSpPr/>
                  <p:nvPr/>
                </p:nvSpPr>
                <p:spPr bwMode="auto">
                  <a:xfrm>
                    <a:off x="945" y="1675"/>
                    <a:ext cx="10" cy="10"/>
                  </a:xfrm>
                  <a:custGeom>
                    <a:gdLst>
                      <a:gd fmla="*/ 3 w 14" name="T0"/>
                      <a:gd fmla="*/ 14 h 15" name="T1"/>
                      <a:gd fmla="*/ 12 w 14" name="T2"/>
                      <a:gd fmla="*/ 3 h 15" name="T3"/>
                      <a:gd fmla="*/ 10 w 14" name="T4"/>
                      <a:gd fmla="*/ 1 h 15" name="T5"/>
                      <a:gd fmla="*/ 1 w 14" name="T6"/>
                      <a:gd fmla="*/ 12 h 15" name="T7"/>
                      <a:gd fmla="*/ 3 w 14" name="T8"/>
                      <a:gd fmla="*/ 14 h 15" name="T9"/>
                    </a:gdLst>
                    <a:cxnLst>
                      <a:cxn ang="0">
                        <a:pos x="T0" y="T1"/>
                      </a:cxn>
                      <a:cxn ang="0">
                        <a:pos x="T2" y="T3"/>
                      </a:cxn>
                      <a:cxn ang="0">
                        <a:pos x="T4" y="T5"/>
                      </a:cxn>
                      <a:cxn ang="0">
                        <a:pos x="T6" y="T7"/>
                      </a:cxn>
                      <a:cxn ang="0">
                        <a:pos x="T8" y="T9"/>
                      </a:cxn>
                    </a:cxnLst>
                    <a:rect b="b" l="0" r="r" t="0"/>
                    <a:pathLst>
                      <a:path h="15" w="14">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6" name="Freeform 316"/>
                  <p:cNvSpPr/>
                  <p:nvPr/>
                </p:nvSpPr>
                <p:spPr bwMode="auto">
                  <a:xfrm>
                    <a:off x="947" y="1675"/>
                    <a:ext cx="10" cy="9"/>
                  </a:xfrm>
                  <a:custGeom>
                    <a:gdLst>
                      <a:gd fmla="*/ 4 w 14" name="T0"/>
                      <a:gd fmla="*/ 13 h 14" name="T1"/>
                      <a:gd fmla="*/ 13 w 14" name="T2"/>
                      <a:gd fmla="*/ 3 h 14" name="T3"/>
                      <a:gd fmla="*/ 10 w 14" name="T4"/>
                      <a:gd fmla="*/ 1 h 14" name="T5"/>
                      <a:gd fmla="*/ 2 w 14" name="T6"/>
                      <a:gd fmla="*/ 11 h 14" name="T7"/>
                      <a:gd fmla="*/ 4 w 14" name="T8"/>
                      <a:gd fmla="*/ 13 h 14" name="T9"/>
                    </a:gdLst>
                    <a:cxnLst>
                      <a:cxn ang="0">
                        <a:pos x="T0" y="T1"/>
                      </a:cxn>
                      <a:cxn ang="0">
                        <a:pos x="T2" y="T3"/>
                      </a:cxn>
                      <a:cxn ang="0">
                        <a:pos x="T4" y="T5"/>
                      </a:cxn>
                      <a:cxn ang="0">
                        <a:pos x="T6" y="T7"/>
                      </a:cxn>
                      <a:cxn ang="0">
                        <a:pos x="T8" y="T9"/>
                      </a:cxn>
                    </a:cxnLst>
                    <a:rect b="b" l="0" r="r" t="0"/>
                    <a:pathLst>
                      <a:path h="14" w="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7" name="Freeform 317"/>
                  <p:cNvSpPr/>
                  <p:nvPr/>
                </p:nvSpPr>
                <p:spPr bwMode="auto">
                  <a:xfrm>
                    <a:off x="950" y="1677"/>
                    <a:ext cx="7" cy="8"/>
                  </a:xfrm>
                  <a:custGeom>
                    <a:gdLst>
                      <a:gd fmla="*/ 1 w 10" name="T0"/>
                      <a:gd fmla="*/ 10 h 11" name="T1"/>
                      <a:gd fmla="*/ 5 w 10" name="T2"/>
                      <a:gd fmla="*/ 8 h 11" name="T3"/>
                      <a:gd fmla="*/ 9 w 10" name="T4"/>
                      <a:gd fmla="*/ 3 h 11" name="T5"/>
                      <a:gd fmla="*/ 7 w 10" name="T6"/>
                      <a:gd fmla="*/ 2 h 11" name="T7"/>
                      <a:gd fmla="*/ 4 w 10" name="T8"/>
                      <a:gd fmla="*/ 5 h 11" name="T9"/>
                      <a:gd fmla="*/ 3 w 10" name="T10"/>
                      <a:gd fmla="*/ 6 h 11" name="T11"/>
                      <a:gd fmla="*/ 2 w 10" name="T12"/>
                      <a:gd fmla="*/ 7 h 11" name="T13"/>
                      <a:gd fmla="*/ 3 w 10" name="T14"/>
                      <a:gd fmla="*/ 7 h 11" name="T15"/>
                      <a:gd fmla="*/ 1 w 10" name="T16"/>
                      <a:gd fmla="*/ 1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0">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8" name="Freeform 318"/>
                  <p:cNvSpPr/>
                  <p:nvPr/>
                </p:nvSpPr>
                <p:spPr bwMode="auto">
                  <a:xfrm>
                    <a:off x="950" y="1679"/>
                    <a:ext cx="8" cy="8"/>
                  </a:xfrm>
                  <a:custGeom>
                    <a:gdLst>
                      <a:gd fmla="*/ 4 w 12" name="T0"/>
                      <a:gd fmla="*/ 11 h 13" name="T1"/>
                      <a:gd fmla="*/ 11 w 12" name="T2"/>
                      <a:gd fmla="*/ 4 h 13" name="T3"/>
                      <a:gd fmla="*/ 8 w 12" name="T4"/>
                      <a:gd fmla="*/ 2 h 13" name="T5"/>
                      <a:gd fmla="*/ 1 w 12" name="T6"/>
                      <a:gd fmla="*/ 10 h 13" name="T7"/>
                      <a:gd fmla="*/ 4 w 12" name="T8"/>
                      <a:gd fmla="*/ 11 h 13" name="T9"/>
                    </a:gdLst>
                    <a:cxnLst>
                      <a:cxn ang="0">
                        <a:pos x="T0" y="T1"/>
                      </a:cxn>
                      <a:cxn ang="0">
                        <a:pos x="T2" y="T3"/>
                      </a:cxn>
                      <a:cxn ang="0">
                        <a:pos x="T4" y="T5"/>
                      </a:cxn>
                      <a:cxn ang="0">
                        <a:pos x="T6" y="T7"/>
                      </a:cxn>
                      <a:cxn ang="0">
                        <a:pos x="T8" y="T9"/>
                      </a:cxn>
                    </a:cxnLst>
                    <a:rect b="b" l="0" r="r" t="0"/>
                    <a:pathLst>
                      <a:path h="13" w="12">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9" name="Freeform 319"/>
                  <p:cNvSpPr/>
                  <p:nvPr/>
                </p:nvSpPr>
                <p:spPr bwMode="auto">
                  <a:xfrm>
                    <a:off x="951" y="1681"/>
                    <a:ext cx="8" cy="8"/>
                  </a:xfrm>
                  <a:custGeom>
                    <a:gdLst>
                      <a:gd fmla="*/ 2 w 11" name="T0"/>
                      <a:gd fmla="*/ 10 h 11" name="T1"/>
                      <a:gd fmla="*/ 10 w 11" name="T2"/>
                      <a:gd fmla="*/ 3 h 11" name="T3"/>
                      <a:gd fmla="*/ 8 w 11" name="T4"/>
                      <a:gd fmla="*/ 1 h 11" name="T5"/>
                      <a:gd fmla="*/ 2 w 11" name="T6"/>
                      <a:gd fmla="*/ 7 h 11" name="T7"/>
                      <a:gd fmla="*/ 2 w 11" name="T8"/>
                      <a:gd fmla="*/ 10 h 11" name="T9"/>
                    </a:gdLst>
                    <a:cxnLst>
                      <a:cxn ang="0">
                        <a:pos x="T0" y="T1"/>
                      </a:cxn>
                      <a:cxn ang="0">
                        <a:pos x="T2" y="T3"/>
                      </a:cxn>
                      <a:cxn ang="0">
                        <a:pos x="T4" y="T5"/>
                      </a:cxn>
                      <a:cxn ang="0">
                        <a:pos x="T6" y="T7"/>
                      </a:cxn>
                      <a:cxn ang="0">
                        <a:pos x="T8" y="T9"/>
                      </a:cxn>
                    </a:cxnLst>
                    <a:rect b="b" l="0" r="r" t="0"/>
                    <a:pathLst>
                      <a:path h="11" w="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0" name="Freeform 320"/>
                  <p:cNvSpPr/>
                  <p:nvPr/>
                </p:nvSpPr>
                <p:spPr bwMode="auto">
                  <a:xfrm>
                    <a:off x="953" y="1684"/>
                    <a:ext cx="6" cy="6"/>
                  </a:xfrm>
                  <a:custGeom>
                    <a:gdLst>
                      <a:gd fmla="*/ 3 w 8" name="T0"/>
                      <a:gd fmla="*/ 8 h 9" name="T1"/>
                      <a:gd fmla="*/ 7 w 8" name="T2"/>
                      <a:gd fmla="*/ 3 h 9" name="T3"/>
                      <a:gd fmla="*/ 5 w 8" name="T4"/>
                      <a:gd fmla="*/ 2 h 9" name="T5"/>
                      <a:gd fmla="*/ 1 w 8" name="T6"/>
                      <a:gd fmla="*/ 6 h 9" name="T7"/>
                      <a:gd fmla="*/ 3 w 8" name="T8"/>
                      <a:gd fmla="*/ 8 h 9" name="T9"/>
                    </a:gdLst>
                    <a:cxnLst>
                      <a:cxn ang="0">
                        <a:pos x="T0" y="T1"/>
                      </a:cxn>
                      <a:cxn ang="0">
                        <a:pos x="T2" y="T3"/>
                      </a:cxn>
                      <a:cxn ang="0">
                        <a:pos x="T4" y="T5"/>
                      </a:cxn>
                      <a:cxn ang="0">
                        <a:pos x="T6" y="T7"/>
                      </a:cxn>
                      <a:cxn ang="0">
                        <a:pos x="T8" y="T9"/>
                      </a:cxn>
                    </a:cxnLst>
                    <a:rect b="b" l="0" r="r" t="0"/>
                    <a:pathLst>
                      <a:path h="9" w="8">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1" name="Freeform 321"/>
                  <p:cNvSpPr/>
                  <p:nvPr/>
                </p:nvSpPr>
                <p:spPr bwMode="auto">
                  <a:xfrm>
                    <a:off x="953" y="1687"/>
                    <a:ext cx="6" cy="6"/>
                  </a:xfrm>
                  <a:custGeom>
                    <a:gdLst>
                      <a:gd fmla="*/ 3 w 9" name="T0"/>
                      <a:gd fmla="*/ 8 h 9" name="T1"/>
                      <a:gd fmla="*/ 7 w 9" name="T2"/>
                      <a:gd fmla="*/ 3 h 9" name="T3"/>
                      <a:gd fmla="*/ 5 w 9" name="T4"/>
                      <a:gd fmla="*/ 1 h 9" name="T5"/>
                      <a:gd fmla="*/ 1 w 9" name="T6"/>
                      <a:gd fmla="*/ 5 h 9" name="T7"/>
                      <a:gd fmla="*/ 3 w 9" name="T8"/>
                      <a:gd fmla="*/ 8 h 9" name="T9"/>
                    </a:gdLst>
                    <a:cxnLst>
                      <a:cxn ang="0">
                        <a:pos x="T0" y="T1"/>
                      </a:cxn>
                      <a:cxn ang="0">
                        <a:pos x="T2" y="T3"/>
                      </a:cxn>
                      <a:cxn ang="0">
                        <a:pos x="T4" y="T5"/>
                      </a:cxn>
                      <a:cxn ang="0">
                        <a:pos x="T6" y="T7"/>
                      </a:cxn>
                      <a:cxn ang="0">
                        <a:pos x="T8" y="T9"/>
                      </a:cxn>
                    </a:cxnLst>
                    <a:rect b="b" l="0" r="r" t="0"/>
                    <a:pathLst>
                      <a:path h="9" w="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2" name="Freeform 322"/>
                  <p:cNvSpPr/>
                  <p:nvPr/>
                </p:nvSpPr>
                <p:spPr bwMode="auto">
                  <a:xfrm>
                    <a:off x="953" y="1689"/>
                    <a:ext cx="6" cy="6"/>
                  </a:xfrm>
                  <a:custGeom>
                    <a:gdLst>
                      <a:gd fmla="*/ 4 w 10" name="T0"/>
                      <a:gd fmla="*/ 8 h 9" name="T1"/>
                      <a:gd fmla="*/ 8 w 10" name="T2"/>
                      <a:gd fmla="*/ 3 h 9" name="T3"/>
                      <a:gd fmla="*/ 6 w 10" name="T4"/>
                      <a:gd fmla="*/ 1 h 9" name="T5"/>
                      <a:gd fmla="*/ 2 w 10" name="T6"/>
                      <a:gd fmla="*/ 6 h 9" name="T7"/>
                      <a:gd fmla="*/ 4 w 10" name="T8"/>
                      <a:gd fmla="*/ 8 h 9" name="T9"/>
                    </a:gdLst>
                    <a:cxnLst>
                      <a:cxn ang="0">
                        <a:pos x="T0" y="T1"/>
                      </a:cxn>
                      <a:cxn ang="0">
                        <a:pos x="T2" y="T3"/>
                      </a:cxn>
                      <a:cxn ang="0">
                        <a:pos x="T4" y="T5"/>
                      </a:cxn>
                      <a:cxn ang="0">
                        <a:pos x="T6" y="T7"/>
                      </a:cxn>
                      <a:cxn ang="0">
                        <a:pos x="T8" y="T9"/>
                      </a:cxn>
                    </a:cxnLst>
                    <a:rect b="b" l="0" r="r" t="0"/>
                    <a:pathLst>
                      <a:path h="9" w="10">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3" name="Freeform 323"/>
                  <p:cNvSpPr/>
                  <p:nvPr/>
                </p:nvSpPr>
                <p:spPr bwMode="auto">
                  <a:xfrm>
                    <a:off x="953" y="1693"/>
                    <a:ext cx="4" cy="5"/>
                  </a:xfrm>
                  <a:custGeom>
                    <a:gdLst>
                      <a:gd fmla="*/ 4 w 7" name="T0"/>
                      <a:gd fmla="*/ 6 h 8" name="T1"/>
                      <a:gd fmla="*/ 6 w 7" name="T2"/>
                      <a:gd fmla="*/ 3 h 8" name="T3"/>
                      <a:gd fmla="*/ 4 w 7" name="T4"/>
                      <a:gd fmla="*/ 2 h 8" name="T5"/>
                      <a:gd fmla="*/ 2 w 7" name="T6"/>
                      <a:gd fmla="*/ 4 h 8" name="T7"/>
                      <a:gd fmla="*/ 4 w 7" name="T8"/>
                      <a:gd fmla="*/ 6 h 8" name="T9"/>
                    </a:gdLst>
                    <a:cxnLst>
                      <a:cxn ang="0">
                        <a:pos x="T0" y="T1"/>
                      </a:cxn>
                      <a:cxn ang="0">
                        <a:pos x="T2" y="T3"/>
                      </a:cxn>
                      <a:cxn ang="0">
                        <a:pos x="T4" y="T5"/>
                      </a:cxn>
                      <a:cxn ang="0">
                        <a:pos x="T6" y="T7"/>
                      </a:cxn>
                      <a:cxn ang="0">
                        <a:pos x="T8" y="T9"/>
                      </a:cxn>
                    </a:cxnLst>
                    <a:rect b="b" l="0" r="r" t="0"/>
                    <a:pathLst>
                      <a:path h="8" w="7">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4" name="Freeform 324"/>
                  <p:cNvSpPr/>
                  <p:nvPr/>
                </p:nvSpPr>
                <p:spPr bwMode="auto">
                  <a:xfrm>
                    <a:off x="937" y="1687"/>
                    <a:ext cx="6" cy="6"/>
                  </a:xfrm>
                  <a:custGeom>
                    <a:gdLst>
                      <a:gd fmla="*/ 4 w 8" name="T0"/>
                      <a:gd fmla="*/ 6 h 8" name="T1"/>
                      <a:gd fmla="*/ 7 w 8" name="T2"/>
                      <a:gd fmla="*/ 3 h 8" name="T3"/>
                      <a:gd fmla="*/ 5 w 8" name="T4"/>
                      <a:gd fmla="*/ 1 h 8" name="T5"/>
                      <a:gd fmla="*/ 2 w 8" name="T6"/>
                      <a:gd fmla="*/ 4 h 8" name="T7"/>
                      <a:gd fmla="*/ 4 w 8" name="T8"/>
                      <a:gd fmla="*/ 6 h 8" name="T9"/>
                    </a:gdLst>
                    <a:cxnLst>
                      <a:cxn ang="0">
                        <a:pos x="T0" y="T1"/>
                      </a:cxn>
                      <a:cxn ang="0">
                        <a:pos x="T2" y="T3"/>
                      </a:cxn>
                      <a:cxn ang="0">
                        <a:pos x="T4" y="T5"/>
                      </a:cxn>
                      <a:cxn ang="0">
                        <a:pos x="T6" y="T7"/>
                      </a:cxn>
                      <a:cxn ang="0">
                        <a:pos x="T8" y="T9"/>
                      </a:cxn>
                    </a:cxnLst>
                    <a:rect b="b" l="0" r="r" t="0"/>
                    <a:pathLst>
                      <a:path h="8" w="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5" name="Freeform 325"/>
                  <p:cNvSpPr/>
                  <p:nvPr/>
                </p:nvSpPr>
                <p:spPr bwMode="auto">
                  <a:xfrm>
                    <a:off x="937" y="1689"/>
                    <a:ext cx="6" cy="8"/>
                  </a:xfrm>
                  <a:custGeom>
                    <a:gdLst>
                      <a:gd fmla="*/ 3 w 9" name="T0"/>
                      <a:gd fmla="*/ 9 h 11" name="T1"/>
                      <a:gd fmla="*/ 8 w 9" name="T2"/>
                      <a:gd fmla="*/ 3 h 11" name="T3"/>
                      <a:gd fmla="*/ 6 w 9" name="T4"/>
                      <a:gd fmla="*/ 1 h 11" name="T5"/>
                      <a:gd fmla="*/ 1 w 9" name="T6"/>
                      <a:gd fmla="*/ 8 h 11" name="T7"/>
                      <a:gd fmla="*/ 3 w 9" name="T8"/>
                      <a:gd fmla="*/ 9 h 11" name="T9"/>
                    </a:gdLst>
                    <a:cxnLst>
                      <a:cxn ang="0">
                        <a:pos x="T0" y="T1"/>
                      </a:cxn>
                      <a:cxn ang="0">
                        <a:pos x="T2" y="T3"/>
                      </a:cxn>
                      <a:cxn ang="0">
                        <a:pos x="T4" y="T5"/>
                      </a:cxn>
                      <a:cxn ang="0">
                        <a:pos x="T6" y="T7"/>
                      </a:cxn>
                      <a:cxn ang="0">
                        <a:pos x="T8" y="T9"/>
                      </a:cxn>
                    </a:cxnLst>
                    <a:rect b="b" l="0" r="r" t="0"/>
                    <a:pathLst>
                      <a:path h="11" w="9">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6" name="Freeform 326"/>
                  <p:cNvSpPr/>
                  <p:nvPr/>
                </p:nvSpPr>
                <p:spPr bwMode="auto">
                  <a:xfrm>
                    <a:off x="937" y="1689"/>
                    <a:ext cx="8" cy="9"/>
                  </a:xfrm>
                  <a:custGeom>
                    <a:gdLst>
                      <a:gd fmla="*/ 3 w 11" name="T0"/>
                      <a:gd fmla="*/ 11 h 13" name="T1"/>
                      <a:gd fmla="*/ 10 w 11" name="T2"/>
                      <a:gd fmla="*/ 3 h 13" name="T3"/>
                      <a:gd fmla="*/ 7 w 11" name="T4"/>
                      <a:gd fmla="*/ 2 h 13" name="T5"/>
                      <a:gd fmla="*/ 1 w 11" name="T6"/>
                      <a:gd fmla="*/ 9 h 13" name="T7"/>
                      <a:gd fmla="*/ 3 w 11" name="T8"/>
                      <a:gd fmla="*/ 11 h 13" name="T9"/>
                    </a:gdLst>
                    <a:cxnLst>
                      <a:cxn ang="0">
                        <a:pos x="T0" y="T1"/>
                      </a:cxn>
                      <a:cxn ang="0">
                        <a:pos x="T2" y="T3"/>
                      </a:cxn>
                      <a:cxn ang="0">
                        <a:pos x="T4" y="T5"/>
                      </a:cxn>
                      <a:cxn ang="0">
                        <a:pos x="T6" y="T7"/>
                      </a:cxn>
                      <a:cxn ang="0">
                        <a:pos x="T8" y="T9"/>
                      </a:cxn>
                    </a:cxnLst>
                    <a:rect b="b" l="0" r="r" t="0"/>
                    <a:pathLst>
                      <a:path h="13" w="11">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7" name="Freeform 327"/>
                  <p:cNvSpPr/>
                  <p:nvPr/>
                </p:nvSpPr>
                <p:spPr bwMode="auto">
                  <a:xfrm>
                    <a:off x="938" y="1693"/>
                    <a:ext cx="5" cy="6"/>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8" name="Freeform 328"/>
                  <p:cNvSpPr/>
                  <p:nvPr/>
                </p:nvSpPr>
                <p:spPr bwMode="auto">
                  <a:xfrm>
                    <a:off x="940" y="1685"/>
                    <a:ext cx="4" cy="5"/>
                  </a:xfrm>
                  <a:custGeom>
                    <a:gdLst>
                      <a:gd fmla="*/ 3 w 6" name="T0"/>
                      <a:gd fmla="*/ 5 h 7" name="T1"/>
                      <a:gd fmla="*/ 4 w 6" name="T2"/>
                      <a:gd fmla="*/ 4 h 7" name="T3"/>
                      <a:gd fmla="*/ 2 w 6" name="T4"/>
                      <a:gd fmla="*/ 2 h 7" name="T5"/>
                      <a:gd fmla="*/ 1 w 6" name="T6"/>
                      <a:gd fmla="*/ 4 h 7" name="T7"/>
                      <a:gd fmla="*/ 3 w 6" name="T8"/>
                      <a:gd fmla="*/ 5 h 7" name="T9"/>
                    </a:gdLst>
                    <a:cxnLst>
                      <a:cxn ang="0">
                        <a:pos x="T0" y="T1"/>
                      </a:cxn>
                      <a:cxn ang="0">
                        <a:pos x="T2" y="T3"/>
                      </a:cxn>
                      <a:cxn ang="0">
                        <a:pos x="T4" y="T5"/>
                      </a:cxn>
                      <a:cxn ang="0">
                        <a:pos x="T6" y="T7"/>
                      </a:cxn>
                      <a:cxn ang="0">
                        <a:pos x="T8" y="T9"/>
                      </a:cxn>
                    </a:cxnLst>
                    <a:rect b="b" l="0" r="r" t="0"/>
                    <a:pathLst>
                      <a:path h="7" w="6">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9" name="Freeform 329"/>
                  <p:cNvSpPr/>
                  <p:nvPr/>
                </p:nvSpPr>
                <p:spPr bwMode="auto">
                  <a:xfrm>
                    <a:off x="940" y="1691"/>
                    <a:ext cx="5" cy="5"/>
                  </a:xfrm>
                  <a:custGeom>
                    <a:gdLst>
                      <a:gd fmla="*/ 2 w 8" name="T0"/>
                      <a:gd fmla="*/ 6 h 7" name="T1"/>
                      <a:gd fmla="*/ 7 w 8" name="T2"/>
                      <a:gd fmla="*/ 3 h 7" name="T3"/>
                      <a:gd fmla="*/ 4 w 8" name="T4"/>
                      <a:gd fmla="*/ 2 h 7" name="T5"/>
                      <a:gd fmla="*/ 1 w 8" name="T6"/>
                      <a:gd fmla="*/ 4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0" name="Freeform 330"/>
                  <p:cNvSpPr/>
                  <p:nvPr/>
                </p:nvSpPr>
                <p:spPr bwMode="auto">
                  <a:xfrm>
                    <a:off x="941" y="1693"/>
                    <a:ext cx="4" cy="5"/>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1" name="Freeform 331"/>
                  <p:cNvSpPr/>
                  <p:nvPr/>
                </p:nvSpPr>
                <p:spPr bwMode="auto">
                  <a:xfrm>
                    <a:off x="787" y="1279"/>
                    <a:ext cx="41" cy="39"/>
                  </a:xfrm>
                  <a:custGeom>
                    <a:gdLst>
                      <a:gd fmla="*/ 39 w 61" name="T0"/>
                      <a:gd fmla="*/ 8 h 58" name="T1"/>
                      <a:gd fmla="*/ 5 w 61" name="T2"/>
                      <a:gd fmla="*/ 20 h 58" name="T3"/>
                      <a:gd fmla="*/ 22 w 61" name="T4"/>
                      <a:gd fmla="*/ 53 h 58" name="T5"/>
                      <a:gd fmla="*/ 33 w 61" name="T6"/>
                      <a:gd fmla="*/ 8 h 58" name="T7"/>
                      <a:gd fmla="*/ 33 w 61" name="T8"/>
                      <a:gd fmla="*/ 11 h 58" name="T9"/>
                      <a:gd fmla="*/ 46 w 61" name="T10"/>
                      <a:gd fmla="*/ 29 h 58" name="T11"/>
                      <a:gd fmla="*/ 25 w 61" name="T12"/>
                      <a:gd fmla="*/ 50 h 58" name="T13"/>
                      <a:gd fmla="*/ 7 w 61" name="T14"/>
                      <a:gd fmla="*/ 23 h 58" name="T15"/>
                      <a:gd fmla="*/ 38 w 61" name="T16"/>
                      <a:gd fmla="*/ 10 h 58" name="T17"/>
                      <a:gd fmla="*/ 39 w 61" name="T18"/>
                      <a:gd fmla="*/ 8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61">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2" name="Freeform 332"/>
                  <p:cNvSpPr/>
                  <p:nvPr/>
                </p:nvSpPr>
                <p:spPr bwMode="auto">
                  <a:xfrm>
                    <a:off x="803" y="1286"/>
                    <a:ext cx="12" cy="14"/>
                  </a:xfrm>
                  <a:custGeom>
                    <a:gdLst>
                      <a:gd fmla="*/ 4 w 18" name="T0"/>
                      <a:gd fmla="*/ 3 h 21" name="T1"/>
                      <a:gd fmla="*/ 4 w 18" name="T2"/>
                      <a:gd fmla="*/ 2 h 21" name="T3"/>
                      <a:gd fmla="*/ 1 w 18" name="T4"/>
                      <a:gd fmla="*/ 2 h 21" name="T5"/>
                      <a:gd fmla="*/ 0 w 18" name="T6"/>
                      <a:gd fmla="*/ 20 h 21" name="T7"/>
                      <a:gd fmla="*/ 2 w 18" name="T8"/>
                      <a:gd fmla="*/ 21 h 21" name="T9"/>
                      <a:gd fmla="*/ 16 w 18" name="T10"/>
                      <a:gd fmla="*/ 20 h 21" name="T11"/>
                      <a:gd fmla="*/ 16 w 18" name="T12"/>
                      <a:gd fmla="*/ 17 h 21" name="T13"/>
                      <a:gd fmla="*/ 1 w 18" name="T14"/>
                      <a:gd fmla="*/ 19 h 21" name="T15"/>
                      <a:gd fmla="*/ 3 w 18" name="T16"/>
                      <a:gd fmla="*/ 20 h 21" name="T17"/>
                      <a:gd fmla="*/ 4 w 18" name="T18"/>
                      <a:gd fmla="*/ 2 h 21" name="T19"/>
                      <a:gd fmla="*/ 1 w 18" name="T20"/>
                      <a:gd fmla="*/ 2 h 21" name="T21"/>
                      <a:gd fmla="*/ 1 w 18" name="T22"/>
                      <a:gd fmla="*/ 3 h 21" name="T23"/>
                      <a:gd fmla="*/ 4 w 18" name="T24"/>
                      <a:gd fmla="*/ 3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8">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3" name="Freeform 333"/>
                  <p:cNvSpPr/>
                  <p:nvPr/>
                </p:nvSpPr>
                <p:spPr bwMode="auto">
                  <a:xfrm>
                    <a:off x="515" y="1470"/>
                    <a:ext cx="28" cy="40"/>
                  </a:xfrm>
                  <a:custGeom>
                    <a:gdLst>
                      <a:gd fmla="*/ 6 w 42" name="T0"/>
                      <a:gd fmla="*/ 7 h 60" name="T1"/>
                      <a:gd fmla="*/ 6 w 42" name="T2"/>
                      <a:gd fmla="*/ 5 h 60" name="T3"/>
                      <a:gd fmla="*/ 3 w 42" name="T4"/>
                      <a:gd fmla="*/ 4 h 60" name="T5"/>
                      <a:gd fmla="*/ 4 w 42" name="T6"/>
                      <a:gd fmla="*/ 58 h 60" name="T7"/>
                      <a:gd fmla="*/ 6 w 42" name="T8"/>
                      <a:gd fmla="*/ 59 h 60" name="T9"/>
                      <a:gd fmla="*/ 36 w 42" name="T10"/>
                      <a:gd fmla="*/ 60 h 60" name="T11"/>
                      <a:gd fmla="*/ 38 w 42" name="T12"/>
                      <a:gd fmla="*/ 59 h 60" name="T13"/>
                      <a:gd fmla="*/ 38 w 42" name="T14"/>
                      <a:gd fmla="*/ 5 h 60" name="T15"/>
                      <a:gd fmla="*/ 34 w 42" name="T16"/>
                      <a:gd fmla="*/ 0 h 60" name="T17"/>
                      <a:gd fmla="*/ 3 w 42" name="T18"/>
                      <a:gd fmla="*/ 3 h 60" name="T19"/>
                      <a:gd fmla="*/ 2 w 42" name="T20"/>
                      <a:gd fmla="*/ 6 h 60" name="T21"/>
                      <a:gd fmla="*/ 32 w 42" name="T22"/>
                      <a:gd fmla="*/ 3 h 60" name="T23"/>
                      <a:gd fmla="*/ 36 w 42" name="T24"/>
                      <a:gd fmla="*/ 43 h 60" name="T25"/>
                      <a:gd fmla="*/ 28 w 42" name="T26"/>
                      <a:gd fmla="*/ 57 h 60" name="T27"/>
                      <a:gd fmla="*/ 7 w 42" name="T28"/>
                      <a:gd fmla="*/ 49 h 60" name="T29"/>
                      <a:gd fmla="*/ 6 w 42" name="T30"/>
                      <a:gd fmla="*/ 4 h 60" name="T31"/>
                      <a:gd fmla="*/ 3 w 42" name="T32"/>
                      <a:gd fmla="*/ 4 h 60" name="T33"/>
                      <a:gd fmla="*/ 3 w 42" name="T34"/>
                      <a:gd fmla="*/ 6 h 60" name="T35"/>
                      <a:gd fmla="*/ 6 w 42" name="T36"/>
                      <a:gd fmla="*/ 7 h 6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0" w="42">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4" name="Freeform 334"/>
                  <p:cNvSpPr/>
                  <p:nvPr/>
                </p:nvSpPr>
                <p:spPr bwMode="auto">
                  <a:xfrm>
                    <a:off x="518" y="1473"/>
                    <a:ext cx="22" cy="32"/>
                  </a:xfrm>
                  <a:custGeom>
                    <a:gdLst>
                      <a:gd fmla="*/ 4 w 33" name="T0"/>
                      <a:gd fmla="*/ 3 h 48" name="T1"/>
                      <a:gd fmla="*/ 4 w 33" name="T2"/>
                      <a:gd fmla="*/ 2 h 48" name="T3"/>
                      <a:gd fmla="*/ 1 w 33" name="T4"/>
                      <a:gd fmla="*/ 2 h 48" name="T5"/>
                      <a:gd fmla="*/ 1 w 33" name="T6"/>
                      <a:gd fmla="*/ 46 h 48" name="T7"/>
                      <a:gd fmla="*/ 2 w 33" name="T8"/>
                      <a:gd fmla="*/ 48 h 48" name="T9"/>
                      <a:gd fmla="*/ 31 w 33" name="T10"/>
                      <a:gd fmla="*/ 47 h 48" name="T11"/>
                      <a:gd fmla="*/ 31 w 33" name="T12"/>
                      <a:gd fmla="*/ 44 h 48" name="T13"/>
                      <a:gd fmla="*/ 15 w 33" name="T14"/>
                      <a:gd fmla="*/ 45 h 48" name="T15"/>
                      <a:gd fmla="*/ 5 w 33" name="T16"/>
                      <a:gd fmla="*/ 45 h 48" name="T17"/>
                      <a:gd fmla="*/ 3 w 33" name="T18"/>
                      <a:gd fmla="*/ 38 h 48" name="T19"/>
                      <a:gd fmla="*/ 4 w 33" name="T20"/>
                      <a:gd fmla="*/ 2 h 48" name="T21"/>
                      <a:gd fmla="*/ 1 w 33" name="T22"/>
                      <a:gd fmla="*/ 2 h 48" name="T23"/>
                      <a:gd fmla="*/ 1 w 33" name="T24"/>
                      <a:gd fmla="*/ 3 h 48" name="T25"/>
                      <a:gd fmla="*/ 4 w 33" name="T26"/>
                      <a:gd fmla="*/ 3 h 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8" w="33">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5" name="Freeform 335"/>
                  <p:cNvSpPr/>
                  <p:nvPr/>
                </p:nvSpPr>
                <p:spPr bwMode="auto">
                  <a:xfrm>
                    <a:off x="522" y="1502"/>
                    <a:ext cx="12" cy="8"/>
                  </a:xfrm>
                  <a:custGeom>
                    <a:gdLst>
                      <a:gd fmla="*/ 12 w 17" name="T0"/>
                      <a:gd fmla="*/ 0 h 11" name="T1"/>
                      <a:gd fmla="*/ 3 w 17" name="T2"/>
                      <a:gd fmla="*/ 4 h 11" name="T3"/>
                      <a:gd fmla="*/ 7 w 17" name="T4"/>
                      <a:gd fmla="*/ 11 h 11" name="T5"/>
                      <a:gd fmla="*/ 15 w 17" name="T6"/>
                      <a:gd fmla="*/ 7 h 11" name="T7"/>
                      <a:gd fmla="*/ 11 w 17" name="T8"/>
                      <a:gd fmla="*/ 1 h 11" name="T9"/>
                      <a:gd fmla="*/ 11 w 17" name="T10"/>
                      <a:gd fmla="*/ 4 h 11" name="T11"/>
                      <a:gd fmla="*/ 12 w 17" name="T12"/>
                      <a:gd fmla="*/ 6 h 11" name="T13"/>
                      <a:gd fmla="*/ 7 w 17" name="T14"/>
                      <a:gd fmla="*/ 8 h 11" name="T15"/>
                      <a:gd fmla="*/ 5 w 17" name="T16"/>
                      <a:gd fmla="*/ 6 h 11" name="T17"/>
                      <a:gd fmla="*/ 7 w 17" name="T18"/>
                      <a:gd fmla="*/ 5 h 11" name="T19"/>
                      <a:gd fmla="*/ 12 w 17" name="T20"/>
                      <a:gd fmla="*/ 3 h 11" name="T21"/>
                      <a:gd fmla="*/ 12 w 17"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7">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6" name="Freeform 336"/>
                  <p:cNvSpPr/>
                  <p:nvPr/>
                </p:nvSpPr>
                <p:spPr bwMode="auto">
                  <a:xfrm>
                    <a:off x="532" y="1503"/>
                    <a:ext cx="7" cy="6"/>
                  </a:xfrm>
                  <a:custGeom>
                    <a:gdLst>
                      <a:gd fmla="*/ 0 w 11" name="T0"/>
                      <a:gd fmla="*/ 4 h 9" name="T1"/>
                      <a:gd fmla="*/ 0 w 11" name="T2"/>
                      <a:gd fmla="*/ 7 h 9" name="T3"/>
                      <a:gd fmla="*/ 3 w 11" name="T4"/>
                      <a:gd fmla="*/ 7 h 9" name="T5"/>
                      <a:gd fmla="*/ 3 w 11" name="T6"/>
                      <a:gd fmla="*/ 4 h 9" name="T7"/>
                      <a:gd fmla="*/ 0 w 11" name="T8"/>
                      <a:gd fmla="*/ 4 h 9" name="T9"/>
                      <a:gd fmla="*/ 1 w 11" name="T10"/>
                      <a:gd fmla="*/ 7 h 9" name="T11"/>
                      <a:gd fmla="*/ 4 w 11" name="T12"/>
                      <a:gd fmla="*/ 6 h 9" name="T13"/>
                      <a:gd fmla="*/ 4 w 11" name="T14"/>
                      <a:gd fmla="*/ 3 h 9" name="T15"/>
                      <a:gd fmla="*/ 1 w 11" name="T16"/>
                      <a:gd fmla="*/ 2 h 9" name="T17"/>
                      <a:gd fmla="*/ 1 w 11" name="T18"/>
                      <a:gd fmla="*/ 7 h 9" name="T19"/>
                      <a:gd fmla="*/ 4 w 11" name="T20"/>
                      <a:gd fmla="*/ 8 h 9" name="T21"/>
                      <a:gd fmla="*/ 6 w 11" name="T22"/>
                      <a:gd fmla="*/ 3 h 9" name="T23"/>
                      <a:gd fmla="*/ 3 w 11" name="T24"/>
                      <a:gd fmla="*/ 3 h 9" name="T25"/>
                      <a:gd fmla="*/ 3 w 11" name="T26"/>
                      <a:gd fmla="*/ 5 h 9" name="T27"/>
                      <a:gd fmla="*/ 6 w 11" name="T28"/>
                      <a:gd fmla="*/ 5 h 9" name="T29"/>
                      <a:gd fmla="*/ 7 w 11" name="T30"/>
                      <a:gd fmla="*/ 3 h 9" name="T31"/>
                      <a:gd fmla="*/ 5 w 11" name="T32"/>
                      <a:gd fmla="*/ 3 h 9" name="T33"/>
                      <a:gd fmla="*/ 5 w 11" name="T34"/>
                      <a:gd fmla="*/ 5 h 9" name="T35"/>
                      <a:gd fmla="*/ 8 w 11" name="T36"/>
                      <a:gd fmla="*/ 5 h 9" name="T37"/>
                      <a:gd fmla="*/ 9 w 11" name="T38"/>
                      <a:gd fmla="*/ 2 h 9" name="T39"/>
                      <a:gd fmla="*/ 6 w 11" name="T40"/>
                      <a:gd fmla="*/ 3 h 9" name="T41"/>
                      <a:gd fmla="*/ 7 w 11" name="T42"/>
                      <a:gd fmla="*/ 5 h 9" name="T43"/>
                      <a:gd fmla="*/ 10 w 11" name="T44"/>
                      <a:gd fmla="*/ 5 h 9" name="T45"/>
                      <a:gd fmla="*/ 10 w 11" name="T46"/>
                      <a:gd fmla="*/ 2 h 9" name="T47"/>
                      <a:gd fmla="*/ 8 w 11" name="T48"/>
                      <a:gd fmla="*/ 2 h 9" name="T49"/>
                      <a:gd fmla="*/ 7 w 11" name="T50"/>
                      <a:gd fmla="*/ 3 h 9" name="T51"/>
                      <a:gd fmla="*/ 10 w 11" name="T52"/>
                      <a:gd fmla="*/ 4 h 9" name="T53"/>
                      <a:gd fmla="*/ 10 w 11" name="T54"/>
                      <a:gd fmla="*/ 1 h 9" name="T55"/>
                      <a:gd fmla="*/ 7 w 11" name="T56"/>
                      <a:gd fmla="*/ 1 h 9" name="T57"/>
                      <a:gd fmla="*/ 7 w 11" name="T58"/>
                      <a:gd fmla="*/ 5 h 9" name="T59"/>
                      <a:gd fmla="*/ 10 w 11" name="T60"/>
                      <a:gd fmla="*/ 5 h 9" name="T61"/>
                      <a:gd fmla="*/ 9 w 11" name="T62"/>
                      <a:gd fmla="*/ 1 h 9" name="T63"/>
                      <a:gd fmla="*/ 6 w 11" name="T64"/>
                      <a:gd fmla="*/ 2 h 9" name="T65"/>
                      <a:gd fmla="*/ 5 w 11" name="T66"/>
                      <a:gd fmla="*/ 5 h 9" name="T67"/>
                      <a:gd fmla="*/ 8 w 11" name="T68"/>
                      <a:gd fmla="*/ 5 h 9" name="T69"/>
                      <a:gd fmla="*/ 8 w 11" name="T70"/>
                      <a:gd fmla="*/ 2 h 9" name="T71"/>
                      <a:gd fmla="*/ 5 w 11" name="T72"/>
                      <a:gd fmla="*/ 2 h 9" name="T73"/>
                      <a:gd fmla="*/ 3 w 11" name="T74"/>
                      <a:gd fmla="*/ 5 h 9" name="T75"/>
                      <a:gd fmla="*/ 6 w 11" name="T76"/>
                      <a:gd fmla="*/ 5 h 9" name="T77"/>
                      <a:gd fmla="*/ 6 w 11" name="T78"/>
                      <a:gd fmla="*/ 2 h 9" name="T79"/>
                      <a:gd fmla="*/ 3 w 11" name="T80"/>
                      <a:gd fmla="*/ 2 h 9" name="T81"/>
                      <a:gd fmla="*/ 2 w 11" name="T82"/>
                      <a:gd fmla="*/ 7 h 9" name="T83"/>
                      <a:gd fmla="*/ 4 w 11" name="T84"/>
                      <a:gd fmla="*/ 7 h 9" name="T85"/>
                      <a:gd fmla="*/ 4 w 11" name="T86"/>
                      <a:gd fmla="*/ 2 h 9" name="T87"/>
                      <a:gd fmla="*/ 1 w 11" name="T88"/>
                      <a:gd fmla="*/ 2 h 9" name="T89"/>
                      <a:gd fmla="*/ 1 w 11" name="T90"/>
                      <a:gd fmla="*/ 6 h 9" name="T91"/>
                      <a:gd fmla="*/ 4 w 11" name="T92"/>
                      <a:gd fmla="*/ 6 h 9" name="T93"/>
                      <a:gd fmla="*/ 3 w 11" name="T94"/>
                      <a:gd fmla="*/ 4 h 9" name="T95"/>
                      <a:gd fmla="*/ 0 w 11" name="T96"/>
                      <a:gd fmla="*/ 4 h 9" name="T97"/>
                      <a:gd fmla="*/ 0 w 11" name="T98"/>
                      <a:gd fmla="*/ 7 h 9" name="T99"/>
                      <a:gd fmla="*/ 3 w 11" name="T100"/>
                      <a:gd fmla="*/ 7 h 9" name="T101"/>
                      <a:gd fmla="*/ 3 w 11" name="T102"/>
                      <a:gd fmla="*/ 4 h 9" name="T103"/>
                      <a:gd fmla="*/ 0 w 11" name="T104"/>
                      <a:gd fmla="*/ 4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11">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7" name="Freeform 337"/>
                  <p:cNvSpPr/>
                  <p:nvPr/>
                </p:nvSpPr>
                <p:spPr bwMode="auto">
                  <a:xfrm>
                    <a:off x="520" y="1503"/>
                    <a:ext cx="5" cy="5"/>
                  </a:xfrm>
                  <a:custGeom>
                    <a:gdLst>
                      <a:gd fmla="*/ 1 w 8" name="T0"/>
                      <a:gd fmla="*/ 4 h 8" name="T1"/>
                      <a:gd fmla="*/ 2 w 8" name="T2"/>
                      <a:gd fmla="*/ 6 h 8" name="T3"/>
                      <a:gd fmla="*/ 4 w 8" name="T4"/>
                      <a:gd fmla="*/ 5 h 8" name="T5"/>
                      <a:gd fmla="*/ 3 w 8" name="T6"/>
                      <a:gd fmla="*/ 2 h 8" name="T7"/>
                      <a:gd fmla="*/ 1 w 8" name="T8"/>
                      <a:gd fmla="*/ 3 h 8" name="T9"/>
                      <a:gd fmla="*/ 3 w 8" name="T10"/>
                      <a:gd fmla="*/ 6 h 8" name="T11"/>
                      <a:gd fmla="*/ 6 w 8" name="T12"/>
                      <a:gd fmla="*/ 7 h 8" name="T13"/>
                      <a:gd fmla="*/ 7 w 8" name="T14"/>
                      <a:gd fmla="*/ 3 h 8" name="T15"/>
                      <a:gd fmla="*/ 4 w 8" name="T16"/>
                      <a:gd fmla="*/ 3 h 8" name="T17"/>
                      <a:gd fmla="*/ 4 w 8" name="T18"/>
                      <a:gd fmla="*/ 5 h 8" name="T19"/>
                      <a:gd fmla="*/ 6 w 8" name="T20"/>
                      <a:gd fmla="*/ 7 h 8" name="T21"/>
                      <a:gd fmla="*/ 7 w 8" name="T22"/>
                      <a:gd fmla="*/ 2 h 8" name="T23"/>
                      <a:gd fmla="*/ 4 w 8" name="T24"/>
                      <a:gd fmla="*/ 2 h 8" name="T25"/>
                      <a:gd fmla="*/ 3 w 8" name="T26"/>
                      <a:gd fmla="*/ 6 h 8" name="T27"/>
                      <a:gd fmla="*/ 6 w 8" name="T28"/>
                      <a:gd fmla="*/ 6 h 8" name="T29"/>
                      <a:gd fmla="*/ 5 w 8" name="T30"/>
                      <a:gd fmla="*/ 4 h 8" name="T31"/>
                      <a:gd fmla="*/ 3 w 8" name="T32"/>
                      <a:gd fmla="*/ 2 h 8" name="T33"/>
                      <a:gd fmla="*/ 1 w 8" name="T34"/>
                      <a:gd fmla="*/ 3 h 8" name="T35"/>
                      <a:gd fmla="*/ 2 w 8" name="T36"/>
                      <a:gd fmla="*/ 6 h 8" name="T37"/>
                      <a:gd fmla="*/ 5 w 8" name="T38"/>
                      <a:gd fmla="*/ 6 h 8" name="T39"/>
                      <a:gd fmla="*/ 4 w 8" name="T40"/>
                      <a:gd fmla="*/ 3 h 8" name="T41"/>
                      <a:gd fmla="*/ 1 w 8" name="T42"/>
                      <a:gd fmla="*/ 4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8" name="Freeform 338"/>
                  <p:cNvSpPr/>
                  <p:nvPr/>
                </p:nvSpPr>
                <p:spPr bwMode="auto">
                  <a:xfrm>
                    <a:off x="536" y="1469"/>
                    <a:ext cx="4" cy="35"/>
                  </a:xfrm>
                  <a:custGeom>
                    <a:gdLst>
                      <a:gd fmla="*/ 5 w 7" name="T0"/>
                      <a:gd fmla="*/ 51 h 53" name="T1"/>
                      <a:gd fmla="*/ 6 w 7" name="T2"/>
                      <a:gd fmla="*/ 20 h 53" name="T3"/>
                      <a:gd fmla="*/ 4 w 7" name="T4"/>
                      <a:gd fmla="*/ 2 h 53" name="T5"/>
                      <a:gd fmla="*/ 1 w 7" name="T6"/>
                      <a:gd fmla="*/ 3 h 53" name="T7"/>
                      <a:gd fmla="*/ 3 w 7" name="T8"/>
                      <a:gd fmla="*/ 22 h 53" name="T9"/>
                      <a:gd fmla="*/ 2 w 7" name="T10"/>
                      <a:gd fmla="*/ 51 h 53" name="T11"/>
                      <a:gd fmla="*/ 5 w 7" name="T12"/>
                      <a:gd fmla="*/ 51 h 53" name="T13"/>
                    </a:gdLst>
                    <a:cxnLst>
                      <a:cxn ang="0">
                        <a:pos x="T0" y="T1"/>
                      </a:cxn>
                      <a:cxn ang="0">
                        <a:pos x="T2" y="T3"/>
                      </a:cxn>
                      <a:cxn ang="0">
                        <a:pos x="T4" y="T5"/>
                      </a:cxn>
                      <a:cxn ang="0">
                        <a:pos x="T6" y="T7"/>
                      </a:cxn>
                      <a:cxn ang="0">
                        <a:pos x="T8" y="T9"/>
                      </a:cxn>
                      <a:cxn ang="0">
                        <a:pos x="T10" y="T11"/>
                      </a:cxn>
                      <a:cxn ang="0">
                        <a:pos x="T12" y="T13"/>
                      </a:cxn>
                    </a:cxnLst>
                    <a:rect b="b" l="0" r="r" t="0"/>
                    <a:pathLst>
                      <a:path h="52" w="7">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9" name="Freeform 339"/>
                  <p:cNvSpPr/>
                  <p:nvPr/>
                </p:nvSpPr>
                <p:spPr bwMode="auto">
                  <a:xfrm>
                    <a:off x="517" y="1470"/>
                    <a:ext cx="21" cy="6"/>
                  </a:xfrm>
                  <a:custGeom>
                    <a:gdLst>
                      <a:gd fmla="*/ 4 w 32" name="T0"/>
                      <a:gd fmla="*/ 6 h 10" name="T1"/>
                      <a:gd fmla="*/ 3 w 32" name="T2"/>
                      <a:gd fmla="*/ 3 h 10" name="T3"/>
                      <a:gd fmla="*/ 0 w 32" name="T4"/>
                      <a:gd fmla="*/ 3 h 10" name="T5"/>
                      <a:gd fmla="*/ 0 w 32" name="T6"/>
                      <a:gd fmla="*/ 7 h 10" name="T7"/>
                      <a:gd fmla="*/ 3 w 32" name="T8"/>
                      <a:gd fmla="*/ 8 h 10" name="T9"/>
                      <a:gd fmla="*/ 13 w 32" name="T10"/>
                      <a:gd fmla="*/ 4 h 10" name="T11"/>
                      <a:gd fmla="*/ 30 w 32" name="T12"/>
                      <a:gd fmla="*/ 5 h 10" name="T13"/>
                      <a:gd fmla="*/ 29 w 32" name="T14"/>
                      <a:gd fmla="*/ 2 h 10" name="T15"/>
                      <a:gd fmla="*/ 28 w 32" name="T16"/>
                      <a:gd fmla="*/ 3 h 10" name="T17"/>
                      <a:gd fmla="*/ 30 w 32" name="T18"/>
                      <a:gd fmla="*/ 5 h 10" name="T19"/>
                      <a:gd fmla="*/ 31 w 32" name="T20"/>
                      <a:gd fmla="*/ 4 h 10" name="T21"/>
                      <a:gd fmla="*/ 30 w 32" name="T22"/>
                      <a:gd fmla="*/ 2 h 10" name="T23"/>
                      <a:gd fmla="*/ 17 w 32" name="T24"/>
                      <a:gd fmla="*/ 1 h 10" name="T25"/>
                      <a:gd fmla="*/ 6 w 32" name="T26"/>
                      <a:gd fmla="*/ 0 h 10" name="T27"/>
                      <a:gd fmla="*/ 0 w 32" name="T28"/>
                      <a:gd fmla="*/ 8 h 10" name="T29"/>
                      <a:gd fmla="*/ 3 w 32" name="T30"/>
                      <a:gd fmla="*/ 8 h 10" name="T31"/>
                      <a:gd fmla="*/ 3 w 32" name="T32"/>
                      <a:gd fmla="*/ 3 h 10" name="T33"/>
                      <a:gd fmla="*/ 0 w 32" name="T34"/>
                      <a:gd fmla="*/ 3 h 10" name="T35"/>
                      <a:gd fmla="*/ 1 w 32" name="T36"/>
                      <a:gd fmla="*/ 6 h 10" name="T37"/>
                      <a:gd fmla="*/ 4 w 32"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32">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0" name="Freeform 340"/>
                  <p:cNvSpPr/>
                  <p:nvPr/>
                </p:nvSpPr>
                <p:spPr bwMode="auto">
                  <a:xfrm>
                    <a:off x="519" y="1469"/>
                    <a:ext cx="21" cy="6"/>
                  </a:xfrm>
                  <a:custGeom>
                    <a:gdLst>
                      <a:gd fmla="*/ 3 w 31" name="T0"/>
                      <a:gd fmla="*/ 6 h 9" name="T1"/>
                      <a:gd fmla="*/ 5 w 31" name="T2"/>
                      <a:gd fmla="*/ 7 h 9" name="T3"/>
                      <a:gd fmla="*/ 10 w 31" name="T4"/>
                      <a:gd fmla="*/ 6 h 9" name="T5"/>
                      <a:gd fmla="*/ 10 w 31" name="T6"/>
                      <a:gd fmla="*/ 3 h 9" name="T7"/>
                      <a:gd fmla="*/ 2 w 31" name="T8"/>
                      <a:gd fmla="*/ 4 h 9" name="T9"/>
                      <a:gd fmla="*/ 2 w 31" name="T10"/>
                      <a:gd fmla="*/ 7 h 9" name="T11"/>
                      <a:gd fmla="*/ 9 w 31" name="T12"/>
                      <a:gd fmla="*/ 6 h 9" name="T13"/>
                      <a:gd fmla="*/ 8 w 31" name="T14"/>
                      <a:gd fmla="*/ 3 h 9" name="T15"/>
                      <a:gd fmla="*/ 4 w 31" name="T16"/>
                      <a:gd fmla="*/ 3 h 9" name="T17"/>
                      <a:gd fmla="*/ 4 w 31" name="T18"/>
                      <a:gd fmla="*/ 6 h 9" name="T19"/>
                      <a:gd fmla="*/ 16 w 31" name="T20"/>
                      <a:gd fmla="*/ 5 h 9" name="T21"/>
                      <a:gd fmla="*/ 16 w 31" name="T22"/>
                      <a:gd fmla="*/ 2 h 9" name="T23"/>
                      <a:gd fmla="*/ 10 w 31" name="T24"/>
                      <a:gd fmla="*/ 3 h 9" name="T25"/>
                      <a:gd fmla="*/ 11 w 31" name="T26"/>
                      <a:gd fmla="*/ 6 h 9" name="T27"/>
                      <a:gd fmla="*/ 21 w 31" name="T28"/>
                      <a:gd fmla="*/ 5 h 9" name="T29"/>
                      <a:gd fmla="*/ 21 w 31" name="T30"/>
                      <a:gd fmla="*/ 2 h 9" name="T31"/>
                      <a:gd fmla="*/ 8 w 31" name="T32"/>
                      <a:gd fmla="*/ 3 h 9" name="T33"/>
                      <a:gd fmla="*/ 9 w 31" name="T34"/>
                      <a:gd fmla="*/ 5 h 9" name="T35"/>
                      <a:gd fmla="*/ 21 w 31" name="T36"/>
                      <a:gd fmla="*/ 4 h 9" name="T37"/>
                      <a:gd fmla="*/ 21 w 31" name="T38"/>
                      <a:gd fmla="*/ 1 h 9" name="T39"/>
                      <a:gd fmla="*/ 15 w 31" name="T40"/>
                      <a:gd fmla="*/ 1 h 9" name="T41"/>
                      <a:gd fmla="*/ 15 w 31" name="T42"/>
                      <a:gd fmla="*/ 4 h 9" name="T43"/>
                      <a:gd fmla="*/ 28 w 31" name="T44"/>
                      <a:gd fmla="*/ 2 h 9" name="T45"/>
                      <a:gd fmla="*/ 30 w 31" name="T46"/>
                      <a:gd fmla="*/ 5 h 9" name="T47"/>
                      <a:gd fmla="*/ 30 w 31" name="T48"/>
                      <a:gd fmla="*/ 4 h 9" name="T49"/>
                      <a:gd fmla="*/ 31 w 31" name="T50"/>
                      <a:gd fmla="*/ 3 h 9" name="T51"/>
                      <a:gd fmla="*/ 31 w 31" name="T52"/>
                      <a:gd fmla="*/ 3 h 9" name="T53"/>
                      <a:gd fmla="*/ 30 w 31" name="T54"/>
                      <a:gd fmla="*/ 1 h 9" name="T55"/>
                      <a:gd fmla="*/ 15 w 31" name="T56"/>
                      <a:gd fmla="*/ 1 h 9" name="T57"/>
                      <a:gd fmla="*/ 16 w 31" name="T58"/>
                      <a:gd fmla="*/ 4 h 9" name="T59"/>
                      <a:gd fmla="*/ 21 w 31" name="T60"/>
                      <a:gd fmla="*/ 4 h 9" name="T61"/>
                      <a:gd fmla="*/ 21 w 31" name="T62"/>
                      <a:gd fmla="*/ 1 h 9" name="T63"/>
                      <a:gd fmla="*/ 7 w 31" name="T64"/>
                      <a:gd fmla="*/ 3 h 9" name="T65"/>
                      <a:gd fmla="*/ 8 w 31" name="T66"/>
                      <a:gd fmla="*/ 6 h 9" name="T67"/>
                      <a:gd fmla="*/ 21 w 31" name="T68"/>
                      <a:gd fmla="*/ 5 h 9" name="T69"/>
                      <a:gd fmla="*/ 21 w 31" name="T70"/>
                      <a:gd fmla="*/ 2 h 9" name="T71"/>
                      <a:gd fmla="*/ 10 w 31" name="T72"/>
                      <a:gd fmla="*/ 3 h 9" name="T73"/>
                      <a:gd fmla="*/ 11 w 31" name="T74"/>
                      <a:gd fmla="*/ 6 h 9" name="T75"/>
                      <a:gd fmla="*/ 16 w 31" name="T76"/>
                      <a:gd fmla="*/ 5 h 9" name="T77"/>
                      <a:gd fmla="*/ 16 w 31" name="T78"/>
                      <a:gd fmla="*/ 2 h 9" name="T79"/>
                      <a:gd fmla="*/ 3 w 31" name="T80"/>
                      <a:gd fmla="*/ 4 h 9" name="T81"/>
                      <a:gd fmla="*/ 4 w 31" name="T82"/>
                      <a:gd fmla="*/ 6 h 9" name="T83"/>
                      <a:gd fmla="*/ 9 w 31" name="T84"/>
                      <a:gd fmla="*/ 6 h 9" name="T85"/>
                      <a:gd fmla="*/ 8 w 31" name="T86"/>
                      <a:gd fmla="*/ 3 h 9" name="T87"/>
                      <a:gd fmla="*/ 2 w 31" name="T88"/>
                      <a:gd fmla="*/ 4 h 9" name="T89"/>
                      <a:gd fmla="*/ 2 w 31" name="T90"/>
                      <a:gd fmla="*/ 7 h 9" name="T91"/>
                      <a:gd fmla="*/ 11 w 31" name="T92"/>
                      <a:gd fmla="*/ 6 h 9" name="T93"/>
                      <a:gd fmla="*/ 10 w 31" name="T94"/>
                      <a:gd fmla="*/ 3 h 9" name="T95"/>
                      <a:gd fmla="*/ 1 w 31" name="T96"/>
                      <a:gd fmla="*/ 5 h 9" name="T97"/>
                      <a:gd fmla="*/ 0 w 31" name="T98"/>
                      <a:gd fmla="*/ 6 h 9" name="T99"/>
                      <a:gd fmla="*/ 1 w 31" name="T100"/>
                      <a:gd fmla="*/ 8 h 9" name="T101"/>
                      <a:gd fmla="*/ 3 w 31" name="T102"/>
                      <a:gd fmla="*/ 6 h 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 w="31">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1" name="Freeform 341"/>
                  <p:cNvSpPr/>
                  <p:nvPr/>
                </p:nvSpPr>
                <p:spPr bwMode="auto">
                  <a:xfrm>
                    <a:off x="546" y="1469"/>
                    <a:ext cx="9" cy="12"/>
                  </a:xfrm>
                  <a:custGeom>
                    <a:gdLst>
                      <a:gd fmla="*/ 5 w 14" name="T0"/>
                      <a:gd fmla="*/ 15 h 18" name="T1"/>
                      <a:gd fmla="*/ 5 w 14" name="T2"/>
                      <a:gd fmla="*/ 2 h 18" name="T3"/>
                      <a:gd fmla="*/ 4 w 14" name="T4"/>
                      <a:gd fmla="*/ 3 h 18" name="T5"/>
                      <a:gd fmla="*/ 10 w 14" name="T6"/>
                      <a:gd fmla="*/ 4 h 18" name="T7"/>
                      <a:gd fmla="*/ 10 w 14" name="T8"/>
                      <a:gd fmla="*/ 8 h 18" name="T9"/>
                      <a:gd fmla="*/ 10 w 14" name="T10"/>
                      <a:gd fmla="*/ 16 h 18" name="T11"/>
                      <a:gd fmla="*/ 11 w 14" name="T12"/>
                      <a:gd fmla="*/ 15 h 18" name="T13"/>
                      <a:gd fmla="*/ 3 w 14" name="T14"/>
                      <a:gd fmla="*/ 15 h 18" name="T15"/>
                      <a:gd fmla="*/ 2 w 14" name="T16"/>
                      <a:gd fmla="*/ 17 h 18" name="T17"/>
                      <a:gd fmla="*/ 11 w 14" name="T18"/>
                      <a:gd fmla="*/ 18 h 18" name="T19"/>
                      <a:gd fmla="*/ 13 w 14" name="T20"/>
                      <a:gd fmla="*/ 16 h 18" name="T21"/>
                      <a:gd fmla="*/ 13 w 14" name="T22"/>
                      <a:gd fmla="*/ 4 h 18" name="T23"/>
                      <a:gd fmla="*/ 4 w 14" name="T24"/>
                      <a:gd fmla="*/ 1 h 18" name="T25"/>
                      <a:gd fmla="*/ 3 w 14" name="T26"/>
                      <a:gd fmla="*/ 2 h 18" name="T27"/>
                      <a:gd fmla="*/ 2 w 14" name="T28"/>
                      <a:gd fmla="*/ 15 h 18" name="T29"/>
                      <a:gd fmla="*/ 5 w 14" name="T30"/>
                      <a:gd fmla="*/ 15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14">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2" name="Freeform 342"/>
                  <p:cNvSpPr/>
                  <p:nvPr/>
                </p:nvSpPr>
                <p:spPr bwMode="auto">
                  <a:xfrm>
                    <a:off x="552" y="1466"/>
                    <a:ext cx="9" cy="16"/>
                  </a:xfrm>
                  <a:custGeom>
                    <a:gdLst>
                      <a:gd fmla="*/ 5 w 14" name="T0"/>
                      <a:gd fmla="*/ 21 h 24" name="T1"/>
                      <a:gd fmla="*/ 5 w 14" name="T2"/>
                      <a:gd fmla="*/ 10 h 24" name="T3"/>
                      <a:gd fmla="*/ 5 w 14" name="T4"/>
                      <a:gd fmla="*/ 6 h 24" name="T5"/>
                      <a:gd fmla="*/ 8 w 14" name="T6"/>
                      <a:gd fmla="*/ 3 h 24" name="T7"/>
                      <a:gd fmla="*/ 11 w 14" name="T8"/>
                      <a:gd fmla="*/ 9 h 24" name="T9"/>
                      <a:gd fmla="*/ 11 w 14" name="T10"/>
                      <a:gd fmla="*/ 21 h 24" name="T11"/>
                      <a:gd fmla="*/ 12 w 14" name="T12"/>
                      <a:gd fmla="*/ 20 h 24" name="T13"/>
                      <a:gd fmla="*/ 3 w 14" name="T14"/>
                      <a:gd fmla="*/ 20 h 24" name="T15"/>
                      <a:gd fmla="*/ 2 w 14" name="T16"/>
                      <a:gd fmla="*/ 22 h 24" name="T17"/>
                      <a:gd fmla="*/ 13 w 14" name="T18"/>
                      <a:gd fmla="*/ 23 h 24" name="T19"/>
                      <a:gd fmla="*/ 14 w 14" name="T20"/>
                      <a:gd fmla="*/ 21 h 24" name="T21"/>
                      <a:gd fmla="*/ 14 w 14" name="T22"/>
                      <a:gd fmla="*/ 5 h 24" name="T23"/>
                      <a:gd fmla="*/ 9 w 14" name="T24"/>
                      <a:gd fmla="*/ 1 h 24" name="T25"/>
                      <a:gd fmla="*/ 2 w 14" name="T26"/>
                      <a:gd fmla="*/ 4 h 24" name="T27"/>
                      <a:gd fmla="*/ 2 w 14" name="T28"/>
                      <a:gd fmla="*/ 10 h 24" name="T29"/>
                      <a:gd fmla="*/ 2 w 14" name="T30"/>
                      <a:gd fmla="*/ 21 h 24" name="T31"/>
                      <a:gd fmla="*/ 5 w 14" name="T32"/>
                      <a:gd fmla="*/ 21 h 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 w="1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3" name="Freeform 343"/>
                  <p:cNvSpPr/>
                  <p:nvPr/>
                </p:nvSpPr>
                <p:spPr bwMode="auto">
                  <a:xfrm>
                    <a:off x="557" y="1462"/>
                    <a:ext cx="11" cy="20"/>
                  </a:xfrm>
                  <a:custGeom>
                    <a:gdLst>
                      <a:gd fmla="*/ 2 w 16" name="T0"/>
                      <a:gd fmla="*/ 27 h 30" name="T1"/>
                      <a:gd fmla="*/ 2 w 16" name="T2"/>
                      <a:gd fmla="*/ 28 h 30" name="T3"/>
                      <a:gd fmla="*/ 5 w 16" name="T4"/>
                      <a:gd fmla="*/ 28 h 30" name="T5"/>
                      <a:gd fmla="*/ 6 w 16" name="T6"/>
                      <a:gd fmla="*/ 12 h 30" name="T7"/>
                      <a:gd fmla="*/ 7 w 16" name="T8"/>
                      <a:gd fmla="*/ 4 h 30" name="T9"/>
                      <a:gd fmla="*/ 13 w 16" name="T10"/>
                      <a:gd fmla="*/ 4 h 30" name="T11"/>
                      <a:gd fmla="*/ 12 w 16" name="T12"/>
                      <a:gd fmla="*/ 3 h 30" name="T13"/>
                      <a:gd fmla="*/ 12 w 16" name="T14"/>
                      <a:gd fmla="*/ 27 h 30" name="T15"/>
                      <a:gd fmla="*/ 14 w 16" name="T16"/>
                      <a:gd fmla="*/ 26 h 30" name="T17"/>
                      <a:gd fmla="*/ 2 w 16" name="T18"/>
                      <a:gd fmla="*/ 25 h 30" name="T19"/>
                      <a:gd fmla="*/ 2 w 16" name="T20"/>
                      <a:gd fmla="*/ 28 h 30" name="T21"/>
                      <a:gd fmla="*/ 14 w 16" name="T22"/>
                      <a:gd fmla="*/ 29 h 30" name="T23"/>
                      <a:gd fmla="*/ 15 w 16" name="T24"/>
                      <a:gd fmla="*/ 27 h 30" name="T25"/>
                      <a:gd fmla="*/ 15 w 16" name="T26"/>
                      <a:gd fmla="*/ 3 h 30" name="T27"/>
                      <a:gd fmla="*/ 13 w 16" name="T28"/>
                      <a:gd fmla="*/ 2 h 30" name="T29"/>
                      <a:gd fmla="*/ 3 w 16" name="T30"/>
                      <a:gd fmla="*/ 5 h 30" name="T31"/>
                      <a:gd fmla="*/ 2 w 16" name="T32"/>
                      <a:gd fmla="*/ 28 h 30" name="T33"/>
                      <a:gd fmla="*/ 5 w 16" name="T34"/>
                      <a:gd fmla="*/ 28 h 30" name="T35"/>
                      <a:gd fmla="*/ 5 w 16" name="T36"/>
                      <a:gd fmla="*/ 27 h 30" name="T37"/>
                      <a:gd fmla="*/ 2 w 16" name="T38"/>
                      <a:gd fmla="*/ 27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16">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4" name="Freeform 344"/>
                  <p:cNvSpPr/>
                  <p:nvPr/>
                </p:nvSpPr>
                <p:spPr bwMode="auto">
                  <a:xfrm>
                    <a:off x="564" y="1458"/>
                    <a:ext cx="8" cy="24"/>
                  </a:xfrm>
                  <a:custGeom>
                    <a:gdLst>
                      <a:gd fmla="*/ 4 w 13" name="T0"/>
                      <a:gd fmla="*/ 33 h 35" name="T1"/>
                      <a:gd fmla="*/ 6 w 13" name="T2"/>
                      <a:gd fmla="*/ 22 h 35" name="T3"/>
                      <a:gd fmla="*/ 4 w 13" name="T4"/>
                      <a:gd fmla="*/ 3 h 35" name="T5"/>
                      <a:gd fmla="*/ 2 w 13" name="T6"/>
                      <a:gd fmla="*/ 4 h 35" name="T7"/>
                      <a:gd fmla="*/ 10 w 13" name="T8"/>
                      <a:gd fmla="*/ 7 h 35" name="T9"/>
                      <a:gd fmla="*/ 10 w 13" name="T10"/>
                      <a:gd fmla="*/ 14 h 35" name="T11"/>
                      <a:gd fmla="*/ 10 w 13" name="T12"/>
                      <a:gd fmla="*/ 33 h 35" name="T13"/>
                      <a:gd fmla="*/ 12 w 13" name="T14"/>
                      <a:gd fmla="*/ 32 h 35" name="T15"/>
                      <a:gd fmla="*/ 3 w 13" name="T16"/>
                      <a:gd fmla="*/ 31 h 35" name="T17"/>
                      <a:gd fmla="*/ 2 w 13" name="T18"/>
                      <a:gd fmla="*/ 34 h 35" name="T19"/>
                      <a:gd fmla="*/ 12 w 13" name="T20"/>
                      <a:gd fmla="*/ 35 h 35" name="T21"/>
                      <a:gd fmla="*/ 13 w 13" name="T22"/>
                      <a:gd fmla="*/ 33 h 35" name="T23"/>
                      <a:gd fmla="*/ 12 w 13" name="T24"/>
                      <a:gd fmla="*/ 5 h 35" name="T25"/>
                      <a:gd fmla="*/ 2 w 13" name="T26"/>
                      <a:gd fmla="*/ 1 h 35" name="T27"/>
                      <a:gd fmla="*/ 1 w 13" name="T28"/>
                      <a:gd fmla="*/ 3 h 35" name="T29"/>
                      <a:gd fmla="*/ 1 w 13" name="T30"/>
                      <a:gd fmla="*/ 16 h 35" name="T31"/>
                      <a:gd fmla="*/ 2 w 13" name="T32"/>
                      <a:gd fmla="*/ 32 h 35" name="T33"/>
                      <a:gd fmla="*/ 4 w 13" name="T34"/>
                      <a:gd fmla="*/ 3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13">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5" name="Freeform 345"/>
                  <p:cNvSpPr/>
                  <p:nvPr/>
                </p:nvSpPr>
                <p:spPr bwMode="auto">
                  <a:xfrm>
                    <a:off x="569" y="1454"/>
                    <a:ext cx="10" cy="28"/>
                  </a:xfrm>
                  <a:custGeom>
                    <a:gdLst>
                      <a:gd fmla="*/ 6 w 15" name="T0"/>
                      <a:gd fmla="*/ 40 h 42" name="T1"/>
                      <a:gd fmla="*/ 4 w 15" name="T2"/>
                      <a:gd fmla="*/ 16 h 42" name="T3"/>
                      <a:gd fmla="*/ 4 w 15" name="T4"/>
                      <a:gd fmla="*/ 4 h 42" name="T5"/>
                      <a:gd fmla="*/ 5 w 15" name="T6"/>
                      <a:gd fmla="*/ 3 h 42" name="T7"/>
                      <a:gd fmla="*/ 11 w 15" name="T8"/>
                      <a:gd fmla="*/ 8 h 42" name="T9"/>
                      <a:gd fmla="*/ 11 w 15" name="T10"/>
                      <a:gd fmla="*/ 25 h 42" name="T11"/>
                      <a:gd fmla="*/ 12 w 15" name="T12"/>
                      <a:gd fmla="*/ 35 h 42" name="T13"/>
                      <a:gd fmla="*/ 2 w 15" name="T14"/>
                      <a:gd fmla="*/ 38 h 42" name="T15"/>
                      <a:gd fmla="*/ 2 w 15" name="T16"/>
                      <a:gd fmla="*/ 41 h 42" name="T17"/>
                      <a:gd fmla="*/ 13 w 15" name="T18"/>
                      <a:gd fmla="*/ 41 h 42" name="T19"/>
                      <a:gd fmla="*/ 15 w 15" name="T20"/>
                      <a:gd fmla="*/ 40 h 42" name="T21"/>
                      <a:gd fmla="*/ 14 w 15" name="T22"/>
                      <a:gd fmla="*/ 23 h 42" name="T23"/>
                      <a:gd fmla="*/ 14 w 15" name="T24"/>
                      <a:gd fmla="*/ 8 h 42" name="T25"/>
                      <a:gd fmla="*/ 2 w 15" name="T26"/>
                      <a:gd fmla="*/ 0 h 42" name="T27"/>
                      <a:gd fmla="*/ 1 w 15" name="T28"/>
                      <a:gd fmla="*/ 1 h 42" name="T29"/>
                      <a:gd fmla="*/ 3 w 15" name="T30"/>
                      <a:gd fmla="*/ 40 h 42" name="T31"/>
                      <a:gd fmla="*/ 6 w 15" name="T32"/>
                      <a:gd fmla="*/ 40 h 4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2" w="15">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6" name="Freeform 346"/>
                  <p:cNvSpPr/>
                  <p:nvPr/>
                </p:nvSpPr>
                <p:spPr bwMode="auto">
                  <a:xfrm>
                    <a:off x="550" y="1471"/>
                    <a:ext cx="2" cy="3"/>
                  </a:xfrm>
                  <a:custGeom>
                    <a:gdLst>
                      <a:gd fmla="*/ 2 w 4" name="T0"/>
                      <a:gd fmla="*/ 3 h 4" name="T1"/>
                      <a:gd fmla="*/ 3 w 4" name="T2"/>
                      <a:gd fmla="*/ 2 h 4" name="T3"/>
                      <a:gd fmla="*/ 2 w 4" name="T4"/>
                      <a:gd fmla="*/ 1 h 4" name="T5"/>
                      <a:gd fmla="*/ 1 w 4" name="T6"/>
                      <a:gd fmla="*/ 2 h 4" name="T7"/>
                      <a:gd fmla="*/ 2 w 4" name="T8"/>
                      <a:gd fmla="*/ 3 h 4" name="T9"/>
                    </a:gdLst>
                    <a:cxnLst>
                      <a:cxn ang="0">
                        <a:pos x="T0" y="T1"/>
                      </a:cxn>
                      <a:cxn ang="0">
                        <a:pos x="T2" y="T3"/>
                      </a:cxn>
                      <a:cxn ang="0">
                        <a:pos x="T4" y="T5"/>
                      </a:cxn>
                      <a:cxn ang="0">
                        <a:pos x="T6" y="T7"/>
                      </a:cxn>
                      <a:cxn ang="0">
                        <a:pos x="T8" y="T9"/>
                      </a:cxn>
                    </a:cxnLst>
                    <a:rect b="b" l="0" r="r" t="0"/>
                    <a:pathLst>
                      <a:path h="4" w="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7" name="Freeform 347"/>
                  <p:cNvSpPr/>
                  <p:nvPr/>
                </p:nvSpPr>
                <p:spPr bwMode="auto">
                  <a:xfrm>
                    <a:off x="550" y="1472"/>
                    <a:ext cx="2" cy="2"/>
                  </a:xfrm>
                  <a:custGeom>
                    <a:gdLst>
                      <a:gd fmla="*/ 2 w 4" name="T0"/>
                      <a:gd fmla="*/ 2 h 3" name="T1"/>
                      <a:gd fmla="*/ 3 w 4" name="T2"/>
                      <a:gd fmla="*/ 2 h 3" name="T3"/>
                      <a:gd fmla="*/ 2 w 4" name="T4"/>
                      <a:gd fmla="*/ 0 h 3" name="T5"/>
                      <a:gd fmla="*/ 1 w 4" name="T6"/>
                      <a:gd fmla="*/ 1 h 3" name="T7"/>
                      <a:gd fmla="*/ 2 w 4" name="T8"/>
                      <a:gd fmla="*/ 2 h 3" name="T9"/>
                    </a:gdLst>
                    <a:cxnLst>
                      <a:cxn ang="0">
                        <a:pos x="T0" y="T1"/>
                      </a:cxn>
                      <a:cxn ang="0">
                        <a:pos x="T2" y="T3"/>
                      </a:cxn>
                      <a:cxn ang="0">
                        <a:pos x="T4" y="T5"/>
                      </a:cxn>
                      <a:cxn ang="0">
                        <a:pos x="T6" y="T7"/>
                      </a:cxn>
                      <a:cxn ang="0">
                        <a:pos x="T8" y="T9"/>
                      </a:cxn>
                    </a:cxnLst>
                    <a:rect b="b" l="0" r="r" t="0"/>
                    <a:pathLst>
                      <a:path h="3" w="4">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8" name="Freeform 348"/>
                  <p:cNvSpPr/>
                  <p:nvPr/>
                </p:nvSpPr>
                <p:spPr bwMode="auto">
                  <a:xfrm>
                    <a:off x="547" y="1472"/>
                    <a:ext cx="7" cy="6"/>
                  </a:xfrm>
                  <a:custGeom>
                    <a:gdLst>
                      <a:gd fmla="*/ 2 w 10" name="T0"/>
                      <a:gd fmla="*/ 8 h 9" name="T1"/>
                      <a:gd fmla="*/ 9 w 10" name="T2"/>
                      <a:gd fmla="*/ 2 h 9" name="T3"/>
                      <a:gd fmla="*/ 8 w 10" name="T4"/>
                      <a:gd fmla="*/ 0 h 9" name="T5"/>
                      <a:gd fmla="*/ 1 w 10" name="T6"/>
                      <a:gd fmla="*/ 8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9" name="Freeform 349"/>
                  <p:cNvSpPr/>
                  <p:nvPr/>
                </p:nvSpPr>
                <p:spPr bwMode="auto">
                  <a:xfrm>
                    <a:off x="547" y="1473"/>
                    <a:ext cx="7" cy="7"/>
                  </a:xfrm>
                  <a:custGeom>
                    <a:gdLst>
                      <a:gd fmla="*/ 2 w 10" name="T0"/>
                      <a:gd fmla="*/ 9 h 10" name="T1"/>
                      <a:gd fmla="*/ 10 w 10" name="T2"/>
                      <a:gd fmla="*/ 2 h 10" name="T3"/>
                      <a:gd fmla="*/ 9 w 10" name="T4"/>
                      <a:gd fmla="*/ 1 h 10" name="T5"/>
                      <a:gd fmla="*/ 1 w 10" name="T6"/>
                      <a:gd fmla="*/ 8 h 10" name="T7"/>
                      <a:gd fmla="*/ 2 w 10" name="T8"/>
                      <a:gd fmla="*/ 9 h 10" name="T9"/>
                    </a:gdLst>
                    <a:cxnLst>
                      <a:cxn ang="0">
                        <a:pos x="T0" y="T1"/>
                      </a:cxn>
                      <a:cxn ang="0">
                        <a:pos x="T2" y="T3"/>
                      </a:cxn>
                      <a:cxn ang="0">
                        <a:pos x="T4" y="T5"/>
                      </a:cxn>
                      <a:cxn ang="0">
                        <a:pos x="T6" y="T7"/>
                      </a:cxn>
                      <a:cxn ang="0">
                        <a:pos x="T8" y="T9"/>
                      </a:cxn>
                    </a:cxnLst>
                    <a:rect b="b" l="0" r="r" t="0"/>
                    <a:pathLst>
                      <a:path h="10" w="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0" name="Freeform 350"/>
                  <p:cNvSpPr/>
                  <p:nvPr/>
                </p:nvSpPr>
                <p:spPr bwMode="auto">
                  <a:xfrm>
                    <a:off x="548" y="1474"/>
                    <a:ext cx="6" cy="6"/>
                  </a:xfrm>
                  <a:custGeom>
                    <a:gdLst>
                      <a:gd fmla="*/ 1 w 9" name="T0"/>
                      <a:gd fmla="*/ 7 h 8" name="T1"/>
                      <a:gd fmla="*/ 9 w 9" name="T2"/>
                      <a:gd fmla="*/ 2 h 8" name="T3"/>
                      <a:gd fmla="*/ 8 w 9" name="T4"/>
                      <a:gd fmla="*/ 1 h 8" name="T5"/>
                      <a:gd fmla="*/ 1 w 9" name="T6"/>
                      <a:gd fmla="*/ 6 h 8" name="T7"/>
                      <a:gd fmla="*/ 1 w 9" name="T8"/>
                      <a:gd fmla="*/ 7 h 8" name="T9"/>
                    </a:gdLst>
                    <a:cxnLst>
                      <a:cxn ang="0">
                        <a:pos x="T0" y="T1"/>
                      </a:cxn>
                      <a:cxn ang="0">
                        <a:pos x="T2" y="T3"/>
                      </a:cxn>
                      <a:cxn ang="0">
                        <a:pos x="T4" y="T5"/>
                      </a:cxn>
                      <a:cxn ang="0">
                        <a:pos x="T6" y="T7"/>
                      </a:cxn>
                      <a:cxn ang="0">
                        <a:pos x="T8" y="T9"/>
                      </a:cxn>
                    </a:cxnLst>
                    <a:rect b="b" l="0" r="r" t="0"/>
                    <a:pathLst>
                      <a:path h="8" w="9">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1" name="Freeform 351"/>
                  <p:cNvSpPr/>
                  <p:nvPr/>
                </p:nvSpPr>
                <p:spPr bwMode="auto">
                  <a:xfrm>
                    <a:off x="548" y="1471"/>
                    <a:ext cx="2" cy="3"/>
                  </a:xfrm>
                  <a:custGeom>
                    <a:gdLst>
                      <a:gd fmla="*/ 2 w 4" name="T0"/>
                      <a:gd fmla="*/ 3 h 4" name="T1"/>
                      <a:gd fmla="*/ 4 w 4" name="T2"/>
                      <a:gd fmla="*/ 2 h 4" name="T3"/>
                      <a:gd fmla="*/ 2 w 4" name="T4"/>
                      <a:gd fmla="*/ 1 h 4" name="T5"/>
                      <a:gd fmla="*/ 2 w 4" name="T6"/>
                      <a:gd fmla="*/ 1 h 4" name="T7"/>
                      <a:gd fmla="*/ 3 w 4" name="T8"/>
                      <a:gd fmla="*/ 2 h 4" name="T9"/>
                      <a:gd fmla="*/ 4 w 4" name="T10"/>
                      <a:gd fmla="*/ 2 h 4" name="T11"/>
                      <a:gd fmla="*/ 2 w 4" name="T12"/>
                      <a:gd fmla="*/ 1 h 4" name="T13"/>
                      <a:gd fmla="*/ 1 w 4" name="T14"/>
                      <a:gd fmla="*/ 2 h 4" name="T15"/>
                      <a:gd fmla="*/ 2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2" name="Freeform 352"/>
                  <p:cNvSpPr/>
                  <p:nvPr/>
                </p:nvSpPr>
                <p:spPr bwMode="auto">
                  <a:xfrm>
                    <a:off x="554" y="1468"/>
                    <a:ext cx="5" cy="4"/>
                  </a:xfrm>
                  <a:custGeom>
                    <a:gdLst>
                      <a:gd fmla="*/ 2 w 8" name="T0"/>
                      <a:gd fmla="*/ 6 h 7" name="T1"/>
                      <a:gd fmla="*/ 7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3" name="Freeform 353"/>
                  <p:cNvSpPr/>
                  <p:nvPr/>
                </p:nvSpPr>
                <p:spPr bwMode="auto">
                  <a:xfrm>
                    <a:off x="553" y="1470"/>
                    <a:ext cx="7" cy="5"/>
                  </a:xfrm>
                  <a:custGeom>
                    <a:gdLst>
                      <a:gd fmla="*/ 2 w 10" name="T0"/>
                      <a:gd fmla="*/ 7 h 8" name="T1"/>
                      <a:gd fmla="*/ 9 w 10" name="T2"/>
                      <a:gd fmla="*/ 2 h 8" name="T3"/>
                      <a:gd fmla="*/ 8 w 10" name="T4"/>
                      <a:gd fmla="*/ 0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4" name="Freeform 354"/>
                  <p:cNvSpPr/>
                  <p:nvPr/>
                </p:nvSpPr>
                <p:spPr bwMode="auto">
                  <a:xfrm>
                    <a:off x="554" y="1472"/>
                    <a:ext cx="6" cy="4"/>
                  </a:xfrm>
                  <a:custGeom>
                    <a:gdLst>
                      <a:gd fmla="*/ 2 w 9" name="T0"/>
                      <a:gd fmla="*/ 6 h 7" name="T1"/>
                      <a:gd fmla="*/ 8 w 9" name="T2"/>
                      <a:gd fmla="*/ 2 h 7" name="T3"/>
                      <a:gd fmla="*/ 7 w 9" name="T4"/>
                      <a:gd fmla="*/ 0 h 7" name="T5"/>
                      <a:gd fmla="*/ 0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5" name="Freeform 355"/>
                  <p:cNvSpPr/>
                  <p:nvPr/>
                </p:nvSpPr>
                <p:spPr bwMode="auto">
                  <a:xfrm>
                    <a:off x="553" y="1474"/>
                    <a:ext cx="6" cy="5"/>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6" name="Freeform 356"/>
                  <p:cNvSpPr/>
                  <p:nvPr/>
                </p:nvSpPr>
                <p:spPr bwMode="auto">
                  <a:xfrm>
                    <a:off x="554" y="1476"/>
                    <a:ext cx="5" cy="4"/>
                  </a:xfrm>
                  <a:custGeom>
                    <a:gdLst>
                      <a:gd fmla="*/ 2 w 7" name="T0"/>
                      <a:gd fmla="*/ 5 h 6" name="T1"/>
                      <a:gd fmla="*/ 6 w 7" name="T2"/>
                      <a:gd fmla="*/ 1 h 6" name="T3"/>
                      <a:gd fmla="*/ 4 w 7" name="T4"/>
                      <a:gd fmla="*/ 0 h 6" name="T5"/>
                      <a:gd fmla="*/ 1 w 7" name="T6"/>
                      <a:gd fmla="*/ 4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7" name="Freeform 357"/>
                  <p:cNvSpPr/>
                  <p:nvPr/>
                </p:nvSpPr>
                <p:spPr bwMode="auto">
                  <a:xfrm>
                    <a:off x="559" y="1463"/>
                    <a:ext cx="5" cy="5"/>
                  </a:xfrm>
                  <a:custGeom>
                    <a:gdLst>
                      <a:gd fmla="*/ 2 w 8" name="T0"/>
                      <a:gd fmla="*/ 7 h 8" name="T1"/>
                      <a:gd fmla="*/ 8 w 8" name="T2"/>
                      <a:gd fmla="*/ 1 h 8" name="T3"/>
                      <a:gd fmla="*/ 6 w 8" name="T4"/>
                      <a:gd fmla="*/ 0 h 8" name="T5"/>
                      <a:gd fmla="*/ 1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8" name="Freeform 358"/>
                  <p:cNvSpPr/>
                  <p:nvPr/>
                </p:nvSpPr>
                <p:spPr bwMode="auto">
                  <a:xfrm>
                    <a:off x="558" y="1466"/>
                    <a:ext cx="8" cy="5"/>
                  </a:xfrm>
                  <a:custGeom>
                    <a:gdLst>
                      <a:gd fmla="*/ 2 w 12" name="T0"/>
                      <a:gd fmla="*/ 7 h 8" name="T1"/>
                      <a:gd fmla="*/ 11 w 12" name="T2"/>
                      <a:gd fmla="*/ 1 h 8" name="T3"/>
                      <a:gd fmla="*/ 11 w 12" name="T4"/>
                      <a:gd fmla="*/ 0 h 8" name="T5"/>
                      <a:gd fmla="*/ 1 w 12" name="T6"/>
                      <a:gd fmla="*/ 6 h 8" name="T7"/>
                      <a:gd fmla="*/ 2 w 12" name="T8"/>
                      <a:gd fmla="*/ 7 h 8" name="T9"/>
                    </a:gdLst>
                    <a:cxnLst>
                      <a:cxn ang="0">
                        <a:pos x="T0" y="T1"/>
                      </a:cxn>
                      <a:cxn ang="0">
                        <a:pos x="T2" y="T3"/>
                      </a:cxn>
                      <a:cxn ang="0">
                        <a:pos x="T4" y="T5"/>
                      </a:cxn>
                      <a:cxn ang="0">
                        <a:pos x="T6" y="T7"/>
                      </a:cxn>
                      <a:cxn ang="0">
                        <a:pos x="T8" y="T9"/>
                      </a:cxn>
                    </a:cxnLst>
                    <a:rect b="b" l="0" r="r" t="0"/>
                    <a:pathLst>
                      <a:path h="8" w="12">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9" name="Freeform 359"/>
                  <p:cNvSpPr/>
                  <p:nvPr/>
                </p:nvSpPr>
                <p:spPr bwMode="auto">
                  <a:xfrm>
                    <a:off x="559" y="1467"/>
                    <a:ext cx="7" cy="6"/>
                  </a:xfrm>
                  <a:custGeom>
                    <a:gdLst>
                      <a:gd fmla="*/ 2 w 11" name="T0"/>
                      <a:gd fmla="*/ 8 h 9" name="T1"/>
                      <a:gd fmla="*/ 10 w 11" name="T2"/>
                      <a:gd fmla="*/ 2 h 9" name="T3"/>
                      <a:gd fmla="*/ 9 w 11" name="T4"/>
                      <a:gd fmla="*/ 1 h 9" name="T5"/>
                      <a:gd fmla="*/ 1 w 11" name="T6"/>
                      <a:gd fmla="*/ 7 h 9" name="T7"/>
                      <a:gd fmla="*/ 2 w 11" name="T8"/>
                      <a:gd fmla="*/ 8 h 9" name="T9"/>
                    </a:gdLst>
                    <a:cxnLst>
                      <a:cxn ang="0">
                        <a:pos x="T0" y="T1"/>
                      </a:cxn>
                      <a:cxn ang="0">
                        <a:pos x="T2" y="T3"/>
                      </a:cxn>
                      <a:cxn ang="0">
                        <a:pos x="T4" y="T5"/>
                      </a:cxn>
                      <a:cxn ang="0">
                        <a:pos x="T6" y="T7"/>
                      </a:cxn>
                      <a:cxn ang="0">
                        <a:pos x="T8" y="T9"/>
                      </a:cxn>
                    </a:cxnLst>
                    <a:rect b="b" l="0" r="r" t="0"/>
                    <a:pathLst>
                      <a:path h="9" w="11">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0" name="Freeform 360"/>
                  <p:cNvSpPr/>
                  <p:nvPr/>
                </p:nvSpPr>
                <p:spPr bwMode="auto">
                  <a:xfrm>
                    <a:off x="559" y="1470"/>
                    <a:ext cx="7" cy="5"/>
                  </a:xfrm>
                  <a:custGeom>
                    <a:gdLst>
                      <a:gd fmla="*/ 2 w 10" name="T0"/>
                      <a:gd fmla="*/ 7 h 8" name="T1"/>
                      <a:gd fmla="*/ 9 w 10" name="T2"/>
                      <a:gd fmla="*/ 2 h 8" name="T3"/>
                      <a:gd fmla="*/ 8 w 10" name="T4"/>
                      <a:gd fmla="*/ 1 h 8" name="T5"/>
                      <a:gd fmla="*/ 0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1" name="Freeform 361"/>
                  <p:cNvSpPr/>
                  <p:nvPr/>
                </p:nvSpPr>
                <p:spPr bwMode="auto">
                  <a:xfrm>
                    <a:off x="560" y="1472"/>
                    <a:ext cx="6" cy="4"/>
                  </a:xfrm>
                  <a:custGeom>
                    <a:gdLst>
                      <a:gd fmla="*/ 1 w 9" name="T0"/>
                      <a:gd fmla="*/ 6 h 7" name="T1"/>
                      <a:gd fmla="*/ 8 w 9" name="T2"/>
                      <a:gd fmla="*/ 2 h 7" name="T3"/>
                      <a:gd fmla="*/ 7 w 9" name="T4"/>
                      <a:gd fmla="*/ 0 h 7" name="T5"/>
                      <a:gd fmla="*/ 1 w 9" name="T6"/>
                      <a:gd fmla="*/ 5 h 7" name="T7"/>
                      <a:gd fmla="*/ 1 w 9" name="T8"/>
                      <a:gd fmla="*/ 6 h 7" name="T9"/>
                    </a:gdLst>
                    <a:cxnLst>
                      <a:cxn ang="0">
                        <a:pos x="T0" y="T1"/>
                      </a:cxn>
                      <a:cxn ang="0">
                        <a:pos x="T2" y="T3"/>
                      </a:cxn>
                      <a:cxn ang="0">
                        <a:pos x="T4" y="T5"/>
                      </a:cxn>
                      <a:cxn ang="0">
                        <a:pos x="T6" y="T7"/>
                      </a:cxn>
                      <a:cxn ang="0">
                        <a:pos x="T8" y="T9"/>
                      </a:cxn>
                    </a:cxnLst>
                    <a:rect b="b" l="0" r="r" t="0"/>
                    <a:pathLst>
                      <a:path h="7" w="9">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2" name="Freeform 362"/>
                  <p:cNvSpPr/>
                  <p:nvPr/>
                </p:nvSpPr>
                <p:spPr bwMode="auto">
                  <a:xfrm>
                    <a:off x="559" y="1473"/>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3" name="Freeform 363"/>
                  <p:cNvSpPr/>
                  <p:nvPr/>
                </p:nvSpPr>
                <p:spPr bwMode="auto">
                  <a:xfrm>
                    <a:off x="560" y="1476"/>
                    <a:ext cx="5" cy="4"/>
                  </a:xfrm>
                  <a:custGeom>
                    <a:gdLst>
                      <a:gd fmla="*/ 1 w 7" name="T0"/>
                      <a:gd fmla="*/ 5 h 5" name="T1"/>
                      <a:gd fmla="*/ 6 w 7" name="T2"/>
                      <a:gd fmla="*/ 2 h 5" name="T3"/>
                      <a:gd fmla="*/ 5 w 7" name="T4"/>
                      <a:gd fmla="*/ 0 h 5" name="T5"/>
                      <a:gd fmla="*/ 1 w 7" name="T6"/>
                      <a:gd fmla="*/ 3 h 5" name="T7"/>
                      <a:gd fmla="*/ 1 w 7" name="T8"/>
                      <a:gd fmla="*/ 5 h 5" name="T9"/>
                    </a:gdLst>
                    <a:cxnLst>
                      <a:cxn ang="0">
                        <a:pos x="T0" y="T1"/>
                      </a:cxn>
                      <a:cxn ang="0">
                        <a:pos x="T2" y="T3"/>
                      </a:cxn>
                      <a:cxn ang="0">
                        <a:pos x="T4" y="T5"/>
                      </a:cxn>
                      <a:cxn ang="0">
                        <a:pos x="T6" y="T7"/>
                      </a:cxn>
                      <a:cxn ang="0">
                        <a:pos x="T8" y="T9"/>
                      </a:cxn>
                    </a:cxnLst>
                    <a:rect b="b" l="0" r="r" t="0"/>
                    <a:pathLst>
                      <a:path h="5" w="7">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4" name="Freeform 364"/>
                  <p:cNvSpPr/>
                  <p:nvPr/>
                </p:nvSpPr>
                <p:spPr bwMode="auto">
                  <a:xfrm>
                    <a:off x="564" y="1460"/>
                    <a:ext cx="6" cy="5"/>
                  </a:xfrm>
                  <a:custGeom>
                    <a:gdLst>
                      <a:gd fmla="*/ 3 w 9" name="T0"/>
                      <a:gd fmla="*/ 7 h 8" name="T1"/>
                      <a:gd fmla="*/ 8 w 9" name="T2"/>
                      <a:gd fmla="*/ 1 h 8" name="T3"/>
                      <a:gd fmla="*/ 7 w 9" name="T4"/>
                      <a:gd fmla="*/ 0 h 8" name="T5"/>
                      <a:gd fmla="*/ 1 w 9" name="T6"/>
                      <a:gd fmla="*/ 6 h 8" name="T7"/>
                      <a:gd fmla="*/ 3 w 9" name="T8"/>
                      <a:gd fmla="*/ 7 h 8" name="T9"/>
                    </a:gdLst>
                    <a:cxnLst>
                      <a:cxn ang="0">
                        <a:pos x="T0" y="T1"/>
                      </a:cxn>
                      <a:cxn ang="0">
                        <a:pos x="T2" y="T3"/>
                      </a:cxn>
                      <a:cxn ang="0">
                        <a:pos x="T4" y="T5"/>
                      </a:cxn>
                      <a:cxn ang="0">
                        <a:pos x="T6" y="T7"/>
                      </a:cxn>
                      <a:cxn ang="0">
                        <a:pos x="T8" y="T9"/>
                      </a:cxn>
                    </a:cxnLst>
                    <a:rect b="b" l="0" r="r" t="0"/>
                    <a:pathLst>
                      <a:path h="8" w="9">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5" name="Freeform 365"/>
                  <p:cNvSpPr/>
                  <p:nvPr/>
                </p:nvSpPr>
                <p:spPr bwMode="auto">
                  <a:xfrm>
                    <a:off x="565" y="1461"/>
                    <a:ext cx="6" cy="6"/>
                  </a:xfrm>
                  <a:custGeom>
                    <a:gdLst>
                      <a:gd fmla="*/ 2 w 9" name="T0"/>
                      <a:gd fmla="*/ 8 h 9" name="T1"/>
                      <a:gd fmla="*/ 8 w 9" name="T2"/>
                      <a:gd fmla="*/ 1 h 9" name="T3"/>
                      <a:gd fmla="*/ 7 w 9" name="T4"/>
                      <a:gd fmla="*/ 0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6" name="Freeform 366"/>
                  <p:cNvSpPr/>
                  <p:nvPr/>
                </p:nvSpPr>
                <p:spPr bwMode="auto">
                  <a:xfrm>
                    <a:off x="565" y="1463"/>
                    <a:ext cx="6" cy="5"/>
                  </a:xfrm>
                  <a:custGeom>
                    <a:gdLst>
                      <a:gd fmla="*/ 2 w 9" name="T0"/>
                      <a:gd fmla="*/ 7 h 8" name="T1"/>
                      <a:gd fmla="*/ 8 w 9" name="T2"/>
                      <a:gd fmla="*/ 2 h 8" name="T3"/>
                      <a:gd fmla="*/ 7 w 9" name="T4"/>
                      <a:gd fmla="*/ 0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7" name="Freeform 367"/>
                  <p:cNvSpPr/>
                  <p:nvPr/>
                </p:nvSpPr>
                <p:spPr bwMode="auto">
                  <a:xfrm>
                    <a:off x="564" y="1466"/>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8" name="Freeform 368"/>
                  <p:cNvSpPr/>
                  <p:nvPr/>
                </p:nvSpPr>
                <p:spPr bwMode="auto">
                  <a:xfrm>
                    <a:off x="565" y="1467"/>
                    <a:ext cx="6" cy="6"/>
                  </a:xfrm>
                  <a:custGeom>
                    <a:gdLst>
                      <a:gd fmla="*/ 2 w 9" name="T0"/>
                      <a:gd fmla="*/ 8 h 9" name="T1"/>
                      <a:gd fmla="*/ 9 w 9" name="T2"/>
                      <a:gd fmla="*/ 2 h 9" name="T3"/>
                      <a:gd fmla="*/ 7 w 9" name="T4"/>
                      <a:gd fmla="*/ 1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9" name="Freeform 369"/>
                  <p:cNvSpPr/>
                  <p:nvPr/>
                </p:nvSpPr>
                <p:spPr bwMode="auto">
                  <a:xfrm>
                    <a:off x="564" y="1470"/>
                    <a:ext cx="7" cy="5"/>
                  </a:xfrm>
                  <a:custGeom>
                    <a:gdLst>
                      <a:gd fmla="*/ 2 w 10" name="T0"/>
                      <a:gd fmla="*/ 8 h 8" name="T1"/>
                      <a:gd fmla="*/ 9 w 10" name="T2"/>
                      <a:gd fmla="*/ 2 h 8" name="T3"/>
                      <a:gd fmla="*/ 8 w 10" name="T4"/>
                      <a:gd fmla="*/ 1 h 8" name="T5"/>
                      <a:gd fmla="*/ 1 w 10" name="T6"/>
                      <a:gd fmla="*/ 7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0" name="Freeform 370"/>
                  <p:cNvSpPr/>
                  <p:nvPr/>
                </p:nvSpPr>
                <p:spPr bwMode="auto">
                  <a:xfrm>
                    <a:off x="564" y="1472"/>
                    <a:ext cx="7" cy="6"/>
                  </a:xfrm>
                  <a:custGeom>
                    <a:gdLst>
                      <a:gd fmla="*/ 2 w 10" name="T0"/>
                      <a:gd fmla="*/ 8 h 8" name="T1"/>
                      <a:gd fmla="*/ 9 w 10" name="T2"/>
                      <a:gd fmla="*/ 2 h 8" name="T3"/>
                      <a:gd fmla="*/ 8 w 10" name="T4"/>
                      <a:gd fmla="*/ 0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1" name="Freeform 371"/>
                  <p:cNvSpPr/>
                  <p:nvPr/>
                </p:nvSpPr>
                <p:spPr bwMode="auto">
                  <a:xfrm>
                    <a:off x="566" y="1474"/>
                    <a:ext cx="5" cy="6"/>
                  </a:xfrm>
                  <a:custGeom>
                    <a:gdLst>
                      <a:gd fmla="*/ 2 w 8" name="T0"/>
                      <a:gd fmla="*/ 7 h 8" name="T1"/>
                      <a:gd fmla="*/ 7 w 8" name="T2"/>
                      <a:gd fmla="*/ 2 h 8" name="T3"/>
                      <a:gd fmla="*/ 6 w 8" name="T4"/>
                      <a:gd fmla="*/ 1 h 8" name="T5"/>
                      <a:gd fmla="*/ 0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2" name="Freeform 372"/>
                  <p:cNvSpPr/>
                  <p:nvPr/>
                </p:nvSpPr>
                <p:spPr bwMode="auto">
                  <a:xfrm>
                    <a:off x="566" y="1476"/>
                    <a:ext cx="5" cy="5"/>
                  </a:xfrm>
                  <a:custGeom>
                    <a:gdLst>
                      <a:gd fmla="*/ 2 w 8" name="T0"/>
                      <a:gd fmla="*/ 6 h 7" name="T1"/>
                      <a:gd fmla="*/ 8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3" name="Freeform 373"/>
                  <p:cNvSpPr/>
                  <p:nvPr/>
                </p:nvSpPr>
                <p:spPr bwMode="auto">
                  <a:xfrm>
                    <a:off x="570" y="1455"/>
                    <a:ext cx="5" cy="3"/>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4" name="Freeform 374"/>
                  <p:cNvSpPr/>
                  <p:nvPr/>
                </p:nvSpPr>
                <p:spPr bwMode="auto">
                  <a:xfrm>
                    <a:off x="570" y="1456"/>
                    <a:ext cx="6" cy="6"/>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5" name="Freeform 375"/>
                  <p:cNvSpPr/>
                  <p:nvPr/>
                </p:nvSpPr>
                <p:spPr bwMode="auto">
                  <a:xfrm>
                    <a:off x="570" y="1458"/>
                    <a:ext cx="6" cy="5"/>
                  </a:xfrm>
                  <a:custGeom>
                    <a:gdLst>
                      <a:gd fmla="*/ 2 w 10" name="T0"/>
                      <a:gd fmla="*/ 7 h 7" name="T1"/>
                      <a:gd fmla="*/ 9 w 10" name="T2"/>
                      <a:gd fmla="*/ 2 h 7" name="T3"/>
                      <a:gd fmla="*/ 8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6" name="Freeform 376"/>
                  <p:cNvSpPr/>
                  <p:nvPr/>
                </p:nvSpPr>
                <p:spPr bwMode="auto">
                  <a:xfrm>
                    <a:off x="570" y="1460"/>
                    <a:ext cx="6" cy="6"/>
                  </a:xfrm>
                  <a:custGeom>
                    <a:gdLst>
                      <a:gd fmla="*/ 2 w 10" name="T0"/>
                      <a:gd fmla="*/ 9 h 9" name="T1"/>
                      <a:gd fmla="*/ 9 w 10" name="T2"/>
                      <a:gd fmla="*/ 2 h 9" name="T3"/>
                      <a:gd fmla="*/ 8 w 10" name="T4"/>
                      <a:gd fmla="*/ 1 h 9" name="T5"/>
                      <a:gd fmla="*/ 1 w 10" name="T6"/>
                      <a:gd fmla="*/ 7 h 9" name="T7"/>
                      <a:gd fmla="*/ 2 w 10" name="T8"/>
                      <a:gd fmla="*/ 9 h 9" name="T9"/>
                    </a:gdLst>
                    <a:cxnLst>
                      <a:cxn ang="0">
                        <a:pos x="T0" y="T1"/>
                      </a:cxn>
                      <a:cxn ang="0">
                        <a:pos x="T2" y="T3"/>
                      </a:cxn>
                      <a:cxn ang="0">
                        <a:pos x="T4" y="T5"/>
                      </a:cxn>
                      <a:cxn ang="0">
                        <a:pos x="T6" y="T7"/>
                      </a:cxn>
                      <a:cxn ang="0">
                        <a:pos x="T8" y="T9"/>
                      </a:cxn>
                    </a:cxnLst>
                    <a:rect b="b" l="0" r="r" t="0"/>
                    <a:pathLst>
                      <a:path h="9" w="10">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7" name="Freeform 377"/>
                  <p:cNvSpPr/>
                  <p:nvPr/>
                </p:nvSpPr>
                <p:spPr bwMode="auto">
                  <a:xfrm>
                    <a:off x="569" y="1462"/>
                    <a:ext cx="8" cy="6"/>
                  </a:xfrm>
                  <a:custGeom>
                    <a:gdLst>
                      <a:gd fmla="*/ 2 w 12" name="T0"/>
                      <a:gd fmla="*/ 8 h 9" name="T1"/>
                      <a:gd fmla="*/ 11 w 12" name="T2"/>
                      <a:gd fmla="*/ 2 h 9" name="T3"/>
                      <a:gd fmla="*/ 10 w 12" name="T4"/>
                      <a:gd fmla="*/ 1 h 9" name="T5"/>
                      <a:gd fmla="*/ 1 w 12" name="T6"/>
                      <a:gd fmla="*/ 7 h 9" name="T7"/>
                      <a:gd fmla="*/ 2 w 12" name="T8"/>
                      <a:gd fmla="*/ 8 h 9" name="T9"/>
                    </a:gdLst>
                    <a:cxnLst>
                      <a:cxn ang="0">
                        <a:pos x="T0" y="T1"/>
                      </a:cxn>
                      <a:cxn ang="0">
                        <a:pos x="T2" y="T3"/>
                      </a:cxn>
                      <a:cxn ang="0">
                        <a:pos x="T4" y="T5"/>
                      </a:cxn>
                      <a:cxn ang="0">
                        <a:pos x="T6" y="T7"/>
                      </a:cxn>
                      <a:cxn ang="0">
                        <a:pos x="T8" y="T9"/>
                      </a:cxn>
                    </a:cxnLst>
                    <a:rect b="b" l="0" r="r" t="0"/>
                    <a:pathLst>
                      <a:path h="9" w="12">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8" name="Freeform 378"/>
                  <p:cNvSpPr/>
                  <p:nvPr/>
                </p:nvSpPr>
                <p:spPr bwMode="auto">
                  <a:xfrm>
                    <a:off x="570" y="1465"/>
                    <a:ext cx="6" cy="6"/>
                  </a:xfrm>
                  <a:custGeom>
                    <a:gdLst>
                      <a:gd fmla="*/ 2 w 10" name="T0"/>
                      <a:gd fmla="*/ 8 h 9" name="T1"/>
                      <a:gd fmla="*/ 9 w 10" name="T2"/>
                      <a:gd fmla="*/ 2 h 9" name="T3"/>
                      <a:gd fmla="*/ 8 w 10" name="T4"/>
                      <a:gd fmla="*/ 1 h 9" name="T5"/>
                      <a:gd fmla="*/ 1 w 10" name="T6"/>
                      <a:gd fmla="*/ 7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9" name="Freeform 379"/>
                  <p:cNvSpPr/>
                  <p:nvPr/>
                </p:nvSpPr>
                <p:spPr bwMode="auto">
                  <a:xfrm>
                    <a:off x="570" y="1468"/>
                    <a:ext cx="6" cy="6"/>
                  </a:xfrm>
                  <a:custGeom>
                    <a:gdLst>
                      <a:gd fmla="*/ 2 w 10" name="T0"/>
                      <a:gd fmla="*/ 7 h 8" name="T1"/>
                      <a:gd fmla="*/ 9 w 10" name="T2"/>
                      <a:gd fmla="*/ 2 h 8" name="T3"/>
                      <a:gd fmla="*/ 8 w 10" name="T4"/>
                      <a:gd fmla="*/ 1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0" name="Freeform 380"/>
                  <p:cNvSpPr/>
                  <p:nvPr/>
                </p:nvSpPr>
                <p:spPr bwMode="auto">
                  <a:xfrm>
                    <a:off x="570" y="1472"/>
                    <a:ext cx="6" cy="4"/>
                  </a:xfrm>
                  <a:custGeom>
                    <a:gdLst>
                      <a:gd fmla="*/ 2 w 9" name="T0"/>
                      <a:gd fmla="*/ 6 h 7" name="T1"/>
                      <a:gd fmla="*/ 8 w 9" name="T2"/>
                      <a:gd fmla="*/ 2 h 7" name="T3"/>
                      <a:gd fmla="*/ 7 w 9" name="T4"/>
                      <a:gd fmla="*/ 1 h 7" name="T5"/>
                      <a:gd fmla="*/ 1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1" name="Freeform 381"/>
                  <p:cNvSpPr/>
                  <p:nvPr/>
                </p:nvSpPr>
                <p:spPr bwMode="auto">
                  <a:xfrm>
                    <a:off x="570" y="1475"/>
                    <a:ext cx="6" cy="5"/>
                  </a:xfrm>
                  <a:custGeom>
                    <a:gdLst>
                      <a:gd fmla="*/ 2 w 10" name="T0"/>
                      <a:gd fmla="*/ 7 h 7" name="T1"/>
                      <a:gd fmla="*/ 9 w 10" name="T2"/>
                      <a:gd fmla="*/ 2 h 7" name="T3"/>
                      <a:gd fmla="*/ 7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2" name="Freeform 382"/>
                  <p:cNvSpPr/>
                  <p:nvPr/>
                </p:nvSpPr>
                <p:spPr bwMode="auto">
                  <a:xfrm>
                    <a:off x="571" y="1476"/>
                    <a:ext cx="6" cy="4"/>
                  </a:xfrm>
                  <a:custGeom>
                    <a:gdLst>
                      <a:gd fmla="*/ 1 w 9" name="T0"/>
                      <a:gd fmla="*/ 6 h 6" name="T1"/>
                      <a:gd fmla="*/ 8 w 9" name="T2"/>
                      <a:gd fmla="*/ 2 h 6" name="T3"/>
                      <a:gd fmla="*/ 7 w 9" name="T4"/>
                      <a:gd fmla="*/ 0 h 6" name="T5"/>
                      <a:gd fmla="*/ 1 w 9" name="T6"/>
                      <a:gd fmla="*/ 4 h 6" name="T7"/>
                      <a:gd fmla="*/ 1 w 9" name="T8"/>
                      <a:gd fmla="*/ 6 h 6" name="T9"/>
                    </a:gdLst>
                    <a:cxnLst>
                      <a:cxn ang="0">
                        <a:pos x="T0" y="T1"/>
                      </a:cxn>
                      <a:cxn ang="0">
                        <a:pos x="T2" y="T3"/>
                      </a:cxn>
                      <a:cxn ang="0">
                        <a:pos x="T4" y="T5"/>
                      </a:cxn>
                      <a:cxn ang="0">
                        <a:pos x="T6" y="T7"/>
                      </a:cxn>
                      <a:cxn ang="0">
                        <a:pos x="T8" y="T9"/>
                      </a:cxn>
                    </a:cxnLst>
                    <a:rect b="b" l="0" r="r" t="0"/>
                    <a:pathLst>
                      <a:path h="6" w="9">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3" name="Freeform 383"/>
                  <p:cNvSpPr/>
                  <p:nvPr/>
                </p:nvSpPr>
                <p:spPr bwMode="auto">
                  <a:xfrm>
                    <a:off x="571" y="1469"/>
                    <a:ext cx="5" cy="6"/>
                  </a:xfrm>
                  <a:custGeom>
                    <a:gdLst>
                      <a:gd fmla="*/ 2 w 8" name="T0"/>
                      <a:gd fmla="*/ 8 h 9" name="T1"/>
                      <a:gd fmla="*/ 7 w 8" name="T2"/>
                      <a:gd fmla="*/ 2 h 9" name="T3"/>
                      <a:gd fmla="*/ 6 w 8" name="T4"/>
                      <a:gd fmla="*/ 1 h 9" name="T5"/>
                      <a:gd fmla="*/ 1 w 8" name="T6"/>
                      <a:gd fmla="*/ 7 h 9" name="T7"/>
                      <a:gd fmla="*/ 2 w 8" name="T8"/>
                      <a:gd fmla="*/ 8 h 9" name="T9"/>
                    </a:gdLst>
                    <a:cxnLst>
                      <a:cxn ang="0">
                        <a:pos x="T0" y="T1"/>
                      </a:cxn>
                      <a:cxn ang="0">
                        <a:pos x="T2" y="T3"/>
                      </a:cxn>
                      <a:cxn ang="0">
                        <a:pos x="T4" y="T5"/>
                      </a:cxn>
                      <a:cxn ang="0">
                        <a:pos x="T6" y="T7"/>
                      </a:cxn>
                      <a:cxn ang="0">
                        <a:pos x="T8" y="T9"/>
                      </a:cxn>
                    </a:cxnLst>
                    <a:rect b="b" l="0" r="r" t="0"/>
                    <a:pathLst>
                      <a:path h="9" w="8">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4" name="Freeform 384"/>
                  <p:cNvSpPr/>
                  <p:nvPr/>
                </p:nvSpPr>
                <p:spPr bwMode="auto">
                  <a:xfrm>
                    <a:off x="571" y="1474"/>
                    <a:ext cx="7" cy="4"/>
                  </a:xfrm>
                  <a:custGeom>
                    <a:gdLst>
                      <a:gd fmla="*/ 2 w 10" name="T0"/>
                      <a:gd fmla="*/ 5 h 6" name="T1"/>
                      <a:gd fmla="*/ 9 w 10" name="T2"/>
                      <a:gd fmla="*/ 2 h 6" name="T3"/>
                      <a:gd fmla="*/ 9 w 10" name="T4"/>
                      <a:gd fmla="*/ 0 h 6" name="T5"/>
                      <a:gd fmla="*/ 1 w 10" name="T6"/>
                      <a:gd fmla="*/ 4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5" name="Freeform 385"/>
                  <p:cNvSpPr/>
                  <p:nvPr/>
                </p:nvSpPr>
                <p:spPr bwMode="auto">
                  <a:xfrm>
                    <a:off x="573" y="1476"/>
                    <a:ext cx="4" cy="4"/>
                  </a:xfrm>
                  <a:custGeom>
                    <a:gdLst>
                      <a:gd fmla="*/ 2 w 6" name="T0"/>
                      <a:gd fmla="*/ 5 h 6" name="T1"/>
                      <a:gd fmla="*/ 5 w 6" name="T2"/>
                      <a:gd fmla="*/ 2 h 6" name="T3"/>
                      <a:gd fmla="*/ 4 w 6" name="T4"/>
                      <a:gd fmla="*/ 1 h 6" name="T5"/>
                      <a:gd fmla="*/ 0 w 6" name="T6"/>
                      <a:gd fmla="*/ 4 h 6" name="T7"/>
                      <a:gd fmla="*/ 2 w 6" name="T8"/>
                      <a:gd fmla="*/ 5 h 6" name="T9"/>
                    </a:gdLst>
                    <a:cxnLst>
                      <a:cxn ang="0">
                        <a:pos x="T0" y="T1"/>
                      </a:cxn>
                      <a:cxn ang="0">
                        <a:pos x="T2" y="T3"/>
                      </a:cxn>
                      <a:cxn ang="0">
                        <a:pos x="T4" y="T5"/>
                      </a:cxn>
                      <a:cxn ang="0">
                        <a:pos x="T6" y="T7"/>
                      </a:cxn>
                      <a:cxn ang="0">
                        <a:pos x="T8" y="T9"/>
                      </a:cxn>
                    </a:cxnLst>
                    <a:rect b="b" l="0" r="r" t="0"/>
                    <a:pathLst>
                      <a:path h="6" w="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6" name="Freeform 386"/>
                  <p:cNvSpPr/>
                  <p:nvPr/>
                </p:nvSpPr>
                <p:spPr bwMode="auto">
                  <a:xfrm>
                    <a:off x="900" y="1709"/>
                    <a:ext cx="23" cy="24"/>
                  </a:xfrm>
                  <a:custGeom>
                    <a:gdLst>
                      <a:gd fmla="*/ 24 w 35" name="T0"/>
                      <a:gd fmla="*/ 5 h 35" name="T1"/>
                      <a:gd fmla="*/ 3 w 35" name="T2"/>
                      <a:gd fmla="*/ 13 h 35" name="T3"/>
                      <a:gd fmla="*/ 14 w 35" name="T4"/>
                      <a:gd fmla="*/ 32 h 35" name="T5"/>
                      <a:gd fmla="*/ 33 w 35" name="T6"/>
                      <a:gd fmla="*/ 23 h 35" name="T7"/>
                      <a:gd fmla="*/ 21 w 35" name="T8"/>
                      <a:gd fmla="*/ 5 h 35" name="T9"/>
                      <a:gd fmla="*/ 22 w 35" name="T10"/>
                      <a:gd fmla="*/ 7 h 35" name="T11"/>
                      <a:gd fmla="*/ 30 w 35" name="T12"/>
                      <a:gd fmla="*/ 13 h 35" name="T13"/>
                      <a:gd fmla="*/ 30 w 35" name="T14"/>
                      <a:gd fmla="*/ 25 h 35" name="T15"/>
                      <a:gd fmla="*/ 15 w 35" name="T16"/>
                      <a:gd fmla="*/ 31 h 35" name="T17"/>
                      <a:gd fmla="*/ 5 w 35" name="T18"/>
                      <a:gd fmla="*/ 14 h 35" name="T19"/>
                      <a:gd fmla="*/ 11 w 35" name="T20"/>
                      <a:gd fmla="*/ 5 h 35" name="T21"/>
                      <a:gd fmla="*/ 23 w 35" name="T22"/>
                      <a:gd fmla="*/ 7 h 35" name="T23"/>
                      <a:gd fmla="*/ 24 w 35" name="T24"/>
                      <a:gd fmla="*/ 5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7" name="Freeform 387"/>
                  <p:cNvSpPr/>
                  <p:nvPr/>
                </p:nvSpPr>
                <p:spPr bwMode="auto">
                  <a:xfrm>
                    <a:off x="916" y="1727"/>
                    <a:ext cx="12" cy="10"/>
                  </a:xfrm>
                  <a:custGeom>
                    <a:gdLst>
                      <a:gd fmla="*/ 2 w 18" name="T0"/>
                      <a:gd fmla="*/ 5 h 16" name="T1"/>
                      <a:gd fmla="*/ 2 w 18" name="T2"/>
                      <a:gd fmla="*/ 5 h 16" name="T3"/>
                      <a:gd fmla="*/ 1 w 18" name="T4"/>
                      <a:gd fmla="*/ 6 h 16" name="T5"/>
                      <a:gd fmla="*/ 6 w 18" name="T6"/>
                      <a:gd fmla="*/ 10 h 16" name="T7"/>
                      <a:gd fmla="*/ 10 w 18" name="T8"/>
                      <a:gd fmla="*/ 14 h 16" name="T9"/>
                      <a:gd fmla="*/ 15 w 18" name="T10"/>
                      <a:gd fmla="*/ 14 h 16" name="T11"/>
                      <a:gd fmla="*/ 16 w 18" name="T12"/>
                      <a:gd fmla="*/ 8 h 16" name="T13"/>
                      <a:gd fmla="*/ 6 w 18" name="T14"/>
                      <a:gd fmla="*/ 1 h 16" name="T15"/>
                      <a:gd fmla="*/ 5 w 18" name="T16"/>
                      <a:gd fmla="*/ 2 h 16" name="T17"/>
                      <a:gd fmla="*/ 14 w 18" name="T18"/>
                      <a:gd fmla="*/ 8 h 16" name="T19"/>
                      <a:gd fmla="*/ 14 w 18" name="T20"/>
                      <a:gd fmla="*/ 13 h 16" name="T21"/>
                      <a:gd fmla="*/ 13 w 18" name="T22"/>
                      <a:gd fmla="*/ 14 h 16" name="T23"/>
                      <a:gd fmla="*/ 11 w 18" name="T24"/>
                      <a:gd fmla="*/ 12 h 16" name="T25"/>
                      <a:gd fmla="*/ 0 w 18" name="T26"/>
                      <a:gd fmla="*/ 5 h 16" name="T27"/>
                      <a:gd fmla="*/ 0 w 18" name="T28"/>
                      <a:gd fmla="*/ 6 h 16" name="T29"/>
                      <a:gd fmla="*/ 0 w 18" name="T30"/>
                      <a:gd fmla="*/ 6 h 16" name="T31"/>
                      <a:gd fmla="*/ 2 w 18" name="T32"/>
                      <a:gd fmla="*/ 5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18">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8" name="Freeform 388"/>
                  <p:cNvSpPr/>
                  <p:nvPr/>
                </p:nvSpPr>
                <p:spPr bwMode="auto">
                  <a:xfrm>
                    <a:off x="902" y="1708"/>
                    <a:ext cx="20" cy="25"/>
                  </a:xfrm>
                  <a:custGeom>
                    <a:gdLst>
                      <a:gd fmla="*/ 19 w 30" name="T0"/>
                      <a:gd fmla="*/ 7 h 37" name="T1"/>
                      <a:gd fmla="*/ 2 w 30" name="T2"/>
                      <a:gd fmla="*/ 18 h 37" name="T3"/>
                      <a:gd fmla="*/ 21 w 30" name="T4"/>
                      <a:gd fmla="*/ 32 h 37" name="T5"/>
                      <a:gd fmla="*/ 25 w 30" name="T6"/>
                      <a:gd fmla="*/ 11 h 37" name="T7"/>
                      <a:gd fmla="*/ 5 w 30" name="T8"/>
                      <a:gd fmla="*/ 10 h 37" name="T9"/>
                      <a:gd fmla="*/ 7 w 30" name="T10"/>
                      <a:gd fmla="*/ 11 h 37" name="T11"/>
                      <a:gd fmla="*/ 20 w 30" name="T12"/>
                      <a:gd fmla="*/ 10 h 37" name="T13"/>
                      <a:gd fmla="*/ 26 w 30" name="T14"/>
                      <a:gd fmla="*/ 24 h 37" name="T15"/>
                      <a:gd fmla="*/ 5 w 30" name="T16"/>
                      <a:gd fmla="*/ 24 h 37" name="T17"/>
                      <a:gd fmla="*/ 18 w 30" name="T18"/>
                      <a:gd fmla="*/ 9 h 37" name="T19"/>
                      <a:gd fmla="*/ 19 w 30" name="T20"/>
                      <a:gd fmla="*/ 7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30">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9" name="Freeform 389"/>
                  <p:cNvSpPr/>
                  <p:nvPr/>
                </p:nvSpPr>
                <p:spPr bwMode="auto">
                  <a:xfrm>
                    <a:off x="918" y="1727"/>
                    <a:ext cx="3" cy="6"/>
                  </a:xfrm>
                  <a:custGeom>
                    <a:gdLst>
                      <a:gd fmla="*/ 3 w 5" name="T0"/>
                      <a:gd fmla="*/ 5 h 8" name="T1"/>
                      <a:gd fmla="*/ 3 w 5" name="T2"/>
                      <a:gd fmla="*/ 3 h 8" name="T3"/>
                      <a:gd fmla="*/ 1 w 5" name="T4"/>
                      <a:gd fmla="*/ 3 h 8" name="T5"/>
                      <a:gd fmla="*/ 0 w 5" name="T6"/>
                      <a:gd fmla="*/ 5 h 8" name="T7"/>
                      <a:gd fmla="*/ 2 w 5" name="T8"/>
                      <a:gd fmla="*/ 5 h 8" name="T9"/>
                      <a:gd fmla="*/ 2 w 5" name="T10"/>
                      <a:gd fmla="*/ 3 h 8" name="T11"/>
                      <a:gd fmla="*/ 0 w 5" name="T12"/>
                      <a:gd fmla="*/ 3 h 8" name="T13"/>
                      <a:gd fmla="*/ 0 w 5" name="T14"/>
                      <a:gd fmla="*/ 4 h 8" name="T15"/>
                      <a:gd fmla="*/ 1 w 5" name="T16"/>
                      <a:gd fmla="*/ 4 h 8" name="T17"/>
                      <a:gd fmla="*/ 2 w 5" name="T18"/>
                      <a:gd fmla="*/ 3 h 8" name="T19"/>
                      <a:gd fmla="*/ 1 w 5" name="T20"/>
                      <a:gd fmla="*/ 3 h 8" name="T21"/>
                      <a:gd fmla="*/ 1 w 5" name="T22"/>
                      <a:gd fmla="*/ 6 h 8" name="T23"/>
                      <a:gd fmla="*/ 3 w 5" name="T24"/>
                      <a:gd fmla="*/ 6 h 8" name="T25"/>
                      <a:gd fmla="*/ 4 w 5" name="T26"/>
                      <a:gd fmla="*/ 1 h 8" name="T27"/>
                      <a:gd fmla="*/ 2 w 5" name="T28"/>
                      <a:gd fmla="*/ 2 h 8" name="T29"/>
                      <a:gd fmla="*/ 3 w 5" name="T30"/>
                      <a:gd fmla="*/ 7 h 8" name="T31"/>
                      <a:gd fmla="*/ 4 w 5" name="T32"/>
                      <a:gd fmla="*/ 7 h 8" name="T33"/>
                      <a:gd fmla="*/ 5 w 5" name="T34"/>
                      <a:gd fmla="*/ 4 h 8" name="T35"/>
                      <a:gd fmla="*/ 3 w 5" name="T36"/>
                      <a:gd fmla="*/ 4 h 8" name="T37"/>
                      <a:gd fmla="*/ 3 w 5" name="T38"/>
                      <a:gd fmla="*/ 7 h 8" name="T39"/>
                      <a:gd fmla="*/ 4 w 5" name="T40"/>
                      <a:gd fmla="*/ 6 h 8" name="T41"/>
                      <a:gd fmla="*/ 4 w 5" name="T42"/>
                      <a:gd fmla="*/ 1 h 8" name="T43"/>
                      <a:gd fmla="*/ 2 w 5" name="T44"/>
                      <a:gd fmla="*/ 1 h 8" name="T45"/>
                      <a:gd fmla="*/ 1 w 5" name="T46"/>
                      <a:gd fmla="*/ 5 h 8" name="T47"/>
                      <a:gd fmla="*/ 3 w 5" name="T48"/>
                      <a:gd fmla="*/ 5 h 8" name="T49"/>
                      <a:gd fmla="*/ 2 w 5" name="T50"/>
                      <a:gd fmla="*/ 2 h 8" name="T51"/>
                      <a:gd fmla="*/ 1 w 5" name="T52"/>
                      <a:gd fmla="*/ 2 h 8" name="T53"/>
                      <a:gd fmla="*/ 0 w 5" name="T54"/>
                      <a:gd fmla="*/ 3 h 8" name="T55"/>
                      <a:gd fmla="*/ 1 w 5" name="T56"/>
                      <a:gd fmla="*/ 4 h 8" name="T57"/>
                      <a:gd fmla="*/ 2 w 5" name="T58"/>
                      <a:gd fmla="*/ 3 h 8" name="T59"/>
                      <a:gd fmla="*/ 0 w 5" name="T60"/>
                      <a:gd fmla="*/ 3 h 8" name="T61"/>
                      <a:gd fmla="*/ 0 w 5" name="T62"/>
                      <a:gd fmla="*/ 5 h 8" name="T63"/>
                      <a:gd fmla="*/ 2 w 5" name="T64"/>
                      <a:gd fmla="*/ 5 h 8" name="T65"/>
                      <a:gd fmla="*/ 3 w 5" name="T66"/>
                      <a:gd fmla="*/ 4 h 8" name="T67"/>
                      <a:gd fmla="*/ 1 w 5" name="T68"/>
                      <a:gd fmla="*/ 3 h 8" name="T69"/>
                      <a:gd fmla="*/ 1 w 5" name="T70"/>
                      <a:gd fmla="*/ 5 h 8" name="T71"/>
                      <a:gd fmla="*/ 3 w 5" name="T72"/>
                      <a:gd fmla="*/ 5 h 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 w="5">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0" name="Freeform 390"/>
                  <p:cNvSpPr/>
                  <p:nvPr/>
                </p:nvSpPr>
                <p:spPr bwMode="auto">
                  <a:xfrm>
                    <a:off x="920" y="1728"/>
                    <a:ext cx="2" cy="5"/>
                  </a:xfrm>
                  <a:custGeom>
                    <a:gdLst>
                      <a:gd fmla="*/ 0 w 3" name="T0"/>
                      <a:gd fmla="*/ 1 h 8" name="T1"/>
                      <a:gd fmla="*/ 1 w 3" name="T2"/>
                      <a:gd fmla="*/ 7 h 8" name="T3"/>
                      <a:gd fmla="*/ 2 w 3" name="T4"/>
                      <a:gd fmla="*/ 7 h 8" name="T5"/>
                      <a:gd fmla="*/ 2 w 3" name="T6"/>
                      <a:gd fmla="*/ 7 h 8" name="T7"/>
                      <a:gd fmla="*/ 3 w 3" name="T8"/>
                      <a:gd fmla="*/ 7 h 8" name="T9"/>
                      <a:gd fmla="*/ 3 w 3" name="T10"/>
                      <a:gd fmla="*/ 6 h 8" name="T11"/>
                      <a:gd fmla="*/ 1 w 3" name="T12"/>
                      <a:gd fmla="*/ 6 h 8" name="T13"/>
                      <a:gd fmla="*/ 1 w 3" name="T14"/>
                      <a:gd fmla="*/ 7 h 8" name="T15"/>
                      <a:gd fmla="*/ 1 w 3" name="T16"/>
                      <a:gd fmla="*/ 6 h 8" name="T17"/>
                      <a:gd fmla="*/ 1 w 3" name="T18"/>
                      <a:gd fmla="*/ 6 h 8" name="T19"/>
                      <a:gd fmla="*/ 2 w 3" name="T20"/>
                      <a:gd fmla="*/ 6 h 8" name="T21"/>
                      <a:gd fmla="*/ 2 w 3" name="T22"/>
                      <a:gd fmla="*/ 1 h 8" name="T23"/>
                      <a:gd fmla="*/ 0 w 3" name="T24"/>
                      <a:gd fmla="*/ 1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3">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1" name="Freeform 391"/>
                  <p:cNvSpPr/>
                  <p:nvPr/>
                </p:nvSpPr>
                <p:spPr bwMode="auto">
                  <a:xfrm>
                    <a:off x="921" y="1729"/>
                    <a:ext cx="2" cy="4"/>
                  </a:xfrm>
                  <a:custGeom>
                    <a:gdLst>
                      <a:gd fmla="*/ 0 w 3" name="T0"/>
                      <a:gd fmla="*/ 1 h 7" name="T1"/>
                      <a:gd fmla="*/ 1 w 3" name="T2"/>
                      <a:gd fmla="*/ 6 h 7" name="T3"/>
                      <a:gd fmla="*/ 2 w 3" name="T4"/>
                      <a:gd fmla="*/ 6 h 7" name="T5"/>
                      <a:gd fmla="*/ 2 w 3" name="T6"/>
                      <a:gd fmla="*/ 5 h 7" name="T7"/>
                      <a:gd fmla="*/ 1 w 3" name="T8"/>
                      <a:gd fmla="*/ 5 h 7" name="T9"/>
                      <a:gd fmla="*/ 1 w 3" name="T10"/>
                      <a:gd fmla="*/ 6 h 7" name="T11"/>
                      <a:gd fmla="*/ 2 w 3" name="T12"/>
                      <a:gd fmla="*/ 6 h 7" name="T13"/>
                      <a:gd fmla="*/ 2 w 3" name="T14"/>
                      <a:gd fmla="*/ 1 h 7" name="T15"/>
                      <a:gd fmla="*/ 0 w 3"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3">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2" name="Freeform 392"/>
                  <p:cNvSpPr/>
                  <p:nvPr/>
                </p:nvSpPr>
                <p:spPr bwMode="auto">
                  <a:xfrm>
                    <a:off x="921" y="1729"/>
                    <a:ext cx="2" cy="6"/>
                  </a:xfrm>
                  <a:custGeom>
                    <a:gdLst>
                      <a:gd fmla="*/ 0 w 3" name="T0"/>
                      <a:gd fmla="*/ 2 h 8" name="T1"/>
                      <a:gd fmla="*/ 1 w 3" name="T2"/>
                      <a:gd fmla="*/ 7 h 8" name="T3"/>
                      <a:gd fmla="*/ 2 w 3" name="T4"/>
                      <a:gd fmla="*/ 7 h 8" name="T5"/>
                      <a:gd fmla="*/ 3 w 3" name="T6"/>
                      <a:gd fmla="*/ 5 h 8" name="T7"/>
                      <a:gd fmla="*/ 1 w 3" name="T8"/>
                      <a:gd fmla="*/ 5 h 8" name="T9"/>
                      <a:gd fmla="*/ 1 w 3" name="T10"/>
                      <a:gd fmla="*/ 7 h 8" name="T11"/>
                      <a:gd fmla="*/ 2 w 3" name="T12"/>
                      <a:gd fmla="*/ 7 h 8" name="T13"/>
                      <a:gd fmla="*/ 2 w 3" name="T14"/>
                      <a:gd fmla="*/ 2 h 8" name="T15"/>
                      <a:gd fmla="*/ 0 w 3" name="T16"/>
                      <a:gd fmla="*/ 2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3" name="Freeform 393"/>
                  <p:cNvSpPr/>
                  <p:nvPr/>
                </p:nvSpPr>
                <p:spPr bwMode="auto">
                  <a:xfrm>
                    <a:off x="921" y="1729"/>
                    <a:ext cx="4" cy="7"/>
                  </a:xfrm>
                  <a:custGeom>
                    <a:gdLst>
                      <a:gd fmla="*/ 0 w 5" name="T0"/>
                      <a:gd fmla="*/ 2 h 10" name="T1"/>
                      <a:gd fmla="*/ 2 w 5" name="T2"/>
                      <a:gd fmla="*/ 7 h 10" name="T3"/>
                      <a:gd fmla="*/ 4 w 5" name="T4"/>
                      <a:gd fmla="*/ 7 h 10" name="T5"/>
                      <a:gd fmla="*/ 4 w 5" name="T6"/>
                      <a:gd fmla="*/ 2 h 10" name="T7"/>
                      <a:gd fmla="*/ 2 w 5" name="T8"/>
                      <a:gd fmla="*/ 2 h 10" name="T9"/>
                      <a:gd fmla="*/ 3 w 5" name="T10"/>
                      <a:gd fmla="*/ 7 h 10" name="T11"/>
                      <a:gd fmla="*/ 4 w 5" name="T12"/>
                      <a:gd fmla="*/ 7 h 10" name="T13"/>
                      <a:gd fmla="*/ 4 w 5" name="T14"/>
                      <a:gd fmla="*/ 3 h 10" name="T15"/>
                      <a:gd fmla="*/ 3 w 5" name="T16"/>
                      <a:gd fmla="*/ 3 h 10" name="T17"/>
                      <a:gd fmla="*/ 3 w 5" name="T18"/>
                      <a:gd fmla="*/ 9 h 10" name="T19"/>
                      <a:gd fmla="*/ 5 w 5" name="T20"/>
                      <a:gd fmla="*/ 9 h 10" name="T21"/>
                      <a:gd fmla="*/ 5 w 5" name="T22"/>
                      <a:gd fmla="*/ 7 h 10" name="T23"/>
                      <a:gd fmla="*/ 3 w 5" name="T24"/>
                      <a:gd fmla="*/ 7 h 10" name="T25"/>
                      <a:gd fmla="*/ 3 w 5" name="T26"/>
                      <a:gd fmla="*/ 9 h 10" name="T27"/>
                      <a:gd fmla="*/ 5 w 5" name="T28"/>
                      <a:gd fmla="*/ 9 h 10" name="T29"/>
                      <a:gd fmla="*/ 4 w 5" name="T30"/>
                      <a:gd fmla="*/ 3 h 10" name="T31"/>
                      <a:gd fmla="*/ 3 w 5" name="T32"/>
                      <a:gd fmla="*/ 3 h 10" name="T33"/>
                      <a:gd fmla="*/ 3 w 5" name="T34"/>
                      <a:gd fmla="*/ 7 h 10" name="T35"/>
                      <a:gd fmla="*/ 4 w 5" name="T36"/>
                      <a:gd fmla="*/ 7 h 10" name="T37"/>
                      <a:gd fmla="*/ 4 w 5" name="T38"/>
                      <a:gd fmla="*/ 2 h 10" name="T39"/>
                      <a:gd fmla="*/ 2 w 5" name="T40"/>
                      <a:gd fmla="*/ 2 h 10" name="T41"/>
                      <a:gd fmla="*/ 2 w 5" name="T42"/>
                      <a:gd fmla="*/ 7 h 10" name="T43"/>
                      <a:gd fmla="*/ 3 w 5" name="T44"/>
                      <a:gd fmla="*/ 6 h 10" name="T45"/>
                      <a:gd fmla="*/ 2 w 5" name="T46"/>
                      <a:gd fmla="*/ 1 h 10" name="T47"/>
                      <a:gd fmla="*/ 0 w 5" name="T48"/>
                      <a:gd fmla="*/ 2 h 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 w="5">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4" name="Freeform 394"/>
                  <p:cNvSpPr/>
                  <p:nvPr/>
                </p:nvSpPr>
                <p:spPr bwMode="auto">
                  <a:xfrm>
                    <a:off x="922" y="1731"/>
                    <a:ext cx="3" cy="5"/>
                  </a:xfrm>
                  <a:custGeom>
                    <a:gdLst>
                      <a:gd fmla="*/ 1 w 5" name="T0"/>
                      <a:gd fmla="*/ 1 h 7" name="T1"/>
                      <a:gd fmla="*/ 1 w 5" name="T2"/>
                      <a:gd fmla="*/ 6 h 7" name="T3"/>
                      <a:gd fmla="*/ 2 w 5" name="T4"/>
                      <a:gd fmla="*/ 5 h 7" name="T5"/>
                      <a:gd fmla="*/ 2 w 5" name="T6"/>
                      <a:gd fmla="*/ 5 h 7" name="T7"/>
                      <a:gd fmla="*/ 1 w 5" name="T8"/>
                      <a:gd fmla="*/ 5 h 7" name="T9"/>
                      <a:gd fmla="*/ 3 w 5" name="T10"/>
                      <a:gd fmla="*/ 7 h 7" name="T11"/>
                      <a:gd fmla="*/ 4 w 5" name="T12"/>
                      <a:gd fmla="*/ 7 h 7" name="T13"/>
                      <a:gd fmla="*/ 4 w 5" name="T14"/>
                      <a:gd fmla="*/ 3 h 7" name="T15"/>
                      <a:gd fmla="*/ 2 w 5" name="T16"/>
                      <a:gd fmla="*/ 3 h 7" name="T17"/>
                      <a:gd fmla="*/ 3 w 5" name="T18"/>
                      <a:gd fmla="*/ 6 h 7" name="T19"/>
                      <a:gd fmla="*/ 4 w 5" name="T20"/>
                      <a:gd fmla="*/ 6 h 7" name="T21"/>
                      <a:gd fmla="*/ 2 w 5" name="T22"/>
                      <a:gd fmla="*/ 3 h 7" name="T23"/>
                      <a:gd fmla="*/ 1 w 5" name="T24"/>
                      <a:gd fmla="*/ 4 h 7" name="T25"/>
                      <a:gd fmla="*/ 1 w 5" name="T26"/>
                      <a:gd fmla="*/ 6 h 7" name="T27"/>
                      <a:gd fmla="*/ 2 w 5" name="T28"/>
                      <a:gd fmla="*/ 6 h 7" name="T29"/>
                      <a:gd fmla="*/ 2 w 5" name="T30"/>
                      <a:gd fmla="*/ 1 h 7" name="T31"/>
                      <a:gd fmla="*/ 1 w 5" name="T32"/>
                      <a:gd fmla="*/ 1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5">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5" name="Freeform 395"/>
                  <p:cNvSpPr/>
                  <p:nvPr/>
                </p:nvSpPr>
                <p:spPr bwMode="auto">
                  <a:xfrm>
                    <a:off x="923" y="1731"/>
                    <a:ext cx="4" cy="4"/>
                  </a:xfrm>
                  <a:custGeom>
                    <a:gdLst>
                      <a:gd fmla="*/ 1 w 6" name="T0"/>
                      <a:gd fmla="*/ 1 h 6" name="T1"/>
                      <a:gd fmla="*/ 2 w 6" name="T2"/>
                      <a:gd fmla="*/ 5 h 6" name="T3"/>
                      <a:gd fmla="*/ 4 w 6" name="T4"/>
                      <a:gd fmla="*/ 5 h 6" name="T5"/>
                      <a:gd fmla="*/ 4 w 6" name="T6"/>
                      <a:gd fmla="*/ 1 h 6" name="T7"/>
                      <a:gd fmla="*/ 2 w 6" name="T8"/>
                      <a:gd fmla="*/ 1 h 6" name="T9"/>
                      <a:gd fmla="*/ 3 w 6" name="T10"/>
                      <a:gd fmla="*/ 4 h 6" name="T11"/>
                      <a:gd fmla="*/ 5 w 6" name="T12"/>
                      <a:gd fmla="*/ 4 h 6" name="T13"/>
                      <a:gd fmla="*/ 5 w 6" name="T14"/>
                      <a:gd fmla="*/ 1 h 6" name="T15"/>
                      <a:gd fmla="*/ 3 w 6" name="T16"/>
                      <a:gd fmla="*/ 1 h 6" name="T17"/>
                      <a:gd fmla="*/ 4 w 6" name="T18"/>
                      <a:gd fmla="*/ 4 h 6" name="T19"/>
                      <a:gd fmla="*/ 6 w 6" name="T20"/>
                      <a:gd fmla="*/ 4 h 6" name="T21"/>
                      <a:gd fmla="*/ 6 w 6" name="T22"/>
                      <a:gd fmla="*/ 2 h 6" name="T23"/>
                      <a:gd fmla="*/ 4 w 6" name="T24"/>
                      <a:gd fmla="*/ 2 h 6" name="T25"/>
                      <a:gd fmla="*/ 4 w 6" name="T26"/>
                      <a:gd fmla="*/ 4 h 6" name="T27"/>
                      <a:gd fmla="*/ 6 w 6" name="T28"/>
                      <a:gd fmla="*/ 4 h 6" name="T29"/>
                      <a:gd fmla="*/ 5 w 6" name="T30"/>
                      <a:gd fmla="*/ 1 h 6" name="T31"/>
                      <a:gd fmla="*/ 3 w 6" name="T32"/>
                      <a:gd fmla="*/ 1 h 6" name="T33"/>
                      <a:gd fmla="*/ 3 w 6" name="T34"/>
                      <a:gd fmla="*/ 4 h 6" name="T35"/>
                      <a:gd fmla="*/ 5 w 6" name="T36"/>
                      <a:gd fmla="*/ 4 h 6" name="T37"/>
                      <a:gd fmla="*/ 4 w 6" name="T38"/>
                      <a:gd fmla="*/ 0 h 6" name="T39"/>
                      <a:gd fmla="*/ 2 w 6" name="T40"/>
                      <a:gd fmla="*/ 1 h 6" name="T41"/>
                      <a:gd fmla="*/ 2 w 6" name="T42"/>
                      <a:gd fmla="*/ 5 h 6" name="T43"/>
                      <a:gd fmla="*/ 4 w 6" name="T44"/>
                      <a:gd fmla="*/ 5 h 6" name="T45"/>
                      <a:gd fmla="*/ 2 w 6" name="T46"/>
                      <a:gd fmla="*/ 0 h 6" name="T47"/>
                      <a:gd fmla="*/ 1 w 6" name="T48"/>
                      <a:gd fmla="*/ 1 h 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 w="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6" name="Freeform 396"/>
                  <p:cNvSpPr/>
                  <p:nvPr/>
                </p:nvSpPr>
                <p:spPr bwMode="auto">
                  <a:xfrm>
                    <a:off x="591" y="1334"/>
                    <a:ext cx="21" cy="27"/>
                  </a:xfrm>
                  <a:custGeom>
                    <a:gdLst>
                      <a:gd fmla="*/ 7 w 31" name="T0"/>
                      <a:gd fmla="*/ 16 h 41" name="T1"/>
                      <a:gd fmla="*/ 11 w 31" name="T2"/>
                      <a:gd fmla="*/ 4 h 41" name="T3"/>
                      <a:gd fmla="*/ 19 w 31" name="T4"/>
                      <a:gd fmla="*/ 3 h 41" name="T5"/>
                      <a:gd fmla="*/ 24 w 31" name="T6"/>
                      <a:gd fmla="*/ 21 h 41" name="T7"/>
                      <a:gd fmla="*/ 16 w 31" name="T8"/>
                      <a:gd fmla="*/ 40 h 41" name="T9"/>
                      <a:gd fmla="*/ 18 w 31" name="T10"/>
                      <a:gd fmla="*/ 40 h 41" name="T11"/>
                      <a:gd fmla="*/ 24 w 31" name="T12"/>
                      <a:gd fmla="*/ 23 h 41" name="T13"/>
                      <a:gd fmla="*/ 29 w 31" name="T14"/>
                      <a:gd fmla="*/ 16 h 41" name="T15"/>
                      <a:gd fmla="*/ 21 w 31" name="T16"/>
                      <a:gd fmla="*/ 2 h 41" name="T17"/>
                      <a:gd fmla="*/ 4 w 31" name="T18"/>
                      <a:gd fmla="*/ 7 h 41" name="T19"/>
                      <a:gd fmla="*/ 6 w 31" name="T20"/>
                      <a:gd fmla="*/ 18 h 41" name="T21"/>
                      <a:gd fmla="*/ 7 w 31" name="T22"/>
                      <a:gd fmla="*/ 16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3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7" name="Freeform 397"/>
                  <p:cNvSpPr/>
                  <p:nvPr/>
                </p:nvSpPr>
                <p:spPr bwMode="auto">
                  <a:xfrm>
                    <a:off x="598" y="1363"/>
                    <a:ext cx="8" cy="8"/>
                  </a:xfrm>
                  <a:custGeom>
                    <a:gdLst>
                      <a:gd fmla="*/ 9 w 12" name="T0"/>
                      <a:gd fmla="*/ 1 h 11" name="T1"/>
                      <a:gd fmla="*/ 2 w 12" name="T2"/>
                      <a:gd fmla="*/ 2 h 11" name="T3"/>
                      <a:gd fmla="*/ 2 w 12" name="T4"/>
                      <a:gd fmla="*/ 7 h 11" name="T5"/>
                      <a:gd fmla="*/ 11 w 12" name="T6"/>
                      <a:gd fmla="*/ 2 h 11" name="T7"/>
                      <a:gd fmla="*/ 9 w 12" name="T8"/>
                      <a:gd fmla="*/ 3 h 11" name="T9"/>
                      <a:gd fmla="*/ 3 w 12" name="T10"/>
                      <a:gd fmla="*/ 6 h 11" name="T11"/>
                      <a:gd fmla="*/ 4 w 12" name="T12"/>
                      <a:gd fmla="*/ 3 h 11" name="T13"/>
                      <a:gd fmla="*/ 8 w 12" name="T14"/>
                      <a:gd fmla="*/ 2 h 11" name="T15"/>
                      <a:gd fmla="*/ 9 w 12"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2">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8" name="Freeform 398"/>
                  <p:cNvSpPr/>
                  <p:nvPr/>
                </p:nvSpPr>
                <p:spPr bwMode="auto">
                  <a:xfrm>
                    <a:off x="599" y="1365"/>
                    <a:ext cx="1" cy="2"/>
                  </a:xfrm>
                  <a:custGeom>
                    <a:gdLst>
                      <a:gd fmla="*/ 0 w 2" name="T0"/>
                      <a:gd fmla="*/ 3 h 4" name="T1"/>
                      <a:gd fmla="*/ 2 w 2" name="T2"/>
                      <a:gd fmla="*/ 0 h 4" name="T3"/>
                      <a:gd fmla="*/ 1 w 2" name="T4"/>
                      <a:gd fmla="*/ 0 h 4" name="T5"/>
                      <a:gd fmla="*/ 0 w 2" name="T6"/>
                      <a:gd fmla="*/ 3 h 4" name="T7"/>
                      <a:gd fmla="*/ 0 w 2" name="T8"/>
                      <a:gd fmla="*/ 3 h 4" name="T9"/>
                    </a:gdLst>
                    <a:cxnLst>
                      <a:cxn ang="0">
                        <a:pos x="T0" y="T1"/>
                      </a:cxn>
                      <a:cxn ang="0">
                        <a:pos x="T2" y="T3"/>
                      </a:cxn>
                      <a:cxn ang="0">
                        <a:pos x="T4" y="T5"/>
                      </a:cxn>
                      <a:cxn ang="0">
                        <a:pos x="T6" y="T7"/>
                      </a:cxn>
                      <a:cxn ang="0">
                        <a:pos x="T8" y="T9"/>
                      </a:cxn>
                    </a:cxnLst>
                    <a:rect b="b" l="0" r="r" t="0"/>
                    <a:pathLst>
                      <a:path h="4" w="2">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9" name="Freeform 399"/>
                  <p:cNvSpPr/>
                  <p:nvPr/>
                </p:nvSpPr>
                <p:spPr bwMode="auto">
                  <a:xfrm>
                    <a:off x="599" y="1365"/>
                    <a:ext cx="2" cy="2"/>
                  </a:xfrm>
                  <a:custGeom>
                    <a:gdLst>
                      <a:gd fmla="*/ 1 w 3" name="T0"/>
                      <a:gd fmla="*/ 4 h 4" name="T1"/>
                      <a:gd fmla="*/ 3 w 3" name="T2"/>
                      <a:gd fmla="*/ 1 h 4" name="T3"/>
                      <a:gd fmla="*/ 2 w 3" name="T4"/>
                      <a:gd fmla="*/ 0 h 4" name="T5"/>
                      <a:gd fmla="*/ 0 w 3" name="T6"/>
                      <a:gd fmla="*/ 4 h 4" name="T7"/>
                      <a:gd fmla="*/ 1 w 3" name="T8"/>
                      <a:gd fmla="*/ 4 h 4" name="T9"/>
                    </a:gdLst>
                    <a:cxnLst>
                      <a:cxn ang="0">
                        <a:pos x="T0" y="T1"/>
                      </a:cxn>
                      <a:cxn ang="0">
                        <a:pos x="T2" y="T3"/>
                      </a:cxn>
                      <a:cxn ang="0">
                        <a:pos x="T4" y="T5"/>
                      </a:cxn>
                      <a:cxn ang="0">
                        <a:pos x="T6" y="T7"/>
                      </a:cxn>
                      <a:cxn ang="0">
                        <a:pos x="T8" y="T9"/>
                      </a:cxn>
                    </a:cxnLst>
                    <a:rect b="b" l="0" r="r" t="0"/>
                    <a:pathLst>
                      <a:path h="4" w="3">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0" name="Freeform 400"/>
                  <p:cNvSpPr/>
                  <p:nvPr/>
                </p:nvSpPr>
                <p:spPr bwMode="auto">
                  <a:xfrm>
                    <a:off x="600"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1" name="Freeform 401"/>
                  <p:cNvSpPr/>
                  <p:nvPr/>
                </p:nvSpPr>
                <p:spPr bwMode="auto">
                  <a:xfrm>
                    <a:off x="600" y="1365"/>
                    <a:ext cx="2" cy="3"/>
                  </a:xfrm>
                  <a:custGeom>
                    <a:gdLst>
                      <a:gd fmla="*/ 0 w 3" name="T0"/>
                      <a:gd fmla="*/ 5 h 5" name="T1"/>
                      <a:gd fmla="*/ 3 w 3" name="T2"/>
                      <a:gd fmla="*/ 0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2" name="Freeform 402"/>
                  <p:cNvSpPr/>
                  <p:nvPr/>
                </p:nvSpPr>
                <p:spPr bwMode="auto">
                  <a:xfrm>
                    <a:off x="601"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3" name="Freeform 403"/>
                  <p:cNvSpPr/>
                  <p:nvPr/>
                </p:nvSpPr>
                <p:spPr bwMode="auto">
                  <a:xfrm>
                    <a:off x="602"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4" name="Freeform 404"/>
                  <p:cNvSpPr/>
                  <p:nvPr/>
                </p:nvSpPr>
                <p:spPr bwMode="auto">
                  <a:xfrm>
                    <a:off x="602" y="1365"/>
                    <a:ext cx="2" cy="3"/>
                  </a:xfrm>
                  <a:custGeom>
                    <a:gdLst>
                      <a:gd fmla="*/ 0 w 2" name="T0"/>
                      <a:gd fmla="*/ 5 h 5" name="T1"/>
                      <a:gd fmla="*/ 2 w 2" name="T2"/>
                      <a:gd fmla="*/ 1 h 5" name="T3"/>
                      <a:gd fmla="*/ 2 w 2" name="T4"/>
                      <a:gd fmla="*/ 1 h 5" name="T5"/>
                      <a:gd fmla="*/ 0 w 2" name="T6"/>
                      <a:gd fmla="*/ 5 h 5" name="T7"/>
                      <a:gd fmla="*/ 0 w 2" name="T8"/>
                      <a:gd fmla="*/ 5 h 5" name="T9"/>
                    </a:gdLst>
                    <a:cxnLst>
                      <a:cxn ang="0">
                        <a:pos x="T0" y="T1"/>
                      </a:cxn>
                      <a:cxn ang="0">
                        <a:pos x="T2" y="T3"/>
                      </a:cxn>
                      <a:cxn ang="0">
                        <a:pos x="T4" y="T5"/>
                      </a:cxn>
                      <a:cxn ang="0">
                        <a:pos x="T6" y="T7"/>
                      </a:cxn>
                      <a:cxn ang="0">
                        <a:pos x="T8" y="T9"/>
                      </a:cxn>
                    </a:cxnLst>
                    <a:rect b="b" l="0" r="r" t="0"/>
                    <a:pathLst>
                      <a:path h="5" w="2">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5" name="Freeform 405"/>
                  <p:cNvSpPr/>
                  <p:nvPr/>
                </p:nvSpPr>
                <p:spPr bwMode="auto">
                  <a:xfrm>
                    <a:off x="603" y="1365"/>
                    <a:ext cx="1" cy="2"/>
                  </a:xfrm>
                  <a:custGeom>
                    <a:gdLst>
                      <a:gd fmla="*/ 0 w 2" name="T0"/>
                      <a:gd fmla="*/ 3 h 3" name="T1"/>
                      <a:gd fmla="*/ 2 w 2" name="T2"/>
                      <a:gd fmla="*/ 0 h 3" name="T3"/>
                      <a:gd fmla="*/ 1 w 2" name="T4"/>
                      <a:gd fmla="*/ 0 h 3" name="T5"/>
                      <a:gd fmla="*/ 0 w 2" name="T6"/>
                      <a:gd fmla="*/ 3 h 3" name="T7"/>
                      <a:gd fmla="*/ 0 w 2" name="T8"/>
                      <a:gd fmla="*/ 3 h 3" name="T9"/>
                    </a:gdLst>
                    <a:cxnLst>
                      <a:cxn ang="0">
                        <a:pos x="T0" y="T1"/>
                      </a:cxn>
                      <a:cxn ang="0">
                        <a:pos x="T2" y="T3"/>
                      </a:cxn>
                      <a:cxn ang="0">
                        <a:pos x="T4" y="T5"/>
                      </a:cxn>
                      <a:cxn ang="0">
                        <a:pos x="T6" y="T7"/>
                      </a:cxn>
                      <a:cxn ang="0">
                        <a:pos x="T8" y="T9"/>
                      </a:cxn>
                    </a:cxnLst>
                    <a:rect b="b" l="0" r="r" t="0"/>
                    <a:pathLst>
                      <a:path h="3" w="2">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6" name="Freeform 406"/>
                  <p:cNvSpPr/>
                  <p:nvPr/>
                </p:nvSpPr>
                <p:spPr bwMode="auto">
                  <a:xfrm>
                    <a:off x="622" y="1736"/>
                    <a:ext cx="24" cy="24"/>
                  </a:xfrm>
                  <a:custGeom>
                    <a:gdLst>
                      <a:gd fmla="*/ 24 w 35" name="T0"/>
                      <a:gd fmla="*/ 2 h 36" name="T1"/>
                      <a:gd fmla="*/ 9 w 35" name="T2"/>
                      <a:gd fmla="*/ 6 h 36" name="T3"/>
                      <a:gd fmla="*/ 6 w 35" name="T4"/>
                      <a:gd fmla="*/ 17 h 36" name="T5"/>
                      <a:gd fmla="*/ 0 w 35" name="T6"/>
                      <a:gd fmla="*/ 35 h 36" name="T7"/>
                      <a:gd fmla="*/ 1 w 35" name="T8"/>
                      <a:gd fmla="*/ 36 h 36" name="T9"/>
                      <a:gd fmla="*/ 12 w 35" name="T10"/>
                      <a:gd fmla="*/ 35 h 36" name="T11"/>
                      <a:gd fmla="*/ 14 w 35" name="T12"/>
                      <a:gd fmla="*/ 33 h 36" name="T13"/>
                      <a:gd fmla="*/ 15 w 35" name="T14"/>
                      <a:gd fmla="*/ 31 h 36" name="T15"/>
                      <a:gd fmla="*/ 15 w 35" name="T16"/>
                      <a:gd fmla="*/ 31 h 36" name="T17"/>
                      <a:gd fmla="*/ 18 w 35" name="T18"/>
                      <a:gd fmla="*/ 36 h 36" name="T19"/>
                      <a:gd fmla="*/ 24 w 35" name="T20"/>
                      <a:gd fmla="*/ 36 h 36" name="T21"/>
                      <a:gd fmla="*/ 29 w 35" name="T22"/>
                      <a:gd fmla="*/ 36 h 36" name="T23"/>
                      <a:gd fmla="*/ 33 w 35" name="T24"/>
                      <a:gd fmla="*/ 35 h 36" name="T25"/>
                      <a:gd fmla="*/ 33 w 35" name="T26"/>
                      <a:gd fmla="*/ 36 h 36" name="T27"/>
                      <a:gd fmla="*/ 34 w 35" name="T28"/>
                      <a:gd fmla="*/ 36 h 36" name="T29"/>
                      <a:gd fmla="*/ 34 w 35" name="T30"/>
                      <a:gd fmla="*/ 35 h 36" name="T31"/>
                      <a:gd fmla="*/ 27 w 35" name="T32"/>
                      <a:gd fmla="*/ 34 h 36" name="T33"/>
                      <a:gd fmla="*/ 17 w 35" name="T34"/>
                      <a:gd fmla="*/ 32 h 36" name="T35"/>
                      <a:gd fmla="*/ 16 w 35" name="T36"/>
                      <a:gd fmla="*/ 27 h 36" name="T37"/>
                      <a:gd fmla="*/ 14 w 35" name="T38"/>
                      <a:gd fmla="*/ 27 h 36" name="T39"/>
                      <a:gd fmla="*/ 13 w 35" name="T40"/>
                      <a:gd fmla="*/ 31 h 36" name="T41"/>
                      <a:gd fmla="*/ 4 w 35" name="T42"/>
                      <a:gd fmla="*/ 35 h 36" name="T43"/>
                      <a:gd fmla="*/ 3 w 35" name="T44"/>
                      <a:gd fmla="*/ 31 h 36" name="T45"/>
                      <a:gd fmla="*/ 6 w 35" name="T46"/>
                      <a:gd fmla="*/ 22 h 36" name="T47"/>
                      <a:gd fmla="*/ 10 w 35" name="T48"/>
                      <a:gd fmla="*/ 8 h 36" name="T49"/>
                      <a:gd fmla="*/ 24 w 35" name="T50"/>
                      <a:gd fmla="*/ 3 h 36" name="T51"/>
                      <a:gd fmla="*/ 24 w 35" name="T52"/>
                      <a:gd fmla="*/ 2 h 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6" w="35">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17" name="组合 1616"/>
                <p:cNvGrpSpPr/>
                <p:nvPr/>
              </p:nvGrpSpPr>
              <p:grpSpPr>
                <a:xfrm>
                  <a:off x="819150" y="2128838"/>
                  <a:ext cx="293688" cy="666750"/>
                  <a:chOff x="819150" y="2128838"/>
                  <a:chExt cx="293688" cy="666750"/>
                </a:xfrm>
                <a:grpFill/>
              </p:grpSpPr>
              <p:sp>
                <p:nvSpPr>
                  <p:cNvPr id="1493" name="Freeform 82"/>
                  <p:cNvSpPr/>
                  <p:nvPr/>
                </p:nvSpPr>
                <p:spPr bwMode="auto">
                  <a:xfrm>
                    <a:off x="922338" y="2671763"/>
                    <a:ext cx="87313" cy="77788"/>
                  </a:xfrm>
                  <a:custGeom>
                    <a:gdLst>
                      <a:gd fmla="*/ 66 w 82" name="T0"/>
                      <a:gd fmla="*/ 4 h 73" name="T1"/>
                      <a:gd fmla="*/ 13 w 82" name="T2"/>
                      <a:gd fmla="*/ 22 h 73" name="T3"/>
                      <a:gd fmla="*/ 26 w 82" name="T4"/>
                      <a:gd fmla="*/ 66 h 73" name="T5"/>
                      <a:gd fmla="*/ 76 w 82" name="T6"/>
                      <a:gd fmla="*/ 51 h 73" name="T7"/>
                      <a:gd fmla="*/ 58 w 82" name="T8"/>
                      <a:gd fmla="*/ 3 h 73" name="T9"/>
                      <a:gd fmla="*/ 58 w 82" name="T10"/>
                      <a:gd fmla="*/ 4 h 73" name="T11"/>
                      <a:gd fmla="*/ 78 w 82" name="T12"/>
                      <a:gd fmla="*/ 31 h 73" name="T13"/>
                      <a:gd fmla="*/ 69 w 82" name="T14"/>
                      <a:gd fmla="*/ 60 h 73" name="T15"/>
                      <a:gd fmla="*/ 21 w 82" name="T16"/>
                      <a:gd fmla="*/ 62 h 73" name="T17"/>
                      <a:gd fmla="*/ 18 w 82" name="T18"/>
                      <a:gd fmla="*/ 18 h 73" name="T19"/>
                      <a:gd fmla="*/ 65 w 82" name="T20"/>
                      <a:gd fmla="*/ 6 h 73" name="T21"/>
                      <a:gd fmla="*/ 66 w 82" name="T22"/>
                      <a:gd fmla="*/ 4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82">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4" name="Freeform 83"/>
                  <p:cNvSpPr/>
                  <p:nvPr/>
                </p:nvSpPr>
                <p:spPr bwMode="auto">
                  <a:xfrm>
                    <a:off x="958850" y="2709863"/>
                    <a:ext cx="33338" cy="34925"/>
                  </a:xfrm>
                  <a:custGeom>
                    <a:gdLst>
                      <a:gd fmla="*/ 2 w 31" name="T0"/>
                      <a:gd fmla="*/ 29 h 33" name="T1"/>
                      <a:gd fmla="*/ 0 w 31" name="T2"/>
                      <a:gd fmla="*/ 31 h 33" name="T3"/>
                      <a:gd fmla="*/ 1 w 31" name="T4"/>
                      <a:gd fmla="*/ 32 h 33" name="T5"/>
                      <a:gd fmla="*/ 6 w 31" name="T6"/>
                      <a:gd fmla="*/ 17 h 33" name="T7"/>
                      <a:gd fmla="*/ 8 w 31" name="T8"/>
                      <a:gd fmla="*/ 9 h 33" name="T9"/>
                      <a:gd fmla="*/ 8 w 31" name="T10"/>
                      <a:gd fmla="*/ 5 h 33" name="T11"/>
                      <a:gd fmla="*/ 10 w 31" name="T12"/>
                      <a:gd fmla="*/ 3 h 33" name="T13"/>
                      <a:gd fmla="*/ 30 w 31" name="T14"/>
                      <a:gd fmla="*/ 27 h 33" name="T15"/>
                      <a:gd fmla="*/ 31 w 31" name="T16"/>
                      <a:gd fmla="*/ 26 h 33" name="T17"/>
                      <a:gd fmla="*/ 9 w 31" name="T18"/>
                      <a:gd fmla="*/ 0 h 33" name="T19"/>
                      <a:gd fmla="*/ 8 w 31" name="T20"/>
                      <a:gd fmla="*/ 0 h 33" name="T21"/>
                      <a:gd fmla="*/ 0 w 31" name="T22"/>
                      <a:gd fmla="*/ 31 h 33" name="T23"/>
                      <a:gd fmla="*/ 1 w 31" name="T24"/>
                      <a:gd fmla="*/ 32 h 33" name="T25"/>
                      <a:gd fmla="*/ 3 w 31" name="T26"/>
                      <a:gd fmla="*/ 30 h 33" name="T27"/>
                      <a:gd fmla="*/ 2 w 31" name="T28"/>
                      <a:gd fmla="*/ 29 h 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3" w="31">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5" name="Freeform 84"/>
                  <p:cNvSpPr/>
                  <p:nvPr/>
                </p:nvSpPr>
                <p:spPr bwMode="auto">
                  <a:xfrm>
                    <a:off x="962025" y="2713038"/>
                    <a:ext cx="28575" cy="33338"/>
                  </a:xfrm>
                  <a:custGeom>
                    <a:gdLst>
                      <a:gd fmla="*/ 4 w 28" name="T0"/>
                      <a:gd fmla="*/ 26 h 32" name="T1"/>
                      <a:gd fmla="*/ 5 w 28" name="T2"/>
                      <a:gd fmla="*/ 19 h 32" name="T3"/>
                      <a:gd fmla="*/ 9 w 28" name="T4"/>
                      <a:gd fmla="*/ 26 h 32" name="T5"/>
                      <a:gd fmla="*/ 13 w 28" name="T6"/>
                      <a:gd fmla="*/ 27 h 32" name="T7"/>
                      <a:gd fmla="*/ 16 w 28" name="T8"/>
                      <a:gd fmla="*/ 28 h 32" name="T9"/>
                      <a:gd fmla="*/ 22 w 28" name="T10"/>
                      <a:gd fmla="*/ 27 h 32" name="T11"/>
                      <a:gd fmla="*/ 14 w 28" name="T12"/>
                      <a:gd fmla="*/ 14 h 32" name="T13"/>
                      <a:gd fmla="*/ 22 w 28" name="T14"/>
                      <a:gd fmla="*/ 15 h 32" name="T15"/>
                      <a:gd fmla="*/ 9 w 28" name="T16"/>
                      <a:gd fmla="*/ 8 h 32" name="T17"/>
                      <a:gd fmla="*/ 11 w 28" name="T18"/>
                      <a:gd fmla="*/ 5 h 32" name="T19"/>
                      <a:gd fmla="*/ 10 w 28" name="T20"/>
                      <a:gd fmla="*/ 16 h 32" name="T21"/>
                      <a:gd fmla="*/ 9 w 28" name="T22"/>
                      <a:gd fmla="*/ 14 h 32" name="T23"/>
                      <a:gd fmla="*/ 10 w 28" name="T24"/>
                      <a:gd fmla="*/ 27 h 32" name="T25"/>
                      <a:gd fmla="*/ 8 w 28" name="T26"/>
                      <a:gd fmla="*/ 30 h 32" name="T27"/>
                      <a:gd fmla="*/ 12 w 28" name="T28"/>
                      <a:gd fmla="*/ 28 h 32" name="T29"/>
                      <a:gd fmla="*/ 17 w 28" name="T30"/>
                      <a:gd fmla="*/ 28 h 32" name="T31"/>
                      <a:gd fmla="*/ 22 w 28" name="T32"/>
                      <a:gd fmla="*/ 26 h 32" name="T33"/>
                      <a:gd fmla="*/ 19 w 28" name="T34"/>
                      <a:gd fmla="*/ 21 h 32" name="T35"/>
                      <a:gd fmla="*/ 24 w 28" name="T36"/>
                      <a:gd fmla="*/ 24 h 32" name="T37"/>
                      <a:gd fmla="*/ 20 w 28" name="T38"/>
                      <a:gd fmla="*/ 26 h 32" name="T39"/>
                      <a:gd fmla="*/ 6 w 28" name="T40"/>
                      <a:gd fmla="*/ 22 h 32" name="T41"/>
                      <a:gd fmla="*/ 8 w 28" name="T42"/>
                      <a:gd fmla="*/ 22 h 32" name="T43"/>
                      <a:gd fmla="*/ 1 w 28" name="T44"/>
                      <a:gd fmla="*/ 31 h 32" name="T45"/>
                      <a:gd fmla="*/ 8 w 28" name="T46"/>
                      <a:gd fmla="*/ 24 h 32" name="T47"/>
                      <a:gd fmla="*/ 22 w 28" name="T48"/>
                      <a:gd fmla="*/ 25 h 32" name="T49"/>
                      <a:gd fmla="*/ 25 w 28" name="T50"/>
                      <a:gd fmla="*/ 25 h 32" name="T51"/>
                      <a:gd fmla="*/ 26 w 28" name="T52"/>
                      <a:gd fmla="*/ 23 h 32" name="T53"/>
                      <a:gd fmla="*/ 14 w 28" name="T54"/>
                      <a:gd fmla="*/ 23 h 32" name="T55"/>
                      <a:gd fmla="*/ 14 w 28" name="T56"/>
                      <a:gd fmla="*/ 26 h 32" name="T57"/>
                      <a:gd fmla="*/ 17 w 28" name="T58"/>
                      <a:gd fmla="*/ 25 h 32" name="T59"/>
                      <a:gd fmla="*/ 21 w 28" name="T60"/>
                      <a:gd fmla="*/ 24 h 32" name="T61"/>
                      <a:gd fmla="*/ 14 w 28" name="T62"/>
                      <a:gd fmla="*/ 26 h 32" name="T63"/>
                      <a:gd fmla="*/ 15 w 28" name="T64"/>
                      <a:gd fmla="*/ 23 h 32" name="T65"/>
                      <a:gd fmla="*/ 28 w 28" name="T66"/>
                      <a:gd fmla="*/ 23 h 32" name="T67"/>
                      <a:gd fmla="*/ 26 w 28" name="T68"/>
                      <a:gd fmla="*/ 26 h 32" name="T69"/>
                      <a:gd fmla="*/ 20 w 28" name="T70"/>
                      <a:gd fmla="*/ 21 h 32" name="T71"/>
                      <a:gd fmla="*/ 6 w 28" name="T72"/>
                      <a:gd fmla="*/ 25 h 32" name="T73"/>
                      <a:gd fmla="*/ 1 w 28" name="T74"/>
                      <a:gd fmla="*/ 25 h 32" name="T75"/>
                      <a:gd fmla="*/ 7 w 28" name="T76"/>
                      <a:gd fmla="*/ 20 h 32" name="T77"/>
                      <a:gd fmla="*/ 9 w 28" name="T78"/>
                      <a:gd fmla="*/ 31 h 32" name="T79"/>
                      <a:gd fmla="*/ 25 w 28" name="T80"/>
                      <a:gd fmla="*/ 26 h 32" name="T81"/>
                      <a:gd fmla="*/ 19 w 28" name="T82"/>
                      <a:gd fmla="*/ 28 h 32" name="T83"/>
                      <a:gd fmla="*/ 17 w 28" name="T84"/>
                      <a:gd fmla="*/ 26 h 32" name="T85"/>
                      <a:gd fmla="*/ 13 w 28" name="T86"/>
                      <a:gd fmla="*/ 28 h 32" name="T87"/>
                      <a:gd fmla="*/ 6 w 28" name="T88"/>
                      <a:gd fmla="*/ 28 h 32" name="T89"/>
                      <a:gd fmla="*/ 4 w 28" name="T90"/>
                      <a:gd fmla="*/ 28 h 32" name="T91"/>
                      <a:gd fmla="*/ 2 w 28" name="T92"/>
                      <a:gd fmla="*/ 29 h 32" name="T93"/>
                      <a:gd fmla="*/ 4 w 28" name="T94"/>
                      <a:gd fmla="*/ 27 h 32" name="T95"/>
                      <a:gd fmla="*/ 9 w 28" name="T96"/>
                      <a:gd fmla="*/ 25 h 32" name="T97"/>
                      <a:gd fmla="*/ 8 w 28" name="T98"/>
                      <a:gd fmla="*/ 5 h 32" name="T99"/>
                      <a:gd fmla="*/ 9 w 28" name="T100"/>
                      <a:gd fmla="*/ 6 h 32" name="T101"/>
                      <a:gd fmla="*/ 19 w 28" name="T102"/>
                      <a:gd fmla="*/ 16 h 32" name="T103"/>
                      <a:gd fmla="*/ 14 w 28" name="T104"/>
                      <a:gd fmla="*/ 11 h 32" name="T105"/>
                      <a:gd fmla="*/ 18 w 28" name="T106"/>
                      <a:gd fmla="*/ 19 h 32" name="T107"/>
                      <a:gd fmla="*/ 19 w 28" name="T108"/>
                      <a:gd fmla="*/ 17 h 32" name="T109"/>
                      <a:gd fmla="*/ 15 w 28" name="T110"/>
                      <a:gd fmla="*/ 14 h 32" name="T111"/>
                      <a:gd fmla="*/ 13 w 28" name="T112"/>
                      <a:gd fmla="*/ 13 h 32" name="T113"/>
                      <a:gd fmla="*/ 10 w 28" name="T114"/>
                      <a:gd fmla="*/ 6 h 32" name="T115"/>
                      <a:gd fmla="*/ 7 w 28" name="T116"/>
                      <a:gd fmla="*/ 1 h 32" name="T117"/>
                      <a:gd fmla="*/ 6 w 28" name="T118"/>
                      <a:gd fmla="*/ 9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28">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6" name="Freeform 85"/>
                  <p:cNvSpPr/>
                  <p:nvPr/>
                </p:nvSpPr>
                <p:spPr bwMode="auto">
                  <a:xfrm>
                    <a:off x="933450" y="2185988"/>
                    <a:ext cx="28575" cy="34925"/>
                  </a:xfrm>
                  <a:custGeom>
                    <a:gdLst>
                      <a:gd fmla="*/ 23 w 26" name="T0"/>
                      <a:gd fmla="*/ 6 h 32" name="T1"/>
                      <a:gd fmla="*/ 7 w 26" name="T2"/>
                      <a:gd fmla="*/ 8 h 32" name="T3"/>
                      <a:gd fmla="*/ 13 w 26" name="T4"/>
                      <a:gd fmla="*/ 14 h 32" name="T5"/>
                      <a:gd fmla="*/ 22 w 26" name="T6"/>
                      <a:gd fmla="*/ 22 h 32" name="T7"/>
                      <a:gd fmla="*/ 11 w 26" name="T8"/>
                      <a:gd fmla="*/ 28 h 32" name="T9"/>
                      <a:gd fmla="*/ 4 w 26" name="T10"/>
                      <a:gd fmla="*/ 24 h 32" name="T11"/>
                      <a:gd fmla="*/ 6 w 26" name="T12"/>
                      <a:gd fmla="*/ 15 h 32" name="T13"/>
                      <a:gd fmla="*/ 5 w 26" name="T14"/>
                      <a:gd fmla="*/ 14 h 32" name="T15"/>
                      <a:gd fmla="*/ 6 w 26" name="T16"/>
                      <a:gd fmla="*/ 27 h 32" name="T17"/>
                      <a:gd fmla="*/ 21 w 26" name="T18"/>
                      <a:gd fmla="*/ 29 h 32" name="T19"/>
                      <a:gd fmla="*/ 20 w 26" name="T20"/>
                      <a:gd fmla="*/ 17 h 32" name="T21"/>
                      <a:gd fmla="*/ 10 w 26" name="T22"/>
                      <a:gd fmla="*/ 10 h 32" name="T23"/>
                      <a:gd fmla="*/ 13 w 26" name="T24"/>
                      <a:gd fmla="*/ 3 h 32" name="T25"/>
                      <a:gd fmla="*/ 22 w 26" name="T26"/>
                      <a:gd fmla="*/ 6 h 32" name="T27"/>
                      <a:gd fmla="*/ 23 w 26" name="T28"/>
                      <a:gd fmla="*/ 6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6">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7" name="Freeform 86"/>
                  <p:cNvSpPr/>
                  <p:nvPr/>
                </p:nvSpPr>
                <p:spPr bwMode="auto">
                  <a:xfrm>
                    <a:off x="955675" y="2198688"/>
                    <a:ext cx="15875" cy="20638"/>
                  </a:xfrm>
                  <a:custGeom>
                    <a:gdLst>
                      <a:gd fmla="*/ 4 w 14" name="T0"/>
                      <a:gd fmla="*/ 7 h 19" name="T1"/>
                      <a:gd fmla="*/ 4 w 14" name="T2"/>
                      <a:gd fmla="*/ 2 h 19" name="T3"/>
                      <a:gd fmla="*/ 2 w 14" name="T4"/>
                      <a:gd fmla="*/ 2 h 19" name="T5"/>
                      <a:gd fmla="*/ 7 w 14" name="T6"/>
                      <a:gd fmla="*/ 19 h 19" name="T7"/>
                      <a:gd fmla="*/ 11 w 14" name="T8"/>
                      <a:gd fmla="*/ 1 h 19" name="T9"/>
                      <a:gd fmla="*/ 10 w 14" name="T10"/>
                      <a:gd fmla="*/ 1 h 19" name="T11"/>
                      <a:gd fmla="*/ 7 w 14" name="T12"/>
                      <a:gd fmla="*/ 17 h 19" name="T13"/>
                      <a:gd fmla="*/ 4 w 14" name="T14"/>
                      <a:gd fmla="*/ 2 h 19" name="T15"/>
                      <a:gd fmla="*/ 2 w 14" name="T16"/>
                      <a:gd fmla="*/ 2 h 19" name="T17"/>
                      <a:gd fmla="*/ 3 w 14" name="T18"/>
                      <a:gd fmla="*/ 7 h 19" name="T19"/>
                      <a:gd fmla="*/ 4 w 14" name="T20"/>
                      <a:gd fmla="*/ 7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14">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8" name="Freeform 87"/>
                  <p:cNvSpPr/>
                  <p:nvPr/>
                </p:nvSpPr>
                <p:spPr bwMode="auto">
                  <a:xfrm>
                    <a:off x="965200" y="2197101"/>
                    <a:ext cx="15875" cy="22225"/>
                  </a:xfrm>
                  <a:custGeom>
                    <a:gdLst>
                      <a:gd fmla="*/ 14 w 14" name="T0"/>
                      <a:gd fmla="*/ 8 h 20" name="T1"/>
                      <a:gd fmla="*/ 1 w 14" name="T2"/>
                      <a:gd fmla="*/ 9 h 20" name="T3"/>
                      <a:gd fmla="*/ 3 w 14" name="T4"/>
                      <a:gd fmla="*/ 18 h 20" name="T5"/>
                      <a:gd fmla="*/ 11 w 14" name="T6"/>
                      <a:gd fmla="*/ 16 h 20" name="T7"/>
                      <a:gd fmla="*/ 10 w 14" name="T8"/>
                      <a:gd fmla="*/ 15 h 20" name="T9"/>
                      <a:gd fmla="*/ 3 w 14" name="T10"/>
                      <a:gd fmla="*/ 16 h 20" name="T11"/>
                      <a:gd fmla="*/ 3 w 14" name="T12"/>
                      <a:gd fmla="*/ 8 h 20" name="T13"/>
                      <a:gd fmla="*/ 12 w 14" name="T14"/>
                      <a:gd fmla="*/ 8 h 20" name="T15"/>
                      <a:gd fmla="*/ 14 w 14" name="T16"/>
                      <a:gd fmla="*/ 8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4">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9" name="Freeform 88"/>
                  <p:cNvSpPr/>
                  <p:nvPr/>
                </p:nvSpPr>
                <p:spPr bwMode="auto">
                  <a:xfrm>
                    <a:off x="977900" y="2195513"/>
                    <a:ext cx="12700" cy="25400"/>
                  </a:xfrm>
                  <a:custGeom>
                    <a:gdLst>
                      <a:gd fmla="*/ 12 w 13" name="T0"/>
                      <a:gd fmla="*/ 7 h 24" name="T1"/>
                      <a:gd fmla="*/ 1 w 13" name="T2"/>
                      <a:gd fmla="*/ 13 h 24" name="T3"/>
                      <a:gd fmla="*/ 12 w 13" name="T4"/>
                      <a:gd fmla="*/ 16 h 24" name="T5"/>
                      <a:gd fmla="*/ 10 w 13" name="T6"/>
                      <a:gd fmla="*/ 16 h 24" name="T7"/>
                      <a:gd fmla="*/ 2 w 13" name="T8"/>
                      <a:gd fmla="*/ 12 h 24" name="T9"/>
                      <a:gd fmla="*/ 11 w 13" name="T10"/>
                      <a:gd fmla="*/ 7 h 24" name="T11"/>
                      <a:gd fmla="*/ 12 w 13" name="T12"/>
                      <a:gd fmla="*/ 7 h 24" name="T13"/>
                    </a:gdLst>
                    <a:cxnLst>
                      <a:cxn ang="0">
                        <a:pos x="T0" y="T1"/>
                      </a:cxn>
                      <a:cxn ang="0">
                        <a:pos x="T2" y="T3"/>
                      </a:cxn>
                      <a:cxn ang="0">
                        <a:pos x="T4" y="T5"/>
                      </a:cxn>
                      <a:cxn ang="0">
                        <a:pos x="T6" y="T7"/>
                      </a:cxn>
                      <a:cxn ang="0">
                        <a:pos x="T8" y="T9"/>
                      </a:cxn>
                      <a:cxn ang="0">
                        <a:pos x="T10" y="T11"/>
                      </a:cxn>
                      <a:cxn ang="0">
                        <a:pos x="T12" y="T13"/>
                      </a:cxn>
                    </a:cxnLst>
                    <a:rect b="b" l="0" r="r" t="0"/>
                    <a:pathLst>
                      <a:path h="24" w="13">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0" name="Freeform 89"/>
                  <p:cNvSpPr/>
                  <p:nvPr/>
                </p:nvSpPr>
                <p:spPr bwMode="auto">
                  <a:xfrm>
                    <a:off x="989013" y="2197101"/>
                    <a:ext cx="15875" cy="19050"/>
                  </a:xfrm>
                  <a:custGeom>
                    <a:gdLst>
                      <a:gd fmla="*/ 4 w 15" name="T0"/>
                      <a:gd fmla="*/ 10 h 17" name="T1"/>
                      <a:gd fmla="*/ 13 w 15" name="T2"/>
                      <a:gd fmla="*/ 7 h 17" name="T3"/>
                      <a:gd fmla="*/ 13 w 15" name="T4"/>
                      <a:gd fmla="*/ 6 h 17" name="T5"/>
                      <a:gd fmla="*/ 0 w 15" name="T6"/>
                      <a:gd fmla="*/ 12 h 17" name="T7"/>
                      <a:gd fmla="*/ 5 w 15" name="T8"/>
                      <a:gd fmla="*/ 17 h 17" name="T9"/>
                      <a:gd fmla="*/ 14 w 15" name="T10"/>
                      <a:gd fmla="*/ 11 h 17" name="T11"/>
                      <a:gd fmla="*/ 13 w 15" name="T12"/>
                      <a:gd fmla="*/ 10 h 17" name="T13"/>
                      <a:gd fmla="*/ 6 w 15" name="T14"/>
                      <a:gd fmla="*/ 15 h 17" name="T15"/>
                      <a:gd fmla="*/ 2 w 15" name="T16"/>
                      <a:gd fmla="*/ 8 h 17" name="T17"/>
                      <a:gd fmla="*/ 10 w 15" name="T18"/>
                      <a:gd fmla="*/ 6 h 17" name="T19"/>
                      <a:gd fmla="*/ 7 w 15" name="T20"/>
                      <a:gd fmla="*/ 8 h 17" name="T21"/>
                      <a:gd fmla="*/ 3 w 15" name="T22"/>
                      <a:gd fmla="*/ 9 h 17" name="T23"/>
                      <a:gd fmla="*/ 4 w 15" name="T24"/>
                      <a:gd fmla="*/ 10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15">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1" name="Freeform 90"/>
                  <p:cNvSpPr/>
                  <p:nvPr/>
                </p:nvSpPr>
                <p:spPr bwMode="auto">
                  <a:xfrm>
                    <a:off x="1000125" y="2198688"/>
                    <a:ext cx="14288" cy="14288"/>
                  </a:xfrm>
                  <a:custGeom>
                    <a:gdLst>
                      <a:gd fmla="*/ 12 w 13" name="T0"/>
                      <a:gd fmla="*/ 3 h 14" name="T1"/>
                      <a:gd fmla="*/ 8 w 13" name="T2"/>
                      <a:gd fmla="*/ 1 h 14" name="T3"/>
                      <a:gd fmla="*/ 4 w 13" name="T4"/>
                      <a:gd fmla="*/ 3 h 14" name="T5"/>
                      <a:gd fmla="*/ 5 w 13" name="T6"/>
                      <a:gd fmla="*/ 6 h 14" name="T7"/>
                      <a:gd fmla="*/ 6 w 13" name="T8"/>
                      <a:gd fmla="*/ 9 h 14" name="T9"/>
                      <a:gd fmla="*/ 6 w 13" name="T10"/>
                      <a:gd fmla="*/ 11 h 14" name="T11"/>
                      <a:gd fmla="*/ 2 w 13" name="T12"/>
                      <a:gd fmla="*/ 12 h 14" name="T13"/>
                      <a:gd fmla="*/ 1 w 13" name="T14"/>
                      <a:gd fmla="*/ 13 h 14" name="T15"/>
                      <a:gd fmla="*/ 8 w 13" name="T16"/>
                      <a:gd fmla="*/ 9 h 14" name="T17"/>
                      <a:gd fmla="*/ 7 w 13" name="T18"/>
                      <a:gd fmla="*/ 8 h 14" name="T19"/>
                      <a:gd fmla="*/ 6 w 13" name="T20"/>
                      <a:gd fmla="*/ 5 h 14" name="T21"/>
                      <a:gd fmla="*/ 6 w 13" name="T22"/>
                      <a:gd fmla="*/ 2 h 14" name="T23"/>
                      <a:gd fmla="*/ 11 w 13" name="T24"/>
                      <a:gd fmla="*/ 4 h 14" name="T25"/>
                      <a:gd fmla="*/ 12 w 13" name="T26"/>
                      <a:gd fmla="*/ 3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13">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2" name="Freeform 91"/>
                  <p:cNvSpPr/>
                  <p:nvPr/>
                </p:nvSpPr>
                <p:spPr bwMode="auto">
                  <a:xfrm>
                    <a:off x="1009650" y="2195513"/>
                    <a:ext cx="14288" cy="20638"/>
                  </a:xfrm>
                  <a:custGeom>
                    <a:gdLst>
                      <a:gd fmla="*/ 12 w 13" name="T0"/>
                      <a:gd fmla="*/ 1 h 19" name="T1"/>
                      <a:gd fmla="*/ 7 w 13" name="T2"/>
                      <a:gd fmla="*/ 1 h 19" name="T3"/>
                      <a:gd fmla="*/ 5 w 13" name="T4"/>
                      <a:gd fmla="*/ 5 h 19" name="T5"/>
                      <a:gd fmla="*/ 6 w 13" name="T6"/>
                      <a:gd fmla="*/ 7 h 19" name="T7"/>
                      <a:gd fmla="*/ 9 w 13" name="T8"/>
                      <a:gd fmla="*/ 11 h 19" name="T9"/>
                      <a:gd fmla="*/ 1 w 13" name="T10"/>
                      <a:gd fmla="*/ 16 h 19" name="T11"/>
                      <a:gd fmla="*/ 0 w 13" name="T12"/>
                      <a:gd fmla="*/ 17 h 19" name="T13"/>
                      <a:gd fmla="*/ 11 w 13" name="T14"/>
                      <a:gd fmla="*/ 12 h 19" name="T15"/>
                      <a:gd fmla="*/ 9 w 13" name="T16"/>
                      <a:gd fmla="*/ 8 h 19" name="T17"/>
                      <a:gd fmla="*/ 8 w 13" name="T18"/>
                      <a:gd fmla="*/ 6 h 19" name="T19"/>
                      <a:gd fmla="*/ 11 w 13" name="T20"/>
                      <a:gd fmla="*/ 2 h 19" name="T21"/>
                      <a:gd fmla="*/ 12 w 13" name="T22"/>
                      <a:gd fmla="*/ 1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13">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8" name="Freeform 97"/>
                  <p:cNvSpPr/>
                  <p:nvPr/>
                </p:nvSpPr>
                <p:spPr bwMode="auto">
                  <a:xfrm>
                    <a:off x="1068388" y="2146301"/>
                    <a:ext cx="36513" cy="39688"/>
                  </a:xfrm>
                  <a:custGeom>
                    <a:gdLst>
                      <a:gd fmla="*/ 3 w 35" name="T0"/>
                      <a:gd fmla="*/ 17 h 37" name="T1"/>
                      <a:gd fmla="*/ 6 w 35" name="T2"/>
                      <a:gd fmla="*/ 13 h 37" name="T3"/>
                      <a:gd fmla="*/ 5 w 35" name="T4"/>
                      <a:gd fmla="*/ 26 h 37" name="T5"/>
                      <a:gd fmla="*/ 5 w 35" name="T6"/>
                      <a:gd fmla="*/ 30 h 37" name="T7"/>
                      <a:gd fmla="*/ 11 w 35" name="T8"/>
                      <a:gd fmla="*/ 12 h 37" name="T9"/>
                      <a:gd fmla="*/ 10 w 35" name="T10"/>
                      <a:gd fmla="*/ 32 h 37" name="T11"/>
                      <a:gd fmla="*/ 11 w 35" name="T12"/>
                      <a:gd fmla="*/ 35 h 37" name="T13"/>
                      <a:gd fmla="*/ 17 w 35" name="T14"/>
                      <a:gd fmla="*/ 13 h 37" name="T15"/>
                      <a:gd fmla="*/ 15 w 35" name="T16"/>
                      <a:gd fmla="*/ 33 h 37" name="T17"/>
                      <a:gd fmla="*/ 19 w 35" name="T18"/>
                      <a:gd fmla="*/ 14 h 37" name="T19"/>
                      <a:gd fmla="*/ 17 w 35" name="T20"/>
                      <a:gd fmla="*/ 28 h 37" name="T21"/>
                      <a:gd fmla="*/ 15 w 35" name="T22"/>
                      <a:gd fmla="*/ 36 h 37" name="T23"/>
                      <a:gd fmla="*/ 17 w 35" name="T24"/>
                      <a:gd fmla="*/ 33 h 37" name="T25"/>
                      <a:gd fmla="*/ 19 w 35" name="T26"/>
                      <a:gd fmla="*/ 10 h 37" name="T27"/>
                      <a:gd fmla="*/ 21 w 35" name="T28"/>
                      <a:gd fmla="*/ 7 h 37" name="T29"/>
                      <a:gd fmla="*/ 21 w 35" name="T30"/>
                      <a:gd fmla="*/ 15 h 37" name="T31"/>
                      <a:gd fmla="*/ 21 w 35" name="T32"/>
                      <a:gd fmla="*/ 20 h 37" name="T33"/>
                      <a:gd fmla="*/ 25 w 35" name="T34"/>
                      <a:gd fmla="*/ 7 h 37" name="T35"/>
                      <a:gd fmla="*/ 25 w 35" name="T36"/>
                      <a:gd fmla="*/ 19 h 37" name="T37"/>
                      <a:gd fmla="*/ 25 w 35" name="T38"/>
                      <a:gd fmla="*/ 21 h 37" name="T39"/>
                      <a:gd fmla="*/ 30 w 35" name="T40"/>
                      <a:gd fmla="*/ 6 h 37" name="T41"/>
                      <a:gd fmla="*/ 31 w 35" name="T42"/>
                      <a:gd fmla="*/ 14 h 37" name="T43"/>
                      <a:gd fmla="*/ 34 w 35" name="T44"/>
                      <a:gd fmla="*/ 5 h 37" name="T45"/>
                      <a:gd fmla="*/ 31 w 35" name="T46"/>
                      <a:gd fmla="*/ 18 h 37" name="T47"/>
                      <a:gd fmla="*/ 26 w 35" name="T48"/>
                      <a:gd fmla="*/ 16 h 37" name="T49"/>
                      <a:gd fmla="*/ 28 w 35" name="T50"/>
                      <a:gd fmla="*/ 5 h 37" name="T51"/>
                      <a:gd fmla="*/ 25 w 35" name="T52"/>
                      <a:gd fmla="*/ 12 h 37" name="T53"/>
                      <a:gd fmla="*/ 21 w 35" name="T54"/>
                      <a:gd fmla="*/ 20 h 37" name="T55"/>
                      <a:gd fmla="*/ 22 w 35" name="T56"/>
                      <a:gd fmla="*/ 6 h 37" name="T57"/>
                      <a:gd fmla="*/ 21 w 35" name="T58"/>
                      <a:gd fmla="*/ 5 h 37" name="T59"/>
                      <a:gd fmla="*/ 20 w 35" name="T60"/>
                      <a:gd fmla="*/ 13 h 37" name="T61"/>
                      <a:gd fmla="*/ 16 w 35" name="T62"/>
                      <a:gd fmla="*/ 34 h 37" name="T63"/>
                      <a:gd fmla="*/ 17 w 35" name="T64"/>
                      <a:gd fmla="*/ 36 h 37" name="T65"/>
                      <a:gd fmla="*/ 16 w 35" name="T66"/>
                      <a:gd fmla="*/ 31 h 37" name="T67"/>
                      <a:gd fmla="*/ 19 w 35" name="T68"/>
                      <a:gd fmla="*/ 8 h 37" name="T69"/>
                      <a:gd fmla="*/ 18 w 35" name="T70"/>
                      <a:gd fmla="*/ 10 h 37" name="T71"/>
                      <a:gd fmla="*/ 12 w 35" name="T72"/>
                      <a:gd fmla="*/ 33 h 37" name="T73"/>
                      <a:gd fmla="*/ 14 w 35" name="T74"/>
                      <a:gd fmla="*/ 8 h 37" name="T75"/>
                      <a:gd fmla="*/ 11 w 35" name="T76"/>
                      <a:gd fmla="*/ 20 h 37" name="T77"/>
                      <a:gd fmla="*/ 8 w 35" name="T78"/>
                      <a:gd fmla="*/ 24 h 37" name="T79"/>
                      <a:gd fmla="*/ 8 w 35" name="T80"/>
                      <a:gd fmla="*/ 13 h 37" name="T81"/>
                      <a:gd fmla="*/ 7 w 35" name="T82"/>
                      <a:gd fmla="*/ 11 h 37" name="T83"/>
                      <a:gd fmla="*/ 2 w 35" name="T84"/>
                      <a:gd fmla="*/ 26 h 37" name="T85"/>
                      <a:gd fmla="*/ 0 w 35" name="T86"/>
                      <a:gd fmla="*/ 25 h 3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 w="35">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9" name="Freeform 98"/>
                  <p:cNvSpPr/>
                  <p:nvPr/>
                </p:nvSpPr>
                <p:spPr bwMode="auto">
                  <a:xfrm>
                    <a:off x="1085850" y="2182813"/>
                    <a:ext cx="6350" cy="3175"/>
                  </a:xfrm>
                  <a:custGeom>
                    <a:gdLst>
                      <a:gd fmla="*/ 1 w 6" name="T0"/>
                      <a:gd fmla="*/ 1 h 4" name="T1"/>
                      <a:gd fmla="*/ 1 w 6" name="T2"/>
                      <a:gd fmla="*/ 4 h 4" name="T3"/>
                      <a:gd fmla="*/ 2 w 6" name="T4"/>
                      <a:gd fmla="*/ 4 h 4" name="T5"/>
                      <a:gd fmla="*/ 4 w 6" name="T6"/>
                      <a:gd fmla="*/ 2 h 4" name="T7"/>
                      <a:gd fmla="*/ 5 w 6" name="T8"/>
                      <a:gd fmla="*/ 1 h 4" name="T9"/>
                      <a:gd fmla="*/ 5 w 6" name="T10"/>
                      <a:gd fmla="*/ 0 h 4" name="T11"/>
                      <a:gd fmla="*/ 2 w 6" name="T12"/>
                      <a:gd fmla="*/ 1 h 4" name="T13"/>
                      <a:gd fmla="*/ 1 w 6" name="T14"/>
                      <a:gd fmla="*/ 3 h 4" name="T15"/>
                      <a:gd fmla="*/ 2 w 6" name="T16"/>
                      <a:gd fmla="*/ 3 h 4" name="T17"/>
                      <a:gd fmla="*/ 2 w 6" name="T18"/>
                      <a:gd fmla="*/ 1 h 4" name="T19"/>
                      <a:gd fmla="*/ 1 w 6" name="T20"/>
                      <a:gd fmla="*/ 1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1" name="Freeform 100"/>
                  <p:cNvSpPr/>
                  <p:nvPr/>
                </p:nvSpPr>
                <p:spPr bwMode="auto">
                  <a:xfrm>
                    <a:off x="1066800" y="2141538"/>
                    <a:ext cx="46038" cy="42863"/>
                  </a:xfrm>
                  <a:custGeom>
                    <a:gdLst>
                      <a:gd fmla="*/ 20 w 44" name="T0"/>
                      <a:gd fmla="*/ 29 h 40" name="T1"/>
                      <a:gd fmla="*/ 26 w 44" name="T2"/>
                      <a:gd fmla="*/ 25 h 40" name="T3"/>
                      <a:gd fmla="*/ 22 w 44" name="T4"/>
                      <a:gd fmla="*/ 28 h 40" name="T5"/>
                      <a:gd fmla="*/ 26 w 44" name="T6"/>
                      <a:gd fmla="*/ 16 h 40" name="T7"/>
                      <a:gd fmla="*/ 19 w 44" name="T8"/>
                      <a:gd fmla="*/ 17 h 40" name="T9"/>
                      <a:gd fmla="*/ 17 w 44" name="T10"/>
                      <a:gd fmla="*/ 27 h 40" name="T11"/>
                      <a:gd fmla="*/ 14 w 44" name="T12"/>
                      <a:gd fmla="*/ 35 h 40" name="T13"/>
                      <a:gd fmla="*/ 13 w 44" name="T14"/>
                      <a:gd fmla="*/ 21 h 40" name="T15"/>
                      <a:gd fmla="*/ 8 w 44" name="T16"/>
                      <a:gd fmla="*/ 23 h 40" name="T17"/>
                      <a:gd fmla="*/ 6 w 44" name="T18"/>
                      <a:gd fmla="*/ 22 h 40" name="T19"/>
                      <a:gd fmla="*/ 4 w 44" name="T20"/>
                      <a:gd fmla="*/ 25 h 40" name="T21"/>
                      <a:gd fmla="*/ 1 w 44" name="T22"/>
                      <a:gd fmla="*/ 23 h 40" name="T23"/>
                      <a:gd fmla="*/ 14 w 44" name="T24"/>
                      <a:gd fmla="*/ 13 h 40" name="T25"/>
                      <a:gd fmla="*/ 17 w 44" name="T26"/>
                      <a:gd fmla="*/ 11 h 40" name="T27"/>
                      <a:gd fmla="*/ 10 w 44" name="T28"/>
                      <a:gd fmla="*/ 17 h 40" name="T29"/>
                      <a:gd fmla="*/ 34 w 44" name="T30"/>
                      <a:gd fmla="*/ 18 h 40" name="T31"/>
                      <a:gd fmla="*/ 15 w 44" name="T32"/>
                      <a:gd fmla="*/ 34 h 40" name="T33"/>
                      <a:gd fmla="*/ 9 w 44" name="T34"/>
                      <a:gd fmla="*/ 35 h 40" name="T35"/>
                      <a:gd fmla="*/ 9 w 44" name="T36"/>
                      <a:gd fmla="*/ 28 h 40" name="T37"/>
                      <a:gd fmla="*/ 8 w 44" name="T38"/>
                      <a:gd fmla="*/ 24 h 40" name="T39"/>
                      <a:gd fmla="*/ 10 w 44" name="T40"/>
                      <a:gd fmla="*/ 17 h 40" name="T41"/>
                      <a:gd fmla="*/ 13 w 44" name="T42"/>
                      <a:gd fmla="*/ 24 h 40" name="T43"/>
                      <a:gd fmla="*/ 17 w 44" name="T44"/>
                      <a:gd fmla="*/ 25 h 40" name="T45"/>
                      <a:gd fmla="*/ 20 w 44" name="T46"/>
                      <a:gd fmla="*/ 18 h 40" name="T47"/>
                      <a:gd fmla="*/ 24 w 44" name="T48"/>
                      <a:gd fmla="*/ 23 h 40" name="T49"/>
                      <a:gd fmla="*/ 27 w 44" name="T50"/>
                      <a:gd fmla="*/ 20 h 40" name="T51"/>
                      <a:gd fmla="*/ 33 w 44" name="T52"/>
                      <a:gd fmla="*/ 17 h 40" name="T53"/>
                      <a:gd fmla="*/ 32 w 44" name="T54"/>
                      <a:gd fmla="*/ 13 h 40" name="T55"/>
                      <a:gd fmla="*/ 30 w 44" name="T56"/>
                      <a:gd fmla="*/ 11 h 40" name="T57"/>
                      <a:gd fmla="*/ 29 w 44" name="T58"/>
                      <a:gd fmla="*/ 18 h 40" name="T59"/>
                      <a:gd fmla="*/ 24 w 44" name="T60"/>
                      <a:gd fmla="*/ 23 h 40" name="T61"/>
                      <a:gd fmla="*/ 24 w 44" name="T62"/>
                      <a:gd fmla="*/ 12 h 40" name="T63"/>
                      <a:gd fmla="*/ 23 w 44" name="T64"/>
                      <a:gd fmla="*/ 14 h 40" name="T65"/>
                      <a:gd fmla="*/ 21 w 44" name="T66"/>
                      <a:gd fmla="*/ 25 h 40" name="T67"/>
                      <a:gd fmla="*/ 17 w 44" name="T68"/>
                      <a:gd fmla="*/ 25 h 40" name="T69"/>
                      <a:gd fmla="*/ 17 w 44" name="T70"/>
                      <a:gd fmla="*/ 14 h 40" name="T71"/>
                      <a:gd fmla="*/ 13 w 44" name="T72"/>
                      <a:gd fmla="*/ 15 h 40" name="T73"/>
                      <a:gd fmla="*/ 8 w 44" name="T74"/>
                      <a:gd fmla="*/ 22 h 40" name="T75"/>
                      <a:gd fmla="*/ 7 w 44" name="T76"/>
                      <a:gd fmla="*/ 27 h 40" name="T77"/>
                      <a:gd fmla="*/ 6 w 44" name="T78"/>
                      <a:gd fmla="*/ 30 h 40" name="T79"/>
                      <a:gd fmla="*/ 10 w 44" name="T80"/>
                      <a:gd fmla="*/ 34 h 40" name="T81"/>
                      <a:gd fmla="*/ 13 w 44" name="T82"/>
                      <a:gd fmla="*/ 39 h 40" name="T83"/>
                      <a:gd fmla="*/ 15 w 44" name="T84"/>
                      <a:gd fmla="*/ 38 h 40" name="T85"/>
                      <a:gd fmla="*/ 17 w 44" name="T86"/>
                      <a:gd fmla="*/ 35 h 40" name="T87"/>
                      <a:gd fmla="*/ 9 w 44" name="T88"/>
                      <a:gd fmla="*/ 16 h 40" name="T89"/>
                      <a:gd fmla="*/ 16 w 44" name="T90"/>
                      <a:gd fmla="*/ 10 h 40" name="T91"/>
                      <a:gd fmla="*/ 17 w 44" name="T92"/>
                      <a:gd fmla="*/ 12 h 40" name="T93"/>
                      <a:gd fmla="*/ 2 w 44" name="T94"/>
                      <a:gd fmla="*/ 24 h 40" name="T95"/>
                      <a:gd fmla="*/ 5 w 44" name="T96"/>
                      <a:gd fmla="*/ 23 h 40" name="T97"/>
                      <a:gd fmla="*/ 5 w 44" name="T98"/>
                      <a:gd fmla="*/ 27 h 40" name="T99"/>
                      <a:gd fmla="*/ 8 w 44" name="T100"/>
                      <a:gd fmla="*/ 34 h 40" name="T101"/>
                      <a:gd fmla="*/ 9 w 44" name="T102"/>
                      <a:gd fmla="*/ 27 h 40" name="T103"/>
                      <a:gd fmla="*/ 14 w 44" name="T104"/>
                      <a:gd fmla="*/ 24 h 40" name="T105"/>
                      <a:gd fmla="*/ 16 w 44" name="T106"/>
                      <a:gd fmla="*/ 23 h 40" name="T107"/>
                      <a:gd fmla="*/ 17 w 44" name="T108"/>
                      <a:gd fmla="*/ 32 h 40" name="T109"/>
                      <a:gd fmla="*/ 21 w 44" name="T110"/>
                      <a:gd fmla="*/ 24 h 40" name="T111"/>
                      <a:gd fmla="*/ 25 w 44" name="T112"/>
                      <a:gd fmla="*/ 15 h 40" name="T113"/>
                      <a:gd fmla="*/ 26 w 44" name="T114"/>
                      <a:gd fmla="*/ 21 h 40" name="T115"/>
                      <a:gd fmla="*/ 26 w 44" name="T116"/>
                      <a:gd fmla="*/ 25 h 40" name="T117"/>
                      <a:gd fmla="*/ 22 w 44" name="T118"/>
                      <a:gd fmla="*/ 29 h 40" name="T119"/>
                      <a:gd fmla="*/ 19 w 44" name="T120"/>
                      <a:gd fmla="*/ 29 h 40" name="T121"/>
                      <a:gd fmla="*/ 20 w 44" name="T122"/>
                      <a:gd fmla="*/ 22 h 4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 w="44">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2" name="Freeform 151"/>
                  <p:cNvSpPr/>
                  <p:nvPr/>
                </p:nvSpPr>
                <p:spPr bwMode="auto">
                  <a:xfrm>
                    <a:off x="889000" y="2473326"/>
                    <a:ext cx="82550" cy="85725"/>
                  </a:xfrm>
                  <a:custGeom>
                    <a:gdLst>
                      <a:gd fmla="*/ 52 w 79" name="T0"/>
                      <a:gd fmla="*/ 6 h 81" name="T1"/>
                      <a:gd fmla="*/ 6 w 79" name="T2"/>
                      <a:gd fmla="*/ 36 h 81" name="T3"/>
                      <a:gd fmla="*/ 34 w 79" name="T4"/>
                      <a:gd fmla="*/ 78 h 81" name="T5"/>
                      <a:gd fmla="*/ 77 w 79" name="T6"/>
                      <a:gd fmla="*/ 45 h 81" name="T7"/>
                      <a:gd fmla="*/ 44 w 79" name="T8"/>
                      <a:gd fmla="*/ 4 h 81" name="T9"/>
                      <a:gd fmla="*/ 44 w 79" name="T10"/>
                      <a:gd fmla="*/ 6 h 81" name="T11"/>
                      <a:gd fmla="*/ 76 w 79" name="T12"/>
                      <a:gd fmla="*/ 42 h 81" name="T13"/>
                      <a:gd fmla="*/ 36 w 79" name="T14"/>
                      <a:gd fmla="*/ 77 h 81" name="T15"/>
                      <a:gd fmla="*/ 7 w 79" name="T16"/>
                      <a:gd fmla="*/ 36 h 81" name="T17"/>
                      <a:gd fmla="*/ 52 w 79" name="T18"/>
                      <a:gd fmla="*/ 7 h 81" name="T19"/>
                      <a:gd fmla="*/ 52 w 79" name="T20"/>
                      <a:gd fmla="*/ 6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79">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3" name="Freeform 152"/>
                  <p:cNvSpPr/>
                  <p:nvPr/>
                </p:nvSpPr>
                <p:spPr bwMode="auto">
                  <a:xfrm>
                    <a:off x="901700" y="2476501"/>
                    <a:ext cx="31750" cy="23813"/>
                  </a:xfrm>
                  <a:custGeom>
                    <a:gdLst>
                      <a:gd fmla="*/ 1 w 31" name="T0"/>
                      <a:gd fmla="*/ 18 h 23" name="T1"/>
                      <a:gd fmla="*/ 31 w 31" name="T2"/>
                      <a:gd fmla="*/ 1 h 23" name="T3"/>
                      <a:gd fmla="*/ 29 w 31" name="T4"/>
                      <a:gd fmla="*/ 1 h 23" name="T5"/>
                      <a:gd fmla="*/ 1 w 31" name="T6"/>
                      <a:gd fmla="*/ 17 h 23" name="T7"/>
                      <a:gd fmla="*/ 1 w 31" name="T8"/>
                      <a:gd fmla="*/ 18 h 23" name="T9"/>
                    </a:gdLst>
                    <a:cxnLst>
                      <a:cxn ang="0">
                        <a:pos x="T0" y="T1"/>
                      </a:cxn>
                      <a:cxn ang="0">
                        <a:pos x="T2" y="T3"/>
                      </a:cxn>
                      <a:cxn ang="0">
                        <a:pos x="T4" y="T5"/>
                      </a:cxn>
                      <a:cxn ang="0">
                        <a:pos x="T6" y="T7"/>
                      </a:cxn>
                      <a:cxn ang="0">
                        <a:pos x="T8" y="T9"/>
                      </a:cxn>
                    </a:cxnLst>
                    <a:rect b="b" l="0" r="r" t="0"/>
                    <a:pathLst>
                      <a:path h="23" w="31">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4" name="Freeform 153"/>
                  <p:cNvSpPr/>
                  <p:nvPr/>
                </p:nvSpPr>
                <p:spPr bwMode="auto">
                  <a:xfrm>
                    <a:off x="904875" y="2481263"/>
                    <a:ext cx="63500" cy="73025"/>
                  </a:xfrm>
                  <a:custGeom>
                    <a:gdLst>
                      <a:gd fmla="*/ 33 w 61" name="T0"/>
                      <a:gd fmla="*/ 1 h 68" name="T1"/>
                      <a:gd fmla="*/ 33 w 61" name="T2"/>
                      <a:gd fmla="*/ 16 h 68" name="T3"/>
                      <a:gd fmla="*/ 29 w 61" name="T4"/>
                      <a:gd fmla="*/ 34 h 68" name="T5"/>
                      <a:gd fmla="*/ 35 w 61" name="T6"/>
                      <a:gd fmla="*/ 47 h 68" name="T7"/>
                      <a:gd fmla="*/ 48 w 61" name="T8"/>
                      <a:gd fmla="*/ 44 h 68" name="T9"/>
                      <a:gd fmla="*/ 50 w 61" name="T10"/>
                      <a:gd fmla="*/ 41 h 68" name="T11"/>
                      <a:gd fmla="*/ 53 w 61" name="T12"/>
                      <a:gd fmla="*/ 38 h 68" name="T13"/>
                      <a:gd fmla="*/ 54 w 61" name="T14"/>
                      <a:gd fmla="*/ 41 h 68" name="T15"/>
                      <a:gd fmla="*/ 55 w 61" name="T16"/>
                      <a:gd fmla="*/ 41 h 68" name="T17"/>
                      <a:gd fmla="*/ 59 w 61" name="T18"/>
                      <a:gd fmla="*/ 42 h 68" name="T19"/>
                      <a:gd fmla="*/ 57 w 61" name="T20"/>
                      <a:gd fmla="*/ 46 h 68" name="T21"/>
                      <a:gd fmla="*/ 57 w 61" name="T22"/>
                      <a:gd fmla="*/ 48 h 68" name="T23"/>
                      <a:gd fmla="*/ 46 w 61" name="T24"/>
                      <a:gd fmla="*/ 48 h 68" name="T25"/>
                      <a:gd fmla="*/ 45 w 61" name="T26"/>
                      <a:gd fmla="*/ 47 h 68" name="T27"/>
                      <a:gd fmla="*/ 39 w 61" name="T28"/>
                      <a:gd fmla="*/ 46 h 68" name="T29"/>
                      <a:gd fmla="*/ 25 w 61" name="T30"/>
                      <a:gd fmla="*/ 37 h 68" name="T31"/>
                      <a:gd fmla="*/ 18 w 61" name="T32"/>
                      <a:gd fmla="*/ 33 h 68" name="T33"/>
                      <a:gd fmla="*/ 15 w 61" name="T34"/>
                      <a:gd fmla="*/ 38 h 68" name="T35"/>
                      <a:gd fmla="*/ 8 w 61" name="T36"/>
                      <a:gd fmla="*/ 37 h 68" name="T37"/>
                      <a:gd fmla="*/ 1 w 61" name="T38"/>
                      <a:gd fmla="*/ 48 h 68" name="T39"/>
                      <a:gd fmla="*/ 12 w 61" name="T40"/>
                      <a:gd fmla="*/ 68 h 68" name="T41"/>
                      <a:gd fmla="*/ 12 w 61" name="T42"/>
                      <a:gd fmla="*/ 67 h 68" name="T43"/>
                      <a:gd fmla="*/ 2 w 61" name="T44"/>
                      <a:gd fmla="*/ 50 h 68" name="T45"/>
                      <a:gd fmla="*/ 9 w 61" name="T46"/>
                      <a:gd fmla="*/ 39 h 68" name="T47"/>
                      <a:gd fmla="*/ 15 w 61" name="T48"/>
                      <a:gd fmla="*/ 45 h 68" name="T49"/>
                      <a:gd fmla="*/ 16 w 61" name="T50"/>
                      <a:gd fmla="*/ 45 h 68" name="T51"/>
                      <a:gd fmla="*/ 24 w 61" name="T52"/>
                      <a:gd fmla="*/ 38 h 68" name="T53"/>
                      <a:gd fmla="*/ 31 w 61" name="T54"/>
                      <a:gd fmla="*/ 45 h 68" name="T55"/>
                      <a:gd fmla="*/ 39 w 61" name="T56"/>
                      <a:gd fmla="*/ 48 h 68" name="T57"/>
                      <a:gd fmla="*/ 44 w 61" name="T58"/>
                      <a:gd fmla="*/ 54 h 68" name="T59"/>
                      <a:gd fmla="*/ 51 w 61" name="T60"/>
                      <a:gd fmla="*/ 57 h 68" name="T61"/>
                      <a:gd fmla="*/ 61 w 61" name="T62"/>
                      <a:gd fmla="*/ 40 h 68" name="T63"/>
                      <a:gd fmla="*/ 61 w 61" name="T64"/>
                      <a:gd fmla="*/ 39 h 68" name="T65"/>
                      <a:gd fmla="*/ 54 w 61" name="T66"/>
                      <a:gd fmla="*/ 37 h 68" name="T67"/>
                      <a:gd fmla="*/ 50 w 61" name="T68"/>
                      <a:gd fmla="*/ 33 h 68" name="T69"/>
                      <a:gd fmla="*/ 49 w 61" name="T70"/>
                      <a:gd fmla="*/ 33 h 68" name="T71"/>
                      <a:gd fmla="*/ 48 w 61" name="T72"/>
                      <a:gd fmla="*/ 39 h 68" name="T73"/>
                      <a:gd fmla="*/ 30 w 61" name="T74"/>
                      <a:gd fmla="*/ 35 h 68" name="T75"/>
                      <a:gd fmla="*/ 35 w 61" name="T76"/>
                      <a:gd fmla="*/ 22 h 68" name="T77"/>
                      <a:gd fmla="*/ 34 w 61" name="T78"/>
                      <a:gd fmla="*/ 1 h 68" name="T79"/>
                      <a:gd fmla="*/ 33 w 61" name="T80"/>
                      <a:gd fmla="*/ 1 h 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8" w="61">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5" name="Freeform 154"/>
                  <p:cNvSpPr/>
                  <p:nvPr/>
                </p:nvSpPr>
                <p:spPr bwMode="auto">
                  <a:xfrm>
                    <a:off x="942975" y="2517776"/>
                    <a:ext cx="9525" cy="9525"/>
                  </a:xfrm>
                  <a:custGeom>
                    <a:gdLst>
                      <a:gd fmla="*/ 2 w 9" name="T0"/>
                      <a:gd fmla="*/ 5 h 9" name="T1"/>
                      <a:gd fmla="*/ 5 w 9" name="T2"/>
                      <a:gd fmla="*/ 2 h 9" name="T3"/>
                      <a:gd fmla="*/ 3 w 9" name="T4"/>
                      <a:gd fmla="*/ 5 h 9" name="T5"/>
                      <a:gd fmla="*/ 0 w 9" name="T6"/>
                      <a:gd fmla="*/ 8 h 9" name="T7"/>
                      <a:gd fmla="*/ 1 w 9" name="T8"/>
                      <a:gd fmla="*/ 9 h 9" name="T9"/>
                      <a:gd fmla="*/ 5 w 9" name="T10"/>
                      <a:gd fmla="*/ 1 h 9" name="T11"/>
                      <a:gd fmla="*/ 1 w 9" name="T12"/>
                      <a:gd fmla="*/ 1 h 9" name="T13"/>
                      <a:gd fmla="*/ 1 w 9" name="T14"/>
                      <a:gd fmla="*/ 6 h 9" name="T15"/>
                      <a:gd fmla="*/ 2 w 9" name="T16"/>
                      <a:gd fmla="*/ 5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6" name="Freeform 155"/>
                  <p:cNvSpPr/>
                  <p:nvPr/>
                </p:nvSpPr>
                <p:spPr bwMode="auto">
                  <a:xfrm>
                    <a:off x="958850" y="2513013"/>
                    <a:ext cx="9525" cy="6350"/>
                  </a:xfrm>
                  <a:custGeom>
                    <a:gdLst>
                      <a:gd fmla="*/ 3 w 8" name="T0"/>
                      <a:gd fmla="*/ 4 h 6" name="T1"/>
                      <a:gd fmla="*/ 5 w 8" name="T2"/>
                      <a:gd fmla="*/ 2 h 6" name="T3"/>
                      <a:gd fmla="*/ 6 w 8" name="T4"/>
                      <a:gd fmla="*/ 4 h 6" name="T5"/>
                      <a:gd fmla="*/ 1 w 8" name="T6"/>
                      <a:gd fmla="*/ 4 h 6" name="T7"/>
                      <a:gd fmla="*/ 1 w 8" name="T8"/>
                      <a:gd fmla="*/ 5 h 6" name="T9"/>
                      <a:gd fmla="*/ 8 w 8" name="T10"/>
                      <a:gd fmla="*/ 3 h 6" name="T11"/>
                      <a:gd fmla="*/ 4 w 8" name="T12"/>
                      <a:gd fmla="*/ 1 h 6" name="T13"/>
                      <a:gd fmla="*/ 2 w 8" name="T14"/>
                      <a:gd fmla="*/ 5 h 6" name="T15"/>
                      <a:gd fmla="*/ 3 w 8" name="T16"/>
                      <a:gd fmla="*/ 4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8">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7" name="Freeform 156"/>
                  <p:cNvSpPr/>
                  <p:nvPr/>
                </p:nvSpPr>
                <p:spPr bwMode="auto">
                  <a:xfrm>
                    <a:off x="895350" y="2506663"/>
                    <a:ext cx="9525" cy="28575"/>
                  </a:xfrm>
                  <a:custGeom>
                    <a:gdLst>
                      <a:gd fmla="*/ 6 w 9" name="T0"/>
                      <a:gd fmla="*/ 26 h 27" name="T1"/>
                      <a:gd fmla="*/ 9 w 9" name="T2"/>
                      <a:gd fmla="*/ 1 h 27" name="T3"/>
                      <a:gd fmla="*/ 8 w 9" name="T4"/>
                      <a:gd fmla="*/ 0 h 27" name="T5"/>
                      <a:gd fmla="*/ 3 w 9" name="T6"/>
                      <a:gd fmla="*/ 22 h 27" name="T7"/>
                      <a:gd fmla="*/ 5 w 9" name="T8"/>
                      <a:gd fmla="*/ 22 h 27" name="T9"/>
                      <a:gd fmla="*/ 6 w 9" name="T10"/>
                      <a:gd fmla="*/ 4 h 27" name="T11"/>
                      <a:gd fmla="*/ 4 w 9" name="T12"/>
                      <a:gd fmla="*/ 4 h 27" name="T13"/>
                      <a:gd fmla="*/ 2 w 9" name="T14"/>
                      <a:gd fmla="*/ 21 h 27" name="T15"/>
                      <a:gd fmla="*/ 4 w 9" name="T16"/>
                      <a:gd fmla="*/ 21 h 27" name="T17"/>
                      <a:gd fmla="*/ 3 w 9" name="T18"/>
                      <a:gd fmla="*/ 3 h 27" name="T19"/>
                      <a:gd fmla="*/ 2 w 9" name="T20"/>
                      <a:gd fmla="*/ 3 h 27" name="T21"/>
                      <a:gd fmla="*/ 1 w 9" name="T22"/>
                      <a:gd fmla="*/ 17 h 27" name="T23"/>
                      <a:gd fmla="*/ 2 w 9" name="T24"/>
                      <a:gd fmla="*/ 17 h 27" name="T25"/>
                      <a:gd fmla="*/ 2 w 9" name="T26"/>
                      <a:gd fmla="*/ 4 h 27" name="T27"/>
                      <a:gd fmla="*/ 1 w 9" name="T28"/>
                      <a:gd fmla="*/ 4 h 27" name="T29"/>
                      <a:gd fmla="*/ 1 w 9" name="T30"/>
                      <a:gd fmla="*/ 17 h 27" name="T31"/>
                      <a:gd fmla="*/ 2 w 9" name="T32"/>
                      <a:gd fmla="*/ 17 h 27" name="T33"/>
                      <a:gd fmla="*/ 3 w 9" name="T34"/>
                      <a:gd fmla="*/ 3 h 27" name="T35"/>
                      <a:gd fmla="*/ 2 w 9" name="T36"/>
                      <a:gd fmla="*/ 3 h 27" name="T37"/>
                      <a:gd fmla="*/ 2 w 9" name="T38"/>
                      <a:gd fmla="*/ 21 h 27" name="T39"/>
                      <a:gd fmla="*/ 4 w 9" name="T40"/>
                      <a:gd fmla="*/ 21 h 27" name="T41"/>
                      <a:gd fmla="*/ 6 w 9" name="T42"/>
                      <a:gd fmla="*/ 4 h 27" name="T43"/>
                      <a:gd fmla="*/ 4 w 9" name="T44"/>
                      <a:gd fmla="*/ 4 h 27" name="T45"/>
                      <a:gd fmla="*/ 3 w 9" name="T46"/>
                      <a:gd fmla="*/ 22 h 27" name="T47"/>
                      <a:gd fmla="*/ 5 w 9" name="T48"/>
                      <a:gd fmla="*/ 22 h 27" name="T49"/>
                      <a:gd fmla="*/ 9 w 9" name="T50"/>
                      <a:gd fmla="*/ 1 h 27" name="T51"/>
                      <a:gd fmla="*/ 8 w 9" name="T52"/>
                      <a:gd fmla="*/ 0 h 27" name="T53"/>
                      <a:gd fmla="*/ 5 w 9" name="T54"/>
                      <a:gd fmla="*/ 26 h 27" name="T55"/>
                      <a:gd fmla="*/ 6 w 9" name="T56"/>
                      <a:gd fmla="*/ 26 h 2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7" w="9">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8" name="Freeform 157"/>
                  <p:cNvSpPr/>
                  <p:nvPr/>
                </p:nvSpPr>
                <p:spPr bwMode="auto">
                  <a:xfrm>
                    <a:off x="895350" y="2493963"/>
                    <a:ext cx="11113" cy="19050"/>
                  </a:xfrm>
                  <a:custGeom>
                    <a:gdLst>
                      <a:gd fmla="*/ 6 w 11" name="T0"/>
                      <a:gd fmla="*/ 3 h 17" name="T1"/>
                      <a:gd fmla="*/ 7 w 11" name="T2"/>
                      <a:gd fmla="*/ 2 h 17" name="T3"/>
                      <a:gd fmla="*/ 6 w 11" name="T4"/>
                      <a:gd fmla="*/ 1 h 17" name="T5"/>
                      <a:gd fmla="*/ 1 w 11" name="T6"/>
                      <a:gd fmla="*/ 14 h 17" name="T7"/>
                      <a:gd fmla="*/ 2 w 11" name="T8"/>
                      <a:gd fmla="*/ 15 h 17" name="T9"/>
                      <a:gd fmla="*/ 9 w 11" name="T10"/>
                      <a:gd fmla="*/ 4 h 17" name="T11"/>
                      <a:gd fmla="*/ 8 w 11" name="T12"/>
                      <a:gd fmla="*/ 4 h 17" name="T13"/>
                      <a:gd fmla="*/ 5 w 11" name="T14"/>
                      <a:gd fmla="*/ 12 h 17" name="T15"/>
                      <a:gd fmla="*/ 6 w 11" name="T16"/>
                      <a:gd fmla="*/ 12 h 17" name="T17"/>
                      <a:gd fmla="*/ 9 w 11" name="T18"/>
                      <a:gd fmla="*/ 5 h 17" name="T19"/>
                      <a:gd fmla="*/ 8 w 11" name="T20"/>
                      <a:gd fmla="*/ 5 h 17" name="T21"/>
                      <a:gd fmla="*/ 6 w 11" name="T22"/>
                      <a:gd fmla="*/ 15 h 17" name="T23"/>
                      <a:gd fmla="*/ 7 w 11" name="T24"/>
                      <a:gd fmla="*/ 16 h 17" name="T25"/>
                      <a:gd fmla="*/ 11 w 11" name="T26"/>
                      <a:gd fmla="*/ 7 h 17" name="T27"/>
                      <a:gd fmla="*/ 10 w 11" name="T28"/>
                      <a:gd fmla="*/ 6 h 17" name="T29"/>
                      <a:gd fmla="*/ 6 w 11" name="T30"/>
                      <a:gd fmla="*/ 15 h 17" name="T31"/>
                      <a:gd fmla="*/ 7 w 11" name="T32"/>
                      <a:gd fmla="*/ 16 h 17" name="T33"/>
                      <a:gd fmla="*/ 10 w 11" name="T34"/>
                      <a:gd fmla="*/ 5 h 17" name="T35"/>
                      <a:gd fmla="*/ 8 w 11" name="T36"/>
                      <a:gd fmla="*/ 4 h 17" name="T37"/>
                      <a:gd fmla="*/ 5 w 11" name="T38"/>
                      <a:gd fmla="*/ 12 h 17" name="T39"/>
                      <a:gd fmla="*/ 6 w 11" name="T40"/>
                      <a:gd fmla="*/ 12 h 17" name="T41"/>
                      <a:gd fmla="*/ 9 w 11" name="T42"/>
                      <a:gd fmla="*/ 4 h 17" name="T43"/>
                      <a:gd fmla="*/ 8 w 11" name="T44"/>
                      <a:gd fmla="*/ 3 h 17" name="T45"/>
                      <a:gd fmla="*/ 1 w 11" name="T46"/>
                      <a:gd fmla="*/ 14 h 17" name="T47"/>
                      <a:gd fmla="*/ 2 w 11" name="T48"/>
                      <a:gd fmla="*/ 15 h 17" name="T49"/>
                      <a:gd fmla="*/ 8 w 11" name="T50"/>
                      <a:gd fmla="*/ 1 h 17" name="T51"/>
                      <a:gd fmla="*/ 7 w 11" name="T52"/>
                      <a:gd fmla="*/ 0 h 17" name="T53"/>
                      <a:gd fmla="*/ 5 w 11" name="T54"/>
                      <a:gd fmla="*/ 3 h 17" name="T55"/>
                      <a:gd fmla="*/ 6 w 11" name="T56"/>
                      <a:gd fmla="*/ 3 h 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 w="11">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9" name="Freeform 158"/>
                  <p:cNvSpPr/>
                  <p:nvPr/>
                </p:nvSpPr>
                <p:spPr bwMode="auto">
                  <a:xfrm>
                    <a:off x="903288" y="2497138"/>
                    <a:ext cx="4763" cy="14288"/>
                  </a:xfrm>
                  <a:custGeom>
                    <a:gdLst>
                      <a:gd fmla="*/ 3 w 5" name="T0"/>
                      <a:gd fmla="*/ 1 h 13" name="T1"/>
                      <a:gd fmla="*/ 0 w 5" name="T2"/>
                      <a:gd fmla="*/ 11 h 13" name="T3"/>
                      <a:gd fmla="*/ 2 w 5" name="T4"/>
                      <a:gd fmla="*/ 12 h 13" name="T5"/>
                      <a:gd fmla="*/ 2 w 5" name="T6"/>
                      <a:gd fmla="*/ 8 h 13" name="T7"/>
                      <a:gd fmla="*/ 1 w 5" name="T8"/>
                      <a:gd fmla="*/ 7 h 13" name="T9"/>
                      <a:gd fmla="*/ 0 w 5" name="T10"/>
                      <a:gd fmla="*/ 12 h 13" name="T11"/>
                      <a:gd fmla="*/ 2 w 5" name="T12"/>
                      <a:gd fmla="*/ 12 h 13" name="T13"/>
                      <a:gd fmla="*/ 5 w 5" name="T14"/>
                      <a:gd fmla="*/ 1 h 13" name="T15"/>
                      <a:gd fmla="*/ 3 w 5" name="T16"/>
                      <a:gd fmla="*/ 1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5">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0" name="Freeform 159"/>
                  <p:cNvSpPr/>
                  <p:nvPr/>
                </p:nvSpPr>
                <p:spPr bwMode="auto">
                  <a:xfrm>
                    <a:off x="904875" y="2497138"/>
                    <a:ext cx="3175" cy="15875"/>
                  </a:xfrm>
                  <a:custGeom>
                    <a:gdLst>
                      <a:gd fmla="*/ 2 w 4" name="T0"/>
                      <a:gd fmla="*/ 1 h 15" name="T1"/>
                      <a:gd fmla="*/ 1 w 4" name="T2"/>
                      <a:gd fmla="*/ 14 h 15" name="T3"/>
                      <a:gd fmla="*/ 2 w 4" name="T4"/>
                      <a:gd fmla="*/ 14 h 15" name="T5"/>
                      <a:gd fmla="*/ 3 w 4" name="T6"/>
                      <a:gd fmla="*/ 10 h 15" name="T7"/>
                      <a:gd fmla="*/ 2 w 4" name="T8"/>
                      <a:gd fmla="*/ 9 h 15" name="T9"/>
                      <a:gd fmla="*/ 1 w 4" name="T10"/>
                      <a:gd fmla="*/ 14 h 15" name="T11"/>
                      <a:gd fmla="*/ 2 w 4" name="T12"/>
                      <a:gd fmla="*/ 14 h 15" name="T13"/>
                      <a:gd fmla="*/ 4 w 4" name="T14"/>
                      <a:gd fmla="*/ 1 h 15" name="T15"/>
                      <a:gd fmla="*/ 2 w 4"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4">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1" name="Freeform 160"/>
                  <p:cNvSpPr/>
                  <p:nvPr/>
                </p:nvSpPr>
                <p:spPr bwMode="auto">
                  <a:xfrm>
                    <a:off x="906463" y="2497138"/>
                    <a:ext cx="4763" cy="14288"/>
                  </a:xfrm>
                  <a:custGeom>
                    <a:gdLst>
                      <a:gd fmla="*/ 1 w 5" name="T0"/>
                      <a:gd fmla="*/ 1 h 14" name="T1"/>
                      <a:gd fmla="*/ 2 w 5" name="T2"/>
                      <a:gd fmla="*/ 13 h 14" name="T3"/>
                      <a:gd fmla="*/ 3 w 5" name="T4"/>
                      <a:gd fmla="*/ 14 h 14" name="T5"/>
                      <a:gd fmla="*/ 5 w 5" name="T6"/>
                      <a:gd fmla="*/ 5 h 14" name="T7"/>
                      <a:gd fmla="*/ 4 w 5" name="T8"/>
                      <a:gd fmla="*/ 5 h 14" name="T9"/>
                      <a:gd fmla="*/ 2 w 5" name="T10"/>
                      <a:gd fmla="*/ 13 h 14" name="T11"/>
                      <a:gd fmla="*/ 3 w 5" name="T12"/>
                      <a:gd fmla="*/ 13 h 14" name="T13"/>
                      <a:gd fmla="*/ 2 w 5" name="T14"/>
                      <a:gd fmla="*/ 0 h 14" name="T15"/>
                      <a:gd fmla="*/ 1 w 5" name="T16"/>
                      <a:gd fmla="*/ 1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5">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2" name="Freeform 161"/>
                  <p:cNvSpPr/>
                  <p:nvPr/>
                </p:nvSpPr>
                <p:spPr bwMode="auto">
                  <a:xfrm>
                    <a:off x="911225" y="2478088"/>
                    <a:ext cx="28575" cy="49213"/>
                  </a:xfrm>
                  <a:custGeom>
                    <a:gdLst>
                      <a:gd fmla="*/ 3 w 28" name="T0"/>
                      <a:gd fmla="*/ 28 h 46" name="T1"/>
                      <a:gd fmla="*/ 6 w 28" name="T2"/>
                      <a:gd fmla="*/ 20 h 46" name="T3"/>
                      <a:gd fmla="*/ 10 w 28" name="T4"/>
                      <a:gd fmla="*/ 20 h 46" name="T5"/>
                      <a:gd fmla="*/ 11 w 28" name="T6"/>
                      <a:gd fmla="*/ 23 h 46" name="T7"/>
                      <a:gd fmla="*/ 15 w 28" name="T8"/>
                      <a:gd fmla="*/ 13 h 46" name="T9"/>
                      <a:gd fmla="*/ 17 w 28" name="T10"/>
                      <a:gd fmla="*/ 13 h 46" name="T11"/>
                      <a:gd fmla="*/ 18 w 28" name="T12"/>
                      <a:gd fmla="*/ 9 h 46" name="T13"/>
                      <a:gd fmla="*/ 18 w 28" name="T14"/>
                      <a:gd fmla="*/ 14 h 46" name="T15"/>
                      <a:gd fmla="*/ 19 w 28" name="T16"/>
                      <a:gd fmla="*/ 10 h 46" name="T17"/>
                      <a:gd fmla="*/ 20 w 28" name="T18"/>
                      <a:gd fmla="*/ 6 h 46" name="T19"/>
                      <a:gd fmla="*/ 22 w 28" name="T20"/>
                      <a:gd fmla="*/ 8 h 46" name="T21"/>
                      <a:gd fmla="*/ 22 w 28" name="T22"/>
                      <a:gd fmla="*/ 18 h 46" name="T23"/>
                      <a:gd fmla="*/ 23 w 28" name="T24"/>
                      <a:gd fmla="*/ 12 h 46" name="T25"/>
                      <a:gd fmla="*/ 24 w 28" name="T26"/>
                      <a:gd fmla="*/ 10 h 46" name="T27"/>
                      <a:gd fmla="*/ 25 w 28" name="T28"/>
                      <a:gd fmla="*/ 22 h 46" name="T29"/>
                      <a:gd fmla="*/ 24 w 28" name="T30"/>
                      <a:gd fmla="*/ 25 h 46" name="T31"/>
                      <a:gd fmla="*/ 20 w 28" name="T32"/>
                      <a:gd fmla="*/ 36 h 46" name="T33"/>
                      <a:gd fmla="*/ 23 w 28" name="T34"/>
                      <a:gd fmla="*/ 27 h 46" name="T35"/>
                      <a:gd fmla="*/ 23 w 28" name="T36"/>
                      <a:gd fmla="*/ 28 h 46" name="T37"/>
                      <a:gd fmla="*/ 20 w 28" name="T38"/>
                      <a:gd fmla="*/ 38 h 46" name="T39"/>
                      <a:gd fmla="*/ 20 w 28" name="T40"/>
                      <a:gd fmla="*/ 34 h 46" name="T41"/>
                      <a:gd fmla="*/ 16 w 28" name="T42"/>
                      <a:gd fmla="*/ 25 h 46" name="T43"/>
                      <a:gd fmla="*/ 15 w 28" name="T44"/>
                      <a:gd fmla="*/ 35 h 46" name="T45"/>
                      <a:gd fmla="*/ 11 w 28" name="T46"/>
                      <a:gd fmla="*/ 27 h 46" name="T47"/>
                      <a:gd fmla="*/ 11 w 28" name="T48"/>
                      <a:gd fmla="*/ 29 h 46" name="T49"/>
                      <a:gd fmla="*/ 10 w 28" name="T50"/>
                      <a:gd fmla="*/ 30 h 46" name="T51"/>
                      <a:gd fmla="*/ 11 w 28" name="T52"/>
                      <a:gd fmla="*/ 30 h 46" name="T53"/>
                      <a:gd fmla="*/ 15 w 28" name="T54"/>
                      <a:gd fmla="*/ 31 h 46" name="T55"/>
                      <a:gd fmla="*/ 17 w 28" name="T56"/>
                      <a:gd fmla="*/ 28 h 46" name="T57"/>
                      <a:gd fmla="*/ 18 w 28" name="T58"/>
                      <a:gd fmla="*/ 23 h 46" name="T59"/>
                      <a:gd fmla="*/ 18 w 28" name="T60"/>
                      <a:gd fmla="*/ 32 h 46" name="T61"/>
                      <a:gd fmla="*/ 19 w 28" name="T62"/>
                      <a:gd fmla="*/ 38 h 46" name="T63"/>
                      <a:gd fmla="*/ 21 w 28" name="T64"/>
                      <a:gd fmla="*/ 34 h 46" name="T65"/>
                      <a:gd fmla="*/ 19 w 28" name="T66"/>
                      <a:gd fmla="*/ 41 h 46" name="T67"/>
                      <a:gd fmla="*/ 21 w 28" name="T68"/>
                      <a:gd fmla="*/ 43 h 46" name="T69"/>
                      <a:gd fmla="*/ 22 w 28" name="T70"/>
                      <a:gd fmla="*/ 36 h 46" name="T71"/>
                      <a:gd fmla="*/ 22 w 28" name="T72"/>
                      <a:gd fmla="*/ 36 h 46" name="T73"/>
                      <a:gd fmla="*/ 23 w 28" name="T74"/>
                      <a:gd fmla="*/ 32 h 46" name="T75"/>
                      <a:gd fmla="*/ 25 w 28" name="T76"/>
                      <a:gd fmla="*/ 25 h 46" name="T77"/>
                      <a:gd fmla="*/ 25 w 28" name="T78"/>
                      <a:gd fmla="*/ 12 h 46" name="T79"/>
                      <a:gd fmla="*/ 22 w 28" name="T80"/>
                      <a:gd fmla="*/ 27 h 46" name="T81"/>
                      <a:gd fmla="*/ 22 w 28" name="T82"/>
                      <a:gd fmla="*/ 27 h 46" name="T83"/>
                      <a:gd fmla="*/ 20 w 28" name="T84"/>
                      <a:gd fmla="*/ 28 h 46" name="T85"/>
                      <a:gd fmla="*/ 20 w 28" name="T86"/>
                      <a:gd fmla="*/ 26 h 46" name="T87"/>
                      <a:gd fmla="*/ 19 w 28" name="T88"/>
                      <a:gd fmla="*/ 26 h 46" name="T89"/>
                      <a:gd fmla="*/ 18 w 28" name="T90"/>
                      <a:gd fmla="*/ 25 h 46" name="T91"/>
                      <a:gd fmla="*/ 18 w 28" name="T92"/>
                      <a:gd fmla="*/ 25 h 46" name="T93"/>
                      <a:gd fmla="*/ 15 w 28" name="T94"/>
                      <a:gd fmla="*/ 26 h 46" name="T95"/>
                      <a:gd fmla="*/ 14 w 28" name="T96"/>
                      <a:gd fmla="*/ 26 h 46" name="T97"/>
                      <a:gd fmla="*/ 14 w 28" name="T98"/>
                      <a:gd fmla="*/ 25 h 46" name="T99"/>
                      <a:gd fmla="*/ 13 w 28" name="T100"/>
                      <a:gd fmla="*/ 26 h 46" name="T101"/>
                      <a:gd fmla="*/ 12 w 28" name="T102"/>
                      <a:gd fmla="*/ 27 h 46" name="T103"/>
                      <a:gd fmla="*/ 11 w 28" name="T104"/>
                      <a:gd fmla="*/ 25 h 46" name="T105"/>
                      <a:gd fmla="*/ 9 w 28" name="T106"/>
                      <a:gd fmla="*/ 26 h 46" name="T107"/>
                      <a:gd fmla="*/ 8 w 28" name="T108"/>
                      <a:gd fmla="*/ 27 h 46" name="T109"/>
                      <a:gd fmla="*/ 7 w 28" name="T110"/>
                      <a:gd fmla="*/ 29 h 46" name="T111"/>
                      <a:gd fmla="*/ 5 w 28" name="T112"/>
                      <a:gd fmla="*/ 28 h 46" name="T113"/>
                      <a:gd fmla="*/ 3 w 28" name="T114"/>
                      <a:gd fmla="*/ 28 h 46" name="T115"/>
                      <a:gd fmla="*/ 1 w 28" name="T116"/>
                      <a:gd fmla="*/ 29 h 46" name="T117"/>
                      <a:gd fmla="*/ 1 w 28" name="T118"/>
                      <a:gd fmla="*/ 30 h 46" name="T119"/>
                      <a:gd fmla="*/ 0 w 28" name="T120"/>
                      <a:gd fmla="*/ 30 h 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6" w="28">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3" name="Freeform 162"/>
                  <p:cNvSpPr/>
                  <p:nvPr/>
                </p:nvSpPr>
                <p:spPr bwMode="auto">
                  <a:xfrm>
                    <a:off x="898525" y="2506663"/>
                    <a:ext cx="22225" cy="41275"/>
                  </a:xfrm>
                  <a:custGeom>
                    <a:gdLst>
                      <a:gd fmla="*/ 18 w 21" name="T0"/>
                      <a:gd fmla="*/ 5 h 38" name="T1"/>
                      <a:gd fmla="*/ 18 w 21" name="T2"/>
                      <a:gd fmla="*/ 6 h 38" name="T3"/>
                      <a:gd fmla="*/ 17 w 21" name="T4"/>
                      <a:gd fmla="*/ 9 h 38" name="T5"/>
                      <a:gd fmla="*/ 16 w 21" name="T6"/>
                      <a:gd fmla="*/ 12 h 38" name="T7"/>
                      <a:gd fmla="*/ 16 w 21" name="T8"/>
                      <a:gd fmla="*/ 1 h 38" name="T9"/>
                      <a:gd fmla="*/ 16 w 21" name="T10"/>
                      <a:gd fmla="*/ 3 h 38" name="T11"/>
                      <a:gd fmla="*/ 13 w 21" name="T12"/>
                      <a:gd fmla="*/ 3 h 38" name="T13"/>
                      <a:gd fmla="*/ 12 w 21" name="T14"/>
                      <a:gd fmla="*/ 7 h 38" name="T15"/>
                      <a:gd fmla="*/ 11 w 21" name="T16"/>
                      <a:gd fmla="*/ 7 h 38" name="T17"/>
                      <a:gd fmla="*/ 9 w 21" name="T18"/>
                      <a:gd fmla="*/ 2 h 38" name="T19"/>
                      <a:gd fmla="*/ 8 w 21" name="T20"/>
                      <a:gd fmla="*/ 4 h 38" name="T21"/>
                      <a:gd fmla="*/ 8 w 21" name="T22"/>
                      <a:gd fmla="*/ 12 h 38" name="T23"/>
                      <a:gd fmla="*/ 5 w 21" name="T24"/>
                      <a:gd fmla="*/ 10 h 38" name="T25"/>
                      <a:gd fmla="*/ 3 w 21" name="T26"/>
                      <a:gd fmla="*/ 2 h 38" name="T27"/>
                      <a:gd fmla="*/ 3 w 21" name="T28"/>
                      <a:gd fmla="*/ 8 h 38" name="T29"/>
                      <a:gd fmla="*/ 2 w 21" name="T30"/>
                      <a:gd fmla="*/ 11 h 38" name="T31"/>
                      <a:gd fmla="*/ 2 w 21" name="T32"/>
                      <a:gd fmla="*/ 20 h 38" name="T33"/>
                      <a:gd fmla="*/ 0 w 21" name="T34"/>
                      <a:gd fmla="*/ 26 h 38" name="T35"/>
                      <a:gd fmla="*/ 2 w 21" name="T36"/>
                      <a:gd fmla="*/ 30 h 38" name="T37"/>
                      <a:gd fmla="*/ 4 w 21" name="T38"/>
                      <a:gd fmla="*/ 19 h 38" name="T39"/>
                      <a:gd fmla="*/ 5 w 21" name="T40"/>
                      <a:gd fmla="*/ 16 h 38" name="T41"/>
                      <a:gd fmla="*/ 4 w 21" name="T42"/>
                      <a:gd fmla="*/ 22 h 38" name="T43"/>
                      <a:gd fmla="*/ 5 w 21" name="T44"/>
                      <a:gd fmla="*/ 27 h 38" name="T45"/>
                      <a:gd fmla="*/ 7 w 21" name="T46"/>
                      <a:gd fmla="*/ 33 h 38" name="T47"/>
                      <a:gd fmla="*/ 0 w 21" name="T48"/>
                      <a:gd fmla="*/ 27 h 38" name="T49"/>
                      <a:gd fmla="*/ 2 w 21" name="T50"/>
                      <a:gd fmla="*/ 28 h 38" name="T51"/>
                      <a:gd fmla="*/ 6 w 21" name="T52"/>
                      <a:gd fmla="*/ 28 h 38" name="T53"/>
                      <a:gd fmla="*/ 5 w 21" name="T54"/>
                      <a:gd fmla="*/ 25 h 38" name="T55"/>
                      <a:gd fmla="*/ 6 w 21" name="T56"/>
                      <a:gd fmla="*/ 11 h 38" name="T57"/>
                      <a:gd fmla="*/ 6 w 21" name="T58"/>
                      <a:gd fmla="*/ 12 h 38" name="T59"/>
                      <a:gd fmla="*/ 2 w 21" name="T60"/>
                      <a:gd fmla="*/ 25 h 38" name="T61"/>
                      <a:gd fmla="*/ 0 w 21" name="T62"/>
                      <a:gd fmla="*/ 28 h 38" name="T63"/>
                      <a:gd fmla="*/ 0 w 21" name="T64"/>
                      <a:gd fmla="*/ 20 h 38" name="T65"/>
                      <a:gd fmla="*/ 2 w 21" name="T66"/>
                      <a:gd fmla="*/ 14 h 38" name="T67"/>
                      <a:gd fmla="*/ 3 w 21" name="T68"/>
                      <a:gd fmla="*/ 21 h 38" name="T69"/>
                      <a:gd fmla="*/ 3 w 21" name="T70"/>
                      <a:gd fmla="*/ 17 h 38" name="T71"/>
                      <a:gd fmla="*/ 4 w 21" name="T72"/>
                      <a:gd fmla="*/ 7 h 38" name="T73"/>
                      <a:gd fmla="*/ 7 w 21" name="T74"/>
                      <a:gd fmla="*/ 5 h 38" name="T75"/>
                      <a:gd fmla="*/ 8 w 21" name="T76"/>
                      <a:gd fmla="*/ 14 h 38" name="T77"/>
                      <a:gd fmla="*/ 9 w 21" name="T78"/>
                      <a:gd fmla="*/ 13 h 38" name="T79"/>
                      <a:gd fmla="*/ 10 w 21" name="T80"/>
                      <a:gd fmla="*/ 10 h 38" name="T81"/>
                      <a:gd fmla="*/ 12 w 21" name="T82"/>
                      <a:gd fmla="*/ 5 h 38" name="T83"/>
                      <a:gd fmla="*/ 13 w 21" name="T84"/>
                      <a:gd fmla="*/ 12 h 38" name="T85"/>
                      <a:gd fmla="*/ 14 w 21" name="T86"/>
                      <a:gd fmla="*/ 14 h 38" name="T87"/>
                      <a:gd fmla="*/ 15 w 21" name="T88"/>
                      <a:gd fmla="*/ 6 h 38" name="T89"/>
                      <a:gd fmla="*/ 17 w 21" name="T90"/>
                      <a:gd fmla="*/ 6 h 38" name="T91"/>
                      <a:gd fmla="*/ 17 w 21" name="T92"/>
                      <a:gd fmla="*/ 16 h 38" name="T93"/>
                      <a:gd fmla="*/ 18 w 21" name="T94"/>
                      <a:gd fmla="*/ 15 h 38" name="T95"/>
                      <a:gd fmla="*/ 18 w 21" name="T96"/>
                      <a:gd fmla="*/ 10 h 38" name="T97"/>
                      <a:gd fmla="*/ 20 w 21" name="T98"/>
                      <a:gd fmla="*/ 1 h 3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 w="21">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4" name="Freeform 163"/>
                  <p:cNvSpPr/>
                  <p:nvPr/>
                </p:nvSpPr>
                <p:spPr bwMode="auto">
                  <a:xfrm>
                    <a:off x="952500" y="2517776"/>
                    <a:ext cx="12700" cy="22225"/>
                  </a:xfrm>
                  <a:custGeom>
                    <a:gdLst>
                      <a:gd fmla="*/ 4 w 13" name="T0"/>
                      <a:gd fmla="*/ 13 h 21" name="T1"/>
                      <a:gd fmla="*/ 7 w 13" name="T2"/>
                      <a:gd fmla="*/ 12 h 21" name="T3"/>
                      <a:gd fmla="*/ 2 w 13" name="T4"/>
                      <a:gd fmla="*/ 12 h 21" name="T5"/>
                      <a:gd fmla="*/ 1 w 13" name="T6"/>
                      <a:gd fmla="*/ 13 h 21" name="T7"/>
                      <a:gd fmla="*/ 5 w 13" name="T8"/>
                      <a:gd fmla="*/ 14 h 21" name="T9"/>
                      <a:gd fmla="*/ 1 w 13" name="T10"/>
                      <a:gd fmla="*/ 11 h 21" name="T11"/>
                      <a:gd fmla="*/ 5 w 13" name="T12"/>
                      <a:gd fmla="*/ 10 h 21" name="T13"/>
                      <a:gd fmla="*/ 1 w 13" name="T14"/>
                      <a:gd fmla="*/ 10 h 21" name="T15"/>
                      <a:gd fmla="*/ 6 w 13" name="T16"/>
                      <a:gd fmla="*/ 6 h 21" name="T17"/>
                      <a:gd fmla="*/ 4 w 13" name="T18"/>
                      <a:gd fmla="*/ 6 h 21" name="T19"/>
                      <a:gd fmla="*/ 5 w 13" name="T20"/>
                      <a:gd fmla="*/ 0 h 21" name="T21"/>
                      <a:gd fmla="*/ 6 w 13" name="T22"/>
                      <a:gd fmla="*/ 15 h 21" name="T23"/>
                      <a:gd fmla="*/ 7 w 13" name="T24"/>
                      <a:gd fmla="*/ 4 h 21" name="T25"/>
                      <a:gd fmla="*/ 6 w 13" name="T26"/>
                      <a:gd fmla="*/ 14 h 21" name="T27"/>
                      <a:gd fmla="*/ 11 w 13" name="T28"/>
                      <a:gd fmla="*/ 11 h 21" name="T29"/>
                      <a:gd fmla="*/ 8 w 13" name="T30"/>
                      <a:gd fmla="*/ 14 h 21" name="T31"/>
                      <a:gd fmla="*/ 10 w 13" name="T32"/>
                      <a:gd fmla="*/ 8 h 21" name="T33"/>
                      <a:gd fmla="*/ 8 w 13" name="T34"/>
                      <a:gd fmla="*/ 14 h 21" name="T35"/>
                      <a:gd fmla="*/ 9 w 13" name="T36"/>
                      <a:gd fmla="*/ 7 h 21" name="T37"/>
                      <a:gd fmla="*/ 10 w 13" name="T38"/>
                      <a:gd fmla="*/ 9 h 21" name="T39"/>
                      <a:gd fmla="*/ 9 w 13" name="T40"/>
                      <a:gd fmla="*/ 11 h 21" name="T41"/>
                      <a:gd fmla="*/ 13 w 13" name="T42"/>
                      <a:gd fmla="*/ 7 h 21" name="T43"/>
                      <a:gd fmla="*/ 8 w 13" name="T44"/>
                      <a:gd fmla="*/ 17 h 21" name="T45"/>
                      <a:gd fmla="*/ 9 w 13" name="T46"/>
                      <a:gd fmla="*/ 15 h 21" name="T47"/>
                      <a:gd fmla="*/ 5 w 13" name="T48"/>
                      <a:gd fmla="*/ 19 h 21" name="T49"/>
                      <a:gd fmla="*/ 6 w 13" name="T50"/>
                      <a:gd fmla="*/ 18 h 21" name="T51"/>
                      <a:gd fmla="*/ 3 w 13" name="T52"/>
                      <a:gd fmla="*/ 15 h 21" name="T53"/>
                      <a:gd fmla="*/ 5 w 13" name="T54"/>
                      <a:gd fmla="*/ 20 h 21" name="T55"/>
                      <a:gd fmla="*/ 7 w 13" name="T56"/>
                      <a:gd fmla="*/ 16 h 21" name="T57"/>
                      <a:gd fmla="*/ 11 w 13" name="T58"/>
                      <a:gd fmla="*/ 7 h 21" name="T59"/>
                      <a:gd fmla="*/ 4 w 13" name="T60"/>
                      <a:gd fmla="*/ 15 h 21" name="T61"/>
                      <a:gd fmla="*/ 5 w 13" name="T62"/>
                      <a:gd fmla="*/ 20 h 21" name="T63"/>
                      <a:gd fmla="*/ 3 w 13" name="T64"/>
                      <a:gd fmla="*/ 15 h 21" name="T65"/>
                      <a:gd fmla="*/ 3 w 13" name="T66"/>
                      <a:gd fmla="*/ 18 h 21" name="T67"/>
                      <a:gd fmla="*/ 5 w 13" name="T68"/>
                      <a:gd fmla="*/ 15 h 21" name="T69"/>
                      <a:gd fmla="*/ 4 w 13" name="T70"/>
                      <a:gd fmla="*/ 15 h 21" name="T71"/>
                      <a:gd fmla="*/ 5 w 13" name="T72"/>
                      <a:gd fmla="*/ 20 h 21" name="T73"/>
                      <a:gd fmla="*/ 9 w 13" name="T74"/>
                      <a:gd fmla="*/ 16 h 21" name="T75"/>
                      <a:gd fmla="*/ 7 w 13" name="T76"/>
                      <a:gd fmla="*/ 18 h 21" name="T77"/>
                      <a:gd fmla="*/ 13 w 13" name="T78"/>
                      <a:gd fmla="*/ 7 h 21" name="T79"/>
                      <a:gd fmla="*/ 9 w 13" name="T80"/>
                      <a:gd fmla="*/ 11 h 21" name="T81"/>
                      <a:gd fmla="*/ 11 w 13" name="T82"/>
                      <a:gd fmla="*/ 8 h 21" name="T83"/>
                      <a:gd fmla="*/ 8 w 13" name="T84"/>
                      <a:gd fmla="*/ 7 h 21" name="T85"/>
                      <a:gd fmla="*/ 8 w 13" name="T86"/>
                      <a:gd fmla="*/ 14 h 21" name="T87"/>
                      <a:gd fmla="*/ 10 w 13" name="T88"/>
                      <a:gd fmla="*/ 8 h 21" name="T89"/>
                      <a:gd fmla="*/ 7 w 13" name="T90"/>
                      <a:gd fmla="*/ 14 h 21" name="T91"/>
                      <a:gd fmla="*/ 11 w 13" name="T92"/>
                      <a:gd fmla="*/ 11 h 21" name="T93"/>
                      <a:gd fmla="*/ 6 w 13" name="T94"/>
                      <a:gd fmla="*/ 14 h 21" name="T95"/>
                      <a:gd fmla="*/ 7 w 13" name="T96"/>
                      <a:gd fmla="*/ 4 h 21" name="T97"/>
                      <a:gd fmla="*/ 6 w 13" name="T98"/>
                      <a:gd fmla="*/ 15 h 21" name="T99"/>
                      <a:gd fmla="*/ 5 w 13" name="T100"/>
                      <a:gd fmla="*/ 0 h 21" name="T101"/>
                      <a:gd fmla="*/ 4 w 13" name="T102"/>
                      <a:gd fmla="*/ 7 h 21" name="T103"/>
                      <a:gd fmla="*/ 6 w 13" name="T104"/>
                      <a:gd fmla="*/ 6 h 21" name="T105"/>
                      <a:gd fmla="*/ 1 w 13" name="T106"/>
                      <a:gd fmla="*/ 10 h 21" name="T107"/>
                      <a:gd fmla="*/ 5 w 13" name="T108"/>
                      <a:gd fmla="*/ 10 h 21" name="T109"/>
                      <a:gd fmla="*/ 0 w 13" name="T110"/>
                      <a:gd fmla="*/ 11 h 21" name="T111"/>
                      <a:gd fmla="*/ 4 w 13" name="T112"/>
                      <a:gd fmla="*/ 14 h 21" name="T113"/>
                      <a:gd fmla="*/ 1 w 13" name="T114"/>
                      <a:gd fmla="*/ 13 h 21" name="T115"/>
                      <a:gd fmla="*/ 2 w 13" name="T116"/>
                      <a:gd fmla="*/ 14 h 21" name="T117"/>
                      <a:gd fmla="*/ 6 w 13" name="T118"/>
                      <a:gd fmla="*/ 12 h 21" name="T119"/>
                      <a:gd fmla="*/ 4 w 13" name="T120"/>
                      <a:gd fmla="*/ 13 h 21" name="T121"/>
                      <a:gd fmla="*/ 7 w 13" name="T122"/>
                      <a:gd fmla="*/ 9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13">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5" name="Freeform 164"/>
                  <p:cNvSpPr/>
                  <p:nvPr/>
                </p:nvSpPr>
                <p:spPr bwMode="auto">
                  <a:xfrm>
                    <a:off x="962025" y="2514601"/>
                    <a:ext cx="3175" cy="1588"/>
                  </a:xfrm>
                  <a:custGeom>
                    <a:gdLst>
                      <a:gd fmla="*/ 1 w 3" name="T0"/>
                      <a:gd fmla="*/ 1 h 2" name="T1"/>
                      <a:gd fmla="*/ 1 w 3" name="T2"/>
                      <a:gd fmla="*/ 1 h 2" name="T3"/>
                      <a:gd fmla="*/ 1 w 3" name="T4"/>
                      <a:gd fmla="*/ 1 h 2" name="T5"/>
                      <a:gd fmla="*/ 1 w 3" name="T6"/>
                      <a:gd fmla="*/ 1 h 2" name="T7"/>
                      <a:gd fmla="*/ 2 w 3" name="T8"/>
                      <a:gd fmla="*/ 2 h 2" name="T9"/>
                      <a:gd fmla="*/ 2 w 3" name="T10"/>
                      <a:gd fmla="*/ 0 h 2" name="T11"/>
                      <a:gd fmla="*/ 1 w 3"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6" name="Freeform 165"/>
                  <p:cNvSpPr/>
                  <p:nvPr/>
                </p:nvSpPr>
                <p:spPr bwMode="auto">
                  <a:xfrm>
                    <a:off x="946150" y="2519363"/>
                    <a:ext cx="3175" cy="3175"/>
                  </a:xfrm>
                  <a:custGeom>
                    <a:gdLst>
                      <a:gd fmla="*/ 2 w 3" name="T0"/>
                      <a:gd fmla="*/ 1 h 3" name="T1"/>
                      <a:gd fmla="*/ 3 w 3" name="T2"/>
                      <a:gd fmla="*/ 1 h 3" name="T3"/>
                      <a:gd fmla="*/ 2 w 3" name="T4"/>
                      <a:gd fmla="*/ 0 h 3" name="T5"/>
                      <a:gd fmla="*/ 1 w 3" name="T6"/>
                      <a:gd fmla="*/ 2 h 3" name="T7"/>
                      <a:gd fmla="*/ 2 w 3" name="T8"/>
                      <a:gd fmla="*/ 2 h 3" name="T9"/>
                      <a:gd fmla="*/ 2 w 3" name="T10"/>
                      <a:gd fmla="*/ 2 h 3" name="T11"/>
                      <a:gd fmla="*/ 2 w 3" name="T12"/>
                      <a:gd fmla="*/ 2 h 3" name="T13"/>
                      <a:gd fmla="*/ 2 w 3" name="T14"/>
                      <a:gd fmla="*/ 2 h 3" name="T15"/>
                      <a:gd fmla="*/ 2 w 3" name="T16"/>
                      <a:gd fmla="*/ 1 h 3" name="T17"/>
                      <a:gd fmla="*/ 1 w 3" name="T18"/>
                      <a:gd fmla="*/ 2 h 3" name="T19"/>
                      <a:gd fmla="*/ 2 w 3" name="T20"/>
                      <a:gd fmla="*/ 3 h 3" name="T21"/>
                      <a:gd fmla="*/ 3 w 3" name="T22"/>
                      <a:gd fmla="*/ 1 h 3" name="T23"/>
                      <a:gd fmla="*/ 2 w 3" name="T24"/>
                      <a:gd fmla="*/ 0 h 3" name="T25"/>
                      <a:gd fmla="*/ 1 w 3" name="T26"/>
                      <a:gd fmla="*/ 0 h 3" name="T27"/>
                      <a:gd fmla="*/ 2 w 3" name="T28"/>
                      <a:gd fmla="*/ 1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7" name="Freeform 166"/>
                  <p:cNvSpPr/>
                  <p:nvPr/>
                </p:nvSpPr>
                <p:spPr bwMode="auto">
                  <a:xfrm>
                    <a:off x="896938" y="2495551"/>
                    <a:ext cx="15875" cy="17463"/>
                  </a:xfrm>
                  <a:custGeom>
                    <a:gdLst>
                      <a:gd fmla="*/ 11 w 15" name="T0"/>
                      <a:gd fmla="*/ 15 h 17" name="T1"/>
                      <a:gd fmla="*/ 12 w 15" name="T2"/>
                      <a:gd fmla="*/ 8 h 17" name="T3"/>
                      <a:gd fmla="*/ 11 w 15" name="T4"/>
                      <a:gd fmla="*/ 7 h 17" name="T5"/>
                      <a:gd fmla="*/ 8 w 15" name="T6"/>
                      <a:gd fmla="*/ 8 h 17" name="T7"/>
                      <a:gd fmla="*/ 9 w 15" name="T8"/>
                      <a:gd fmla="*/ 9 h 17" name="T9"/>
                      <a:gd fmla="*/ 15 w 15" name="T10"/>
                      <a:gd fmla="*/ 3 h 17" name="T11"/>
                      <a:gd fmla="*/ 15 w 15" name="T12"/>
                      <a:gd fmla="*/ 2 h 17" name="T13"/>
                      <a:gd fmla="*/ 14 w 15" name="T14"/>
                      <a:gd fmla="*/ 1 h 17" name="T15"/>
                      <a:gd fmla="*/ 13 w 15" name="T16"/>
                      <a:gd fmla="*/ 0 h 17" name="T17"/>
                      <a:gd fmla="*/ 5 w 15" name="T18"/>
                      <a:gd fmla="*/ 1 h 17" name="T19"/>
                      <a:gd fmla="*/ 4 w 15" name="T20"/>
                      <a:gd fmla="*/ 2 h 17" name="T21"/>
                      <a:gd fmla="*/ 0 w 15" name="T22"/>
                      <a:gd fmla="*/ 10 h 17" name="T23"/>
                      <a:gd fmla="*/ 1 w 15" name="T24"/>
                      <a:gd fmla="*/ 11 h 17" name="T25"/>
                      <a:gd fmla="*/ 3 w 15" name="T26"/>
                      <a:gd fmla="*/ 9 h 17" name="T27"/>
                      <a:gd fmla="*/ 2 w 15" name="T28"/>
                      <a:gd fmla="*/ 8 h 17" name="T29"/>
                      <a:gd fmla="*/ 1 w 15" name="T30"/>
                      <a:gd fmla="*/ 14 h 17" name="T31"/>
                      <a:gd fmla="*/ 2 w 15" name="T32"/>
                      <a:gd fmla="*/ 14 h 17" name="T33"/>
                      <a:gd fmla="*/ 3 w 15" name="T34"/>
                      <a:gd fmla="*/ 12 h 17" name="T35"/>
                      <a:gd fmla="*/ 2 w 15" name="T36"/>
                      <a:gd fmla="*/ 12 h 17" name="T37"/>
                      <a:gd fmla="*/ 1 w 15" name="T38"/>
                      <a:gd fmla="*/ 14 h 17" name="T39"/>
                      <a:gd fmla="*/ 2 w 15" name="T40"/>
                      <a:gd fmla="*/ 14 h 17" name="T41"/>
                      <a:gd fmla="*/ 3 w 15" name="T42"/>
                      <a:gd fmla="*/ 8 h 17" name="T43"/>
                      <a:gd fmla="*/ 2 w 15" name="T44"/>
                      <a:gd fmla="*/ 8 h 17" name="T45"/>
                      <a:gd fmla="*/ 0 w 15" name="T46"/>
                      <a:gd fmla="*/ 10 h 17" name="T47"/>
                      <a:gd fmla="*/ 1 w 15" name="T48"/>
                      <a:gd fmla="*/ 10 h 17" name="T49"/>
                      <a:gd fmla="*/ 5 w 15" name="T50"/>
                      <a:gd fmla="*/ 2 h 17" name="T51"/>
                      <a:gd fmla="*/ 5 w 15" name="T52"/>
                      <a:gd fmla="*/ 3 h 17" name="T53"/>
                      <a:gd fmla="*/ 14 w 15" name="T54"/>
                      <a:gd fmla="*/ 1 h 17" name="T55"/>
                      <a:gd fmla="*/ 13 w 15" name="T56"/>
                      <a:gd fmla="*/ 1 h 17" name="T57"/>
                      <a:gd fmla="*/ 14 w 15" name="T58"/>
                      <a:gd fmla="*/ 3 h 17" name="T59"/>
                      <a:gd fmla="*/ 14 w 15" name="T60"/>
                      <a:gd fmla="*/ 1 h 17" name="T61"/>
                      <a:gd fmla="*/ 8 w 15" name="T62"/>
                      <a:gd fmla="*/ 8 h 17" name="T63"/>
                      <a:gd fmla="*/ 8 w 15" name="T64"/>
                      <a:gd fmla="*/ 9 h 17" name="T65"/>
                      <a:gd fmla="*/ 11 w 15" name="T66"/>
                      <a:gd fmla="*/ 9 h 17" name="T67"/>
                      <a:gd fmla="*/ 10 w 15" name="T68"/>
                      <a:gd fmla="*/ 8 h 17" name="T69"/>
                      <a:gd fmla="*/ 10 w 15" name="T70"/>
                      <a:gd fmla="*/ 16 h 17" name="T71"/>
                      <a:gd fmla="*/ 11 w 15" name="T72"/>
                      <a:gd fmla="*/ 15 h 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 w="15">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7" name="Freeform 176"/>
                  <p:cNvSpPr/>
                  <p:nvPr/>
                </p:nvSpPr>
                <p:spPr bwMode="auto">
                  <a:xfrm>
                    <a:off x="911225" y="2327276"/>
                    <a:ext cx="77788" cy="98425"/>
                  </a:xfrm>
                  <a:custGeom>
                    <a:gdLst>
                      <a:gd fmla="*/ 21 w 73" name="T0"/>
                      <a:gd fmla="*/ 91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5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8" name="Freeform 177"/>
                  <p:cNvSpPr/>
                  <p:nvPr/>
                </p:nvSpPr>
                <p:spPr bwMode="auto">
                  <a:xfrm>
                    <a:off x="927100" y="2425701"/>
                    <a:ext cx="34925" cy="9525"/>
                  </a:xfrm>
                  <a:custGeom>
                    <a:gdLst>
                      <a:gd fmla="*/ 3 w 33" name="T0"/>
                      <a:gd fmla="*/ 2 h 9" name="T1"/>
                      <a:gd fmla="*/ 22 w 33" name="T2"/>
                      <a:gd fmla="*/ 2 h 9" name="T3"/>
                      <a:gd fmla="*/ 27 w 33" name="T4"/>
                      <a:gd fmla="*/ 2 h 9" name="T5"/>
                      <a:gd fmla="*/ 28 w 33" name="T6"/>
                      <a:gd fmla="*/ 5 h 9" name="T7"/>
                      <a:gd fmla="*/ 22 w 33" name="T8"/>
                      <a:gd fmla="*/ 5 h 9" name="T9"/>
                      <a:gd fmla="*/ 3 w 33" name="T10"/>
                      <a:gd fmla="*/ 0 h 9" name="T11"/>
                      <a:gd fmla="*/ 1 w 33" name="T12"/>
                      <a:gd fmla="*/ 0 h 9" name="T13"/>
                      <a:gd fmla="*/ 16 w 33" name="T14"/>
                      <a:gd fmla="*/ 6 h 9" name="T15"/>
                      <a:gd fmla="*/ 32 w 33" name="T16"/>
                      <a:gd fmla="*/ 2 h 9" name="T17"/>
                      <a:gd fmla="*/ 31 w 33" name="T18"/>
                      <a:gd fmla="*/ 1 h 9" name="T19"/>
                      <a:gd fmla="*/ 3 w 33" name="T20"/>
                      <a:gd fmla="*/ 1 h 9" name="T21"/>
                      <a:gd fmla="*/ 3 w 33" name="T22"/>
                      <a:gd fmla="*/ 2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33">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9" name="Freeform 178"/>
                  <p:cNvSpPr/>
                  <p:nvPr/>
                </p:nvSpPr>
                <p:spPr bwMode="auto">
                  <a:xfrm>
                    <a:off x="922338" y="2430463"/>
                    <a:ext cx="38100" cy="9525"/>
                  </a:xfrm>
                  <a:custGeom>
                    <a:gdLst>
                      <a:gd fmla="*/ 8 w 36" name="T0"/>
                      <a:gd fmla="*/ 4 h 9" name="T1"/>
                      <a:gd fmla="*/ 26 w 36" name="T2"/>
                      <a:gd fmla="*/ 3 h 9" name="T3"/>
                      <a:gd fmla="*/ 31 w 36" name="T4"/>
                      <a:gd fmla="*/ 5 h 9" name="T5"/>
                      <a:gd fmla="*/ 33 w 36" name="T6"/>
                      <a:gd fmla="*/ 6 h 9" name="T7"/>
                      <a:gd fmla="*/ 19 w 36" name="T8"/>
                      <a:gd fmla="*/ 6 h 9" name="T9"/>
                      <a:gd fmla="*/ 13 w 36" name="T10"/>
                      <a:gd fmla="*/ 7 h 9" name="T11"/>
                      <a:gd fmla="*/ 14 w 36" name="T12"/>
                      <a:gd fmla="*/ 8 h 9" name="T13"/>
                      <a:gd fmla="*/ 15 w 36" name="T14"/>
                      <a:gd fmla="*/ 8 h 9" name="T15"/>
                      <a:gd fmla="*/ 15 w 36" name="T16"/>
                      <a:gd fmla="*/ 6 h 9" name="T17"/>
                      <a:gd fmla="*/ 12 w 36" name="T18"/>
                      <a:gd fmla="*/ 5 h 9" name="T19"/>
                      <a:gd fmla="*/ 8 w 36" name="T20"/>
                      <a:gd fmla="*/ 1 h 9" name="T21"/>
                      <a:gd fmla="*/ 8 w 36" name="T22"/>
                      <a:gd fmla="*/ 0 h 9" name="T23"/>
                      <a:gd fmla="*/ 15 w 36" name="T24"/>
                      <a:gd fmla="*/ 8 h 9" name="T25"/>
                      <a:gd fmla="*/ 15 w 36" name="T26"/>
                      <a:gd fmla="*/ 6 h 9" name="T27"/>
                      <a:gd fmla="*/ 14 w 36" name="T28"/>
                      <a:gd fmla="*/ 8 h 9" name="T29"/>
                      <a:gd fmla="*/ 17 w 36" name="T30"/>
                      <a:gd fmla="*/ 8 h 9" name="T31"/>
                      <a:gd fmla="*/ 26 w 36" name="T32"/>
                      <a:gd fmla="*/ 8 h 9" name="T33"/>
                      <a:gd fmla="*/ 36 w 36" name="T34"/>
                      <a:gd fmla="*/ 6 h 9" name="T35"/>
                      <a:gd fmla="*/ 29 w 36" name="T36"/>
                      <a:gd fmla="*/ 2 h 9" name="T37"/>
                      <a:gd fmla="*/ 8 w 36" name="T38"/>
                      <a:gd fmla="*/ 3 h 9" name="T39"/>
                      <a:gd fmla="*/ 8 w 36" name="T40"/>
                      <a:gd fmla="*/ 4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36">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0" name="Freeform 179"/>
                  <p:cNvSpPr/>
                  <p:nvPr/>
                </p:nvSpPr>
                <p:spPr bwMode="auto">
                  <a:xfrm>
                    <a:off x="925513" y="2433638"/>
                    <a:ext cx="36513" cy="11113"/>
                  </a:xfrm>
                  <a:custGeom>
                    <a:gdLst>
                      <a:gd fmla="*/ 8 w 35" name="T0"/>
                      <a:gd fmla="*/ 4 h 11" name="T1"/>
                      <a:gd fmla="*/ 1 w 35" name="T2"/>
                      <a:gd fmla="*/ 3 h 11" name="T3"/>
                      <a:gd fmla="*/ 0 w 35" name="T4"/>
                      <a:gd fmla="*/ 4 h 11" name="T5"/>
                      <a:gd fmla="*/ 19 w 35" name="T6"/>
                      <a:gd fmla="*/ 11 h 11" name="T7"/>
                      <a:gd fmla="*/ 30 w 35" name="T8"/>
                      <a:gd fmla="*/ 1 h 11" name="T9"/>
                      <a:gd fmla="*/ 28 w 35" name="T10"/>
                      <a:gd fmla="*/ 2 h 11" name="T11"/>
                      <a:gd fmla="*/ 16 w 35" name="T12"/>
                      <a:gd fmla="*/ 9 h 11" name="T13"/>
                      <a:gd fmla="*/ 6 w 35" name="T14"/>
                      <a:gd fmla="*/ 8 h 11" name="T15"/>
                      <a:gd fmla="*/ 2 w 35" name="T16"/>
                      <a:gd fmla="*/ 6 h 11" name="T17"/>
                      <a:gd fmla="*/ 3 w 35" name="T18"/>
                      <a:gd fmla="*/ 5 h 11" name="T19"/>
                      <a:gd fmla="*/ 8 w 35" name="T20"/>
                      <a:gd fmla="*/ 5 h 11" name="T21"/>
                      <a:gd fmla="*/ 8 w 35" name="T22"/>
                      <a:gd fmla="*/ 4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35">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1" name="Freeform 180"/>
                  <p:cNvSpPr/>
                  <p:nvPr/>
                </p:nvSpPr>
                <p:spPr bwMode="auto">
                  <a:xfrm>
                    <a:off x="928688" y="2441576"/>
                    <a:ext cx="26988" cy="15875"/>
                  </a:xfrm>
                  <a:custGeom>
                    <a:gdLst>
                      <a:gd fmla="*/ 1 w 25" name="T0"/>
                      <a:gd fmla="*/ 5 h 15" name="T1"/>
                      <a:gd fmla="*/ 1 w 25" name="T2"/>
                      <a:gd fmla="*/ 3 h 15" name="T3"/>
                      <a:gd fmla="*/ 0 w 25" name="T4"/>
                      <a:gd fmla="*/ 3 h 15" name="T5"/>
                      <a:gd fmla="*/ 25 w 25" name="T6"/>
                      <a:gd fmla="*/ 2 h 15" name="T7"/>
                      <a:gd fmla="*/ 23 w 25" name="T8"/>
                      <a:gd fmla="*/ 1 h 15" name="T9"/>
                      <a:gd fmla="*/ 1 w 25" name="T10"/>
                      <a:gd fmla="*/ 2 h 15" name="T11"/>
                      <a:gd fmla="*/ 0 w 25" name="T12"/>
                      <a:gd fmla="*/ 3 h 15" name="T13"/>
                      <a:gd fmla="*/ 0 w 25" name="T14"/>
                      <a:gd fmla="*/ 5 h 15" name="T15"/>
                      <a:gd fmla="*/ 1 w 25" name="T16"/>
                      <a:gd fmla="*/ 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2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2" name="Freeform 181"/>
                  <p:cNvSpPr/>
                  <p:nvPr/>
                </p:nvSpPr>
                <p:spPr bwMode="auto">
                  <a:xfrm>
                    <a:off x="931863" y="2381251"/>
                    <a:ext cx="17463" cy="44450"/>
                  </a:xfrm>
                  <a:custGeom>
                    <a:gdLst>
                      <a:gd fmla="*/ 9 w 16" name="T0"/>
                      <a:gd fmla="*/ 40 h 41" name="T1"/>
                      <a:gd fmla="*/ 2 w 16" name="T2"/>
                      <a:gd fmla="*/ 1 h 41" name="T3"/>
                      <a:gd fmla="*/ 1 w 16" name="T4"/>
                      <a:gd fmla="*/ 2 h 41" name="T5"/>
                      <a:gd fmla="*/ 8 w 16" name="T6"/>
                      <a:gd fmla="*/ 40 h 41" name="T7"/>
                      <a:gd fmla="*/ 9 w 16" name="T8"/>
                      <a:gd fmla="*/ 40 h 41" name="T9"/>
                    </a:gdLst>
                    <a:cxnLst>
                      <a:cxn ang="0">
                        <a:pos x="T0" y="T1"/>
                      </a:cxn>
                      <a:cxn ang="0">
                        <a:pos x="T2" y="T3"/>
                      </a:cxn>
                      <a:cxn ang="0">
                        <a:pos x="T4" y="T5"/>
                      </a:cxn>
                      <a:cxn ang="0">
                        <a:pos x="T6" y="T7"/>
                      </a:cxn>
                      <a:cxn ang="0">
                        <a:pos x="T8" y="T9"/>
                      </a:cxn>
                    </a:cxnLst>
                    <a:rect b="b" l="0" r="r" t="0"/>
                    <a:pathLst>
                      <a:path h="41" w="16">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3" name="Freeform 182"/>
                  <p:cNvSpPr/>
                  <p:nvPr/>
                </p:nvSpPr>
                <p:spPr bwMode="auto">
                  <a:xfrm>
                    <a:off x="942975" y="2379663"/>
                    <a:ext cx="17463" cy="49213"/>
                  </a:xfrm>
                  <a:custGeom>
                    <a:gdLst>
                      <a:gd fmla="*/ 7 w 17" name="T0"/>
                      <a:gd fmla="*/ 44 h 46" name="T1"/>
                      <a:gd fmla="*/ 16 w 17" name="T2"/>
                      <a:gd fmla="*/ 2 h 46" name="T3"/>
                      <a:gd fmla="*/ 15 w 17" name="T4"/>
                      <a:gd fmla="*/ 1 h 46" name="T5"/>
                      <a:gd fmla="*/ 6 w 17" name="T6"/>
                      <a:gd fmla="*/ 45 h 46" name="T7"/>
                      <a:gd fmla="*/ 7 w 17" name="T8"/>
                      <a:gd fmla="*/ 44 h 46" name="T9"/>
                    </a:gdLst>
                    <a:cxnLst>
                      <a:cxn ang="0">
                        <a:pos x="T0" y="T1"/>
                      </a:cxn>
                      <a:cxn ang="0">
                        <a:pos x="T2" y="T3"/>
                      </a:cxn>
                      <a:cxn ang="0">
                        <a:pos x="T4" y="T5"/>
                      </a:cxn>
                      <a:cxn ang="0">
                        <a:pos x="T6" y="T7"/>
                      </a:cxn>
                      <a:cxn ang="0">
                        <a:pos x="T8" y="T9"/>
                      </a:cxn>
                    </a:cxnLst>
                    <a:rect b="b" l="0" r="r" t="0"/>
                    <a:pathLst>
                      <a:path h="46" w="17">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4" name="Freeform 183"/>
                  <p:cNvSpPr/>
                  <p:nvPr/>
                </p:nvSpPr>
                <p:spPr bwMode="auto">
                  <a:xfrm>
                    <a:off x="927100" y="2368551"/>
                    <a:ext cx="36513" cy="15875"/>
                  </a:xfrm>
                  <a:custGeom>
                    <a:gdLst>
                      <a:gd fmla="*/ 6 w 34" name="T0"/>
                      <a:gd fmla="*/ 14 h 16" name="T1"/>
                      <a:gd fmla="*/ 5 w 34" name="T2"/>
                      <a:gd fmla="*/ 5 h 16" name="T3"/>
                      <a:gd fmla="*/ 12 w 34" name="T4"/>
                      <a:gd fmla="*/ 5 h 16" name="T5"/>
                      <a:gd fmla="*/ 9 w 34" name="T6"/>
                      <a:gd fmla="*/ 7 h 16" name="T7"/>
                      <a:gd fmla="*/ 10 w 34" name="T8"/>
                      <a:gd fmla="*/ 4 h 16" name="T9"/>
                      <a:gd fmla="*/ 15 w 34" name="T10"/>
                      <a:gd fmla="*/ 5 h 16" name="T11"/>
                      <a:gd fmla="*/ 15 w 34" name="T12"/>
                      <a:gd fmla="*/ 7 h 16" name="T13"/>
                      <a:gd fmla="*/ 21 w 34" name="T14"/>
                      <a:gd fmla="*/ 4 h 16" name="T15"/>
                      <a:gd fmla="*/ 23 w 34" name="T16"/>
                      <a:gd fmla="*/ 7 h 16" name="T17"/>
                      <a:gd fmla="*/ 22 w 34" name="T18"/>
                      <a:gd fmla="*/ 7 h 16" name="T19"/>
                      <a:gd fmla="*/ 22 w 34" name="T20"/>
                      <a:gd fmla="*/ 4 h 16" name="T21"/>
                      <a:gd fmla="*/ 24 w 34" name="T22"/>
                      <a:gd fmla="*/ 3 h 16" name="T23"/>
                      <a:gd fmla="*/ 25 w 34" name="T24"/>
                      <a:gd fmla="*/ 3 h 16" name="T25"/>
                      <a:gd fmla="*/ 25 w 34" name="T26"/>
                      <a:gd fmla="*/ 7 h 16" name="T27"/>
                      <a:gd fmla="*/ 31 w 34" name="T28"/>
                      <a:gd fmla="*/ 8 h 16" name="T29"/>
                      <a:gd fmla="*/ 27 w 34" name="T30"/>
                      <a:gd fmla="*/ 12 h 16" name="T31"/>
                      <a:gd fmla="*/ 27 w 34" name="T32"/>
                      <a:gd fmla="*/ 14 h 16" name="T33"/>
                      <a:gd fmla="*/ 31 w 34" name="T34"/>
                      <a:gd fmla="*/ 4 h 16" name="T35"/>
                      <a:gd fmla="*/ 24 w 34" name="T36"/>
                      <a:gd fmla="*/ 7 h 16" name="T37"/>
                      <a:gd fmla="*/ 29 w 34" name="T38"/>
                      <a:gd fmla="*/ 7 h 16" name="T39"/>
                      <a:gd fmla="*/ 22 w 34" name="T40"/>
                      <a:gd fmla="*/ 2 h 16" name="T41"/>
                      <a:gd fmla="*/ 21 w 34" name="T42"/>
                      <a:gd fmla="*/ 10 h 16" name="T43"/>
                      <a:gd fmla="*/ 25 w 34" name="T44"/>
                      <a:gd fmla="*/ 6 h 16" name="T45"/>
                      <a:gd fmla="*/ 13 w 34" name="T46"/>
                      <a:gd fmla="*/ 9 h 16" name="T47"/>
                      <a:gd fmla="*/ 14 w 34" name="T48"/>
                      <a:gd fmla="*/ 10 h 16" name="T49"/>
                      <a:gd fmla="*/ 14 w 34" name="T50"/>
                      <a:gd fmla="*/ 3 h 16" name="T51"/>
                      <a:gd fmla="*/ 9 w 34" name="T52"/>
                      <a:gd fmla="*/ 10 h 16" name="T53"/>
                      <a:gd fmla="*/ 10 w 34" name="T54"/>
                      <a:gd fmla="*/ 10 h 16" name="T55"/>
                      <a:gd fmla="*/ 10 w 34" name="T56"/>
                      <a:gd fmla="*/ 2 h 16" name="T57"/>
                      <a:gd fmla="*/ 3 w 34" name="T58"/>
                      <a:gd fmla="*/ 5 h 16" name="T59"/>
                      <a:gd fmla="*/ 5 w 34" name="T60"/>
                      <a:gd fmla="*/ 15 h 16" name="T61"/>
                      <a:gd fmla="*/ 6 w 34" name="T62"/>
                      <a:gd fmla="*/ 14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4">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4" name="Freeform 193"/>
                  <p:cNvSpPr/>
                  <p:nvPr/>
                </p:nvSpPr>
                <p:spPr bwMode="auto">
                  <a:xfrm>
                    <a:off x="933450" y="2243138"/>
                    <a:ext cx="85725" cy="49213"/>
                  </a:xfrm>
                  <a:custGeom>
                    <a:gdLst>
                      <a:gd fmla="*/ 1 w 82" name="T0"/>
                      <a:gd fmla="*/ 46 h 47" name="T1"/>
                      <a:gd fmla="*/ 6 w 82" name="T2"/>
                      <a:gd fmla="*/ 40 h 47" name="T3"/>
                      <a:gd fmla="*/ 9 w 82" name="T4"/>
                      <a:gd fmla="*/ 37 h 47" name="T5"/>
                      <a:gd fmla="*/ 11 w 82" name="T6"/>
                      <a:gd fmla="*/ 44 h 47" name="T7"/>
                      <a:gd fmla="*/ 11 w 82" name="T8"/>
                      <a:gd fmla="*/ 44 h 47" name="T9"/>
                      <a:gd fmla="*/ 19 w 82" name="T10"/>
                      <a:gd fmla="*/ 34 h 47" name="T11"/>
                      <a:gd fmla="*/ 25 w 82" name="T12"/>
                      <a:gd fmla="*/ 32 h 47" name="T13"/>
                      <a:gd fmla="*/ 29 w 82" name="T14"/>
                      <a:gd fmla="*/ 42 h 47" name="T15"/>
                      <a:gd fmla="*/ 29 w 82" name="T16"/>
                      <a:gd fmla="*/ 43 h 47" name="T17"/>
                      <a:gd fmla="*/ 32 w 82" name="T18"/>
                      <a:gd fmla="*/ 37 h 47" name="T19"/>
                      <a:gd fmla="*/ 33 w 82" name="T20"/>
                      <a:gd fmla="*/ 33 h 47" name="T21"/>
                      <a:gd fmla="*/ 37 w 82" name="T22"/>
                      <a:gd fmla="*/ 34 h 47" name="T23"/>
                      <a:gd fmla="*/ 37 w 82" name="T24"/>
                      <a:gd fmla="*/ 34 h 47" name="T25"/>
                      <a:gd fmla="*/ 44 w 82" name="T26"/>
                      <a:gd fmla="*/ 30 h 47" name="T27"/>
                      <a:gd fmla="*/ 44 w 82" name="T28"/>
                      <a:gd fmla="*/ 30 h 47" name="T29"/>
                      <a:gd fmla="*/ 48 w 82" name="T30"/>
                      <a:gd fmla="*/ 24 h 47" name="T31"/>
                      <a:gd fmla="*/ 50 w 82" name="T32"/>
                      <a:gd fmla="*/ 18 h 47" name="T33"/>
                      <a:gd fmla="*/ 53 w 82" name="T34"/>
                      <a:gd fmla="*/ 20 h 47" name="T35"/>
                      <a:gd fmla="*/ 57 w 82" name="T36"/>
                      <a:gd fmla="*/ 40 h 47" name="T37"/>
                      <a:gd fmla="*/ 58 w 82" name="T38"/>
                      <a:gd fmla="*/ 40 h 47" name="T39"/>
                      <a:gd fmla="*/ 64 w 82" name="T40"/>
                      <a:gd fmla="*/ 19 h 47" name="T41"/>
                      <a:gd fmla="*/ 68 w 82" name="T42"/>
                      <a:gd fmla="*/ 9 h 47" name="T43"/>
                      <a:gd fmla="*/ 72 w 82" name="T44"/>
                      <a:gd fmla="*/ 15 h 47" name="T45"/>
                      <a:gd fmla="*/ 73 w 82" name="T46"/>
                      <a:gd fmla="*/ 15 h 47" name="T47"/>
                      <a:gd fmla="*/ 82 w 82" name="T48"/>
                      <a:gd fmla="*/ 1 h 47" name="T49"/>
                      <a:gd fmla="*/ 81 w 82" name="T50"/>
                      <a:gd fmla="*/ 1 h 47" name="T51"/>
                      <a:gd fmla="*/ 80 w 82" name="T52"/>
                      <a:gd fmla="*/ 1 h 47" name="T53"/>
                      <a:gd fmla="*/ 80 w 82" name="T54"/>
                      <a:gd fmla="*/ 2 h 47" name="T55"/>
                      <a:gd fmla="*/ 78 w 82" name="T56"/>
                      <a:gd fmla="*/ 7 h 47" name="T57"/>
                      <a:gd fmla="*/ 74 w 82" name="T58"/>
                      <a:gd fmla="*/ 12 h 47" name="T59"/>
                      <a:gd fmla="*/ 69 w 82" name="T60"/>
                      <a:gd fmla="*/ 6 h 47" name="T61"/>
                      <a:gd fmla="*/ 68 w 82" name="T62"/>
                      <a:gd fmla="*/ 6 h 47" name="T63"/>
                      <a:gd fmla="*/ 58 w 82" name="T64"/>
                      <a:gd fmla="*/ 36 h 47" name="T65"/>
                      <a:gd fmla="*/ 57 w 82" name="T66"/>
                      <a:gd fmla="*/ 35 h 47" name="T67"/>
                      <a:gd fmla="*/ 56 w 82" name="T68"/>
                      <a:gd fmla="*/ 28 h 47" name="T69"/>
                      <a:gd fmla="*/ 52 w 82" name="T70"/>
                      <a:gd fmla="*/ 15 h 47" name="T71"/>
                      <a:gd fmla="*/ 51 w 82" name="T72"/>
                      <a:gd fmla="*/ 15 h 47" name="T73"/>
                      <a:gd fmla="*/ 48 w 82" name="T74"/>
                      <a:gd fmla="*/ 22 h 47" name="T75"/>
                      <a:gd fmla="*/ 42 w 82" name="T76"/>
                      <a:gd fmla="*/ 28 h 47" name="T77"/>
                      <a:gd fmla="*/ 42 w 82" name="T78"/>
                      <a:gd fmla="*/ 28 h 47" name="T79"/>
                      <a:gd fmla="*/ 38 w 82" name="T80"/>
                      <a:gd fmla="*/ 32 h 47" name="T81"/>
                      <a:gd fmla="*/ 34 w 82" name="T82"/>
                      <a:gd fmla="*/ 29 h 47" name="T83"/>
                      <a:gd fmla="*/ 34 w 82" name="T84"/>
                      <a:gd fmla="*/ 29 h 47" name="T85"/>
                      <a:gd fmla="*/ 31 w 82" name="T86"/>
                      <a:gd fmla="*/ 39 h 47" name="T87"/>
                      <a:gd fmla="*/ 26 w 82" name="T88"/>
                      <a:gd fmla="*/ 34 h 47" name="T89"/>
                      <a:gd fmla="*/ 24 w 82" name="T90"/>
                      <a:gd fmla="*/ 27 h 47" name="T91"/>
                      <a:gd fmla="*/ 23 w 82" name="T92"/>
                      <a:gd fmla="*/ 27 h 47" name="T93"/>
                      <a:gd fmla="*/ 17 w 82" name="T94"/>
                      <a:gd fmla="*/ 36 h 47" name="T95"/>
                      <a:gd fmla="*/ 11 w 82" name="T96"/>
                      <a:gd fmla="*/ 42 h 47" name="T97"/>
                      <a:gd fmla="*/ 8 w 82" name="T98"/>
                      <a:gd fmla="*/ 36 h 47" name="T99"/>
                      <a:gd fmla="*/ 8 w 82" name="T100"/>
                      <a:gd fmla="*/ 36 h 47" name="T101"/>
                      <a:gd fmla="*/ 1 w 82" name="T102"/>
                      <a:gd fmla="*/ 47 h 47" name="T103"/>
                      <a:gd fmla="*/ 1 w 82" name="T104"/>
                      <a:gd fmla="*/ 47 h 47" name="T105"/>
                      <a:gd fmla="*/ 2 w 82" name="T106"/>
                      <a:gd fmla="*/ 47 h 47" name="T107"/>
                      <a:gd fmla="*/ 1 w 82" name="T108"/>
                      <a:gd fmla="*/ 46 h 4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7" w="82">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5" name="Freeform 194"/>
                  <p:cNvSpPr/>
                  <p:nvPr/>
                </p:nvSpPr>
                <p:spPr bwMode="auto">
                  <a:xfrm>
                    <a:off x="919163" y="2254251"/>
                    <a:ext cx="119063" cy="52388"/>
                  </a:xfrm>
                  <a:custGeom>
                    <a:gdLst>
                      <a:gd fmla="*/ 2 w 113" name="T0"/>
                      <a:gd fmla="*/ 0 h 50" name="T1"/>
                      <a:gd fmla="*/ 4 w 113" name="T2"/>
                      <a:gd fmla="*/ 22 h 50" name="T3"/>
                      <a:gd fmla="*/ 6 w 113" name="T4"/>
                      <a:gd fmla="*/ 49 h 50" name="T5"/>
                      <a:gd fmla="*/ 7 w 113" name="T6"/>
                      <a:gd fmla="*/ 50 h 50" name="T7"/>
                      <a:gd fmla="*/ 34 w 113" name="T8"/>
                      <a:gd fmla="*/ 49 h 50" name="T9"/>
                      <a:gd fmla="*/ 60 w 113" name="T10"/>
                      <a:gd fmla="*/ 47 h 50" name="T11"/>
                      <a:gd fmla="*/ 112 w 113" name="T12"/>
                      <a:gd fmla="*/ 42 h 50" name="T13"/>
                      <a:gd fmla="*/ 113 w 113" name="T14"/>
                      <a:gd fmla="*/ 42 h 50" name="T15"/>
                      <a:gd fmla="*/ 111 w 113" name="T16"/>
                      <a:gd fmla="*/ 40 h 50" name="T17"/>
                      <a:gd fmla="*/ 110 w 113" name="T18"/>
                      <a:gd fmla="*/ 40 h 50" name="T19"/>
                      <a:gd fmla="*/ 106 w 113" name="T20"/>
                      <a:gd fmla="*/ 42 h 50" name="T21"/>
                      <a:gd fmla="*/ 96 w 113" name="T22"/>
                      <a:gd fmla="*/ 42 h 50" name="T23"/>
                      <a:gd fmla="*/ 78 w 113" name="T24"/>
                      <a:gd fmla="*/ 45 h 50" name="T25"/>
                      <a:gd fmla="*/ 38 w 113" name="T26"/>
                      <a:gd fmla="*/ 48 h 50" name="T27"/>
                      <a:gd fmla="*/ 19 w 113" name="T28"/>
                      <a:gd fmla="*/ 49 h 50" name="T29"/>
                      <a:gd fmla="*/ 9 w 113" name="T30"/>
                      <a:gd fmla="*/ 49 h 50" name="T31"/>
                      <a:gd fmla="*/ 7 w 113" name="T32"/>
                      <a:gd fmla="*/ 39 h 50" name="T33"/>
                      <a:gd fmla="*/ 5 w 113" name="T34"/>
                      <a:gd fmla="*/ 20 h 50" name="T35"/>
                      <a:gd fmla="*/ 3 w 113" name="T36"/>
                      <a:gd fmla="*/ 0 h 50" name="T37"/>
                      <a:gd fmla="*/ 2 w 113"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113">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6" name="Freeform 195"/>
                  <p:cNvSpPr/>
                  <p:nvPr/>
                </p:nvSpPr>
                <p:spPr bwMode="auto">
                  <a:xfrm>
                    <a:off x="914400" y="2247901"/>
                    <a:ext cx="14288" cy="9525"/>
                  </a:xfrm>
                  <a:custGeom>
                    <a:gdLst>
                      <a:gd fmla="*/ 1 w 13" name="T0"/>
                      <a:gd fmla="*/ 9 h 9" name="T1"/>
                      <a:gd fmla="*/ 5 w 13" name="T2"/>
                      <a:gd fmla="*/ 1 h 9" name="T3"/>
                      <a:gd fmla="*/ 5 w 13" name="T4"/>
                      <a:gd fmla="*/ 1 h 9" name="T5"/>
                      <a:gd fmla="*/ 12 w 13" name="T6"/>
                      <a:gd fmla="*/ 9 h 9" name="T7"/>
                      <a:gd fmla="*/ 12 w 13" name="T8"/>
                      <a:gd fmla="*/ 8 h 9" name="T9"/>
                      <a:gd fmla="*/ 5 w 13" name="T10"/>
                      <a:gd fmla="*/ 0 h 9" name="T11"/>
                      <a:gd fmla="*/ 5 w 13" name="T12"/>
                      <a:gd fmla="*/ 0 h 9" name="T13"/>
                      <a:gd fmla="*/ 0 w 13" name="T14"/>
                      <a:gd fmla="*/ 8 h 9" name="T15"/>
                      <a:gd fmla="*/ 1 w 13"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3">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7" name="Freeform 196"/>
                  <p:cNvSpPr/>
                  <p:nvPr/>
                </p:nvSpPr>
                <p:spPr bwMode="auto">
                  <a:xfrm>
                    <a:off x="938213" y="2225676"/>
                    <a:ext cx="74613" cy="41275"/>
                  </a:xfrm>
                  <a:custGeom>
                    <a:gdLst>
                      <a:gd fmla="*/ 1 w 70" name="T0"/>
                      <a:gd fmla="*/ 39 h 40" name="T1"/>
                      <a:gd fmla="*/ 35 w 70" name="T2"/>
                      <a:gd fmla="*/ 29 h 40" name="T3"/>
                      <a:gd fmla="*/ 52 w 70" name="T4"/>
                      <a:gd fmla="*/ 18 h 40" name="T5"/>
                      <a:gd fmla="*/ 70 w 70" name="T6"/>
                      <a:gd fmla="*/ 2 h 40" name="T7"/>
                      <a:gd fmla="*/ 70 w 70" name="T8"/>
                      <a:gd fmla="*/ 1 h 40" name="T9"/>
                      <a:gd fmla="*/ 62 w 70" name="T10"/>
                      <a:gd fmla="*/ 4 h 40" name="T11"/>
                      <a:gd fmla="*/ 63 w 70" name="T12"/>
                      <a:gd fmla="*/ 4 h 40" name="T13"/>
                      <a:gd fmla="*/ 68 w 70" name="T14"/>
                      <a:gd fmla="*/ 3 h 40" name="T15"/>
                      <a:gd fmla="*/ 67 w 70" name="T16"/>
                      <a:gd fmla="*/ 9 h 40" name="T17"/>
                      <a:gd fmla="*/ 68 w 70" name="T18"/>
                      <a:gd fmla="*/ 9 h 40" name="T19"/>
                      <a:gd fmla="*/ 69 w 70" name="T20"/>
                      <a:gd fmla="*/ 1 h 40" name="T21"/>
                      <a:gd fmla="*/ 69 w 70" name="T22"/>
                      <a:gd fmla="*/ 1 h 40" name="T23"/>
                      <a:gd fmla="*/ 64 w 70" name="T24"/>
                      <a:gd fmla="*/ 3 h 40" name="T25"/>
                      <a:gd fmla="*/ 64 w 70" name="T26"/>
                      <a:gd fmla="*/ 4 h 40" name="T27"/>
                      <a:gd fmla="*/ 68 w 70" name="T28"/>
                      <a:gd fmla="*/ 2 h 40" name="T29"/>
                      <a:gd fmla="*/ 62 w 70" name="T30"/>
                      <a:gd fmla="*/ 8 h 40" name="T31"/>
                      <a:gd fmla="*/ 43 w 70" name="T32"/>
                      <a:gd fmla="*/ 24 h 40" name="T33"/>
                      <a:gd fmla="*/ 21 w 70" name="T34"/>
                      <a:gd fmla="*/ 34 h 40" name="T35"/>
                      <a:gd fmla="*/ 1 w 70" name="T36"/>
                      <a:gd fmla="*/ 38 h 40" name="T37"/>
                      <a:gd fmla="*/ 1 w 70" name="T38"/>
                      <a:gd fmla="*/ 39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7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1" name="Freeform 200"/>
                  <p:cNvSpPr/>
                  <p:nvPr/>
                </p:nvSpPr>
                <p:spPr bwMode="auto">
                  <a:xfrm>
                    <a:off x="911225" y="2563813"/>
                    <a:ext cx="92075" cy="104775"/>
                  </a:xfrm>
                  <a:custGeom>
                    <a:gdLst>
                      <a:gd fmla="*/ 3 w 87" name="T0"/>
                      <a:gd fmla="*/ 8 h 98" name="T1"/>
                      <a:gd fmla="*/ 3 w 87" name="T2"/>
                      <a:gd fmla="*/ 95 h 98" name="T3"/>
                      <a:gd fmla="*/ 5 w 87" name="T4"/>
                      <a:gd fmla="*/ 97 h 98" name="T5"/>
                      <a:gd fmla="*/ 76 w 87" name="T6"/>
                      <a:gd fmla="*/ 93 h 98" name="T7"/>
                      <a:gd fmla="*/ 78 w 87" name="T8"/>
                      <a:gd fmla="*/ 92 h 98" name="T9"/>
                      <a:gd fmla="*/ 80 w 87" name="T10"/>
                      <a:gd fmla="*/ 39 h 98" name="T11"/>
                      <a:gd fmla="*/ 78 w 87" name="T12"/>
                      <a:gd fmla="*/ 6 h 98" name="T13"/>
                      <a:gd fmla="*/ 51 w 87" name="T14"/>
                      <a:gd fmla="*/ 4 h 98" name="T15"/>
                      <a:gd fmla="*/ 2 w 87" name="T16"/>
                      <a:gd fmla="*/ 7 h 98" name="T17"/>
                      <a:gd fmla="*/ 2 w 87" name="T18"/>
                      <a:gd fmla="*/ 10 h 98" name="T19"/>
                      <a:gd fmla="*/ 65 w 87" name="T20"/>
                      <a:gd fmla="*/ 6 h 98" name="T21"/>
                      <a:gd fmla="*/ 76 w 87" name="T22"/>
                      <a:gd fmla="*/ 87 h 98" name="T23"/>
                      <a:gd fmla="*/ 47 w 87" name="T24"/>
                      <a:gd fmla="*/ 91 h 98" name="T25"/>
                      <a:gd fmla="*/ 6 w 87" name="T26"/>
                      <a:gd fmla="*/ 89 h 98" name="T27"/>
                      <a:gd fmla="*/ 6 w 87" name="T28"/>
                      <a:gd fmla="*/ 8 h 98" name="T29"/>
                      <a:gd fmla="*/ 3 w 87" name="T30"/>
                      <a:gd fmla="*/ 8 h 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8" w="87">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2" name="Freeform 201"/>
                  <p:cNvSpPr/>
                  <p:nvPr/>
                </p:nvSpPr>
                <p:spPr bwMode="auto">
                  <a:xfrm>
                    <a:off x="919163" y="2576513"/>
                    <a:ext cx="66675" cy="71438"/>
                  </a:xfrm>
                  <a:custGeom>
                    <a:gdLst>
                      <a:gd fmla="*/ 6 w 63" name="T0"/>
                      <a:gd fmla="*/ 5 h 68" name="T1"/>
                      <a:gd fmla="*/ 6 w 63" name="T2"/>
                      <a:gd fmla="*/ 4 h 68" name="T3"/>
                      <a:gd fmla="*/ 4 w 63" name="T4"/>
                      <a:gd fmla="*/ 4 h 68" name="T5"/>
                      <a:gd fmla="*/ 2 w 63" name="T6"/>
                      <a:gd fmla="*/ 62 h 68" name="T7"/>
                      <a:gd fmla="*/ 3 w 63" name="T8"/>
                      <a:gd fmla="*/ 63 h 68" name="T9"/>
                      <a:gd fmla="*/ 29 w 63" name="T10"/>
                      <a:gd fmla="*/ 63 h 68" name="T11"/>
                      <a:gd fmla="*/ 59 w 63" name="T12"/>
                      <a:gd fmla="*/ 66 h 68" name="T13"/>
                      <a:gd fmla="*/ 60 w 63" name="T14"/>
                      <a:gd fmla="*/ 65 h 68" name="T15"/>
                      <a:gd fmla="*/ 60 w 63" name="T16"/>
                      <a:gd fmla="*/ 22 h 68" name="T17"/>
                      <a:gd fmla="*/ 60 w 63" name="T18"/>
                      <a:gd fmla="*/ 3 h 68" name="T19"/>
                      <a:gd fmla="*/ 46 w 63" name="T20"/>
                      <a:gd fmla="*/ 1 h 68" name="T21"/>
                      <a:gd fmla="*/ 2 w 63" name="T22"/>
                      <a:gd fmla="*/ 2 h 68" name="T23"/>
                      <a:gd fmla="*/ 2 w 63" name="T24"/>
                      <a:gd fmla="*/ 5 h 68" name="T25"/>
                      <a:gd fmla="*/ 3 w 63" name="T26"/>
                      <a:gd fmla="*/ 5 h 68" name="T27"/>
                      <a:gd fmla="*/ 3 w 63" name="T28"/>
                      <a:gd fmla="*/ 2 h 68" name="T29"/>
                      <a:gd fmla="*/ 2 w 63" name="T30"/>
                      <a:gd fmla="*/ 2 h 68" name="T31"/>
                      <a:gd fmla="*/ 2 w 63" name="T32"/>
                      <a:gd fmla="*/ 5 h 68" name="T33"/>
                      <a:gd fmla="*/ 50 w 63" name="T34"/>
                      <a:gd fmla="*/ 4 h 68" name="T35"/>
                      <a:gd fmla="*/ 57 w 63" name="T36"/>
                      <a:gd fmla="*/ 22 h 68" name="T37"/>
                      <a:gd fmla="*/ 58 w 63" name="T38"/>
                      <a:gd fmla="*/ 55 h 68" name="T39"/>
                      <a:gd fmla="*/ 38 w 63" name="T40"/>
                      <a:gd fmla="*/ 61 h 68" name="T41"/>
                      <a:gd fmla="*/ 12 w 63" name="T42"/>
                      <a:gd fmla="*/ 60 h 68" name="T43"/>
                      <a:gd fmla="*/ 4 w 63" name="T44"/>
                      <a:gd fmla="*/ 38 h 68" name="T45"/>
                      <a:gd fmla="*/ 6 w 63" name="T46"/>
                      <a:gd fmla="*/ 4 h 68" name="T47"/>
                      <a:gd fmla="*/ 4 w 63" name="T48"/>
                      <a:gd fmla="*/ 4 h 68" name="T49"/>
                      <a:gd fmla="*/ 4 w 63" name="T50"/>
                      <a:gd fmla="*/ 5 h 68" name="T51"/>
                      <a:gd fmla="*/ 6 w 63" name="T52"/>
                      <a:gd fmla="*/ 5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62">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3" name="Freeform 202"/>
                  <p:cNvSpPr/>
                  <p:nvPr/>
                </p:nvSpPr>
                <p:spPr bwMode="auto">
                  <a:xfrm>
                    <a:off x="944563" y="2646363"/>
                    <a:ext cx="15875" cy="14288"/>
                  </a:xfrm>
                  <a:custGeom>
                    <a:gdLst>
                      <a:gd fmla="*/ 8 w 15" name="T0"/>
                      <a:gd fmla="*/ 10 h 13" name="T1"/>
                      <a:gd fmla="*/ 3 w 15" name="T2"/>
                      <a:gd fmla="*/ 7 h 13" name="T3"/>
                      <a:gd fmla="*/ 5 w 15" name="T4"/>
                      <a:gd fmla="*/ 3 h 13" name="T5"/>
                      <a:gd fmla="*/ 9 w 15" name="T6"/>
                      <a:gd fmla="*/ 3 h 13" name="T7"/>
                      <a:gd fmla="*/ 11 w 15" name="T8"/>
                      <a:gd fmla="*/ 6 h 13" name="T9"/>
                      <a:gd fmla="*/ 5 w 15" name="T10"/>
                      <a:gd fmla="*/ 10 h 13" name="T11"/>
                      <a:gd fmla="*/ 5 w 15" name="T12"/>
                      <a:gd fmla="*/ 12 h 13" name="T13"/>
                      <a:gd fmla="*/ 14 w 15" name="T14"/>
                      <a:gd fmla="*/ 6 h 13" name="T15"/>
                      <a:gd fmla="*/ 12 w 15" name="T16"/>
                      <a:gd fmla="*/ 1 h 13" name="T17"/>
                      <a:gd fmla="*/ 6 w 15" name="T18"/>
                      <a:gd fmla="*/ 0 h 13" name="T19"/>
                      <a:gd fmla="*/ 0 w 15" name="T20"/>
                      <a:gd fmla="*/ 7 h 13" name="T21"/>
                      <a:gd fmla="*/ 8 w 15" name="T22"/>
                      <a:gd fmla="*/ 12 h 13" name="T23"/>
                      <a:gd fmla="*/ 8 w 15" name="T24"/>
                      <a:gd fmla="*/ 1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15">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4" name="Freeform 203"/>
                  <p:cNvSpPr/>
                  <p:nvPr/>
                </p:nvSpPr>
                <p:spPr bwMode="auto">
                  <a:xfrm>
                    <a:off x="981075" y="2128838"/>
                    <a:ext cx="60325" cy="49213"/>
                  </a:xfrm>
                  <a:custGeom>
                    <a:gdLst>
                      <a:gd fmla="*/ 7 w 57" name="T0"/>
                      <a:gd fmla="*/ 29 h 46" name="T1"/>
                      <a:gd fmla="*/ 5 w 57" name="T2"/>
                      <a:gd fmla="*/ 13 h 46" name="T3"/>
                      <a:gd fmla="*/ 9 w 57" name="T4"/>
                      <a:gd fmla="*/ 5 h 46" name="T5"/>
                      <a:gd fmla="*/ 18 w 57" name="T6"/>
                      <a:gd fmla="*/ 5 h 46" name="T7"/>
                      <a:gd fmla="*/ 37 w 57" name="T8"/>
                      <a:gd fmla="*/ 7 h 46" name="T9"/>
                      <a:gd fmla="*/ 46 w 57" name="T10"/>
                      <a:gd fmla="*/ 7 h 46" name="T11"/>
                      <a:gd fmla="*/ 51 w 57" name="T12"/>
                      <a:gd fmla="*/ 18 h 46" name="T13"/>
                      <a:gd fmla="*/ 49 w 57" name="T14"/>
                      <a:gd fmla="*/ 30 h 46" name="T15"/>
                      <a:gd fmla="*/ 42 w 57" name="T16"/>
                      <a:gd fmla="*/ 31 h 46" name="T17"/>
                      <a:gd fmla="*/ 43 w 57" name="T18"/>
                      <a:gd fmla="*/ 45 h 46" name="T19"/>
                      <a:gd fmla="*/ 45 w 57" name="T20"/>
                      <a:gd fmla="*/ 43 h 46" name="T21"/>
                      <a:gd fmla="*/ 36 w 57" name="T22"/>
                      <a:gd fmla="*/ 31 h 46" name="T23"/>
                      <a:gd fmla="*/ 34 w 57" name="T24"/>
                      <a:gd fmla="*/ 30 h 46" name="T25"/>
                      <a:gd fmla="*/ 6 w 57" name="T26"/>
                      <a:gd fmla="*/ 29 h 46" name="T27"/>
                      <a:gd fmla="*/ 5 w 57" name="T28"/>
                      <a:gd fmla="*/ 32 h 46" name="T29"/>
                      <a:gd fmla="*/ 27 w 57" name="T30"/>
                      <a:gd fmla="*/ 32 h 46" name="T31"/>
                      <a:gd fmla="*/ 43 w 57" name="T32"/>
                      <a:gd fmla="*/ 45 h 46" name="T33"/>
                      <a:gd fmla="*/ 45 w 57" name="T34"/>
                      <a:gd fmla="*/ 43 h 46" name="T35"/>
                      <a:gd fmla="*/ 53 w 57" name="T36"/>
                      <a:gd fmla="*/ 33 h 46" name="T37"/>
                      <a:gd fmla="*/ 54 w 57" name="T38"/>
                      <a:gd fmla="*/ 31 h 46" name="T39"/>
                      <a:gd fmla="*/ 52 w 57" name="T40"/>
                      <a:gd fmla="*/ 5 h 46" name="T41"/>
                      <a:gd fmla="*/ 44 w 57" name="T42"/>
                      <a:gd fmla="*/ 4 h 46" name="T43"/>
                      <a:gd fmla="*/ 21 w 57" name="T44"/>
                      <a:gd fmla="*/ 2 h 46" name="T45"/>
                      <a:gd fmla="*/ 2 w 57" name="T46"/>
                      <a:gd fmla="*/ 6 h 46" name="T47"/>
                      <a:gd fmla="*/ 4 w 57" name="T48"/>
                      <a:gd fmla="*/ 31 h 46" name="T49"/>
                      <a:gd fmla="*/ 7 w 57" name="T50"/>
                      <a:gd fmla="*/ 29 h 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 w="57">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5" name="Freeform 204"/>
                  <p:cNvSpPr/>
                  <p:nvPr/>
                </p:nvSpPr>
                <p:spPr bwMode="auto">
                  <a:xfrm>
                    <a:off x="1030288" y="2227263"/>
                    <a:ext cx="30163" cy="36513"/>
                  </a:xfrm>
                  <a:custGeom>
                    <a:gdLst>
                      <a:gd fmla="*/ 26 w 28" name="T0"/>
                      <a:gd fmla="*/ 3 h 34" name="T1"/>
                      <a:gd fmla="*/ 8 w 28" name="T2"/>
                      <a:gd fmla="*/ 3 h 34" name="T3"/>
                      <a:gd fmla="*/ 3 w 28" name="T4"/>
                      <a:gd fmla="*/ 12 h 34" name="T5"/>
                      <a:gd fmla="*/ 17 w 28" name="T6"/>
                      <a:gd fmla="*/ 19 h 34" name="T7"/>
                      <a:gd fmla="*/ 13 w 28" name="T8"/>
                      <a:gd fmla="*/ 30 h 34" name="T9"/>
                      <a:gd fmla="*/ 3 w 28" name="T10"/>
                      <a:gd fmla="*/ 19 h 34" name="T11"/>
                      <a:gd fmla="*/ 0 w 28" name="T12"/>
                      <a:gd fmla="*/ 19 h 34" name="T13"/>
                      <a:gd fmla="*/ 11 w 28" name="T14"/>
                      <a:gd fmla="*/ 33 h 34" name="T15"/>
                      <a:gd fmla="*/ 24 w 28" name="T16"/>
                      <a:gd fmla="*/ 24 h 34" name="T17"/>
                      <a:gd fmla="*/ 11 w 28" name="T18"/>
                      <a:gd fmla="*/ 13 h 34" name="T19"/>
                      <a:gd fmla="*/ 6 w 28" name="T20"/>
                      <a:gd fmla="*/ 12 h 34" name="T21"/>
                      <a:gd fmla="*/ 13 w 28" name="T22"/>
                      <a:gd fmla="*/ 4 h 34" name="T23"/>
                      <a:gd fmla="*/ 26 w 28" name="T24"/>
                      <a:gd fmla="*/ 6 h 34" name="T25"/>
                      <a:gd fmla="*/ 26 w 28" name="T26"/>
                      <a:gd fmla="*/ 3 h 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4" w="28">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6" name="Freeform 205"/>
                  <p:cNvSpPr/>
                  <p:nvPr/>
                </p:nvSpPr>
                <p:spPr bwMode="auto">
                  <a:xfrm>
                    <a:off x="1041400" y="2224088"/>
                    <a:ext cx="11113" cy="7938"/>
                  </a:xfrm>
                  <a:custGeom>
                    <a:gdLst>
                      <a:gd fmla="*/ 5 w 11" name="T0"/>
                      <a:gd fmla="*/ 6 h 8" name="T1"/>
                      <a:gd fmla="*/ 4 w 11" name="T2"/>
                      <a:gd fmla="*/ 2 h 8" name="T3"/>
                      <a:gd fmla="*/ 2 w 11" name="T4"/>
                      <a:gd fmla="*/ 3 h 8" name="T5"/>
                      <a:gd fmla="*/ 9 w 11" name="T6"/>
                      <a:gd fmla="*/ 3 h 8" name="T7"/>
                      <a:gd fmla="*/ 8 w 11" name="T8"/>
                      <a:gd fmla="*/ 2 h 8" name="T9"/>
                      <a:gd fmla="*/ 7 w 11" name="T10"/>
                      <a:gd fmla="*/ 5 h 8" name="T11"/>
                      <a:gd fmla="*/ 9 w 11" name="T12"/>
                      <a:gd fmla="*/ 5 h 8" name="T13"/>
                      <a:gd fmla="*/ 2 w 11" name="T14"/>
                      <a:gd fmla="*/ 2 h 8" name="T15"/>
                      <a:gd fmla="*/ 2 w 11" name="T16"/>
                      <a:gd fmla="*/ 5 h 8" name="T17"/>
                      <a:gd fmla="*/ 6 w 11" name="T18"/>
                      <a:gd fmla="*/ 5 h 8" name="T19"/>
                      <a:gd fmla="*/ 6 w 11" name="T20"/>
                      <a:gd fmla="*/ 2 h 8" name="T21"/>
                      <a:gd fmla="*/ 2 w 11" name="T22"/>
                      <a:gd fmla="*/ 2 h 8" name="T23"/>
                      <a:gd fmla="*/ 2 w 11" name="T24"/>
                      <a:gd fmla="*/ 5 h 8" name="T25"/>
                      <a:gd fmla="*/ 7 w 11" name="T26"/>
                      <a:gd fmla="*/ 7 h 8" name="T27"/>
                      <a:gd fmla="*/ 10 w 11" name="T28"/>
                      <a:gd fmla="*/ 6 h 8" name="T29"/>
                      <a:gd fmla="*/ 10 w 11" name="T30"/>
                      <a:gd fmla="*/ 2 h 8" name="T31"/>
                      <a:gd fmla="*/ 9 w 11" name="T32"/>
                      <a:gd fmla="*/ 0 h 8" name="T33"/>
                      <a:gd fmla="*/ 2 w 11" name="T34"/>
                      <a:gd fmla="*/ 0 h 8" name="T35"/>
                      <a:gd fmla="*/ 1 w 11" name="T36"/>
                      <a:gd fmla="*/ 2 h 8" name="T37"/>
                      <a:gd fmla="*/ 2 w 11" name="T38"/>
                      <a:gd fmla="*/ 6 h 8" name="T39"/>
                      <a:gd fmla="*/ 5 w 11" name="T40"/>
                      <a:gd fmla="*/ 6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11">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408"/>
                  <p:cNvSpPr/>
                  <p:nvPr/>
                </p:nvSpPr>
                <p:spPr bwMode="auto">
                  <a:xfrm>
                    <a:off x="1012825" y="2757488"/>
                    <a:ext cx="14288" cy="36513"/>
                  </a:xfrm>
                  <a:custGeom>
                    <a:gdLst>
                      <a:gd fmla="*/ 2 w 14" name="T0"/>
                      <a:gd fmla="*/ 2 h 34" name="T1"/>
                      <a:gd fmla="*/ 2 w 14" name="T2"/>
                      <a:gd fmla="*/ 0 h 34" name="T3"/>
                      <a:gd fmla="*/ 0 w 14" name="T4"/>
                      <a:gd fmla="*/ 1 h 34" name="T5"/>
                      <a:gd fmla="*/ 13 w 14" name="T6"/>
                      <a:gd fmla="*/ 33 h 34" name="T7"/>
                      <a:gd fmla="*/ 14 w 14" name="T8"/>
                      <a:gd fmla="*/ 33 h 34" name="T9"/>
                      <a:gd fmla="*/ 2 w 14" name="T10"/>
                      <a:gd fmla="*/ 0 h 34" name="T11"/>
                      <a:gd fmla="*/ 0 w 14" name="T12"/>
                      <a:gd fmla="*/ 0 h 34" name="T13"/>
                      <a:gd fmla="*/ 0 w 14" name="T14"/>
                      <a:gd fmla="*/ 2 h 34" name="T15"/>
                      <a:gd fmla="*/ 2 w 14" name="T16"/>
                      <a:gd fmla="*/ 2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6" name="Freeform 409"/>
                  <p:cNvSpPr/>
                  <p:nvPr/>
                </p:nvSpPr>
                <p:spPr bwMode="auto">
                  <a:xfrm>
                    <a:off x="1033463" y="2754313"/>
                    <a:ext cx="39688" cy="41275"/>
                  </a:xfrm>
                  <a:custGeom>
                    <a:gdLst>
                      <a:gd fmla="*/ 1 w 37" name="T0"/>
                      <a:gd fmla="*/ 34 h 38" name="T1"/>
                      <a:gd fmla="*/ 3 w 37" name="T2"/>
                      <a:gd fmla="*/ 32 h 38" name="T3"/>
                      <a:gd fmla="*/ 4 w 37" name="T4"/>
                      <a:gd fmla="*/ 27 h 38" name="T5"/>
                      <a:gd fmla="*/ 8 w 37" name="T6"/>
                      <a:gd fmla="*/ 18 h 38" name="T7"/>
                      <a:gd fmla="*/ 12 w 37" name="T8"/>
                      <a:gd fmla="*/ 8 h 38" name="T9"/>
                      <a:gd fmla="*/ 26 w 37" name="T10"/>
                      <a:gd fmla="*/ 9 h 38" name="T11"/>
                      <a:gd fmla="*/ 32 w 37" name="T12"/>
                      <a:gd fmla="*/ 23 h 38" name="T13"/>
                      <a:gd fmla="*/ 36 w 37" name="T14"/>
                      <a:gd fmla="*/ 34 h 38" name="T15"/>
                      <a:gd fmla="*/ 23 w 37" name="T16"/>
                      <a:gd fmla="*/ 36 h 38" name="T17"/>
                      <a:gd fmla="*/ 19 w 37" name="T18"/>
                      <a:gd fmla="*/ 26 h 38" name="T19"/>
                      <a:gd fmla="*/ 18 w 37" name="T20"/>
                      <a:gd fmla="*/ 33 h 38" name="T21"/>
                      <a:gd fmla="*/ 13 w 37" name="T22"/>
                      <a:gd fmla="*/ 36 h 38" name="T23"/>
                      <a:gd fmla="*/ 0 w 37" name="T24"/>
                      <a:gd fmla="*/ 36 h 38" name="T25"/>
                      <a:gd fmla="*/ 0 w 37" name="T26"/>
                      <a:gd fmla="*/ 38 h 38" name="T27"/>
                      <a:gd fmla="*/ 19 w 37" name="T28"/>
                      <a:gd fmla="*/ 37 h 38" name="T29"/>
                      <a:gd fmla="*/ 19 w 37" name="T30"/>
                      <a:gd fmla="*/ 37 h 38" name="T31"/>
                      <a:gd fmla="*/ 19 w 37" name="T32"/>
                      <a:gd fmla="*/ 33 h 38" name="T33"/>
                      <a:gd fmla="*/ 19 w 37" name="T34"/>
                      <a:gd fmla="*/ 31 h 38" name="T35"/>
                      <a:gd fmla="*/ 21 w 37" name="T36"/>
                      <a:gd fmla="*/ 29 h 38" name="T37"/>
                      <a:gd fmla="*/ 22 w 37" name="T38"/>
                      <a:gd fmla="*/ 37 h 38" name="T39"/>
                      <a:gd fmla="*/ 23 w 37" name="T40"/>
                      <a:gd fmla="*/ 37 h 38" name="T41"/>
                      <a:gd fmla="*/ 36 w 37" name="T42"/>
                      <a:gd fmla="*/ 37 h 38" name="T43"/>
                      <a:gd fmla="*/ 37 w 37" name="T44"/>
                      <a:gd fmla="*/ 36 h 38" name="T45"/>
                      <a:gd fmla="*/ 31 w 37" name="T46"/>
                      <a:gd fmla="*/ 14 h 38" name="T47"/>
                      <a:gd fmla="*/ 23 w 37" name="T48"/>
                      <a:gd fmla="*/ 2 h 38" name="T49"/>
                      <a:gd fmla="*/ 11 w 37" name="T50"/>
                      <a:gd fmla="*/ 7 h 38" name="T51"/>
                      <a:gd fmla="*/ 0 w 37" name="T52"/>
                      <a:gd fmla="*/ 36 h 38" name="T53"/>
                      <a:gd fmla="*/ 1 w 37" name="T54"/>
                      <a:gd fmla="*/ 36 h 38" name="T55"/>
                      <a:gd fmla="*/ 3 w 37" name="T56"/>
                      <a:gd fmla="*/ 34 h 38" name="T57"/>
                      <a:gd fmla="*/ 1 w 37" name="T58"/>
                      <a:gd fmla="*/ 34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7">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8" name="Freeform 410"/>
                  <p:cNvSpPr/>
                  <p:nvPr/>
                </p:nvSpPr>
                <p:spPr bwMode="auto">
                  <a:xfrm>
                    <a:off x="1023938" y="2757488"/>
                    <a:ext cx="4763" cy="9525"/>
                  </a:xfrm>
                  <a:custGeom>
                    <a:gdLst>
                      <a:gd fmla="*/ 4 w 5" name="T0"/>
                      <a:gd fmla="*/ 0 h 9" name="T1"/>
                      <a:gd fmla="*/ 1 w 5" name="T2"/>
                      <a:gd fmla="*/ 4 h 9" name="T3"/>
                      <a:gd fmla="*/ 3 w 5" name="T4"/>
                      <a:gd fmla="*/ 8 h 9" name="T5"/>
                      <a:gd fmla="*/ 4 w 5" name="T6"/>
                      <a:gd fmla="*/ 8 h 9" name="T7"/>
                      <a:gd fmla="*/ 2 w 5" name="T8"/>
                      <a:gd fmla="*/ 5 h 9" name="T9"/>
                      <a:gd fmla="*/ 4 w 5" name="T10"/>
                      <a:gd fmla="*/ 1 h 9" name="T11"/>
                      <a:gd fmla="*/ 4 w 5"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0" name="Freeform 411"/>
                  <p:cNvSpPr/>
                  <p:nvPr/>
                </p:nvSpPr>
                <p:spPr bwMode="auto">
                  <a:xfrm>
                    <a:off x="1027113" y="2757488"/>
                    <a:ext cx="4763" cy="9525"/>
                  </a:xfrm>
                  <a:custGeom>
                    <a:gdLst>
                      <a:gd fmla="*/ 1 w 5" name="T0"/>
                      <a:gd fmla="*/ 1 h 9" name="T1"/>
                      <a:gd fmla="*/ 3 w 5" name="T2"/>
                      <a:gd fmla="*/ 4 h 9" name="T3"/>
                      <a:gd fmla="*/ 1 w 5" name="T4"/>
                      <a:gd fmla="*/ 8 h 9" name="T5"/>
                      <a:gd fmla="*/ 1 w 5" name="T6"/>
                      <a:gd fmla="*/ 9 h 9" name="T7"/>
                      <a:gd fmla="*/ 5 w 5" name="T8"/>
                      <a:gd fmla="*/ 5 h 9" name="T9"/>
                      <a:gd fmla="*/ 2 w 5" name="T10"/>
                      <a:gd fmla="*/ 0 h 9" name="T11"/>
                      <a:gd fmla="*/ 1 w 5"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1" name="Freeform 412"/>
                  <p:cNvSpPr/>
                  <p:nvPr/>
                </p:nvSpPr>
                <p:spPr bwMode="auto">
                  <a:xfrm>
                    <a:off x="1023938" y="2763838"/>
                    <a:ext cx="4763" cy="26988"/>
                  </a:xfrm>
                  <a:custGeom>
                    <a:gdLst>
                      <a:gd fmla="*/ 3 w 4" name="T0"/>
                      <a:gd fmla="*/ 1 h 25" name="T1"/>
                      <a:gd fmla="*/ 0 w 4" name="T2"/>
                      <a:gd fmla="*/ 8 h 25" name="T3"/>
                      <a:gd fmla="*/ 1 w 4" name="T4"/>
                      <a:gd fmla="*/ 24 h 25" name="T5"/>
                      <a:gd fmla="*/ 3 w 4" name="T6"/>
                      <a:gd fmla="*/ 24 h 25" name="T7"/>
                      <a:gd fmla="*/ 1 w 4" name="T8"/>
                      <a:gd fmla="*/ 13 h 25" name="T9"/>
                      <a:gd fmla="*/ 4 w 4" name="T10"/>
                      <a:gd fmla="*/ 2 h 25" name="T11"/>
                      <a:gd fmla="*/ 3 w 4" name="T12"/>
                      <a:gd fmla="*/ 1 h 25" name="T13"/>
                    </a:gdLst>
                    <a:cxnLst>
                      <a:cxn ang="0">
                        <a:pos x="T0" y="T1"/>
                      </a:cxn>
                      <a:cxn ang="0">
                        <a:pos x="T2" y="T3"/>
                      </a:cxn>
                      <a:cxn ang="0">
                        <a:pos x="T4" y="T5"/>
                      </a:cxn>
                      <a:cxn ang="0">
                        <a:pos x="T6" y="T7"/>
                      </a:cxn>
                      <a:cxn ang="0">
                        <a:pos x="T8" y="T9"/>
                      </a:cxn>
                      <a:cxn ang="0">
                        <a:pos x="T10" y="T11"/>
                      </a:cxn>
                      <a:cxn ang="0">
                        <a:pos x="T12" y="T13"/>
                      </a:cxn>
                    </a:cxnLst>
                    <a:rect b="b" l="0" r="r" t="0"/>
                    <a:pathLst>
                      <a:path h="25" w="4">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2" name="Freeform 413"/>
                  <p:cNvSpPr/>
                  <p:nvPr/>
                </p:nvSpPr>
                <p:spPr bwMode="auto">
                  <a:xfrm>
                    <a:off x="1028700" y="2763838"/>
                    <a:ext cx="4763" cy="30163"/>
                  </a:xfrm>
                  <a:custGeom>
                    <a:gdLst>
                      <a:gd fmla="*/ 0 w 4" name="T0"/>
                      <a:gd fmla="*/ 2 h 29" name="T1"/>
                      <a:gd fmla="*/ 2 w 4" name="T2"/>
                      <a:gd fmla="*/ 15 h 29" name="T3"/>
                      <a:gd fmla="*/ 2 w 4" name="T4"/>
                      <a:gd fmla="*/ 28 h 29" name="T5"/>
                      <a:gd fmla="*/ 3 w 4" name="T6"/>
                      <a:gd fmla="*/ 28 h 29" name="T7"/>
                      <a:gd fmla="*/ 4 w 4" name="T8"/>
                      <a:gd fmla="*/ 11 h 29" name="T9"/>
                      <a:gd fmla="*/ 1 w 4" name="T10"/>
                      <a:gd fmla="*/ 1 h 29" name="T11"/>
                      <a:gd fmla="*/ 0 w 4" name="T12"/>
                      <a:gd fmla="*/ 2 h 29" name="T13"/>
                    </a:gdLst>
                    <a:cxnLst>
                      <a:cxn ang="0">
                        <a:pos x="T0" y="T1"/>
                      </a:cxn>
                      <a:cxn ang="0">
                        <a:pos x="T2" y="T3"/>
                      </a:cxn>
                      <a:cxn ang="0">
                        <a:pos x="T4" y="T5"/>
                      </a:cxn>
                      <a:cxn ang="0">
                        <a:pos x="T6" y="T7"/>
                      </a:cxn>
                      <a:cxn ang="0">
                        <a:pos x="T8" y="T9"/>
                      </a:cxn>
                      <a:cxn ang="0">
                        <a:pos x="T10" y="T11"/>
                      </a:cxn>
                      <a:cxn ang="0">
                        <a:pos x="T12" y="T13"/>
                      </a:cxn>
                    </a:cxnLst>
                    <a:rect b="b" l="0" r="r" t="0"/>
                    <a:pathLst>
                      <a:path h="28" w="4">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3" name="Freeform 414"/>
                  <p:cNvSpPr/>
                  <p:nvPr/>
                </p:nvSpPr>
                <p:spPr bwMode="auto">
                  <a:xfrm>
                    <a:off x="1025525" y="2767013"/>
                    <a:ext cx="4763" cy="4763"/>
                  </a:xfrm>
                  <a:custGeom>
                    <a:gdLst>
                      <a:gd fmla="*/ 0 w 5" name="T0"/>
                      <a:gd fmla="*/ 4 h 4" name="T1"/>
                      <a:gd fmla="*/ 5 w 5" name="T2"/>
                      <a:gd fmla="*/ 0 h 4" name="T3"/>
                      <a:gd fmla="*/ 4 w 5" name="T4"/>
                      <a:gd fmla="*/ 0 h 4" name="T5"/>
                      <a:gd fmla="*/ 0 w 5" name="T6"/>
                      <a:gd fmla="*/ 3 h 4" name="T7"/>
                      <a:gd fmla="*/ 0 w 5" name="T8"/>
                      <a:gd fmla="*/ 4 h 4" name="T9"/>
                    </a:gdLst>
                    <a:cxnLst>
                      <a:cxn ang="0">
                        <a:pos x="T0" y="T1"/>
                      </a:cxn>
                      <a:cxn ang="0">
                        <a:pos x="T2" y="T3"/>
                      </a:cxn>
                      <a:cxn ang="0">
                        <a:pos x="T4" y="T5"/>
                      </a:cxn>
                      <a:cxn ang="0">
                        <a:pos x="T6" y="T7"/>
                      </a:cxn>
                      <a:cxn ang="0">
                        <a:pos x="T8" y="T9"/>
                      </a:cxn>
                    </a:cxnLst>
                    <a:rect b="b" l="0" r="r" t="0"/>
                    <a:pathLst>
                      <a:path h="4" w="5">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4" name="Freeform 415"/>
                  <p:cNvSpPr/>
                  <p:nvPr/>
                </p:nvSpPr>
                <p:spPr bwMode="auto">
                  <a:xfrm>
                    <a:off x="1023938" y="2768601"/>
                    <a:ext cx="7938" cy="6350"/>
                  </a:xfrm>
                  <a:custGeom>
                    <a:gdLst>
                      <a:gd fmla="*/ 1 w 7" name="T0"/>
                      <a:gd fmla="*/ 5 h 6" name="T1"/>
                      <a:gd fmla="*/ 6 w 7" name="T2"/>
                      <a:gd fmla="*/ 1 h 6" name="T3"/>
                      <a:gd fmla="*/ 6 w 7" name="T4"/>
                      <a:gd fmla="*/ 0 h 6" name="T5"/>
                      <a:gd fmla="*/ 1 w 7" name="T6"/>
                      <a:gd fmla="*/ 5 h 6" name="T7"/>
                      <a:gd fmla="*/ 1 w 7" name="T8"/>
                      <a:gd fmla="*/ 5 h 6" name="T9"/>
                    </a:gdLst>
                    <a:cxnLst>
                      <a:cxn ang="0">
                        <a:pos x="T0" y="T1"/>
                      </a:cxn>
                      <a:cxn ang="0">
                        <a:pos x="T2" y="T3"/>
                      </a:cxn>
                      <a:cxn ang="0">
                        <a:pos x="T4" y="T5"/>
                      </a:cxn>
                      <a:cxn ang="0">
                        <a:pos x="T6" y="T7"/>
                      </a:cxn>
                      <a:cxn ang="0">
                        <a:pos x="T8" y="T9"/>
                      </a:cxn>
                    </a:cxnLst>
                    <a:rect b="b" l="0" r="r" t="0"/>
                    <a:pathLst>
                      <a:path h="6" w="7">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5" name="Freeform 416"/>
                  <p:cNvSpPr/>
                  <p:nvPr/>
                </p:nvSpPr>
                <p:spPr bwMode="auto">
                  <a:xfrm>
                    <a:off x="1025525" y="2770188"/>
                    <a:ext cx="6350" cy="6350"/>
                  </a:xfrm>
                  <a:custGeom>
                    <a:gdLst>
                      <a:gd fmla="*/ 1 w 7" name="T0"/>
                      <a:gd fmla="*/ 6 h 6" name="T1"/>
                      <a:gd fmla="*/ 6 w 7" name="T2"/>
                      <a:gd fmla="*/ 1 h 6" name="T3"/>
                      <a:gd fmla="*/ 6 w 7" name="T4"/>
                      <a:gd fmla="*/ 0 h 6" name="T5"/>
                      <a:gd fmla="*/ 0 w 7" name="T6"/>
                      <a:gd fmla="*/ 5 h 6" name="T7"/>
                      <a:gd fmla="*/ 1 w 7" name="T8"/>
                      <a:gd fmla="*/ 6 h 6" name="T9"/>
                    </a:gdLst>
                    <a:cxnLst>
                      <a:cxn ang="0">
                        <a:pos x="T0" y="T1"/>
                      </a:cxn>
                      <a:cxn ang="0">
                        <a:pos x="T2" y="T3"/>
                      </a:cxn>
                      <a:cxn ang="0">
                        <a:pos x="T4" y="T5"/>
                      </a:cxn>
                      <a:cxn ang="0">
                        <a:pos x="T6" y="T7"/>
                      </a:cxn>
                      <a:cxn ang="0">
                        <a:pos x="T8" y="T9"/>
                      </a:cxn>
                    </a:cxnLst>
                    <a:rect b="b" l="0" r="r" t="0"/>
                    <a:pathLst>
                      <a:path h="6" w="7">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6" name="Freeform 417"/>
                  <p:cNvSpPr/>
                  <p:nvPr/>
                </p:nvSpPr>
                <p:spPr bwMode="auto">
                  <a:xfrm>
                    <a:off x="1025525" y="2771776"/>
                    <a:ext cx="6350" cy="6350"/>
                  </a:xfrm>
                  <a:custGeom>
                    <a:gdLst>
                      <a:gd fmla="*/ 2 w 7" name="T0"/>
                      <a:gd fmla="*/ 5 h 6" name="T1"/>
                      <a:gd fmla="*/ 6 w 7" name="T2"/>
                      <a:gd fmla="*/ 1 h 6" name="T3"/>
                      <a:gd fmla="*/ 6 w 7" name="T4"/>
                      <a:gd fmla="*/ 0 h 6" name="T5"/>
                      <a:gd fmla="*/ 1 w 7" name="T6"/>
                      <a:gd fmla="*/ 5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7" name="Freeform 418"/>
                  <p:cNvSpPr/>
                  <p:nvPr/>
                </p:nvSpPr>
                <p:spPr bwMode="auto">
                  <a:xfrm>
                    <a:off x="1027113" y="2773363"/>
                    <a:ext cx="4763" cy="6350"/>
                  </a:xfrm>
                  <a:custGeom>
                    <a:gdLst>
                      <a:gd fmla="*/ 1 w 5" name="T0"/>
                      <a:gd fmla="*/ 5 h 6" name="T1"/>
                      <a:gd fmla="*/ 4 w 5" name="T2"/>
                      <a:gd fmla="*/ 1 h 6" name="T3"/>
                      <a:gd fmla="*/ 4 w 5" name="T4"/>
                      <a:gd fmla="*/ 1 h 6" name="T5"/>
                      <a:gd fmla="*/ 0 w 5" name="T6"/>
                      <a:gd fmla="*/ 5 h 6" name="T7"/>
                      <a:gd fmla="*/ 1 w 5" name="T8"/>
                      <a:gd fmla="*/ 5 h 6" name="T9"/>
                    </a:gdLst>
                    <a:cxnLst>
                      <a:cxn ang="0">
                        <a:pos x="T0" y="T1"/>
                      </a:cxn>
                      <a:cxn ang="0">
                        <a:pos x="T2" y="T3"/>
                      </a:cxn>
                      <a:cxn ang="0">
                        <a:pos x="T4" y="T5"/>
                      </a:cxn>
                      <a:cxn ang="0">
                        <a:pos x="T6" y="T7"/>
                      </a:cxn>
                      <a:cxn ang="0">
                        <a:pos x="T8" y="T9"/>
                      </a:cxn>
                    </a:cxnLst>
                    <a:rect b="b" l="0" r="r" t="0"/>
                    <a:pathLst>
                      <a:path h="6" w="5">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8" name="Freeform 419"/>
                  <p:cNvSpPr/>
                  <p:nvPr/>
                </p:nvSpPr>
                <p:spPr bwMode="auto">
                  <a:xfrm>
                    <a:off x="1025525" y="2776538"/>
                    <a:ext cx="6350" cy="4763"/>
                  </a:xfrm>
                  <a:custGeom>
                    <a:gdLst>
                      <a:gd fmla="*/ 1 w 5" name="T0"/>
                      <a:gd fmla="*/ 4 h 5" name="T1"/>
                      <a:gd fmla="*/ 5 w 5" name="T2"/>
                      <a:gd fmla="*/ 1 h 5" name="T3"/>
                      <a:gd fmla="*/ 4 w 5" name="T4"/>
                      <a:gd fmla="*/ 1 h 5" name="T5"/>
                      <a:gd fmla="*/ 4 w 5" name="T6"/>
                      <a:gd fmla="*/ 1 h 5" name="T7"/>
                      <a:gd fmla="*/ 5 w 5" name="T8"/>
                      <a:gd fmla="*/ 1 h 5" name="T9"/>
                      <a:gd fmla="*/ 5 w 5" name="T10"/>
                      <a:gd fmla="*/ 1 h 5" name="T11"/>
                      <a:gd fmla="*/ 4 w 5" name="T12"/>
                      <a:gd fmla="*/ 1 h 5" name="T13"/>
                      <a:gd fmla="*/ 1 w 5" name="T14"/>
                      <a:gd fmla="*/ 4 h 5" name="T15"/>
                      <a:gd fmla="*/ 1 w 5" name="T16"/>
                      <a:gd fmla="*/ 4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9" name="Freeform 420"/>
                  <p:cNvSpPr/>
                  <p:nvPr/>
                </p:nvSpPr>
                <p:spPr bwMode="auto">
                  <a:xfrm>
                    <a:off x="1025525" y="2778126"/>
                    <a:ext cx="6350" cy="4763"/>
                  </a:xfrm>
                  <a:custGeom>
                    <a:gdLst>
                      <a:gd fmla="*/ 1 w 5" name="T0"/>
                      <a:gd fmla="*/ 3 h 4" name="T1"/>
                      <a:gd fmla="*/ 1 w 5" name="T2"/>
                      <a:gd fmla="*/ 3 h 4" name="T3"/>
                      <a:gd fmla="*/ 1 w 5" name="T4"/>
                      <a:gd fmla="*/ 4 h 4" name="T5"/>
                      <a:gd fmla="*/ 5 w 5" name="T6"/>
                      <a:gd fmla="*/ 1 h 4" name="T7"/>
                      <a:gd fmla="*/ 4 w 5" name="T8"/>
                      <a:gd fmla="*/ 0 h 4" name="T9"/>
                      <a:gd fmla="*/ 1 w 5" name="T10"/>
                      <a:gd fmla="*/ 3 h 4" name="T11"/>
                      <a:gd fmla="*/ 1 w 5" name="T12"/>
                      <a:gd fmla="*/ 3 h 4" name="T13"/>
                      <a:gd fmla="*/ 2 w 5" name="T14"/>
                      <a:gd fmla="*/ 3 h 4" name="T15"/>
                      <a:gd fmla="*/ 1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0" name="Freeform 421"/>
                  <p:cNvSpPr/>
                  <p:nvPr/>
                </p:nvSpPr>
                <p:spPr bwMode="auto">
                  <a:xfrm>
                    <a:off x="1025525" y="2779713"/>
                    <a:ext cx="6350" cy="4763"/>
                  </a:xfrm>
                  <a:custGeom>
                    <a:gdLst>
                      <a:gd fmla="*/ 1 w 5" name="T0"/>
                      <a:gd fmla="*/ 4 h 4" name="T1"/>
                      <a:gd fmla="*/ 4 w 5" name="T2"/>
                      <a:gd fmla="*/ 1 h 4" name="T3"/>
                      <a:gd fmla="*/ 4 w 5" name="T4"/>
                      <a:gd fmla="*/ 0 h 4" name="T5"/>
                      <a:gd fmla="*/ 1 w 5" name="T6"/>
                      <a:gd fmla="*/ 3 h 4" name="T7"/>
                      <a:gd fmla="*/ 1 w 5" name="T8"/>
                      <a:gd fmla="*/ 4 h 4" name="T9"/>
                    </a:gdLst>
                    <a:cxnLst>
                      <a:cxn ang="0">
                        <a:pos x="T0" y="T1"/>
                      </a:cxn>
                      <a:cxn ang="0">
                        <a:pos x="T2" y="T3"/>
                      </a:cxn>
                      <a:cxn ang="0">
                        <a:pos x="T4" y="T5"/>
                      </a:cxn>
                      <a:cxn ang="0">
                        <a:pos x="T6" y="T7"/>
                      </a:cxn>
                      <a:cxn ang="0">
                        <a:pos x="T8" y="T9"/>
                      </a:cxn>
                    </a:cxnLst>
                    <a:rect b="b" l="0" r="r" t="0"/>
                    <a:pathLst>
                      <a:path h="4" w="5">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1" name="Freeform 422"/>
                  <p:cNvSpPr/>
                  <p:nvPr/>
                </p:nvSpPr>
                <p:spPr bwMode="auto">
                  <a:xfrm>
                    <a:off x="1027113" y="2781301"/>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423"/>
                  <p:cNvSpPr/>
                  <p:nvPr/>
                </p:nvSpPr>
                <p:spPr bwMode="auto">
                  <a:xfrm>
                    <a:off x="1027113" y="2784476"/>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424"/>
                  <p:cNvSpPr/>
                  <p:nvPr/>
                </p:nvSpPr>
                <p:spPr bwMode="auto">
                  <a:xfrm>
                    <a:off x="1027113" y="2787651"/>
                    <a:ext cx="4763" cy="4763"/>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425"/>
                  <p:cNvSpPr/>
                  <p:nvPr/>
                </p:nvSpPr>
                <p:spPr bwMode="auto">
                  <a:xfrm>
                    <a:off x="1028700" y="2789238"/>
                    <a:ext cx="3175" cy="4763"/>
                  </a:xfrm>
                  <a:custGeom>
                    <a:gdLst>
                      <a:gd fmla="*/ 1 w 4" name="T0"/>
                      <a:gd fmla="*/ 4 h 4" name="T1"/>
                      <a:gd fmla="*/ 3 w 4" name="T2"/>
                      <a:gd fmla="*/ 1 h 4" name="T3"/>
                      <a:gd fmla="*/ 3 w 4" name="T4"/>
                      <a:gd fmla="*/ 1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426"/>
                  <p:cNvSpPr/>
                  <p:nvPr/>
                </p:nvSpPr>
                <p:spPr bwMode="auto">
                  <a:xfrm>
                    <a:off x="1025525" y="2759076"/>
                    <a:ext cx="3175" cy="4763"/>
                  </a:xfrm>
                  <a:custGeom>
                    <a:gdLst>
                      <a:gd fmla="*/ 1 w 4" name="T0"/>
                      <a:gd fmla="*/ 3 h 4" name="T1"/>
                      <a:gd fmla="*/ 1 w 4" name="T2"/>
                      <a:gd fmla="*/ 3 h 4" name="T3"/>
                      <a:gd fmla="*/ 1 w 4" name="T4"/>
                      <a:gd fmla="*/ 4 h 4" name="T5"/>
                      <a:gd fmla="*/ 4 w 4" name="T6"/>
                      <a:gd fmla="*/ 0 h 4" name="T7"/>
                      <a:gd fmla="*/ 3 w 4" name="T8"/>
                      <a:gd fmla="*/ 0 h 4" name="T9"/>
                      <a:gd fmla="*/ 1 w 4" name="T10"/>
                      <a:gd fmla="*/ 3 h 4" name="T11"/>
                      <a:gd fmla="*/ 1 w 4" name="T12"/>
                      <a:gd fmla="*/ 4 h 4" name="T13"/>
                      <a:gd fmla="*/ 1 w 4" name="T14"/>
                      <a:gd fmla="*/ 4 h 4" name="T15"/>
                      <a:gd fmla="*/ 1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427"/>
                  <p:cNvSpPr/>
                  <p:nvPr/>
                </p:nvSpPr>
                <p:spPr bwMode="auto">
                  <a:xfrm>
                    <a:off x="1025525" y="2760663"/>
                    <a:ext cx="4763" cy="3175"/>
                  </a:xfrm>
                  <a:custGeom>
                    <a:gdLst>
                      <a:gd fmla="*/ 1 w 4" name="T0"/>
                      <a:gd fmla="*/ 4 h 4" name="T1"/>
                      <a:gd fmla="*/ 4 w 4" name="T2"/>
                      <a:gd fmla="*/ 1 h 4" name="T3"/>
                      <a:gd fmla="*/ 3 w 4" name="T4"/>
                      <a:gd fmla="*/ 0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428"/>
                  <p:cNvSpPr/>
                  <p:nvPr/>
                </p:nvSpPr>
                <p:spPr bwMode="auto">
                  <a:xfrm>
                    <a:off x="1025525" y="2760663"/>
                    <a:ext cx="4763" cy="3175"/>
                  </a:xfrm>
                  <a:custGeom>
                    <a:gdLst>
                      <a:gd fmla="*/ 1 w 5" name="T0"/>
                      <a:gd fmla="*/ 1 h 4" name="T1"/>
                      <a:gd fmla="*/ 4 w 5" name="T2"/>
                      <a:gd fmla="*/ 3 h 4" name="T3"/>
                      <a:gd fmla="*/ 4 w 5" name="T4"/>
                      <a:gd fmla="*/ 3 h 4" name="T5"/>
                      <a:gd fmla="*/ 0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429"/>
                  <p:cNvSpPr/>
                  <p:nvPr/>
                </p:nvSpPr>
                <p:spPr bwMode="auto">
                  <a:xfrm>
                    <a:off x="1025525" y="2759076"/>
                    <a:ext cx="6350" cy="4763"/>
                  </a:xfrm>
                  <a:custGeom>
                    <a:gdLst>
                      <a:gd fmla="*/ 1 w 5" name="T0"/>
                      <a:gd fmla="*/ 1 h 4" name="T1"/>
                      <a:gd fmla="*/ 3 w 5" name="T2"/>
                      <a:gd fmla="*/ 4 h 4" name="T3"/>
                      <a:gd fmla="*/ 4 w 5" name="T4"/>
                      <a:gd fmla="*/ 3 h 4" name="T5"/>
                      <a:gd fmla="*/ 1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430"/>
                  <p:cNvSpPr/>
                  <p:nvPr/>
                </p:nvSpPr>
                <p:spPr bwMode="auto">
                  <a:xfrm>
                    <a:off x="1008063" y="2717801"/>
                    <a:ext cx="44450" cy="38100"/>
                  </a:xfrm>
                  <a:custGeom>
                    <a:gdLst>
                      <a:gd fmla="*/ 37 w 42" name="T0"/>
                      <a:gd fmla="*/ 20 h 36" name="T1"/>
                      <a:gd fmla="*/ 16 w 42" name="T2"/>
                      <a:gd fmla="*/ 2 h 36" name="T3"/>
                      <a:gd fmla="*/ 2 w 42" name="T4"/>
                      <a:gd fmla="*/ 21 h 36" name="T5"/>
                      <a:gd fmla="*/ 24 w 42" name="T6"/>
                      <a:gd fmla="*/ 34 h 36" name="T7"/>
                      <a:gd fmla="*/ 37 w 42" name="T8"/>
                      <a:gd fmla="*/ 18 h 36" name="T9"/>
                      <a:gd fmla="*/ 36 w 42" name="T10"/>
                      <a:gd fmla="*/ 19 h 36" name="T11"/>
                      <a:gd fmla="*/ 23 w 42" name="T12"/>
                      <a:gd fmla="*/ 33 h 36" name="T13"/>
                      <a:gd fmla="*/ 4 w 42" name="T14"/>
                      <a:gd fmla="*/ 22 h 36" name="T15"/>
                      <a:gd fmla="*/ 15 w 42" name="T16"/>
                      <a:gd fmla="*/ 4 h 36" name="T17"/>
                      <a:gd fmla="*/ 36 w 42" name="T18"/>
                      <a:gd fmla="*/ 20 h 36" name="T19"/>
                      <a:gd fmla="*/ 37 w 42" name="T20"/>
                      <a:gd fmla="*/ 2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431"/>
                  <p:cNvSpPr/>
                  <p:nvPr/>
                </p:nvSpPr>
                <p:spPr bwMode="auto">
                  <a:xfrm>
                    <a:off x="1017588" y="2735263"/>
                    <a:ext cx="1588" cy="3175"/>
                  </a:xfrm>
                  <a:custGeom>
                    <a:gdLst>
                      <a:gd fmla="*/ 1 w 2" name="T0"/>
                      <a:gd fmla="*/ 1 h 4" name="T1"/>
                      <a:gd fmla="*/ 1 w 2" name="T2"/>
                      <a:gd fmla="*/ 0 h 4" name="T3"/>
                      <a:gd fmla="*/ 1 w 2" name="T4"/>
                      <a:gd fmla="*/ 0 h 4" name="T5"/>
                      <a:gd fmla="*/ 1 w 2" name="T6"/>
                      <a:gd fmla="*/ 3 h 4" name="T7"/>
                      <a:gd fmla="*/ 2 w 2" name="T8"/>
                      <a:gd fmla="*/ 3 h 4" name="T9"/>
                      <a:gd fmla="*/ 1 w 2" name="T10"/>
                      <a:gd fmla="*/ 0 h 4" name="T11"/>
                      <a:gd fmla="*/ 1 w 2" name="T12"/>
                      <a:gd fmla="*/ 0 h 4" name="T13"/>
                      <a:gd fmla="*/ 1 w 2" name="T14"/>
                      <a:gd fmla="*/ 1 h 4" name="T15"/>
                      <a:gd fmla="*/ 1 w 2" name="T16"/>
                      <a:gd fmla="*/ 1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432"/>
                  <p:cNvSpPr/>
                  <p:nvPr/>
                </p:nvSpPr>
                <p:spPr bwMode="auto">
                  <a:xfrm>
                    <a:off x="1017588" y="2738438"/>
                    <a:ext cx="7938" cy="0"/>
                  </a:xfrm>
                  <a:custGeom>
                    <a:gdLst>
                      <a:gd fmla="*/ 1 w 7" name="T0"/>
                      <a:gd fmla="*/ 1 h 1" name="T1"/>
                      <a:gd fmla="*/ 7 w 7" name="T2"/>
                      <a:gd fmla="*/ 1 h 1" name="T3"/>
                      <a:gd fmla="*/ 7 w 7" name="T4"/>
                      <a:gd fmla="*/ 0 h 1" name="T5"/>
                      <a:gd fmla="*/ 1 w 7" name="T6"/>
                      <a:gd fmla="*/ 0 h 1" name="T7"/>
                      <a:gd fmla="*/ 1 w 7" name="T8"/>
                      <a:gd fmla="*/ 1 h 1" name="T9"/>
                    </a:gdLst>
                    <a:cxnLst>
                      <a:cxn ang="0">
                        <a:pos x="T0" y="T1"/>
                      </a:cxn>
                      <a:cxn ang="0">
                        <a:pos x="T2" y="T3"/>
                      </a:cxn>
                      <a:cxn ang="0">
                        <a:pos x="T4" y="T5"/>
                      </a:cxn>
                      <a:cxn ang="0">
                        <a:pos x="T6" y="T7"/>
                      </a:cxn>
                      <a:cxn ang="0">
                        <a:pos x="T8" y="T9"/>
                      </a:cxn>
                    </a:cxnLst>
                    <a:rect b="b" l="0" r="r" t="0"/>
                    <a:pathLst>
                      <a:path h="1" w="7">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433"/>
                  <p:cNvSpPr/>
                  <p:nvPr/>
                </p:nvSpPr>
                <p:spPr bwMode="auto">
                  <a:xfrm>
                    <a:off x="1017588" y="2733676"/>
                    <a:ext cx="9525" cy="4763"/>
                  </a:xfrm>
                  <a:custGeom>
                    <a:gdLst>
                      <a:gd fmla="*/ 1 w 9" name="T0"/>
                      <a:gd fmla="*/ 1 h 5" name="T1"/>
                      <a:gd fmla="*/ 6 w 9" name="T2"/>
                      <a:gd fmla="*/ 1 h 5" name="T3"/>
                      <a:gd fmla="*/ 8 w 9" name="T4"/>
                      <a:gd fmla="*/ 2 h 5" name="T5"/>
                      <a:gd fmla="*/ 8 w 9" name="T6"/>
                      <a:gd fmla="*/ 5 h 5" name="T7"/>
                      <a:gd fmla="*/ 8 w 9" name="T8"/>
                      <a:gd fmla="*/ 4 h 5" name="T9"/>
                      <a:gd fmla="*/ 7 w 9" name="T10"/>
                      <a:gd fmla="*/ 4 h 5" name="T11"/>
                      <a:gd fmla="*/ 7 w 9" name="T12"/>
                      <a:gd fmla="*/ 5 h 5" name="T13"/>
                      <a:gd fmla="*/ 8 w 9" name="T14"/>
                      <a:gd fmla="*/ 5 h 5" name="T15"/>
                      <a:gd fmla="*/ 9 w 9" name="T16"/>
                      <a:gd fmla="*/ 5 h 5" name="T17"/>
                      <a:gd fmla="*/ 9 w 9" name="T18"/>
                      <a:gd fmla="*/ 1 h 5" name="T19"/>
                      <a:gd fmla="*/ 7 w 9" name="T20"/>
                      <a:gd fmla="*/ 0 h 5" name="T21"/>
                      <a:gd fmla="*/ 1 w 9" name="T22"/>
                      <a:gd fmla="*/ 1 h 5" name="T23"/>
                      <a:gd fmla="*/ 1 w 9" name="T24"/>
                      <a:gd fmla="*/ 1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9">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434"/>
                  <p:cNvSpPr/>
                  <p:nvPr/>
                </p:nvSpPr>
                <p:spPr bwMode="auto">
                  <a:xfrm>
                    <a:off x="1025525" y="2735263"/>
                    <a:ext cx="4763" cy="3175"/>
                  </a:xfrm>
                  <a:custGeom>
                    <a:gdLst>
                      <a:gd fmla="*/ 1 w 4" name="T0"/>
                      <a:gd fmla="*/ 1 h 2" name="T1"/>
                      <a:gd fmla="*/ 3 w 4" name="T2"/>
                      <a:gd fmla="*/ 1 h 2" name="T3"/>
                      <a:gd fmla="*/ 3 w 4" name="T4"/>
                      <a:gd fmla="*/ 0 h 2" name="T5"/>
                      <a:gd fmla="*/ 1 w 4" name="T6"/>
                      <a:gd fmla="*/ 0 h 2" name="T7"/>
                      <a:gd fmla="*/ 1 w 4" name="T8"/>
                      <a:gd fmla="*/ 1 h 2" name="T9"/>
                    </a:gdLst>
                    <a:cxnLst>
                      <a:cxn ang="0">
                        <a:pos x="T0" y="T1"/>
                      </a:cxn>
                      <a:cxn ang="0">
                        <a:pos x="T2" y="T3"/>
                      </a:cxn>
                      <a:cxn ang="0">
                        <a:pos x="T4" y="T5"/>
                      </a:cxn>
                      <a:cxn ang="0">
                        <a:pos x="T6" y="T7"/>
                      </a:cxn>
                      <a:cxn ang="0">
                        <a:pos x="T8" y="T9"/>
                      </a:cxn>
                    </a:cxnLst>
                    <a:rect b="b" l="0" r="r" t="0"/>
                    <a:pathLst>
                      <a:path h="2" w="4">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435"/>
                  <p:cNvSpPr/>
                  <p:nvPr/>
                </p:nvSpPr>
                <p:spPr bwMode="auto">
                  <a:xfrm>
                    <a:off x="1028700" y="2733676"/>
                    <a:ext cx="9525" cy="6350"/>
                  </a:xfrm>
                  <a:custGeom>
                    <a:gdLst>
                      <a:gd fmla="*/ 2 w 9" name="T0"/>
                      <a:gd fmla="*/ 5 h 6" name="T1"/>
                      <a:gd fmla="*/ 1 w 9" name="T2"/>
                      <a:gd fmla="*/ 1 h 6" name="T3"/>
                      <a:gd fmla="*/ 1 w 9" name="T4"/>
                      <a:gd fmla="*/ 2 h 6" name="T5"/>
                      <a:gd fmla="*/ 5 w 9" name="T6"/>
                      <a:gd fmla="*/ 2 h 6" name="T7"/>
                      <a:gd fmla="*/ 9 w 9" name="T8"/>
                      <a:gd fmla="*/ 1 h 6" name="T9"/>
                      <a:gd fmla="*/ 8 w 9" name="T10"/>
                      <a:gd fmla="*/ 1 h 6" name="T11"/>
                      <a:gd fmla="*/ 8 w 9" name="T12"/>
                      <a:gd fmla="*/ 4 h 6" name="T13"/>
                      <a:gd fmla="*/ 9 w 9" name="T14"/>
                      <a:gd fmla="*/ 4 h 6" name="T15"/>
                      <a:gd fmla="*/ 1 w 9" name="T16"/>
                      <a:gd fmla="*/ 4 h 6" name="T17"/>
                      <a:gd fmla="*/ 1 w 9" name="T18"/>
                      <a:gd fmla="*/ 5 h 6" name="T19"/>
                      <a:gd fmla="*/ 9 w 9" name="T20"/>
                      <a:gd fmla="*/ 5 h 6" name="T21"/>
                      <a:gd fmla="*/ 9 w 9" name="T22"/>
                      <a:gd fmla="*/ 4 h 6" name="T23"/>
                      <a:gd fmla="*/ 9 w 9" name="T24"/>
                      <a:gd fmla="*/ 1 h 6" name="T25"/>
                      <a:gd fmla="*/ 9 w 9" name="T26"/>
                      <a:gd fmla="*/ 0 h 6" name="T27"/>
                      <a:gd fmla="*/ 5 w 9" name="T28"/>
                      <a:gd fmla="*/ 1 h 6" name="T29"/>
                      <a:gd fmla="*/ 1 w 9" name="T30"/>
                      <a:gd fmla="*/ 1 h 6" name="T31"/>
                      <a:gd fmla="*/ 0 w 9" name="T32"/>
                      <a:gd fmla="*/ 1 h 6" name="T33"/>
                      <a:gd fmla="*/ 1 w 9" name="T34"/>
                      <a:gd fmla="*/ 5 h 6" name="T35"/>
                      <a:gd fmla="*/ 2 w 9" name="T36"/>
                      <a:gd fmla="*/ 5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9">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436"/>
                  <p:cNvSpPr/>
                  <p:nvPr/>
                </p:nvSpPr>
                <p:spPr bwMode="auto">
                  <a:xfrm>
                    <a:off x="1038225" y="2732088"/>
                    <a:ext cx="9525" cy="4763"/>
                  </a:xfrm>
                  <a:custGeom>
                    <a:gdLst>
                      <a:gd fmla="*/ 1 w 9" name="T0"/>
                      <a:gd fmla="*/ 5 h 5" name="T1"/>
                      <a:gd fmla="*/ 4 w 9" name="T2"/>
                      <a:gd fmla="*/ 4 h 5" name="T3"/>
                      <a:gd fmla="*/ 8 w 9" name="T4"/>
                      <a:gd fmla="*/ 1 h 5" name="T5"/>
                      <a:gd fmla="*/ 8 w 9" name="T6"/>
                      <a:gd fmla="*/ 1 h 5" name="T7"/>
                      <a:gd fmla="*/ 4 w 9" name="T8"/>
                      <a:gd fmla="*/ 3 h 5" name="T9"/>
                      <a:gd fmla="*/ 1 w 9" name="T10"/>
                      <a:gd fmla="*/ 4 h 5" name="T11"/>
                      <a:gd fmla="*/ 1 w 9"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437"/>
                  <p:cNvSpPr/>
                  <p:nvPr/>
                </p:nvSpPr>
                <p:spPr bwMode="auto">
                  <a:xfrm>
                    <a:off x="1009650" y="2735263"/>
                    <a:ext cx="9525" cy="1588"/>
                  </a:xfrm>
                  <a:custGeom>
                    <a:gdLst>
                      <a:gd fmla="*/ 7 w 8" name="T0"/>
                      <a:gd fmla="*/ 1 h 2" name="T1"/>
                      <a:gd fmla="*/ 1 w 8" name="T2"/>
                      <a:gd fmla="*/ 0 h 2" name="T3"/>
                      <a:gd fmla="*/ 1 w 8" name="T4"/>
                      <a:gd fmla="*/ 1 h 2" name="T5"/>
                      <a:gd fmla="*/ 7 w 8" name="T6"/>
                      <a:gd fmla="*/ 2 h 2" name="T7"/>
                      <a:gd fmla="*/ 7 w 8" name="T8"/>
                      <a:gd fmla="*/ 1 h 2" name="T9"/>
                    </a:gdLst>
                    <a:cxnLst>
                      <a:cxn ang="0">
                        <a:pos x="T0" y="T1"/>
                      </a:cxn>
                      <a:cxn ang="0">
                        <a:pos x="T2" y="T3"/>
                      </a:cxn>
                      <a:cxn ang="0">
                        <a:pos x="T4" y="T5"/>
                      </a:cxn>
                      <a:cxn ang="0">
                        <a:pos x="T6" y="T7"/>
                      </a:cxn>
                      <a:cxn ang="0">
                        <a:pos x="T8" y="T9"/>
                      </a:cxn>
                    </a:cxnLst>
                    <a:rect b="b" l="0" r="r" t="0"/>
                    <a:pathLst>
                      <a:path h="2" w="8">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438"/>
                  <p:cNvSpPr/>
                  <p:nvPr/>
                </p:nvSpPr>
                <p:spPr bwMode="auto">
                  <a:xfrm>
                    <a:off x="1017588" y="2684463"/>
                    <a:ext cx="23813" cy="28575"/>
                  </a:xfrm>
                  <a:custGeom>
                    <a:gdLst>
                      <a:gd fmla="*/ 13 w 23" name="T0"/>
                      <a:gd fmla="*/ 13 h 27" name="T1"/>
                      <a:gd fmla="*/ 10 w 23" name="T2"/>
                      <a:gd fmla="*/ 2 h 27" name="T3"/>
                      <a:gd fmla="*/ 20 w 23" name="T4"/>
                      <a:gd fmla="*/ 11 h 27" name="T5"/>
                      <a:gd fmla="*/ 11 w 23" name="T6"/>
                      <a:gd fmla="*/ 27 h 27" name="T7"/>
                      <a:gd fmla="*/ 12 w 23" name="T8"/>
                      <a:gd fmla="*/ 27 h 27" name="T9"/>
                      <a:gd fmla="*/ 21 w 23" name="T10"/>
                      <a:gd fmla="*/ 8 h 27" name="T11"/>
                      <a:gd fmla="*/ 11 w 23" name="T12"/>
                      <a:gd fmla="*/ 1 h 27" name="T13"/>
                      <a:gd fmla="*/ 13 w 23" name="T14"/>
                      <a:gd fmla="*/ 14 h 27" name="T15"/>
                      <a:gd fmla="*/ 13 w 23" name="T16"/>
                      <a:gd fmla="*/ 1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3">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439"/>
                  <p:cNvSpPr/>
                  <p:nvPr/>
                </p:nvSpPr>
                <p:spPr bwMode="auto">
                  <a:xfrm>
                    <a:off x="1025525" y="2713038"/>
                    <a:ext cx="9525" cy="6350"/>
                  </a:xfrm>
                  <a:custGeom>
                    <a:gdLst>
                      <a:gd fmla="*/ 7 w 9" name="T0"/>
                      <a:gd fmla="*/ 1 h 6" name="T1"/>
                      <a:gd fmla="*/ 2 w 9" name="T2"/>
                      <a:gd fmla="*/ 4 h 6" name="T3"/>
                      <a:gd fmla="*/ 8 w 9" name="T4"/>
                      <a:gd fmla="*/ 1 h 6" name="T5"/>
                      <a:gd fmla="*/ 7 w 9" name="T6"/>
                      <a:gd fmla="*/ 1 h 6" name="T7"/>
                      <a:gd fmla="*/ 4 w 9" name="T8"/>
                      <a:gd fmla="*/ 4 h 6" name="T9"/>
                      <a:gd fmla="*/ 3 w 9" name="T10"/>
                      <a:gd fmla="*/ 2 h 6" name="T11"/>
                      <a:gd fmla="*/ 6 w 9" name="T12"/>
                      <a:gd fmla="*/ 2 h 6" name="T13"/>
                      <a:gd fmla="*/ 7 w 9" name="T14"/>
                      <a:gd fmla="*/ 1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9">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440"/>
                  <p:cNvSpPr/>
                  <p:nvPr/>
                </p:nvSpPr>
                <p:spPr bwMode="auto">
                  <a:xfrm>
                    <a:off x="1019175" y="2735263"/>
                    <a:ext cx="1588" cy="0"/>
                  </a:xfrm>
                  <a:custGeom>
                    <a:gdLst>
                      <a:gd fmla="*/ 0 w 1" name="T0"/>
                      <a:gd fmla="*/ 1 h 1" name="T1"/>
                      <a:gd fmla="*/ 1 w 1" name="T2"/>
                      <a:gd fmla="*/ 0 h 1" name="T3"/>
                      <a:gd fmla="*/ 1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441"/>
                  <p:cNvSpPr/>
                  <p:nvPr/>
                </p:nvSpPr>
                <p:spPr bwMode="auto">
                  <a:xfrm>
                    <a:off x="1019175" y="2735263"/>
                    <a:ext cx="1588" cy="3175"/>
                  </a:xfrm>
                  <a:custGeom>
                    <a:gdLst>
                      <a:gd fmla="*/ 0 w 2" name="T0"/>
                      <a:gd fmla="*/ 1 h 2" name="T1"/>
                      <a:gd fmla="*/ 2 w 2" name="T2"/>
                      <a:gd fmla="*/ 0 h 2" name="T3"/>
                      <a:gd fmla="*/ 2 w 2" name="T4"/>
                      <a:gd fmla="*/ 0 h 2" name="T5"/>
                      <a:gd fmla="*/ 0 w 2" name="T6"/>
                      <a:gd fmla="*/ 1 h 2" name="T7"/>
                      <a:gd fmla="*/ 0 w 2" name="T8"/>
                      <a:gd fmla="*/ 1 h 2" name="T9"/>
                    </a:gdLst>
                    <a:cxnLst>
                      <a:cxn ang="0">
                        <a:pos x="T0" y="T1"/>
                      </a:cxn>
                      <a:cxn ang="0">
                        <a:pos x="T2" y="T3"/>
                      </a:cxn>
                      <a:cxn ang="0">
                        <a:pos x="T4" y="T5"/>
                      </a:cxn>
                      <a:cxn ang="0">
                        <a:pos x="T6" y="T7"/>
                      </a:cxn>
                      <a:cxn ang="0">
                        <a:pos x="T8" y="T9"/>
                      </a:cxn>
                    </a:cxnLst>
                    <a:rect b="b" l="0" r="r" t="0"/>
                    <a:pathLst>
                      <a:path h="2" w="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2" name="Freeform 442"/>
                  <p:cNvSpPr/>
                  <p:nvPr/>
                </p:nvSpPr>
                <p:spPr bwMode="auto">
                  <a:xfrm>
                    <a:off x="1017588" y="2735263"/>
                    <a:ext cx="4763" cy="3175"/>
                  </a:xfrm>
                  <a:custGeom>
                    <a:gdLst>
                      <a:gd fmla="*/ 1 w 4" name="T0"/>
                      <a:gd fmla="*/ 3 h 3" name="T1"/>
                      <a:gd fmla="*/ 4 w 4" name="T2"/>
                      <a:gd fmla="*/ 0 h 3" name="T3"/>
                      <a:gd fmla="*/ 4 w 4" name="T4"/>
                      <a:gd fmla="*/ 0 h 3" name="T5"/>
                      <a:gd fmla="*/ 1 w 4" name="T6"/>
                      <a:gd fmla="*/ 3 h 3" name="T7"/>
                      <a:gd fmla="*/ 1 w 4" name="T8"/>
                      <a:gd fmla="*/ 3 h 3" name="T9"/>
                    </a:gdLst>
                    <a:cxnLst>
                      <a:cxn ang="0">
                        <a:pos x="T0" y="T1"/>
                      </a:cxn>
                      <a:cxn ang="0">
                        <a:pos x="T2" y="T3"/>
                      </a:cxn>
                      <a:cxn ang="0">
                        <a:pos x="T4" y="T5"/>
                      </a:cxn>
                      <a:cxn ang="0">
                        <a:pos x="T6" y="T7"/>
                      </a:cxn>
                      <a:cxn ang="0">
                        <a:pos x="T8" y="T9"/>
                      </a:cxn>
                    </a:cxnLst>
                    <a:rect b="b" l="0" r="r" t="0"/>
                    <a:pathLst>
                      <a:path h="3" w="4">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3" name="Freeform 443"/>
                  <p:cNvSpPr/>
                  <p:nvPr/>
                </p:nvSpPr>
                <p:spPr bwMode="auto">
                  <a:xfrm>
                    <a:off x="1019175" y="2735263"/>
                    <a:ext cx="3175" cy="3175"/>
                  </a:xfrm>
                  <a:custGeom>
                    <a:gdLst>
                      <a:gd fmla="*/ 0 w 4" name="T0"/>
                      <a:gd fmla="*/ 4 h 4" name="T1"/>
                      <a:gd fmla="*/ 4 w 4" name="T2"/>
                      <a:gd fmla="*/ 1 h 4" name="T3"/>
                      <a:gd fmla="*/ 4 w 4" name="T4"/>
                      <a:gd fmla="*/ 0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4" name="Freeform 444"/>
                  <p:cNvSpPr/>
                  <p:nvPr/>
                </p:nvSpPr>
                <p:spPr bwMode="auto">
                  <a:xfrm>
                    <a:off x="1020763" y="2735263"/>
                    <a:ext cx="3175" cy="3175"/>
                  </a:xfrm>
                  <a:custGeom>
                    <a:gdLst>
                      <a:gd fmla="*/ 0 w 3" name="T0"/>
                      <a:gd fmla="*/ 3 h 4" name="T1"/>
                      <a:gd fmla="*/ 3 w 3" name="T2"/>
                      <a:gd fmla="*/ 0 h 4" name="T3"/>
                      <a:gd fmla="*/ 3 w 3" name="T4"/>
                      <a:gd fmla="*/ 0 h 4" name="T5"/>
                      <a:gd fmla="*/ 0 w 3" name="T6"/>
                      <a:gd fmla="*/ 3 h 4" name="T7"/>
                      <a:gd fmla="*/ 0 w 3" name="T8"/>
                      <a:gd fmla="*/ 3 h 4" name="T9"/>
                    </a:gdLst>
                    <a:cxnLst>
                      <a:cxn ang="0">
                        <a:pos x="T0" y="T1"/>
                      </a:cxn>
                      <a:cxn ang="0">
                        <a:pos x="T2" y="T3"/>
                      </a:cxn>
                      <a:cxn ang="0">
                        <a:pos x="T4" y="T5"/>
                      </a:cxn>
                      <a:cxn ang="0">
                        <a:pos x="T6" y="T7"/>
                      </a:cxn>
                      <a:cxn ang="0">
                        <a:pos x="T8" y="T9"/>
                      </a:cxn>
                    </a:cxnLst>
                    <a:rect b="b" l="0" r="r" t="0"/>
                    <a:pathLst>
                      <a:path h="4" w="3">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5" name="Freeform 445"/>
                  <p:cNvSpPr/>
                  <p:nvPr/>
                </p:nvSpPr>
                <p:spPr bwMode="auto">
                  <a:xfrm>
                    <a:off x="1020763" y="2735263"/>
                    <a:ext cx="4763" cy="3175"/>
                  </a:xfrm>
                  <a:custGeom>
                    <a:gdLst>
                      <a:gd fmla="*/ 1 w 4" name="T0"/>
                      <a:gd fmla="*/ 4 h 4" name="T1"/>
                      <a:gd fmla="*/ 4 w 4" name="T2"/>
                      <a:gd fmla="*/ 0 h 4" name="T3"/>
                      <a:gd fmla="*/ 4 w 4" name="T4"/>
                      <a:gd fmla="*/ 0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6" name="Freeform 446"/>
                  <p:cNvSpPr/>
                  <p:nvPr/>
                </p:nvSpPr>
                <p:spPr bwMode="auto">
                  <a:xfrm>
                    <a:off x="1022350" y="2735263"/>
                    <a:ext cx="3175" cy="3175"/>
                  </a:xfrm>
                  <a:custGeom>
                    <a:gdLst>
                      <a:gd fmla="*/ 1 w 4" name="T0"/>
                      <a:gd fmla="*/ 4 h 4" name="T1"/>
                      <a:gd fmla="*/ 4 w 4" name="T2"/>
                      <a:gd fmla="*/ 1 h 4" name="T3"/>
                      <a:gd fmla="*/ 3 w 4" name="T4"/>
                      <a:gd fmla="*/ 1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7" name="Freeform 447"/>
                  <p:cNvSpPr/>
                  <p:nvPr/>
                </p:nvSpPr>
                <p:spPr bwMode="auto">
                  <a:xfrm>
                    <a:off x="1023938" y="2735263"/>
                    <a:ext cx="1588" cy="3175"/>
                  </a:xfrm>
                  <a:custGeom>
                    <a:gdLst>
                      <a:gd fmla="*/ 0 w 2" name="T0"/>
                      <a:gd fmla="*/ 2 h 3" name="T1"/>
                      <a:gd fmla="*/ 2 w 2" name="T2"/>
                      <a:gd fmla="*/ 1 h 3" name="T3"/>
                      <a:gd fmla="*/ 2 w 2" name="T4"/>
                      <a:gd fmla="*/ 0 h 3" name="T5"/>
                      <a:gd fmla="*/ 0 w 2" name="T6"/>
                      <a:gd fmla="*/ 2 h 3" name="T7"/>
                      <a:gd fmla="*/ 0 w 2" name="T8"/>
                      <a:gd fmla="*/ 2 h 3" name="T9"/>
                    </a:gdLst>
                    <a:cxnLst>
                      <a:cxn ang="0">
                        <a:pos x="T0" y="T1"/>
                      </a:cxn>
                      <a:cxn ang="0">
                        <a:pos x="T2" y="T3"/>
                      </a:cxn>
                      <a:cxn ang="0">
                        <a:pos x="T4" y="T5"/>
                      </a:cxn>
                      <a:cxn ang="0">
                        <a:pos x="T6" y="T7"/>
                      </a:cxn>
                      <a:cxn ang="0">
                        <a:pos x="T8" y="T9"/>
                      </a:cxn>
                    </a:cxnLst>
                    <a:rect b="b" l="0" r="r" t="0"/>
                    <a:pathLst>
                      <a:path h="3" w="2">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8" name="Freeform 448"/>
                  <p:cNvSpPr/>
                  <p:nvPr/>
                </p:nvSpPr>
                <p:spPr bwMode="auto">
                  <a:xfrm>
                    <a:off x="1028700" y="2735263"/>
                    <a:ext cx="3175" cy="1588"/>
                  </a:xfrm>
                  <a:custGeom>
                    <a:gdLst>
                      <a:gd fmla="*/ 1 w 3" name="T0"/>
                      <a:gd fmla="*/ 2 h 2" name="T1"/>
                      <a:gd fmla="*/ 3 w 3" name="T2"/>
                      <a:gd fmla="*/ 0 h 2" name="T3"/>
                      <a:gd fmla="*/ 2 w 3" name="T4"/>
                      <a:gd fmla="*/ 0 h 2" name="T5"/>
                      <a:gd fmla="*/ 1 w 3" name="T6"/>
                      <a:gd fmla="*/ 1 h 2" name="T7"/>
                      <a:gd fmla="*/ 1 w 3" name="T8"/>
                      <a:gd fmla="*/ 2 h 2" name="T9"/>
                    </a:gdLst>
                    <a:cxnLst>
                      <a:cxn ang="0">
                        <a:pos x="T0" y="T1"/>
                      </a:cxn>
                      <a:cxn ang="0">
                        <a:pos x="T2" y="T3"/>
                      </a:cxn>
                      <a:cxn ang="0">
                        <a:pos x="T4" y="T5"/>
                      </a:cxn>
                      <a:cxn ang="0">
                        <a:pos x="T6" y="T7"/>
                      </a:cxn>
                      <a:cxn ang="0">
                        <a:pos x="T8" y="T9"/>
                      </a:cxn>
                    </a:cxnLst>
                    <a:rect b="b" l="0" r="r" t="0"/>
                    <a:pathLst>
                      <a:path h="2" w="3">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9" name="Freeform 449"/>
                  <p:cNvSpPr/>
                  <p:nvPr/>
                </p:nvSpPr>
                <p:spPr bwMode="auto">
                  <a:xfrm>
                    <a:off x="1028700" y="2735263"/>
                    <a:ext cx="3175" cy="3175"/>
                  </a:xfrm>
                  <a:custGeom>
                    <a:gdLst>
                      <a:gd fmla="*/ 1 w 3" name="T0"/>
                      <a:gd fmla="*/ 2 h 2" name="T1"/>
                      <a:gd fmla="*/ 3 w 3" name="T2"/>
                      <a:gd fmla="*/ 0 h 2" name="T3"/>
                      <a:gd fmla="*/ 3 w 3" name="T4"/>
                      <a:gd fmla="*/ 0 h 2" name="T5"/>
                      <a:gd fmla="*/ 3 w 3" name="T6"/>
                      <a:gd fmla="*/ 0 h 2" name="T7"/>
                      <a:gd fmla="*/ 3 w 3" name="T8"/>
                      <a:gd fmla="*/ 0 h 2" name="T9"/>
                      <a:gd fmla="*/ 3 w 3" name="T10"/>
                      <a:gd fmla="*/ 0 h 2" name="T11"/>
                      <a:gd fmla="*/ 3 w 3" name="T12"/>
                      <a:gd fmla="*/ 0 h 2" name="T13"/>
                      <a:gd fmla="*/ 0 w 3" name="T14"/>
                      <a:gd fmla="*/ 2 h 2" name="T15"/>
                      <a:gd fmla="*/ 1 w 3"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3">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0" name="Freeform 450"/>
                  <p:cNvSpPr/>
                  <p:nvPr/>
                </p:nvSpPr>
                <p:spPr bwMode="auto">
                  <a:xfrm>
                    <a:off x="1030288" y="2735263"/>
                    <a:ext cx="4763" cy="3175"/>
                  </a:xfrm>
                  <a:custGeom>
                    <a:gdLst>
                      <a:gd fmla="*/ 0 w 4" name="T0"/>
                      <a:gd fmla="*/ 4 h 4" name="T1"/>
                      <a:gd fmla="*/ 4 w 4" name="T2"/>
                      <a:gd fmla="*/ 1 h 4" name="T3"/>
                      <a:gd fmla="*/ 3 w 4" name="T4"/>
                      <a:gd fmla="*/ 1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1" name="Freeform 451"/>
                  <p:cNvSpPr/>
                  <p:nvPr/>
                </p:nvSpPr>
                <p:spPr bwMode="auto">
                  <a:xfrm>
                    <a:off x="1031875" y="2735263"/>
                    <a:ext cx="3175" cy="3175"/>
                  </a:xfrm>
                  <a:custGeom>
                    <a:gdLst>
                      <a:gd fmla="*/ 0 w 4" name="T0"/>
                      <a:gd fmla="*/ 3 h 3" name="T1"/>
                      <a:gd fmla="*/ 2 w 4" name="T2"/>
                      <a:gd fmla="*/ 2 h 3" name="T3"/>
                      <a:gd fmla="*/ 4 w 4" name="T4"/>
                      <a:gd fmla="*/ 0 h 3" name="T5"/>
                      <a:gd fmla="*/ 3 w 4" name="T6"/>
                      <a:gd fmla="*/ 0 h 3" name="T7"/>
                      <a:gd fmla="*/ 2 w 4" name="T8"/>
                      <a:gd fmla="*/ 1 h 3" name="T9"/>
                      <a:gd fmla="*/ 0 w 4" name="T10"/>
                      <a:gd fmla="*/ 2 h 3" name="T11"/>
                      <a:gd fmla="*/ 0 w 4"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4">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2" name="Freeform 452"/>
                  <p:cNvSpPr/>
                  <p:nvPr/>
                </p:nvSpPr>
                <p:spPr bwMode="auto">
                  <a:xfrm>
                    <a:off x="1031875" y="2735263"/>
                    <a:ext cx="4763" cy="3175"/>
                  </a:xfrm>
                  <a:custGeom>
                    <a:gdLst>
                      <a:gd fmla="*/ 1 w 5" name="T0"/>
                      <a:gd fmla="*/ 3 h 3" name="T1"/>
                      <a:gd fmla="*/ 5 w 5" name="T2"/>
                      <a:gd fmla="*/ 0 h 3" name="T3"/>
                      <a:gd fmla="*/ 4 w 5" name="T4"/>
                      <a:gd fmla="*/ 0 h 3" name="T5"/>
                      <a:gd fmla="*/ 1 w 5" name="T6"/>
                      <a:gd fmla="*/ 3 h 3" name="T7"/>
                      <a:gd fmla="*/ 1 w 5" name="T8"/>
                      <a:gd fmla="*/ 3 h 3" name="T9"/>
                    </a:gdLst>
                    <a:cxnLst>
                      <a:cxn ang="0">
                        <a:pos x="T0" y="T1"/>
                      </a:cxn>
                      <a:cxn ang="0">
                        <a:pos x="T2" y="T3"/>
                      </a:cxn>
                      <a:cxn ang="0">
                        <a:pos x="T4" y="T5"/>
                      </a:cxn>
                      <a:cxn ang="0">
                        <a:pos x="T6" y="T7"/>
                      </a:cxn>
                      <a:cxn ang="0">
                        <a:pos x="T8" y="T9"/>
                      </a:cxn>
                    </a:cxnLst>
                    <a:rect b="b" l="0" r="r" t="0"/>
                    <a:pathLst>
                      <a:path h="3" w="5">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3" name="Freeform 453"/>
                  <p:cNvSpPr/>
                  <p:nvPr/>
                </p:nvSpPr>
                <p:spPr bwMode="auto">
                  <a:xfrm>
                    <a:off x="1033463" y="2735263"/>
                    <a:ext cx="4763" cy="3175"/>
                  </a:xfrm>
                  <a:custGeom>
                    <a:gdLst>
                      <a:gd fmla="*/ 0 w 4" name="T0"/>
                      <a:gd fmla="*/ 4 h 4" name="T1"/>
                      <a:gd fmla="*/ 3 w 4" name="T2"/>
                      <a:gd fmla="*/ 1 h 4" name="T3"/>
                      <a:gd fmla="*/ 3 w 4" name="T4"/>
                      <a:gd fmla="*/ 1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4" name="Freeform 454"/>
                  <p:cNvSpPr/>
                  <p:nvPr/>
                </p:nvSpPr>
                <p:spPr bwMode="auto">
                  <a:xfrm>
                    <a:off x="1035050" y="2735263"/>
                    <a:ext cx="3175" cy="3175"/>
                  </a:xfrm>
                  <a:custGeom>
                    <a:gdLst>
                      <a:gd fmla="*/ 0 w 3" name="T0"/>
                      <a:gd fmla="*/ 3 h 3" name="T1"/>
                      <a:gd fmla="*/ 3 w 3" name="T2"/>
                      <a:gd fmla="*/ 0 h 3" name="T3"/>
                      <a:gd fmla="*/ 3 w 3" name="T4"/>
                      <a:gd fmla="*/ 0 h 3" name="T5"/>
                      <a:gd fmla="*/ 0 w 3" name="T6"/>
                      <a:gd fmla="*/ 3 h 3" name="T7"/>
                      <a:gd fmla="*/ 0 w 3" name="T8"/>
                      <a:gd fmla="*/ 3 h 3" name="T9"/>
                    </a:gdLst>
                    <a:cxnLst>
                      <a:cxn ang="0">
                        <a:pos x="T0" y="T1"/>
                      </a:cxn>
                      <a:cxn ang="0">
                        <a:pos x="T2" y="T3"/>
                      </a:cxn>
                      <a:cxn ang="0">
                        <a:pos x="T4" y="T5"/>
                      </a:cxn>
                      <a:cxn ang="0">
                        <a:pos x="T6" y="T7"/>
                      </a:cxn>
                      <a:cxn ang="0">
                        <a:pos x="T8" y="T9"/>
                      </a:cxn>
                    </a:cxnLst>
                    <a:rect b="b" l="0" r="r" t="0"/>
                    <a:pathLst>
                      <a:path h="3" w="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5" name="Freeform 455"/>
                  <p:cNvSpPr/>
                  <p:nvPr/>
                </p:nvSpPr>
                <p:spPr bwMode="auto">
                  <a:xfrm>
                    <a:off x="1035050" y="2735263"/>
                    <a:ext cx="3175" cy="3175"/>
                  </a:xfrm>
                  <a:custGeom>
                    <a:gdLst>
                      <a:gd fmla="*/ 1 w 3" name="T0"/>
                      <a:gd fmla="*/ 3 h 3" name="T1"/>
                      <a:gd fmla="*/ 3 w 3" name="T2"/>
                      <a:gd fmla="*/ 0 h 3" name="T3"/>
                      <a:gd fmla="*/ 3 w 3" name="T4"/>
                      <a:gd fmla="*/ 0 h 3" name="T5"/>
                      <a:gd fmla="*/ 1 w 3" name="T6"/>
                      <a:gd fmla="*/ 2 h 3" name="T7"/>
                      <a:gd fmla="*/ 1 w 3" name="T8"/>
                      <a:gd fmla="*/ 3 h 3" name="T9"/>
                    </a:gdLst>
                    <a:cxnLst>
                      <a:cxn ang="0">
                        <a:pos x="T0" y="T1"/>
                      </a:cxn>
                      <a:cxn ang="0">
                        <a:pos x="T2" y="T3"/>
                      </a:cxn>
                      <a:cxn ang="0">
                        <a:pos x="T4" y="T5"/>
                      </a:cxn>
                      <a:cxn ang="0">
                        <a:pos x="T6" y="T7"/>
                      </a:cxn>
                      <a:cxn ang="0">
                        <a:pos x="T8" y="T9"/>
                      </a:cxn>
                    </a:cxnLst>
                    <a:rect b="b" l="0" r="r" t="0"/>
                    <a:pathLst>
                      <a:path h="3" w="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6" name="Freeform 476"/>
                  <p:cNvSpPr>
                    <a:spLocks noEditPoints="1"/>
                  </p:cNvSpPr>
                  <p:nvPr/>
                </p:nvSpPr>
                <p:spPr bwMode="auto">
                  <a:xfrm>
                    <a:off x="869950" y="2209801"/>
                    <a:ext cx="49213" cy="69850"/>
                  </a:xfrm>
                  <a:custGeom>
                    <a:gdLst>
                      <a:gd fmla="*/ 8 w 47" name="T0"/>
                      <a:gd fmla="*/ 40 h 66" name="T1"/>
                      <a:gd fmla="*/ 8 w 47" name="T2"/>
                      <a:gd fmla="*/ 40 h 66" name="T3"/>
                      <a:gd fmla="*/ 23 w 47" name="T4"/>
                      <a:gd fmla="*/ 65 h 66" name="T5"/>
                      <a:gd fmla="*/ 30 w 47" name="T6"/>
                      <a:gd fmla="*/ 2 h 66" name="T7"/>
                      <a:gd fmla="*/ 30 w 47" name="T8"/>
                      <a:gd fmla="*/ 2 h 66" name="T9"/>
                      <a:gd fmla="*/ 34 w 47" name="T10"/>
                      <a:gd fmla="*/ 3 h 66" name="T11"/>
                      <a:gd fmla="*/ 41 w 47" name="T12"/>
                      <a:gd fmla="*/ 8 h 66" name="T13"/>
                      <a:gd fmla="*/ 45 w 47" name="T14"/>
                      <a:gd fmla="*/ 17 h 66" name="T15"/>
                      <a:gd fmla="*/ 43 w 47" name="T16"/>
                      <a:gd fmla="*/ 31 h 66" name="T17"/>
                      <a:gd fmla="*/ 39 w 47" name="T18"/>
                      <a:gd fmla="*/ 37 h 66" name="T19"/>
                      <a:gd fmla="*/ 32 w 47" name="T20"/>
                      <a:gd fmla="*/ 44 h 66" name="T21"/>
                      <a:gd fmla="*/ 29 w 47" name="T22"/>
                      <a:gd fmla="*/ 52 h 66" name="T23"/>
                      <a:gd fmla="*/ 29 w 47" name="T24"/>
                      <a:gd fmla="*/ 60 h 66" name="T25"/>
                      <a:gd fmla="*/ 28 w 47" name="T26"/>
                      <a:gd fmla="*/ 63 h 66" name="T27"/>
                      <a:gd fmla="*/ 26 w 47" name="T28"/>
                      <a:gd fmla="*/ 64 h 66" name="T29"/>
                      <a:gd fmla="*/ 19 w 47" name="T30"/>
                      <a:gd fmla="*/ 65 h 66" name="T31"/>
                      <a:gd fmla="*/ 16 w 47" name="T32"/>
                      <a:gd fmla="*/ 53 h 66" name="T33"/>
                      <a:gd fmla="*/ 15 w 47" name="T34"/>
                      <a:gd fmla="*/ 49 h 66" name="T35"/>
                      <a:gd fmla="*/ 10 w 47" name="T36"/>
                      <a:gd fmla="*/ 42 h 66" name="T37"/>
                      <a:gd fmla="*/ 8 w 47" name="T38"/>
                      <a:gd fmla="*/ 40 h 66" name="T39"/>
                      <a:gd fmla="*/ 8 w 47" name="T40"/>
                      <a:gd fmla="*/ 40 h 66" name="T41"/>
                      <a:gd fmla="*/ 3 w 47" name="T42"/>
                      <a:gd fmla="*/ 32 h 66" name="T43"/>
                      <a:gd fmla="*/ 2 w 47" name="T44"/>
                      <a:gd fmla="*/ 23 h 66" name="T45"/>
                      <a:gd fmla="*/ 6 w 47" name="T46"/>
                      <a:gd fmla="*/ 13 h 66" name="T47"/>
                      <a:gd fmla="*/ 18 w 47" name="T48"/>
                      <a:gd fmla="*/ 3 h 66" name="T49"/>
                      <a:gd fmla="*/ 30 w 47" name="T50"/>
                      <a:gd fmla="*/ 2 h 66" name="T51"/>
                      <a:gd fmla="*/ 12 w 47" name="T52"/>
                      <a:gd fmla="*/ 6 h 66" name="T53"/>
                      <a:gd fmla="*/ 0 w 47" name="T54"/>
                      <a:gd fmla="*/ 26 h 66" name="T55"/>
                      <a:gd fmla="*/ 3 w 47" name="T56"/>
                      <a:gd fmla="*/ 35 h 66" name="T57"/>
                      <a:gd fmla="*/ 12 w 47" name="T58"/>
                      <a:gd fmla="*/ 47 h 66" name="T59"/>
                      <a:gd fmla="*/ 14 w 47" name="T60"/>
                      <a:gd fmla="*/ 50 h 66" name="T61"/>
                      <a:gd fmla="*/ 15 w 47" name="T62"/>
                      <a:gd fmla="*/ 64 h 66" name="T63"/>
                      <a:gd fmla="*/ 14 w 47" name="T64"/>
                      <a:gd fmla="*/ 64 h 66" name="T65"/>
                      <a:gd fmla="*/ 15 w 47" name="T66"/>
                      <a:gd fmla="*/ 65 h 66" name="T67"/>
                      <a:gd fmla="*/ 16 w 47" name="T68"/>
                      <a:gd fmla="*/ 65 h 66" name="T69"/>
                      <a:gd fmla="*/ 24 w 47" name="T70"/>
                      <a:gd fmla="*/ 66 h 66" name="T71"/>
                      <a:gd fmla="*/ 30 w 47" name="T72"/>
                      <a:gd fmla="*/ 59 h 66" name="T73"/>
                      <a:gd fmla="*/ 30 w 47" name="T74"/>
                      <a:gd fmla="*/ 52 h 66" name="T75"/>
                      <a:gd fmla="*/ 34 w 47" name="T76"/>
                      <a:gd fmla="*/ 43 h 66" name="T77"/>
                      <a:gd fmla="*/ 40 w 47" name="T78"/>
                      <a:gd fmla="*/ 37 h 66" name="T79"/>
                      <a:gd fmla="*/ 46 w 47" name="T80"/>
                      <a:gd fmla="*/ 25 h 66" name="T81"/>
                      <a:gd fmla="*/ 34 w 47" name="T82"/>
                      <a:gd fmla="*/ 1 h 66" name="T83"/>
                      <a:gd fmla="*/ 27 w 47" name="T84"/>
                      <a:gd fmla="*/ 0 h 6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6" w="47">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7" name="Freeform 477"/>
                  <p:cNvSpPr/>
                  <p:nvPr/>
                </p:nvSpPr>
                <p:spPr bwMode="auto">
                  <a:xfrm>
                    <a:off x="884238" y="2260601"/>
                    <a:ext cx="15875" cy="6350"/>
                  </a:xfrm>
                  <a:custGeom>
                    <a:gdLst>
                      <a:gd fmla="*/ 4 w 15" name="T0"/>
                      <a:gd fmla="*/ 0 h 5" name="T1"/>
                      <a:gd fmla="*/ 0 w 15" name="T2"/>
                      <a:gd fmla="*/ 2 h 5" name="T3"/>
                      <a:gd fmla="*/ 0 w 15" name="T4"/>
                      <a:gd fmla="*/ 3 h 5" name="T5"/>
                      <a:gd fmla="*/ 1 w 15" name="T6"/>
                      <a:gd fmla="*/ 3 h 5" name="T7"/>
                      <a:gd fmla="*/ 1 w 15" name="T8"/>
                      <a:gd fmla="*/ 2 h 5" name="T9"/>
                      <a:gd fmla="*/ 6 w 15" name="T10"/>
                      <a:gd fmla="*/ 1 h 5" name="T11"/>
                      <a:gd fmla="*/ 9 w 15" name="T12"/>
                      <a:gd fmla="*/ 1 h 5" name="T13"/>
                      <a:gd fmla="*/ 11 w 15" name="T14"/>
                      <a:gd fmla="*/ 2 h 5" name="T15"/>
                      <a:gd fmla="*/ 12 w 15" name="T16"/>
                      <a:gd fmla="*/ 2 h 5" name="T17"/>
                      <a:gd fmla="*/ 13 w 15" name="T18"/>
                      <a:gd fmla="*/ 3 h 5" name="T19"/>
                      <a:gd fmla="*/ 14 w 15" name="T20"/>
                      <a:gd fmla="*/ 4 h 5" name="T21"/>
                      <a:gd fmla="*/ 14 w 15" name="T22"/>
                      <a:gd fmla="*/ 4 h 5" name="T23"/>
                      <a:gd fmla="*/ 15 w 15" name="T24"/>
                      <a:gd fmla="*/ 5 h 5" name="T25"/>
                      <a:gd fmla="*/ 15 w 15" name="T26"/>
                      <a:gd fmla="*/ 4 h 5" name="T27"/>
                      <a:gd fmla="*/ 13 w 15" name="T28"/>
                      <a:gd fmla="*/ 2 h 5" name="T29"/>
                      <a:gd fmla="*/ 11 w 15" name="T30"/>
                      <a:gd fmla="*/ 0 h 5" name="T31"/>
                      <a:gd fmla="*/ 8 w 15" name="T32"/>
                      <a:gd fmla="*/ 0 h 5" name="T33"/>
                      <a:gd fmla="*/ 4 w 15" name="T34"/>
                      <a:gd fmla="*/ 0 h 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 w="1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8" name="Freeform 478"/>
                  <p:cNvSpPr/>
                  <p:nvPr/>
                </p:nvSpPr>
                <p:spPr bwMode="auto">
                  <a:xfrm>
                    <a:off x="885825" y="2263776"/>
                    <a:ext cx="14288" cy="3175"/>
                  </a:xfrm>
                  <a:custGeom>
                    <a:gdLst>
                      <a:gd fmla="*/ 5 w 14" name="T0"/>
                      <a:gd fmla="*/ 0 h 4" name="T1"/>
                      <a:gd fmla="*/ 3 w 14" name="T2"/>
                      <a:gd fmla="*/ 0 h 4" name="T3"/>
                      <a:gd fmla="*/ 1 w 14" name="T4"/>
                      <a:gd fmla="*/ 0 h 4" name="T5"/>
                      <a:gd fmla="*/ 0 w 14" name="T6"/>
                      <a:gd fmla="*/ 1 h 4" name="T7"/>
                      <a:gd fmla="*/ 1 w 14" name="T8"/>
                      <a:gd fmla="*/ 1 h 4" name="T9"/>
                      <a:gd fmla="*/ 3 w 14" name="T10"/>
                      <a:gd fmla="*/ 1 h 4" name="T11"/>
                      <a:gd fmla="*/ 5 w 14" name="T12"/>
                      <a:gd fmla="*/ 1 h 4" name="T13"/>
                      <a:gd fmla="*/ 10 w 14" name="T14"/>
                      <a:gd fmla="*/ 1 h 4" name="T15"/>
                      <a:gd fmla="*/ 12 w 14" name="T16"/>
                      <a:gd fmla="*/ 2 h 4" name="T17"/>
                      <a:gd fmla="*/ 12 w 14" name="T18"/>
                      <a:gd fmla="*/ 2 h 4" name="T19"/>
                      <a:gd fmla="*/ 13 w 14" name="T20"/>
                      <a:gd fmla="*/ 3 h 4" name="T21"/>
                      <a:gd fmla="*/ 13 w 14" name="T22"/>
                      <a:gd fmla="*/ 3 h 4" name="T23"/>
                      <a:gd fmla="*/ 13 w 14" name="T24"/>
                      <a:gd fmla="*/ 3 h 4" name="T25"/>
                      <a:gd fmla="*/ 13 w 14" name="T26"/>
                      <a:gd fmla="*/ 3 h 4" name="T27"/>
                      <a:gd fmla="*/ 13 w 14" name="T28"/>
                      <a:gd fmla="*/ 4 h 4" name="T29"/>
                      <a:gd fmla="*/ 14 w 14" name="T30"/>
                      <a:gd fmla="*/ 3 h 4" name="T31"/>
                      <a:gd fmla="*/ 13 w 14" name="T32"/>
                      <a:gd fmla="*/ 1 h 4" name="T33"/>
                      <a:gd fmla="*/ 11 w 14" name="T34"/>
                      <a:gd fmla="*/ 1 h 4" name="T35"/>
                      <a:gd fmla="*/ 7 w 14" name="T36"/>
                      <a:gd fmla="*/ 0 h 4" name="T37"/>
                      <a:gd fmla="*/ 5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9" name="Freeform 479"/>
                  <p:cNvSpPr/>
                  <p:nvPr/>
                </p:nvSpPr>
                <p:spPr bwMode="auto">
                  <a:xfrm>
                    <a:off x="885825" y="2266951"/>
                    <a:ext cx="15875" cy="3175"/>
                  </a:xfrm>
                  <a:custGeom>
                    <a:gdLst>
                      <a:gd fmla="*/ 1 w 14" name="T0"/>
                      <a:gd fmla="*/ 2 h 3" name="T1"/>
                      <a:gd fmla="*/ 1 w 14" name="T2"/>
                      <a:gd fmla="*/ 2 h 3" name="T3"/>
                      <a:gd fmla="*/ 0 w 14" name="T4"/>
                      <a:gd fmla="*/ 2 h 3" name="T5"/>
                      <a:gd fmla="*/ 1 w 14" name="T6"/>
                      <a:gd fmla="*/ 3 h 3" name="T7"/>
                      <a:gd fmla="*/ 8 w 14" name="T8"/>
                      <a:gd fmla="*/ 1 h 3" name="T9"/>
                      <a:gd fmla="*/ 12 w 14" name="T10"/>
                      <a:gd fmla="*/ 1 h 3" name="T11"/>
                      <a:gd fmla="*/ 13 w 14" name="T12"/>
                      <a:gd fmla="*/ 1 h 3" name="T13"/>
                      <a:gd fmla="*/ 14 w 14" name="T14"/>
                      <a:gd fmla="*/ 1 h 3" name="T15"/>
                      <a:gd fmla="*/ 13 w 14" name="T16"/>
                      <a:gd fmla="*/ 0 h 3" name="T17"/>
                      <a:gd fmla="*/ 11 w 14" name="T18"/>
                      <a:gd fmla="*/ 0 h 3" name="T19"/>
                      <a:gd fmla="*/ 1 w 14" name="T20"/>
                      <a:gd fmla="*/ 2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14">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0" name="Freeform 480"/>
                  <p:cNvSpPr>
                    <a:spLocks noEditPoints="1"/>
                  </p:cNvSpPr>
                  <p:nvPr/>
                </p:nvSpPr>
                <p:spPr bwMode="auto">
                  <a:xfrm>
                    <a:off x="885825" y="2268538"/>
                    <a:ext cx="15875" cy="4763"/>
                  </a:xfrm>
                  <a:custGeom>
                    <a:gdLst>
                      <a:gd fmla="*/ 3 w 14" name="T0"/>
                      <a:gd fmla="*/ 3 h 4" name="T1"/>
                      <a:gd fmla="*/ 3 w 14" name="T2"/>
                      <a:gd fmla="*/ 3 h 4" name="T3"/>
                      <a:gd fmla="*/ 3 w 14" name="T4"/>
                      <a:gd fmla="*/ 3 h 4" name="T5"/>
                      <a:gd fmla="*/ 9 w 14" name="T6"/>
                      <a:gd fmla="*/ 0 h 4" name="T7"/>
                      <a:gd fmla="*/ 2 w 14" name="T8"/>
                      <a:gd fmla="*/ 2 h 4" name="T9"/>
                      <a:gd fmla="*/ 1 w 14" name="T10"/>
                      <a:gd fmla="*/ 2 h 4" name="T11"/>
                      <a:gd fmla="*/ 1 w 14" name="T12"/>
                      <a:gd fmla="*/ 3 h 4" name="T13"/>
                      <a:gd fmla="*/ 1 w 14" name="T14"/>
                      <a:gd fmla="*/ 3 h 4" name="T15"/>
                      <a:gd fmla="*/ 3 w 14" name="T16"/>
                      <a:gd fmla="*/ 3 h 4" name="T17"/>
                      <a:gd fmla="*/ 8 w 14" name="T18"/>
                      <a:gd fmla="*/ 1 h 4" name="T19"/>
                      <a:gd fmla="*/ 10 w 14" name="T20"/>
                      <a:gd fmla="*/ 1 h 4" name="T21"/>
                      <a:gd fmla="*/ 11 w 14" name="T22"/>
                      <a:gd fmla="*/ 2 h 4" name="T23"/>
                      <a:gd fmla="*/ 12 w 14" name="T24"/>
                      <a:gd fmla="*/ 2 h 4" name="T25"/>
                      <a:gd fmla="*/ 12 w 14" name="T26"/>
                      <a:gd fmla="*/ 2 h 4" name="T27"/>
                      <a:gd fmla="*/ 13 w 14" name="T28"/>
                      <a:gd fmla="*/ 3 h 4" name="T29"/>
                      <a:gd fmla="*/ 13 w 14" name="T30"/>
                      <a:gd fmla="*/ 3 h 4" name="T31"/>
                      <a:gd fmla="*/ 14 w 14" name="T32"/>
                      <a:gd fmla="*/ 2 h 4" name="T33"/>
                      <a:gd fmla="*/ 11 w 14" name="T34"/>
                      <a:gd fmla="*/ 0 h 4" name="T35"/>
                      <a:gd fmla="*/ 9 w 14" name="T36"/>
                      <a:gd fmla="*/ 0 h 4" name="T37"/>
                      <a:gd fmla="*/ 9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1" name="Freeform 481"/>
                  <p:cNvSpPr>
                    <a:spLocks noEditPoints="1"/>
                  </p:cNvSpPr>
                  <p:nvPr/>
                </p:nvSpPr>
                <p:spPr bwMode="auto">
                  <a:xfrm>
                    <a:off x="885825" y="2273301"/>
                    <a:ext cx="14288" cy="1588"/>
                  </a:xfrm>
                  <a:custGeom>
                    <a:gdLst>
                      <a:gd fmla="*/ 3 w 13" name="T0"/>
                      <a:gd fmla="*/ 2 h 2" name="T1"/>
                      <a:gd fmla="*/ 3 w 13" name="T2"/>
                      <a:gd fmla="*/ 2 h 2" name="T3"/>
                      <a:gd fmla="*/ 3 w 13" name="T4"/>
                      <a:gd fmla="*/ 2 h 2" name="T5"/>
                      <a:gd fmla="*/ 12 w 13" name="T6"/>
                      <a:gd fmla="*/ 0 h 2" name="T7"/>
                      <a:gd fmla="*/ 11 w 13" name="T8"/>
                      <a:gd fmla="*/ 0 h 2" name="T9"/>
                      <a:gd fmla="*/ 6 w 13" name="T10"/>
                      <a:gd fmla="*/ 0 h 2" name="T11"/>
                      <a:gd fmla="*/ 0 w 13" name="T12"/>
                      <a:gd fmla="*/ 1 h 2" name="T13"/>
                      <a:gd fmla="*/ 0 w 13" name="T14"/>
                      <a:gd fmla="*/ 2 h 2" name="T15"/>
                      <a:gd fmla="*/ 1 w 13" name="T16"/>
                      <a:gd fmla="*/ 2 h 2" name="T17"/>
                      <a:gd fmla="*/ 3 w 13" name="T18"/>
                      <a:gd fmla="*/ 2 h 2" name="T19"/>
                      <a:gd fmla="*/ 7 w 13" name="T20"/>
                      <a:gd fmla="*/ 1 h 2" name="T21"/>
                      <a:gd fmla="*/ 13 w 13" name="T22"/>
                      <a:gd fmla="*/ 1 h 2" name="T23"/>
                      <a:gd fmla="*/ 13 w 13" name="T24"/>
                      <a:gd fmla="*/ 0 h 2" name="T25"/>
                      <a:gd fmla="*/ 12 w 13" name="T26"/>
                      <a:gd fmla="*/ 0 h 2" name="T27"/>
                      <a:gd fmla="*/ 12 w 1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13">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2" name="Freeform 482"/>
                  <p:cNvSpPr/>
                  <p:nvPr/>
                </p:nvSpPr>
                <p:spPr bwMode="auto">
                  <a:xfrm>
                    <a:off x="885825" y="2273301"/>
                    <a:ext cx="15875" cy="3175"/>
                  </a:xfrm>
                  <a:custGeom>
                    <a:gdLst>
                      <a:gd fmla="*/ 13 w 14" name="T0"/>
                      <a:gd fmla="*/ 0 h 3" name="T1"/>
                      <a:gd fmla="*/ 12 w 14" name="T2"/>
                      <a:gd fmla="*/ 0 h 3" name="T3"/>
                      <a:gd fmla="*/ 11 w 14" name="T4"/>
                      <a:gd fmla="*/ 1 h 3" name="T5"/>
                      <a:gd fmla="*/ 9 w 14" name="T6"/>
                      <a:gd fmla="*/ 1 h 3" name="T7"/>
                      <a:gd fmla="*/ 5 w 14" name="T8"/>
                      <a:gd fmla="*/ 1 h 3" name="T9"/>
                      <a:gd fmla="*/ 1 w 14" name="T10"/>
                      <a:gd fmla="*/ 1 h 3" name="T11"/>
                      <a:gd fmla="*/ 0 w 14" name="T12"/>
                      <a:gd fmla="*/ 2 h 3" name="T13"/>
                      <a:gd fmla="*/ 1 w 14" name="T14"/>
                      <a:gd fmla="*/ 3 h 3" name="T15"/>
                      <a:gd fmla="*/ 5 w 14" name="T16"/>
                      <a:gd fmla="*/ 3 h 3" name="T17"/>
                      <a:gd fmla="*/ 7 w 14" name="T18"/>
                      <a:gd fmla="*/ 3 h 3" name="T19"/>
                      <a:gd fmla="*/ 11 w 14" name="T20"/>
                      <a:gd fmla="*/ 2 h 3" name="T21"/>
                      <a:gd fmla="*/ 14 w 14" name="T22"/>
                      <a:gd fmla="*/ 1 h 3" name="T23"/>
                      <a:gd fmla="*/ 14 w 14" name="T24"/>
                      <a:gd fmla="*/ 0 h 3" name="T25"/>
                      <a:gd fmla="*/ 13 w 14" name="T26"/>
                      <a:gd fmla="*/ 0 h 3" name="T27"/>
                      <a:gd fmla="*/ 13 w 14"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14">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3" name="Freeform 483"/>
                  <p:cNvSpPr>
                    <a:spLocks noEditPoints="1"/>
                  </p:cNvSpPr>
                  <p:nvPr/>
                </p:nvSpPr>
                <p:spPr bwMode="auto">
                  <a:xfrm>
                    <a:off x="879475" y="2232026"/>
                    <a:ext cx="28575" cy="30163"/>
                  </a:xfrm>
                  <a:custGeom>
                    <a:gdLst>
                      <a:gd fmla="*/ 6 w 26" name="T0"/>
                      <a:gd fmla="*/ 9 h 28" name="T1"/>
                      <a:gd fmla="*/ 6 w 26" name="T2"/>
                      <a:gd fmla="*/ 9 h 28" name="T3"/>
                      <a:gd fmla="*/ 13 w 26" name="T4"/>
                      <a:gd fmla="*/ 3 h 28" name="T5"/>
                      <a:gd fmla="*/ 14 w 26" name="T6"/>
                      <a:gd fmla="*/ 3 h 28" name="T7"/>
                      <a:gd fmla="*/ 13 w 26" name="T8"/>
                      <a:gd fmla="*/ 4 h 28" name="T9"/>
                      <a:gd fmla="*/ 13 w 26" name="T10"/>
                      <a:gd fmla="*/ 3 h 28" name="T11"/>
                      <a:gd fmla="*/ 13 w 26" name="T12"/>
                      <a:gd fmla="*/ 2 h 28" name="T13"/>
                      <a:gd fmla="*/ 10 w 26" name="T14"/>
                      <a:gd fmla="*/ 1 h 28" name="T15"/>
                      <a:gd fmla="*/ 10 w 26" name="T16"/>
                      <a:gd fmla="*/ 2 h 28" name="T17"/>
                      <a:gd fmla="*/ 9 w 26" name="T18"/>
                      <a:gd fmla="*/ 2 h 28" name="T19"/>
                      <a:gd fmla="*/ 9 w 26" name="T20"/>
                      <a:gd fmla="*/ 1 h 28" name="T21"/>
                      <a:gd fmla="*/ 9 w 26" name="T22"/>
                      <a:gd fmla="*/ 0 h 28" name="T23"/>
                      <a:gd fmla="*/ 5 w 26" name="T24"/>
                      <a:gd fmla="*/ 2 h 28" name="T25"/>
                      <a:gd fmla="*/ 1 w 26" name="T26"/>
                      <a:gd fmla="*/ 5 h 28" name="T27"/>
                      <a:gd fmla="*/ 8 w 26" name="T28"/>
                      <a:gd fmla="*/ 10 h 28" name="T29"/>
                      <a:gd fmla="*/ 11 w 26" name="T30"/>
                      <a:gd fmla="*/ 16 h 28" name="T31"/>
                      <a:gd fmla="*/ 12 w 26" name="T32"/>
                      <a:gd fmla="*/ 26 h 28" name="T33"/>
                      <a:gd fmla="*/ 8 w 26" name="T34"/>
                      <a:gd fmla="*/ 9 h 28" name="T35"/>
                      <a:gd fmla="*/ 2 w 26" name="T36"/>
                      <a:gd fmla="*/ 6 h 28" name="T37"/>
                      <a:gd fmla="*/ 2 w 26" name="T38"/>
                      <a:gd fmla="*/ 4 h 28" name="T39"/>
                      <a:gd fmla="*/ 2 w 26" name="T40"/>
                      <a:gd fmla="*/ 3 h 28" name="T41"/>
                      <a:gd fmla="*/ 4 w 26" name="T42"/>
                      <a:gd fmla="*/ 3 h 28" name="T43"/>
                      <a:gd fmla="*/ 6 w 26" name="T44"/>
                      <a:gd fmla="*/ 6 h 28" name="T45"/>
                      <a:gd fmla="*/ 6 w 26" name="T46"/>
                      <a:gd fmla="*/ 2 h 28" name="T47"/>
                      <a:gd fmla="*/ 8 w 26" name="T48"/>
                      <a:gd fmla="*/ 1 h 28" name="T49"/>
                      <a:gd fmla="*/ 11 w 26" name="T50"/>
                      <a:gd fmla="*/ 3 h 28" name="T51"/>
                      <a:gd fmla="*/ 12 w 26" name="T52"/>
                      <a:gd fmla="*/ 2 h 28" name="T53"/>
                      <a:gd fmla="*/ 12 w 26" name="T54"/>
                      <a:gd fmla="*/ 5 h 28" name="T55"/>
                      <a:gd fmla="*/ 14 w 26" name="T56"/>
                      <a:gd fmla="*/ 2 h 28" name="T57"/>
                      <a:gd fmla="*/ 15 w 26" name="T58"/>
                      <a:gd fmla="*/ 3 h 28" name="T59"/>
                      <a:gd fmla="*/ 17 w 26" name="T60"/>
                      <a:gd fmla="*/ 3 h 28" name="T61"/>
                      <a:gd fmla="*/ 17 w 26" name="T62"/>
                      <a:gd fmla="*/ 1 h 28" name="T63"/>
                      <a:gd fmla="*/ 19 w 26" name="T64"/>
                      <a:gd fmla="*/ 1 h 28" name="T65"/>
                      <a:gd fmla="*/ 18 w 26" name="T66"/>
                      <a:gd fmla="*/ 4 h 28" name="T67"/>
                      <a:gd fmla="*/ 21 w 26" name="T68"/>
                      <a:gd fmla="*/ 2 h 28" name="T69"/>
                      <a:gd fmla="*/ 21 w 26" name="T70"/>
                      <a:gd fmla="*/ 2 h 28" name="T71"/>
                      <a:gd fmla="*/ 23 w 26" name="T72"/>
                      <a:gd fmla="*/ 2 h 28" name="T73"/>
                      <a:gd fmla="*/ 24 w 26" name="T74"/>
                      <a:gd fmla="*/ 3 h 28" name="T75"/>
                      <a:gd fmla="*/ 25 w 26" name="T76"/>
                      <a:gd fmla="*/ 4 h 28" name="T77"/>
                      <a:gd fmla="*/ 24 w 26" name="T78"/>
                      <a:gd fmla="*/ 6 h 28" name="T79"/>
                      <a:gd fmla="*/ 18 w 26" name="T80"/>
                      <a:gd fmla="*/ 10 h 28" name="T81"/>
                      <a:gd fmla="*/ 15 w 26" name="T82"/>
                      <a:gd fmla="*/ 28 h 28" name="T83"/>
                      <a:gd fmla="*/ 16 w 26" name="T84"/>
                      <a:gd fmla="*/ 26 h 28" name="T85"/>
                      <a:gd fmla="*/ 19 w 26" name="T86"/>
                      <a:gd fmla="*/ 11 h 28" name="T87"/>
                      <a:gd fmla="*/ 25 w 26" name="T88"/>
                      <a:gd fmla="*/ 6 h 28" name="T89"/>
                      <a:gd fmla="*/ 22 w 26" name="T90"/>
                      <a:gd fmla="*/ 1 h 28" name="T91"/>
                      <a:gd fmla="*/ 20 w 26" name="T92"/>
                      <a:gd fmla="*/ 1 h 28" name="T93"/>
                      <a:gd fmla="*/ 13 w 26" name="T94"/>
                      <a:gd fmla="*/ 1 h 28" name="T95"/>
                      <a:gd fmla="*/ 10 w 26" name="T96"/>
                      <a:gd fmla="*/ 0 h 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 w="26">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4" name="Freeform 484"/>
                  <p:cNvSpPr/>
                  <p:nvPr/>
                </p:nvSpPr>
                <p:spPr bwMode="auto">
                  <a:xfrm>
                    <a:off x="896938" y="2190751"/>
                    <a:ext cx="1588" cy="11113"/>
                  </a:xfrm>
                  <a:custGeom>
                    <a:gdLst>
                      <a:gd fmla="*/ 0 w 1" name="T0"/>
                      <a:gd fmla="*/ 1 h 11" name="T1"/>
                      <a:gd fmla="*/ 0 w 1" name="T2"/>
                      <a:gd fmla="*/ 11 h 11" name="T3"/>
                      <a:gd fmla="*/ 1 w 1" name="T4"/>
                      <a:gd fmla="*/ 11 h 11" name="T5"/>
                      <a:gd fmla="*/ 1 w 1" name="T6"/>
                      <a:gd fmla="*/ 11 h 11" name="T7"/>
                      <a:gd fmla="*/ 1 w 1" name="T8"/>
                      <a:gd fmla="*/ 1 h 11" name="T9"/>
                      <a:gd fmla="*/ 0 w 1" name="T10"/>
                      <a:gd fmla="*/ 0 h 11" name="T11"/>
                      <a:gd fmla="*/ 0 w 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5" name="Freeform 485"/>
                  <p:cNvSpPr/>
                  <p:nvPr/>
                </p:nvSpPr>
                <p:spPr bwMode="auto">
                  <a:xfrm>
                    <a:off x="912813" y="2197101"/>
                    <a:ext cx="9525" cy="7938"/>
                  </a:xfrm>
                  <a:custGeom>
                    <a:gdLst>
                      <a:gd fmla="*/ 8 w 9" name="T0"/>
                      <a:gd fmla="*/ 0 h 8" name="T1"/>
                      <a:gd fmla="*/ 4 w 9" name="T2"/>
                      <a:gd fmla="*/ 3 h 8" name="T3"/>
                      <a:gd fmla="*/ 0 w 9" name="T4"/>
                      <a:gd fmla="*/ 8 h 8" name="T5"/>
                      <a:gd fmla="*/ 0 w 9" name="T6"/>
                      <a:gd fmla="*/ 8 h 8" name="T7"/>
                      <a:gd fmla="*/ 1 w 9" name="T8"/>
                      <a:gd fmla="*/ 8 h 8" name="T9"/>
                      <a:gd fmla="*/ 1 w 9" name="T10"/>
                      <a:gd fmla="*/ 8 h 8" name="T11"/>
                      <a:gd fmla="*/ 6 w 9" name="T12"/>
                      <a:gd fmla="*/ 3 h 8" name="T13"/>
                      <a:gd fmla="*/ 9 w 9" name="T14"/>
                      <a:gd fmla="*/ 1 h 8" name="T15"/>
                      <a:gd fmla="*/ 9 w 9" name="T16"/>
                      <a:gd fmla="*/ 1 h 8" name="T17"/>
                      <a:gd fmla="*/ 8 w 9" name="T18"/>
                      <a:gd fmla="*/ 0 h 8" name="T19"/>
                      <a:gd fmla="*/ 8 w 9"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9">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6" name="Freeform 486"/>
                  <p:cNvSpPr>
                    <a:spLocks noEditPoints="1"/>
                  </p:cNvSpPr>
                  <p:nvPr/>
                </p:nvSpPr>
                <p:spPr bwMode="auto">
                  <a:xfrm>
                    <a:off x="920750" y="2209801"/>
                    <a:ext cx="9525" cy="3175"/>
                  </a:xfrm>
                  <a:custGeom>
                    <a:gdLst>
                      <a:gd fmla="*/ 3 w 9" name="T0"/>
                      <a:gd fmla="*/ 1 h 2" name="T1"/>
                      <a:gd fmla="*/ 3 w 9" name="T2"/>
                      <a:gd fmla="*/ 1 h 2" name="T3"/>
                      <a:gd fmla="*/ 3 w 9" name="T4"/>
                      <a:gd fmla="*/ 1 h 2" name="T5"/>
                      <a:gd fmla="*/ 8 w 9" name="T6"/>
                      <a:gd fmla="*/ 0 h 2" name="T7"/>
                      <a:gd fmla="*/ 3 w 9" name="T8"/>
                      <a:gd fmla="*/ 1 h 2" name="T9"/>
                      <a:gd fmla="*/ 0 w 9" name="T10"/>
                      <a:gd fmla="*/ 1 h 2" name="T11"/>
                      <a:gd fmla="*/ 0 w 9" name="T12"/>
                      <a:gd fmla="*/ 2 h 2" name="T13"/>
                      <a:gd fmla="*/ 0 w 9" name="T14"/>
                      <a:gd fmla="*/ 2 h 2" name="T15"/>
                      <a:gd fmla="*/ 5 w 9" name="T16"/>
                      <a:gd fmla="*/ 2 h 2" name="T17"/>
                      <a:gd fmla="*/ 9 w 9" name="T18"/>
                      <a:gd fmla="*/ 1 h 2" name="T19"/>
                      <a:gd fmla="*/ 9 w 9" name="T20"/>
                      <a:gd fmla="*/ 0 h 2" name="T21"/>
                      <a:gd fmla="*/ 8 w 9" name="T22"/>
                      <a:gd fmla="*/ 0 h 2" name="T23"/>
                      <a:gd fmla="*/ 8 w 9"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9">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7" name="Freeform 487"/>
                  <p:cNvSpPr/>
                  <p:nvPr/>
                </p:nvSpPr>
                <p:spPr bwMode="auto">
                  <a:xfrm>
                    <a:off x="925513" y="2225676"/>
                    <a:ext cx="9525" cy="0"/>
                  </a:xfrm>
                  <a:custGeom>
                    <a:gdLst>
                      <a:gd fmla="*/ 8 w 9" name="T0"/>
                      <a:gd fmla="*/ 0 h 1" name="T1"/>
                      <a:gd fmla="*/ 6 w 9" name="T2"/>
                      <a:gd fmla="*/ 0 h 1" name="T3"/>
                      <a:gd fmla="*/ 2 w 9" name="T4"/>
                      <a:gd fmla="*/ 0 h 1" name="T5"/>
                      <a:gd fmla="*/ 0 w 9" name="T6"/>
                      <a:gd fmla="*/ 0 h 1" name="T7"/>
                      <a:gd fmla="*/ 0 w 9" name="T8"/>
                      <a:gd fmla="*/ 1 h 1" name="T9"/>
                      <a:gd fmla="*/ 0 w 9" name="T10"/>
                      <a:gd fmla="*/ 1 h 1" name="T11"/>
                      <a:gd fmla="*/ 2 w 9" name="T12"/>
                      <a:gd fmla="*/ 1 h 1" name="T13"/>
                      <a:gd fmla="*/ 9 w 9" name="T14"/>
                      <a:gd fmla="*/ 1 h 1" name="T15"/>
                      <a:gd fmla="*/ 9 w 9" name="T16"/>
                      <a:gd fmla="*/ 0 h 1" name="T17"/>
                      <a:gd fmla="*/ 9 w 9" name="T18"/>
                      <a:gd fmla="*/ 0 h 1" name="T19"/>
                      <a:gd fmla="*/ 8 w 9" name="T20"/>
                      <a:gd fmla="*/ 0 h 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 w="9">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8" name="Freeform 488"/>
                  <p:cNvSpPr>
                    <a:spLocks noEditPoints="1"/>
                  </p:cNvSpPr>
                  <p:nvPr/>
                </p:nvSpPr>
                <p:spPr bwMode="auto">
                  <a:xfrm>
                    <a:off x="923925" y="2238376"/>
                    <a:ext cx="7938" cy="6350"/>
                  </a:xfrm>
                  <a:custGeom>
                    <a:gdLst>
                      <a:gd fmla="*/ 2 w 7" name="T0"/>
                      <a:gd fmla="*/ 2 h 6" name="T1"/>
                      <a:gd fmla="*/ 2 w 7" name="T2"/>
                      <a:gd fmla="*/ 2 h 6" name="T3"/>
                      <a:gd fmla="*/ 2 w 7" name="T4"/>
                      <a:gd fmla="*/ 2 h 6" name="T5"/>
                      <a:gd fmla="*/ 0 w 7" name="T6"/>
                      <a:gd fmla="*/ 0 h 6" name="T7"/>
                      <a:gd fmla="*/ 1 w 7" name="T8"/>
                      <a:gd fmla="*/ 1 h 6" name="T9"/>
                      <a:gd fmla="*/ 2 w 7" name="T10"/>
                      <a:gd fmla="*/ 2 h 6" name="T11"/>
                      <a:gd fmla="*/ 5 w 7" name="T12"/>
                      <a:gd fmla="*/ 3 h 6" name="T13"/>
                      <a:gd fmla="*/ 6 w 7" name="T14"/>
                      <a:gd fmla="*/ 4 h 6" name="T15"/>
                      <a:gd fmla="*/ 6 w 7" name="T16"/>
                      <a:gd fmla="*/ 4 h 6" name="T17"/>
                      <a:gd fmla="*/ 6 w 7" name="T18"/>
                      <a:gd fmla="*/ 5 h 6" name="T19"/>
                      <a:gd fmla="*/ 6 w 7" name="T20"/>
                      <a:gd fmla="*/ 5 h 6" name="T21"/>
                      <a:gd fmla="*/ 6 w 7" name="T22"/>
                      <a:gd fmla="*/ 5 h 6" name="T23"/>
                      <a:gd fmla="*/ 6 w 7" name="T24"/>
                      <a:gd fmla="*/ 6 h 6" name="T25"/>
                      <a:gd fmla="*/ 7 w 7" name="T26"/>
                      <a:gd fmla="*/ 6 h 6" name="T27"/>
                      <a:gd fmla="*/ 7 w 7" name="T28"/>
                      <a:gd fmla="*/ 4 h 6" name="T29"/>
                      <a:gd fmla="*/ 5 w 7" name="T30"/>
                      <a:gd fmla="*/ 2 h 6" name="T31"/>
                      <a:gd fmla="*/ 1 w 7" name="T32"/>
                      <a:gd fmla="*/ 0 h 6" name="T33"/>
                      <a:gd fmla="*/ 1 w 7" name="T34"/>
                      <a:gd fmla="*/ 0 h 6" name="T35"/>
                      <a:gd fmla="*/ 0 w 7" name="T36"/>
                      <a:gd fmla="*/ 0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7">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9" name="Freeform 489"/>
                  <p:cNvSpPr/>
                  <p:nvPr/>
                </p:nvSpPr>
                <p:spPr bwMode="auto">
                  <a:xfrm>
                    <a:off x="919163" y="2251076"/>
                    <a:ext cx="7938" cy="6350"/>
                  </a:xfrm>
                  <a:custGeom>
                    <a:gdLst>
                      <a:gd fmla="*/ 0 w 7" name="T0"/>
                      <a:gd fmla="*/ 0 h 6" name="T1"/>
                      <a:gd fmla="*/ 1 w 7" name="T2"/>
                      <a:gd fmla="*/ 1 h 6" name="T3"/>
                      <a:gd fmla="*/ 4 w 7" name="T4"/>
                      <a:gd fmla="*/ 3 h 6" name="T5"/>
                      <a:gd fmla="*/ 5 w 7" name="T6"/>
                      <a:gd fmla="*/ 5 h 6" name="T7"/>
                      <a:gd fmla="*/ 6 w 7" name="T8"/>
                      <a:gd fmla="*/ 5 h 6" name="T9"/>
                      <a:gd fmla="*/ 6 w 7" name="T10"/>
                      <a:gd fmla="*/ 5 h 6" name="T11"/>
                      <a:gd fmla="*/ 7 w 7" name="T12"/>
                      <a:gd fmla="*/ 6 h 6" name="T13"/>
                      <a:gd fmla="*/ 7 w 7" name="T14"/>
                      <a:gd fmla="*/ 5 h 6" name="T15"/>
                      <a:gd fmla="*/ 5 w 7" name="T16"/>
                      <a:gd fmla="*/ 2 h 6" name="T17"/>
                      <a:gd fmla="*/ 1 w 7" name="T18"/>
                      <a:gd fmla="*/ 0 h 6" name="T19"/>
                      <a:gd fmla="*/ 1 w 7" name="T20"/>
                      <a:gd fmla="*/ 0 h 6" name="T21"/>
                      <a:gd fmla="*/ 0 w 7"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7">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0" name="Freeform 490"/>
                  <p:cNvSpPr/>
                  <p:nvPr/>
                </p:nvSpPr>
                <p:spPr bwMode="auto">
                  <a:xfrm>
                    <a:off x="862013" y="2254251"/>
                    <a:ext cx="11113" cy="6350"/>
                  </a:xfrm>
                  <a:custGeom>
                    <a:gdLst>
                      <a:gd fmla="*/ 10 w 11" name="T0"/>
                      <a:gd fmla="*/ 0 h 5" name="T1"/>
                      <a:gd fmla="*/ 7 w 11" name="T2"/>
                      <a:gd fmla="*/ 1 h 5" name="T3"/>
                      <a:gd fmla="*/ 3 w 11" name="T4"/>
                      <a:gd fmla="*/ 3 h 5" name="T5"/>
                      <a:gd fmla="*/ 2 w 11" name="T6"/>
                      <a:gd fmla="*/ 3 h 5" name="T7"/>
                      <a:gd fmla="*/ 1 w 11" name="T8"/>
                      <a:gd fmla="*/ 3 h 5" name="T9"/>
                      <a:gd fmla="*/ 1 w 11" name="T10"/>
                      <a:gd fmla="*/ 3 h 5" name="T11"/>
                      <a:gd fmla="*/ 0 w 11" name="T12"/>
                      <a:gd fmla="*/ 4 h 5" name="T13"/>
                      <a:gd fmla="*/ 0 w 11" name="T14"/>
                      <a:gd fmla="*/ 5 h 5" name="T15"/>
                      <a:gd fmla="*/ 4 w 11" name="T16"/>
                      <a:gd fmla="*/ 4 h 5" name="T17"/>
                      <a:gd fmla="*/ 8 w 11" name="T18"/>
                      <a:gd fmla="*/ 2 h 5" name="T19"/>
                      <a:gd fmla="*/ 10 w 11" name="T20"/>
                      <a:gd fmla="*/ 1 h 5" name="T21"/>
                      <a:gd fmla="*/ 11 w 11" name="T22"/>
                      <a:gd fmla="*/ 1 h 5" name="T23"/>
                      <a:gd fmla="*/ 10 w 11" name="T24"/>
                      <a:gd fmla="*/ 0 h 5" name="T25"/>
                      <a:gd fmla="*/ 10 w 11"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11">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1" name="Freeform 491"/>
                  <p:cNvSpPr/>
                  <p:nvPr/>
                </p:nvSpPr>
                <p:spPr bwMode="auto">
                  <a:xfrm>
                    <a:off x="852488" y="2244726"/>
                    <a:ext cx="11113" cy="3175"/>
                  </a:xfrm>
                  <a:custGeom>
                    <a:gdLst>
                      <a:gd fmla="*/ 10 w 11" name="T0"/>
                      <a:gd fmla="*/ 0 h 2" name="T1"/>
                      <a:gd fmla="*/ 6 w 11" name="T2"/>
                      <a:gd fmla="*/ 0 h 2" name="T3"/>
                      <a:gd fmla="*/ 1 w 11" name="T4"/>
                      <a:gd fmla="*/ 1 h 2" name="T5"/>
                      <a:gd fmla="*/ 0 w 11" name="T6"/>
                      <a:gd fmla="*/ 1 h 2" name="T7"/>
                      <a:gd fmla="*/ 1 w 11" name="T8"/>
                      <a:gd fmla="*/ 2 h 2" name="T9"/>
                      <a:gd fmla="*/ 10 w 11" name="T10"/>
                      <a:gd fmla="*/ 1 h 2" name="T11"/>
                      <a:gd fmla="*/ 11 w 11" name="T12"/>
                      <a:gd fmla="*/ 0 h 2" name="T13"/>
                      <a:gd fmla="*/ 10 w 11" name="T14"/>
                      <a:gd fmla="*/ 0 h 2" name="T15"/>
                      <a:gd fmla="*/ 10 w 11"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1">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2" name="Freeform 492"/>
                  <p:cNvSpPr/>
                  <p:nvPr/>
                </p:nvSpPr>
                <p:spPr bwMode="auto">
                  <a:xfrm>
                    <a:off x="854075" y="2219326"/>
                    <a:ext cx="9525" cy="6350"/>
                  </a:xfrm>
                  <a:custGeom>
                    <a:gdLst>
                      <a:gd fmla="*/ 1 w 9" name="T0"/>
                      <a:gd fmla="*/ 0 h 7" name="T1"/>
                      <a:gd fmla="*/ 0 w 9" name="T2"/>
                      <a:gd fmla="*/ 1 h 7" name="T3"/>
                      <a:gd fmla="*/ 4 w 9" name="T4"/>
                      <a:gd fmla="*/ 4 h 7" name="T5"/>
                      <a:gd fmla="*/ 8 w 9" name="T6"/>
                      <a:gd fmla="*/ 7 h 7" name="T7"/>
                      <a:gd fmla="*/ 9 w 9" name="T8"/>
                      <a:gd fmla="*/ 6 h 7" name="T9"/>
                      <a:gd fmla="*/ 9 w 9" name="T10"/>
                      <a:gd fmla="*/ 6 h 7" name="T11"/>
                      <a:gd fmla="*/ 3 w 9" name="T12"/>
                      <a:gd fmla="*/ 2 h 7" name="T13"/>
                      <a:gd fmla="*/ 2 w 9" name="T14"/>
                      <a:gd fmla="*/ 1 h 7" name="T15"/>
                      <a:gd fmla="*/ 1 w 9" name="T16"/>
                      <a:gd fmla="*/ 0 h 7" name="T17"/>
                      <a:gd fmla="*/ 1 w 9" name="T18"/>
                      <a:gd fmla="*/ 0 h 7" name="T19"/>
                      <a:gd fmla="*/ 1 w 9"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9">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3" name="Freeform 493"/>
                  <p:cNvSpPr/>
                  <p:nvPr/>
                </p:nvSpPr>
                <p:spPr bwMode="auto">
                  <a:xfrm>
                    <a:off x="866775" y="2198688"/>
                    <a:ext cx="9525" cy="11113"/>
                  </a:xfrm>
                  <a:custGeom>
                    <a:gdLst>
                      <a:gd fmla="*/ 0 w 9" name="T0"/>
                      <a:gd fmla="*/ 1 h 10" name="T1"/>
                      <a:gd fmla="*/ 1 w 9" name="T2"/>
                      <a:gd fmla="*/ 4 h 10" name="T3"/>
                      <a:gd fmla="*/ 3 w 9" name="T4"/>
                      <a:gd fmla="*/ 6 h 10" name="T5"/>
                      <a:gd fmla="*/ 6 w 9" name="T6"/>
                      <a:gd fmla="*/ 8 h 10" name="T7"/>
                      <a:gd fmla="*/ 8 w 9" name="T8"/>
                      <a:gd fmla="*/ 10 h 10" name="T9"/>
                      <a:gd fmla="*/ 9 w 9" name="T10"/>
                      <a:gd fmla="*/ 10 h 10" name="T11"/>
                      <a:gd fmla="*/ 9 w 9" name="T12"/>
                      <a:gd fmla="*/ 9 h 10" name="T13"/>
                      <a:gd fmla="*/ 5 w 9" name="T14"/>
                      <a:gd fmla="*/ 7 h 10" name="T15"/>
                      <a:gd fmla="*/ 2 w 9" name="T16"/>
                      <a:gd fmla="*/ 3 h 10" name="T17"/>
                      <a:gd fmla="*/ 1 w 9" name="T18"/>
                      <a:gd fmla="*/ 2 h 10" name="T19"/>
                      <a:gd fmla="*/ 1 w 9" name="T20"/>
                      <a:gd fmla="*/ 1 h 10" name="T21"/>
                      <a:gd fmla="*/ 1 w 9" name="T22"/>
                      <a:gd fmla="*/ 1 h 10" name="T23"/>
                      <a:gd fmla="*/ 0 w 9" name="T24"/>
                      <a:gd fmla="*/ 0 h 10" name="T25"/>
                      <a:gd fmla="*/ 0 w 9" name="T26"/>
                      <a:gd fmla="*/ 1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9">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4" name="Freeform 494"/>
                  <p:cNvSpPr/>
                  <p:nvPr/>
                </p:nvSpPr>
                <p:spPr bwMode="auto">
                  <a:xfrm>
                    <a:off x="855663" y="2439988"/>
                    <a:ext cx="1588" cy="9525"/>
                  </a:xfrm>
                  <a:custGeom>
                    <a:gdLst>
                      <a:gd fmla="*/ 1 w 2" name="T0"/>
                      <a:gd fmla="*/ 0 h 9" name="T1"/>
                      <a:gd fmla="*/ 0 w 2" name="T2"/>
                      <a:gd fmla="*/ 9 h 9" name="T3"/>
                      <a:gd fmla="*/ 1 w 2" name="T4"/>
                      <a:gd fmla="*/ 9 h 9" name="T5"/>
                      <a:gd fmla="*/ 2 w 2" name="T6"/>
                      <a:gd fmla="*/ 0 h 9" name="T7"/>
                      <a:gd fmla="*/ 1 w 2" name="T8"/>
                      <a:gd fmla="*/ 0 h 9" name="T9"/>
                      <a:gd fmla="*/ 1 w 2" name="T10"/>
                      <a:gd fmla="*/ 0 h 9" name="T11"/>
                    </a:gdLst>
                    <a:cxnLst>
                      <a:cxn ang="0">
                        <a:pos x="T0" y="T1"/>
                      </a:cxn>
                      <a:cxn ang="0">
                        <a:pos x="T2" y="T3"/>
                      </a:cxn>
                      <a:cxn ang="0">
                        <a:pos x="T4" y="T5"/>
                      </a:cxn>
                      <a:cxn ang="0">
                        <a:pos x="T6" y="T7"/>
                      </a:cxn>
                      <a:cxn ang="0">
                        <a:pos x="T8" y="T9"/>
                      </a:cxn>
                      <a:cxn ang="0">
                        <a:pos x="T10" y="T11"/>
                      </a:cxn>
                    </a:cxnLst>
                    <a:rect b="b" l="0" r="r" t="0"/>
                    <a:pathLst>
                      <a:path h="9" w="2">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5" name="Freeform 495"/>
                  <p:cNvSpPr>
                    <a:spLocks noEditPoints="1"/>
                  </p:cNvSpPr>
                  <p:nvPr/>
                </p:nvSpPr>
                <p:spPr bwMode="auto">
                  <a:xfrm>
                    <a:off x="820738" y="2447926"/>
                    <a:ext cx="39688" cy="41275"/>
                  </a:xfrm>
                  <a:custGeom>
                    <a:gdLst>
                      <a:gd fmla="*/ 18 w 37" name="T0"/>
                      <a:gd fmla="*/ 38 h 39" name="T1"/>
                      <a:gd fmla="*/ 18 w 37" name="T2"/>
                      <a:gd fmla="*/ 38 h 39" name="T3"/>
                      <a:gd fmla="*/ 28 w 37" name="T4"/>
                      <a:gd fmla="*/ 35 h 39" name="T5"/>
                      <a:gd fmla="*/ 26 w 37" name="T6"/>
                      <a:gd fmla="*/ 18 h 39" name="T7"/>
                      <a:gd fmla="*/ 26 w 37" name="T8"/>
                      <a:gd fmla="*/ 18 h 39" name="T9"/>
                      <a:gd fmla="*/ 20 w 37" name="T10"/>
                      <a:gd fmla="*/ 16 h 39" name="T11"/>
                      <a:gd fmla="*/ 20 w 37" name="T12"/>
                      <a:gd fmla="*/ 16 h 39" name="T13"/>
                      <a:gd fmla="*/ 20 w 37" name="T14"/>
                      <a:gd fmla="*/ 16 h 39" name="T15"/>
                      <a:gd fmla="*/ 16 w 37" name="T16"/>
                      <a:gd fmla="*/ 8 h 39" name="T17"/>
                      <a:gd fmla="*/ 23 w 37" name="T18"/>
                      <a:gd fmla="*/ 3 h 39" name="T19"/>
                      <a:gd fmla="*/ 23 w 37" name="T20"/>
                      <a:gd fmla="*/ 3 h 39" name="T21"/>
                      <a:gd fmla="*/ 18 w 37" name="T22"/>
                      <a:gd fmla="*/ 4 h 39" name="T23"/>
                      <a:gd fmla="*/ 14 w 37" name="T24"/>
                      <a:gd fmla="*/ 14 h 39" name="T25"/>
                      <a:gd fmla="*/ 21 w 37" name="T26"/>
                      <a:gd fmla="*/ 17 h 39" name="T27"/>
                      <a:gd fmla="*/ 30 w 37" name="T28"/>
                      <a:gd fmla="*/ 19 h 39" name="T29"/>
                      <a:gd fmla="*/ 33 w 37" name="T30"/>
                      <a:gd fmla="*/ 21 h 39" name="T31"/>
                      <a:gd fmla="*/ 35 w 37" name="T32"/>
                      <a:gd fmla="*/ 26 h 39" name="T33"/>
                      <a:gd fmla="*/ 35 w 37" name="T34"/>
                      <a:gd fmla="*/ 30 h 39" name="T35"/>
                      <a:gd fmla="*/ 32 w 37" name="T36"/>
                      <a:gd fmla="*/ 33 h 39" name="T37"/>
                      <a:gd fmla="*/ 18 w 37" name="T38"/>
                      <a:gd fmla="*/ 38 h 39" name="T39"/>
                      <a:gd fmla="*/ 18 w 37" name="T40"/>
                      <a:gd fmla="*/ 38 h 39" name="T41"/>
                      <a:gd fmla="*/ 18 w 37" name="T42"/>
                      <a:gd fmla="*/ 38 h 39" name="T43"/>
                      <a:gd fmla="*/ 2 w 37" name="T44"/>
                      <a:gd fmla="*/ 37 h 39" name="T45"/>
                      <a:gd fmla="*/ 0 w 37" name="T46"/>
                      <a:gd fmla="*/ 29 h 39" name="T47"/>
                      <a:gd fmla="*/ 0 w 37" name="T48"/>
                      <a:gd fmla="*/ 29 h 39" name="T49"/>
                      <a:gd fmla="*/ 2 w 37" name="T50"/>
                      <a:gd fmla="*/ 38 h 39" name="T51"/>
                      <a:gd fmla="*/ 17 w 37" name="T52"/>
                      <a:gd fmla="*/ 39 h 39" name="T53"/>
                      <a:gd fmla="*/ 32 w 37" name="T54"/>
                      <a:gd fmla="*/ 34 h 39" name="T55"/>
                      <a:gd fmla="*/ 35 w 37" name="T56"/>
                      <a:gd fmla="*/ 23 h 39" name="T57"/>
                      <a:gd fmla="*/ 29 w 37" name="T58"/>
                      <a:gd fmla="*/ 18 h 39" name="T59"/>
                      <a:gd fmla="*/ 17 w 37" name="T60"/>
                      <a:gd fmla="*/ 16 h 39" name="T61"/>
                      <a:gd fmla="*/ 15 w 37" name="T62"/>
                      <a:gd fmla="*/ 14 h 39" name="T63"/>
                      <a:gd fmla="*/ 14 w 37" name="T64"/>
                      <a:gd fmla="*/ 12 h 39" name="T65"/>
                      <a:gd fmla="*/ 15 w 37" name="T66"/>
                      <a:gd fmla="*/ 9 h 39" name="T67"/>
                      <a:gd fmla="*/ 18 w 37" name="T68"/>
                      <a:gd fmla="*/ 5 h 39" name="T69"/>
                      <a:gd fmla="*/ 28 w 37" name="T70"/>
                      <a:gd fmla="*/ 1 h 39" name="T71"/>
                      <a:gd fmla="*/ 33 w 37" name="T72"/>
                      <a:gd fmla="*/ 2 h 39" name="T73"/>
                      <a:gd fmla="*/ 35 w 37" name="T74"/>
                      <a:gd fmla="*/ 2 h 39" name="T75"/>
                      <a:gd fmla="*/ 30 w 37" name="T76"/>
                      <a:gd fmla="*/ 0 h 3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9" w="37">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6" name="Freeform 496"/>
                  <p:cNvSpPr>
                    <a:spLocks noEditPoints="1"/>
                  </p:cNvSpPr>
                  <p:nvPr/>
                </p:nvSpPr>
                <p:spPr bwMode="auto">
                  <a:xfrm>
                    <a:off x="819150" y="2439988"/>
                    <a:ext cx="38100" cy="39688"/>
                  </a:xfrm>
                  <a:custGeom>
                    <a:gdLst>
                      <a:gd fmla="*/ 5 w 36" name="T0"/>
                      <a:gd fmla="*/ 36 h 37" name="T1"/>
                      <a:gd fmla="*/ 5 w 36" name="T2"/>
                      <a:gd fmla="*/ 36 h 37" name="T3"/>
                      <a:gd fmla="*/ 5 w 36" name="T4"/>
                      <a:gd fmla="*/ 36 h 37" name="T5"/>
                      <a:gd fmla="*/ 19 w 36" name="T6"/>
                      <a:gd fmla="*/ 32 h 37" name="T7"/>
                      <a:gd fmla="*/ 3 w 36" name="T8"/>
                      <a:gd fmla="*/ 20 h 37" name="T9"/>
                      <a:gd fmla="*/ 3 w 36" name="T10"/>
                      <a:gd fmla="*/ 20 h 37" name="T11"/>
                      <a:gd fmla="*/ 3 w 36" name="T12"/>
                      <a:gd fmla="*/ 12 h 37" name="T13"/>
                      <a:gd fmla="*/ 8 w 36" name="T14"/>
                      <a:gd fmla="*/ 6 h 37" name="T15"/>
                      <a:gd fmla="*/ 8 w 36" name="T16"/>
                      <a:gd fmla="*/ 6 h 37" name="T17"/>
                      <a:gd fmla="*/ 14 w 36" name="T18"/>
                      <a:gd fmla="*/ 3 h 37" name="T19"/>
                      <a:gd fmla="*/ 19 w 36" name="T20"/>
                      <a:gd fmla="*/ 1 h 37" name="T21"/>
                      <a:gd fmla="*/ 1 w 36" name="T22"/>
                      <a:gd fmla="*/ 15 h 37" name="T23"/>
                      <a:gd fmla="*/ 4 w 36" name="T24"/>
                      <a:gd fmla="*/ 23 h 37" name="T25"/>
                      <a:gd fmla="*/ 11 w 36" name="T26"/>
                      <a:gd fmla="*/ 27 h 37" name="T27"/>
                      <a:gd fmla="*/ 19 w 36" name="T28"/>
                      <a:gd fmla="*/ 32 h 37" name="T29"/>
                      <a:gd fmla="*/ 19 w 36" name="T30"/>
                      <a:gd fmla="*/ 33 h 37" name="T31"/>
                      <a:gd fmla="*/ 19 w 36" name="T32"/>
                      <a:gd fmla="*/ 34 h 37" name="T33"/>
                      <a:gd fmla="*/ 19 w 36" name="T34"/>
                      <a:gd fmla="*/ 35 h 37" name="T35"/>
                      <a:gd fmla="*/ 14 w 36" name="T36"/>
                      <a:gd fmla="*/ 36 h 37" name="T37"/>
                      <a:gd fmla="*/ 1 w 36" name="T38"/>
                      <a:gd fmla="*/ 35 h 37" name="T39"/>
                      <a:gd fmla="*/ 1 w 36" name="T40"/>
                      <a:gd fmla="*/ 36 h 37" name="T41"/>
                      <a:gd fmla="*/ 9 w 36" name="T42"/>
                      <a:gd fmla="*/ 37 h 37" name="T43"/>
                      <a:gd fmla="*/ 18 w 36" name="T44"/>
                      <a:gd fmla="*/ 36 h 37" name="T45"/>
                      <a:gd fmla="*/ 20 w 36" name="T46"/>
                      <a:gd fmla="*/ 32 h 37" name="T47"/>
                      <a:gd fmla="*/ 13 w 36" name="T48"/>
                      <a:gd fmla="*/ 27 h 37" name="T49"/>
                      <a:gd fmla="*/ 4 w 36" name="T50"/>
                      <a:gd fmla="*/ 22 h 37" name="T51"/>
                      <a:gd fmla="*/ 2 w 36" name="T52"/>
                      <a:gd fmla="*/ 17 h 37" name="T53"/>
                      <a:gd fmla="*/ 3 w 36" name="T54"/>
                      <a:gd fmla="*/ 12 h 37" name="T55"/>
                      <a:gd fmla="*/ 8 w 36" name="T56"/>
                      <a:gd fmla="*/ 6 h 37" name="T57"/>
                      <a:gd fmla="*/ 22 w 36" name="T58"/>
                      <a:gd fmla="*/ 1 h 37" name="T59"/>
                      <a:gd fmla="*/ 36 w 36" name="T60"/>
                      <a:gd fmla="*/ 0 h 37" name="T61"/>
                      <a:gd fmla="*/ 19 w 36" name="T62"/>
                      <a:gd fmla="*/ 1 h 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 w="36">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7" name="Freeform 497"/>
                  <p:cNvSpPr/>
                  <p:nvPr/>
                </p:nvSpPr>
                <p:spPr bwMode="auto">
                  <a:xfrm>
                    <a:off x="838200" y="2432051"/>
                    <a:ext cx="9525" cy="9525"/>
                  </a:xfrm>
                  <a:custGeom>
                    <a:gdLst>
                      <a:gd fmla="*/ 1 w 8" name="T0"/>
                      <a:gd fmla="*/ 1 h 9" name="T1"/>
                      <a:gd fmla="*/ 0 w 8" name="T2"/>
                      <a:gd fmla="*/ 1 h 9" name="T3"/>
                      <a:gd fmla="*/ 0 w 8" name="T4"/>
                      <a:gd fmla="*/ 9 h 9" name="T5"/>
                      <a:gd fmla="*/ 1 w 8" name="T6"/>
                      <a:gd fmla="*/ 9 h 9" name="T7"/>
                      <a:gd fmla="*/ 1 w 8" name="T8"/>
                      <a:gd fmla="*/ 9 h 9" name="T9"/>
                      <a:gd fmla="*/ 1 w 8" name="T10"/>
                      <a:gd fmla="*/ 1 h 9" name="T11"/>
                      <a:gd fmla="*/ 7 w 8" name="T12"/>
                      <a:gd fmla="*/ 1 h 9" name="T13"/>
                      <a:gd fmla="*/ 7 w 8" name="T14"/>
                      <a:gd fmla="*/ 7 h 9" name="T15"/>
                      <a:gd fmla="*/ 8 w 8" name="T16"/>
                      <a:gd fmla="*/ 7 h 9" name="T17"/>
                      <a:gd fmla="*/ 8 w 8" name="T18"/>
                      <a:gd fmla="*/ 1 h 9" name="T19"/>
                      <a:gd fmla="*/ 7 w 8" name="T20"/>
                      <a:gd fmla="*/ 0 h 9" name="T21"/>
                      <a:gd fmla="*/ 6 w 8" name="T22"/>
                      <a:gd fmla="*/ 0 h 9" name="T23"/>
                      <a:gd fmla="*/ 1 w 8"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8">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8" name="Freeform 498"/>
                  <p:cNvSpPr/>
                  <p:nvPr/>
                </p:nvSpPr>
                <p:spPr bwMode="auto">
                  <a:xfrm>
                    <a:off x="839788" y="2486026"/>
                    <a:ext cx="7938" cy="9525"/>
                  </a:xfrm>
                  <a:custGeom>
                    <a:gdLst>
                      <a:gd fmla="*/ 7 w 8" name="T0"/>
                      <a:gd fmla="*/ 0 h 8" name="T1"/>
                      <a:gd fmla="*/ 7 w 8" name="T2"/>
                      <a:gd fmla="*/ 6 h 8" name="T3"/>
                      <a:gd fmla="*/ 6 w 8" name="T4"/>
                      <a:gd fmla="*/ 6 h 8" name="T5"/>
                      <a:gd fmla="*/ 1 w 8" name="T6"/>
                      <a:gd fmla="*/ 7 h 8" name="T7"/>
                      <a:gd fmla="*/ 1 w 8" name="T8"/>
                      <a:gd fmla="*/ 2 h 8" name="T9"/>
                      <a:gd fmla="*/ 0 w 8" name="T10"/>
                      <a:gd fmla="*/ 2 h 8" name="T11"/>
                      <a:gd fmla="*/ 0 w 8" name="T12"/>
                      <a:gd fmla="*/ 7 h 8" name="T13"/>
                      <a:gd fmla="*/ 0 w 8" name="T14"/>
                      <a:gd fmla="*/ 7 h 8" name="T15"/>
                      <a:gd fmla="*/ 7 w 8" name="T16"/>
                      <a:gd fmla="*/ 7 h 8" name="T17"/>
                      <a:gd fmla="*/ 8 w 8" name="T18"/>
                      <a:gd fmla="*/ 7 h 8" name="T19"/>
                      <a:gd fmla="*/ 8 w 8" name="T20"/>
                      <a:gd fmla="*/ 0 h 8" name="T21"/>
                      <a:gd fmla="*/ 7 w 8" name="T22"/>
                      <a:gd fmla="*/ 0 h 8" name="T23"/>
                      <a:gd fmla="*/ 7 w 8"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9" name="Freeform 499"/>
                  <p:cNvSpPr>
                    <a:spLocks noEditPoints="1"/>
                  </p:cNvSpPr>
                  <p:nvPr/>
                </p:nvSpPr>
                <p:spPr bwMode="auto">
                  <a:xfrm>
                    <a:off x="819150" y="2441576"/>
                    <a:ext cx="36513" cy="19050"/>
                  </a:xfrm>
                  <a:custGeom>
                    <a:gdLst>
                      <a:gd fmla="*/ 32 w 34" name="T0"/>
                      <a:gd fmla="*/ 1 h 19" name="T1"/>
                      <a:gd fmla="*/ 31 w 34" name="T2"/>
                      <a:gd fmla="*/ 3 h 19" name="T3"/>
                      <a:gd fmla="*/ 29 w 34" name="T4"/>
                      <a:gd fmla="*/ 3 h 19" name="T5"/>
                      <a:gd fmla="*/ 34 w 34" name="T6"/>
                      <a:gd fmla="*/ 4 h 19" name="T7"/>
                      <a:gd fmla="*/ 27 w 34" name="T8"/>
                      <a:gd fmla="*/ 4 h 19" name="T9"/>
                      <a:gd fmla="*/ 26 w 34" name="T10"/>
                      <a:gd fmla="*/ 5 h 19" name="T11"/>
                      <a:gd fmla="*/ 20 w 34" name="T12"/>
                      <a:gd fmla="*/ 6 h 19" name="T13"/>
                      <a:gd fmla="*/ 21 w 34" name="T14"/>
                      <a:gd fmla="*/ 6 h 19" name="T15"/>
                      <a:gd fmla="*/ 3 w 34" name="T16"/>
                      <a:gd fmla="*/ 13 h 19" name="T17"/>
                      <a:gd fmla="*/ 3 w 34" name="T18"/>
                      <a:gd fmla="*/ 14 h 19" name="T19"/>
                      <a:gd fmla="*/ 3 w 34" name="T20"/>
                      <a:gd fmla="*/ 16 h 19" name="T21"/>
                      <a:gd fmla="*/ 5 w 34" name="T22"/>
                      <a:gd fmla="*/ 17 h 19" name="T23"/>
                      <a:gd fmla="*/ 4 w 34" name="T24"/>
                      <a:gd fmla="*/ 10 h 19" name="T25"/>
                      <a:gd fmla="*/ 5 w 34" name="T26"/>
                      <a:gd fmla="*/ 8 h 19" name="T27"/>
                      <a:gd fmla="*/ 0 w 34" name="T28"/>
                      <a:gd fmla="*/ 15 h 19" name="T29"/>
                      <a:gd fmla="*/ 4 w 34" name="T30"/>
                      <a:gd fmla="*/ 8 h 19" name="T31"/>
                      <a:gd fmla="*/ 3 w 34" name="T32"/>
                      <a:gd fmla="*/ 13 h 19" name="T33"/>
                      <a:gd fmla="*/ 17 w 34" name="T34"/>
                      <a:gd fmla="*/ 7 h 19" name="T35"/>
                      <a:gd fmla="*/ 33 w 34" name="T36"/>
                      <a:gd fmla="*/ 5 h 19" name="T37"/>
                      <a:gd fmla="*/ 7 w 34" name="T38"/>
                      <a:gd fmla="*/ 6 h 19" name="T39"/>
                      <a:gd fmla="*/ 5 w 34" name="T40"/>
                      <a:gd fmla="*/ 8 h 19" name="T41"/>
                      <a:gd fmla="*/ 8 w 34" name="T42"/>
                      <a:gd fmla="*/ 4 h 19" name="T43"/>
                      <a:gd fmla="*/ 14 w 34" name="T44"/>
                      <a:gd fmla="*/ 6 h 19" name="T45"/>
                      <a:gd fmla="*/ 9 w 34" name="T46"/>
                      <a:gd fmla="*/ 5 h 19" name="T47"/>
                      <a:gd fmla="*/ 8 w 34" name="T48"/>
                      <a:gd fmla="*/ 14 h 19" name="T49"/>
                      <a:gd fmla="*/ 19 w 34" name="T50"/>
                      <a:gd fmla="*/ 9 h 19" name="T51"/>
                      <a:gd fmla="*/ 28 w 34" name="T52"/>
                      <a:gd fmla="*/ 2 h 19" name="T53"/>
                      <a:gd fmla="*/ 27 w 34" name="T54"/>
                      <a:gd fmla="*/ 4 h 19" name="T55"/>
                      <a:gd fmla="*/ 27 w 34" name="T56"/>
                      <a:gd fmla="*/ 6 h 19" name="T57"/>
                      <a:gd fmla="*/ 26 w 34" name="T58"/>
                      <a:gd fmla="*/ 2 h 19" name="T59"/>
                      <a:gd fmla="*/ 30 w 34" name="T60"/>
                      <a:gd fmla="*/ 5 h 19" name="T61"/>
                      <a:gd fmla="*/ 32 w 34" name="T62"/>
                      <a:gd fmla="*/ 1 h 19" name="T63"/>
                      <a:gd fmla="*/ 25 w 34" name="T64"/>
                      <a:gd fmla="*/ 4 h 19" name="T65"/>
                      <a:gd fmla="*/ 27 w 34" name="T66"/>
                      <a:gd fmla="*/ 0 h 19" name="T67"/>
                      <a:gd fmla="*/ 19 w 34" name="T68"/>
                      <a:gd fmla="*/ 7 h 19" name="T69"/>
                      <a:gd fmla="*/ 19 w 34" name="T70"/>
                      <a:gd fmla="*/ 1 h 19" name="T71"/>
                      <a:gd fmla="*/ 17 w 34" name="T72"/>
                      <a:gd fmla="*/ 1 h 19" name="T73"/>
                      <a:gd fmla="*/ 9 w 34" name="T74"/>
                      <a:gd fmla="*/ 4 h 19" name="T75"/>
                      <a:gd fmla="*/ 0 w 34" name="T76"/>
                      <a:gd fmla="*/ 16 h 19" name="T77"/>
                      <a:gd fmla="*/ 2 w 34" name="T78"/>
                      <a:gd fmla="*/ 16 h 19" name="T79"/>
                      <a:gd fmla="*/ 3 w 34" name="T80"/>
                      <a:gd fmla="*/ 17 h 19" name="T81"/>
                      <a:gd fmla="*/ 13 w 34" name="T82"/>
                      <a:gd fmla="*/ 5 h 19" name="T83"/>
                      <a:gd fmla="*/ 9 w 34" name="T84"/>
                      <a:gd fmla="*/ 10 h 19" name="T85"/>
                      <a:gd fmla="*/ 16 w 34" name="T86"/>
                      <a:gd fmla="*/ 3 h 19" name="T87"/>
                      <a:gd fmla="*/ 11 w 34" name="T88"/>
                      <a:gd fmla="*/ 9 h 19" name="T89"/>
                      <a:gd fmla="*/ 17 w 34" name="T90"/>
                      <a:gd fmla="*/ 2 h 19" name="T91"/>
                      <a:gd fmla="*/ 15 w 34" name="T92"/>
                      <a:gd fmla="*/ 7 h 19" name="T93"/>
                      <a:gd fmla="*/ 16 w 34" name="T94"/>
                      <a:gd fmla="*/ 7 h 19" name="T95"/>
                      <a:gd fmla="*/ 23 w 34" name="T96"/>
                      <a:gd fmla="*/ 1 h 19" name="T97"/>
                      <a:gd fmla="*/ 26 w 34" name="T98"/>
                      <a:gd fmla="*/ 0 h 19" name="T99"/>
                      <a:gd fmla="*/ 27 w 34" name="T100"/>
                      <a:gd fmla="*/ 1 h 19" name="T101"/>
                      <a:gd fmla="*/ 27 w 34" name="T102"/>
                      <a:gd fmla="*/ 1 h 19" name="T103"/>
                      <a:gd fmla="*/ 25 w 34" name="T104"/>
                      <a:gd fmla="*/ 4 h 19" name="T105"/>
                      <a:gd fmla="*/ 24 w 34" name="T106"/>
                      <a:gd fmla="*/ 7 h 19" name="T107"/>
                      <a:gd fmla="*/ 31 w 34" name="T108"/>
                      <a:gd fmla="*/ 2 h 19" name="T109"/>
                      <a:gd fmla="*/ 32 w 34" name="T110"/>
                      <a:gd fmla="*/ 1 h 19" name="T111"/>
                      <a:gd fmla="*/ 33 w 34" name="T112"/>
                      <a:gd fmla="*/ 1 h 19" name="T113"/>
                      <a:gd fmla="*/ 32 w 34" name="T114"/>
                      <a:gd fmla="*/ 3 h 19" name="T115"/>
                      <a:gd fmla="*/ 33 w 34" name="T116"/>
                      <a:gd fmla="*/ 6 h 19" name="T117"/>
                      <a:gd fmla="*/ 34 w 34" name="T118"/>
                      <a:gd fmla="*/ 4 h 19" name="T119"/>
                      <a:gd fmla="*/ 34 w 34" name="T120"/>
                      <a:gd fmla="*/ 2 h 19" name="T121"/>
                      <a:gd fmla="*/ 33 w 34" name="T122"/>
                      <a:gd fmla="*/ 0 h 19" name="T123"/>
                      <a:gd fmla="*/ 28 w 34" name="T124"/>
                      <a:gd fmla="*/ 1 h 1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 w="34">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0" name="Freeform 500"/>
                  <p:cNvSpPr>
                    <a:spLocks noEditPoints="1"/>
                  </p:cNvSpPr>
                  <p:nvPr/>
                </p:nvSpPr>
                <p:spPr bwMode="auto">
                  <a:xfrm>
                    <a:off x="823913" y="2454276"/>
                    <a:ext cx="6350" cy="9525"/>
                  </a:xfrm>
                  <a:custGeom>
                    <a:gdLst>
                      <a:gd fmla="*/ 5 w 6" name="T0"/>
                      <a:gd fmla="*/ 6 h 9" name="T1"/>
                      <a:gd fmla="*/ 5 w 6" name="T2"/>
                      <a:gd fmla="*/ 6 h 9" name="T3"/>
                      <a:gd fmla="*/ 1 w 6" name="T4"/>
                      <a:gd fmla="*/ 7 h 9" name="T5"/>
                      <a:gd fmla="*/ 1 w 6" name="T6"/>
                      <a:gd fmla="*/ 7 h 9" name="T7"/>
                      <a:gd fmla="*/ 3 w 6" name="T8"/>
                      <a:gd fmla="*/ 8 h 9" name="T9"/>
                      <a:gd fmla="*/ 3 w 6" name="T10"/>
                      <a:gd fmla="*/ 8 h 9" name="T11"/>
                      <a:gd fmla="*/ 4 w 6" name="T12"/>
                      <a:gd fmla="*/ 8 h 9" name="T13"/>
                      <a:gd fmla="*/ 3 w 6" name="T14"/>
                      <a:gd fmla="*/ 7 h 9" name="T15"/>
                      <a:gd fmla="*/ 3 w 6" name="T16"/>
                      <a:gd fmla="*/ 7 h 9" name="T17"/>
                      <a:gd fmla="*/ 0 w 6" name="T18"/>
                      <a:gd fmla="*/ 6 h 9" name="T19"/>
                      <a:gd fmla="*/ 6 w 6" name="T20"/>
                      <a:gd fmla="*/ 4 h 9" name="T21"/>
                      <a:gd fmla="*/ 6 w 6" name="T22"/>
                      <a:gd fmla="*/ 4 h 9" name="T23"/>
                      <a:gd fmla="*/ 5 w 6" name="T24"/>
                      <a:gd fmla="*/ 6 h 9" name="T25"/>
                      <a:gd fmla="*/ 5 w 6" name="T26"/>
                      <a:gd fmla="*/ 6 h 9" name="T27"/>
                      <a:gd fmla="*/ 5 w 6" name="T28"/>
                      <a:gd fmla="*/ 6 h 9" name="T29"/>
                      <a:gd fmla="*/ 2 w 6" name="T30"/>
                      <a:gd fmla="*/ 0 h 9" name="T31"/>
                      <a:gd fmla="*/ 0 w 6" name="T32"/>
                      <a:gd fmla="*/ 6 h 9" name="T33"/>
                      <a:gd fmla="*/ 2 w 6" name="T34"/>
                      <a:gd fmla="*/ 3 h 9" name="T35"/>
                      <a:gd fmla="*/ 1 w 6" name="T36"/>
                      <a:gd fmla="*/ 9 h 9" name="T37"/>
                      <a:gd fmla="*/ 3 w 6" name="T38"/>
                      <a:gd fmla="*/ 6 h 9" name="T39"/>
                      <a:gd fmla="*/ 3 w 6" name="T40"/>
                      <a:gd fmla="*/ 9 h 9" name="T41"/>
                      <a:gd fmla="*/ 4 w 6" name="T42"/>
                      <a:gd fmla="*/ 9 h 9" name="T43"/>
                      <a:gd fmla="*/ 4 w 6" name="T44"/>
                      <a:gd fmla="*/ 8 h 9" name="T45"/>
                      <a:gd fmla="*/ 6 w 6" name="T46"/>
                      <a:gd fmla="*/ 3 h 9" name="T47"/>
                      <a:gd fmla="*/ 5 w 6" name="T48"/>
                      <a:gd fmla="*/ 6 h 9" name="T49"/>
                      <a:gd fmla="*/ 3 w 6" name="T50"/>
                      <a:gd fmla="*/ 9 h 9" name="T51"/>
                      <a:gd fmla="*/ 3 w 6" name="T52"/>
                      <a:gd fmla="*/ 8 h 9" name="T53"/>
                      <a:gd fmla="*/ 3 w 6" name="T54"/>
                      <a:gd fmla="*/ 8 h 9" name="T55"/>
                      <a:gd fmla="*/ 3 w 6" name="T56"/>
                      <a:gd fmla="*/ 8 h 9" name="T57"/>
                      <a:gd fmla="*/ 3 w 6" name="T58"/>
                      <a:gd fmla="*/ 6 h 9" name="T59"/>
                      <a:gd fmla="*/ 3 w 6" name="T60"/>
                      <a:gd fmla="*/ 6 h 9" name="T61"/>
                      <a:gd fmla="*/ 4 w 6" name="T62"/>
                      <a:gd fmla="*/ 4 h 9" name="T63"/>
                      <a:gd fmla="*/ 2 w 6" name="T64"/>
                      <a:gd fmla="*/ 8 h 9" name="T65"/>
                      <a:gd fmla="*/ 1 w 6" name="T66"/>
                      <a:gd fmla="*/ 8 h 9" name="T67"/>
                      <a:gd fmla="*/ 1 w 6" name="T68"/>
                      <a:gd fmla="*/ 7 h 9" name="T69"/>
                      <a:gd fmla="*/ 1 w 6" name="T70"/>
                      <a:gd fmla="*/ 7 h 9" name="T71"/>
                      <a:gd fmla="*/ 2 w 6" name="T72"/>
                      <a:gd fmla="*/ 5 h 9" name="T73"/>
                      <a:gd fmla="*/ 3 w 6" name="T74"/>
                      <a:gd fmla="*/ 2 h 9" name="T75"/>
                      <a:gd fmla="*/ 0 w 6" name="T76"/>
                      <a:gd fmla="*/ 6 h 9" name="T77"/>
                      <a:gd fmla="*/ 0 w 6" name="T78"/>
                      <a:gd fmla="*/ 5 h 9" name="T79"/>
                      <a:gd fmla="*/ 1 w 6" name="T80"/>
                      <a:gd fmla="*/ 2 h 9" name="T81"/>
                      <a:gd fmla="*/ 2 w 6" name="T82"/>
                      <a:gd fmla="*/ 0 h 9" name="T83"/>
                      <a:gd fmla="*/ 2 w 6" name="T84"/>
                      <a:gd fmla="*/ 0 h 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 w="6">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1" name="Freeform 501"/>
                  <p:cNvSpPr>
                    <a:spLocks noEditPoints="1"/>
                  </p:cNvSpPr>
                  <p:nvPr/>
                </p:nvSpPr>
                <p:spPr bwMode="auto">
                  <a:xfrm>
                    <a:off x="822325" y="2454276"/>
                    <a:ext cx="34925" cy="31750"/>
                  </a:xfrm>
                  <a:custGeom>
                    <a:gdLst>
                      <a:gd fmla="*/ 25 w 34" name="T0"/>
                      <a:gd fmla="*/ 13 h 31" name="T1"/>
                      <a:gd fmla="*/ 25 w 34" name="T2"/>
                      <a:gd fmla="*/ 18 h 31" name="T3"/>
                      <a:gd fmla="*/ 16 w 34" name="T4"/>
                      <a:gd fmla="*/ 21 h 31" name="T5"/>
                      <a:gd fmla="*/ 11 w 34" name="T6"/>
                      <a:gd fmla="*/ 25 h 31" name="T7"/>
                      <a:gd fmla="*/ 4 w 34" name="T8"/>
                      <a:gd fmla="*/ 26 h 31" name="T9"/>
                      <a:gd fmla="*/ 5 w 34" name="T10"/>
                      <a:gd fmla="*/ 27 h 31" name="T11"/>
                      <a:gd fmla="*/ 2 w 34" name="T12"/>
                      <a:gd fmla="*/ 30 h 31" name="T13"/>
                      <a:gd fmla="*/ 4 w 34" name="T14"/>
                      <a:gd fmla="*/ 29 h 31" name="T15"/>
                      <a:gd fmla="*/ 1 w 34" name="T16"/>
                      <a:gd fmla="*/ 27 h 31" name="T17"/>
                      <a:gd fmla="*/ 31 w 34" name="T18"/>
                      <a:gd fmla="*/ 26 h 31" name="T19"/>
                      <a:gd fmla="*/ 1 w 34" name="T20"/>
                      <a:gd fmla="*/ 27 h 31" name="T21"/>
                      <a:gd fmla="*/ 6 w 34" name="T22"/>
                      <a:gd fmla="*/ 26 h 31" name="T23"/>
                      <a:gd fmla="*/ 4 w 34" name="T24"/>
                      <a:gd fmla="*/ 26 h 31" name="T25"/>
                      <a:gd fmla="*/ 11 w 34" name="T26"/>
                      <a:gd fmla="*/ 27 h 31" name="T27"/>
                      <a:gd fmla="*/ 5 w 34" name="T28"/>
                      <a:gd fmla="*/ 30 h 31" name="T29"/>
                      <a:gd fmla="*/ 3 w 34" name="T30"/>
                      <a:gd fmla="*/ 25 h 31" name="T31"/>
                      <a:gd fmla="*/ 18 w 34" name="T32"/>
                      <a:gd fmla="*/ 27 h 31" name="T33"/>
                      <a:gd fmla="*/ 13 w 34" name="T34"/>
                      <a:gd fmla="*/ 26 h 31" name="T35"/>
                      <a:gd fmla="*/ 30 w 34" name="T36"/>
                      <a:gd fmla="*/ 24 h 31" name="T37"/>
                      <a:gd fmla="*/ 15 w 34" name="T38"/>
                      <a:gd fmla="*/ 27 h 31" name="T39"/>
                      <a:gd fmla="*/ 13 w 34" name="T40"/>
                      <a:gd fmla="*/ 25 h 31" name="T41"/>
                      <a:gd fmla="*/ 13 w 34" name="T42"/>
                      <a:gd fmla="*/ 24 h 31" name="T43"/>
                      <a:gd fmla="*/ 17 w 34" name="T44"/>
                      <a:gd fmla="*/ 21 h 31" name="T45"/>
                      <a:gd fmla="*/ 13 w 34" name="T46"/>
                      <a:gd fmla="*/ 27 h 31" name="T47"/>
                      <a:gd fmla="*/ 17 w 34" name="T48"/>
                      <a:gd fmla="*/ 21 h 31" name="T49"/>
                      <a:gd fmla="*/ 18 w 34" name="T50"/>
                      <a:gd fmla="*/ 21 h 31" name="T51"/>
                      <a:gd fmla="*/ 16 w 34" name="T52"/>
                      <a:gd fmla="*/ 27 h 31" name="T53"/>
                      <a:gd fmla="*/ 19 w 34" name="T54"/>
                      <a:gd fmla="*/ 23 h 31" name="T55"/>
                      <a:gd fmla="*/ 19 w 34" name="T56"/>
                      <a:gd fmla="*/ 24 h 31" name="T57"/>
                      <a:gd fmla="*/ 27 w 34" name="T58"/>
                      <a:gd fmla="*/ 18 h 31" name="T59"/>
                      <a:gd fmla="*/ 21 w 34" name="T60"/>
                      <a:gd fmla="*/ 16 h 31" name="T61"/>
                      <a:gd fmla="*/ 18 w 34" name="T62"/>
                      <a:gd fmla="*/ 21 h 31" name="T63"/>
                      <a:gd fmla="*/ 23 w 34" name="T64"/>
                      <a:gd fmla="*/ 13 h 31" name="T65"/>
                      <a:gd fmla="*/ 24 w 34" name="T66"/>
                      <a:gd fmla="*/ 13 h 31" name="T67"/>
                      <a:gd fmla="*/ 14 w 34" name="T68"/>
                      <a:gd fmla="*/ 9 h 31" name="T69"/>
                      <a:gd fmla="*/ 8 w 34" name="T70"/>
                      <a:gd fmla="*/ 11 h 31" name="T71"/>
                      <a:gd fmla="*/ 12 w 34" name="T72"/>
                      <a:gd fmla="*/ 1 h 31" name="T73"/>
                      <a:gd fmla="*/ 9 w 34" name="T74"/>
                      <a:gd fmla="*/ 10 h 31" name="T75"/>
                      <a:gd fmla="*/ 9 w 34" name="T76"/>
                      <a:gd fmla="*/ 12 h 31" name="T77"/>
                      <a:gd fmla="*/ 14 w 34" name="T78"/>
                      <a:gd fmla="*/ 9 h 31" name="T79"/>
                      <a:gd fmla="*/ 15 w 34" name="T80"/>
                      <a:gd fmla="*/ 15 h 31" name="T81"/>
                      <a:gd fmla="*/ 16 w 34" name="T82"/>
                      <a:gd fmla="*/ 18 h 31" name="T83"/>
                      <a:gd fmla="*/ 20 w 34" name="T84"/>
                      <a:gd fmla="*/ 16 h 31" name="T85"/>
                      <a:gd fmla="*/ 19 w 34" name="T86"/>
                      <a:gd fmla="*/ 21 h 31" name="T87"/>
                      <a:gd fmla="*/ 11 w 34" name="T88"/>
                      <a:gd fmla="*/ 24 h 31" name="T89"/>
                      <a:gd fmla="*/ 3 w 34" name="T90"/>
                      <a:gd fmla="*/ 27 h 31" name="T91"/>
                      <a:gd fmla="*/ 0 w 34" name="T92"/>
                      <a:gd fmla="*/ 28 h 31" name="T93"/>
                      <a:gd fmla="*/ 5 w 34" name="T94"/>
                      <a:gd fmla="*/ 27 h 31" name="T95"/>
                      <a:gd fmla="*/ 6 w 34" name="T96"/>
                      <a:gd fmla="*/ 31 h 31" name="T97"/>
                      <a:gd fmla="*/ 10 w 34" name="T98"/>
                      <a:gd fmla="*/ 31 h 31" name="T99"/>
                      <a:gd fmla="*/ 15 w 34" name="T100"/>
                      <a:gd fmla="*/ 31 h 31" name="T101"/>
                      <a:gd fmla="*/ 23 w 34" name="T102"/>
                      <a:gd fmla="*/ 18 h 31" name="T103"/>
                      <a:gd fmla="*/ 19 w 34" name="T104"/>
                      <a:gd fmla="*/ 29 h 31" name="T105"/>
                      <a:gd fmla="*/ 23 w 34" name="T106"/>
                      <a:gd fmla="*/ 26 h 31" name="T107"/>
                      <a:gd fmla="*/ 29 w 34" name="T108"/>
                      <a:gd fmla="*/ 22 h 31" name="T109"/>
                      <a:gd fmla="*/ 32 w 34" name="T110"/>
                      <a:gd fmla="*/ 24 h 31" name="T111"/>
                      <a:gd fmla="*/ 33 w 34" name="T112"/>
                      <a:gd fmla="*/ 24 h 31" name="T113"/>
                      <a:gd fmla="*/ 31 w 34" name="T114"/>
                      <a:gd fmla="*/ 15 h 31" name="T115"/>
                      <a:gd fmla="*/ 23 w 34" name="T116"/>
                      <a:gd fmla="*/ 17 h 31" name="T117"/>
                      <a:gd fmla="*/ 18 w 34" name="T118"/>
                      <a:gd fmla="*/ 14 h 31" name="T119"/>
                      <a:gd fmla="*/ 12 w 34" name="T120"/>
                      <a:gd fmla="*/ 9 h 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 w="34">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grpSp>
          <p:nvGrpSpPr>
            <p:cNvPr id="1623" name="组合 1622"/>
            <p:cNvGrpSpPr/>
            <p:nvPr/>
          </p:nvGrpSpPr>
          <p:grpSpPr>
            <a:xfrm>
              <a:off x="1803113" y="3560233"/>
              <a:ext cx="6641589" cy="727259"/>
              <a:chOff x="1216025" y="2955926"/>
              <a:chExt cx="1971675" cy="215900"/>
            </a:xfrm>
          </p:grpSpPr>
          <p:sp>
            <p:nvSpPr>
              <p:cNvPr id="1212" name="Line 502"/>
              <p:cNvSpPr>
                <a:spLocks noChangeShapeType="1"/>
              </p:cNvSpPr>
              <p:nvPr/>
            </p:nvSpPr>
            <p:spPr bwMode="auto">
              <a:xfrm flipH="1">
                <a:off x="3187700" y="3074988"/>
                <a:ext cx="0" cy="96838"/>
              </a:xfrm>
              <a:prstGeom prst="line">
                <a:avLst/>
              </a:prstGeom>
              <a:noFill/>
              <a:ln cap="flat" w="7938">
                <a:solidFill>
                  <a:srgbClr val="3E3A3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213" name="Freeform 503"/>
              <p:cNvSpPr/>
              <p:nvPr/>
            </p:nvSpPr>
            <p:spPr bwMode="auto">
              <a:xfrm>
                <a:off x="1216025" y="2955926"/>
                <a:ext cx="1971675" cy="119063"/>
              </a:xfrm>
              <a:custGeom>
                <a:gdLst>
                  <a:gd fmla="*/ 0 w 1861" name="T0"/>
                  <a:gd fmla="*/ 0 h 112" name="T1"/>
                  <a:gd fmla="*/ 0 w 1861" name="T2"/>
                  <a:gd fmla="*/ 60 h 112" name="T3"/>
                  <a:gd fmla="*/ 29 w 1861" name="T4"/>
                  <a:gd fmla="*/ 86 h 112" name="T5"/>
                  <a:gd fmla="*/ 29 w 1861" name="T6"/>
                  <a:gd fmla="*/ 86 h 112" name="T7"/>
                  <a:gd fmla="*/ 1835 w 1861" name="T8"/>
                  <a:gd fmla="*/ 86 h 112" name="T9"/>
                  <a:gd fmla="*/ 1861 w 1861" name="T10"/>
                  <a:gd fmla="*/ 112 h 112" name="T11"/>
                </a:gdLst>
                <a:cxnLst>
                  <a:cxn ang="0">
                    <a:pos x="T0" y="T1"/>
                  </a:cxn>
                  <a:cxn ang="0">
                    <a:pos x="T2" y="T3"/>
                  </a:cxn>
                  <a:cxn ang="0">
                    <a:pos x="T4" y="T5"/>
                  </a:cxn>
                  <a:cxn ang="0">
                    <a:pos x="T6" y="T7"/>
                  </a:cxn>
                  <a:cxn ang="0">
                    <a:pos x="T8" y="T9"/>
                  </a:cxn>
                  <a:cxn ang="0">
                    <a:pos x="T10" y="T11"/>
                  </a:cxn>
                </a:cxnLst>
                <a:rect b="b" l="0" r="r" t="0"/>
                <a:pathLst>
                  <a:path h="112" w="1861">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cap="flat" w="7938">
                <a:solidFill>
                  <a:srgbClr val="3E3A39"/>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p>
            </p:txBody>
          </p:sp>
        </p:grpSp>
        <p:grpSp>
          <p:nvGrpSpPr>
            <p:cNvPr id="1624" name="组合 1623"/>
            <p:cNvGrpSpPr/>
            <p:nvPr/>
          </p:nvGrpSpPr>
          <p:grpSpPr>
            <a:xfrm>
              <a:off x="8303713" y="4177986"/>
              <a:ext cx="283722" cy="443004"/>
              <a:chOff x="3141663" y="3136901"/>
              <a:chExt cx="90488" cy="141288"/>
            </a:xfrm>
          </p:grpSpPr>
          <p:sp>
            <p:nvSpPr>
              <p:cNvPr id="1214" name="Freeform 504"/>
              <p:cNvSpPr/>
              <p:nvPr/>
            </p:nvSpPr>
            <p:spPr bwMode="auto">
              <a:xfrm>
                <a:off x="3141663" y="3136901"/>
                <a:ext cx="90488" cy="141288"/>
              </a:xfrm>
              <a:custGeom>
                <a:gdLst>
                  <a:gd fmla="*/ 86 w 86" name="T0"/>
                  <a:gd fmla="*/ 46 h 134" name="T1"/>
                  <a:gd fmla="*/ 86 w 86" name="T2"/>
                  <a:gd fmla="*/ 69 h 134" name="T3"/>
                  <a:gd fmla="*/ 86 w 86" name="T4"/>
                  <a:gd fmla="*/ 92 h 134" name="T5"/>
                  <a:gd fmla="*/ 43 w 86" name="T6"/>
                  <a:gd fmla="*/ 134 h 134" name="T7"/>
                  <a:gd fmla="*/ 0 w 86" name="T8"/>
                  <a:gd fmla="*/ 92 h 134" name="T9"/>
                  <a:gd fmla="*/ 0 w 86" name="T10"/>
                  <a:gd fmla="*/ 69 h 134" name="T11"/>
                  <a:gd fmla="*/ 0 w 86" name="T12"/>
                  <a:gd fmla="*/ 46 h 134" name="T13"/>
                  <a:gd fmla="*/ 12 w 86" name="T14"/>
                  <a:gd fmla="*/ 13 h 134" name="T15"/>
                  <a:gd fmla="*/ 43 w 86" name="T16"/>
                  <a:gd fmla="*/ 0 h 134" name="T17"/>
                  <a:gd fmla="*/ 74 w 86" name="T18"/>
                  <a:gd fmla="*/ 13 h 134" name="T19"/>
                  <a:gd fmla="*/ 86 w 86" name="T20"/>
                  <a:gd fmla="*/ 46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86">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5" name="Freeform 505"/>
              <p:cNvSpPr/>
              <p:nvPr/>
            </p:nvSpPr>
            <p:spPr bwMode="auto">
              <a:xfrm>
                <a:off x="3148013" y="3144838"/>
                <a:ext cx="77788" cy="127000"/>
              </a:xfrm>
              <a:custGeom>
                <a:gdLst>
                  <a:gd fmla="*/ 73 w 73" name="T0"/>
                  <a:gd fmla="*/ 38 h 121" name="T1"/>
                  <a:gd fmla="*/ 73 w 73" name="T2"/>
                  <a:gd fmla="*/ 61 h 121" name="T3"/>
                  <a:gd fmla="*/ 73 w 73" name="T4"/>
                  <a:gd fmla="*/ 84 h 121" name="T5"/>
                  <a:gd fmla="*/ 37 w 73" name="T6"/>
                  <a:gd fmla="*/ 121 h 121" name="T7"/>
                  <a:gd fmla="*/ 0 w 73" name="T8"/>
                  <a:gd fmla="*/ 84 h 121" name="T9"/>
                  <a:gd fmla="*/ 0 w 73" name="T10"/>
                  <a:gd fmla="*/ 61 h 121" name="T11"/>
                  <a:gd fmla="*/ 0 w 73" name="T12"/>
                  <a:gd fmla="*/ 38 h 121" name="T13"/>
                  <a:gd fmla="*/ 10 w 73" name="T14"/>
                  <a:gd fmla="*/ 11 h 121" name="T15"/>
                  <a:gd fmla="*/ 32 w 73" name="T16"/>
                  <a:gd fmla="*/ 0 h 121" name="T17"/>
                  <a:gd fmla="*/ 35 w 73" name="T18"/>
                  <a:gd fmla="*/ 3 h 121" name="T19"/>
                  <a:gd fmla="*/ 35 w 73" name="T20"/>
                  <a:gd fmla="*/ 23 h 121" name="T21"/>
                  <a:gd fmla="*/ 31 w 73" name="T22"/>
                  <a:gd fmla="*/ 31 h 121" name="T23"/>
                  <a:gd fmla="*/ 28 w 73" name="T24"/>
                  <a:gd fmla="*/ 37 h 121" name="T25"/>
                  <a:gd fmla="*/ 28 w 73" name="T26"/>
                  <a:gd fmla="*/ 51 h 121" name="T27"/>
                  <a:gd fmla="*/ 45 w 73" name="T28"/>
                  <a:gd fmla="*/ 51 h 121" name="T29"/>
                  <a:gd fmla="*/ 45 w 73" name="T30"/>
                  <a:gd fmla="*/ 37 h 121" name="T31"/>
                  <a:gd fmla="*/ 42 w 73" name="T32"/>
                  <a:gd fmla="*/ 30 h 121" name="T33"/>
                  <a:gd fmla="*/ 39 w 73" name="T34"/>
                  <a:gd fmla="*/ 24 h 121" name="T35"/>
                  <a:gd fmla="*/ 39 w 73" name="T36"/>
                  <a:gd fmla="*/ 4 h 121" name="T37"/>
                  <a:gd fmla="*/ 42 w 73" name="T38"/>
                  <a:gd fmla="*/ 0 h 121" name="T39"/>
                  <a:gd fmla="*/ 64 w 73" name="T40"/>
                  <a:gd fmla="*/ 11 h 121" name="T41"/>
                  <a:gd fmla="*/ 73 w 73" name="T42"/>
                  <a:gd fmla="*/ 38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73">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F08C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6" name="Freeform 506"/>
              <p:cNvSpPr/>
              <p:nvPr/>
            </p:nvSpPr>
            <p:spPr bwMode="auto">
              <a:xfrm>
                <a:off x="3181350" y="3176588"/>
                <a:ext cx="11113" cy="28575"/>
              </a:xfrm>
              <a:custGeom>
                <a:gdLst>
                  <a:gd fmla="*/ 10 w 10" name="T0"/>
                  <a:gd fmla="*/ 7 h 28" name="T1"/>
                  <a:gd fmla="*/ 10 w 10" name="T2"/>
                  <a:gd fmla="*/ 21 h 28" name="T3"/>
                  <a:gd fmla="*/ 0 w 10" name="T4"/>
                  <a:gd fmla="*/ 21 h 28" name="T5"/>
                  <a:gd fmla="*/ 0 w 10" name="T6"/>
                  <a:gd fmla="*/ 7 h 28" name="T7"/>
                  <a:gd fmla="*/ 10 w 10" name="T8"/>
                  <a:gd fmla="*/ 7 h 28" name="T9"/>
                </a:gdLst>
                <a:cxnLst>
                  <a:cxn ang="0">
                    <a:pos x="T0" y="T1"/>
                  </a:cxn>
                  <a:cxn ang="0">
                    <a:pos x="T2" y="T3"/>
                  </a:cxn>
                  <a:cxn ang="0">
                    <a:pos x="T4" y="T5"/>
                  </a:cxn>
                  <a:cxn ang="0">
                    <a:pos x="T6" y="T7"/>
                  </a:cxn>
                  <a:cxn ang="0">
                    <a:pos x="T8" y="T9"/>
                  </a:cxn>
                </a:cxnLst>
                <a:rect b="b" l="0" r="r" t="0"/>
                <a:pathLst>
                  <a:path h="28" w="10">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Tree>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9" name="Oval 9"/>
          <p:cNvSpPr>
            <a:spLocks noChangeArrowheads="1"/>
          </p:cNvSpPr>
          <p:nvPr/>
        </p:nvSpPr>
        <p:spPr bwMode="auto">
          <a:xfrm>
            <a:off x="2627313" y="2787650"/>
            <a:ext cx="733425" cy="733425"/>
          </a:xfrm>
          <a:prstGeom prst="ellipse">
            <a:avLst/>
          </a:prstGeom>
          <a:solidFill>
            <a:schemeClr val="bg1">
              <a:lumMod val="75000"/>
            </a:schemeClr>
          </a:solidFill>
          <a:ln>
            <a:noFill/>
          </a:ln>
        </p:spPr>
        <p:txBody>
          <a:bodyPr/>
          <a:lstStyle/>
          <a:p>
            <a:endParaRPr altLang="en-US" lang="zh-CN"/>
          </a:p>
        </p:txBody>
      </p:sp>
      <p:sp>
        <p:nvSpPr>
          <p:cNvPr id="20490" name="Oval 10"/>
          <p:cNvSpPr>
            <a:spLocks noChangeArrowheads="1"/>
          </p:cNvSpPr>
          <p:nvPr/>
        </p:nvSpPr>
        <p:spPr bwMode="auto">
          <a:xfrm>
            <a:off x="1547813" y="2224088"/>
            <a:ext cx="641350" cy="635000"/>
          </a:xfrm>
          <a:prstGeom prst="ellipse">
            <a:avLst/>
          </a:prstGeom>
          <a:solidFill>
            <a:schemeClr val="bg1">
              <a:lumMod val="50000"/>
            </a:schemeClr>
          </a:solidFill>
          <a:ln>
            <a:noFill/>
          </a:ln>
        </p:spPr>
        <p:txBody>
          <a:bodyPr/>
          <a:lstStyle/>
          <a:p>
            <a:endParaRPr altLang="en-US" lang="zh-CN"/>
          </a:p>
        </p:txBody>
      </p:sp>
      <p:sp>
        <p:nvSpPr>
          <p:cNvPr id="20491" name="Oval 11"/>
          <p:cNvSpPr>
            <a:spLocks noChangeArrowheads="1"/>
          </p:cNvSpPr>
          <p:nvPr/>
        </p:nvSpPr>
        <p:spPr bwMode="auto">
          <a:xfrm>
            <a:off x="890588" y="1985963"/>
            <a:ext cx="366712" cy="366712"/>
          </a:xfrm>
          <a:prstGeom prst="ellipse">
            <a:avLst/>
          </a:prstGeom>
          <a:solidFill>
            <a:schemeClr val="bg1">
              <a:lumMod val="65000"/>
            </a:schemeClr>
          </a:solidFill>
          <a:ln>
            <a:noFill/>
          </a:ln>
        </p:spPr>
        <p:txBody>
          <a:bodyPr/>
          <a:lstStyle/>
          <a:p>
            <a:endParaRPr altLang="en-US" lang="zh-CN"/>
          </a:p>
        </p:txBody>
      </p:sp>
      <p:sp>
        <p:nvSpPr>
          <p:cNvPr id="20492" name="Oval 12"/>
          <p:cNvSpPr>
            <a:spLocks noChangeArrowheads="1"/>
          </p:cNvSpPr>
          <p:nvPr/>
        </p:nvSpPr>
        <p:spPr bwMode="auto">
          <a:xfrm>
            <a:off x="552450" y="2289175"/>
            <a:ext cx="255588" cy="255588"/>
          </a:xfrm>
          <a:prstGeom prst="ellipse">
            <a:avLst/>
          </a:prstGeom>
          <a:solidFill>
            <a:schemeClr val="bg1">
              <a:lumMod val="75000"/>
            </a:schemeClr>
          </a:solidFill>
          <a:ln>
            <a:noFill/>
          </a:ln>
        </p:spPr>
        <p:txBody>
          <a:bodyPr/>
          <a:lstStyle/>
          <a:p>
            <a:endParaRPr altLang="en-US" lang="zh-CN"/>
          </a:p>
        </p:txBody>
      </p:sp>
      <p:sp>
        <p:nvSpPr>
          <p:cNvPr id="20493" name="Oval 13"/>
          <p:cNvSpPr>
            <a:spLocks noChangeArrowheads="1"/>
          </p:cNvSpPr>
          <p:nvPr/>
        </p:nvSpPr>
        <p:spPr bwMode="auto">
          <a:xfrm>
            <a:off x="230188" y="2289175"/>
            <a:ext cx="176212" cy="176213"/>
          </a:xfrm>
          <a:prstGeom prst="ellipse">
            <a:avLst/>
          </a:prstGeom>
          <a:solidFill>
            <a:schemeClr val="tx1">
              <a:lumMod val="50000"/>
              <a:lumOff val="50000"/>
            </a:schemeClr>
          </a:solidFill>
          <a:ln>
            <a:noFill/>
          </a:ln>
        </p:spPr>
        <p:txBody>
          <a:bodyPr/>
          <a:lstStyle/>
          <a:p>
            <a:endParaRPr altLang="en-US" lang="zh-CN"/>
          </a:p>
        </p:txBody>
      </p:sp>
      <p:sp>
        <p:nvSpPr>
          <p:cNvPr id="20494" name="Oval 14"/>
          <p:cNvSpPr>
            <a:spLocks noChangeArrowheads="1"/>
          </p:cNvSpPr>
          <p:nvPr/>
        </p:nvSpPr>
        <p:spPr bwMode="auto">
          <a:xfrm>
            <a:off x="-301625" y="2500313"/>
            <a:ext cx="592138" cy="592137"/>
          </a:xfrm>
          <a:prstGeom prst="ellipse">
            <a:avLst/>
          </a:prstGeom>
          <a:solidFill>
            <a:schemeClr val="tx1">
              <a:lumMod val="75000"/>
              <a:lumOff val="25000"/>
            </a:schemeClr>
          </a:solidFill>
          <a:ln>
            <a:noFill/>
          </a:ln>
        </p:spPr>
        <p:txBody>
          <a:bodyPr/>
          <a:lstStyle/>
          <a:p>
            <a:endParaRPr altLang="en-US" lang="zh-CN"/>
          </a:p>
        </p:txBody>
      </p:sp>
      <p:sp>
        <p:nvSpPr>
          <p:cNvPr id="20495" name="Oval 15"/>
          <p:cNvSpPr>
            <a:spLocks noChangeArrowheads="1"/>
          </p:cNvSpPr>
          <p:nvPr/>
        </p:nvSpPr>
        <p:spPr bwMode="auto">
          <a:xfrm>
            <a:off x="5924550" y="1817688"/>
            <a:ext cx="323850" cy="323850"/>
          </a:xfrm>
          <a:prstGeom prst="ellipse">
            <a:avLst/>
          </a:prstGeom>
          <a:solidFill>
            <a:schemeClr val="accent1"/>
          </a:solidFill>
          <a:ln>
            <a:noFill/>
          </a:ln>
          <a:effectLst/>
        </p:spPr>
        <p:txBody>
          <a:bodyPr/>
          <a:lstStyle/>
          <a:p>
            <a:endParaRPr altLang="en-US" lang="zh-CN">
              <a:solidFill>
                <a:schemeClr val="tx1">
                  <a:lumMod val="65000"/>
                  <a:lumOff val="35000"/>
                </a:schemeClr>
              </a:solidFill>
            </a:endParaRPr>
          </a:p>
        </p:txBody>
      </p:sp>
      <p:sp>
        <p:nvSpPr>
          <p:cNvPr id="20496" name="Oval 16"/>
          <p:cNvSpPr>
            <a:spLocks noChangeArrowheads="1"/>
          </p:cNvSpPr>
          <p:nvPr/>
        </p:nvSpPr>
        <p:spPr bwMode="auto">
          <a:xfrm>
            <a:off x="5924550" y="2538413"/>
            <a:ext cx="323850" cy="323850"/>
          </a:xfrm>
          <a:prstGeom prst="ellipse">
            <a:avLst/>
          </a:prstGeom>
          <a:solidFill>
            <a:schemeClr val="tx1">
              <a:lumMod val="75000"/>
              <a:lumOff val="25000"/>
            </a:schemeClr>
          </a:solidFill>
          <a:ln>
            <a:noFill/>
          </a:ln>
          <a:effectLst/>
        </p:spPr>
        <p:txBody>
          <a:bodyPr/>
          <a:lstStyle/>
          <a:p>
            <a:pPr algn="ctr"/>
            <a:endParaRPr altLang="en-US" lang="zh-CN">
              <a:solidFill>
                <a:schemeClr val="bg1"/>
              </a:solidFill>
              <a:latin charset="0" pitchFamily="34" typeface="Impact"/>
            </a:endParaRPr>
          </a:p>
        </p:txBody>
      </p:sp>
      <p:sp>
        <p:nvSpPr>
          <p:cNvPr id="20497" name="Oval 17"/>
          <p:cNvSpPr>
            <a:spLocks noChangeArrowheads="1"/>
          </p:cNvSpPr>
          <p:nvPr/>
        </p:nvSpPr>
        <p:spPr bwMode="auto">
          <a:xfrm>
            <a:off x="5924550" y="3262313"/>
            <a:ext cx="323850" cy="320675"/>
          </a:xfrm>
          <a:prstGeom prst="ellipse">
            <a:avLst/>
          </a:prstGeom>
          <a:solidFill>
            <a:schemeClr val="accent1"/>
          </a:solidFill>
          <a:ln>
            <a:noFill/>
          </a:ln>
          <a:effectLst/>
        </p:spPr>
        <p:txBody>
          <a:bodyPr/>
          <a:lstStyle/>
          <a:p>
            <a:pPr algn="ctr"/>
            <a:endParaRPr altLang="en-US" lang="zh-CN">
              <a:solidFill>
                <a:schemeClr val="bg1"/>
              </a:solidFill>
              <a:latin charset="0" pitchFamily="34" typeface="Impact"/>
            </a:endParaRPr>
          </a:p>
        </p:txBody>
      </p:sp>
      <p:sp>
        <p:nvSpPr>
          <p:cNvPr id="20498" name="Oval 18"/>
          <p:cNvSpPr>
            <a:spLocks noChangeArrowheads="1"/>
          </p:cNvSpPr>
          <p:nvPr/>
        </p:nvSpPr>
        <p:spPr bwMode="auto">
          <a:xfrm>
            <a:off x="5924550" y="3975100"/>
            <a:ext cx="323850" cy="323850"/>
          </a:xfrm>
          <a:prstGeom prst="ellipse">
            <a:avLst/>
          </a:prstGeom>
          <a:solidFill>
            <a:schemeClr val="tx1">
              <a:lumMod val="75000"/>
              <a:lumOff val="25000"/>
            </a:schemeClr>
          </a:solidFill>
          <a:ln>
            <a:noFill/>
          </a:ln>
          <a:effectLst/>
        </p:spPr>
        <p:txBody>
          <a:bodyPr/>
          <a:lstStyle/>
          <a:p>
            <a:pPr algn="ctr"/>
            <a:endParaRPr altLang="en-US" lang="zh-CN">
              <a:solidFill>
                <a:schemeClr val="bg1"/>
              </a:solidFill>
              <a:latin charset="0" pitchFamily="34" typeface="Impact"/>
            </a:endParaRPr>
          </a:p>
        </p:txBody>
      </p:sp>
      <p:grpSp>
        <p:nvGrpSpPr>
          <p:cNvPr id="20499" name="Group 19"/>
          <p:cNvGrpSpPr/>
          <p:nvPr/>
        </p:nvGrpSpPr>
        <p:grpSpPr>
          <a:xfrm>
            <a:off x="3779838" y="1779588"/>
            <a:ext cx="1733550" cy="2532492"/>
            <a:chExt cx="1335" cy="1951"/>
          </a:xfrm>
          <a:solidFill>
            <a:schemeClr val="bg2"/>
          </a:solidFill>
        </p:grpSpPr>
        <p:sp>
          <p:nvSpPr>
            <p:cNvPr id="20500" name="Freeform 20"/>
            <p:cNvSpPr>
              <a:spLocks noEditPoints="1"/>
            </p:cNvSpPr>
            <p:nvPr/>
          </p:nvSpPr>
          <p:spPr bwMode="auto">
            <a:xfrm>
              <a:off x="0" y="0"/>
              <a:ext cx="1335" cy="1609"/>
            </a:xfrm>
            <a:custGeom>
              <a:gdLst>
                <a:gd fmla="*/ 282 w 565" name="T0"/>
                <a:gd fmla="*/ 0 h 681" name="T1"/>
                <a:gd fmla="*/ 0 w 565" name="T2"/>
                <a:gd fmla="*/ 283 h 681" name="T3"/>
                <a:gd fmla="*/ 72 w 565" name="T4"/>
                <a:gd fmla="*/ 472 h 681" name="T5"/>
                <a:gd fmla="*/ 72 w 565" name="T6"/>
                <a:gd fmla="*/ 472 h 681" name="T7"/>
                <a:gd fmla="*/ 73 w 565" name="T8"/>
                <a:gd fmla="*/ 473 h 681" name="T9"/>
                <a:gd fmla="*/ 85 w 565" name="T10"/>
                <a:gd fmla="*/ 486 h 681" name="T11"/>
                <a:gd fmla="*/ 151 w 565" name="T12"/>
                <a:gd fmla="*/ 568 h 681" name="T13"/>
                <a:gd fmla="*/ 232 w 565" name="T14"/>
                <a:gd fmla="*/ 681 h 681" name="T15"/>
                <a:gd fmla="*/ 275 w 565" name="T16"/>
                <a:gd fmla="*/ 681 h 681" name="T17"/>
                <a:gd fmla="*/ 289 w 565" name="T18"/>
                <a:gd fmla="*/ 681 h 681" name="T19"/>
                <a:gd fmla="*/ 332 w 565" name="T20"/>
                <a:gd fmla="*/ 681 h 681" name="T21"/>
                <a:gd fmla="*/ 414 w 565" name="T22"/>
                <a:gd fmla="*/ 568 h 681" name="T23"/>
                <a:gd fmla="*/ 477 w 565" name="T24"/>
                <a:gd fmla="*/ 488 h 681" name="T25"/>
                <a:gd fmla="*/ 565 w 565" name="T26"/>
                <a:gd fmla="*/ 283 h 681" name="T27"/>
                <a:gd fmla="*/ 282 w 565" name="T28"/>
                <a:gd fmla="*/ 0 h 681" name="T29"/>
                <a:gd fmla="*/ 388 w 565" name="T30"/>
                <a:gd fmla="*/ 410 h 681" name="T31"/>
                <a:gd fmla="*/ 354 w 565" name="T32"/>
                <a:gd fmla="*/ 455 h 681" name="T33"/>
                <a:gd fmla="*/ 309 w 565" name="T34"/>
                <a:gd fmla="*/ 520 h 681" name="T35"/>
                <a:gd fmla="*/ 286 w 565" name="T36"/>
                <a:gd fmla="*/ 520 h 681" name="T37"/>
                <a:gd fmla="*/ 279 w 565" name="T38"/>
                <a:gd fmla="*/ 520 h 681" name="T39"/>
                <a:gd fmla="*/ 255 w 565" name="T40"/>
                <a:gd fmla="*/ 520 h 681" name="T41"/>
                <a:gd fmla="*/ 211 w 565" name="T42"/>
                <a:gd fmla="*/ 455 h 681" name="T43"/>
                <a:gd fmla="*/ 176 w 565" name="T44"/>
                <a:gd fmla="*/ 408 h 681" name="T45"/>
                <a:gd fmla="*/ 169 w 565" name="T46"/>
                <a:gd fmla="*/ 401 h 681" name="T47"/>
                <a:gd fmla="*/ 168 w 565" name="T48"/>
                <a:gd fmla="*/ 400 h 681" name="T49"/>
                <a:gd fmla="*/ 168 w 565" name="T50"/>
                <a:gd fmla="*/ 400 h 681" name="T51"/>
                <a:gd fmla="*/ 129 w 565" name="T52"/>
                <a:gd fmla="*/ 292 h 681" name="T53"/>
                <a:gd fmla="*/ 282 w 565" name="T54"/>
                <a:gd fmla="*/ 129 h 681" name="T55"/>
                <a:gd fmla="*/ 436 w 565" name="T56"/>
                <a:gd fmla="*/ 292 h 681" name="T57"/>
                <a:gd fmla="*/ 388 w 565" name="T58"/>
                <a:gd fmla="*/ 410 h 6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81" w="565">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0501" name="Freeform 21"/>
            <p:cNvSpPr/>
            <p:nvPr/>
          </p:nvSpPr>
          <p:spPr bwMode="auto">
            <a:xfrm>
              <a:off x="442" y="1625"/>
              <a:ext cx="449" cy="108"/>
            </a:xfrm>
            <a:custGeom>
              <a:gdLst>
                <a:gd fmla="*/ 168 w 190" name="T0"/>
                <a:gd fmla="*/ 0 h 46" name="T1"/>
                <a:gd fmla="*/ 20 w 190" name="T2"/>
                <a:gd fmla="*/ 0 h 46" name="T3"/>
                <a:gd fmla="*/ 0 w 190" name="T4"/>
                <a:gd fmla="*/ 23 h 46" name="T5"/>
                <a:gd fmla="*/ 0 w 190" name="T6"/>
                <a:gd fmla="*/ 24 h 46" name="T7"/>
                <a:gd fmla="*/ 20 w 190" name="T8"/>
                <a:gd fmla="*/ 46 h 46" name="T9"/>
                <a:gd fmla="*/ 168 w 190" name="T10"/>
                <a:gd fmla="*/ 46 h 46" name="T11"/>
                <a:gd fmla="*/ 190 w 190" name="T12"/>
                <a:gd fmla="*/ 24 h 46" name="T13"/>
                <a:gd fmla="*/ 190 w 190" name="T14"/>
                <a:gd fmla="*/ 23 h 46" name="T15"/>
                <a:gd fmla="*/ 168 w 190" name="T16"/>
                <a:gd fmla="*/ 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90">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0502" name="Freeform 22"/>
            <p:cNvSpPr/>
            <p:nvPr/>
          </p:nvSpPr>
          <p:spPr bwMode="auto">
            <a:xfrm>
              <a:off x="442" y="1752"/>
              <a:ext cx="449" cy="199"/>
            </a:xfrm>
            <a:custGeom>
              <a:gdLst>
                <a:gd fmla="*/ 168 w 190" name="T0"/>
                <a:gd fmla="*/ 0 h 84" name="T1"/>
                <a:gd fmla="*/ 20 w 190" name="T2"/>
                <a:gd fmla="*/ 0 h 84" name="T3"/>
                <a:gd fmla="*/ 0 w 190" name="T4"/>
                <a:gd fmla="*/ 22 h 84" name="T5"/>
                <a:gd fmla="*/ 0 w 190" name="T6"/>
                <a:gd fmla="*/ 22 h 84" name="T7"/>
                <a:gd fmla="*/ 20 w 190" name="T8"/>
                <a:gd fmla="*/ 41 h 84" name="T9"/>
                <a:gd fmla="*/ 48 w 190" name="T10"/>
                <a:gd fmla="*/ 41 h 84" name="T11"/>
                <a:gd fmla="*/ 48 w 190" name="T12"/>
                <a:gd fmla="*/ 46 h 84" name="T13"/>
                <a:gd fmla="*/ 95 w 190" name="T14"/>
                <a:gd fmla="*/ 84 h 84" name="T15"/>
                <a:gd fmla="*/ 141 w 190" name="T16"/>
                <a:gd fmla="*/ 46 h 84" name="T17"/>
                <a:gd fmla="*/ 141 w 190" name="T18"/>
                <a:gd fmla="*/ 41 h 84" name="T19"/>
                <a:gd fmla="*/ 168 w 190" name="T20"/>
                <a:gd fmla="*/ 41 h 84" name="T21"/>
                <a:gd fmla="*/ 190 w 190" name="T22"/>
                <a:gd fmla="*/ 22 h 84" name="T23"/>
                <a:gd fmla="*/ 190 w 190" name="T24"/>
                <a:gd fmla="*/ 22 h 84" name="T25"/>
                <a:gd fmla="*/ 168 w 19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90">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0503" name="Freeform 23"/>
            <p:cNvSpPr>
              <a:spLocks noEditPoints="1"/>
            </p:cNvSpPr>
            <p:nvPr/>
          </p:nvSpPr>
          <p:spPr bwMode="auto">
            <a:xfrm>
              <a:off x="560" y="605"/>
              <a:ext cx="215" cy="276"/>
            </a:xfrm>
            <a:custGeom>
              <a:gdLst>
                <a:gd fmla="*/ 88 w 91" name="T0"/>
                <a:gd fmla="*/ 0 h 117" name="T1"/>
                <a:gd fmla="*/ 3 w 91" name="T2"/>
                <a:gd fmla="*/ 0 h 117" name="T3"/>
                <a:gd fmla="*/ 0 w 91" name="T4"/>
                <a:gd fmla="*/ 3 h 117" name="T5"/>
                <a:gd fmla="*/ 0 w 91" name="T6"/>
                <a:gd fmla="*/ 114 h 117" name="T7"/>
                <a:gd fmla="*/ 3 w 91" name="T8"/>
                <a:gd fmla="*/ 116 h 117" name="T9"/>
                <a:gd fmla="*/ 43 w 91" name="T10"/>
                <a:gd fmla="*/ 92 h 117" name="T11"/>
                <a:gd fmla="*/ 48 w 91" name="T12"/>
                <a:gd fmla="*/ 92 h 117" name="T13"/>
                <a:gd fmla="*/ 88 w 91" name="T14"/>
                <a:gd fmla="*/ 116 h 117" name="T15"/>
                <a:gd fmla="*/ 91 w 91" name="T16"/>
                <a:gd fmla="*/ 114 h 117" name="T17"/>
                <a:gd fmla="*/ 91 w 91" name="T18"/>
                <a:gd fmla="*/ 3 h 117" name="T19"/>
                <a:gd fmla="*/ 88 w 91" name="T20"/>
                <a:gd fmla="*/ 0 h 117" name="T21"/>
                <a:gd fmla="*/ 65 w 91" name="T22"/>
                <a:gd fmla="*/ 49 h 117" name="T23"/>
                <a:gd fmla="*/ 62 w 91" name="T24"/>
                <a:gd fmla="*/ 53 h 117" name="T25"/>
                <a:gd fmla="*/ 50 w 91" name="T26"/>
                <a:gd fmla="*/ 53 h 117" name="T27"/>
                <a:gd fmla="*/ 50 w 91" name="T28"/>
                <a:gd fmla="*/ 64 h 117" name="T29"/>
                <a:gd fmla="*/ 47 w 91" name="T30"/>
                <a:gd fmla="*/ 67 h 117" name="T31"/>
                <a:gd fmla="*/ 44 w 91" name="T32"/>
                <a:gd fmla="*/ 67 h 117" name="T33"/>
                <a:gd fmla="*/ 41 w 91" name="T34"/>
                <a:gd fmla="*/ 64 h 117" name="T35"/>
                <a:gd fmla="*/ 41 w 91" name="T36"/>
                <a:gd fmla="*/ 53 h 117" name="T37"/>
                <a:gd fmla="*/ 29 w 91" name="T38"/>
                <a:gd fmla="*/ 53 h 117" name="T39"/>
                <a:gd fmla="*/ 26 w 91" name="T40"/>
                <a:gd fmla="*/ 49 h 117" name="T41"/>
                <a:gd fmla="*/ 26 w 91" name="T42"/>
                <a:gd fmla="*/ 46 h 117" name="T43"/>
                <a:gd fmla="*/ 29 w 91" name="T44"/>
                <a:gd fmla="*/ 43 h 117" name="T45"/>
                <a:gd fmla="*/ 41 w 91" name="T46"/>
                <a:gd fmla="*/ 43 h 117" name="T47"/>
                <a:gd fmla="*/ 41 w 91" name="T48"/>
                <a:gd fmla="*/ 31 h 117" name="T49"/>
                <a:gd fmla="*/ 44 w 91" name="T50"/>
                <a:gd fmla="*/ 28 h 117" name="T51"/>
                <a:gd fmla="*/ 47 w 91" name="T52"/>
                <a:gd fmla="*/ 28 h 117" name="T53"/>
                <a:gd fmla="*/ 50 w 91" name="T54"/>
                <a:gd fmla="*/ 31 h 117" name="T55"/>
                <a:gd fmla="*/ 50 w 91" name="T56"/>
                <a:gd fmla="*/ 43 h 117" name="T57"/>
                <a:gd fmla="*/ 62 w 91" name="T58"/>
                <a:gd fmla="*/ 43 h 117" name="T59"/>
                <a:gd fmla="*/ 65 w 91" name="T60"/>
                <a:gd fmla="*/ 46 h 117" name="T61"/>
                <a:gd fmla="*/ 65 w 91" name="T62"/>
                <a:gd fmla="*/ 49 h 1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7" w="91">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20504" name="Freeform 24"/>
            <p:cNvSpPr/>
            <p:nvPr/>
          </p:nvSpPr>
          <p:spPr bwMode="auto">
            <a:xfrm>
              <a:off x="621" y="543"/>
              <a:ext cx="215" cy="279"/>
            </a:xfrm>
            <a:custGeom>
              <a:gdLst>
                <a:gd fmla="*/ 87 w 91" name="T0"/>
                <a:gd fmla="*/ 0 h 118" name="T1"/>
                <a:gd fmla="*/ 91 w 91" name="T2"/>
                <a:gd fmla="*/ 3 h 118" name="T3"/>
                <a:gd fmla="*/ 91 w 91" name="T4"/>
                <a:gd fmla="*/ 115 h 118" name="T5"/>
                <a:gd fmla="*/ 88 w 91" name="T6"/>
                <a:gd fmla="*/ 117 h 118" name="T7"/>
                <a:gd fmla="*/ 77 w 91" name="T8"/>
                <a:gd fmla="*/ 109 h 118" name="T9"/>
                <a:gd fmla="*/ 75 w 91" name="T10"/>
                <a:gd fmla="*/ 104 h 118" name="T11"/>
                <a:gd fmla="*/ 75 w 91" name="T12"/>
                <a:gd fmla="*/ 19 h 118" name="T13"/>
                <a:gd fmla="*/ 71 w 91" name="T14"/>
                <a:gd fmla="*/ 16 h 118" name="T15"/>
                <a:gd fmla="*/ 3 w 91" name="T16"/>
                <a:gd fmla="*/ 16 h 118" name="T17"/>
                <a:gd fmla="*/ 0 w 91" name="T18"/>
                <a:gd fmla="*/ 13 h 118" name="T19"/>
                <a:gd fmla="*/ 0 w 91" name="T20"/>
                <a:gd fmla="*/ 3 h 118" name="T21"/>
                <a:gd fmla="*/ 3 w 91" name="T22"/>
                <a:gd fmla="*/ 0 h 118" name="T23"/>
                <a:gd fmla="*/ 87 w 91" name="T24"/>
                <a:gd fmla="*/ 0 h 1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8" w="91">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05" name="Group 25"/>
          <p:cNvGrpSpPr/>
          <p:nvPr/>
        </p:nvGrpSpPr>
        <p:grpSpPr>
          <a:xfrm>
            <a:off x="6037263" y="4065588"/>
            <a:ext cx="98425" cy="146050"/>
            <a:chExt cx="85" cy="127"/>
          </a:xfrm>
        </p:grpSpPr>
        <p:sp>
          <p:nvSpPr>
            <p:cNvPr id="20506" name="Freeform 26"/>
            <p:cNvSpPr>
              <a:spLocks noEditPoints="1"/>
            </p:cNvSpPr>
            <p:nvPr/>
          </p:nvSpPr>
          <p:spPr bwMode="auto">
            <a:xfrm>
              <a:off x="0" y="47"/>
              <a:ext cx="85" cy="80"/>
            </a:xfrm>
            <a:custGeom>
              <a:gdLst>
                <a:gd fmla="*/ 34 w 36" name="T0"/>
                <a:gd fmla="*/ 0 h 34" name="T1"/>
                <a:gd fmla="*/ 2 w 36" name="T2"/>
                <a:gd fmla="*/ 0 h 34" name="T3"/>
                <a:gd fmla="*/ 1 w 36" name="T4"/>
                <a:gd fmla="*/ 0 h 34" name="T5"/>
                <a:gd fmla="*/ 0 w 36" name="T6"/>
                <a:gd fmla="*/ 1 h 34" name="T7"/>
                <a:gd fmla="*/ 0 w 36" name="T8"/>
                <a:gd fmla="*/ 6 h 34" name="T9"/>
                <a:gd fmla="*/ 0 w 36" name="T10"/>
                <a:gd fmla="*/ 32 h 34" name="T11"/>
                <a:gd fmla="*/ 2 w 36" name="T12"/>
                <a:gd fmla="*/ 34 h 34" name="T13"/>
                <a:gd fmla="*/ 34 w 36" name="T14"/>
                <a:gd fmla="*/ 34 h 34" name="T15"/>
                <a:gd fmla="*/ 36 w 36" name="T16"/>
                <a:gd fmla="*/ 32 h 34" name="T17"/>
                <a:gd fmla="*/ 36 w 36" name="T18"/>
                <a:gd fmla="*/ 1 h 34" name="T19"/>
                <a:gd fmla="*/ 34 w 36" name="T20"/>
                <a:gd fmla="*/ 0 h 34" name="T21"/>
                <a:gd fmla="*/ 8 w 36" name="T22"/>
                <a:gd fmla="*/ 7 h 34" name="T23"/>
                <a:gd fmla="*/ 11 w 36" name="T24"/>
                <a:gd fmla="*/ 7 h 34" name="T25"/>
                <a:gd fmla="*/ 11 w 36" name="T26"/>
                <a:gd fmla="*/ 26 h 34" name="T27"/>
                <a:gd fmla="*/ 8 w 36" name="T28"/>
                <a:gd fmla="*/ 26 h 34" name="T29"/>
                <a:gd fmla="*/ 8 w 36" name="T30"/>
                <a:gd fmla="*/ 7 h 34" name="T31"/>
                <a:gd fmla="*/ 16 w 36" name="T32"/>
                <a:gd fmla="*/ 7 h 34" name="T33"/>
                <a:gd fmla="*/ 20 w 36" name="T34"/>
                <a:gd fmla="*/ 7 h 34" name="T35"/>
                <a:gd fmla="*/ 20 w 36" name="T36"/>
                <a:gd fmla="*/ 26 h 34" name="T37"/>
                <a:gd fmla="*/ 16 w 36" name="T38"/>
                <a:gd fmla="*/ 26 h 34" name="T39"/>
                <a:gd fmla="*/ 16 w 36" name="T40"/>
                <a:gd fmla="*/ 7 h 34" name="T41"/>
                <a:gd fmla="*/ 28 w 36" name="T42"/>
                <a:gd fmla="*/ 26 h 34" name="T43"/>
                <a:gd fmla="*/ 25 w 36" name="T44"/>
                <a:gd fmla="*/ 26 h 34" name="T45"/>
                <a:gd fmla="*/ 25 w 36" name="T46"/>
                <a:gd fmla="*/ 7 h 34" name="T47"/>
                <a:gd fmla="*/ 28 w 36" name="T48"/>
                <a:gd fmla="*/ 7 h 34" name="T49"/>
                <a:gd fmla="*/ 28 w 36" name="T50"/>
                <a:gd fmla="*/ 26 h 3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4" w="36">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07" name="Freeform 27"/>
            <p:cNvSpPr/>
            <p:nvPr/>
          </p:nvSpPr>
          <p:spPr bwMode="auto">
            <a:xfrm>
              <a:off x="0" y="0"/>
              <a:ext cx="85" cy="33"/>
            </a:xfrm>
            <a:custGeom>
              <a:gdLst>
                <a:gd fmla="*/ 34 w 36" name="T0"/>
                <a:gd fmla="*/ 14 h 14" name="T1"/>
                <a:gd fmla="*/ 36 w 36" name="T2"/>
                <a:gd fmla="*/ 12 h 14" name="T3"/>
                <a:gd fmla="*/ 36 w 36" name="T4"/>
                <a:gd fmla="*/ 7 h 14" name="T5"/>
                <a:gd fmla="*/ 34 w 36" name="T6"/>
                <a:gd fmla="*/ 5 h 14" name="T7"/>
                <a:gd fmla="*/ 26 w 36" name="T8"/>
                <a:gd fmla="*/ 5 h 14" name="T9"/>
                <a:gd fmla="*/ 25 w 36" name="T10"/>
                <a:gd fmla="*/ 4 h 14" name="T11"/>
                <a:gd fmla="*/ 25 w 36" name="T12"/>
                <a:gd fmla="*/ 1 h 14" name="T13"/>
                <a:gd fmla="*/ 23 w 36" name="T14"/>
                <a:gd fmla="*/ 0 h 14" name="T15"/>
                <a:gd fmla="*/ 13 w 36" name="T16"/>
                <a:gd fmla="*/ 0 h 14" name="T17"/>
                <a:gd fmla="*/ 12 w 36" name="T18"/>
                <a:gd fmla="*/ 1 h 14" name="T19"/>
                <a:gd fmla="*/ 12 w 36" name="T20"/>
                <a:gd fmla="*/ 4 h 14" name="T21"/>
                <a:gd fmla="*/ 10 w 36" name="T22"/>
                <a:gd fmla="*/ 5 h 14" name="T23"/>
                <a:gd fmla="*/ 2 w 36" name="T24"/>
                <a:gd fmla="*/ 5 h 14" name="T25"/>
                <a:gd fmla="*/ 0 w 36" name="T26"/>
                <a:gd fmla="*/ 7 h 14" name="T27"/>
                <a:gd fmla="*/ 0 w 36" name="T28"/>
                <a:gd fmla="*/ 12 h 14" name="T29"/>
                <a:gd fmla="*/ 2 w 36" name="T30"/>
                <a:gd fmla="*/ 14 h 14" name="T31"/>
                <a:gd fmla="*/ 34 w 36" name="T32"/>
                <a:gd fmla="*/ 14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36">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08" name="Group 28"/>
          <p:cNvGrpSpPr/>
          <p:nvPr/>
        </p:nvGrpSpPr>
        <p:grpSpPr>
          <a:xfrm>
            <a:off x="6010275" y="3352800"/>
            <a:ext cx="152400" cy="123825"/>
            <a:chExt cx="132" cy="109"/>
          </a:xfrm>
        </p:grpSpPr>
        <p:sp>
          <p:nvSpPr>
            <p:cNvPr id="20509" name="Freeform 29"/>
            <p:cNvSpPr/>
            <p:nvPr/>
          </p:nvSpPr>
          <p:spPr bwMode="auto">
            <a:xfrm>
              <a:off x="83" y="38"/>
              <a:ext cx="49" cy="71"/>
            </a:xfrm>
            <a:custGeom>
              <a:gdLst>
                <a:gd fmla="*/ 21 w 21" name="T0"/>
                <a:gd fmla="*/ 15 h 30" name="T1"/>
                <a:gd fmla="*/ 5 w 21" name="T2"/>
                <a:gd fmla="*/ 30 h 30" name="T3"/>
                <a:gd fmla="*/ 0 w 21" name="T4"/>
                <a:gd fmla="*/ 29 h 30" name="T5"/>
                <a:gd fmla="*/ 14 w 21" name="T6"/>
                <a:gd fmla="*/ 9 h 30" name="T7"/>
                <a:gd fmla="*/ 12 w 21" name="T8"/>
                <a:gd fmla="*/ 0 h 30" name="T9"/>
                <a:gd fmla="*/ 21 w 21" name="T10"/>
                <a:gd fmla="*/ 15 h 30" name="T11"/>
              </a:gdLst>
              <a:cxnLst>
                <a:cxn ang="0">
                  <a:pos x="T0" y="T1"/>
                </a:cxn>
                <a:cxn ang="0">
                  <a:pos x="T2" y="T3"/>
                </a:cxn>
                <a:cxn ang="0">
                  <a:pos x="T4" y="T5"/>
                </a:cxn>
                <a:cxn ang="0">
                  <a:pos x="T6" y="T7"/>
                </a:cxn>
                <a:cxn ang="0">
                  <a:pos x="T8" y="T9"/>
                </a:cxn>
                <a:cxn ang="0">
                  <a:pos x="T10" y="T11"/>
                </a:cxn>
              </a:cxnLst>
              <a:rect b="b" l="0" r="r" t="0"/>
              <a:pathLst>
                <a:path h="30" w="21">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10" name="Freeform 30"/>
            <p:cNvSpPr>
              <a:spLocks noEditPoints="1"/>
            </p:cNvSpPr>
            <p:nvPr/>
          </p:nvSpPr>
          <p:spPr bwMode="auto">
            <a:xfrm>
              <a:off x="0" y="0"/>
              <a:ext cx="109" cy="109"/>
            </a:xfrm>
            <a:custGeom>
              <a:gdLst>
                <a:gd fmla="*/ 45 w 46" name="T0"/>
                <a:gd fmla="*/ 15 h 46" name="T1"/>
                <a:gd fmla="*/ 35 w 46" name="T2"/>
                <a:gd fmla="*/ 4 h 46" name="T3"/>
                <a:gd fmla="*/ 35 w 46" name="T4"/>
                <a:gd fmla="*/ 4 h 46" name="T5"/>
                <a:gd fmla="*/ 23 w 46" name="T6"/>
                <a:gd fmla="*/ 0 h 46" name="T7"/>
                <a:gd fmla="*/ 4 w 46" name="T8"/>
                <a:gd fmla="*/ 10 h 46" name="T9"/>
                <a:gd fmla="*/ 0 w 46" name="T10"/>
                <a:gd fmla="*/ 23 h 46" name="T11"/>
                <a:gd fmla="*/ 5 w 46" name="T12"/>
                <a:gd fmla="*/ 37 h 46" name="T13"/>
                <a:gd fmla="*/ 9 w 46" name="T14"/>
                <a:gd fmla="*/ 42 h 46" name="T15"/>
                <a:gd fmla="*/ 14 w 46" name="T16"/>
                <a:gd fmla="*/ 44 h 46" name="T17"/>
                <a:gd fmla="*/ 14 w 46" name="T18"/>
                <a:gd fmla="*/ 44 h 46" name="T19"/>
                <a:gd fmla="*/ 23 w 46" name="T20"/>
                <a:gd fmla="*/ 46 h 46" name="T21"/>
                <a:gd fmla="*/ 32 w 46" name="T22"/>
                <a:gd fmla="*/ 44 h 46" name="T23"/>
                <a:gd fmla="*/ 36 w 46" name="T24"/>
                <a:gd fmla="*/ 42 h 46" name="T25"/>
                <a:gd fmla="*/ 42 w 46" name="T26"/>
                <a:gd fmla="*/ 36 h 46" name="T27"/>
                <a:gd fmla="*/ 46 w 46" name="T28"/>
                <a:gd fmla="*/ 26 h 46" name="T29"/>
                <a:gd fmla="*/ 46 w 46" name="T30"/>
                <a:gd fmla="*/ 26 h 46" name="T31"/>
                <a:gd fmla="*/ 46 w 46" name="T32"/>
                <a:gd fmla="*/ 23 h 46" name="T33"/>
                <a:gd fmla="*/ 45 w 46" name="T34"/>
                <a:gd fmla="*/ 15 h 46" name="T35"/>
                <a:gd fmla="*/ 31 w 46" name="T36"/>
                <a:gd fmla="*/ 11 h 46" name="T37"/>
                <a:gd fmla="*/ 35 w 46" name="T38"/>
                <a:gd fmla="*/ 15 h 46" name="T39"/>
                <a:gd fmla="*/ 35 w 46" name="T40"/>
                <a:gd fmla="*/ 15 h 46" name="T41"/>
                <a:gd fmla="*/ 31 w 46" name="T42"/>
                <a:gd fmla="*/ 19 h 46" name="T43"/>
                <a:gd fmla="*/ 27 w 46" name="T44"/>
                <a:gd fmla="*/ 15 h 46" name="T45"/>
                <a:gd fmla="*/ 31 w 46" name="T46"/>
                <a:gd fmla="*/ 11 h 46" name="T47"/>
                <a:gd fmla="*/ 31 w 46" name="T48"/>
                <a:gd fmla="*/ 11 h 46" name="T49"/>
                <a:gd fmla="*/ 15 w 46" name="T50"/>
                <a:gd fmla="*/ 36 h 46" name="T51"/>
                <a:gd fmla="*/ 11 w 46" name="T52"/>
                <a:gd fmla="*/ 32 h 46" name="T53"/>
                <a:gd fmla="*/ 15 w 46" name="T54"/>
                <a:gd fmla="*/ 28 h 46" name="T55"/>
                <a:gd fmla="*/ 19 w 46" name="T56"/>
                <a:gd fmla="*/ 32 h 46" name="T57"/>
                <a:gd fmla="*/ 15 w 46" name="T58"/>
                <a:gd fmla="*/ 36 h 46" name="T59"/>
                <a:gd fmla="*/ 15 w 46" name="T60"/>
                <a:gd fmla="*/ 19 h 46" name="T61"/>
                <a:gd fmla="*/ 11 w 46" name="T62"/>
                <a:gd fmla="*/ 15 h 46" name="T63"/>
                <a:gd fmla="*/ 15 w 46" name="T64"/>
                <a:gd fmla="*/ 11 h 46" name="T65"/>
                <a:gd fmla="*/ 19 w 46" name="T66"/>
                <a:gd fmla="*/ 15 h 46" name="T67"/>
                <a:gd fmla="*/ 15 w 46" name="T68"/>
                <a:gd fmla="*/ 19 h 46" name="T69"/>
                <a:gd fmla="*/ 20 w 46" name="T70"/>
                <a:gd fmla="*/ 23 h 46" name="T71"/>
                <a:gd fmla="*/ 22 w 46" name="T72"/>
                <a:gd fmla="*/ 21 h 46" name="T73"/>
                <a:gd fmla="*/ 23 w 46" name="T74"/>
                <a:gd fmla="*/ 21 h 46" name="T75"/>
                <a:gd fmla="*/ 26 w 46" name="T76"/>
                <a:gd fmla="*/ 23 h 46" name="T77"/>
                <a:gd fmla="*/ 25 w 46" name="T78"/>
                <a:gd fmla="*/ 25 h 46" name="T79"/>
                <a:gd fmla="*/ 23 w 46" name="T80"/>
                <a:gd fmla="*/ 26 h 46" name="T81"/>
                <a:gd fmla="*/ 20 w 46" name="T82"/>
                <a:gd fmla="*/ 23 h 46" name="T83"/>
                <a:gd fmla="*/ 31 w 46" name="T84"/>
                <a:gd fmla="*/ 36 h 46" name="T85"/>
                <a:gd fmla="*/ 27 w 46" name="T86"/>
                <a:gd fmla="*/ 32 h 46" name="T87"/>
                <a:gd fmla="*/ 31 w 46" name="T88"/>
                <a:gd fmla="*/ 28 h 46" name="T89"/>
                <a:gd fmla="*/ 35 w 46" name="T90"/>
                <a:gd fmla="*/ 32 h 46" name="T91"/>
                <a:gd fmla="*/ 31 w 46" name="T92"/>
                <a:gd fmla="*/ 36 h 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6" w="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0511" name="Freeform 31"/>
          <p:cNvSpPr>
            <a:spLocks noEditPoints="1"/>
          </p:cNvSpPr>
          <p:nvPr/>
        </p:nvSpPr>
        <p:spPr bwMode="auto">
          <a:xfrm>
            <a:off x="6011863" y="2647950"/>
            <a:ext cx="149225" cy="127000"/>
          </a:xfrm>
          <a:custGeom>
            <a:gdLst>
              <a:gd fmla="*/ 52 w 54" name="T0"/>
              <a:gd fmla="*/ 0 h 47" name="T1"/>
              <a:gd fmla="*/ 11 w 54" name="T2"/>
              <a:gd fmla="*/ 0 h 47" name="T3"/>
              <a:gd fmla="*/ 9 w 54" name="T4"/>
              <a:gd fmla="*/ 2 h 47" name="T5"/>
              <a:gd fmla="*/ 9 w 54" name="T6"/>
              <a:gd fmla="*/ 4 h 47" name="T7"/>
              <a:gd fmla="*/ 9 w 54" name="T8"/>
              <a:gd fmla="*/ 5 h 47" name="T9"/>
              <a:gd fmla="*/ 9 w 54" name="T10"/>
              <a:gd fmla="*/ 6 h 47" name="T11"/>
              <a:gd fmla="*/ 9 w 54" name="T12"/>
              <a:gd fmla="*/ 9 h 47" name="T13"/>
              <a:gd fmla="*/ 10 w 54" name="T14"/>
              <a:gd fmla="*/ 9 h 47" name="T15"/>
              <a:gd fmla="*/ 2 w 54" name="T16"/>
              <a:gd fmla="*/ 9 h 47" name="T17"/>
              <a:gd fmla="*/ 0 w 54" name="T18"/>
              <a:gd fmla="*/ 11 h 47" name="T19"/>
              <a:gd fmla="*/ 0 w 54" name="T20"/>
              <a:gd fmla="*/ 45 h 47" name="T21"/>
              <a:gd fmla="*/ 2 w 54" name="T22"/>
              <a:gd fmla="*/ 47 h 47" name="T23"/>
              <a:gd fmla="*/ 43 w 54" name="T24"/>
              <a:gd fmla="*/ 47 h 47" name="T25"/>
              <a:gd fmla="*/ 45 w 54" name="T26"/>
              <a:gd fmla="*/ 45 h 47" name="T27"/>
              <a:gd fmla="*/ 45 w 54" name="T28"/>
              <a:gd fmla="*/ 38 h 47" name="T29"/>
              <a:gd fmla="*/ 52 w 54" name="T30"/>
              <a:gd fmla="*/ 38 h 47" name="T31"/>
              <a:gd fmla="*/ 54 w 54" name="T32"/>
              <a:gd fmla="*/ 36 h 47" name="T33"/>
              <a:gd fmla="*/ 54 w 54" name="T34"/>
              <a:gd fmla="*/ 34 h 47" name="T35"/>
              <a:gd fmla="*/ 54 w 54" name="T36"/>
              <a:gd fmla="*/ 33 h 47" name="T37"/>
              <a:gd fmla="*/ 54 w 54" name="T38"/>
              <a:gd fmla="*/ 31 h 47" name="T39"/>
              <a:gd fmla="*/ 54 w 54" name="T40"/>
              <a:gd fmla="*/ 7 h 47" name="T41"/>
              <a:gd fmla="*/ 54 w 54" name="T42"/>
              <a:gd fmla="*/ 5 h 47" name="T43"/>
              <a:gd fmla="*/ 54 w 54" name="T44"/>
              <a:gd fmla="*/ 4 h 47" name="T45"/>
              <a:gd fmla="*/ 54 w 54" name="T46"/>
              <a:gd fmla="*/ 2 h 47" name="T47"/>
              <a:gd fmla="*/ 52 w 54" name="T48"/>
              <a:gd fmla="*/ 0 h 47" name="T49"/>
              <a:gd fmla="*/ 26 w 54" name="T50"/>
              <a:gd fmla="*/ 22 h 47" name="T51"/>
              <a:gd fmla="*/ 30 w 54" name="T52"/>
              <a:gd fmla="*/ 18 h 47" name="T53"/>
              <a:gd fmla="*/ 34 w 54" name="T54"/>
              <a:gd fmla="*/ 22 h 47" name="T55"/>
              <a:gd fmla="*/ 30 w 54" name="T56"/>
              <a:gd fmla="*/ 26 h 47" name="T57"/>
              <a:gd fmla="*/ 26 w 54" name="T58"/>
              <a:gd fmla="*/ 22 h 47" name="T59"/>
              <a:gd fmla="*/ 38 w 54" name="T60"/>
              <a:gd fmla="*/ 42 h 47" name="T61"/>
              <a:gd fmla="*/ 7 w 54" name="T62"/>
              <a:gd fmla="*/ 42 h 47" name="T63"/>
              <a:gd fmla="*/ 5 w 54" name="T64"/>
              <a:gd fmla="*/ 40 h 47" name="T65"/>
              <a:gd fmla="*/ 5 w 54" name="T66"/>
              <a:gd fmla="*/ 37 h 47" name="T67"/>
              <a:gd fmla="*/ 5 w 54" name="T68"/>
              <a:gd fmla="*/ 36 h 47" name="T69"/>
              <a:gd fmla="*/ 6 w 54" name="T70"/>
              <a:gd fmla="*/ 34 h 47" name="T71"/>
              <a:gd fmla="*/ 20 w 54" name="T72"/>
              <a:gd fmla="*/ 29 h 47" name="T73"/>
              <a:gd fmla="*/ 23 w 54" name="T74"/>
              <a:gd fmla="*/ 30 h 47" name="T75"/>
              <a:gd fmla="*/ 26 w 54" name="T76"/>
              <a:gd fmla="*/ 32 h 47" name="T77"/>
              <a:gd fmla="*/ 38 w 54" name="T78"/>
              <a:gd fmla="*/ 32 h 47" name="T79"/>
              <a:gd fmla="*/ 39 w 54" name="T80"/>
              <a:gd fmla="*/ 32 h 47" name="T81"/>
              <a:gd fmla="*/ 40 w 54" name="T82"/>
              <a:gd fmla="*/ 33 h 47" name="T83"/>
              <a:gd fmla="*/ 40 w 54" name="T84"/>
              <a:gd fmla="*/ 40 h 47" name="T85"/>
              <a:gd fmla="*/ 38 w 54" name="T86"/>
              <a:gd fmla="*/ 42 h 47" name="T87"/>
              <a:gd fmla="*/ 49 w 54" name="T88"/>
              <a:gd fmla="*/ 31 h 47" name="T89"/>
              <a:gd fmla="*/ 48 w 54" name="T90"/>
              <a:gd fmla="*/ 33 h 47" name="T91"/>
              <a:gd fmla="*/ 47 w 54" name="T92"/>
              <a:gd fmla="*/ 33 h 47" name="T93"/>
              <a:gd fmla="*/ 45 w 54" name="T94"/>
              <a:gd fmla="*/ 33 h 47" name="T95"/>
              <a:gd fmla="*/ 45 w 54" name="T96"/>
              <a:gd fmla="*/ 11 h 47" name="T97"/>
              <a:gd fmla="*/ 43 w 54" name="T98"/>
              <a:gd fmla="*/ 9 h 47" name="T99"/>
              <a:gd fmla="*/ 14 w 54" name="T100"/>
              <a:gd fmla="*/ 9 h 47" name="T101"/>
              <a:gd fmla="*/ 14 w 54" name="T102"/>
              <a:gd fmla="*/ 9 h 47" name="T103"/>
              <a:gd fmla="*/ 14 w 54" name="T104"/>
              <a:gd fmla="*/ 7 h 47" name="T105"/>
              <a:gd fmla="*/ 15 w 54" name="T106"/>
              <a:gd fmla="*/ 6 h 47" name="T107"/>
              <a:gd fmla="*/ 16 w 54" name="T108"/>
              <a:gd fmla="*/ 5 h 47" name="T109"/>
              <a:gd fmla="*/ 47 w 54" name="T110"/>
              <a:gd fmla="*/ 5 h 47" name="T111"/>
              <a:gd fmla="*/ 49 w 54" name="T112"/>
              <a:gd fmla="*/ 7 h 47" name="T113"/>
              <a:gd fmla="*/ 49 w 54" name="T114"/>
              <a:gd fmla="*/ 31 h 4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7" w="54">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0512" name="Group 32"/>
          <p:cNvGrpSpPr/>
          <p:nvPr/>
        </p:nvGrpSpPr>
        <p:grpSpPr>
          <a:xfrm>
            <a:off x="6021388" y="1928813"/>
            <a:ext cx="133350" cy="107950"/>
            <a:chExt cx="116" cy="94"/>
          </a:xfrm>
        </p:grpSpPr>
        <p:sp>
          <p:nvSpPr>
            <p:cNvPr id="20513" name="Freeform 33"/>
            <p:cNvSpPr/>
            <p:nvPr/>
          </p:nvSpPr>
          <p:spPr bwMode="auto">
            <a:xfrm>
              <a:off x="0" y="0"/>
              <a:ext cx="116" cy="47"/>
            </a:xfrm>
            <a:custGeom>
              <a:gdLst>
                <a:gd fmla="*/ 47 w 49" name="T0"/>
                <a:gd fmla="*/ 0 h 20" name="T1"/>
                <a:gd fmla="*/ 49 w 49" name="T2"/>
                <a:gd fmla="*/ 1 h 20" name="T3"/>
                <a:gd fmla="*/ 49 w 49" name="T4"/>
                <a:gd fmla="*/ 1 h 20" name="T5"/>
                <a:gd fmla="*/ 48 w 49" name="T6"/>
                <a:gd fmla="*/ 3 h 20" name="T7"/>
                <a:gd fmla="*/ 25 w 49" name="T8"/>
                <a:gd fmla="*/ 20 h 20" name="T9"/>
                <a:gd fmla="*/ 23 w 49" name="T10"/>
                <a:gd fmla="*/ 20 h 20" name="T11"/>
                <a:gd fmla="*/ 1 w 49" name="T12"/>
                <a:gd fmla="*/ 3 h 20" name="T13"/>
                <a:gd fmla="*/ 0 w 49" name="T14"/>
                <a:gd fmla="*/ 1 h 20" name="T15"/>
                <a:gd fmla="*/ 0 w 49" name="T16"/>
                <a:gd fmla="*/ 1 h 20" name="T17"/>
                <a:gd fmla="*/ 1 w 49" name="T18"/>
                <a:gd fmla="*/ 0 h 20" name="T19"/>
                <a:gd fmla="*/ 47 w 49" name="T20"/>
                <a:gd fmla="*/ 0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49">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14" name="Freeform 34"/>
            <p:cNvSpPr/>
            <p:nvPr/>
          </p:nvSpPr>
          <p:spPr bwMode="auto">
            <a:xfrm>
              <a:off x="0" y="19"/>
              <a:ext cx="116" cy="75"/>
            </a:xfrm>
            <a:custGeom>
              <a:gdLst>
                <a:gd fmla="*/ 23 w 49" name="T0"/>
                <a:gd fmla="*/ 17 h 32" name="T1"/>
                <a:gd fmla="*/ 25 w 49" name="T2"/>
                <a:gd fmla="*/ 17 h 32" name="T3"/>
                <a:gd fmla="*/ 48 w 49" name="T4"/>
                <a:gd fmla="*/ 0 h 32" name="T5"/>
                <a:gd fmla="*/ 49 w 49" name="T6"/>
                <a:gd fmla="*/ 1 h 32" name="T7"/>
                <a:gd fmla="*/ 49 w 49" name="T8"/>
                <a:gd fmla="*/ 30 h 32" name="T9"/>
                <a:gd fmla="*/ 47 w 49" name="T10"/>
                <a:gd fmla="*/ 32 h 32" name="T11"/>
                <a:gd fmla="*/ 1 w 49" name="T12"/>
                <a:gd fmla="*/ 32 h 32" name="T13"/>
                <a:gd fmla="*/ 0 w 49" name="T14"/>
                <a:gd fmla="*/ 30 h 32" name="T15"/>
                <a:gd fmla="*/ 0 w 49" name="T16"/>
                <a:gd fmla="*/ 1 h 32" name="T17"/>
                <a:gd fmla="*/ 1 w 49" name="T18"/>
                <a:gd fmla="*/ 0 h 32" name="T19"/>
                <a:gd fmla="*/ 23 w 49" name="T20"/>
                <a:gd fmla="*/ 17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49">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15" name="Group 35"/>
          <p:cNvGrpSpPr/>
          <p:nvPr/>
        </p:nvGrpSpPr>
        <p:grpSpPr>
          <a:xfrm>
            <a:off x="1763713" y="2414588"/>
            <a:ext cx="209550" cy="260350"/>
            <a:chExt cx="156" cy="194"/>
          </a:xfrm>
        </p:grpSpPr>
        <p:sp>
          <p:nvSpPr>
            <p:cNvPr id="20516" name="Freeform 36"/>
            <p:cNvSpPr/>
            <p:nvPr/>
          </p:nvSpPr>
          <p:spPr bwMode="auto">
            <a:xfrm>
              <a:off x="0" y="69"/>
              <a:ext cx="156" cy="125"/>
            </a:xfrm>
            <a:custGeom>
              <a:gdLst>
                <a:gd fmla="*/ 66 w 66" name="T0"/>
                <a:gd fmla="*/ 9 h 53" name="T1"/>
                <a:gd fmla="*/ 45 w 66" name="T2"/>
                <a:gd fmla="*/ 48 h 53" name="T3"/>
                <a:gd fmla="*/ 33 w 66" name="T4"/>
                <a:gd fmla="*/ 53 h 53" name="T5"/>
                <a:gd fmla="*/ 27 w 66" name="T6"/>
                <a:gd fmla="*/ 52 h 53" name="T7"/>
                <a:gd fmla="*/ 3 w 66" name="T8"/>
                <a:gd fmla="*/ 23 h 53" name="T9"/>
                <a:gd fmla="*/ 3 w 66" name="T10"/>
                <a:gd fmla="*/ 22 h 53" name="T11"/>
                <a:gd fmla="*/ 0 w 66" name="T12"/>
                <a:gd fmla="*/ 9 h 53" name="T13"/>
                <a:gd fmla="*/ 1 w 66" name="T14"/>
                <a:gd fmla="*/ 1 h 53" name="T15"/>
                <a:gd fmla="*/ 1 w 66" name="T16"/>
                <a:gd fmla="*/ 1 h 53" name="T17"/>
                <a:gd fmla="*/ 1 w 66" name="T18"/>
                <a:gd fmla="*/ 1 h 53" name="T19"/>
                <a:gd fmla="*/ 2 w 66" name="T20"/>
                <a:gd fmla="*/ 0 h 53" name="T21"/>
                <a:gd fmla="*/ 3 w 66" name="T22"/>
                <a:gd fmla="*/ 1 h 53" name="T23"/>
                <a:gd fmla="*/ 3 w 66" name="T24"/>
                <a:gd fmla="*/ 1 h 53" name="T25"/>
                <a:gd fmla="*/ 30 w 66" name="T26"/>
                <a:gd fmla="*/ 42 h 53" name="T27"/>
                <a:gd fmla="*/ 33 w 66" name="T28"/>
                <a:gd fmla="*/ 43 h 53" name="T29"/>
                <a:gd fmla="*/ 41 w 66" name="T30"/>
                <a:gd fmla="*/ 40 h 53" name="T31"/>
                <a:gd fmla="*/ 56 w 66" name="T32"/>
                <a:gd fmla="*/ 20 h 53" name="T33"/>
                <a:gd fmla="*/ 62 w 66" name="T34"/>
                <a:gd fmla="*/ 1 h 53" name="T35"/>
                <a:gd fmla="*/ 62 w 66" name="T36"/>
                <a:gd fmla="*/ 1 h 53" name="T37"/>
                <a:gd fmla="*/ 62 w 66" name="T38"/>
                <a:gd fmla="*/ 1 h 53" name="T39"/>
                <a:gd fmla="*/ 64 w 66" name="T40"/>
                <a:gd fmla="*/ 0 h 53" name="T41"/>
                <a:gd fmla="*/ 65 w 66" name="T42"/>
                <a:gd fmla="*/ 0 h 53" name="T43"/>
                <a:gd fmla="*/ 65 w 66" name="T44"/>
                <a:gd fmla="*/ 1 h 53" name="T45"/>
                <a:gd fmla="*/ 66 w 66" name="T46"/>
                <a:gd fmla="*/ 9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6">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17" name="Freeform 37"/>
            <p:cNvSpPr>
              <a:spLocks noEditPoints="1"/>
            </p:cNvSpPr>
            <p:nvPr/>
          </p:nvSpPr>
          <p:spPr bwMode="auto">
            <a:xfrm>
              <a:off x="19" y="0"/>
              <a:ext cx="116" cy="151"/>
            </a:xfrm>
            <a:custGeom>
              <a:gdLst>
                <a:gd fmla="*/ 48 w 49" name="T0"/>
                <a:gd fmla="*/ 17 h 64" name="T1"/>
                <a:gd fmla="*/ 25 w 49" name="T2"/>
                <a:gd fmla="*/ 0 h 64" name="T3"/>
                <a:gd fmla="*/ 3 w 49" name="T4"/>
                <a:gd fmla="*/ 12 h 64" name="T5"/>
                <a:gd fmla="*/ 1 w 49" name="T6"/>
                <a:gd fmla="*/ 17 h 64" name="T7"/>
                <a:gd fmla="*/ 0 w 49" name="T8"/>
                <a:gd fmla="*/ 24 h 64" name="T9"/>
                <a:gd fmla="*/ 25 w 49" name="T10"/>
                <a:gd fmla="*/ 64 h 64" name="T11"/>
                <a:gd fmla="*/ 30 w 49" name="T12"/>
                <a:gd fmla="*/ 63 h 64" name="T13"/>
                <a:gd fmla="*/ 43 w 49" name="T14"/>
                <a:gd fmla="*/ 48 h 64" name="T15"/>
                <a:gd fmla="*/ 47 w 49" name="T16"/>
                <a:gd fmla="*/ 38 h 64" name="T17"/>
                <a:gd fmla="*/ 47 w 49" name="T18"/>
                <a:gd fmla="*/ 38 h 64" name="T19"/>
                <a:gd fmla="*/ 49 w 49" name="T20"/>
                <a:gd fmla="*/ 24 h 64" name="T21"/>
                <a:gd fmla="*/ 48 w 49" name="T22"/>
                <a:gd fmla="*/ 17 h 64" name="T23"/>
                <a:gd fmla="*/ 25 w 49" name="T24"/>
                <a:gd fmla="*/ 32 h 64" name="T25"/>
                <a:gd fmla="*/ 24 w 49" name="T26"/>
                <a:gd fmla="*/ 32 h 64" name="T27"/>
                <a:gd fmla="*/ 16 w 49" name="T28"/>
                <a:gd fmla="*/ 24 h 64" name="T29"/>
                <a:gd fmla="*/ 16 w 49" name="T30"/>
                <a:gd fmla="*/ 23 h 64" name="T31"/>
                <a:gd fmla="*/ 25 w 49" name="T32"/>
                <a:gd fmla="*/ 15 h 64" name="T33"/>
                <a:gd fmla="*/ 33 w 49" name="T34"/>
                <a:gd fmla="*/ 23 h 64" name="T35"/>
                <a:gd fmla="*/ 25 w 49" name="T36"/>
                <a:gd fmla="*/ 32 h 6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4" w="49">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0518" name="Group 38"/>
          <p:cNvGrpSpPr/>
          <p:nvPr/>
        </p:nvGrpSpPr>
        <p:grpSpPr>
          <a:xfrm>
            <a:off x="2878138" y="2989263"/>
            <a:ext cx="241300" cy="320675"/>
            <a:chExt cx="201" cy="269"/>
          </a:xfrm>
        </p:grpSpPr>
        <p:sp>
          <p:nvSpPr>
            <p:cNvPr id="20519" name="Freeform 39"/>
            <p:cNvSpPr/>
            <p:nvPr/>
          </p:nvSpPr>
          <p:spPr bwMode="auto">
            <a:xfrm>
              <a:off x="75" y="0"/>
              <a:ext cx="52" cy="30"/>
            </a:xfrm>
            <a:custGeom>
              <a:gdLst>
                <a:gd fmla="*/ 20 w 22" name="T0"/>
                <a:gd fmla="*/ 7 h 13" name="T1"/>
                <a:gd fmla="*/ 22 w 22" name="T2"/>
                <a:gd fmla="*/ 12 h 13" name="T3"/>
                <a:gd fmla="*/ 17 w 22" name="T4"/>
                <a:gd fmla="*/ 12 h 13" name="T5"/>
                <a:gd fmla="*/ 11 w 22" name="T6"/>
                <a:gd fmla="*/ 12 h 13" name="T7"/>
                <a:gd fmla="*/ 4 w 22" name="T8"/>
                <a:gd fmla="*/ 12 h 13" name="T9"/>
                <a:gd fmla="*/ 0 w 22" name="T10"/>
                <a:gd fmla="*/ 12 h 13" name="T11"/>
                <a:gd fmla="*/ 1 w 22" name="T12"/>
                <a:gd fmla="*/ 7 h 13" name="T13"/>
                <a:gd fmla="*/ 11 w 22" name="T14"/>
                <a:gd fmla="*/ 0 h 13" name="T15"/>
                <a:gd fmla="*/ 20 w 22" name="T16"/>
                <a:gd fmla="*/ 7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22">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20" name="Freeform 40"/>
            <p:cNvSpPr/>
            <p:nvPr/>
          </p:nvSpPr>
          <p:spPr bwMode="auto">
            <a:xfrm>
              <a:off x="64" y="241"/>
              <a:ext cx="75" cy="28"/>
            </a:xfrm>
            <a:custGeom>
              <a:gdLst>
                <a:gd fmla="*/ 29 w 32" name="T0"/>
                <a:gd fmla="*/ 1 h 12" name="T1"/>
                <a:gd fmla="*/ 30 w 32" name="T2"/>
                <a:gd fmla="*/ 3 h 12" name="T3"/>
                <a:gd fmla="*/ 16 w 32" name="T4"/>
                <a:gd fmla="*/ 12 h 12" name="T5"/>
                <a:gd fmla="*/ 1 w 32" name="T6"/>
                <a:gd fmla="*/ 3 h 12" name="T7"/>
                <a:gd fmla="*/ 3 w 32" name="T8"/>
                <a:gd fmla="*/ 1 h 12" name="T9"/>
                <a:gd fmla="*/ 11 w 32" name="T10"/>
                <a:gd fmla="*/ 2 h 12" name="T11"/>
                <a:gd fmla="*/ 20 w 32" name="T12"/>
                <a:gd fmla="*/ 2 h 12" name="T13"/>
                <a:gd fmla="*/ 29 w 32" name="T14"/>
                <a:gd fmla="*/ 1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521" name="Freeform 41"/>
            <p:cNvSpPr/>
            <p:nvPr/>
          </p:nvSpPr>
          <p:spPr bwMode="auto">
            <a:xfrm>
              <a:off x="0" y="42"/>
              <a:ext cx="201" cy="189"/>
            </a:xfrm>
            <a:custGeom>
              <a:gdLst>
                <a:gd fmla="*/ 85 w 85" name="T0"/>
                <a:gd fmla="*/ 63 h 80" name="T1"/>
                <a:gd fmla="*/ 85 w 85" name="T2"/>
                <a:gd fmla="*/ 63 h 80" name="T3"/>
                <a:gd fmla="*/ 77 w 85" name="T4"/>
                <a:gd fmla="*/ 37 h 80" name="T5"/>
                <a:gd fmla="*/ 76 w 85" name="T6"/>
                <a:gd fmla="*/ 34 h 80" name="T7"/>
                <a:gd fmla="*/ 76 w 85" name="T8"/>
                <a:gd fmla="*/ 33 h 80" name="T9"/>
                <a:gd fmla="*/ 76 w 85" name="T10"/>
                <a:gd fmla="*/ 32 h 80" name="T11"/>
                <a:gd fmla="*/ 75 w 85" name="T12"/>
                <a:gd fmla="*/ 31 h 80" name="T13"/>
                <a:gd fmla="*/ 75 w 85" name="T14"/>
                <a:gd fmla="*/ 30 h 80" name="T15"/>
                <a:gd fmla="*/ 74 w 85" name="T16"/>
                <a:gd fmla="*/ 28 h 80" name="T17"/>
                <a:gd fmla="*/ 74 w 85" name="T18"/>
                <a:gd fmla="*/ 28 h 80" name="T19"/>
                <a:gd fmla="*/ 74 w 85" name="T20"/>
                <a:gd fmla="*/ 27 h 80" name="T21"/>
                <a:gd fmla="*/ 43 w 85" name="T22"/>
                <a:gd fmla="*/ 0 h 80" name="T23"/>
                <a:gd fmla="*/ 11 w 85" name="T24"/>
                <a:gd fmla="*/ 27 h 80" name="T25"/>
                <a:gd fmla="*/ 11 w 85" name="T26"/>
                <a:gd fmla="*/ 28 h 80" name="T27"/>
                <a:gd fmla="*/ 11 w 85" name="T28"/>
                <a:gd fmla="*/ 28 h 80" name="T29"/>
                <a:gd fmla="*/ 10 w 85" name="T30"/>
                <a:gd fmla="*/ 30 h 80" name="T31"/>
                <a:gd fmla="*/ 10 w 85" name="T32"/>
                <a:gd fmla="*/ 31 h 80" name="T33"/>
                <a:gd fmla="*/ 10 w 85" name="T34"/>
                <a:gd fmla="*/ 32 h 80" name="T35"/>
                <a:gd fmla="*/ 9 w 85" name="T36"/>
                <a:gd fmla="*/ 33 h 80" name="T37"/>
                <a:gd fmla="*/ 9 w 85" name="T38"/>
                <a:gd fmla="*/ 34 h 80" name="T39"/>
                <a:gd fmla="*/ 8 w 85" name="T40"/>
                <a:gd fmla="*/ 37 h 80" name="T41"/>
                <a:gd fmla="*/ 1 w 85" name="T42"/>
                <a:gd fmla="*/ 63 h 80" name="T43"/>
                <a:gd fmla="*/ 1 w 85" name="T44"/>
                <a:gd fmla="*/ 63 h 80" name="T45"/>
                <a:gd fmla="*/ 3 w 85" name="T46"/>
                <a:gd fmla="*/ 69 h 80" name="T47"/>
                <a:gd fmla="*/ 4 w 85" name="T48"/>
                <a:gd fmla="*/ 69 h 80" name="T49"/>
                <a:gd fmla="*/ 5 w 85" name="T50"/>
                <a:gd fmla="*/ 70 h 80" name="T51"/>
                <a:gd fmla="*/ 12 w 85" name="T52"/>
                <a:gd fmla="*/ 73 h 80" name="T53"/>
                <a:gd fmla="*/ 16 w 85" name="T54"/>
                <a:gd fmla="*/ 75 h 80" name="T55"/>
                <a:gd fmla="*/ 24 w 85" name="T56"/>
                <a:gd fmla="*/ 77 h 80" name="T57"/>
                <a:gd fmla="*/ 25 w 85" name="T58"/>
                <a:gd fmla="*/ 77 h 80" name="T59"/>
                <a:gd fmla="*/ 27 w 85" name="T60"/>
                <a:gd fmla="*/ 78 h 80" name="T61"/>
                <a:gd fmla="*/ 43 w 85" name="T62"/>
                <a:gd fmla="*/ 80 h 80" name="T63"/>
                <a:gd fmla="*/ 58 w 85" name="T64"/>
                <a:gd fmla="*/ 78 h 80" name="T65"/>
                <a:gd fmla="*/ 60 w 85" name="T66"/>
                <a:gd fmla="*/ 77 h 80" name="T67"/>
                <a:gd fmla="*/ 61 w 85" name="T68"/>
                <a:gd fmla="*/ 77 h 80" name="T69"/>
                <a:gd fmla="*/ 74 w 85" name="T70"/>
                <a:gd fmla="*/ 73 h 80" name="T71"/>
                <a:gd fmla="*/ 78 w 85" name="T72"/>
                <a:gd fmla="*/ 71 h 80" name="T73"/>
                <a:gd fmla="*/ 79 w 85" name="T74"/>
                <a:gd fmla="*/ 70 h 80" name="T75"/>
                <a:gd fmla="*/ 82 w 85" name="T76"/>
                <a:gd fmla="*/ 69 h 80" name="T77"/>
                <a:gd fmla="*/ 82 w 85" name="T78"/>
                <a:gd fmla="*/ 69 h 80" name="T79"/>
                <a:gd fmla="*/ 83 w 85" name="T80"/>
                <a:gd fmla="*/ 69 h 80" name="T81"/>
                <a:gd fmla="*/ 85 w 85" name="T82"/>
                <a:gd fmla="*/ 63 h 8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0" w="85">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0522" name="Rectangle 42"/>
          <p:cNvSpPr>
            <a:spLocks noChangeArrowheads="1"/>
          </p:cNvSpPr>
          <p:nvPr/>
        </p:nvSpPr>
        <p:spPr bwMode="auto">
          <a:xfrm>
            <a:off x="595313" y="3074988"/>
            <a:ext cx="172878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HERE</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0523" name="Rectangle 43"/>
          <p:cNvSpPr>
            <a:spLocks noChangeArrowheads="1"/>
          </p:cNvSpPr>
          <p:nvPr/>
        </p:nvSpPr>
        <p:spPr bwMode="auto">
          <a:xfrm>
            <a:off x="6440488" y="175418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ONE</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0524" name="Rectangle 44"/>
          <p:cNvSpPr>
            <a:spLocks noChangeArrowheads="1"/>
          </p:cNvSpPr>
          <p:nvPr/>
        </p:nvSpPr>
        <p:spPr bwMode="auto">
          <a:xfrm>
            <a:off x="6440488" y="247173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0525" name="Rectangle 45"/>
          <p:cNvSpPr>
            <a:spLocks noChangeArrowheads="1"/>
          </p:cNvSpPr>
          <p:nvPr/>
        </p:nvSpPr>
        <p:spPr bwMode="auto">
          <a:xfrm>
            <a:off x="6440488" y="320198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THREE</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0526" name="Rectangle 46"/>
          <p:cNvSpPr>
            <a:spLocks noChangeArrowheads="1"/>
          </p:cNvSpPr>
          <p:nvPr/>
        </p:nvSpPr>
        <p:spPr bwMode="auto">
          <a:xfrm>
            <a:off x="6440488" y="390683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FOUR</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78" name="TextBox 77"/>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79"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50" name="Rectangle 50"/>
          <p:cNvSpPr>
            <a:spLocks noChangeArrowheads="1"/>
          </p:cNvSpPr>
          <p:nvPr/>
        </p:nvSpPr>
        <p:spPr bwMode="auto">
          <a:xfrm>
            <a:off x="1066800" y="1274812"/>
            <a:ext cx="1716088" cy="1711325"/>
          </a:xfrm>
          <a:prstGeom prst="rect">
            <a:avLst/>
          </a:prstGeom>
          <a:solidFill>
            <a:schemeClr val="accent1"/>
          </a:solidFill>
          <a:ln>
            <a:noFill/>
          </a:ln>
        </p:spPr>
        <p:txBody>
          <a:bodyPr/>
          <a:lstStyle/>
          <a:p>
            <a:endParaRPr altLang="en-US" lang="zh-CN"/>
          </a:p>
        </p:txBody>
      </p:sp>
      <p:sp>
        <p:nvSpPr>
          <p:cNvPr descr="sy_64934932458副本" id="25651" name="Rectangle 51"/>
          <p:cNvSpPr>
            <a:spLocks noChangeArrowheads="1"/>
          </p:cNvSpPr>
          <p:nvPr/>
        </p:nvSpPr>
        <p:spPr bwMode="auto">
          <a:xfrm>
            <a:off x="1066800" y="2986137"/>
            <a:ext cx="1716088" cy="1711325"/>
          </a:xfrm>
          <a:prstGeom prst="rect">
            <a:avLst/>
          </a:prstGeom>
          <a:blipFill dpi="0" rotWithShape="1">
            <a:blip r:embed="rId2"/>
            <a:stretch>
              <a:fillRect r="-15987"/>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sy_20111224160806078015" id="25652" name="Rectangle 52"/>
          <p:cNvSpPr>
            <a:spLocks noChangeArrowheads="1"/>
          </p:cNvSpPr>
          <p:nvPr/>
        </p:nvSpPr>
        <p:spPr bwMode="auto">
          <a:xfrm>
            <a:off x="2830513" y="1274812"/>
            <a:ext cx="1716087" cy="1711325"/>
          </a:xfrm>
          <a:prstGeom prst="rect">
            <a:avLst/>
          </a:prstGeom>
          <a:blipFill dpi="0" rotWithShape="1">
            <a:blip r:embed="rId3"/>
            <a:stretch>
              <a:fillRect b="-29693"/>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5653" name="Rectangle 53"/>
          <p:cNvSpPr>
            <a:spLocks noChangeArrowheads="1"/>
          </p:cNvSpPr>
          <p:nvPr/>
        </p:nvSpPr>
        <p:spPr bwMode="auto">
          <a:xfrm>
            <a:off x="2830513" y="2986137"/>
            <a:ext cx="1716087" cy="1711325"/>
          </a:xfrm>
          <a:prstGeom prst="rect">
            <a:avLst/>
          </a:prstGeom>
          <a:solidFill>
            <a:schemeClr val="tx1">
              <a:lumMod val="75000"/>
              <a:lumOff val="25000"/>
            </a:schemeClr>
          </a:solidFill>
          <a:ln>
            <a:noFill/>
          </a:ln>
        </p:spPr>
        <p:txBody>
          <a:bodyPr/>
          <a:lstStyle/>
          <a:p>
            <a:endParaRPr altLang="en-US" lang="zh-CN"/>
          </a:p>
        </p:txBody>
      </p:sp>
      <p:sp>
        <p:nvSpPr>
          <p:cNvPr descr="17957756_101728372001_2副本" id="25654" name="Freeform 54"/>
          <p:cNvSpPr/>
          <p:nvPr/>
        </p:nvSpPr>
        <p:spPr bwMode="auto">
          <a:xfrm>
            <a:off x="4594225" y="1274812"/>
            <a:ext cx="3482975" cy="3422650"/>
          </a:xfrm>
          <a:custGeom>
            <a:gdLst>
              <a:gd fmla="*/ 0 w 2507" name="T0"/>
              <a:gd fmla="*/ 0 h 2464" name="T1"/>
              <a:gd fmla="*/ 0 w 2507" name="T2"/>
              <a:gd fmla="*/ 1232 h 2464" name="T3"/>
              <a:gd fmla="*/ 0 w 2507" name="T4"/>
              <a:gd fmla="*/ 2464 h 2464" name="T5"/>
              <a:gd fmla="*/ 2507 w 2507" name="T6"/>
              <a:gd fmla="*/ 2464 h 2464" name="T7"/>
              <a:gd fmla="*/ 2507 w 2507" name="T8"/>
              <a:gd fmla="*/ 1232 h 2464" name="T9"/>
              <a:gd fmla="*/ 2507 w 2507" name="T10"/>
              <a:gd fmla="*/ 0 h 2464" name="T11"/>
              <a:gd fmla="*/ 0 w 2507" name="T12"/>
              <a:gd fmla="*/ 0 h 2464" name="T13"/>
            </a:gdLst>
            <a:cxnLst>
              <a:cxn ang="0">
                <a:pos x="T0" y="T1"/>
              </a:cxn>
              <a:cxn ang="0">
                <a:pos x="T2" y="T3"/>
              </a:cxn>
              <a:cxn ang="0">
                <a:pos x="T4" y="T5"/>
              </a:cxn>
              <a:cxn ang="0">
                <a:pos x="T6" y="T7"/>
              </a:cxn>
              <a:cxn ang="0">
                <a:pos x="T8" y="T9"/>
              </a:cxn>
              <a:cxn ang="0">
                <a:pos x="T10" y="T11"/>
              </a:cxn>
              <a:cxn ang="0">
                <a:pos x="T12" y="T13"/>
              </a:cxn>
            </a:cxnLst>
            <a:rect b="b" l="0" r="r" t="0"/>
            <a:pathLst>
              <a:path h="2464" w="2507">
                <a:moveTo>
                  <a:pt x="0" y="0"/>
                </a:moveTo>
                <a:lnTo>
                  <a:pt x="0" y="1232"/>
                </a:lnTo>
                <a:lnTo>
                  <a:pt x="0" y="2464"/>
                </a:lnTo>
                <a:lnTo>
                  <a:pt x="2507" y="2464"/>
                </a:lnTo>
                <a:lnTo>
                  <a:pt x="2507" y="1232"/>
                </a:lnTo>
                <a:lnTo>
                  <a:pt x="2507" y="0"/>
                </a:lnTo>
                <a:lnTo>
                  <a:pt x="0" y="0"/>
                </a:lnTo>
                <a:close/>
              </a:path>
            </a:pathLst>
          </a:custGeom>
          <a:blipFill dpi="0" rotWithShape="1">
            <a:blip r:embed="rId4">
              <a:extLst>
                <a:ext uri="{28A0092B-C50C-407E-A947-70E740481C1C}">
                  <a14:useLocalDpi val="0"/>
                </a:ext>
              </a:extLst>
            </a:blip>
            <a:stretch>
              <a:fillRect/>
            </a:stretch>
          </a:blipFill>
          <a:ln>
            <a:noFill/>
          </a:ln>
          <a:extLst/>
        </p:spPr>
        <p:txBody>
          <a:bodyPr/>
          <a:lstStyle/>
          <a:p>
            <a:endParaRPr altLang="en-US" lang="zh-CN"/>
          </a:p>
        </p:txBody>
      </p:sp>
      <p:sp>
        <p:nvSpPr>
          <p:cNvPr id="25655" name="Rectangle 55"/>
          <p:cNvSpPr>
            <a:spLocks noChangeArrowheads="1"/>
          </p:cNvSpPr>
          <p:nvPr/>
        </p:nvSpPr>
        <p:spPr bwMode="auto">
          <a:xfrm>
            <a:off x="1239838" y="1635174"/>
            <a:ext cx="13684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01</a:t>
            </a:r>
          </a:p>
          <a:p>
            <a:pPr algn="ctr">
              <a:buFont typeface="Arial"/>
              <a:buNone/>
            </a:pPr>
            <a:endParaRPr altLang="zh-CN" b="1" lang="en-US" sz="1000">
              <a:solidFill>
                <a:schemeClr val="bg1"/>
              </a:solidFill>
            </a:endParaRPr>
          </a:p>
          <a:p>
            <a:pPr algn="ctr">
              <a:buFont typeface="Arial"/>
              <a:buNone/>
            </a:pPr>
            <a:r>
              <a:rPr altLang="zh-CN" b="1" lang="en-US" sz="1000">
                <a:solidFill>
                  <a:schemeClr val="bg1"/>
                </a:solidFill>
              </a:rPr>
              <a:t>We have many PowerPoint templates that has been specifically designed to help anyone that is stepping into the world of PowerPoint for the very first time.</a:t>
            </a:r>
          </a:p>
        </p:txBody>
      </p:sp>
      <p:sp>
        <p:nvSpPr>
          <p:cNvPr id="25656" name="Rectangle 56"/>
          <p:cNvSpPr>
            <a:spLocks noChangeArrowheads="1"/>
          </p:cNvSpPr>
          <p:nvPr/>
        </p:nvSpPr>
        <p:spPr bwMode="auto">
          <a:xfrm>
            <a:off x="3011488" y="3368724"/>
            <a:ext cx="13684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02</a:t>
            </a:r>
          </a:p>
          <a:p>
            <a:pPr algn="ctr">
              <a:buFont typeface="Arial"/>
              <a:buNone/>
            </a:pPr>
            <a:endParaRPr altLang="zh-CN" b="1" lang="en-US" sz="1000">
              <a:solidFill>
                <a:schemeClr val="bg1"/>
              </a:solidFill>
            </a:endParaRPr>
          </a:p>
          <a:p>
            <a:pPr algn="ctr">
              <a:buFont typeface="Arial"/>
              <a:buNone/>
            </a:pPr>
            <a:r>
              <a:rPr altLang="zh-CN" b="1" lang="en-US" sz="1000">
                <a:solidFill>
                  <a:schemeClr val="bg1"/>
                </a:solidFill>
              </a:rPr>
              <a:t>We have many PowerPoint templates that has been specifically designed to help anyone that is stepping into the world of PowerPoint for the very first time.</a:t>
            </a:r>
          </a:p>
        </p:txBody>
      </p:sp>
      <p:sp>
        <p:nvSpPr>
          <p:cNvPr id="51" name="TextBox 50"/>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52"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735" name="Freeform 39"/>
          <p:cNvSpPr/>
          <p:nvPr/>
        </p:nvSpPr>
        <p:spPr bwMode="auto">
          <a:xfrm>
            <a:off x="4572001" y="1968500"/>
            <a:ext cx="1054100" cy="2101850"/>
          </a:xfrm>
          <a:custGeom>
            <a:gdLst>
              <a:gd fmla="*/ 0 w 347" name="T0"/>
              <a:gd fmla="*/ 0 h 693" name="T1"/>
              <a:gd fmla="*/ 0 w 347" name="T2"/>
              <a:gd fmla="*/ 122 h 693" name="T3"/>
              <a:gd fmla="*/ 225 w 347" name="T4"/>
              <a:gd fmla="*/ 347 h 693" name="T5"/>
              <a:gd fmla="*/ 0 w 347" name="T6"/>
              <a:gd fmla="*/ 572 h 693" name="T7"/>
              <a:gd fmla="*/ 0 w 347" name="T8"/>
              <a:gd fmla="*/ 693 h 693" name="T9"/>
              <a:gd fmla="*/ 347 w 347" name="T10"/>
              <a:gd fmla="*/ 347 h 693" name="T11"/>
              <a:gd fmla="*/ 0 w 347" name="T12"/>
              <a:gd fmla="*/ 0 h 693" name="T13"/>
            </a:gdLst>
            <a:cxnLst>
              <a:cxn ang="0">
                <a:pos x="T0" y="T1"/>
              </a:cxn>
              <a:cxn ang="0">
                <a:pos x="T2" y="T3"/>
              </a:cxn>
              <a:cxn ang="0">
                <a:pos x="T4" y="T5"/>
              </a:cxn>
              <a:cxn ang="0">
                <a:pos x="T6" y="T7"/>
              </a:cxn>
              <a:cxn ang="0">
                <a:pos x="T8" y="T9"/>
              </a:cxn>
              <a:cxn ang="0">
                <a:pos x="T10" y="T11"/>
              </a:cxn>
              <a:cxn ang="0">
                <a:pos x="T12" y="T13"/>
              </a:cxn>
            </a:cxnLst>
            <a:rect b="b" l="0" r="r" t="0"/>
            <a:pathLst>
              <a:path h="693" w="347">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tx1">
              <a:lumMod val="75000"/>
              <a:lumOff val="25000"/>
            </a:schemeClr>
          </a:solidFill>
          <a:ln>
            <a:noFill/>
          </a:ln>
        </p:spPr>
        <p:txBody>
          <a:bodyPr/>
          <a:lstStyle/>
          <a:p>
            <a:endParaRPr altLang="en-US" lang="zh-CN"/>
          </a:p>
        </p:txBody>
      </p:sp>
      <p:sp>
        <p:nvSpPr>
          <p:cNvPr id="29736" name="Freeform 40"/>
          <p:cNvSpPr/>
          <p:nvPr/>
        </p:nvSpPr>
        <p:spPr bwMode="auto">
          <a:xfrm>
            <a:off x="3523457" y="1968500"/>
            <a:ext cx="1050925" cy="2101850"/>
          </a:xfrm>
          <a:custGeom>
            <a:gdLst>
              <a:gd fmla="*/ 121 w 346" name="T0"/>
              <a:gd fmla="*/ 347 h 693" name="T1"/>
              <a:gd fmla="*/ 346 w 346" name="T2"/>
              <a:gd fmla="*/ 122 h 693" name="T3"/>
              <a:gd fmla="*/ 346 w 346" name="T4"/>
              <a:gd fmla="*/ 0 h 693" name="T5"/>
              <a:gd fmla="*/ 0 w 346" name="T6"/>
              <a:gd fmla="*/ 347 h 693" name="T7"/>
              <a:gd fmla="*/ 346 w 346" name="T8"/>
              <a:gd fmla="*/ 693 h 693" name="T9"/>
              <a:gd fmla="*/ 346 w 346" name="T10"/>
              <a:gd fmla="*/ 572 h 693" name="T11"/>
              <a:gd fmla="*/ 121 w 346" name="T12"/>
              <a:gd fmla="*/ 347 h 693" name="T13"/>
            </a:gdLst>
            <a:cxnLst>
              <a:cxn ang="0">
                <a:pos x="T0" y="T1"/>
              </a:cxn>
              <a:cxn ang="0">
                <a:pos x="T2" y="T3"/>
              </a:cxn>
              <a:cxn ang="0">
                <a:pos x="T4" y="T5"/>
              </a:cxn>
              <a:cxn ang="0">
                <a:pos x="T6" y="T7"/>
              </a:cxn>
              <a:cxn ang="0">
                <a:pos x="T8" y="T9"/>
              </a:cxn>
              <a:cxn ang="0">
                <a:pos x="T10" y="T11"/>
              </a:cxn>
              <a:cxn ang="0">
                <a:pos x="T12" y="T13"/>
              </a:cxn>
            </a:cxnLst>
            <a:rect b="b" l="0" r="r" t="0"/>
            <a:pathLst>
              <a:path h="693" w="346">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1"/>
          </a:solidFill>
          <a:ln>
            <a:noFill/>
          </a:ln>
        </p:spPr>
        <p:txBody>
          <a:bodyPr/>
          <a:lstStyle/>
          <a:p>
            <a:endParaRPr altLang="en-US" lang="zh-CN"/>
          </a:p>
        </p:txBody>
      </p:sp>
      <p:sp>
        <p:nvSpPr>
          <p:cNvPr id="29737" name="Freeform 41"/>
          <p:cNvSpPr/>
          <p:nvPr/>
        </p:nvSpPr>
        <p:spPr bwMode="auto">
          <a:xfrm>
            <a:off x="3889376" y="2338388"/>
            <a:ext cx="682625" cy="1365250"/>
          </a:xfrm>
          <a:custGeom>
            <a:gdLst>
              <a:gd fmla="*/ 0 w 225" name="T0"/>
              <a:gd fmla="*/ 225 h 450" name="T1"/>
              <a:gd fmla="*/ 225 w 225" name="T2"/>
              <a:gd fmla="*/ 450 h 450" name="T3"/>
              <a:gd fmla="*/ 225 w 225" name="T4"/>
              <a:gd fmla="*/ 0 h 450" name="T5"/>
              <a:gd fmla="*/ 0 w 225" name="T6"/>
              <a:gd fmla="*/ 225 h 450" name="T7"/>
            </a:gdLst>
            <a:cxnLst>
              <a:cxn ang="0">
                <a:pos x="T0" y="T1"/>
              </a:cxn>
              <a:cxn ang="0">
                <a:pos x="T2" y="T3"/>
              </a:cxn>
              <a:cxn ang="0">
                <a:pos x="T4" y="T5"/>
              </a:cxn>
              <a:cxn ang="0">
                <a:pos x="T6" y="T7"/>
              </a:cxn>
            </a:cxnLst>
            <a:rect b="b" l="0" r="r" t="0"/>
            <a:pathLst>
              <a:path h="450" w="225">
                <a:moveTo>
                  <a:pt x="0" y="225"/>
                </a:moveTo>
                <a:cubicBezTo>
                  <a:pt x="0" y="349"/>
                  <a:pt x="101" y="450"/>
                  <a:pt x="225" y="450"/>
                </a:cubicBezTo>
                <a:cubicBezTo>
                  <a:pt x="225" y="0"/>
                  <a:pt x="225" y="0"/>
                  <a:pt x="225" y="0"/>
                </a:cubicBezTo>
                <a:cubicBezTo>
                  <a:pt x="101" y="0"/>
                  <a:pt x="0" y="100"/>
                  <a:pt x="0" y="225"/>
                </a:cubicBezTo>
                <a:close/>
              </a:path>
            </a:pathLst>
          </a:custGeom>
          <a:solidFill>
            <a:schemeClr val="tx1">
              <a:lumMod val="75000"/>
              <a:lumOff val="25000"/>
            </a:schemeClr>
          </a:solidFill>
          <a:ln>
            <a:noFill/>
          </a:ln>
        </p:spPr>
        <p:txBody>
          <a:bodyPr/>
          <a:lstStyle/>
          <a:p>
            <a:endParaRPr altLang="en-US" lang="zh-CN"/>
          </a:p>
        </p:txBody>
      </p:sp>
      <p:sp>
        <p:nvSpPr>
          <p:cNvPr id="29738" name="Freeform 42"/>
          <p:cNvSpPr/>
          <p:nvPr/>
        </p:nvSpPr>
        <p:spPr bwMode="auto">
          <a:xfrm>
            <a:off x="4572001" y="2338388"/>
            <a:ext cx="682625" cy="1365250"/>
          </a:xfrm>
          <a:custGeom>
            <a:gdLst>
              <a:gd fmla="*/ 225 w 225" name="T0"/>
              <a:gd fmla="*/ 225 h 450" name="T1"/>
              <a:gd fmla="*/ 0 w 225" name="T2"/>
              <a:gd fmla="*/ 0 h 450" name="T3"/>
              <a:gd fmla="*/ 0 w 225" name="T4"/>
              <a:gd fmla="*/ 450 h 450" name="T5"/>
              <a:gd fmla="*/ 225 w 225" name="T6"/>
              <a:gd fmla="*/ 225 h 450" name="T7"/>
            </a:gdLst>
            <a:cxnLst>
              <a:cxn ang="0">
                <a:pos x="T0" y="T1"/>
              </a:cxn>
              <a:cxn ang="0">
                <a:pos x="T2" y="T3"/>
              </a:cxn>
              <a:cxn ang="0">
                <a:pos x="T4" y="T5"/>
              </a:cxn>
              <a:cxn ang="0">
                <a:pos x="T6" y="T7"/>
              </a:cxn>
            </a:cxnLst>
            <a:rect b="b" l="0" r="r" t="0"/>
            <a:pathLst>
              <a:path h="450" w="225">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p:spPr>
        <p:txBody>
          <a:bodyPr/>
          <a:lstStyle/>
          <a:p>
            <a:endParaRPr altLang="en-US" lang="zh-CN"/>
          </a:p>
        </p:txBody>
      </p:sp>
      <p:sp>
        <p:nvSpPr>
          <p:cNvPr id="29739" name="Oval 43"/>
          <p:cNvSpPr>
            <a:spLocks noChangeArrowheads="1"/>
          </p:cNvSpPr>
          <p:nvPr/>
        </p:nvSpPr>
        <p:spPr bwMode="auto">
          <a:xfrm>
            <a:off x="4256088" y="2705100"/>
            <a:ext cx="631825" cy="630238"/>
          </a:xfrm>
          <a:prstGeom prst="ellipse">
            <a:avLst/>
          </a:prstGeom>
          <a:solidFill>
            <a:srgbClr val="FAFAFA"/>
          </a:solidFill>
          <a:ln>
            <a:noFill/>
          </a:ln>
          <a:extLst>
            <a:ext uri="{91240B29-F687-4F45-9708-019B960494DF}">
              <a14:hiddenLine w="9525">
                <a:solidFill>
                  <a:srgbClr val="000000"/>
                </a:solidFill>
                <a:round/>
              </a14:hiddenLine>
            </a:ext>
          </a:extLst>
        </p:spPr>
        <p:txBody>
          <a:bodyPr/>
          <a:lstStyle/>
          <a:p>
            <a:endParaRPr altLang="en-US" lang="zh-CN"/>
          </a:p>
        </p:txBody>
      </p:sp>
      <p:sp>
        <p:nvSpPr>
          <p:cNvPr id="29740" name="Freeform 44"/>
          <p:cNvSpPr>
            <a:spLocks noEditPoints="1"/>
          </p:cNvSpPr>
          <p:nvPr/>
        </p:nvSpPr>
        <p:spPr bwMode="auto">
          <a:xfrm>
            <a:off x="4414838" y="2859088"/>
            <a:ext cx="319088" cy="319088"/>
          </a:xfrm>
          <a:custGeom>
            <a:gdLst>
              <a:gd fmla="*/ 87 w 105" name="T0"/>
              <a:gd fmla="*/ 1 h 105" name="T1"/>
              <a:gd fmla="*/ 91 w 105" name="T2"/>
              <a:gd fmla="*/ 2 h 105" name="T3"/>
              <a:gd fmla="*/ 91 w 105" name="T4"/>
              <a:gd fmla="*/ 2 h 105" name="T5"/>
              <a:gd fmla="*/ 103 w 105" name="T6"/>
              <a:gd fmla="*/ 14 h 105" name="T7"/>
              <a:gd fmla="*/ 103 w 105" name="T8"/>
              <a:gd fmla="*/ 14 h 105" name="T9"/>
              <a:gd fmla="*/ 104 w 105" name="T10"/>
              <a:gd fmla="*/ 18 h 105" name="T11"/>
              <a:gd fmla="*/ 88 w 105" name="T12"/>
              <a:gd fmla="*/ 32 h 105" name="T13"/>
              <a:gd fmla="*/ 77 w 105" name="T14"/>
              <a:gd fmla="*/ 34 h 105" name="T15"/>
              <a:gd fmla="*/ 74 w 105" name="T16"/>
              <a:gd fmla="*/ 76 h 105" name="T17"/>
              <a:gd fmla="*/ 51 w 105" name="T18"/>
              <a:gd fmla="*/ 85 h 105" name="T19"/>
              <a:gd fmla="*/ 19 w 105" name="T20"/>
              <a:gd fmla="*/ 53 h 105" name="T21"/>
              <a:gd fmla="*/ 51 w 105" name="T22"/>
              <a:gd fmla="*/ 21 h 105" name="T23"/>
              <a:gd fmla="*/ 75 w 105" name="T24"/>
              <a:gd fmla="*/ 24 h 105" name="T25"/>
              <a:gd fmla="*/ 73 w 105" name="T26"/>
              <a:gd fmla="*/ 14 h 105" name="T27"/>
              <a:gd fmla="*/ 93 w 105" name="T28"/>
              <a:gd fmla="*/ 41 h 105" name="T29"/>
              <a:gd fmla="*/ 101 w 105" name="T30"/>
              <a:gd fmla="*/ 38 h 105" name="T31"/>
              <a:gd fmla="*/ 103 w 105" name="T32"/>
              <a:gd fmla="*/ 53 h 105" name="T33"/>
              <a:gd fmla="*/ 51 w 105" name="T34"/>
              <a:gd fmla="*/ 105 h 105" name="T35"/>
              <a:gd fmla="*/ 0 w 105" name="T36"/>
              <a:gd fmla="*/ 53 h 105" name="T37"/>
              <a:gd fmla="*/ 51 w 105" name="T38"/>
              <a:gd fmla="*/ 2 h 105" name="T39"/>
              <a:gd fmla="*/ 66 w 105" name="T40"/>
              <a:gd fmla="*/ 4 h 105" name="T41"/>
              <a:gd fmla="*/ 64 w 105" name="T42"/>
              <a:gd fmla="*/ 12 h 105" name="T43"/>
              <a:gd fmla="*/ 51 w 105" name="T44"/>
              <a:gd fmla="*/ 10 h 105" name="T45"/>
              <a:gd fmla="*/ 8 w 105" name="T46"/>
              <a:gd fmla="*/ 53 h 105" name="T47"/>
              <a:gd fmla="*/ 51 w 105" name="T48"/>
              <a:gd fmla="*/ 97 h 105" name="T49"/>
              <a:gd fmla="*/ 95 w 105" name="T50"/>
              <a:gd fmla="*/ 53 h 105" name="T51"/>
              <a:gd fmla="*/ 93 w 105" name="T52"/>
              <a:gd fmla="*/ 41 h 105" name="T53"/>
              <a:gd fmla="*/ 51 w 105" name="T54"/>
              <a:gd fmla="*/ 39 h 105" name="T55"/>
              <a:gd fmla="*/ 67 w 105" name="T56"/>
              <a:gd fmla="*/ 32 h 105" name="T57"/>
              <a:gd fmla="*/ 32 w 105" name="T58"/>
              <a:gd fmla="*/ 34 h 105" name="T59"/>
              <a:gd fmla="*/ 32 w 105" name="T60"/>
              <a:gd fmla="*/ 34 h 105" name="T61"/>
              <a:gd fmla="*/ 32 w 105" name="T62"/>
              <a:gd fmla="*/ 73 h 105" name="T63"/>
              <a:gd fmla="*/ 71 w 105" name="T64"/>
              <a:gd fmla="*/ 73 h 105" name="T65"/>
              <a:gd fmla="*/ 79 w 105" name="T66"/>
              <a:gd fmla="*/ 53 h 105" name="T67"/>
              <a:gd fmla="*/ 64 w 105" name="T68"/>
              <a:gd fmla="*/ 46 h 105" name="T69"/>
              <a:gd fmla="*/ 62 w 105" name="T70"/>
              <a:gd fmla="*/ 64 h 105" name="T71"/>
              <a:gd fmla="*/ 51 w 105" name="T72"/>
              <a:gd fmla="*/ 68 h 105" name="T73"/>
              <a:gd fmla="*/ 37 w 105" name="T74"/>
              <a:gd fmla="*/ 53 h 105" name="T75"/>
              <a:gd fmla="*/ 41 w 105" name="T76"/>
              <a:gd fmla="*/ 43 h 105" name="T77"/>
              <a:gd fmla="*/ 55 w 105" name="T78"/>
              <a:gd fmla="*/ 44 h 105" name="T79"/>
              <a:gd fmla="*/ 51 w 105" name="T80"/>
              <a:gd fmla="*/ 44 h 105" name="T81"/>
              <a:gd fmla="*/ 42 w 105" name="T82"/>
              <a:gd fmla="*/ 53 h 105" name="T83"/>
              <a:gd fmla="*/ 51 w 105" name="T84"/>
              <a:gd fmla="*/ 63 h 105" name="T85"/>
              <a:gd fmla="*/ 58 w 105" name="T86"/>
              <a:gd fmla="*/ 60 h 105" name="T87"/>
              <a:gd fmla="*/ 61 w 105" name="T88"/>
              <a:gd fmla="*/ 50 h 105" name="T89"/>
              <a:gd fmla="*/ 49 w 105" name="T90"/>
              <a:gd fmla="*/ 56 h 105" name="T91"/>
              <a:gd fmla="*/ 55 w 105" name="T92"/>
              <a:gd fmla="*/ 44 h 105" name="T93"/>
              <a:gd fmla="*/ 87 w 105" name="T94"/>
              <a:gd fmla="*/ 7 h 105" name="T95"/>
              <a:gd fmla="*/ 79 w 105" name="T96"/>
              <a:gd fmla="*/ 22 h 105" name="T97"/>
              <a:gd fmla="*/ 87 w 105" name="T98"/>
              <a:gd fmla="*/ 7 h 105" name="T99"/>
              <a:gd fmla="*/ 92 w 105" name="T100"/>
              <a:gd fmla="*/ 16 h 105" name="T101"/>
              <a:gd fmla="*/ 88 w 105" name="T102"/>
              <a:gd fmla="*/ 27 h 105" name="T103"/>
              <a:gd fmla="*/ 92 w 105" name="T104"/>
              <a:gd fmla="*/ 1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tx1">
              <a:lumMod val="50000"/>
              <a:lumOff val="50000"/>
            </a:schemeClr>
          </a:solidFill>
          <a:ln>
            <a:noFill/>
          </a:ln>
        </p:spPr>
        <p:txBody>
          <a:bodyPr/>
          <a:lstStyle/>
          <a:p>
            <a:endParaRPr altLang="en-US" lang="zh-CN"/>
          </a:p>
        </p:txBody>
      </p:sp>
      <p:sp>
        <p:nvSpPr>
          <p:cNvPr id="29741" name="Freeform 45"/>
          <p:cNvSpPr/>
          <p:nvPr/>
        </p:nvSpPr>
        <p:spPr bwMode="auto">
          <a:xfrm>
            <a:off x="2947988" y="3335338"/>
            <a:ext cx="1668463" cy="368300"/>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p:spPr>
        <p:txBody>
          <a:bodyPr/>
          <a:lstStyle/>
          <a:p>
            <a:endParaRPr altLang="en-US" lang="zh-CN"/>
          </a:p>
        </p:txBody>
      </p:sp>
      <p:sp>
        <p:nvSpPr>
          <p:cNvPr id="29742" name="Freeform 46"/>
          <p:cNvSpPr/>
          <p:nvPr/>
        </p:nvSpPr>
        <p:spPr bwMode="auto">
          <a:xfrm>
            <a:off x="2947988" y="3703638"/>
            <a:ext cx="1668463" cy="366713"/>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tx1">
              <a:lumMod val="75000"/>
              <a:lumOff val="25000"/>
            </a:schemeClr>
          </a:solidFill>
          <a:ln>
            <a:noFill/>
          </a:ln>
        </p:spPr>
        <p:txBody>
          <a:bodyPr/>
          <a:lstStyle/>
          <a:p>
            <a:endParaRPr altLang="en-US" lang="zh-CN"/>
          </a:p>
        </p:txBody>
      </p:sp>
      <p:sp>
        <p:nvSpPr>
          <p:cNvPr id="29743" name="Freeform 47"/>
          <p:cNvSpPr/>
          <p:nvPr/>
        </p:nvSpPr>
        <p:spPr bwMode="auto">
          <a:xfrm>
            <a:off x="4508501" y="1971675"/>
            <a:ext cx="1687513" cy="366713"/>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1"/>
          </a:solidFill>
          <a:ln>
            <a:noFill/>
          </a:ln>
        </p:spPr>
        <p:txBody>
          <a:bodyPr/>
          <a:lstStyle/>
          <a:p>
            <a:endParaRPr altLang="en-US" lang="zh-CN"/>
          </a:p>
        </p:txBody>
      </p:sp>
      <p:sp>
        <p:nvSpPr>
          <p:cNvPr id="29744" name="Freeform 48"/>
          <p:cNvSpPr/>
          <p:nvPr/>
        </p:nvSpPr>
        <p:spPr bwMode="auto">
          <a:xfrm>
            <a:off x="4508501" y="2338388"/>
            <a:ext cx="1687513" cy="366713"/>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tx1">
              <a:lumMod val="75000"/>
              <a:lumOff val="25000"/>
            </a:schemeClr>
          </a:solidFill>
          <a:ln>
            <a:noFill/>
          </a:ln>
        </p:spPr>
        <p:txBody>
          <a:bodyPr/>
          <a:lstStyle/>
          <a:p>
            <a:endParaRPr altLang="en-US" lang="zh-CN"/>
          </a:p>
        </p:txBody>
      </p:sp>
      <p:grpSp>
        <p:nvGrpSpPr>
          <p:cNvPr id="29745" name="Group 49"/>
          <p:cNvGrpSpPr/>
          <p:nvPr/>
        </p:nvGrpSpPr>
        <p:grpSpPr>
          <a:xfrm flipH="1">
            <a:off x="6969125" y="3306763"/>
            <a:ext cx="196850" cy="247650"/>
            <a:chExt cx="127" cy="163"/>
          </a:xfrm>
          <a:solidFill>
            <a:schemeClr val="tx1">
              <a:lumMod val="75000"/>
              <a:lumOff val="25000"/>
            </a:schemeClr>
          </a:solidFill>
        </p:grpSpPr>
        <p:sp>
          <p:nvSpPr>
            <p:cNvPr id="29746" name="Freeform 50"/>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47" name="Freeform 51"/>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48" name="Freeform 52"/>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49" name="Freeform 53"/>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50" name="Freeform 54"/>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29751" name="Freeform 55"/>
          <p:cNvSpPr>
            <a:spLocks noEditPoints="1"/>
          </p:cNvSpPr>
          <p:nvPr/>
        </p:nvSpPr>
        <p:spPr bwMode="auto">
          <a:xfrm flipH="1">
            <a:off x="6878638" y="2012950"/>
            <a:ext cx="301625" cy="203200"/>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1"/>
          </a:solidFill>
          <a:ln>
            <a:noFill/>
          </a:ln>
        </p:spPr>
        <p:txBody>
          <a:bodyPr/>
          <a:lstStyle/>
          <a:p>
            <a:endParaRPr altLang="en-US" lang="zh-CN"/>
          </a:p>
        </p:txBody>
      </p:sp>
      <p:sp>
        <p:nvSpPr>
          <p:cNvPr id="29752" name="Rectangle 56"/>
          <p:cNvSpPr>
            <a:spLocks noChangeArrowheads="1"/>
          </p:cNvSpPr>
          <p:nvPr/>
        </p:nvSpPr>
        <p:spPr bwMode="auto">
          <a:xfrm>
            <a:off x="6302375" y="2308225"/>
            <a:ext cx="2592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29753" name="Text Box 57"/>
          <p:cNvSpPr txBox="1">
            <a:spLocks noChangeArrowheads="1"/>
          </p:cNvSpPr>
          <p:nvPr/>
        </p:nvSpPr>
        <p:spPr bwMode="auto">
          <a:xfrm>
            <a:off x="6302375" y="1889125"/>
            <a:ext cx="50831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2400">
                <a:solidFill>
                  <a:schemeClr val="accent1"/>
                </a:solidFill>
                <a:latin charset="0" pitchFamily="34" typeface="Impact"/>
              </a:rPr>
              <a:t>03</a:t>
            </a:r>
          </a:p>
        </p:txBody>
      </p:sp>
      <p:sp>
        <p:nvSpPr>
          <p:cNvPr id="29754" name="Rectangle 58"/>
          <p:cNvSpPr>
            <a:spLocks noChangeArrowheads="1"/>
          </p:cNvSpPr>
          <p:nvPr/>
        </p:nvSpPr>
        <p:spPr bwMode="auto">
          <a:xfrm>
            <a:off x="6302375" y="3622675"/>
            <a:ext cx="2592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29755" name="Text Box 59"/>
          <p:cNvSpPr txBox="1">
            <a:spLocks noChangeArrowheads="1"/>
          </p:cNvSpPr>
          <p:nvPr/>
        </p:nvSpPr>
        <p:spPr bwMode="auto">
          <a:xfrm>
            <a:off x="6302375" y="3203575"/>
            <a:ext cx="498792"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2400">
                <a:solidFill>
                  <a:schemeClr val="tx1">
                    <a:lumMod val="75000"/>
                    <a:lumOff val="25000"/>
                  </a:schemeClr>
                </a:solidFill>
                <a:latin charset="0" pitchFamily="34" typeface="Impact"/>
              </a:rPr>
              <a:t>04</a:t>
            </a:r>
          </a:p>
        </p:txBody>
      </p:sp>
      <p:sp>
        <p:nvSpPr>
          <p:cNvPr id="29756" name="Rectangle 60"/>
          <p:cNvSpPr>
            <a:spLocks noChangeArrowheads="1"/>
          </p:cNvSpPr>
          <p:nvPr/>
        </p:nvSpPr>
        <p:spPr bwMode="auto">
          <a:xfrm>
            <a:off x="252413" y="3622675"/>
            <a:ext cx="259238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29757" name="Text Box 61"/>
          <p:cNvSpPr txBox="1">
            <a:spLocks noChangeArrowheads="1"/>
          </p:cNvSpPr>
          <p:nvPr/>
        </p:nvSpPr>
        <p:spPr bwMode="auto">
          <a:xfrm>
            <a:off x="2369820" y="3203575"/>
            <a:ext cx="498792"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en-US" sz="2400">
                <a:solidFill>
                  <a:schemeClr val="accent1"/>
                </a:solidFill>
                <a:latin charset="0" pitchFamily="34" typeface="Impact"/>
              </a:rPr>
              <a:t>02</a:t>
            </a:r>
          </a:p>
        </p:txBody>
      </p:sp>
      <p:grpSp>
        <p:nvGrpSpPr>
          <p:cNvPr id="29758" name="Group 62"/>
          <p:cNvGrpSpPr/>
          <p:nvPr/>
        </p:nvGrpSpPr>
        <p:grpSpPr>
          <a:xfrm flipH="1">
            <a:off x="2005013" y="2001838"/>
            <a:ext cx="209550" cy="257175"/>
            <a:chExt cx="134" cy="163"/>
          </a:xfrm>
          <a:solidFill>
            <a:schemeClr val="tx1">
              <a:lumMod val="75000"/>
              <a:lumOff val="25000"/>
            </a:schemeClr>
          </a:solidFill>
        </p:grpSpPr>
        <p:sp>
          <p:nvSpPr>
            <p:cNvPr id="29759" name="Freeform 63"/>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9760" name="Rectangle 64"/>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9761" name="Rectangle 65"/>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29762" name="Rectangle 66"/>
          <p:cNvSpPr>
            <a:spLocks noChangeArrowheads="1"/>
          </p:cNvSpPr>
          <p:nvPr/>
        </p:nvSpPr>
        <p:spPr bwMode="auto">
          <a:xfrm>
            <a:off x="252413" y="2314575"/>
            <a:ext cx="259238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29763" name="Text Box 67"/>
          <p:cNvSpPr txBox="1">
            <a:spLocks noChangeArrowheads="1"/>
          </p:cNvSpPr>
          <p:nvPr/>
        </p:nvSpPr>
        <p:spPr bwMode="auto">
          <a:xfrm>
            <a:off x="2406333" y="1895475"/>
            <a:ext cx="46228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en-US" sz="2400">
                <a:solidFill>
                  <a:schemeClr val="tx1">
                    <a:lumMod val="75000"/>
                    <a:lumOff val="25000"/>
                  </a:schemeClr>
                </a:solidFill>
                <a:latin charset="0" pitchFamily="34" typeface="Impact"/>
              </a:rPr>
              <a:t>01</a:t>
            </a:r>
          </a:p>
        </p:txBody>
      </p:sp>
      <p:sp>
        <p:nvSpPr>
          <p:cNvPr id="29764" name="Freeform 68"/>
          <p:cNvSpPr>
            <a:spLocks noEditPoints="1"/>
          </p:cNvSpPr>
          <p:nvPr/>
        </p:nvSpPr>
        <p:spPr bwMode="auto">
          <a:xfrm>
            <a:off x="2006600" y="3309938"/>
            <a:ext cx="233363" cy="242887"/>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1"/>
          </a:solidFill>
          <a:ln>
            <a:noFill/>
          </a:ln>
        </p:spPr>
        <p:txBody>
          <a:bodyPr/>
          <a:lstStyle/>
          <a:p>
            <a:endParaRPr altLang="en-US" lang="zh-CN"/>
          </a:p>
        </p:txBody>
      </p:sp>
      <p:sp>
        <p:nvSpPr>
          <p:cNvPr id="29765" name="Rectangle 69"/>
          <p:cNvSpPr>
            <a:spLocks noChangeArrowheads="1"/>
          </p:cNvSpPr>
          <p:nvPr/>
        </p:nvSpPr>
        <p:spPr bwMode="auto">
          <a:xfrm>
            <a:off x="3061336" y="3413125"/>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01</a:t>
            </a:r>
          </a:p>
        </p:txBody>
      </p:sp>
      <p:sp>
        <p:nvSpPr>
          <p:cNvPr id="29766" name="Rectangle 70"/>
          <p:cNvSpPr>
            <a:spLocks noChangeArrowheads="1"/>
          </p:cNvSpPr>
          <p:nvPr/>
        </p:nvSpPr>
        <p:spPr bwMode="auto">
          <a:xfrm>
            <a:off x="3061336" y="3779838"/>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02</a:t>
            </a:r>
          </a:p>
        </p:txBody>
      </p:sp>
      <p:sp>
        <p:nvSpPr>
          <p:cNvPr id="29767" name="Rectangle 71"/>
          <p:cNvSpPr>
            <a:spLocks noChangeArrowheads="1"/>
          </p:cNvSpPr>
          <p:nvPr/>
        </p:nvSpPr>
        <p:spPr bwMode="auto">
          <a:xfrm>
            <a:off x="5417186" y="2041525"/>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03</a:t>
            </a:r>
          </a:p>
        </p:txBody>
      </p:sp>
      <p:sp>
        <p:nvSpPr>
          <p:cNvPr id="29768" name="Rectangle 72"/>
          <p:cNvSpPr>
            <a:spLocks noChangeArrowheads="1"/>
          </p:cNvSpPr>
          <p:nvPr/>
        </p:nvSpPr>
        <p:spPr bwMode="auto">
          <a:xfrm>
            <a:off x="5417186" y="2408238"/>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bg1"/>
                </a:solidFill>
                <a:latin charset="-122" pitchFamily="34" typeface="微软雅黑"/>
                <a:ea charset="-122" pitchFamily="34" typeface="微软雅黑"/>
              </a:rPr>
              <a:t>Option 04</a:t>
            </a:r>
          </a:p>
        </p:txBody>
      </p:sp>
      <p:sp>
        <p:nvSpPr>
          <p:cNvPr id="79" name="TextBox 78"/>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80"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850" name="Freeform 106"/>
          <p:cNvSpPr/>
          <p:nvPr/>
        </p:nvSpPr>
        <p:spPr bwMode="auto">
          <a:xfrm>
            <a:off x="3195638" y="1541463"/>
            <a:ext cx="1679575" cy="1682750"/>
          </a:xfrm>
          <a:custGeom>
            <a:gdLst>
              <a:gd fmla="*/ 0 w 878" name="T0"/>
              <a:gd fmla="*/ 557 h 879" name="T1"/>
              <a:gd fmla="*/ 0 w 878" name="T2"/>
              <a:gd fmla="*/ 879 h 879" name="T3"/>
              <a:gd fmla="*/ 878 w 878" name="T4"/>
              <a:gd fmla="*/ 0 h 879" name="T5"/>
              <a:gd fmla="*/ 557 w 878" name="T6"/>
              <a:gd fmla="*/ 0 h 879" name="T7"/>
              <a:gd fmla="*/ 0 w 878" name="T8"/>
              <a:gd fmla="*/ 557 h 879" name="T9"/>
            </a:gdLst>
            <a:cxnLst>
              <a:cxn ang="0">
                <a:pos x="T0" y="T1"/>
              </a:cxn>
              <a:cxn ang="0">
                <a:pos x="T2" y="T3"/>
              </a:cxn>
              <a:cxn ang="0">
                <a:pos x="T4" y="T5"/>
              </a:cxn>
              <a:cxn ang="0">
                <a:pos x="T6" y="T7"/>
              </a:cxn>
              <a:cxn ang="0">
                <a:pos x="T8" y="T9"/>
              </a:cxn>
            </a:cxnLst>
            <a:rect b="b" l="0" r="r" t="0"/>
            <a:pathLst>
              <a:path h="879" w="878">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accent1"/>
          </a:solidFill>
          <a:ln>
            <a:noFill/>
          </a:ln>
        </p:spPr>
        <p:txBody>
          <a:bodyPr/>
          <a:lstStyle/>
          <a:p>
            <a:endParaRPr altLang="en-US" lang="zh-CN"/>
          </a:p>
        </p:txBody>
      </p:sp>
      <p:sp>
        <p:nvSpPr>
          <p:cNvPr id="31851" name="Freeform 107"/>
          <p:cNvSpPr/>
          <p:nvPr/>
        </p:nvSpPr>
        <p:spPr bwMode="auto">
          <a:xfrm>
            <a:off x="3195638" y="2609850"/>
            <a:ext cx="1679575" cy="1679575"/>
          </a:xfrm>
          <a:custGeom>
            <a:gdLst>
              <a:gd fmla="*/ 557 w 878" name="T0"/>
              <a:gd fmla="*/ 878 h 878" name="T1"/>
              <a:gd fmla="*/ 878 w 878" name="T2"/>
              <a:gd fmla="*/ 878 h 878" name="T3"/>
              <a:gd fmla="*/ 0 w 878" name="T4"/>
              <a:gd fmla="*/ 0 h 878" name="T5"/>
              <a:gd fmla="*/ 0 w 878" name="T6"/>
              <a:gd fmla="*/ 321 h 878" name="T7"/>
              <a:gd fmla="*/ 557 w 878" name="T8"/>
              <a:gd fmla="*/ 878 h 878" name="T9"/>
            </a:gdLst>
            <a:cxnLst>
              <a:cxn ang="0">
                <a:pos x="T0" y="T1"/>
              </a:cxn>
              <a:cxn ang="0">
                <a:pos x="T2" y="T3"/>
              </a:cxn>
              <a:cxn ang="0">
                <a:pos x="T4" y="T5"/>
              </a:cxn>
              <a:cxn ang="0">
                <a:pos x="T6" y="T7"/>
              </a:cxn>
              <a:cxn ang="0">
                <a:pos x="T8" y="T9"/>
              </a:cxn>
            </a:cxnLst>
            <a:rect b="b" l="0" r="r" t="0"/>
            <a:pathLst>
              <a:path h="878" w="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chemeClr val="tx1">
              <a:lumMod val="75000"/>
              <a:lumOff val="25000"/>
            </a:schemeClr>
          </a:solidFill>
          <a:ln>
            <a:noFill/>
          </a:ln>
        </p:spPr>
        <p:txBody>
          <a:bodyPr/>
          <a:lstStyle/>
          <a:p>
            <a:endParaRPr altLang="en-US" lang="zh-CN"/>
          </a:p>
        </p:txBody>
      </p:sp>
      <p:sp>
        <p:nvSpPr>
          <p:cNvPr id="31852" name="Freeform 108"/>
          <p:cNvSpPr/>
          <p:nvPr/>
        </p:nvSpPr>
        <p:spPr bwMode="auto">
          <a:xfrm>
            <a:off x="4260849" y="1541463"/>
            <a:ext cx="1679575" cy="1682750"/>
          </a:xfrm>
          <a:custGeom>
            <a:gdLst>
              <a:gd fmla="*/ 321 w 878" name="T0"/>
              <a:gd fmla="*/ 0 h 879" name="T1"/>
              <a:gd fmla="*/ 0 w 878" name="T2"/>
              <a:gd fmla="*/ 0 h 879" name="T3"/>
              <a:gd fmla="*/ 878 w 878" name="T4"/>
              <a:gd fmla="*/ 879 h 879" name="T5"/>
              <a:gd fmla="*/ 878 w 878" name="T6"/>
              <a:gd fmla="*/ 557 h 879" name="T7"/>
              <a:gd fmla="*/ 321 w 878" name="T8"/>
              <a:gd fmla="*/ 0 h 879" name="T9"/>
            </a:gdLst>
            <a:cxnLst>
              <a:cxn ang="0">
                <a:pos x="T0" y="T1"/>
              </a:cxn>
              <a:cxn ang="0">
                <a:pos x="T2" y="T3"/>
              </a:cxn>
              <a:cxn ang="0">
                <a:pos x="T4" y="T5"/>
              </a:cxn>
              <a:cxn ang="0">
                <a:pos x="T6" y="T7"/>
              </a:cxn>
              <a:cxn ang="0">
                <a:pos x="T8" y="T9"/>
              </a:cxn>
            </a:cxnLst>
            <a:rect b="b" l="0" r="r" t="0"/>
            <a:pathLst>
              <a:path h="879" w="878">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chemeClr val="tx1">
              <a:lumMod val="75000"/>
              <a:lumOff val="25000"/>
            </a:schemeClr>
          </a:solidFill>
          <a:ln>
            <a:noFill/>
          </a:ln>
        </p:spPr>
        <p:txBody>
          <a:bodyPr/>
          <a:lstStyle/>
          <a:p>
            <a:endParaRPr altLang="en-US" lang="zh-CN">
              <a:solidFill>
                <a:srgbClr val="594D7B"/>
              </a:solidFill>
            </a:endParaRPr>
          </a:p>
        </p:txBody>
      </p:sp>
      <p:sp>
        <p:nvSpPr>
          <p:cNvPr id="31853" name="Freeform 109"/>
          <p:cNvSpPr/>
          <p:nvPr/>
        </p:nvSpPr>
        <p:spPr bwMode="auto">
          <a:xfrm>
            <a:off x="4260850" y="2609850"/>
            <a:ext cx="1679575" cy="1679575"/>
          </a:xfrm>
          <a:custGeom>
            <a:gdLst>
              <a:gd fmla="*/ 878 w 878" name="T0"/>
              <a:gd fmla="*/ 321 h 878" name="T1"/>
              <a:gd fmla="*/ 878 w 878" name="T2"/>
              <a:gd fmla="*/ 0 h 878" name="T3"/>
              <a:gd fmla="*/ 0 w 878" name="T4"/>
              <a:gd fmla="*/ 878 h 878" name="T5"/>
              <a:gd fmla="*/ 321 w 878" name="T6"/>
              <a:gd fmla="*/ 878 h 878" name="T7"/>
              <a:gd fmla="*/ 878 w 878" name="T8"/>
              <a:gd fmla="*/ 321 h 878" name="T9"/>
            </a:gdLst>
            <a:cxnLst>
              <a:cxn ang="0">
                <a:pos x="T0" y="T1"/>
              </a:cxn>
              <a:cxn ang="0">
                <a:pos x="T2" y="T3"/>
              </a:cxn>
              <a:cxn ang="0">
                <a:pos x="T4" y="T5"/>
              </a:cxn>
              <a:cxn ang="0">
                <a:pos x="T6" y="T7"/>
              </a:cxn>
              <a:cxn ang="0">
                <a:pos x="T8" y="T9"/>
              </a:cxn>
            </a:cxnLst>
            <a:rect b="b" l="0" r="r" t="0"/>
            <a:pathLst>
              <a:path h="878" w="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accent1"/>
          </a:solidFill>
          <a:ln>
            <a:noFill/>
          </a:ln>
        </p:spPr>
        <p:txBody>
          <a:bodyPr/>
          <a:lstStyle/>
          <a:p>
            <a:endParaRPr altLang="en-US" lang="zh-CN"/>
          </a:p>
        </p:txBody>
      </p:sp>
      <p:sp>
        <p:nvSpPr>
          <p:cNvPr id="31854" name="Freeform 110"/>
          <p:cNvSpPr>
            <a:spLocks noEditPoints="1"/>
          </p:cNvSpPr>
          <p:nvPr/>
        </p:nvSpPr>
        <p:spPr bwMode="auto">
          <a:xfrm>
            <a:off x="5494338" y="2832100"/>
            <a:ext cx="282575" cy="227013"/>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5" name="Freeform 111"/>
          <p:cNvSpPr>
            <a:spLocks noEditPoints="1"/>
          </p:cNvSpPr>
          <p:nvPr/>
        </p:nvSpPr>
        <p:spPr bwMode="auto">
          <a:xfrm>
            <a:off x="3333750" y="2828925"/>
            <a:ext cx="279400" cy="233363"/>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6" name="Freeform 112"/>
          <p:cNvSpPr>
            <a:spLocks noEditPoints="1"/>
          </p:cNvSpPr>
          <p:nvPr/>
        </p:nvSpPr>
        <p:spPr bwMode="auto">
          <a:xfrm>
            <a:off x="4448175" y="1698625"/>
            <a:ext cx="280988" cy="233363"/>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7" name="Freeform 113"/>
          <p:cNvSpPr>
            <a:spLocks noEditPoints="1"/>
          </p:cNvSpPr>
          <p:nvPr/>
        </p:nvSpPr>
        <p:spPr bwMode="auto">
          <a:xfrm>
            <a:off x="4416425" y="2787650"/>
            <a:ext cx="309563" cy="252413"/>
          </a:xfrm>
          <a:custGeom>
            <a:gdLst>
              <a:gd fmla="*/ 125 w 162" name="T0"/>
              <a:gd fmla="*/ 29 h 132" name="T1"/>
              <a:gd fmla="*/ 146 w 162" name="T2"/>
              <a:gd fmla="*/ 77 h 132" name="T3"/>
              <a:gd fmla="*/ 162 w 162" name="T4"/>
              <a:gd fmla="*/ 106 h 132" name="T5"/>
              <a:gd fmla="*/ 154 w 162" name="T6"/>
              <a:gd fmla="*/ 125 h 132" name="T7"/>
              <a:gd fmla="*/ 146 w 162" name="T8"/>
              <a:gd fmla="*/ 127 h 132" name="T9"/>
              <a:gd fmla="*/ 21 w 162" name="T10"/>
              <a:gd fmla="*/ 132 h 132" name="T11"/>
              <a:gd fmla="*/ 16 w 162" name="T12"/>
              <a:gd fmla="*/ 125 h 132" name="T13"/>
              <a:gd fmla="*/ 2 w 162" name="T14"/>
              <a:gd fmla="*/ 121 h 132" name="T15"/>
              <a:gd fmla="*/ 3 w 162" name="T16"/>
              <a:gd fmla="*/ 94 h 132" name="T17"/>
              <a:gd fmla="*/ 8 w 162" name="T18"/>
              <a:gd fmla="*/ 58 h 132" name="T19"/>
              <a:gd fmla="*/ 46 w 162" name="T20"/>
              <a:gd fmla="*/ 30 h 132" name="T21"/>
              <a:gd fmla="*/ 97 w 162" name="T22"/>
              <a:gd fmla="*/ 122 h 132" name="T23"/>
              <a:gd fmla="*/ 97 w 162" name="T24"/>
              <a:gd fmla="*/ 117 h 132" name="T25"/>
              <a:gd fmla="*/ 103 w 162" name="T26"/>
              <a:gd fmla="*/ 98 h 132" name="T27"/>
              <a:gd fmla="*/ 117 w 162" name="T28"/>
              <a:gd fmla="*/ 111 h 132" name="T29"/>
              <a:gd fmla="*/ 115 w 162" name="T30"/>
              <a:gd fmla="*/ 88 h 132" name="T31"/>
              <a:gd fmla="*/ 112 w 162" name="T32"/>
              <a:gd fmla="*/ 83 h 132" name="T33"/>
              <a:gd fmla="*/ 112 w 162" name="T34"/>
              <a:gd fmla="*/ 82 h 132" name="T35"/>
              <a:gd fmla="*/ 109 w 162" name="T36"/>
              <a:gd fmla="*/ 79 h 132" name="T37"/>
              <a:gd fmla="*/ 64 w 162" name="T38"/>
              <a:gd fmla="*/ 68 h 132" name="T39"/>
              <a:gd fmla="*/ 50 w 162" name="T40"/>
              <a:gd fmla="*/ 82 h 132" name="T41"/>
              <a:gd fmla="*/ 50 w 162" name="T42"/>
              <a:gd fmla="*/ 82 h 132" name="T43"/>
              <a:gd fmla="*/ 45 w 162" name="T44"/>
              <a:gd fmla="*/ 100 h 132" name="T45"/>
              <a:gd fmla="*/ 59 w 162" name="T46"/>
              <a:gd fmla="*/ 112 h 132" name="T47"/>
              <a:gd fmla="*/ 65 w 162" name="T48"/>
              <a:gd fmla="*/ 98 h 132" name="T49"/>
              <a:gd fmla="*/ 65 w 162" name="T50"/>
              <a:gd fmla="*/ 117 h 132" name="T51"/>
              <a:gd fmla="*/ 81 w 162" name="T52"/>
              <a:gd fmla="*/ 61 h 132" name="T53"/>
              <a:gd fmla="*/ 81 w 162" name="T54"/>
              <a:gd fmla="*/ 11 h 132" name="T55"/>
              <a:gd fmla="*/ 26 w 162" name="T56"/>
              <a:gd fmla="*/ 122 h 132" name="T57"/>
              <a:gd fmla="*/ 37 w 162" name="T58"/>
              <a:gd fmla="*/ 118 h 132" name="T59"/>
              <a:gd fmla="*/ 36 w 162" name="T60"/>
              <a:gd fmla="*/ 86 h 132" name="T61"/>
              <a:gd fmla="*/ 12 w 162" name="T62"/>
              <a:gd fmla="*/ 98 h 132" name="T63"/>
              <a:gd fmla="*/ 11 w 162" name="T64"/>
              <a:gd fmla="*/ 114 h 132" name="T65"/>
              <a:gd fmla="*/ 23 w 162" name="T66"/>
              <a:gd fmla="*/ 102 h 132" name="T67"/>
              <a:gd fmla="*/ 46 w 162" name="T68"/>
              <a:gd fmla="*/ 42 h 132" name="T69"/>
              <a:gd fmla="*/ 37 w 162" name="T70"/>
              <a:gd fmla="*/ 40 h 132" name="T71"/>
              <a:gd fmla="*/ 24 w 162" name="T72"/>
              <a:gd fmla="*/ 71 h 132" name="T73"/>
              <a:gd fmla="*/ 41 w 162" name="T74"/>
              <a:gd fmla="*/ 76 h 132" name="T75"/>
              <a:gd fmla="*/ 56 w 162" name="T76"/>
              <a:gd fmla="*/ 62 h 132" name="T77"/>
              <a:gd fmla="*/ 56 w 162" name="T78"/>
              <a:gd fmla="*/ 61 h 132" name="T79"/>
              <a:gd fmla="*/ 46 w 162" name="T80"/>
              <a:gd fmla="*/ 42 h 132" name="T81"/>
              <a:gd fmla="*/ 136 w 162" name="T82"/>
              <a:gd fmla="*/ 122 h 132" name="T83"/>
              <a:gd fmla="*/ 139 w 162" name="T84"/>
              <a:gd fmla="*/ 102 h 132" name="T85"/>
              <a:gd fmla="*/ 151 w 162" name="T86"/>
              <a:gd fmla="*/ 114 h 132" name="T87"/>
              <a:gd fmla="*/ 150 w 162" name="T88"/>
              <a:gd fmla="*/ 98 h 132" name="T89"/>
              <a:gd fmla="*/ 137 w 162" name="T90"/>
              <a:gd fmla="*/ 84 h 132" name="T91"/>
              <a:gd fmla="*/ 128 w 162" name="T92"/>
              <a:gd fmla="*/ 111 h 132" name="T93"/>
              <a:gd fmla="*/ 136 w 162" name="T94"/>
              <a:gd fmla="*/ 122 h 132" name="T95"/>
              <a:gd fmla="*/ 116 w 162" name="T96"/>
              <a:gd fmla="*/ 42 h 132" name="T97"/>
              <a:gd fmla="*/ 116 w 162" name="T98"/>
              <a:gd fmla="*/ 42 h 132" name="T99"/>
              <a:gd fmla="*/ 106 w 162" name="T100"/>
              <a:gd fmla="*/ 61 h 132" name="T101"/>
              <a:gd fmla="*/ 116 w 162" name="T102"/>
              <a:gd fmla="*/ 72 h 132" name="T103"/>
              <a:gd fmla="*/ 121 w 162" name="T104"/>
              <a:gd fmla="*/ 76 h 132" name="T105"/>
              <a:gd fmla="*/ 138 w 162" name="T106"/>
              <a:gd fmla="*/ 71 h 132" name="T107"/>
              <a:gd fmla="*/ 125 w 162" name="T108"/>
              <a:gd fmla="*/ 40 h 1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2" w="16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tx1">
              <a:lumMod val="50000"/>
              <a:lumOff val="50000"/>
            </a:schemeClr>
          </a:solidFill>
          <a:ln>
            <a:noFill/>
          </a:ln>
        </p:spPr>
        <p:txBody>
          <a:bodyPr/>
          <a:lstStyle/>
          <a:p>
            <a:endParaRPr altLang="en-US" lang="zh-CN"/>
          </a:p>
        </p:txBody>
      </p:sp>
      <p:sp>
        <p:nvSpPr>
          <p:cNvPr id="31858" name="Freeform 114"/>
          <p:cNvSpPr>
            <a:spLocks noEditPoints="1"/>
          </p:cNvSpPr>
          <p:nvPr/>
        </p:nvSpPr>
        <p:spPr bwMode="auto">
          <a:xfrm>
            <a:off x="4491038" y="3873500"/>
            <a:ext cx="195262" cy="276225"/>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859" name="Line 115"/>
          <p:cNvSpPr>
            <a:spLocks noChangeShapeType="1"/>
          </p:cNvSpPr>
          <p:nvPr/>
        </p:nvSpPr>
        <p:spPr bwMode="auto">
          <a:xfrm flipH="1">
            <a:off x="3473450" y="1774825"/>
            <a:ext cx="760413" cy="0"/>
          </a:xfrm>
          <a:prstGeom prst="line">
            <a:avLst/>
          </a:prstGeom>
          <a:noFill/>
          <a:ln w="6350">
            <a:solidFill>
              <a:schemeClr val="tx1">
                <a:lumMod val="50000"/>
                <a:lumOff val="50000"/>
              </a:schemeClr>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0" name="Line 116"/>
          <p:cNvSpPr>
            <a:spLocks noChangeShapeType="1"/>
          </p:cNvSpPr>
          <p:nvPr/>
        </p:nvSpPr>
        <p:spPr bwMode="auto">
          <a:xfrm flipH="1">
            <a:off x="3473450" y="3262313"/>
            <a:ext cx="0" cy="749300"/>
          </a:xfrm>
          <a:prstGeom prst="line">
            <a:avLst/>
          </a:prstGeom>
          <a:noFill/>
          <a:ln w="6350">
            <a:solidFill>
              <a:schemeClr val="tx1">
                <a:lumMod val="50000"/>
                <a:lumOff val="50000"/>
              </a:schemeClr>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1" name="Line 117"/>
          <p:cNvSpPr>
            <a:spLocks noChangeShapeType="1"/>
          </p:cNvSpPr>
          <p:nvPr/>
        </p:nvSpPr>
        <p:spPr bwMode="auto">
          <a:xfrm>
            <a:off x="4913313" y="4011613"/>
            <a:ext cx="720725" cy="0"/>
          </a:xfrm>
          <a:prstGeom prst="line">
            <a:avLst/>
          </a:prstGeom>
          <a:noFill/>
          <a:ln w="6350">
            <a:solidFill>
              <a:schemeClr val="tx1">
                <a:lumMod val="50000"/>
                <a:lumOff val="50000"/>
              </a:schemeClr>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2" name="Line 118"/>
          <p:cNvSpPr>
            <a:spLocks noChangeShapeType="1"/>
          </p:cNvSpPr>
          <p:nvPr/>
        </p:nvSpPr>
        <p:spPr bwMode="auto">
          <a:xfrm flipH="1" flipV="1">
            <a:off x="5634038" y="1774825"/>
            <a:ext cx="0" cy="788988"/>
          </a:xfrm>
          <a:prstGeom prst="line">
            <a:avLst/>
          </a:prstGeom>
          <a:noFill/>
          <a:ln w="6350">
            <a:solidFill>
              <a:schemeClr val="tx1">
                <a:lumMod val="50000"/>
                <a:lumOff val="50000"/>
              </a:schemeClr>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1863" name="Rectangle 119"/>
          <p:cNvSpPr>
            <a:spLocks noChangeArrowheads="1"/>
          </p:cNvSpPr>
          <p:nvPr/>
        </p:nvSpPr>
        <p:spPr bwMode="auto">
          <a:xfrm>
            <a:off x="5795963" y="169862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75000"/>
                    <a:lumOff val="25000"/>
                  </a:schemeClr>
                </a:solidFill>
              </a:rPr>
              <a:t>Head Title</a:t>
            </a:r>
          </a:p>
          <a:p>
            <a:pPr>
              <a:buFont typeface="Arial"/>
              <a:buNone/>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1864" name="Rectangle 120"/>
          <p:cNvSpPr>
            <a:spLocks noChangeArrowheads="1"/>
          </p:cNvSpPr>
          <p:nvPr/>
        </p:nvSpPr>
        <p:spPr bwMode="auto">
          <a:xfrm>
            <a:off x="5795963" y="392747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75000"/>
                    <a:lumOff val="25000"/>
                  </a:schemeClr>
                </a:solidFill>
              </a:rPr>
              <a:t>Head Title</a:t>
            </a:r>
          </a:p>
          <a:p>
            <a:pPr>
              <a:buFont typeface="Arial"/>
              <a:buNone/>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1865" name="Rectangle 121"/>
          <p:cNvSpPr>
            <a:spLocks noChangeArrowheads="1"/>
          </p:cNvSpPr>
          <p:nvPr/>
        </p:nvSpPr>
        <p:spPr bwMode="auto">
          <a:xfrm>
            <a:off x="957263" y="169862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tx1">
                    <a:lumMod val="75000"/>
                    <a:lumOff val="25000"/>
                  </a:schemeClr>
                </a:solidFill>
              </a:rPr>
              <a:t>Head Title</a:t>
            </a:r>
          </a:p>
          <a:p>
            <a:pPr algn="r">
              <a:buFont typeface="Arial"/>
              <a:buNone/>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1866" name="Rectangle 122"/>
          <p:cNvSpPr>
            <a:spLocks noChangeArrowheads="1"/>
          </p:cNvSpPr>
          <p:nvPr/>
        </p:nvSpPr>
        <p:spPr bwMode="auto">
          <a:xfrm>
            <a:off x="957263" y="3927475"/>
            <a:ext cx="23764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tx1">
                    <a:lumMod val="75000"/>
                    <a:lumOff val="25000"/>
                  </a:schemeClr>
                </a:solidFill>
              </a:rPr>
              <a:t>Head Title</a:t>
            </a:r>
          </a:p>
          <a:p>
            <a:pPr algn="r">
              <a:buFont typeface="Arial"/>
              <a:buNone/>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61" name="TextBox 60"/>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62"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820" name="Freeform 28"/>
          <p:cNvSpPr/>
          <p:nvPr/>
        </p:nvSpPr>
        <p:spPr bwMode="auto">
          <a:xfrm>
            <a:off x="5154613" y="3363119"/>
            <a:ext cx="914400" cy="539750"/>
          </a:xfrm>
          <a:custGeom>
            <a:gdLst>
              <a:gd fmla="*/ 0 w 576" name="T0"/>
              <a:gd fmla="*/ 340 h 340" name="T1"/>
              <a:gd fmla="*/ 576 w 576" name="T2"/>
              <a:gd fmla="*/ 340 h 340" name="T3"/>
              <a:gd fmla="*/ 576 w 576" name="T4"/>
              <a:gd fmla="*/ 0 h 340" name="T5"/>
            </a:gdLst>
            <a:cxnLst>
              <a:cxn ang="0">
                <a:pos x="T0" y="T1"/>
              </a:cxn>
              <a:cxn ang="0">
                <a:pos x="T2" y="T3"/>
              </a:cxn>
              <a:cxn ang="0">
                <a:pos x="T4" y="T5"/>
              </a:cxn>
            </a:cxnLst>
            <a:rect b="b" l="0" r="r" t="0"/>
            <a:pathLst>
              <a:path h="340" w="576">
                <a:moveTo>
                  <a:pt x="0" y="340"/>
                </a:moveTo>
                <a:lnTo>
                  <a:pt x="576" y="340"/>
                </a:lnTo>
                <a:lnTo>
                  <a:pt x="576" y="0"/>
                </a:lnTo>
              </a:path>
            </a:pathLst>
          </a:custGeom>
          <a:noFill/>
          <a:ln cap="flat" w="6350">
            <a:solidFill>
              <a:schemeClr val="tx1">
                <a:lumMod val="50000"/>
                <a:lumOff val="50000"/>
              </a:schemeClr>
            </a:solidFill>
            <a:prstDash val="dash"/>
            <a:miter lim="800000"/>
            <a:tailEnd len="sm" type="oval" w="sm"/>
          </a:ln>
          <a:extLst>
            <a:ext uri="{909E8E84-426E-40DD-AFC4-6F175D3DCCD1}">
              <a14:hiddenFill>
                <a:solidFill>
                  <a:srgbClr val="FFFFFF"/>
                </a:solidFill>
              </a14:hiddenFill>
            </a:ext>
          </a:extLst>
        </p:spPr>
        <p:txBody>
          <a:bodyPr/>
          <a:lstStyle/>
          <a:p>
            <a:endParaRPr altLang="en-US" lang="zh-CN"/>
          </a:p>
        </p:txBody>
      </p:sp>
      <p:sp>
        <p:nvSpPr>
          <p:cNvPr id="33821" name="Line 29"/>
          <p:cNvSpPr>
            <a:spLocks noChangeShapeType="1"/>
          </p:cNvSpPr>
          <p:nvPr/>
        </p:nvSpPr>
        <p:spPr bwMode="auto">
          <a:xfrm>
            <a:off x="5154613" y="1735931"/>
            <a:ext cx="914400" cy="0"/>
          </a:xfrm>
          <a:prstGeom prst="line">
            <a:avLst/>
          </a:prstGeom>
          <a:noFill/>
          <a:ln w="6350">
            <a:solidFill>
              <a:schemeClr val="tx1">
                <a:lumMod val="50000"/>
                <a:lumOff val="50000"/>
              </a:schemeClr>
            </a:solidFill>
            <a:prstDash val="dash"/>
            <a:miter lim="800000"/>
            <a:tailEnd len="sm" type="oval" w="sm"/>
          </a:ln>
          <a:extLst>
            <a:ext uri="{909E8E84-426E-40DD-AFC4-6F175D3DCCD1}">
              <a14:hiddenFill>
                <a:noFill/>
              </a14:hiddenFill>
            </a:ext>
          </a:extLst>
        </p:spPr>
        <p:txBody>
          <a:bodyPr/>
          <a:lstStyle/>
          <a:p>
            <a:endParaRPr altLang="en-US" lang="zh-CN"/>
          </a:p>
        </p:txBody>
      </p:sp>
      <p:sp>
        <p:nvSpPr>
          <p:cNvPr id="33822" name="Freeform 30"/>
          <p:cNvSpPr/>
          <p:nvPr/>
        </p:nvSpPr>
        <p:spPr bwMode="auto">
          <a:xfrm>
            <a:off x="5154613" y="2202656"/>
            <a:ext cx="914400" cy="346075"/>
          </a:xfrm>
          <a:custGeom>
            <a:gdLst>
              <a:gd fmla="*/ 0 w 576" name="T0"/>
              <a:gd fmla="*/ 0 h 218" name="T1"/>
              <a:gd fmla="*/ 576 w 576" name="T2"/>
              <a:gd fmla="*/ 0 h 218" name="T3"/>
              <a:gd fmla="*/ 576 w 576" name="T4"/>
              <a:gd fmla="*/ 218 h 218" name="T5"/>
            </a:gdLst>
            <a:cxnLst>
              <a:cxn ang="0">
                <a:pos x="T0" y="T1"/>
              </a:cxn>
              <a:cxn ang="0">
                <a:pos x="T2" y="T3"/>
              </a:cxn>
              <a:cxn ang="0">
                <a:pos x="T4" y="T5"/>
              </a:cxn>
            </a:cxnLst>
            <a:rect b="b" l="0" r="r" t="0"/>
            <a:pathLst>
              <a:path h="218" w="576">
                <a:moveTo>
                  <a:pt x="0" y="0"/>
                </a:moveTo>
                <a:lnTo>
                  <a:pt x="576" y="0"/>
                </a:lnTo>
                <a:lnTo>
                  <a:pt x="576" y="218"/>
                </a:lnTo>
              </a:path>
            </a:pathLst>
          </a:custGeom>
          <a:noFill/>
          <a:ln cap="flat" w="6350">
            <a:solidFill>
              <a:schemeClr val="tx1">
                <a:lumMod val="50000"/>
                <a:lumOff val="50000"/>
              </a:schemeClr>
            </a:solidFill>
            <a:prstDash val="dash"/>
            <a:miter lim="800000"/>
            <a:tailEnd len="sm" type="oval" w="sm"/>
          </a:ln>
          <a:extLst>
            <a:ext uri="{909E8E84-426E-40DD-AFC4-6F175D3DCCD1}">
              <a14:hiddenFill>
                <a:solidFill>
                  <a:srgbClr val="FFFFFF"/>
                </a:solidFill>
              </a14:hiddenFill>
            </a:ext>
          </a:extLst>
        </p:spPr>
        <p:txBody>
          <a:bodyPr/>
          <a:lstStyle/>
          <a:p>
            <a:endParaRPr altLang="en-US" lang="zh-CN"/>
          </a:p>
        </p:txBody>
      </p:sp>
      <p:grpSp>
        <p:nvGrpSpPr>
          <p:cNvPr id="33870" name="Group 78"/>
          <p:cNvGrpSpPr/>
          <p:nvPr/>
        </p:nvGrpSpPr>
        <p:grpSpPr>
          <a:xfrm>
            <a:off x="4572000" y="1372394"/>
            <a:ext cx="676275" cy="3394075"/>
            <a:chOff x="2880" y="712"/>
            <a:chExt cx="426" cy="2138"/>
          </a:xfrm>
        </p:grpSpPr>
        <p:sp>
          <p:nvSpPr>
            <p:cNvPr id="33825" name="Rectangle 33"/>
            <p:cNvSpPr>
              <a:spLocks noChangeArrowheads="1"/>
            </p:cNvSpPr>
            <p:nvPr/>
          </p:nvSpPr>
          <p:spPr bwMode="auto">
            <a:xfrm>
              <a:off x="2940" y="771"/>
              <a:ext cx="307" cy="1535"/>
            </a:xfrm>
            <a:prstGeom prst="rect">
              <a:avLst/>
            </a:prstGeom>
            <a:noFill/>
            <a:ln w="6350">
              <a:solidFill>
                <a:schemeClr val="tx1">
                  <a:lumMod val="50000"/>
                  <a:lumOff val="50000"/>
                </a:schemeClr>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6" name="Freeform 34"/>
            <p:cNvSpPr/>
            <p:nvPr/>
          </p:nvSpPr>
          <p:spPr bwMode="auto">
            <a:xfrm>
              <a:off x="2940" y="771"/>
              <a:ext cx="307" cy="1535"/>
            </a:xfrm>
            <a:custGeom>
              <a:gdLst>
                <a:gd fmla="*/ 307 w 307" name="T0"/>
                <a:gd fmla="*/ 0 h 1535" name="T1"/>
                <a:gd fmla="*/ 0 w 307" name="T2"/>
                <a:gd fmla="*/ 217 h 1535" name="T3"/>
                <a:gd fmla="*/ 143 w 307" name="T4"/>
                <a:gd fmla="*/ 321 h 1535" name="T5"/>
                <a:gd fmla="*/ 307 w 307" name="T6"/>
                <a:gd fmla="*/ 464 h 1535" name="T7"/>
                <a:gd fmla="*/ 143 w 307" name="T8"/>
                <a:gd fmla="*/ 631 h 1535" name="T9"/>
                <a:gd fmla="*/ 0 w 307" name="T10"/>
                <a:gd fmla="*/ 853 h 1535" name="T11"/>
                <a:gd fmla="*/ 111 w 307" name="T12"/>
                <a:gd fmla="*/ 1058 h 1535" name="T13"/>
                <a:gd fmla="*/ 307 w 307" name="T14"/>
                <a:gd fmla="*/ 957 h 1535" name="T15"/>
                <a:gd fmla="*/ 126 w 307" name="T16"/>
                <a:gd fmla="*/ 1269 h 1535" name="T17"/>
                <a:gd fmla="*/ 307 w 307" name="T18"/>
                <a:gd fmla="*/ 1535 h 15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35" w="307">
                  <a:moveTo>
                    <a:pt x="307" y="0"/>
                  </a:moveTo>
                  <a:lnTo>
                    <a:pt x="0" y="217"/>
                  </a:lnTo>
                  <a:lnTo>
                    <a:pt x="143" y="321"/>
                  </a:lnTo>
                  <a:lnTo>
                    <a:pt x="307" y="464"/>
                  </a:lnTo>
                  <a:lnTo>
                    <a:pt x="143" y="631"/>
                  </a:lnTo>
                  <a:lnTo>
                    <a:pt x="0" y="853"/>
                  </a:lnTo>
                  <a:lnTo>
                    <a:pt x="111" y="1058"/>
                  </a:lnTo>
                  <a:lnTo>
                    <a:pt x="307" y="957"/>
                  </a:lnTo>
                  <a:lnTo>
                    <a:pt x="126" y="1269"/>
                  </a:lnTo>
                  <a:lnTo>
                    <a:pt x="307" y="1535"/>
                  </a:lnTo>
                </a:path>
              </a:pathLst>
            </a:custGeom>
            <a:noFill/>
            <a:ln cap="flat" w="6350">
              <a:solidFill>
                <a:schemeClr val="tx1">
                  <a:lumMod val="50000"/>
                  <a:lumOff val="50000"/>
                </a:schemeClr>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7" name="Freeform 35"/>
            <p:cNvSpPr/>
            <p:nvPr/>
          </p:nvSpPr>
          <p:spPr bwMode="auto">
            <a:xfrm>
              <a:off x="2940" y="2040"/>
              <a:ext cx="307" cy="266"/>
            </a:xfrm>
            <a:custGeom>
              <a:gdLst>
                <a:gd fmla="*/ 0 w 307" name="T0"/>
                <a:gd fmla="*/ 266 h 266" name="T1"/>
                <a:gd fmla="*/ 126 w 307" name="T2"/>
                <a:gd fmla="*/ 0 h 266" name="T3"/>
                <a:gd fmla="*/ 307 w 307" name="T4"/>
                <a:gd fmla="*/ 64 h 266" name="T5"/>
              </a:gdLst>
              <a:cxnLst>
                <a:cxn ang="0">
                  <a:pos x="T0" y="T1"/>
                </a:cxn>
                <a:cxn ang="0">
                  <a:pos x="T2" y="T3"/>
                </a:cxn>
                <a:cxn ang="0">
                  <a:pos x="T4" y="T5"/>
                </a:cxn>
              </a:cxnLst>
              <a:rect b="b" l="0" r="r" t="0"/>
              <a:pathLst>
                <a:path h="266" w="307">
                  <a:moveTo>
                    <a:pt x="0" y="266"/>
                  </a:moveTo>
                  <a:lnTo>
                    <a:pt x="126" y="0"/>
                  </a:lnTo>
                  <a:lnTo>
                    <a:pt x="307" y="64"/>
                  </a:lnTo>
                </a:path>
              </a:pathLst>
            </a:custGeom>
            <a:noFill/>
            <a:ln cap="flat" w="6350">
              <a:solidFill>
                <a:schemeClr val="tx1">
                  <a:lumMod val="50000"/>
                  <a:lumOff val="50000"/>
                </a:schemeClr>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8" name="Freeform 36"/>
            <p:cNvSpPr/>
            <p:nvPr/>
          </p:nvSpPr>
          <p:spPr bwMode="auto">
            <a:xfrm>
              <a:off x="2940" y="941"/>
              <a:ext cx="307" cy="683"/>
            </a:xfrm>
            <a:custGeom>
              <a:gdLst>
                <a:gd fmla="*/ 0 w 307" name="T0"/>
                <a:gd fmla="*/ 683 h 683" name="T1"/>
                <a:gd fmla="*/ 307 w 307" name="T2"/>
                <a:gd fmla="*/ 553 h 683" name="T3"/>
                <a:gd fmla="*/ 143 w 307" name="T4"/>
                <a:gd fmla="*/ 461 h 683" name="T5"/>
                <a:gd fmla="*/ 0 w 307" name="T6"/>
                <a:gd fmla="*/ 345 h 683" name="T7"/>
                <a:gd fmla="*/ 143 w 307" name="T8"/>
                <a:gd fmla="*/ 151 h 683" name="T9"/>
                <a:gd fmla="*/ 307 w 307" name="T10"/>
                <a:gd fmla="*/ 0 h 683" name="T11"/>
              </a:gdLst>
              <a:cxnLst>
                <a:cxn ang="0">
                  <a:pos x="T0" y="T1"/>
                </a:cxn>
                <a:cxn ang="0">
                  <a:pos x="T2" y="T3"/>
                </a:cxn>
                <a:cxn ang="0">
                  <a:pos x="T4" y="T5"/>
                </a:cxn>
                <a:cxn ang="0">
                  <a:pos x="T6" y="T7"/>
                </a:cxn>
                <a:cxn ang="0">
                  <a:pos x="T8" y="T9"/>
                </a:cxn>
                <a:cxn ang="0">
                  <a:pos x="T10" y="T11"/>
                </a:cxn>
              </a:cxnLst>
              <a:rect b="b" l="0" r="r" t="0"/>
              <a:pathLst>
                <a:path h="683" w="307">
                  <a:moveTo>
                    <a:pt x="0" y="683"/>
                  </a:moveTo>
                  <a:lnTo>
                    <a:pt x="307" y="553"/>
                  </a:lnTo>
                  <a:lnTo>
                    <a:pt x="143" y="461"/>
                  </a:lnTo>
                  <a:lnTo>
                    <a:pt x="0" y="345"/>
                  </a:lnTo>
                  <a:lnTo>
                    <a:pt x="143" y="151"/>
                  </a:lnTo>
                  <a:lnTo>
                    <a:pt x="307" y="0"/>
                  </a:lnTo>
                </a:path>
              </a:pathLst>
            </a:custGeom>
            <a:noFill/>
            <a:ln cap="flat" w="6350">
              <a:solidFill>
                <a:schemeClr val="tx1">
                  <a:lumMod val="50000"/>
                  <a:lumOff val="50000"/>
                </a:schemeClr>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3829" name="Oval 37"/>
            <p:cNvSpPr>
              <a:spLocks noChangeArrowheads="1"/>
            </p:cNvSpPr>
            <p:nvPr/>
          </p:nvSpPr>
          <p:spPr bwMode="auto">
            <a:xfrm>
              <a:off x="2880" y="712"/>
              <a:ext cx="119" cy="119"/>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0" name="Oval 38"/>
            <p:cNvSpPr>
              <a:spLocks noChangeArrowheads="1"/>
            </p:cNvSpPr>
            <p:nvPr/>
          </p:nvSpPr>
          <p:spPr bwMode="auto">
            <a:xfrm>
              <a:off x="3023" y="1034"/>
              <a:ext cx="119" cy="117"/>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1" name="Oval 39"/>
            <p:cNvSpPr>
              <a:spLocks noChangeArrowheads="1"/>
            </p:cNvSpPr>
            <p:nvPr/>
          </p:nvSpPr>
          <p:spPr bwMode="auto">
            <a:xfrm>
              <a:off x="3023" y="1343"/>
              <a:ext cx="119" cy="118"/>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2" name="Oval 40"/>
            <p:cNvSpPr>
              <a:spLocks noChangeArrowheads="1"/>
            </p:cNvSpPr>
            <p:nvPr/>
          </p:nvSpPr>
          <p:spPr bwMode="auto">
            <a:xfrm>
              <a:off x="2880" y="1565"/>
              <a:ext cx="119" cy="118"/>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3" name="Oval 41"/>
            <p:cNvSpPr>
              <a:spLocks noChangeArrowheads="1"/>
            </p:cNvSpPr>
            <p:nvPr/>
          </p:nvSpPr>
          <p:spPr bwMode="auto">
            <a:xfrm>
              <a:off x="2992" y="1772"/>
              <a:ext cx="117" cy="117"/>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4" name="Oval 42"/>
            <p:cNvSpPr>
              <a:spLocks noChangeArrowheads="1"/>
            </p:cNvSpPr>
            <p:nvPr/>
          </p:nvSpPr>
          <p:spPr bwMode="auto">
            <a:xfrm>
              <a:off x="3190" y="1176"/>
              <a:ext cx="116" cy="118"/>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5" name="Oval 43"/>
            <p:cNvSpPr>
              <a:spLocks noChangeArrowheads="1"/>
            </p:cNvSpPr>
            <p:nvPr/>
          </p:nvSpPr>
          <p:spPr bwMode="auto">
            <a:xfrm>
              <a:off x="3190" y="1670"/>
              <a:ext cx="116" cy="117"/>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6" name="Oval 44"/>
            <p:cNvSpPr>
              <a:spLocks noChangeArrowheads="1"/>
            </p:cNvSpPr>
            <p:nvPr/>
          </p:nvSpPr>
          <p:spPr bwMode="auto">
            <a:xfrm>
              <a:off x="3009" y="1981"/>
              <a:ext cx="116" cy="118"/>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7" name="Oval 45"/>
            <p:cNvSpPr>
              <a:spLocks noChangeArrowheads="1"/>
            </p:cNvSpPr>
            <p:nvPr/>
          </p:nvSpPr>
          <p:spPr bwMode="auto">
            <a:xfrm>
              <a:off x="3190" y="712"/>
              <a:ext cx="116" cy="119"/>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8" name="Oval 46"/>
            <p:cNvSpPr>
              <a:spLocks noChangeArrowheads="1"/>
            </p:cNvSpPr>
            <p:nvPr/>
          </p:nvSpPr>
          <p:spPr bwMode="auto">
            <a:xfrm>
              <a:off x="3053" y="730"/>
              <a:ext cx="82" cy="83"/>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39" name="Oval 47"/>
            <p:cNvSpPr>
              <a:spLocks noChangeArrowheads="1"/>
            </p:cNvSpPr>
            <p:nvPr/>
          </p:nvSpPr>
          <p:spPr bwMode="auto">
            <a:xfrm>
              <a:off x="2880" y="2247"/>
              <a:ext cx="119" cy="118"/>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0" name="Oval 48"/>
            <p:cNvSpPr>
              <a:spLocks noChangeArrowheads="1"/>
            </p:cNvSpPr>
            <p:nvPr/>
          </p:nvSpPr>
          <p:spPr bwMode="auto">
            <a:xfrm>
              <a:off x="3190" y="2247"/>
              <a:ext cx="116" cy="118"/>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1" name="Oval 49"/>
            <p:cNvSpPr>
              <a:spLocks noChangeArrowheads="1"/>
            </p:cNvSpPr>
            <p:nvPr/>
          </p:nvSpPr>
          <p:spPr bwMode="auto">
            <a:xfrm>
              <a:off x="3053" y="2265"/>
              <a:ext cx="82" cy="82"/>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2" name="Oval 50"/>
            <p:cNvSpPr>
              <a:spLocks noChangeArrowheads="1"/>
            </p:cNvSpPr>
            <p:nvPr/>
          </p:nvSpPr>
          <p:spPr bwMode="auto">
            <a:xfrm>
              <a:off x="2898" y="939"/>
              <a:ext cx="83" cy="82"/>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3" name="Oval 51"/>
            <p:cNvSpPr>
              <a:spLocks noChangeArrowheads="1"/>
            </p:cNvSpPr>
            <p:nvPr/>
          </p:nvSpPr>
          <p:spPr bwMode="auto">
            <a:xfrm>
              <a:off x="2898" y="1245"/>
              <a:ext cx="83" cy="82"/>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4" name="Oval 52"/>
            <p:cNvSpPr>
              <a:spLocks noChangeArrowheads="1"/>
            </p:cNvSpPr>
            <p:nvPr/>
          </p:nvSpPr>
          <p:spPr bwMode="auto">
            <a:xfrm>
              <a:off x="2898" y="1893"/>
              <a:ext cx="83" cy="83"/>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5" name="Oval 53"/>
            <p:cNvSpPr>
              <a:spLocks noChangeArrowheads="1"/>
            </p:cNvSpPr>
            <p:nvPr/>
          </p:nvSpPr>
          <p:spPr bwMode="auto">
            <a:xfrm>
              <a:off x="3208" y="900"/>
              <a:ext cx="80" cy="82"/>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6" name="Oval 54"/>
            <p:cNvSpPr>
              <a:spLocks noChangeArrowheads="1"/>
            </p:cNvSpPr>
            <p:nvPr/>
          </p:nvSpPr>
          <p:spPr bwMode="auto">
            <a:xfrm>
              <a:off x="3208" y="1453"/>
              <a:ext cx="80" cy="82"/>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47" name="Oval 55"/>
            <p:cNvSpPr>
              <a:spLocks noChangeArrowheads="1"/>
            </p:cNvSpPr>
            <p:nvPr/>
          </p:nvSpPr>
          <p:spPr bwMode="auto">
            <a:xfrm>
              <a:off x="3208" y="2063"/>
              <a:ext cx="80" cy="82"/>
            </a:xfrm>
            <a:prstGeom prst="ellipse">
              <a:avLst/>
            </a:pr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3848" name="Group 56"/>
            <p:cNvGrpSpPr/>
            <p:nvPr/>
          </p:nvGrpSpPr>
          <p:grpSpPr>
            <a:xfrm>
              <a:off x="2940" y="2431"/>
              <a:ext cx="307" cy="419"/>
              <a:chOff x="2963" y="2431"/>
              <a:chExt cx="307" cy="419"/>
            </a:xfrm>
          </p:grpSpPr>
          <p:sp>
            <p:nvSpPr>
              <p:cNvPr id="33849" name="Freeform 57"/>
              <p:cNvSpPr/>
              <p:nvPr/>
            </p:nvSpPr>
            <p:spPr bwMode="auto">
              <a:xfrm>
                <a:off x="3068" y="2715"/>
                <a:ext cx="99" cy="135"/>
              </a:xfrm>
              <a:custGeom>
                <a:gdLst>
                  <a:gd fmla="*/ 0 w 60" name="T0"/>
                  <a:gd fmla="*/ 0 h 82" name="T1"/>
                  <a:gd fmla="*/ 30 w 60" name="T2"/>
                  <a:gd fmla="*/ 82 h 82" name="T3"/>
                  <a:gd fmla="*/ 60 w 60" name="T4"/>
                  <a:gd fmla="*/ 0 h 82" name="T5"/>
                  <a:gd fmla="*/ 30 w 60" name="T6"/>
                  <a:gd fmla="*/ 3 h 82" name="T7"/>
                  <a:gd fmla="*/ 0 w 60" name="T8"/>
                  <a:gd fmla="*/ 0 h 82" name="T9"/>
                </a:gdLst>
                <a:cxnLst>
                  <a:cxn ang="0">
                    <a:pos x="T0" y="T1"/>
                  </a:cxn>
                  <a:cxn ang="0">
                    <a:pos x="T2" y="T3"/>
                  </a:cxn>
                  <a:cxn ang="0">
                    <a:pos x="T4" y="T5"/>
                  </a:cxn>
                  <a:cxn ang="0">
                    <a:pos x="T6" y="T7"/>
                  </a:cxn>
                  <a:cxn ang="0">
                    <a:pos x="T8" y="T9"/>
                  </a:cxn>
                </a:cxnLst>
                <a:rect b="b" l="0" r="r" t="0"/>
                <a:pathLst>
                  <a:path h="82" w="60">
                    <a:moveTo>
                      <a:pt x="0" y="0"/>
                    </a:moveTo>
                    <a:cubicBezTo>
                      <a:pt x="30" y="82"/>
                      <a:pt x="30" y="82"/>
                      <a:pt x="30" y="82"/>
                    </a:cubicBezTo>
                    <a:cubicBezTo>
                      <a:pt x="60" y="0"/>
                      <a:pt x="60" y="0"/>
                      <a:pt x="60" y="0"/>
                    </a:cubicBezTo>
                    <a:cubicBezTo>
                      <a:pt x="50" y="2"/>
                      <a:pt x="40" y="3"/>
                      <a:pt x="30" y="3"/>
                    </a:cubicBezTo>
                    <a:cubicBezTo>
                      <a:pt x="20" y="3"/>
                      <a:pt x="10" y="2"/>
                      <a:pt x="0" y="0"/>
                    </a:cubicBezTo>
                    <a:close/>
                  </a:path>
                </a:pathLst>
              </a:custGeom>
              <a:solidFill>
                <a:schemeClr val="tx1">
                  <a:lumMod val="50000"/>
                  <a:lumOff val="5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0" name="Freeform 58"/>
              <p:cNvSpPr/>
              <p:nvPr/>
            </p:nvSpPr>
            <p:spPr bwMode="auto">
              <a:xfrm>
                <a:off x="2963" y="2431"/>
                <a:ext cx="307" cy="289"/>
              </a:xfrm>
              <a:custGeom>
                <a:gdLst>
                  <a:gd fmla="*/ 0 w 187" name="T0"/>
                  <a:gd fmla="*/ 0 h 176" name="T1"/>
                  <a:gd fmla="*/ 64 w 187" name="T2"/>
                  <a:gd fmla="*/ 173 h 176" name="T3"/>
                  <a:gd fmla="*/ 94 w 187" name="T4"/>
                  <a:gd fmla="*/ 176 h 176" name="T5"/>
                  <a:gd fmla="*/ 124 w 187" name="T6"/>
                  <a:gd fmla="*/ 173 h 176" name="T7"/>
                  <a:gd fmla="*/ 187 w 187" name="T8"/>
                  <a:gd fmla="*/ 0 h 176" name="T9"/>
                  <a:gd fmla="*/ 0 w 187" name="T10"/>
                  <a:gd fmla="*/ 0 h 176" name="T11"/>
                </a:gdLst>
                <a:cxnLst>
                  <a:cxn ang="0">
                    <a:pos x="T0" y="T1"/>
                  </a:cxn>
                  <a:cxn ang="0">
                    <a:pos x="T2" y="T3"/>
                  </a:cxn>
                  <a:cxn ang="0">
                    <a:pos x="T4" y="T5"/>
                  </a:cxn>
                  <a:cxn ang="0">
                    <a:pos x="T6" y="T7"/>
                  </a:cxn>
                  <a:cxn ang="0">
                    <a:pos x="T8" y="T9"/>
                  </a:cxn>
                  <a:cxn ang="0">
                    <a:pos x="T10" y="T11"/>
                  </a:cxn>
                </a:cxnLst>
                <a:rect b="b" l="0" r="r" t="0"/>
                <a:pathLst>
                  <a:path h="176" w="187">
                    <a:moveTo>
                      <a:pt x="0" y="0"/>
                    </a:moveTo>
                    <a:cubicBezTo>
                      <a:pt x="64" y="173"/>
                      <a:pt x="64" y="173"/>
                      <a:pt x="64" y="173"/>
                    </a:cubicBezTo>
                    <a:cubicBezTo>
                      <a:pt x="74" y="175"/>
                      <a:pt x="84" y="176"/>
                      <a:pt x="94" y="176"/>
                    </a:cubicBezTo>
                    <a:cubicBezTo>
                      <a:pt x="104" y="176"/>
                      <a:pt x="114" y="175"/>
                      <a:pt x="124" y="173"/>
                    </a:cubicBezTo>
                    <a:cubicBezTo>
                      <a:pt x="187" y="0"/>
                      <a:pt x="187" y="0"/>
                      <a:pt x="187" y="0"/>
                    </a:cubicBezTo>
                    <a:lnTo>
                      <a:pt x="0" y="0"/>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p>
            </p:txBody>
          </p:sp>
        </p:grpSp>
      </p:grpSp>
      <p:sp>
        <p:nvSpPr>
          <p:cNvPr id="33851" name="Oval 59"/>
          <p:cNvSpPr>
            <a:spLocks noChangeArrowheads="1"/>
          </p:cNvSpPr>
          <p:nvPr/>
        </p:nvSpPr>
        <p:spPr bwMode="auto">
          <a:xfrm>
            <a:off x="684213" y="3834606"/>
            <a:ext cx="579437" cy="579438"/>
          </a:xfrm>
          <a:prstGeom prst="ellipse">
            <a:avLst/>
          </a:prstGeom>
          <a:solidFill>
            <a:schemeClr val="accent1"/>
          </a:solidFill>
          <a:ln>
            <a:noFill/>
          </a:ln>
          <a:effectLst/>
        </p:spPr>
        <p:txBody>
          <a:bodyPr/>
          <a:lstStyle/>
          <a:p>
            <a:pPr algn="ctr"/>
            <a:endParaRPr altLang="en-US" lang="zh-CN">
              <a:solidFill>
                <a:schemeClr val="bg1"/>
              </a:solidFill>
              <a:latin charset="0" pitchFamily="34" typeface="Impact"/>
            </a:endParaRPr>
          </a:p>
        </p:txBody>
      </p:sp>
      <p:sp>
        <p:nvSpPr>
          <p:cNvPr id="33852" name="Oval 60"/>
          <p:cNvSpPr>
            <a:spLocks noChangeArrowheads="1"/>
          </p:cNvSpPr>
          <p:nvPr/>
        </p:nvSpPr>
        <p:spPr bwMode="auto">
          <a:xfrm>
            <a:off x="1619250" y="3834606"/>
            <a:ext cx="579438" cy="579438"/>
          </a:xfrm>
          <a:prstGeom prst="ellipse">
            <a:avLst/>
          </a:prstGeom>
          <a:solidFill>
            <a:schemeClr val="tx1">
              <a:lumMod val="75000"/>
              <a:lumOff val="25000"/>
            </a:schemeClr>
          </a:solidFill>
          <a:ln>
            <a:noFill/>
          </a:ln>
          <a:effectLst/>
        </p:spPr>
        <p:txBody>
          <a:bodyPr/>
          <a:lstStyle/>
          <a:p>
            <a:pPr algn="ctr"/>
            <a:endParaRPr altLang="en-US" lang="zh-CN">
              <a:solidFill>
                <a:schemeClr val="bg1"/>
              </a:solidFill>
              <a:latin charset="0" pitchFamily="34" typeface="Impact"/>
            </a:endParaRPr>
          </a:p>
        </p:txBody>
      </p:sp>
      <p:sp>
        <p:nvSpPr>
          <p:cNvPr id="33853" name="Oval 61"/>
          <p:cNvSpPr>
            <a:spLocks noChangeArrowheads="1"/>
          </p:cNvSpPr>
          <p:nvPr/>
        </p:nvSpPr>
        <p:spPr bwMode="auto">
          <a:xfrm>
            <a:off x="2552700" y="3834606"/>
            <a:ext cx="579438" cy="579438"/>
          </a:xfrm>
          <a:prstGeom prst="ellipse">
            <a:avLst/>
          </a:prstGeom>
          <a:solidFill>
            <a:schemeClr val="accent1"/>
          </a:solidFill>
          <a:ln>
            <a:noFill/>
          </a:ln>
          <a:effectLst/>
        </p:spPr>
        <p:txBody>
          <a:bodyPr/>
          <a:lstStyle/>
          <a:p>
            <a:pPr algn="ctr"/>
            <a:endParaRPr altLang="en-US" lang="zh-CN">
              <a:solidFill>
                <a:schemeClr val="bg1"/>
              </a:solidFill>
              <a:latin charset="0" pitchFamily="34" typeface="Impact"/>
            </a:endParaRPr>
          </a:p>
        </p:txBody>
      </p:sp>
      <p:grpSp>
        <p:nvGrpSpPr>
          <p:cNvPr id="33854" name="Group 62"/>
          <p:cNvGrpSpPr/>
          <p:nvPr/>
        </p:nvGrpSpPr>
        <p:grpSpPr>
          <a:xfrm>
            <a:off x="2743200" y="3993356"/>
            <a:ext cx="201613" cy="255588"/>
            <a:chOff x="2234" y="2038"/>
            <a:chExt cx="127" cy="161"/>
          </a:xfrm>
        </p:grpSpPr>
        <p:sp>
          <p:nvSpPr>
            <p:cNvPr id="33855" name="Freeform 63"/>
            <p:cNvSpPr/>
            <p:nvPr/>
          </p:nvSpPr>
          <p:spPr bwMode="auto">
            <a:xfrm>
              <a:off x="2234" y="2038"/>
              <a:ext cx="127" cy="161"/>
            </a:xfrm>
            <a:custGeom>
              <a:gdLst>
                <a:gd fmla="*/ 17 w 77" name="T0"/>
                <a:gd fmla="*/ 90 h 98" name="T1"/>
                <a:gd fmla="*/ 9 w 77" name="T2"/>
                <a:gd fmla="*/ 90 h 98" name="T3"/>
                <a:gd fmla="*/ 9 w 77" name="T4"/>
                <a:gd fmla="*/ 8 h 98" name="T5"/>
                <a:gd fmla="*/ 72 w 77" name="T6"/>
                <a:gd fmla="*/ 8 h 98" name="T7"/>
                <a:gd fmla="*/ 77 w 77" name="T8"/>
                <a:gd fmla="*/ 4 h 98" name="T9"/>
                <a:gd fmla="*/ 72 w 77" name="T10"/>
                <a:gd fmla="*/ 0 h 98" name="T11"/>
                <a:gd fmla="*/ 4 w 77" name="T12"/>
                <a:gd fmla="*/ 0 h 98" name="T13"/>
                <a:gd fmla="*/ 0 w 77" name="T14"/>
                <a:gd fmla="*/ 4 h 98" name="T15"/>
                <a:gd fmla="*/ 0 w 77" name="T16"/>
                <a:gd fmla="*/ 94 h 98" name="T17"/>
                <a:gd fmla="*/ 4 w 77" name="T18"/>
                <a:gd fmla="*/ 98 h 98" name="T19"/>
                <a:gd fmla="*/ 17 w 77" name="T20"/>
                <a:gd fmla="*/ 98 h 98" name="T21"/>
                <a:gd fmla="*/ 21 w 77" name="T22"/>
                <a:gd fmla="*/ 94 h 98" name="T23"/>
                <a:gd fmla="*/ 17 w 77" name="T24"/>
                <a:gd fmla="*/ 90 h 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8" w="77">
                  <a:moveTo>
                    <a:pt x="17" y="90"/>
                  </a:moveTo>
                  <a:cubicBezTo>
                    <a:pt x="9" y="90"/>
                    <a:pt x="9" y="90"/>
                    <a:pt x="9" y="90"/>
                  </a:cubicBezTo>
                  <a:cubicBezTo>
                    <a:pt x="9" y="8"/>
                    <a:pt x="9" y="8"/>
                    <a:pt x="9" y="8"/>
                  </a:cubicBezTo>
                  <a:cubicBezTo>
                    <a:pt x="72" y="8"/>
                    <a:pt x="72" y="8"/>
                    <a:pt x="72" y="8"/>
                  </a:cubicBezTo>
                  <a:cubicBezTo>
                    <a:pt x="75" y="8"/>
                    <a:pt x="77" y="6"/>
                    <a:pt x="77" y="4"/>
                  </a:cubicBezTo>
                  <a:cubicBezTo>
                    <a:pt x="77" y="1"/>
                    <a:pt x="75" y="0"/>
                    <a:pt x="72" y="0"/>
                  </a:cubicBezTo>
                  <a:cubicBezTo>
                    <a:pt x="4" y="0"/>
                    <a:pt x="4" y="0"/>
                    <a:pt x="4" y="0"/>
                  </a:cubicBezTo>
                  <a:cubicBezTo>
                    <a:pt x="2" y="0"/>
                    <a:pt x="0" y="1"/>
                    <a:pt x="0" y="4"/>
                  </a:cubicBezTo>
                  <a:cubicBezTo>
                    <a:pt x="0" y="94"/>
                    <a:pt x="0" y="94"/>
                    <a:pt x="0" y="94"/>
                  </a:cubicBezTo>
                  <a:cubicBezTo>
                    <a:pt x="0" y="97"/>
                    <a:pt x="2" y="98"/>
                    <a:pt x="4" y="98"/>
                  </a:cubicBezTo>
                  <a:cubicBezTo>
                    <a:pt x="17" y="98"/>
                    <a:pt x="17" y="98"/>
                    <a:pt x="17" y="98"/>
                  </a:cubicBezTo>
                  <a:cubicBezTo>
                    <a:pt x="19" y="98"/>
                    <a:pt x="21" y="97"/>
                    <a:pt x="21" y="94"/>
                  </a:cubicBezTo>
                  <a:cubicBezTo>
                    <a:pt x="21" y="92"/>
                    <a:pt x="19" y="90"/>
                    <a:pt x="17" y="9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6" name="Freeform 64"/>
            <p:cNvSpPr/>
            <p:nvPr/>
          </p:nvSpPr>
          <p:spPr bwMode="auto">
            <a:xfrm>
              <a:off x="2313" y="2132"/>
              <a:ext cx="48" cy="67"/>
            </a:xfrm>
            <a:custGeom>
              <a:gdLst>
                <a:gd fmla="*/ 24 w 29" name="T0"/>
                <a:gd fmla="*/ 0 h 41" name="T1"/>
                <a:gd fmla="*/ 20 w 29" name="T2"/>
                <a:gd fmla="*/ 5 h 41" name="T3"/>
                <a:gd fmla="*/ 20 w 29" name="T4"/>
                <a:gd fmla="*/ 33 h 41" name="T5"/>
                <a:gd fmla="*/ 4 w 29" name="T6"/>
                <a:gd fmla="*/ 33 h 41" name="T7"/>
                <a:gd fmla="*/ 0 w 29" name="T8"/>
                <a:gd fmla="*/ 37 h 41" name="T9"/>
                <a:gd fmla="*/ 4 w 29" name="T10"/>
                <a:gd fmla="*/ 41 h 41" name="T11"/>
                <a:gd fmla="*/ 24 w 29" name="T12"/>
                <a:gd fmla="*/ 41 h 41" name="T13"/>
                <a:gd fmla="*/ 27 w 29" name="T14"/>
                <a:gd fmla="*/ 40 h 41" name="T15"/>
                <a:gd fmla="*/ 29 w 29" name="T16"/>
                <a:gd fmla="*/ 37 h 41" name="T17"/>
                <a:gd fmla="*/ 29 w 29" name="T18"/>
                <a:gd fmla="*/ 5 h 41" name="T19"/>
                <a:gd fmla="*/ 24 w 29"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28">
                  <a:moveTo>
                    <a:pt x="24" y="0"/>
                  </a:moveTo>
                  <a:cubicBezTo>
                    <a:pt x="22" y="0"/>
                    <a:pt x="20" y="2"/>
                    <a:pt x="20" y="5"/>
                  </a:cubicBezTo>
                  <a:cubicBezTo>
                    <a:pt x="20" y="33"/>
                    <a:pt x="20" y="33"/>
                    <a:pt x="20" y="33"/>
                  </a:cubicBezTo>
                  <a:cubicBezTo>
                    <a:pt x="4" y="33"/>
                    <a:pt x="4" y="33"/>
                    <a:pt x="4" y="33"/>
                  </a:cubicBezTo>
                  <a:cubicBezTo>
                    <a:pt x="2" y="33"/>
                    <a:pt x="0" y="35"/>
                    <a:pt x="0" y="37"/>
                  </a:cubicBezTo>
                  <a:cubicBezTo>
                    <a:pt x="0" y="40"/>
                    <a:pt x="2" y="41"/>
                    <a:pt x="4" y="41"/>
                  </a:cubicBezTo>
                  <a:cubicBezTo>
                    <a:pt x="24" y="41"/>
                    <a:pt x="24" y="41"/>
                    <a:pt x="24" y="41"/>
                  </a:cubicBezTo>
                  <a:cubicBezTo>
                    <a:pt x="26" y="41"/>
                    <a:pt x="27" y="41"/>
                    <a:pt x="27" y="40"/>
                  </a:cubicBezTo>
                  <a:cubicBezTo>
                    <a:pt x="28" y="39"/>
                    <a:pt x="29" y="38"/>
                    <a:pt x="29" y="37"/>
                  </a:cubicBezTo>
                  <a:cubicBezTo>
                    <a:pt x="29" y="5"/>
                    <a:pt x="29" y="5"/>
                    <a:pt x="29" y="5"/>
                  </a:cubicBezTo>
                  <a:cubicBezTo>
                    <a:pt x="29" y="2"/>
                    <a:pt x="27" y="0"/>
                    <a:pt x="24"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7" name="Freeform 65"/>
            <p:cNvSpPr>
              <a:spLocks noEditPoints="1"/>
            </p:cNvSpPr>
            <p:nvPr/>
          </p:nvSpPr>
          <p:spPr bwMode="auto">
            <a:xfrm>
              <a:off x="2279" y="2071"/>
              <a:ext cx="78" cy="115"/>
            </a:xfrm>
            <a:custGeom>
              <a:gdLst>
                <a:gd fmla="*/ 42 w 48" name="T0"/>
                <a:gd fmla="*/ 2 h 70" name="T1"/>
                <a:gd fmla="*/ 37 w 48" name="T2"/>
                <a:gd fmla="*/ 0 h 70" name="T3"/>
                <a:gd fmla="*/ 28 w 48" name="T4"/>
                <a:gd fmla="*/ 5 h 70" name="T5"/>
                <a:gd fmla="*/ 1 w 48" name="T6"/>
                <a:gd fmla="*/ 53 h 70" name="T7"/>
                <a:gd fmla="*/ 0 w 48" name="T8"/>
                <a:gd fmla="*/ 55 h 70" name="T9"/>
                <a:gd fmla="*/ 1 w 48" name="T10"/>
                <a:gd fmla="*/ 66 h 70" name="T11"/>
                <a:gd fmla="*/ 3 w 48" name="T12"/>
                <a:gd fmla="*/ 69 h 70" name="T13"/>
                <a:gd fmla="*/ 5 w 48" name="T14"/>
                <a:gd fmla="*/ 70 h 70" name="T15"/>
                <a:gd fmla="*/ 7 w 48" name="T16"/>
                <a:gd fmla="*/ 69 h 70" name="T17"/>
                <a:gd fmla="*/ 17 w 48" name="T18"/>
                <a:gd fmla="*/ 64 h 70" name="T19"/>
                <a:gd fmla="*/ 18 w 48" name="T20"/>
                <a:gd fmla="*/ 63 h 70" name="T21"/>
                <a:gd fmla="*/ 46 w 48" name="T22"/>
                <a:gd fmla="*/ 15 h 70" name="T23"/>
                <a:gd fmla="*/ 42 w 48" name="T24"/>
                <a:gd fmla="*/ 2 h 70" name="T25"/>
                <a:gd fmla="*/ 38 w 48" name="T26"/>
                <a:gd fmla="*/ 11 h 70" name="T27"/>
                <a:gd fmla="*/ 11 w 48" name="T28"/>
                <a:gd fmla="*/ 57 h 70" name="T29"/>
                <a:gd fmla="*/ 9 w 48" name="T30"/>
                <a:gd fmla="*/ 59 h 70" name="T31"/>
                <a:gd fmla="*/ 9 w 48" name="T32"/>
                <a:gd fmla="*/ 56 h 70" name="T33"/>
                <a:gd fmla="*/ 36 w 48" name="T34"/>
                <a:gd fmla="*/ 9 h 70" name="T35"/>
                <a:gd fmla="*/ 38 w 48" name="T36"/>
                <a:gd fmla="*/ 9 h 70" name="T37"/>
                <a:gd fmla="*/ 38 w 48" name="T38"/>
                <a:gd fmla="*/ 11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48">
                  <a:moveTo>
                    <a:pt x="42" y="2"/>
                  </a:moveTo>
                  <a:cubicBezTo>
                    <a:pt x="40" y="1"/>
                    <a:pt x="39" y="0"/>
                    <a:pt x="37" y="0"/>
                  </a:cubicBezTo>
                  <a:cubicBezTo>
                    <a:pt x="33" y="0"/>
                    <a:pt x="30" y="2"/>
                    <a:pt x="28" y="5"/>
                  </a:cubicBezTo>
                  <a:cubicBezTo>
                    <a:pt x="1" y="53"/>
                    <a:pt x="1" y="53"/>
                    <a:pt x="1" y="53"/>
                  </a:cubicBezTo>
                  <a:cubicBezTo>
                    <a:pt x="0" y="53"/>
                    <a:pt x="0" y="54"/>
                    <a:pt x="0" y="55"/>
                  </a:cubicBezTo>
                  <a:cubicBezTo>
                    <a:pt x="1" y="66"/>
                    <a:pt x="1" y="66"/>
                    <a:pt x="1" y="66"/>
                  </a:cubicBezTo>
                  <a:cubicBezTo>
                    <a:pt x="1" y="67"/>
                    <a:pt x="2" y="69"/>
                    <a:pt x="3" y="69"/>
                  </a:cubicBezTo>
                  <a:cubicBezTo>
                    <a:pt x="3" y="70"/>
                    <a:pt x="4" y="70"/>
                    <a:pt x="5" y="70"/>
                  </a:cubicBezTo>
                  <a:cubicBezTo>
                    <a:pt x="6" y="70"/>
                    <a:pt x="6" y="70"/>
                    <a:pt x="7" y="69"/>
                  </a:cubicBezTo>
                  <a:cubicBezTo>
                    <a:pt x="17" y="64"/>
                    <a:pt x="17" y="64"/>
                    <a:pt x="17" y="64"/>
                  </a:cubicBezTo>
                  <a:cubicBezTo>
                    <a:pt x="17" y="64"/>
                    <a:pt x="18" y="63"/>
                    <a:pt x="18" y="63"/>
                  </a:cubicBezTo>
                  <a:cubicBezTo>
                    <a:pt x="46" y="15"/>
                    <a:pt x="46" y="15"/>
                    <a:pt x="46" y="15"/>
                  </a:cubicBezTo>
                  <a:cubicBezTo>
                    <a:pt x="48" y="10"/>
                    <a:pt x="47" y="4"/>
                    <a:pt x="42" y="2"/>
                  </a:cubicBezTo>
                  <a:moveTo>
                    <a:pt x="38" y="11"/>
                  </a:moveTo>
                  <a:cubicBezTo>
                    <a:pt x="11" y="57"/>
                    <a:pt x="11" y="57"/>
                    <a:pt x="11" y="57"/>
                  </a:cubicBezTo>
                  <a:cubicBezTo>
                    <a:pt x="9" y="59"/>
                    <a:pt x="9" y="59"/>
                    <a:pt x="9" y="59"/>
                  </a:cubicBezTo>
                  <a:cubicBezTo>
                    <a:pt x="9" y="56"/>
                    <a:pt x="9" y="56"/>
                    <a:pt x="9" y="56"/>
                  </a:cubicBezTo>
                  <a:cubicBezTo>
                    <a:pt x="36" y="9"/>
                    <a:pt x="36" y="9"/>
                    <a:pt x="36" y="9"/>
                  </a:cubicBezTo>
                  <a:cubicBezTo>
                    <a:pt x="36" y="9"/>
                    <a:pt x="37" y="8"/>
                    <a:pt x="38" y="9"/>
                  </a:cubicBezTo>
                  <a:cubicBezTo>
                    <a:pt x="38" y="9"/>
                    <a:pt x="39" y="10"/>
                    <a:pt x="38" y="1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8" name="Freeform 66"/>
            <p:cNvSpPr/>
            <p:nvPr/>
          </p:nvSpPr>
          <p:spPr bwMode="auto">
            <a:xfrm>
              <a:off x="2257" y="2084"/>
              <a:ext cx="49" cy="13"/>
            </a:xfrm>
            <a:custGeom>
              <a:gdLst>
                <a:gd fmla="*/ 30 w 30" name="T0"/>
                <a:gd fmla="*/ 4 h 8" name="T1"/>
                <a:gd fmla="*/ 26 w 30" name="T2"/>
                <a:gd fmla="*/ 0 h 8" name="T3"/>
                <a:gd fmla="*/ 4 w 30" name="T4"/>
                <a:gd fmla="*/ 0 h 8" name="T5"/>
                <a:gd fmla="*/ 0 w 30" name="T6"/>
                <a:gd fmla="*/ 4 h 8" name="T7"/>
                <a:gd fmla="*/ 4 w 30" name="T8"/>
                <a:gd fmla="*/ 8 h 8" name="T9"/>
                <a:gd fmla="*/ 26 w 30" name="T10"/>
                <a:gd fmla="*/ 8 h 8" name="T11"/>
                <a:gd fmla="*/ 30 w 30"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30">
                  <a:moveTo>
                    <a:pt x="30" y="4"/>
                  </a:moveTo>
                  <a:cubicBezTo>
                    <a:pt x="30" y="2"/>
                    <a:pt x="28" y="0"/>
                    <a:pt x="26" y="0"/>
                  </a:cubicBezTo>
                  <a:cubicBezTo>
                    <a:pt x="4" y="0"/>
                    <a:pt x="4" y="0"/>
                    <a:pt x="4" y="0"/>
                  </a:cubicBezTo>
                  <a:cubicBezTo>
                    <a:pt x="2" y="0"/>
                    <a:pt x="0" y="2"/>
                    <a:pt x="0" y="4"/>
                  </a:cubicBezTo>
                  <a:cubicBezTo>
                    <a:pt x="0" y="6"/>
                    <a:pt x="2" y="8"/>
                    <a:pt x="4" y="8"/>
                  </a:cubicBezTo>
                  <a:cubicBezTo>
                    <a:pt x="26" y="8"/>
                    <a:pt x="26" y="8"/>
                    <a:pt x="26" y="8"/>
                  </a:cubicBezTo>
                  <a:cubicBezTo>
                    <a:pt x="28" y="8"/>
                    <a:pt x="30" y="6"/>
                    <a:pt x="30" y="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59" name="Freeform 67"/>
            <p:cNvSpPr/>
            <p:nvPr/>
          </p:nvSpPr>
          <p:spPr bwMode="auto">
            <a:xfrm>
              <a:off x="2257" y="2110"/>
              <a:ext cx="31" cy="15"/>
            </a:xfrm>
            <a:custGeom>
              <a:gdLst>
                <a:gd fmla="*/ 4 w 19" name="T0"/>
                <a:gd fmla="*/ 0 h 9" name="T1"/>
                <a:gd fmla="*/ 0 w 19" name="T2"/>
                <a:gd fmla="*/ 5 h 9" name="T3"/>
                <a:gd fmla="*/ 4 w 19" name="T4"/>
                <a:gd fmla="*/ 9 h 9" name="T5"/>
                <a:gd fmla="*/ 15 w 19" name="T6"/>
                <a:gd fmla="*/ 9 h 9" name="T7"/>
                <a:gd fmla="*/ 19 w 19" name="T8"/>
                <a:gd fmla="*/ 5 h 9" name="T9"/>
                <a:gd fmla="*/ 15 w 19" name="T10"/>
                <a:gd fmla="*/ 0 h 9" name="T11"/>
                <a:gd fmla="*/ 4 w 19"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19">
                  <a:moveTo>
                    <a:pt x="4" y="0"/>
                  </a:moveTo>
                  <a:cubicBezTo>
                    <a:pt x="2" y="0"/>
                    <a:pt x="0" y="2"/>
                    <a:pt x="0" y="5"/>
                  </a:cubicBezTo>
                  <a:cubicBezTo>
                    <a:pt x="0" y="7"/>
                    <a:pt x="2" y="9"/>
                    <a:pt x="4" y="9"/>
                  </a:cubicBezTo>
                  <a:cubicBezTo>
                    <a:pt x="15" y="9"/>
                    <a:pt x="15" y="9"/>
                    <a:pt x="15" y="9"/>
                  </a:cubicBezTo>
                  <a:cubicBezTo>
                    <a:pt x="17" y="9"/>
                    <a:pt x="19" y="7"/>
                    <a:pt x="19" y="5"/>
                  </a:cubicBezTo>
                  <a:cubicBezTo>
                    <a:pt x="19" y="2"/>
                    <a:pt x="17" y="0"/>
                    <a:pt x="15"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3860" name="Group 68"/>
          <p:cNvGrpSpPr/>
          <p:nvPr/>
        </p:nvGrpSpPr>
        <p:grpSpPr>
          <a:xfrm>
            <a:off x="1778000" y="3993356"/>
            <a:ext cx="258763" cy="258763"/>
            <a:chOff x="1714" y="2038"/>
            <a:chExt cx="163" cy="163"/>
          </a:xfrm>
        </p:grpSpPr>
        <p:sp>
          <p:nvSpPr>
            <p:cNvPr id="33861" name="Freeform 69"/>
            <p:cNvSpPr>
              <a:spLocks noEditPoints="1"/>
            </p:cNvSpPr>
            <p:nvPr/>
          </p:nvSpPr>
          <p:spPr bwMode="auto">
            <a:xfrm>
              <a:off x="1714" y="2038"/>
              <a:ext cx="163" cy="163"/>
            </a:xfrm>
            <a:custGeom>
              <a:gdLst>
                <a:gd fmla="*/ 96 w 99" name="T0"/>
                <a:gd fmla="*/ 39 h 99" name="T1"/>
                <a:gd fmla="*/ 86 w 99" name="T2"/>
                <a:gd fmla="*/ 33 h 99" name="T3"/>
                <a:gd fmla="*/ 89 w 99" name="T4"/>
                <a:gd fmla="*/ 21 h 99" name="T5"/>
                <a:gd fmla="*/ 75 w 99" name="T6"/>
                <a:gd fmla="*/ 10 h 99" name="T7"/>
                <a:gd fmla="*/ 63 w 99" name="T8"/>
                <a:gd fmla="*/ 12 h 99" name="T9"/>
                <a:gd fmla="*/ 57 w 99" name="T10"/>
                <a:gd fmla="*/ 1 h 99" name="T11"/>
                <a:gd fmla="*/ 39 w 99" name="T12"/>
                <a:gd fmla="*/ 4 h 99" name="T13"/>
                <a:gd fmla="*/ 32 w 99" name="T14"/>
                <a:gd fmla="*/ 13 h 99" name="T15"/>
                <a:gd fmla="*/ 20 w 99" name="T16"/>
                <a:gd fmla="*/ 10 h 99" name="T17"/>
                <a:gd fmla="*/ 9 w 99" name="T18"/>
                <a:gd fmla="*/ 25 h 99" name="T19"/>
                <a:gd fmla="*/ 11 w 99" name="T20"/>
                <a:gd fmla="*/ 36 h 99" name="T21"/>
                <a:gd fmla="*/ 1 w 99" name="T22"/>
                <a:gd fmla="*/ 43 h 99" name="T23"/>
                <a:gd fmla="*/ 1 w 99" name="T24"/>
                <a:gd fmla="*/ 58 h 99" name="T25"/>
                <a:gd fmla="*/ 11 w 99" name="T26"/>
                <a:gd fmla="*/ 64 h 99" name="T27"/>
                <a:gd fmla="*/ 9 w 99" name="T28"/>
                <a:gd fmla="*/ 75 h 99" name="T29"/>
                <a:gd fmla="*/ 20 w 99" name="T30"/>
                <a:gd fmla="*/ 90 h 99" name="T31"/>
                <a:gd fmla="*/ 32 w 99" name="T32"/>
                <a:gd fmla="*/ 87 h 99" name="T33"/>
                <a:gd fmla="*/ 39 w 99" name="T34"/>
                <a:gd fmla="*/ 96 h 99" name="T35"/>
                <a:gd fmla="*/ 50 w 99" name="T36"/>
                <a:gd fmla="*/ 99 h 99" name="T37"/>
                <a:gd fmla="*/ 61 w 99" name="T38"/>
                <a:gd fmla="*/ 96 h 99" name="T39"/>
                <a:gd fmla="*/ 67 w 99" name="T40"/>
                <a:gd fmla="*/ 87 h 99" name="T41"/>
                <a:gd fmla="*/ 79 w 99" name="T42"/>
                <a:gd fmla="*/ 90 h 99" name="T43"/>
                <a:gd fmla="*/ 90 w 99" name="T44"/>
                <a:gd fmla="*/ 75 h 99" name="T45"/>
                <a:gd fmla="*/ 88 w 99" name="T46"/>
                <a:gd fmla="*/ 64 h 99" name="T47"/>
                <a:gd fmla="*/ 98 w 99" name="T48"/>
                <a:gd fmla="*/ 58 h 99" name="T49"/>
                <a:gd fmla="*/ 98 w 99" name="T50"/>
                <a:gd fmla="*/ 43 h 99" name="T51"/>
                <a:gd fmla="*/ 83 w 99" name="T52"/>
                <a:gd fmla="*/ 56 h 99" name="T53"/>
                <a:gd fmla="*/ 78 w 99" name="T54"/>
                <a:gd fmla="*/ 65 h 99" name="T55"/>
                <a:gd fmla="*/ 81 w 99" name="T56"/>
                <a:gd fmla="*/ 76 h 99" name="T57"/>
                <a:gd fmla="*/ 69 w 99" name="T58"/>
                <a:gd fmla="*/ 78 h 99" name="T59"/>
                <a:gd fmla="*/ 59 w 99" name="T60"/>
                <a:gd fmla="*/ 81 h 99" name="T61"/>
                <a:gd fmla="*/ 53 w 99" name="T62"/>
                <a:gd fmla="*/ 91 h 99" name="T63"/>
                <a:gd fmla="*/ 43 w 99" name="T64"/>
                <a:gd fmla="*/ 83 h 99" name="T65"/>
                <a:gd fmla="*/ 34 w 99" name="T66"/>
                <a:gd fmla="*/ 78 h 99" name="T67"/>
                <a:gd fmla="*/ 24 w 99" name="T68"/>
                <a:gd fmla="*/ 81 h 99" name="T69"/>
                <a:gd fmla="*/ 22 w 99" name="T70"/>
                <a:gd fmla="*/ 69 h 99" name="T71"/>
                <a:gd fmla="*/ 19 w 99" name="T72"/>
                <a:gd fmla="*/ 59 h 99" name="T73"/>
                <a:gd fmla="*/ 9 w 99" name="T74"/>
                <a:gd fmla="*/ 54 h 99" name="T75"/>
                <a:gd fmla="*/ 9 w 99" name="T76"/>
                <a:gd fmla="*/ 46 h 99" name="T77"/>
                <a:gd fmla="*/ 19 w 99" name="T78"/>
                <a:gd fmla="*/ 41 h 99" name="T79"/>
                <a:gd fmla="*/ 22 w 99" name="T80"/>
                <a:gd fmla="*/ 31 h 99" name="T81"/>
                <a:gd fmla="*/ 24 w 99" name="T82"/>
                <a:gd fmla="*/ 19 h 99" name="T83"/>
                <a:gd fmla="*/ 34 w 99" name="T84"/>
                <a:gd fmla="*/ 22 h 99" name="T85"/>
                <a:gd fmla="*/ 43 w 99" name="T86"/>
                <a:gd fmla="*/ 17 h 99" name="T87"/>
                <a:gd fmla="*/ 53 w 99" name="T88"/>
                <a:gd fmla="*/ 9 h 99" name="T89"/>
                <a:gd fmla="*/ 59 w 99" name="T90"/>
                <a:gd fmla="*/ 19 h 99" name="T91"/>
                <a:gd fmla="*/ 69 w 99" name="T92"/>
                <a:gd fmla="*/ 22 h 99" name="T93"/>
                <a:gd fmla="*/ 81 w 99" name="T94"/>
                <a:gd fmla="*/ 24 h 99" name="T95"/>
                <a:gd fmla="*/ 78 w 99" name="T96"/>
                <a:gd fmla="*/ 35 h 99" name="T97"/>
                <a:gd fmla="*/ 83 w 99" name="T98"/>
                <a:gd fmla="*/ 44 h 99" name="T99"/>
                <a:gd fmla="*/ 91 w 99" name="T100"/>
                <a:gd fmla="*/ 50 h 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9" w="99">
                  <a:moveTo>
                    <a:pt x="98" y="43"/>
                  </a:moveTo>
                  <a:cubicBezTo>
                    <a:pt x="98" y="41"/>
                    <a:pt x="97" y="40"/>
                    <a:pt x="96" y="39"/>
                  </a:cubicBezTo>
                  <a:cubicBezTo>
                    <a:pt x="88" y="36"/>
                    <a:pt x="88" y="36"/>
                    <a:pt x="88" y="36"/>
                  </a:cubicBezTo>
                  <a:cubicBezTo>
                    <a:pt x="87" y="35"/>
                    <a:pt x="87" y="34"/>
                    <a:pt x="86" y="33"/>
                  </a:cubicBezTo>
                  <a:cubicBezTo>
                    <a:pt x="90" y="25"/>
                    <a:pt x="90" y="25"/>
                    <a:pt x="90" y="25"/>
                  </a:cubicBezTo>
                  <a:cubicBezTo>
                    <a:pt x="91" y="24"/>
                    <a:pt x="90" y="22"/>
                    <a:pt x="89" y="21"/>
                  </a:cubicBezTo>
                  <a:cubicBezTo>
                    <a:pt x="86" y="17"/>
                    <a:pt x="83" y="13"/>
                    <a:pt x="79" y="10"/>
                  </a:cubicBezTo>
                  <a:cubicBezTo>
                    <a:pt x="78" y="9"/>
                    <a:pt x="76" y="9"/>
                    <a:pt x="75" y="10"/>
                  </a:cubicBezTo>
                  <a:cubicBezTo>
                    <a:pt x="67" y="13"/>
                    <a:pt x="67" y="13"/>
                    <a:pt x="67" y="13"/>
                  </a:cubicBezTo>
                  <a:cubicBezTo>
                    <a:pt x="66" y="13"/>
                    <a:pt x="65" y="12"/>
                    <a:pt x="63" y="12"/>
                  </a:cubicBezTo>
                  <a:cubicBezTo>
                    <a:pt x="61" y="4"/>
                    <a:pt x="61" y="4"/>
                    <a:pt x="61" y="4"/>
                  </a:cubicBezTo>
                  <a:cubicBezTo>
                    <a:pt x="60" y="2"/>
                    <a:pt x="59" y="1"/>
                    <a:pt x="57" y="1"/>
                  </a:cubicBezTo>
                  <a:cubicBezTo>
                    <a:pt x="52" y="0"/>
                    <a:pt x="48" y="0"/>
                    <a:pt x="42" y="1"/>
                  </a:cubicBezTo>
                  <a:cubicBezTo>
                    <a:pt x="41" y="1"/>
                    <a:pt x="39" y="2"/>
                    <a:pt x="39" y="4"/>
                  </a:cubicBezTo>
                  <a:cubicBezTo>
                    <a:pt x="36" y="12"/>
                    <a:pt x="36" y="12"/>
                    <a:pt x="36" y="12"/>
                  </a:cubicBezTo>
                  <a:cubicBezTo>
                    <a:pt x="35" y="12"/>
                    <a:pt x="33" y="13"/>
                    <a:pt x="32" y="13"/>
                  </a:cubicBezTo>
                  <a:cubicBezTo>
                    <a:pt x="25" y="10"/>
                    <a:pt x="25" y="10"/>
                    <a:pt x="25" y="10"/>
                  </a:cubicBezTo>
                  <a:cubicBezTo>
                    <a:pt x="23" y="9"/>
                    <a:pt x="22" y="9"/>
                    <a:pt x="20" y="10"/>
                  </a:cubicBezTo>
                  <a:cubicBezTo>
                    <a:pt x="16" y="13"/>
                    <a:pt x="13" y="17"/>
                    <a:pt x="10" y="21"/>
                  </a:cubicBezTo>
                  <a:cubicBezTo>
                    <a:pt x="9" y="22"/>
                    <a:pt x="9" y="24"/>
                    <a:pt x="9" y="25"/>
                  </a:cubicBezTo>
                  <a:cubicBezTo>
                    <a:pt x="13" y="33"/>
                    <a:pt x="13" y="33"/>
                    <a:pt x="13" y="33"/>
                  </a:cubicBezTo>
                  <a:cubicBezTo>
                    <a:pt x="12" y="34"/>
                    <a:pt x="12" y="35"/>
                    <a:pt x="11" y="36"/>
                  </a:cubicBezTo>
                  <a:cubicBezTo>
                    <a:pt x="4" y="39"/>
                    <a:pt x="4" y="39"/>
                    <a:pt x="4" y="39"/>
                  </a:cubicBezTo>
                  <a:cubicBezTo>
                    <a:pt x="2" y="40"/>
                    <a:pt x="1" y="41"/>
                    <a:pt x="1" y="43"/>
                  </a:cubicBezTo>
                  <a:cubicBezTo>
                    <a:pt x="0" y="45"/>
                    <a:pt x="0" y="48"/>
                    <a:pt x="0" y="50"/>
                  </a:cubicBezTo>
                  <a:cubicBezTo>
                    <a:pt x="0" y="52"/>
                    <a:pt x="0" y="55"/>
                    <a:pt x="1" y="58"/>
                  </a:cubicBezTo>
                  <a:cubicBezTo>
                    <a:pt x="1" y="59"/>
                    <a:pt x="2" y="60"/>
                    <a:pt x="4" y="61"/>
                  </a:cubicBezTo>
                  <a:cubicBezTo>
                    <a:pt x="11" y="64"/>
                    <a:pt x="11" y="64"/>
                    <a:pt x="11" y="64"/>
                  </a:cubicBezTo>
                  <a:cubicBezTo>
                    <a:pt x="12" y="65"/>
                    <a:pt x="12" y="66"/>
                    <a:pt x="13" y="67"/>
                  </a:cubicBezTo>
                  <a:cubicBezTo>
                    <a:pt x="9" y="75"/>
                    <a:pt x="9" y="75"/>
                    <a:pt x="9" y="75"/>
                  </a:cubicBezTo>
                  <a:cubicBezTo>
                    <a:pt x="9" y="76"/>
                    <a:pt x="9" y="78"/>
                    <a:pt x="10" y="79"/>
                  </a:cubicBezTo>
                  <a:cubicBezTo>
                    <a:pt x="13" y="83"/>
                    <a:pt x="16" y="87"/>
                    <a:pt x="20" y="90"/>
                  </a:cubicBezTo>
                  <a:cubicBezTo>
                    <a:pt x="22" y="91"/>
                    <a:pt x="23" y="91"/>
                    <a:pt x="25" y="90"/>
                  </a:cubicBezTo>
                  <a:cubicBezTo>
                    <a:pt x="32" y="87"/>
                    <a:pt x="32" y="87"/>
                    <a:pt x="32" y="87"/>
                  </a:cubicBezTo>
                  <a:cubicBezTo>
                    <a:pt x="33" y="87"/>
                    <a:pt x="35" y="88"/>
                    <a:pt x="36" y="88"/>
                  </a:cubicBezTo>
                  <a:cubicBezTo>
                    <a:pt x="39" y="96"/>
                    <a:pt x="39" y="96"/>
                    <a:pt x="39" y="96"/>
                  </a:cubicBezTo>
                  <a:cubicBezTo>
                    <a:pt x="39" y="98"/>
                    <a:pt x="41" y="99"/>
                    <a:pt x="42" y="99"/>
                  </a:cubicBezTo>
                  <a:cubicBezTo>
                    <a:pt x="45" y="99"/>
                    <a:pt x="47" y="99"/>
                    <a:pt x="50" y="99"/>
                  </a:cubicBezTo>
                  <a:cubicBezTo>
                    <a:pt x="52" y="99"/>
                    <a:pt x="54" y="99"/>
                    <a:pt x="57" y="99"/>
                  </a:cubicBezTo>
                  <a:cubicBezTo>
                    <a:pt x="59" y="99"/>
                    <a:pt x="60" y="98"/>
                    <a:pt x="61" y="96"/>
                  </a:cubicBezTo>
                  <a:cubicBezTo>
                    <a:pt x="63" y="88"/>
                    <a:pt x="63" y="88"/>
                    <a:pt x="63" y="88"/>
                  </a:cubicBezTo>
                  <a:cubicBezTo>
                    <a:pt x="65" y="88"/>
                    <a:pt x="66" y="87"/>
                    <a:pt x="67" y="87"/>
                  </a:cubicBezTo>
                  <a:cubicBezTo>
                    <a:pt x="75" y="90"/>
                    <a:pt x="75" y="90"/>
                    <a:pt x="75" y="90"/>
                  </a:cubicBezTo>
                  <a:cubicBezTo>
                    <a:pt x="76" y="91"/>
                    <a:pt x="78" y="91"/>
                    <a:pt x="79" y="90"/>
                  </a:cubicBezTo>
                  <a:cubicBezTo>
                    <a:pt x="83" y="87"/>
                    <a:pt x="87" y="83"/>
                    <a:pt x="89" y="79"/>
                  </a:cubicBezTo>
                  <a:cubicBezTo>
                    <a:pt x="90" y="78"/>
                    <a:pt x="91" y="76"/>
                    <a:pt x="90" y="75"/>
                  </a:cubicBezTo>
                  <a:cubicBezTo>
                    <a:pt x="86" y="67"/>
                    <a:pt x="86" y="67"/>
                    <a:pt x="86" y="67"/>
                  </a:cubicBezTo>
                  <a:cubicBezTo>
                    <a:pt x="87" y="66"/>
                    <a:pt x="87" y="65"/>
                    <a:pt x="88" y="64"/>
                  </a:cubicBezTo>
                  <a:cubicBezTo>
                    <a:pt x="96" y="61"/>
                    <a:pt x="96" y="61"/>
                    <a:pt x="96" y="61"/>
                  </a:cubicBezTo>
                  <a:cubicBezTo>
                    <a:pt x="97" y="60"/>
                    <a:pt x="98" y="59"/>
                    <a:pt x="98" y="58"/>
                  </a:cubicBezTo>
                  <a:cubicBezTo>
                    <a:pt x="99" y="55"/>
                    <a:pt x="99" y="52"/>
                    <a:pt x="99" y="50"/>
                  </a:cubicBezTo>
                  <a:cubicBezTo>
                    <a:pt x="99" y="48"/>
                    <a:pt x="99" y="45"/>
                    <a:pt x="98" y="43"/>
                  </a:cubicBezTo>
                  <a:moveTo>
                    <a:pt x="90" y="54"/>
                  </a:moveTo>
                  <a:cubicBezTo>
                    <a:pt x="83" y="56"/>
                    <a:pt x="83" y="56"/>
                    <a:pt x="83" y="56"/>
                  </a:cubicBezTo>
                  <a:cubicBezTo>
                    <a:pt x="82" y="57"/>
                    <a:pt x="81" y="58"/>
                    <a:pt x="80" y="59"/>
                  </a:cubicBezTo>
                  <a:cubicBezTo>
                    <a:pt x="80" y="61"/>
                    <a:pt x="79" y="63"/>
                    <a:pt x="78" y="65"/>
                  </a:cubicBezTo>
                  <a:cubicBezTo>
                    <a:pt x="77" y="67"/>
                    <a:pt x="77" y="68"/>
                    <a:pt x="78" y="69"/>
                  </a:cubicBezTo>
                  <a:cubicBezTo>
                    <a:pt x="81" y="76"/>
                    <a:pt x="81" y="76"/>
                    <a:pt x="81" y="76"/>
                  </a:cubicBezTo>
                  <a:cubicBezTo>
                    <a:pt x="80" y="78"/>
                    <a:pt x="78" y="80"/>
                    <a:pt x="76" y="81"/>
                  </a:cubicBezTo>
                  <a:cubicBezTo>
                    <a:pt x="69" y="78"/>
                    <a:pt x="69" y="78"/>
                    <a:pt x="69" y="78"/>
                  </a:cubicBezTo>
                  <a:cubicBezTo>
                    <a:pt x="68" y="78"/>
                    <a:pt x="66" y="78"/>
                    <a:pt x="65" y="78"/>
                  </a:cubicBezTo>
                  <a:cubicBezTo>
                    <a:pt x="63" y="79"/>
                    <a:pt x="61" y="80"/>
                    <a:pt x="59" y="81"/>
                  </a:cubicBezTo>
                  <a:cubicBezTo>
                    <a:pt x="57" y="81"/>
                    <a:pt x="56" y="82"/>
                    <a:pt x="56" y="83"/>
                  </a:cubicBezTo>
                  <a:cubicBezTo>
                    <a:pt x="53" y="91"/>
                    <a:pt x="53" y="91"/>
                    <a:pt x="53" y="91"/>
                  </a:cubicBezTo>
                  <a:cubicBezTo>
                    <a:pt x="51" y="91"/>
                    <a:pt x="49" y="91"/>
                    <a:pt x="46" y="91"/>
                  </a:cubicBezTo>
                  <a:cubicBezTo>
                    <a:pt x="43" y="83"/>
                    <a:pt x="43" y="83"/>
                    <a:pt x="43" y="83"/>
                  </a:cubicBezTo>
                  <a:cubicBezTo>
                    <a:pt x="43" y="82"/>
                    <a:pt x="42" y="81"/>
                    <a:pt x="41" y="81"/>
                  </a:cubicBezTo>
                  <a:cubicBezTo>
                    <a:pt x="38" y="80"/>
                    <a:pt x="36" y="79"/>
                    <a:pt x="34" y="78"/>
                  </a:cubicBezTo>
                  <a:cubicBezTo>
                    <a:pt x="33" y="78"/>
                    <a:pt x="32" y="78"/>
                    <a:pt x="30" y="78"/>
                  </a:cubicBezTo>
                  <a:cubicBezTo>
                    <a:pt x="24" y="81"/>
                    <a:pt x="24" y="81"/>
                    <a:pt x="24" y="81"/>
                  </a:cubicBezTo>
                  <a:cubicBezTo>
                    <a:pt x="22" y="80"/>
                    <a:pt x="20" y="78"/>
                    <a:pt x="18" y="76"/>
                  </a:cubicBezTo>
                  <a:cubicBezTo>
                    <a:pt x="22" y="69"/>
                    <a:pt x="22" y="69"/>
                    <a:pt x="22" y="69"/>
                  </a:cubicBezTo>
                  <a:cubicBezTo>
                    <a:pt x="22" y="68"/>
                    <a:pt x="22" y="67"/>
                    <a:pt x="21" y="65"/>
                  </a:cubicBezTo>
                  <a:cubicBezTo>
                    <a:pt x="20" y="63"/>
                    <a:pt x="20" y="61"/>
                    <a:pt x="19" y="59"/>
                  </a:cubicBezTo>
                  <a:cubicBezTo>
                    <a:pt x="18" y="58"/>
                    <a:pt x="17" y="57"/>
                    <a:pt x="16" y="56"/>
                  </a:cubicBezTo>
                  <a:cubicBezTo>
                    <a:pt x="9" y="54"/>
                    <a:pt x="9" y="54"/>
                    <a:pt x="9" y="54"/>
                  </a:cubicBezTo>
                  <a:cubicBezTo>
                    <a:pt x="9" y="52"/>
                    <a:pt x="9" y="51"/>
                    <a:pt x="9" y="50"/>
                  </a:cubicBezTo>
                  <a:cubicBezTo>
                    <a:pt x="9" y="49"/>
                    <a:pt x="9" y="48"/>
                    <a:pt x="9" y="46"/>
                  </a:cubicBezTo>
                  <a:cubicBezTo>
                    <a:pt x="16" y="44"/>
                    <a:pt x="16" y="44"/>
                    <a:pt x="16" y="44"/>
                  </a:cubicBezTo>
                  <a:cubicBezTo>
                    <a:pt x="17" y="43"/>
                    <a:pt x="18" y="42"/>
                    <a:pt x="19" y="41"/>
                  </a:cubicBezTo>
                  <a:cubicBezTo>
                    <a:pt x="20" y="39"/>
                    <a:pt x="20" y="37"/>
                    <a:pt x="21" y="35"/>
                  </a:cubicBezTo>
                  <a:cubicBezTo>
                    <a:pt x="22" y="33"/>
                    <a:pt x="22" y="32"/>
                    <a:pt x="22" y="31"/>
                  </a:cubicBezTo>
                  <a:cubicBezTo>
                    <a:pt x="18" y="24"/>
                    <a:pt x="18" y="24"/>
                    <a:pt x="18" y="24"/>
                  </a:cubicBezTo>
                  <a:cubicBezTo>
                    <a:pt x="20" y="22"/>
                    <a:pt x="22" y="20"/>
                    <a:pt x="24" y="19"/>
                  </a:cubicBezTo>
                  <a:cubicBezTo>
                    <a:pt x="30" y="22"/>
                    <a:pt x="30" y="22"/>
                    <a:pt x="30" y="22"/>
                  </a:cubicBezTo>
                  <a:cubicBezTo>
                    <a:pt x="32" y="22"/>
                    <a:pt x="33" y="22"/>
                    <a:pt x="34" y="22"/>
                  </a:cubicBezTo>
                  <a:cubicBezTo>
                    <a:pt x="36" y="21"/>
                    <a:pt x="38" y="20"/>
                    <a:pt x="41" y="19"/>
                  </a:cubicBezTo>
                  <a:cubicBezTo>
                    <a:pt x="42" y="19"/>
                    <a:pt x="43" y="18"/>
                    <a:pt x="43" y="17"/>
                  </a:cubicBezTo>
                  <a:cubicBezTo>
                    <a:pt x="46" y="9"/>
                    <a:pt x="46" y="9"/>
                    <a:pt x="46" y="9"/>
                  </a:cubicBezTo>
                  <a:cubicBezTo>
                    <a:pt x="49" y="9"/>
                    <a:pt x="51" y="9"/>
                    <a:pt x="53" y="9"/>
                  </a:cubicBezTo>
                  <a:cubicBezTo>
                    <a:pt x="56" y="17"/>
                    <a:pt x="56" y="17"/>
                    <a:pt x="56" y="17"/>
                  </a:cubicBezTo>
                  <a:cubicBezTo>
                    <a:pt x="56" y="18"/>
                    <a:pt x="57" y="19"/>
                    <a:pt x="59" y="19"/>
                  </a:cubicBezTo>
                  <a:cubicBezTo>
                    <a:pt x="61" y="20"/>
                    <a:pt x="63" y="21"/>
                    <a:pt x="65" y="22"/>
                  </a:cubicBezTo>
                  <a:cubicBezTo>
                    <a:pt x="66" y="22"/>
                    <a:pt x="68" y="22"/>
                    <a:pt x="69" y="22"/>
                  </a:cubicBezTo>
                  <a:cubicBezTo>
                    <a:pt x="76" y="19"/>
                    <a:pt x="76" y="19"/>
                    <a:pt x="76" y="19"/>
                  </a:cubicBezTo>
                  <a:cubicBezTo>
                    <a:pt x="78" y="20"/>
                    <a:pt x="80" y="22"/>
                    <a:pt x="81" y="24"/>
                  </a:cubicBezTo>
                  <a:cubicBezTo>
                    <a:pt x="78" y="31"/>
                    <a:pt x="78" y="31"/>
                    <a:pt x="78" y="31"/>
                  </a:cubicBezTo>
                  <a:cubicBezTo>
                    <a:pt x="77" y="32"/>
                    <a:pt x="77" y="33"/>
                    <a:pt x="78" y="35"/>
                  </a:cubicBezTo>
                  <a:cubicBezTo>
                    <a:pt x="79" y="37"/>
                    <a:pt x="80" y="39"/>
                    <a:pt x="80" y="41"/>
                  </a:cubicBezTo>
                  <a:cubicBezTo>
                    <a:pt x="81" y="42"/>
                    <a:pt x="82" y="43"/>
                    <a:pt x="83" y="44"/>
                  </a:cubicBezTo>
                  <a:cubicBezTo>
                    <a:pt x="90" y="46"/>
                    <a:pt x="90" y="46"/>
                    <a:pt x="90" y="46"/>
                  </a:cubicBezTo>
                  <a:cubicBezTo>
                    <a:pt x="91" y="48"/>
                    <a:pt x="91" y="49"/>
                    <a:pt x="91" y="50"/>
                  </a:cubicBezTo>
                  <a:cubicBezTo>
                    <a:pt x="91" y="51"/>
                    <a:pt x="91" y="52"/>
                    <a:pt x="90" y="5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62" name="Freeform 70"/>
            <p:cNvSpPr>
              <a:spLocks noEditPoints="1"/>
            </p:cNvSpPr>
            <p:nvPr/>
          </p:nvSpPr>
          <p:spPr bwMode="auto">
            <a:xfrm>
              <a:off x="1764" y="2086"/>
              <a:ext cx="64" cy="65"/>
            </a:xfrm>
            <a:custGeom>
              <a:gdLst>
                <a:gd fmla="*/ 20 w 39" name="T0"/>
                <a:gd fmla="*/ 0 h 40" name="T1"/>
                <a:gd fmla="*/ 0 w 39" name="T2"/>
                <a:gd fmla="*/ 20 h 40" name="T3"/>
                <a:gd fmla="*/ 20 w 39" name="T4"/>
                <a:gd fmla="*/ 40 h 40" name="T5"/>
                <a:gd fmla="*/ 39 w 39" name="T6"/>
                <a:gd fmla="*/ 20 h 40" name="T7"/>
                <a:gd fmla="*/ 20 w 39" name="T8"/>
                <a:gd fmla="*/ 0 h 40" name="T9"/>
                <a:gd fmla="*/ 20 w 39" name="T10"/>
                <a:gd fmla="*/ 31 h 40" name="T11"/>
                <a:gd fmla="*/ 9 w 39" name="T12"/>
                <a:gd fmla="*/ 20 h 40" name="T13"/>
                <a:gd fmla="*/ 20 w 39" name="T14"/>
                <a:gd fmla="*/ 9 h 40" name="T15"/>
                <a:gd fmla="*/ 31 w 39" name="T16"/>
                <a:gd fmla="*/ 20 h 40" name="T17"/>
                <a:gd fmla="*/ 20 w 39" name="T18"/>
                <a:gd fmla="*/ 31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39">
                  <a:moveTo>
                    <a:pt x="20" y="0"/>
                  </a:moveTo>
                  <a:cubicBezTo>
                    <a:pt x="9" y="0"/>
                    <a:pt x="0" y="9"/>
                    <a:pt x="0" y="20"/>
                  </a:cubicBezTo>
                  <a:cubicBezTo>
                    <a:pt x="0" y="31"/>
                    <a:pt x="9" y="40"/>
                    <a:pt x="20" y="40"/>
                  </a:cubicBezTo>
                  <a:cubicBezTo>
                    <a:pt x="30" y="40"/>
                    <a:pt x="39" y="31"/>
                    <a:pt x="39" y="20"/>
                  </a:cubicBezTo>
                  <a:cubicBezTo>
                    <a:pt x="39" y="9"/>
                    <a:pt x="30" y="0"/>
                    <a:pt x="20" y="0"/>
                  </a:cubicBezTo>
                  <a:moveTo>
                    <a:pt x="20" y="31"/>
                  </a:moveTo>
                  <a:cubicBezTo>
                    <a:pt x="14" y="31"/>
                    <a:pt x="9" y="26"/>
                    <a:pt x="9" y="20"/>
                  </a:cubicBezTo>
                  <a:cubicBezTo>
                    <a:pt x="9" y="14"/>
                    <a:pt x="14" y="9"/>
                    <a:pt x="20" y="9"/>
                  </a:cubicBezTo>
                  <a:cubicBezTo>
                    <a:pt x="26" y="9"/>
                    <a:pt x="31" y="14"/>
                    <a:pt x="31" y="20"/>
                  </a:cubicBezTo>
                  <a:cubicBezTo>
                    <a:pt x="31" y="26"/>
                    <a:pt x="26" y="31"/>
                    <a:pt x="20" y="3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3863" name="Group 71"/>
          <p:cNvGrpSpPr/>
          <p:nvPr/>
        </p:nvGrpSpPr>
        <p:grpSpPr>
          <a:xfrm>
            <a:off x="846138" y="3996531"/>
            <a:ext cx="255587" cy="255588"/>
            <a:chOff x="1215" y="2040"/>
            <a:chExt cx="161" cy="161"/>
          </a:xfrm>
        </p:grpSpPr>
        <p:sp>
          <p:nvSpPr>
            <p:cNvPr id="33864" name="Freeform 72"/>
            <p:cNvSpPr/>
            <p:nvPr/>
          </p:nvSpPr>
          <p:spPr bwMode="auto">
            <a:xfrm>
              <a:off x="1215" y="2040"/>
              <a:ext cx="161" cy="116"/>
            </a:xfrm>
            <a:custGeom>
              <a:gdLst>
                <a:gd fmla="*/ 75 w 98" name="T0"/>
                <a:gd fmla="*/ 26 h 71" name="T1"/>
                <a:gd fmla="*/ 71 w 98" name="T2"/>
                <a:gd fmla="*/ 26 h 71" name="T3"/>
                <a:gd fmla="*/ 71 w 98" name="T4"/>
                <a:gd fmla="*/ 24 h 71" name="T5"/>
                <a:gd fmla="*/ 47 w 98" name="T6"/>
                <a:gd fmla="*/ 0 h 71" name="T7"/>
                <a:gd fmla="*/ 23 w 98" name="T8"/>
                <a:gd fmla="*/ 20 h 71" name="T9"/>
                <a:gd fmla="*/ 16 w 98" name="T10"/>
                <a:gd fmla="*/ 21 h 71" name="T11"/>
                <a:gd fmla="*/ 16 w 98" name="T12"/>
                <a:gd fmla="*/ 21 h 71" name="T13"/>
                <a:gd fmla="*/ 6 w 98" name="T14"/>
                <a:gd fmla="*/ 35 h 71" name="T15"/>
                <a:gd fmla="*/ 7 w 98" name="T16"/>
                <a:gd fmla="*/ 42 h 71" name="T17"/>
                <a:gd fmla="*/ 0 w 98" name="T18"/>
                <a:gd fmla="*/ 55 h 71" name="T19"/>
                <a:gd fmla="*/ 16 w 98" name="T20"/>
                <a:gd fmla="*/ 71 h 71" name="T21"/>
                <a:gd fmla="*/ 32 w 98" name="T22"/>
                <a:gd fmla="*/ 71 h 71" name="T23"/>
                <a:gd fmla="*/ 36 w 98" name="T24"/>
                <a:gd fmla="*/ 66 h 71" name="T25"/>
                <a:gd fmla="*/ 32 w 98" name="T26"/>
                <a:gd fmla="*/ 62 h 71" name="T27"/>
                <a:gd fmla="*/ 16 w 98" name="T28"/>
                <a:gd fmla="*/ 62 h 71" name="T29"/>
                <a:gd fmla="*/ 9 w 98" name="T30"/>
                <a:gd fmla="*/ 55 h 71" name="T31"/>
                <a:gd fmla="*/ 15 w 98" name="T32"/>
                <a:gd fmla="*/ 48 h 71" name="T33"/>
                <a:gd fmla="*/ 18 w 98" name="T34"/>
                <a:gd fmla="*/ 45 h 71" name="T35"/>
                <a:gd fmla="*/ 17 w 98" name="T36"/>
                <a:gd fmla="*/ 41 h 71" name="T37"/>
                <a:gd fmla="*/ 14 w 98" name="T38"/>
                <a:gd fmla="*/ 35 h 71" name="T39"/>
                <a:gd fmla="*/ 19 w 98" name="T40"/>
                <a:gd fmla="*/ 28 h 71" name="T41"/>
                <a:gd fmla="*/ 19 w 98" name="T42"/>
                <a:gd fmla="*/ 28 h 71" name="T43"/>
                <a:gd fmla="*/ 25 w 98" name="T44"/>
                <a:gd fmla="*/ 29 h 71" name="T45"/>
                <a:gd fmla="*/ 29 w 98" name="T46"/>
                <a:gd fmla="*/ 29 h 71" name="T47"/>
                <a:gd fmla="*/ 31 w 98" name="T48"/>
                <a:gd fmla="*/ 25 h 71" name="T49"/>
                <a:gd fmla="*/ 31 w 98" name="T50"/>
                <a:gd fmla="*/ 24 h 71" name="T51"/>
                <a:gd fmla="*/ 31 w 98" name="T52"/>
                <a:gd fmla="*/ 24 h 71" name="T53"/>
                <a:gd fmla="*/ 47 w 98" name="T54"/>
                <a:gd fmla="*/ 8 h 71" name="T55"/>
                <a:gd fmla="*/ 62 w 98" name="T56"/>
                <a:gd fmla="*/ 24 h 71" name="T57"/>
                <a:gd fmla="*/ 60 w 98" name="T58"/>
                <a:gd fmla="*/ 32 h 71" name="T59"/>
                <a:gd fmla="*/ 61 w 98" name="T60"/>
                <a:gd fmla="*/ 37 h 71" name="T61"/>
                <a:gd fmla="*/ 66 w 98" name="T62"/>
                <a:gd fmla="*/ 37 h 71" name="T63"/>
                <a:gd fmla="*/ 75 w 98" name="T64"/>
                <a:gd fmla="*/ 34 h 71" name="T65"/>
                <a:gd fmla="*/ 89 w 98" name="T66"/>
                <a:gd fmla="*/ 48 h 71" name="T67"/>
                <a:gd fmla="*/ 75 w 98" name="T68"/>
                <a:gd fmla="*/ 62 h 71" name="T69"/>
                <a:gd fmla="*/ 66 w 98" name="T70"/>
                <a:gd fmla="*/ 62 h 71" name="T71"/>
                <a:gd fmla="*/ 62 w 98" name="T72"/>
                <a:gd fmla="*/ 66 h 71" name="T73"/>
                <a:gd fmla="*/ 66 w 98" name="T74"/>
                <a:gd fmla="*/ 71 h 71" name="T75"/>
                <a:gd fmla="*/ 75 w 98" name="T76"/>
                <a:gd fmla="*/ 71 h 71" name="T77"/>
                <a:gd fmla="*/ 98 w 98" name="T78"/>
                <a:gd fmla="*/ 48 h 71" name="T79"/>
                <a:gd fmla="*/ 75 w 98" name="T80"/>
                <a:gd fmla="*/ 26 h 7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1" w="98">
                  <a:moveTo>
                    <a:pt x="75" y="26"/>
                  </a:moveTo>
                  <a:cubicBezTo>
                    <a:pt x="74" y="26"/>
                    <a:pt x="72" y="26"/>
                    <a:pt x="71" y="26"/>
                  </a:cubicBezTo>
                  <a:cubicBezTo>
                    <a:pt x="71" y="25"/>
                    <a:pt x="71" y="25"/>
                    <a:pt x="71" y="24"/>
                  </a:cubicBezTo>
                  <a:cubicBezTo>
                    <a:pt x="71" y="10"/>
                    <a:pt x="60" y="0"/>
                    <a:pt x="47" y="0"/>
                  </a:cubicBezTo>
                  <a:cubicBezTo>
                    <a:pt x="35" y="0"/>
                    <a:pt x="25" y="8"/>
                    <a:pt x="23" y="20"/>
                  </a:cubicBezTo>
                  <a:cubicBezTo>
                    <a:pt x="20" y="19"/>
                    <a:pt x="18" y="20"/>
                    <a:pt x="16" y="21"/>
                  </a:cubicBezTo>
                  <a:cubicBezTo>
                    <a:pt x="16" y="21"/>
                    <a:pt x="16" y="21"/>
                    <a:pt x="16" y="21"/>
                  </a:cubicBezTo>
                  <a:cubicBezTo>
                    <a:pt x="10" y="23"/>
                    <a:pt x="6" y="29"/>
                    <a:pt x="6" y="35"/>
                  </a:cubicBezTo>
                  <a:cubicBezTo>
                    <a:pt x="6" y="37"/>
                    <a:pt x="6" y="40"/>
                    <a:pt x="7" y="42"/>
                  </a:cubicBezTo>
                  <a:cubicBezTo>
                    <a:pt x="3" y="45"/>
                    <a:pt x="0" y="50"/>
                    <a:pt x="0" y="55"/>
                  </a:cubicBezTo>
                  <a:cubicBezTo>
                    <a:pt x="0" y="64"/>
                    <a:pt x="7" y="71"/>
                    <a:pt x="16" y="71"/>
                  </a:cubicBezTo>
                  <a:cubicBezTo>
                    <a:pt x="32" y="71"/>
                    <a:pt x="32" y="71"/>
                    <a:pt x="32" y="71"/>
                  </a:cubicBezTo>
                  <a:cubicBezTo>
                    <a:pt x="34" y="71"/>
                    <a:pt x="36" y="69"/>
                    <a:pt x="36" y="66"/>
                  </a:cubicBezTo>
                  <a:cubicBezTo>
                    <a:pt x="36" y="64"/>
                    <a:pt x="34" y="62"/>
                    <a:pt x="32" y="62"/>
                  </a:cubicBezTo>
                  <a:cubicBezTo>
                    <a:pt x="16" y="62"/>
                    <a:pt x="16" y="62"/>
                    <a:pt x="16" y="62"/>
                  </a:cubicBezTo>
                  <a:cubicBezTo>
                    <a:pt x="12" y="62"/>
                    <a:pt x="9" y="59"/>
                    <a:pt x="9" y="55"/>
                  </a:cubicBezTo>
                  <a:cubicBezTo>
                    <a:pt x="9" y="52"/>
                    <a:pt x="11" y="49"/>
                    <a:pt x="15" y="48"/>
                  </a:cubicBezTo>
                  <a:cubicBezTo>
                    <a:pt x="16" y="48"/>
                    <a:pt x="18" y="47"/>
                    <a:pt x="18" y="45"/>
                  </a:cubicBezTo>
                  <a:cubicBezTo>
                    <a:pt x="19" y="43"/>
                    <a:pt x="18" y="42"/>
                    <a:pt x="17" y="41"/>
                  </a:cubicBezTo>
                  <a:cubicBezTo>
                    <a:pt x="15" y="39"/>
                    <a:pt x="14" y="37"/>
                    <a:pt x="14" y="35"/>
                  </a:cubicBezTo>
                  <a:cubicBezTo>
                    <a:pt x="14" y="32"/>
                    <a:pt x="16" y="29"/>
                    <a:pt x="19" y="28"/>
                  </a:cubicBezTo>
                  <a:cubicBezTo>
                    <a:pt x="19" y="28"/>
                    <a:pt x="19" y="28"/>
                    <a:pt x="19" y="28"/>
                  </a:cubicBezTo>
                  <a:cubicBezTo>
                    <a:pt x="21" y="28"/>
                    <a:pt x="23" y="28"/>
                    <a:pt x="25" y="29"/>
                  </a:cubicBezTo>
                  <a:cubicBezTo>
                    <a:pt x="26" y="30"/>
                    <a:pt x="28" y="30"/>
                    <a:pt x="29" y="29"/>
                  </a:cubicBezTo>
                  <a:cubicBezTo>
                    <a:pt x="30" y="28"/>
                    <a:pt x="31" y="27"/>
                    <a:pt x="31" y="25"/>
                  </a:cubicBezTo>
                  <a:cubicBezTo>
                    <a:pt x="31" y="25"/>
                    <a:pt x="31" y="24"/>
                    <a:pt x="31" y="24"/>
                  </a:cubicBezTo>
                  <a:cubicBezTo>
                    <a:pt x="31" y="24"/>
                    <a:pt x="31" y="24"/>
                    <a:pt x="31" y="24"/>
                  </a:cubicBezTo>
                  <a:cubicBezTo>
                    <a:pt x="31" y="15"/>
                    <a:pt x="38" y="8"/>
                    <a:pt x="47" y="8"/>
                  </a:cubicBezTo>
                  <a:cubicBezTo>
                    <a:pt x="55" y="8"/>
                    <a:pt x="62" y="15"/>
                    <a:pt x="62" y="24"/>
                  </a:cubicBezTo>
                  <a:cubicBezTo>
                    <a:pt x="62" y="27"/>
                    <a:pt x="62" y="29"/>
                    <a:pt x="60" y="32"/>
                  </a:cubicBezTo>
                  <a:cubicBezTo>
                    <a:pt x="59" y="34"/>
                    <a:pt x="59" y="36"/>
                    <a:pt x="61" y="37"/>
                  </a:cubicBezTo>
                  <a:cubicBezTo>
                    <a:pt x="62" y="39"/>
                    <a:pt x="65" y="39"/>
                    <a:pt x="66" y="37"/>
                  </a:cubicBezTo>
                  <a:cubicBezTo>
                    <a:pt x="68" y="36"/>
                    <a:pt x="71" y="34"/>
                    <a:pt x="75" y="34"/>
                  </a:cubicBezTo>
                  <a:cubicBezTo>
                    <a:pt x="83" y="34"/>
                    <a:pt x="89" y="40"/>
                    <a:pt x="89" y="48"/>
                  </a:cubicBezTo>
                  <a:cubicBezTo>
                    <a:pt x="89" y="56"/>
                    <a:pt x="83" y="62"/>
                    <a:pt x="75" y="62"/>
                  </a:cubicBezTo>
                  <a:cubicBezTo>
                    <a:pt x="66" y="62"/>
                    <a:pt x="66" y="62"/>
                    <a:pt x="66" y="62"/>
                  </a:cubicBezTo>
                  <a:cubicBezTo>
                    <a:pt x="64" y="62"/>
                    <a:pt x="62" y="64"/>
                    <a:pt x="62" y="66"/>
                  </a:cubicBezTo>
                  <a:cubicBezTo>
                    <a:pt x="62" y="69"/>
                    <a:pt x="64" y="71"/>
                    <a:pt x="66" y="71"/>
                  </a:cubicBezTo>
                  <a:cubicBezTo>
                    <a:pt x="75" y="71"/>
                    <a:pt x="75" y="71"/>
                    <a:pt x="75" y="71"/>
                  </a:cubicBezTo>
                  <a:cubicBezTo>
                    <a:pt x="88" y="71"/>
                    <a:pt x="98" y="60"/>
                    <a:pt x="98" y="48"/>
                  </a:cubicBezTo>
                  <a:cubicBezTo>
                    <a:pt x="98" y="36"/>
                    <a:pt x="88" y="26"/>
                    <a:pt x="75" y="2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65" name="Freeform 73"/>
            <p:cNvSpPr/>
            <p:nvPr/>
          </p:nvSpPr>
          <p:spPr bwMode="auto">
            <a:xfrm>
              <a:off x="1264" y="2104"/>
              <a:ext cx="62" cy="97"/>
            </a:xfrm>
            <a:custGeom>
              <a:gdLst>
                <a:gd fmla="*/ 30 w 38" name="T0"/>
                <a:gd fmla="*/ 38 h 59" name="T1"/>
                <a:gd fmla="*/ 23 w 38" name="T2"/>
                <a:gd fmla="*/ 45 h 59" name="T3"/>
                <a:gd fmla="*/ 23 w 38" name="T4"/>
                <a:gd fmla="*/ 5 h 59" name="T5"/>
                <a:gd fmla="*/ 19 w 38" name="T6"/>
                <a:gd fmla="*/ 0 h 59" name="T7"/>
                <a:gd fmla="*/ 15 w 38" name="T8"/>
                <a:gd fmla="*/ 5 h 59" name="T9"/>
                <a:gd fmla="*/ 15 w 38" name="T10"/>
                <a:gd fmla="*/ 45 h 59" name="T11"/>
                <a:gd fmla="*/ 8 w 38" name="T12"/>
                <a:gd fmla="*/ 38 h 59" name="T13"/>
                <a:gd fmla="*/ 2 w 38" name="T14"/>
                <a:gd fmla="*/ 38 h 59" name="T15"/>
                <a:gd fmla="*/ 2 w 38" name="T16"/>
                <a:gd fmla="*/ 44 h 59" name="T17"/>
                <a:gd fmla="*/ 16 w 38" name="T18"/>
                <a:gd fmla="*/ 58 h 59" name="T19"/>
                <a:gd fmla="*/ 19 w 38" name="T20"/>
                <a:gd fmla="*/ 59 h 59" name="T21"/>
                <a:gd fmla="*/ 22 w 38" name="T22"/>
                <a:gd fmla="*/ 58 h 59" name="T23"/>
                <a:gd fmla="*/ 36 w 38" name="T24"/>
                <a:gd fmla="*/ 44 h 59" name="T25"/>
                <a:gd fmla="*/ 36 w 38" name="T26"/>
                <a:gd fmla="*/ 38 h 59" name="T27"/>
                <a:gd fmla="*/ 30 w 38" name="T28"/>
                <a:gd fmla="*/ 38 h 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 w="38">
                  <a:moveTo>
                    <a:pt x="30" y="38"/>
                  </a:moveTo>
                  <a:cubicBezTo>
                    <a:pt x="23" y="45"/>
                    <a:pt x="23" y="45"/>
                    <a:pt x="23" y="45"/>
                  </a:cubicBezTo>
                  <a:cubicBezTo>
                    <a:pt x="23" y="5"/>
                    <a:pt x="23" y="5"/>
                    <a:pt x="23" y="5"/>
                  </a:cubicBezTo>
                  <a:cubicBezTo>
                    <a:pt x="23" y="2"/>
                    <a:pt x="21" y="0"/>
                    <a:pt x="19" y="0"/>
                  </a:cubicBezTo>
                  <a:cubicBezTo>
                    <a:pt x="17" y="0"/>
                    <a:pt x="15" y="2"/>
                    <a:pt x="15" y="5"/>
                  </a:cubicBezTo>
                  <a:cubicBezTo>
                    <a:pt x="15" y="45"/>
                    <a:pt x="15" y="45"/>
                    <a:pt x="15" y="45"/>
                  </a:cubicBezTo>
                  <a:cubicBezTo>
                    <a:pt x="8" y="38"/>
                    <a:pt x="8" y="38"/>
                    <a:pt x="8" y="38"/>
                  </a:cubicBezTo>
                  <a:cubicBezTo>
                    <a:pt x="6" y="36"/>
                    <a:pt x="3" y="36"/>
                    <a:pt x="2" y="38"/>
                  </a:cubicBezTo>
                  <a:cubicBezTo>
                    <a:pt x="0" y="39"/>
                    <a:pt x="0" y="42"/>
                    <a:pt x="2" y="44"/>
                  </a:cubicBezTo>
                  <a:cubicBezTo>
                    <a:pt x="16" y="58"/>
                    <a:pt x="16" y="58"/>
                    <a:pt x="16" y="58"/>
                  </a:cubicBezTo>
                  <a:cubicBezTo>
                    <a:pt x="17" y="59"/>
                    <a:pt x="18" y="59"/>
                    <a:pt x="19" y="59"/>
                  </a:cubicBezTo>
                  <a:cubicBezTo>
                    <a:pt x="20" y="59"/>
                    <a:pt x="21" y="59"/>
                    <a:pt x="22" y="58"/>
                  </a:cubicBezTo>
                  <a:cubicBezTo>
                    <a:pt x="36" y="44"/>
                    <a:pt x="36" y="44"/>
                    <a:pt x="36" y="44"/>
                  </a:cubicBezTo>
                  <a:cubicBezTo>
                    <a:pt x="38" y="42"/>
                    <a:pt x="38" y="39"/>
                    <a:pt x="36" y="38"/>
                  </a:cubicBezTo>
                  <a:cubicBezTo>
                    <a:pt x="35" y="36"/>
                    <a:pt x="32" y="36"/>
                    <a:pt x="30" y="38"/>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3866" name="Rectangle 74"/>
          <p:cNvSpPr>
            <a:spLocks noChangeArrowheads="1"/>
          </p:cNvSpPr>
          <p:nvPr/>
        </p:nvSpPr>
        <p:spPr bwMode="auto">
          <a:xfrm>
            <a:off x="6191250" y="1654969"/>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50000"/>
                    <a:lumOff val="50000"/>
                  </a:schemeClr>
                </a:solidFill>
              </a:rPr>
              <a:t>Head Title</a:t>
            </a:r>
          </a:p>
          <a:p>
            <a:pP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33867" name="Rectangle 75"/>
          <p:cNvSpPr>
            <a:spLocks noChangeArrowheads="1"/>
          </p:cNvSpPr>
          <p:nvPr/>
        </p:nvSpPr>
        <p:spPr bwMode="auto">
          <a:xfrm>
            <a:off x="6191250" y="2467769"/>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50000"/>
                    <a:lumOff val="50000"/>
                  </a:schemeClr>
                </a:solidFill>
              </a:rPr>
              <a:t>Head Title</a:t>
            </a:r>
          </a:p>
          <a:p>
            <a:pP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33868" name="Rectangle 76"/>
          <p:cNvSpPr>
            <a:spLocks noChangeArrowheads="1"/>
          </p:cNvSpPr>
          <p:nvPr/>
        </p:nvSpPr>
        <p:spPr bwMode="auto">
          <a:xfrm>
            <a:off x="6191250" y="3286919"/>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50000"/>
                    <a:lumOff val="50000"/>
                  </a:schemeClr>
                </a:solidFill>
              </a:rPr>
              <a:t>Head Title</a:t>
            </a:r>
          </a:p>
          <a:p>
            <a:pP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33869" name="Rectangle 77"/>
          <p:cNvSpPr>
            <a:spLocks noChangeArrowheads="1"/>
          </p:cNvSpPr>
          <p:nvPr/>
        </p:nvSpPr>
        <p:spPr bwMode="auto">
          <a:xfrm>
            <a:off x="684213" y="1745456"/>
            <a:ext cx="3382962"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tx1">
                    <a:lumMod val="50000"/>
                    <a:lumOff val="50000"/>
                  </a:schemeClr>
                </a:solidFill>
              </a:rPr>
              <a:t>WHAT MAKES US DIFFERENT？</a:t>
            </a:r>
          </a:p>
          <a:p>
            <a:pPr>
              <a:lnSpc>
                <a:spcPct val="120000"/>
              </a:lnSpc>
              <a:buFont typeface="Arial"/>
              <a:buNone/>
            </a:pPr>
            <a:endParaRPr altLang="en-US" lang="zh-CN" sz="1000">
              <a:solidFill>
                <a:schemeClr val="tx1">
                  <a:lumMod val="50000"/>
                  <a:lumOff val="50000"/>
                </a:schemeClr>
              </a:solidFill>
            </a:endParaRPr>
          </a:p>
          <a:p>
            <a:pPr>
              <a:lnSpc>
                <a:spcPct val="120000"/>
              </a:lnSpc>
              <a:buFont typeface="Arial"/>
              <a:buNone/>
            </a:pPr>
            <a:r>
              <a:rPr altLang="en-US" lang="zh-CN" sz="10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93" name="TextBox 92"/>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94"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6" name="TextBox 95"/>
          <p:cNvSpPr txBox="1"/>
          <p:nvPr/>
        </p:nvSpPr>
        <p:spPr>
          <a:xfrm>
            <a:off x="3337558" y="2388918"/>
            <a:ext cx="2468880" cy="396240"/>
          </a:xfrm>
          <a:prstGeom prst="rect">
            <a:avLst/>
          </a:prstGeom>
          <a:noFill/>
        </p:spPr>
        <p:txBody>
          <a:bodyPr rtlCol="0" wrap="none">
            <a:spAutoFit/>
          </a:bodyPr>
          <a:lstStyle/>
          <a:p>
            <a:pPr algn="ctr"/>
            <a:r>
              <a:rPr altLang="en-US" b="1" lang="zh-CN" sz="2000">
                <a:solidFill>
                  <a:schemeClr val="tx1">
                    <a:lumMod val="75000"/>
                    <a:lumOff val="25000"/>
                  </a:schemeClr>
                </a:solidFill>
                <a:latin charset="-122" pitchFamily="34" typeface="微软雅黑"/>
                <a:ea charset="-122" pitchFamily="34" typeface="微软雅黑"/>
              </a:rPr>
              <a:t>关键技术与实践难点</a:t>
            </a:r>
          </a:p>
        </p:txBody>
      </p:sp>
      <p:sp>
        <p:nvSpPr>
          <p:cNvPr id="97" name="TextBox 96"/>
          <p:cNvSpPr txBox="1"/>
          <p:nvPr/>
        </p:nvSpPr>
        <p:spPr>
          <a:xfrm>
            <a:off x="4080508" y="2892974"/>
            <a:ext cx="982980" cy="1051560"/>
          </a:xfrm>
          <a:prstGeom prst="rect">
            <a:avLst/>
          </a:prstGeom>
          <a:noFill/>
        </p:spPr>
        <p:txBody>
          <a:bodyPr rtlCol="0" wrap="none">
            <a:spAutoFit/>
          </a:bodyPr>
          <a:lstStyle/>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关键技术</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实践难点</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市场调研分析</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案例对比分析</a:t>
            </a:r>
          </a:p>
        </p:txBody>
      </p:sp>
      <p:cxnSp>
        <p:nvCxnSpPr>
          <p:cNvPr id="100" name="直接连接符 99"/>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Freeform 12"/>
          <p:cNvSpPr>
            <a:spLocks noEditPoints="1"/>
          </p:cNvSpPr>
          <p:nvPr/>
        </p:nvSpPr>
        <p:spPr bwMode="auto">
          <a:xfrm>
            <a:off x="4396005" y="1272032"/>
            <a:ext cx="351984" cy="505822"/>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psb" id="35900" name="Rectangle 60"/>
          <p:cNvSpPr>
            <a:spLocks noChangeArrowheads="1"/>
          </p:cNvSpPr>
          <p:nvPr/>
        </p:nvSpPr>
        <p:spPr bwMode="auto">
          <a:xfrm>
            <a:off x="0" y="2427288"/>
            <a:ext cx="9144000" cy="2714625"/>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35902" name="Rectangle 62"/>
          <p:cNvSpPr>
            <a:spLocks noChangeArrowheads="1"/>
          </p:cNvSpPr>
          <p:nvPr/>
        </p:nvSpPr>
        <p:spPr bwMode="auto">
          <a:xfrm>
            <a:off x="896938" y="1903413"/>
            <a:ext cx="1679575" cy="1636712"/>
          </a:xfrm>
          <a:prstGeom prst="rect">
            <a:avLst/>
          </a:prstGeom>
          <a:solidFill>
            <a:schemeClr val="accent1"/>
          </a:solidFill>
          <a:ln>
            <a:noFill/>
          </a:ln>
        </p:spPr>
        <p:txBody>
          <a:bodyPr/>
          <a:lstStyle/>
          <a:p>
            <a:endParaRPr altLang="en-US" lang="zh-CN"/>
          </a:p>
        </p:txBody>
      </p:sp>
      <p:sp>
        <p:nvSpPr>
          <p:cNvPr id="35903" name="Freeform 63"/>
          <p:cNvSpPr/>
          <p:nvPr/>
        </p:nvSpPr>
        <p:spPr bwMode="auto">
          <a:xfrm>
            <a:off x="896938"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accent1"/>
          </a:solidFill>
          <a:ln>
            <a:noFill/>
          </a:ln>
        </p:spPr>
        <p:txBody>
          <a:bodyPr/>
          <a:lstStyle/>
          <a:p>
            <a:endParaRPr altLang="en-US" lang="zh-CN"/>
          </a:p>
        </p:txBody>
      </p:sp>
      <p:sp>
        <p:nvSpPr>
          <p:cNvPr id="35904" name="Rectangle 64"/>
          <p:cNvSpPr>
            <a:spLocks noChangeArrowheads="1"/>
          </p:cNvSpPr>
          <p:nvPr/>
        </p:nvSpPr>
        <p:spPr bwMode="auto">
          <a:xfrm>
            <a:off x="2786063" y="1903413"/>
            <a:ext cx="1679575" cy="1636712"/>
          </a:xfrm>
          <a:prstGeom prst="rect">
            <a:avLst/>
          </a:prstGeom>
          <a:solidFill>
            <a:schemeClr val="tx1">
              <a:lumMod val="75000"/>
              <a:lumOff val="25000"/>
            </a:schemeClr>
          </a:solidFill>
          <a:ln>
            <a:noFill/>
          </a:ln>
        </p:spPr>
        <p:txBody>
          <a:bodyPr/>
          <a:lstStyle/>
          <a:p>
            <a:endParaRPr altLang="en-US" lang="zh-CN"/>
          </a:p>
        </p:txBody>
      </p:sp>
      <p:sp>
        <p:nvSpPr>
          <p:cNvPr id="35905" name="Freeform 65"/>
          <p:cNvSpPr/>
          <p:nvPr/>
        </p:nvSpPr>
        <p:spPr bwMode="auto">
          <a:xfrm>
            <a:off x="2786063"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tx1">
              <a:lumMod val="75000"/>
              <a:lumOff val="25000"/>
            </a:schemeClr>
          </a:solidFill>
          <a:ln>
            <a:noFill/>
          </a:ln>
        </p:spPr>
        <p:txBody>
          <a:bodyPr/>
          <a:lstStyle/>
          <a:p>
            <a:endParaRPr altLang="en-US" lang="zh-CN"/>
          </a:p>
        </p:txBody>
      </p:sp>
      <p:sp>
        <p:nvSpPr>
          <p:cNvPr id="35906" name="Rectangle 66"/>
          <p:cNvSpPr>
            <a:spLocks noChangeArrowheads="1"/>
          </p:cNvSpPr>
          <p:nvPr/>
        </p:nvSpPr>
        <p:spPr bwMode="auto">
          <a:xfrm>
            <a:off x="4676775" y="1903413"/>
            <a:ext cx="1679575" cy="1636712"/>
          </a:xfrm>
          <a:prstGeom prst="rect">
            <a:avLst/>
          </a:prstGeom>
          <a:solidFill>
            <a:schemeClr val="accent1"/>
          </a:solidFill>
          <a:ln>
            <a:noFill/>
          </a:ln>
        </p:spPr>
        <p:txBody>
          <a:bodyPr/>
          <a:lstStyle/>
          <a:p>
            <a:endParaRPr altLang="en-US" lang="zh-CN"/>
          </a:p>
        </p:txBody>
      </p:sp>
      <p:sp>
        <p:nvSpPr>
          <p:cNvPr id="35907" name="Freeform 67"/>
          <p:cNvSpPr/>
          <p:nvPr/>
        </p:nvSpPr>
        <p:spPr bwMode="auto">
          <a:xfrm>
            <a:off x="4676775"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accent1"/>
          </a:solidFill>
          <a:ln>
            <a:noFill/>
          </a:ln>
        </p:spPr>
        <p:txBody>
          <a:bodyPr/>
          <a:lstStyle/>
          <a:p>
            <a:endParaRPr altLang="en-US" lang="zh-CN"/>
          </a:p>
        </p:txBody>
      </p:sp>
      <p:sp>
        <p:nvSpPr>
          <p:cNvPr id="35908" name="Rectangle 68"/>
          <p:cNvSpPr>
            <a:spLocks noChangeArrowheads="1"/>
          </p:cNvSpPr>
          <p:nvPr/>
        </p:nvSpPr>
        <p:spPr bwMode="auto">
          <a:xfrm>
            <a:off x="6565900" y="1903413"/>
            <a:ext cx="1679575" cy="1636712"/>
          </a:xfrm>
          <a:prstGeom prst="rect">
            <a:avLst/>
          </a:prstGeom>
          <a:solidFill>
            <a:schemeClr val="tx1">
              <a:lumMod val="75000"/>
              <a:lumOff val="25000"/>
            </a:schemeClr>
          </a:solidFill>
          <a:ln>
            <a:noFill/>
          </a:ln>
        </p:spPr>
        <p:txBody>
          <a:bodyPr/>
          <a:lstStyle/>
          <a:p>
            <a:endParaRPr altLang="en-US" lang="zh-CN"/>
          </a:p>
        </p:txBody>
      </p:sp>
      <p:sp>
        <p:nvSpPr>
          <p:cNvPr id="35909" name="Freeform 69"/>
          <p:cNvSpPr/>
          <p:nvPr/>
        </p:nvSpPr>
        <p:spPr bwMode="auto">
          <a:xfrm>
            <a:off x="6565900" y="1346200"/>
            <a:ext cx="1679575" cy="219075"/>
          </a:xfrm>
          <a:custGeom>
            <a:gdLst>
              <a:gd fmla="*/ 1472 w 1472" name="T0"/>
              <a:gd fmla="*/ 45 h 192" name="T1"/>
              <a:gd fmla="*/ 1427 w 1472" name="T2"/>
              <a:gd fmla="*/ 0 h 192" name="T3"/>
              <a:gd fmla="*/ 45 w 1472" name="T4"/>
              <a:gd fmla="*/ 0 h 192" name="T5"/>
              <a:gd fmla="*/ 0 w 1472" name="T6"/>
              <a:gd fmla="*/ 45 h 192" name="T7"/>
              <a:gd fmla="*/ 0 w 1472" name="T8"/>
              <a:gd fmla="*/ 147 h 192" name="T9"/>
              <a:gd fmla="*/ 45 w 1472" name="T10"/>
              <a:gd fmla="*/ 192 h 192" name="T11"/>
              <a:gd fmla="*/ 1427 w 1472" name="T12"/>
              <a:gd fmla="*/ 192 h 192" name="T13"/>
              <a:gd fmla="*/ 1472 w 1472" name="T14"/>
              <a:gd fmla="*/ 147 h 192" name="T15"/>
              <a:gd fmla="*/ 1472 w 1472" name="T16"/>
              <a:gd fmla="*/ 45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147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tx1">
              <a:lumMod val="75000"/>
              <a:lumOff val="25000"/>
            </a:schemeClr>
          </a:solidFill>
          <a:ln>
            <a:noFill/>
          </a:ln>
        </p:spPr>
        <p:txBody>
          <a:bodyPr/>
          <a:lstStyle/>
          <a:p>
            <a:endParaRPr altLang="en-US" lang="zh-CN"/>
          </a:p>
        </p:txBody>
      </p:sp>
      <p:sp>
        <p:nvSpPr>
          <p:cNvPr id="35910" name="Rectangle 70"/>
          <p:cNvSpPr>
            <a:spLocks noChangeArrowheads="1"/>
          </p:cNvSpPr>
          <p:nvPr/>
        </p:nvSpPr>
        <p:spPr bwMode="auto">
          <a:xfrm>
            <a:off x="1240473" y="1347788"/>
            <a:ext cx="10099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01 SPEECH SECTION</a:t>
            </a:r>
          </a:p>
        </p:txBody>
      </p:sp>
      <p:sp>
        <p:nvSpPr>
          <p:cNvPr id="35911" name="Rectangle 71"/>
          <p:cNvSpPr>
            <a:spLocks noChangeArrowheads="1"/>
          </p:cNvSpPr>
          <p:nvPr/>
        </p:nvSpPr>
        <p:spPr bwMode="auto">
          <a:xfrm>
            <a:off x="3120073" y="1347788"/>
            <a:ext cx="10099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01 SPEECH SECTION</a:t>
            </a:r>
          </a:p>
        </p:txBody>
      </p:sp>
      <p:sp>
        <p:nvSpPr>
          <p:cNvPr id="35912" name="Rectangle 72"/>
          <p:cNvSpPr>
            <a:spLocks noChangeArrowheads="1"/>
          </p:cNvSpPr>
          <p:nvPr/>
        </p:nvSpPr>
        <p:spPr bwMode="auto">
          <a:xfrm>
            <a:off x="5007611" y="1347788"/>
            <a:ext cx="10099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05 SPEECH SECTION</a:t>
            </a:r>
          </a:p>
        </p:txBody>
      </p:sp>
      <p:sp>
        <p:nvSpPr>
          <p:cNvPr id="35913" name="Rectangle 73"/>
          <p:cNvSpPr>
            <a:spLocks noChangeArrowheads="1"/>
          </p:cNvSpPr>
          <p:nvPr/>
        </p:nvSpPr>
        <p:spPr bwMode="auto">
          <a:xfrm>
            <a:off x="6918959" y="1347788"/>
            <a:ext cx="10099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en-US" sz="800">
                <a:solidFill>
                  <a:schemeClr val="bg1"/>
                </a:solidFill>
              </a:rPr>
              <a:t>04 SPEECH SECTION</a:t>
            </a:r>
          </a:p>
        </p:txBody>
      </p:sp>
      <p:sp>
        <p:nvSpPr>
          <p:cNvPr id="35914" name="Rectangle 74"/>
          <p:cNvSpPr>
            <a:spLocks noChangeArrowheads="1"/>
          </p:cNvSpPr>
          <p:nvPr/>
        </p:nvSpPr>
        <p:spPr bwMode="auto">
          <a:xfrm>
            <a:off x="1009650"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5" name="Rectangle 75"/>
          <p:cNvSpPr>
            <a:spLocks noChangeArrowheads="1"/>
          </p:cNvSpPr>
          <p:nvPr/>
        </p:nvSpPr>
        <p:spPr bwMode="auto">
          <a:xfrm>
            <a:off x="2903538"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6" name="Rectangle 76"/>
          <p:cNvSpPr>
            <a:spLocks noChangeArrowheads="1"/>
          </p:cNvSpPr>
          <p:nvPr/>
        </p:nvSpPr>
        <p:spPr bwMode="auto">
          <a:xfrm>
            <a:off x="4795838"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7" name="Rectangle 77"/>
          <p:cNvSpPr>
            <a:spLocks noChangeArrowheads="1"/>
          </p:cNvSpPr>
          <p:nvPr/>
        </p:nvSpPr>
        <p:spPr bwMode="auto">
          <a:xfrm>
            <a:off x="6681788" y="2122488"/>
            <a:ext cx="14414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rPr>
              <a:t>Head Title</a:t>
            </a:r>
          </a:p>
          <a:p>
            <a:pPr algn="ctr">
              <a:buFont typeface="Arial"/>
              <a:buNone/>
            </a:pPr>
            <a:endParaRPr altLang="en-US" b="1" lang="zh-CN" sz="1000">
              <a:solidFill>
                <a:schemeClr val="bg1"/>
              </a:solidFill>
            </a:endParaRPr>
          </a:p>
          <a:p>
            <a:pPr algn="ctr">
              <a:buFont typeface="Arial"/>
              <a:buNone/>
            </a:pPr>
            <a:r>
              <a:rPr altLang="en-US" b="1" lang="zh-CN" sz="1000">
                <a:solidFill>
                  <a:schemeClr val="bg1"/>
                </a:solidFill>
              </a:rPr>
              <a:t>We have many PowerPoint templates that has been specifically designed.</a:t>
            </a:r>
          </a:p>
        </p:txBody>
      </p:sp>
      <p:sp>
        <p:nvSpPr>
          <p:cNvPr id="35918" name="Freeform 78"/>
          <p:cNvSpPr>
            <a:spLocks noEditPoints="1"/>
          </p:cNvSpPr>
          <p:nvPr/>
        </p:nvSpPr>
        <p:spPr bwMode="auto">
          <a:xfrm flipH="1">
            <a:off x="5334000" y="2989263"/>
            <a:ext cx="393700" cy="314325"/>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919" name="Freeform 79"/>
          <p:cNvSpPr>
            <a:spLocks noEditPoints="1"/>
          </p:cNvSpPr>
          <p:nvPr/>
        </p:nvSpPr>
        <p:spPr bwMode="auto">
          <a:xfrm flipH="1">
            <a:off x="3460750" y="2984500"/>
            <a:ext cx="390525" cy="323850"/>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920" name="Freeform 80"/>
          <p:cNvSpPr>
            <a:spLocks noEditPoints="1"/>
          </p:cNvSpPr>
          <p:nvPr/>
        </p:nvSpPr>
        <p:spPr bwMode="auto">
          <a:xfrm flipH="1">
            <a:off x="1519238" y="2986088"/>
            <a:ext cx="390525" cy="320675"/>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921" name="Freeform 81"/>
          <p:cNvSpPr>
            <a:spLocks noEditPoints="1"/>
          </p:cNvSpPr>
          <p:nvPr/>
        </p:nvSpPr>
        <p:spPr bwMode="auto">
          <a:xfrm flipH="1">
            <a:off x="7265988" y="2955925"/>
            <a:ext cx="269875" cy="381000"/>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5" name="TextBox 6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6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417" name="Group 9"/>
          <p:cNvGrpSpPr/>
          <p:nvPr/>
        </p:nvGrpSpPr>
        <p:grpSpPr>
          <a:xfrm>
            <a:off x="1200150" y="1965325"/>
            <a:ext cx="434975" cy="1071563"/>
            <a:chExt cx="274" cy="675"/>
          </a:xfrm>
          <a:solidFill>
            <a:schemeClr val="accent1"/>
          </a:solidFill>
        </p:grpSpPr>
        <p:sp>
          <p:nvSpPr>
            <p:cNvPr id="17418" name="Freeform 10"/>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19" name="Oval 11"/>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0" name="Freeform 12"/>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1" name="Oval 13"/>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22" name="Group 14"/>
          <p:cNvGrpSpPr/>
          <p:nvPr/>
        </p:nvGrpSpPr>
        <p:grpSpPr>
          <a:xfrm>
            <a:off x="5618163" y="1957388"/>
            <a:ext cx="565150" cy="1073150"/>
            <a:chExt cx="356" cy="676"/>
          </a:xfrm>
          <a:solidFill>
            <a:schemeClr val="tx1">
              <a:lumMod val="75000"/>
              <a:lumOff val="25000"/>
            </a:schemeClr>
          </a:solidFill>
        </p:grpSpPr>
        <p:sp>
          <p:nvSpPr>
            <p:cNvPr id="17423" name="Freeform 15"/>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4" name="Oval 16"/>
            <p:cNvSpPr>
              <a:spLocks noChangeArrowheads="1"/>
            </p:cNvSpPr>
            <p:nvPr/>
          </p:nvSpPr>
          <p:spPr bwMode="auto">
            <a:xfrm>
              <a:off x="122"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25" name="Group 17"/>
          <p:cNvGrpSpPr/>
          <p:nvPr/>
        </p:nvGrpSpPr>
        <p:grpSpPr>
          <a:xfrm>
            <a:off x="1800225" y="1965325"/>
            <a:ext cx="434975" cy="1071563"/>
            <a:chExt cx="274" cy="675"/>
          </a:xfrm>
          <a:solidFill>
            <a:schemeClr val="accent1"/>
          </a:solidFill>
        </p:grpSpPr>
        <p:sp>
          <p:nvSpPr>
            <p:cNvPr id="17426" name="Freeform 18"/>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27" name="Oval 19"/>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28" name="Group 20"/>
          <p:cNvGrpSpPr/>
          <p:nvPr/>
        </p:nvGrpSpPr>
        <p:grpSpPr>
          <a:xfrm>
            <a:off x="6218238" y="1957388"/>
            <a:ext cx="565150" cy="1073150"/>
            <a:chExt cx="356" cy="676"/>
          </a:xfrm>
          <a:solidFill>
            <a:schemeClr val="tx1">
              <a:lumMod val="75000"/>
              <a:lumOff val="25000"/>
            </a:schemeClr>
          </a:solidFill>
        </p:grpSpPr>
        <p:sp>
          <p:nvSpPr>
            <p:cNvPr id="17429" name="Freeform 21"/>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0" name="Oval 22"/>
            <p:cNvSpPr>
              <a:spLocks noChangeArrowheads="1"/>
            </p:cNvSpPr>
            <p:nvPr/>
          </p:nvSpPr>
          <p:spPr bwMode="auto">
            <a:xfrm>
              <a:off x="122"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31" name="Group 23"/>
          <p:cNvGrpSpPr/>
          <p:nvPr/>
        </p:nvGrpSpPr>
        <p:grpSpPr>
          <a:xfrm>
            <a:off x="2400300" y="1965325"/>
            <a:ext cx="434975" cy="1071563"/>
            <a:chExt cx="274" cy="675"/>
          </a:xfrm>
          <a:solidFill>
            <a:schemeClr val="accent1"/>
          </a:solidFill>
        </p:grpSpPr>
        <p:sp>
          <p:nvSpPr>
            <p:cNvPr id="17432" name="Freeform 24"/>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3" name="Oval 25"/>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34" name="Group 26"/>
          <p:cNvGrpSpPr/>
          <p:nvPr/>
        </p:nvGrpSpPr>
        <p:grpSpPr>
          <a:xfrm>
            <a:off x="6818313" y="1957388"/>
            <a:ext cx="565150" cy="1073150"/>
            <a:chExt cx="356" cy="676"/>
          </a:xfrm>
          <a:solidFill>
            <a:schemeClr val="tx1">
              <a:lumMod val="75000"/>
              <a:lumOff val="25000"/>
            </a:schemeClr>
          </a:solidFill>
        </p:grpSpPr>
        <p:sp>
          <p:nvSpPr>
            <p:cNvPr id="17435" name="Freeform 27"/>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6" name="Oval 28"/>
            <p:cNvSpPr>
              <a:spLocks noChangeArrowheads="1"/>
            </p:cNvSpPr>
            <p:nvPr/>
          </p:nvSpPr>
          <p:spPr bwMode="auto">
            <a:xfrm>
              <a:off x="122"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37" name="Group 29"/>
          <p:cNvGrpSpPr/>
          <p:nvPr/>
        </p:nvGrpSpPr>
        <p:grpSpPr>
          <a:xfrm>
            <a:off x="3000375" y="1965325"/>
            <a:ext cx="434975" cy="1071563"/>
            <a:chExt cx="274" cy="675"/>
          </a:xfrm>
          <a:solidFill>
            <a:schemeClr val="accent1"/>
          </a:solidFill>
        </p:grpSpPr>
        <p:sp>
          <p:nvSpPr>
            <p:cNvPr id="17438" name="Freeform 30"/>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39" name="Oval 31"/>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40" name="Group 32"/>
          <p:cNvGrpSpPr/>
          <p:nvPr/>
        </p:nvGrpSpPr>
        <p:grpSpPr>
          <a:xfrm>
            <a:off x="7416800" y="1957388"/>
            <a:ext cx="566738" cy="1073150"/>
            <a:chExt cx="357" cy="676"/>
          </a:xfrm>
          <a:solidFill>
            <a:schemeClr val="tx1">
              <a:lumMod val="75000"/>
              <a:lumOff val="25000"/>
            </a:schemeClr>
          </a:solidFill>
        </p:grpSpPr>
        <p:sp>
          <p:nvSpPr>
            <p:cNvPr id="17441" name="Freeform 33"/>
            <p:cNvSpPr/>
            <p:nvPr/>
          </p:nvSpPr>
          <p:spPr bwMode="auto">
            <a:xfrm>
              <a:off x="0" y="137"/>
              <a:ext cx="357"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7442" name="Oval 34"/>
            <p:cNvSpPr>
              <a:spLocks noChangeArrowheads="1"/>
            </p:cNvSpPr>
            <p:nvPr/>
          </p:nvSpPr>
          <p:spPr bwMode="auto">
            <a:xfrm>
              <a:off x="123" y="0"/>
              <a:ext cx="114" cy="111"/>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01" name="Group 93"/>
          <p:cNvGrpSpPr/>
          <p:nvPr/>
        </p:nvGrpSpPr>
        <p:grpSpPr>
          <a:xfrm>
            <a:off x="1008063" y="1635125"/>
            <a:ext cx="349250" cy="295275"/>
            <a:chOff x="635" y="1030"/>
            <a:chExt cx="220" cy="186"/>
          </a:xfrm>
        </p:grpSpPr>
        <p:sp>
          <p:nvSpPr>
            <p:cNvPr id="17464" name="Freeform 56"/>
            <p:cNvSpPr/>
            <p:nvPr/>
          </p:nvSpPr>
          <p:spPr bwMode="auto">
            <a:xfrm>
              <a:off x="635" y="1030"/>
              <a:ext cx="220" cy="186"/>
            </a:xfrm>
            <a:custGeom>
              <a:gdLst>
                <a:gd fmla="*/ 81 w 93" name="T0"/>
                <a:gd fmla="*/ 0 h 79" name="T1"/>
                <a:gd fmla="*/ 11 w 93" name="T2"/>
                <a:gd fmla="*/ 0 h 79" name="T3"/>
                <a:gd fmla="*/ 0 w 93" name="T4"/>
                <a:gd fmla="*/ 11 h 79" name="T5"/>
                <a:gd fmla="*/ 0 w 93" name="T6"/>
                <a:gd fmla="*/ 55 h 79" name="T7"/>
                <a:gd fmla="*/ 11 w 93" name="T8"/>
                <a:gd fmla="*/ 67 h 79" name="T9"/>
                <a:gd fmla="*/ 67 w 93" name="T10"/>
                <a:gd fmla="*/ 67 h 79" name="T11"/>
                <a:gd fmla="*/ 83 w 93" name="T12"/>
                <a:gd fmla="*/ 79 h 79" name="T13"/>
                <a:gd fmla="*/ 85 w 93" name="T14"/>
                <a:gd fmla="*/ 66 h 79" name="T15"/>
                <a:gd fmla="*/ 93 w 93" name="T16"/>
                <a:gd fmla="*/ 55 h 79" name="T17"/>
                <a:gd fmla="*/ 93 w 93" name="T18"/>
                <a:gd fmla="*/ 11 h 79" name="T19"/>
                <a:gd fmla="*/ 81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5" name="Oval 57"/>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6" name="Oval 58"/>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7" name="Oval 59"/>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00" name="Group 92"/>
          <p:cNvGrpSpPr/>
          <p:nvPr/>
        </p:nvGrpSpPr>
        <p:grpSpPr>
          <a:xfrm>
            <a:off x="1619250" y="1635125"/>
            <a:ext cx="346075" cy="295275"/>
            <a:chOff x="1020" y="1030"/>
            <a:chExt cx="218" cy="186"/>
          </a:xfrm>
        </p:grpSpPr>
        <p:sp>
          <p:nvSpPr>
            <p:cNvPr id="17469" name="Freeform 61"/>
            <p:cNvSpPr/>
            <p:nvPr/>
          </p:nvSpPr>
          <p:spPr bwMode="auto">
            <a:xfrm>
              <a:off x="1020" y="1030"/>
              <a:ext cx="218" cy="186"/>
            </a:xfrm>
            <a:custGeom>
              <a:gdLst>
                <a:gd fmla="*/ 81 w 92" name="T0"/>
                <a:gd fmla="*/ 0 h 79" name="T1"/>
                <a:gd fmla="*/ 11 w 92" name="T2"/>
                <a:gd fmla="*/ 0 h 79" name="T3"/>
                <a:gd fmla="*/ 0 w 92" name="T4"/>
                <a:gd fmla="*/ 11 h 79" name="T5"/>
                <a:gd fmla="*/ 0 w 92" name="T6"/>
                <a:gd fmla="*/ 55 h 79" name="T7"/>
                <a:gd fmla="*/ 11 w 92" name="T8"/>
                <a:gd fmla="*/ 67 h 79" name="T9"/>
                <a:gd fmla="*/ 66 w 92" name="T10"/>
                <a:gd fmla="*/ 67 h 79" name="T11"/>
                <a:gd fmla="*/ 83 w 92" name="T12"/>
                <a:gd fmla="*/ 79 h 79" name="T13"/>
                <a:gd fmla="*/ 84 w 92" name="T14"/>
                <a:gd fmla="*/ 66 h 79" name="T15"/>
                <a:gd fmla="*/ 92 w 92" name="T16"/>
                <a:gd fmla="*/ 55 h 79" name="T17"/>
                <a:gd fmla="*/ 92 w 92" name="T18"/>
                <a:gd fmla="*/ 11 h 79" name="T19"/>
                <a:gd fmla="*/ 8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0" name="Oval 62"/>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1" name="Oval 63"/>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2" name="Oval 64"/>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98" name="Group 90"/>
          <p:cNvGrpSpPr/>
          <p:nvPr/>
        </p:nvGrpSpPr>
        <p:grpSpPr>
          <a:xfrm>
            <a:off x="3306763" y="1635125"/>
            <a:ext cx="349250" cy="295275"/>
            <a:chOff x="2083" y="1030"/>
            <a:chExt cx="220" cy="186"/>
          </a:xfrm>
        </p:grpSpPr>
        <p:sp>
          <p:nvSpPr>
            <p:cNvPr id="17474" name="Freeform 66"/>
            <p:cNvSpPr/>
            <p:nvPr/>
          </p:nvSpPr>
          <p:spPr bwMode="auto">
            <a:xfrm>
              <a:off x="2083" y="1030"/>
              <a:ext cx="220" cy="186"/>
            </a:xfrm>
            <a:custGeom>
              <a:gdLst>
                <a:gd fmla="*/ 12 w 93" name="T0"/>
                <a:gd fmla="*/ 0 h 79" name="T1"/>
                <a:gd fmla="*/ 82 w 93" name="T2"/>
                <a:gd fmla="*/ 0 h 79" name="T3"/>
                <a:gd fmla="*/ 93 w 93" name="T4"/>
                <a:gd fmla="*/ 11 h 79" name="T5"/>
                <a:gd fmla="*/ 93 w 93" name="T6"/>
                <a:gd fmla="*/ 55 h 79" name="T7"/>
                <a:gd fmla="*/ 82 w 93" name="T8"/>
                <a:gd fmla="*/ 67 h 79" name="T9"/>
                <a:gd fmla="*/ 26 w 93" name="T10"/>
                <a:gd fmla="*/ 67 h 79" name="T11"/>
                <a:gd fmla="*/ 10 w 93" name="T12"/>
                <a:gd fmla="*/ 79 h 79" name="T13"/>
                <a:gd fmla="*/ 8 w 93" name="T14"/>
                <a:gd fmla="*/ 66 h 79" name="T15"/>
                <a:gd fmla="*/ 0 w 93" name="T16"/>
                <a:gd fmla="*/ 55 h 79" name="T17"/>
                <a:gd fmla="*/ 0 w 93" name="T18"/>
                <a:gd fmla="*/ 11 h 79" name="T19"/>
                <a:gd fmla="*/ 12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5" name="Oval 67"/>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6" name="Oval 68"/>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7" name="Oval 69"/>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499" name="Group 91"/>
          <p:cNvGrpSpPr/>
          <p:nvPr/>
        </p:nvGrpSpPr>
        <p:grpSpPr>
          <a:xfrm>
            <a:off x="2700338" y="1635125"/>
            <a:ext cx="344487" cy="295275"/>
            <a:chOff x="1701" y="1030"/>
            <a:chExt cx="217" cy="186"/>
          </a:xfrm>
        </p:grpSpPr>
        <p:sp>
          <p:nvSpPr>
            <p:cNvPr id="17479" name="Freeform 71"/>
            <p:cNvSpPr/>
            <p:nvPr/>
          </p:nvSpPr>
          <p:spPr bwMode="auto">
            <a:xfrm>
              <a:off x="1701" y="1030"/>
              <a:ext cx="217" cy="186"/>
            </a:xfrm>
            <a:custGeom>
              <a:gdLst>
                <a:gd fmla="*/ 11 w 92" name="T0"/>
                <a:gd fmla="*/ 0 h 79" name="T1"/>
                <a:gd fmla="*/ 81 w 92" name="T2"/>
                <a:gd fmla="*/ 0 h 79" name="T3"/>
                <a:gd fmla="*/ 92 w 92" name="T4"/>
                <a:gd fmla="*/ 11 h 79" name="T5"/>
                <a:gd fmla="*/ 92 w 92" name="T6"/>
                <a:gd fmla="*/ 55 h 79" name="T7"/>
                <a:gd fmla="*/ 81 w 92" name="T8"/>
                <a:gd fmla="*/ 67 h 79" name="T9"/>
                <a:gd fmla="*/ 26 w 92" name="T10"/>
                <a:gd fmla="*/ 67 h 79" name="T11"/>
                <a:gd fmla="*/ 9 w 92" name="T12"/>
                <a:gd fmla="*/ 79 h 79" name="T13"/>
                <a:gd fmla="*/ 8 w 92" name="T14"/>
                <a:gd fmla="*/ 66 h 79" name="T15"/>
                <a:gd fmla="*/ 0 w 92" name="T16"/>
                <a:gd fmla="*/ 55 h 79" name="T17"/>
                <a:gd fmla="*/ 0 w 92" name="T18"/>
                <a:gd fmla="*/ 11 h 79" name="T19"/>
                <a:gd fmla="*/ 1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80" name="Oval 72"/>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81" name="Oval 73"/>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82" name="Oval 74"/>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7483" name="Line 75"/>
          <p:cNvSpPr>
            <a:spLocks noChangeShapeType="1"/>
          </p:cNvSpPr>
          <p:nvPr/>
        </p:nvSpPr>
        <p:spPr bwMode="auto">
          <a:xfrm>
            <a:off x="3976688" y="2498725"/>
            <a:ext cx="1189037" cy="0"/>
          </a:xfrm>
          <a:prstGeom prst="line">
            <a:avLst/>
          </a:prstGeom>
          <a:noFill/>
          <a:ln w="6350">
            <a:solidFill>
              <a:schemeClr val="tx1">
                <a:lumMod val="50000"/>
                <a:lumOff val="50000"/>
              </a:schemeClr>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7484" name="Oval 76"/>
          <p:cNvSpPr>
            <a:spLocks noChangeArrowheads="1"/>
          </p:cNvSpPr>
          <p:nvPr/>
        </p:nvSpPr>
        <p:spPr bwMode="auto">
          <a:xfrm>
            <a:off x="4287838" y="2214563"/>
            <a:ext cx="566737" cy="569912"/>
          </a:xfrm>
          <a:prstGeom prst="ellipse">
            <a:avLst/>
          </a:prstGeom>
          <a:solidFill>
            <a:schemeClr val="tx1">
              <a:lumMod val="50000"/>
              <a:lumOff val="50000"/>
            </a:schemeClr>
          </a:solidFill>
          <a:ln>
            <a:noFill/>
          </a:ln>
        </p:spPr>
        <p:txBody>
          <a:bodyPr/>
          <a:lstStyle/>
          <a:p>
            <a:endParaRPr altLang="en-US" lang="zh-CN"/>
          </a:p>
        </p:txBody>
      </p:sp>
      <p:sp>
        <p:nvSpPr>
          <p:cNvPr id="17485" name="Text Box 77"/>
          <p:cNvSpPr txBox="1">
            <a:spLocks noChangeArrowheads="1"/>
          </p:cNvSpPr>
          <p:nvPr/>
        </p:nvSpPr>
        <p:spPr bwMode="auto">
          <a:xfrm>
            <a:off x="4361497" y="2322513"/>
            <a:ext cx="419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bg1"/>
                </a:solidFill>
                <a:latin charset="0" pitchFamily="34" typeface="Impact"/>
              </a:rPr>
              <a:t>VS</a:t>
            </a:r>
          </a:p>
        </p:txBody>
      </p:sp>
      <p:sp>
        <p:nvSpPr>
          <p:cNvPr id="17486" name="Text Box 78"/>
          <p:cNvSpPr txBox="1">
            <a:spLocks noChangeArrowheads="1"/>
          </p:cNvSpPr>
          <p:nvPr/>
        </p:nvSpPr>
        <p:spPr bwMode="auto">
          <a:xfrm>
            <a:off x="1731010" y="3454400"/>
            <a:ext cx="11861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accent1"/>
                </a:solidFill>
                <a:latin charset="0" pitchFamily="34" typeface="Impact"/>
              </a:rPr>
              <a:t>35,216,840</a:t>
            </a:r>
          </a:p>
        </p:txBody>
      </p:sp>
      <p:sp>
        <p:nvSpPr>
          <p:cNvPr id="17487" name="Rectangle 79"/>
          <p:cNvSpPr>
            <a:spLocks noChangeArrowheads="1"/>
          </p:cNvSpPr>
          <p:nvPr/>
        </p:nvSpPr>
        <p:spPr bwMode="auto">
          <a:xfrm>
            <a:off x="1352550" y="3932238"/>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7488" name="Text Box 80"/>
          <p:cNvSpPr txBox="1">
            <a:spLocks noChangeArrowheads="1"/>
          </p:cNvSpPr>
          <p:nvPr/>
        </p:nvSpPr>
        <p:spPr bwMode="auto">
          <a:xfrm>
            <a:off x="6227288" y="3454400"/>
            <a:ext cx="115982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tx1">
                    <a:lumMod val="75000"/>
                    <a:lumOff val="25000"/>
                  </a:schemeClr>
                </a:solidFill>
                <a:latin charset="0" pitchFamily="34" typeface="Impact"/>
              </a:rPr>
              <a:t>61,478,900</a:t>
            </a:r>
          </a:p>
        </p:txBody>
      </p:sp>
      <p:sp>
        <p:nvSpPr>
          <p:cNvPr id="17489" name="Rectangle 81"/>
          <p:cNvSpPr>
            <a:spLocks noChangeArrowheads="1"/>
          </p:cNvSpPr>
          <p:nvPr/>
        </p:nvSpPr>
        <p:spPr bwMode="auto">
          <a:xfrm>
            <a:off x="5835650" y="3932238"/>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7490" name="Line 82"/>
          <p:cNvSpPr>
            <a:spLocks noChangeShapeType="1"/>
          </p:cNvSpPr>
          <p:nvPr/>
        </p:nvSpPr>
        <p:spPr bwMode="auto">
          <a:xfrm>
            <a:off x="1363663" y="3846513"/>
            <a:ext cx="1944687"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7491" name="Line 83"/>
          <p:cNvSpPr>
            <a:spLocks noChangeShapeType="1"/>
          </p:cNvSpPr>
          <p:nvPr/>
        </p:nvSpPr>
        <p:spPr bwMode="auto">
          <a:xfrm>
            <a:off x="5827713" y="3846513"/>
            <a:ext cx="1944687"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17502" name="Group 94"/>
          <p:cNvGrpSpPr/>
          <p:nvPr/>
        </p:nvGrpSpPr>
        <p:grpSpPr>
          <a:xfrm>
            <a:off x="5457825" y="1635125"/>
            <a:ext cx="349250" cy="295275"/>
            <a:chOff x="635" y="1030"/>
            <a:chExt cx="220" cy="186"/>
          </a:xfrm>
        </p:grpSpPr>
        <p:sp>
          <p:nvSpPr>
            <p:cNvPr id="17503" name="Freeform 95"/>
            <p:cNvSpPr/>
            <p:nvPr/>
          </p:nvSpPr>
          <p:spPr bwMode="auto">
            <a:xfrm>
              <a:off x="635" y="1030"/>
              <a:ext cx="220" cy="186"/>
            </a:xfrm>
            <a:custGeom>
              <a:gdLst>
                <a:gd fmla="*/ 81 w 93" name="T0"/>
                <a:gd fmla="*/ 0 h 79" name="T1"/>
                <a:gd fmla="*/ 11 w 93" name="T2"/>
                <a:gd fmla="*/ 0 h 79" name="T3"/>
                <a:gd fmla="*/ 0 w 93" name="T4"/>
                <a:gd fmla="*/ 11 h 79" name="T5"/>
                <a:gd fmla="*/ 0 w 93" name="T6"/>
                <a:gd fmla="*/ 55 h 79" name="T7"/>
                <a:gd fmla="*/ 11 w 93" name="T8"/>
                <a:gd fmla="*/ 67 h 79" name="T9"/>
                <a:gd fmla="*/ 67 w 93" name="T10"/>
                <a:gd fmla="*/ 67 h 79" name="T11"/>
                <a:gd fmla="*/ 83 w 93" name="T12"/>
                <a:gd fmla="*/ 79 h 79" name="T13"/>
                <a:gd fmla="*/ 85 w 93" name="T14"/>
                <a:gd fmla="*/ 66 h 79" name="T15"/>
                <a:gd fmla="*/ 93 w 93" name="T16"/>
                <a:gd fmla="*/ 55 h 79" name="T17"/>
                <a:gd fmla="*/ 93 w 93" name="T18"/>
                <a:gd fmla="*/ 11 h 79" name="T19"/>
                <a:gd fmla="*/ 81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4" name="Oval 96"/>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5" name="Oval 97"/>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6" name="Oval 98"/>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07" name="Group 99"/>
          <p:cNvGrpSpPr/>
          <p:nvPr/>
        </p:nvGrpSpPr>
        <p:grpSpPr>
          <a:xfrm>
            <a:off x="6069013" y="1635125"/>
            <a:ext cx="346075" cy="295275"/>
            <a:chOff x="1020" y="1030"/>
            <a:chExt cx="218" cy="186"/>
          </a:xfrm>
        </p:grpSpPr>
        <p:sp>
          <p:nvSpPr>
            <p:cNvPr id="17508" name="Freeform 100"/>
            <p:cNvSpPr/>
            <p:nvPr/>
          </p:nvSpPr>
          <p:spPr bwMode="auto">
            <a:xfrm>
              <a:off x="1020" y="1030"/>
              <a:ext cx="218" cy="186"/>
            </a:xfrm>
            <a:custGeom>
              <a:gdLst>
                <a:gd fmla="*/ 81 w 92" name="T0"/>
                <a:gd fmla="*/ 0 h 79" name="T1"/>
                <a:gd fmla="*/ 11 w 92" name="T2"/>
                <a:gd fmla="*/ 0 h 79" name="T3"/>
                <a:gd fmla="*/ 0 w 92" name="T4"/>
                <a:gd fmla="*/ 11 h 79" name="T5"/>
                <a:gd fmla="*/ 0 w 92" name="T6"/>
                <a:gd fmla="*/ 55 h 79" name="T7"/>
                <a:gd fmla="*/ 11 w 92" name="T8"/>
                <a:gd fmla="*/ 67 h 79" name="T9"/>
                <a:gd fmla="*/ 66 w 92" name="T10"/>
                <a:gd fmla="*/ 67 h 79" name="T11"/>
                <a:gd fmla="*/ 83 w 92" name="T12"/>
                <a:gd fmla="*/ 79 h 79" name="T13"/>
                <a:gd fmla="*/ 84 w 92" name="T14"/>
                <a:gd fmla="*/ 66 h 79" name="T15"/>
                <a:gd fmla="*/ 92 w 92" name="T16"/>
                <a:gd fmla="*/ 55 h 79" name="T17"/>
                <a:gd fmla="*/ 92 w 92" name="T18"/>
                <a:gd fmla="*/ 11 h 79" name="T19"/>
                <a:gd fmla="*/ 8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509" name="Oval 101"/>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0" name="Oval 102"/>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1" name="Oval 103"/>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12" name="Group 104"/>
          <p:cNvGrpSpPr/>
          <p:nvPr/>
        </p:nvGrpSpPr>
        <p:grpSpPr>
          <a:xfrm>
            <a:off x="7756525" y="1635125"/>
            <a:ext cx="349250" cy="295275"/>
            <a:chOff x="2083" y="1030"/>
            <a:chExt cx="220" cy="186"/>
          </a:xfrm>
        </p:grpSpPr>
        <p:sp>
          <p:nvSpPr>
            <p:cNvPr id="17513" name="Freeform 105"/>
            <p:cNvSpPr/>
            <p:nvPr/>
          </p:nvSpPr>
          <p:spPr bwMode="auto">
            <a:xfrm>
              <a:off x="2083" y="1030"/>
              <a:ext cx="220" cy="186"/>
            </a:xfrm>
            <a:custGeom>
              <a:gdLst>
                <a:gd fmla="*/ 12 w 93" name="T0"/>
                <a:gd fmla="*/ 0 h 79" name="T1"/>
                <a:gd fmla="*/ 82 w 93" name="T2"/>
                <a:gd fmla="*/ 0 h 79" name="T3"/>
                <a:gd fmla="*/ 93 w 93" name="T4"/>
                <a:gd fmla="*/ 11 h 79" name="T5"/>
                <a:gd fmla="*/ 93 w 93" name="T6"/>
                <a:gd fmla="*/ 55 h 79" name="T7"/>
                <a:gd fmla="*/ 82 w 93" name="T8"/>
                <a:gd fmla="*/ 67 h 79" name="T9"/>
                <a:gd fmla="*/ 26 w 93" name="T10"/>
                <a:gd fmla="*/ 67 h 79" name="T11"/>
                <a:gd fmla="*/ 10 w 93" name="T12"/>
                <a:gd fmla="*/ 79 h 79" name="T13"/>
                <a:gd fmla="*/ 8 w 93" name="T14"/>
                <a:gd fmla="*/ 66 h 79" name="T15"/>
                <a:gd fmla="*/ 0 w 93" name="T16"/>
                <a:gd fmla="*/ 55 h 79" name="T17"/>
                <a:gd fmla="*/ 0 w 93" name="T18"/>
                <a:gd fmla="*/ 11 h 79" name="T19"/>
                <a:gd fmla="*/ 12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4" name="Oval 106"/>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5" name="Oval 107"/>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6" name="Oval 108"/>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7517" name="Group 109"/>
          <p:cNvGrpSpPr/>
          <p:nvPr/>
        </p:nvGrpSpPr>
        <p:grpSpPr>
          <a:xfrm>
            <a:off x="7150100" y="1635125"/>
            <a:ext cx="344488" cy="295275"/>
            <a:chOff x="1701" y="1030"/>
            <a:chExt cx="217" cy="186"/>
          </a:xfrm>
        </p:grpSpPr>
        <p:sp>
          <p:nvSpPr>
            <p:cNvPr id="17518" name="Freeform 110"/>
            <p:cNvSpPr/>
            <p:nvPr/>
          </p:nvSpPr>
          <p:spPr bwMode="auto">
            <a:xfrm>
              <a:off x="1701" y="1030"/>
              <a:ext cx="217" cy="186"/>
            </a:xfrm>
            <a:custGeom>
              <a:gdLst>
                <a:gd fmla="*/ 11 w 92" name="T0"/>
                <a:gd fmla="*/ 0 h 79" name="T1"/>
                <a:gd fmla="*/ 81 w 92" name="T2"/>
                <a:gd fmla="*/ 0 h 79" name="T3"/>
                <a:gd fmla="*/ 92 w 92" name="T4"/>
                <a:gd fmla="*/ 11 h 79" name="T5"/>
                <a:gd fmla="*/ 92 w 92" name="T6"/>
                <a:gd fmla="*/ 55 h 79" name="T7"/>
                <a:gd fmla="*/ 81 w 92" name="T8"/>
                <a:gd fmla="*/ 67 h 79" name="T9"/>
                <a:gd fmla="*/ 26 w 92" name="T10"/>
                <a:gd fmla="*/ 67 h 79" name="T11"/>
                <a:gd fmla="*/ 9 w 92" name="T12"/>
                <a:gd fmla="*/ 79 h 79" name="T13"/>
                <a:gd fmla="*/ 8 w 92" name="T14"/>
                <a:gd fmla="*/ 66 h 79" name="T15"/>
                <a:gd fmla="*/ 0 w 92" name="T16"/>
                <a:gd fmla="*/ 55 h 79" name="T17"/>
                <a:gd fmla="*/ 0 w 92" name="T18"/>
                <a:gd fmla="*/ 11 h 79" name="T19"/>
                <a:gd fmla="*/ 1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7519" name="Oval 111"/>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20" name="Oval 112"/>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521" name="Oval 113"/>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15" name="TextBox 11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11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099" name="Rectangle 19"/>
          <p:cNvSpPr>
            <a:spLocks noChangeArrowheads="1"/>
          </p:cNvSpPr>
          <p:nvPr/>
        </p:nvSpPr>
        <p:spPr bwMode="auto">
          <a:xfrm>
            <a:off x="576263" y="1565275"/>
            <a:ext cx="3694112" cy="1098550"/>
          </a:xfrm>
          <a:prstGeom prst="rect">
            <a:avLst/>
          </a:prstGeom>
          <a:solidFill>
            <a:schemeClr val="bg1">
              <a:lumMod val="85000"/>
              <a:alpha val="30000"/>
            </a:schemeClr>
          </a:solidFill>
          <a:ln>
            <a:noFill/>
          </a:ln>
        </p:spPr>
        <p:txBody>
          <a:bodyPr/>
          <a:lstStyle/>
          <a:p>
            <a:endParaRPr altLang="en-US" lang="zh-CN"/>
          </a:p>
        </p:txBody>
      </p:sp>
      <p:sp>
        <p:nvSpPr>
          <p:cNvPr descr="001e90bc453a118d6b4237" id="46100" name="Freeform 20"/>
          <p:cNvSpPr/>
          <p:nvPr/>
        </p:nvSpPr>
        <p:spPr bwMode="auto">
          <a:xfrm>
            <a:off x="576263" y="1565275"/>
            <a:ext cx="1522412" cy="1098550"/>
          </a:xfrm>
          <a:custGeom>
            <a:gdLst>
              <a:gd fmla="*/ 898 w 959" name="T0"/>
              <a:gd fmla="*/ 284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4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2"/>
            <a:stretch>
              <a:fillRect b="-39047"/>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01" name="Freeform 21"/>
          <p:cNvSpPr/>
          <p:nvPr/>
        </p:nvSpPr>
        <p:spPr bwMode="auto">
          <a:xfrm>
            <a:off x="576263" y="1565275"/>
            <a:ext cx="631825" cy="631825"/>
          </a:xfrm>
          <a:custGeom>
            <a:gdLst>
              <a:gd fmla="*/ 0 w 398" name="T0"/>
              <a:gd fmla="*/ 398 h 398" name="T1"/>
              <a:gd fmla="*/ 0 w 398" name="T2"/>
              <a:gd fmla="*/ 0 h 398" name="T3"/>
              <a:gd fmla="*/ 398 w 398" name="T4"/>
              <a:gd fmla="*/ 0 h 398" name="T5"/>
              <a:gd fmla="*/ 0 w 398" name="T6"/>
              <a:gd fmla="*/ 398 h 398" name="T7"/>
            </a:gdLst>
            <a:cxnLst>
              <a:cxn ang="0">
                <a:pos x="T0" y="T1"/>
              </a:cxn>
              <a:cxn ang="0">
                <a:pos x="T2" y="T3"/>
              </a:cxn>
              <a:cxn ang="0">
                <a:pos x="T4" y="T5"/>
              </a:cxn>
              <a:cxn ang="0">
                <a:pos x="T6" y="T7"/>
              </a:cxn>
            </a:cxnLst>
            <a:rect b="b" l="0" r="r" t="0"/>
            <a:pathLst>
              <a:path h="398" w="398">
                <a:moveTo>
                  <a:pt x="0" y="398"/>
                </a:moveTo>
                <a:lnTo>
                  <a:pt x="0" y="0"/>
                </a:lnTo>
                <a:lnTo>
                  <a:pt x="398" y="0"/>
                </a:lnTo>
                <a:lnTo>
                  <a:pt x="0" y="398"/>
                </a:lnTo>
                <a:close/>
              </a:path>
            </a:pathLst>
          </a:custGeom>
          <a:solidFill>
            <a:schemeClr val="accent1"/>
          </a:solidFill>
          <a:ln>
            <a:noFill/>
          </a:ln>
        </p:spPr>
        <p:txBody>
          <a:bodyPr/>
          <a:lstStyle/>
          <a:p>
            <a:endParaRPr altLang="en-US" lang="zh-CN"/>
          </a:p>
        </p:txBody>
      </p:sp>
      <p:sp>
        <p:nvSpPr>
          <p:cNvPr id="46102" name="Rectangle 22"/>
          <p:cNvSpPr>
            <a:spLocks noChangeArrowheads="1"/>
          </p:cNvSpPr>
          <p:nvPr/>
        </p:nvSpPr>
        <p:spPr bwMode="auto">
          <a:xfrm>
            <a:off x="4875213" y="1565275"/>
            <a:ext cx="3694112" cy="1098550"/>
          </a:xfrm>
          <a:prstGeom prst="rect">
            <a:avLst/>
          </a:prstGeom>
          <a:solidFill>
            <a:schemeClr val="bg1">
              <a:lumMod val="85000"/>
              <a:alpha val="30000"/>
            </a:schemeClr>
          </a:solidFill>
          <a:ln>
            <a:noFill/>
          </a:ln>
        </p:spPr>
        <p:txBody>
          <a:bodyPr/>
          <a:lstStyle/>
          <a:p>
            <a:endParaRPr altLang="en-US" lang="zh-CN"/>
          </a:p>
        </p:txBody>
      </p:sp>
      <p:sp>
        <p:nvSpPr>
          <p:cNvPr descr="160621-20121008052951-1" id="46103" name="Freeform 23"/>
          <p:cNvSpPr/>
          <p:nvPr/>
        </p:nvSpPr>
        <p:spPr bwMode="auto">
          <a:xfrm>
            <a:off x="4875213" y="1565275"/>
            <a:ext cx="1522412" cy="1098550"/>
          </a:xfrm>
          <a:custGeom>
            <a:gdLst>
              <a:gd fmla="*/ 898 w 959" name="T0"/>
              <a:gd fmla="*/ 284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4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3"/>
            <a:stretch>
              <a:fillRect b="-37891"/>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04" name="Freeform 24"/>
          <p:cNvSpPr/>
          <p:nvPr/>
        </p:nvSpPr>
        <p:spPr bwMode="auto">
          <a:xfrm>
            <a:off x="4875213" y="1565275"/>
            <a:ext cx="631825" cy="631825"/>
          </a:xfrm>
          <a:custGeom>
            <a:gdLst>
              <a:gd fmla="*/ 0 w 398" name="T0"/>
              <a:gd fmla="*/ 398 h 398" name="T1"/>
              <a:gd fmla="*/ 0 w 398" name="T2"/>
              <a:gd fmla="*/ 0 h 398" name="T3"/>
              <a:gd fmla="*/ 398 w 398" name="T4"/>
              <a:gd fmla="*/ 0 h 398" name="T5"/>
              <a:gd fmla="*/ 0 w 398" name="T6"/>
              <a:gd fmla="*/ 398 h 398" name="T7"/>
            </a:gdLst>
            <a:cxnLst>
              <a:cxn ang="0">
                <a:pos x="T0" y="T1"/>
              </a:cxn>
              <a:cxn ang="0">
                <a:pos x="T2" y="T3"/>
              </a:cxn>
              <a:cxn ang="0">
                <a:pos x="T4" y="T5"/>
              </a:cxn>
              <a:cxn ang="0">
                <a:pos x="T6" y="T7"/>
              </a:cxn>
            </a:cxnLst>
            <a:rect b="b" l="0" r="r" t="0"/>
            <a:pathLst>
              <a:path h="398" w="398">
                <a:moveTo>
                  <a:pt x="0" y="398"/>
                </a:moveTo>
                <a:lnTo>
                  <a:pt x="0" y="0"/>
                </a:lnTo>
                <a:lnTo>
                  <a:pt x="398" y="0"/>
                </a:lnTo>
                <a:lnTo>
                  <a:pt x="0" y="398"/>
                </a:lnTo>
                <a:close/>
              </a:path>
            </a:pathLst>
          </a:custGeom>
          <a:solidFill>
            <a:schemeClr val="accent1"/>
          </a:solidFill>
          <a:ln>
            <a:noFill/>
          </a:ln>
        </p:spPr>
        <p:txBody>
          <a:bodyPr/>
          <a:lstStyle/>
          <a:p>
            <a:endParaRPr altLang="en-US" lang="zh-CN"/>
          </a:p>
        </p:txBody>
      </p:sp>
      <p:sp>
        <p:nvSpPr>
          <p:cNvPr id="46105" name="Rectangle 25"/>
          <p:cNvSpPr>
            <a:spLocks noChangeArrowheads="1"/>
          </p:cNvSpPr>
          <p:nvPr/>
        </p:nvSpPr>
        <p:spPr bwMode="auto">
          <a:xfrm>
            <a:off x="576263" y="3219450"/>
            <a:ext cx="3694112" cy="1098550"/>
          </a:xfrm>
          <a:prstGeom prst="rect">
            <a:avLst/>
          </a:prstGeom>
          <a:solidFill>
            <a:schemeClr val="bg1">
              <a:lumMod val="85000"/>
              <a:alpha val="30000"/>
            </a:schemeClr>
          </a:solidFill>
          <a:ln>
            <a:noFill/>
          </a:ln>
        </p:spPr>
        <p:txBody>
          <a:bodyPr/>
          <a:lstStyle/>
          <a:p>
            <a:endParaRPr altLang="en-US" lang="zh-CN"/>
          </a:p>
        </p:txBody>
      </p:sp>
      <p:sp>
        <p:nvSpPr>
          <p:cNvPr descr="160621-20121008053042-5" id="46106" name="Freeform 26"/>
          <p:cNvSpPr/>
          <p:nvPr/>
        </p:nvSpPr>
        <p:spPr bwMode="auto">
          <a:xfrm>
            <a:off x="576263" y="3219450"/>
            <a:ext cx="1522412" cy="1098550"/>
          </a:xfrm>
          <a:custGeom>
            <a:gdLst>
              <a:gd fmla="*/ 898 w 959" name="T0"/>
              <a:gd fmla="*/ 283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3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4"/>
            <a:stretch>
              <a:fillRect b="-37429"/>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07" name="Freeform 27"/>
          <p:cNvSpPr/>
          <p:nvPr/>
        </p:nvSpPr>
        <p:spPr bwMode="auto">
          <a:xfrm>
            <a:off x="576263" y="3219450"/>
            <a:ext cx="631825" cy="630238"/>
          </a:xfrm>
          <a:custGeom>
            <a:gdLst>
              <a:gd fmla="*/ 0 w 398" name="T0"/>
              <a:gd fmla="*/ 397 h 397" name="T1"/>
              <a:gd fmla="*/ 0 w 398" name="T2"/>
              <a:gd fmla="*/ 0 h 397" name="T3"/>
              <a:gd fmla="*/ 398 w 398" name="T4"/>
              <a:gd fmla="*/ 0 h 397" name="T5"/>
              <a:gd fmla="*/ 0 w 398" name="T6"/>
              <a:gd fmla="*/ 397 h 397" name="T7"/>
            </a:gdLst>
            <a:cxnLst>
              <a:cxn ang="0">
                <a:pos x="T0" y="T1"/>
              </a:cxn>
              <a:cxn ang="0">
                <a:pos x="T2" y="T3"/>
              </a:cxn>
              <a:cxn ang="0">
                <a:pos x="T4" y="T5"/>
              </a:cxn>
              <a:cxn ang="0">
                <a:pos x="T6" y="T7"/>
              </a:cxn>
            </a:cxnLst>
            <a:rect b="b" l="0" r="r" t="0"/>
            <a:pathLst>
              <a:path h="397" w="398">
                <a:moveTo>
                  <a:pt x="0" y="397"/>
                </a:moveTo>
                <a:lnTo>
                  <a:pt x="0" y="0"/>
                </a:lnTo>
                <a:lnTo>
                  <a:pt x="398" y="0"/>
                </a:lnTo>
                <a:lnTo>
                  <a:pt x="0" y="397"/>
                </a:lnTo>
                <a:close/>
              </a:path>
            </a:pathLst>
          </a:custGeom>
          <a:solidFill>
            <a:schemeClr val="accent1"/>
          </a:solidFill>
          <a:ln>
            <a:noFill/>
          </a:ln>
        </p:spPr>
        <p:txBody>
          <a:bodyPr/>
          <a:lstStyle/>
          <a:p>
            <a:endParaRPr altLang="en-US" lang="zh-CN"/>
          </a:p>
        </p:txBody>
      </p:sp>
      <p:sp>
        <p:nvSpPr>
          <p:cNvPr id="46108" name="Rectangle 28"/>
          <p:cNvSpPr>
            <a:spLocks noChangeArrowheads="1"/>
          </p:cNvSpPr>
          <p:nvPr/>
        </p:nvSpPr>
        <p:spPr bwMode="auto">
          <a:xfrm>
            <a:off x="4875213" y="3219450"/>
            <a:ext cx="3694112" cy="1098550"/>
          </a:xfrm>
          <a:prstGeom prst="rect">
            <a:avLst/>
          </a:prstGeom>
          <a:solidFill>
            <a:schemeClr val="bg1">
              <a:lumMod val="85000"/>
              <a:alpha val="30000"/>
            </a:schemeClr>
          </a:solidFill>
          <a:ln>
            <a:noFill/>
          </a:ln>
        </p:spPr>
        <p:txBody>
          <a:bodyPr/>
          <a:lstStyle/>
          <a:p>
            <a:endParaRPr altLang="en-US" lang="zh-CN"/>
          </a:p>
        </p:txBody>
      </p:sp>
      <p:sp>
        <p:nvSpPr>
          <p:cNvPr descr="160621-20121008053110-8" id="46109" name="Freeform 29"/>
          <p:cNvSpPr/>
          <p:nvPr/>
        </p:nvSpPr>
        <p:spPr bwMode="auto">
          <a:xfrm>
            <a:off x="4875213" y="3219450"/>
            <a:ext cx="1522412" cy="1098550"/>
          </a:xfrm>
          <a:custGeom>
            <a:gdLst>
              <a:gd fmla="*/ 898 w 959" name="T0"/>
              <a:gd fmla="*/ 283 h 692" name="T1"/>
              <a:gd fmla="*/ 898 w 959" name="T2"/>
              <a:gd fmla="*/ 0 h 692" name="T3"/>
              <a:gd fmla="*/ 0 w 959" name="T4"/>
              <a:gd fmla="*/ 0 h 692" name="T5"/>
              <a:gd fmla="*/ 0 w 959" name="T6"/>
              <a:gd fmla="*/ 692 h 692" name="T7"/>
              <a:gd fmla="*/ 898 w 959" name="T8"/>
              <a:gd fmla="*/ 692 h 692" name="T9"/>
              <a:gd fmla="*/ 898 w 959" name="T10"/>
              <a:gd fmla="*/ 407 h 692" name="T11"/>
              <a:gd fmla="*/ 959 w 959" name="T12"/>
              <a:gd fmla="*/ 346 h 692" name="T13"/>
              <a:gd fmla="*/ 898 w 959" name="T14"/>
              <a:gd fmla="*/ 283 h 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2" w="959">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5"/>
            <a:stretch>
              <a:fillRect b="-38353"/>
            </a:stretch>
          </a:blipFill>
          <a:ln>
            <a:noFill/>
          </a:ln>
          <a:extLst>
            <a:ext uri="{91240B29-F687-4F45-9708-019B960494DF}">
              <a14:hiddenLine w="9525">
                <a:solidFill>
                  <a:srgbClr val="000000"/>
                </a:solidFill>
                <a:round/>
              </a14:hiddenLine>
            </a:ext>
          </a:extLst>
        </p:spPr>
        <p:txBody>
          <a:bodyPr/>
          <a:lstStyle/>
          <a:p>
            <a:endParaRPr altLang="en-US" lang="zh-CN"/>
          </a:p>
        </p:txBody>
      </p:sp>
      <p:sp>
        <p:nvSpPr>
          <p:cNvPr id="46110" name="Freeform 30"/>
          <p:cNvSpPr/>
          <p:nvPr/>
        </p:nvSpPr>
        <p:spPr bwMode="auto">
          <a:xfrm>
            <a:off x="4875213" y="3219450"/>
            <a:ext cx="631825" cy="630238"/>
          </a:xfrm>
          <a:custGeom>
            <a:gdLst>
              <a:gd fmla="*/ 0 w 398" name="T0"/>
              <a:gd fmla="*/ 397 h 397" name="T1"/>
              <a:gd fmla="*/ 0 w 398" name="T2"/>
              <a:gd fmla="*/ 0 h 397" name="T3"/>
              <a:gd fmla="*/ 398 w 398" name="T4"/>
              <a:gd fmla="*/ 0 h 397" name="T5"/>
              <a:gd fmla="*/ 0 w 398" name="T6"/>
              <a:gd fmla="*/ 397 h 397" name="T7"/>
            </a:gdLst>
            <a:cxnLst>
              <a:cxn ang="0">
                <a:pos x="T0" y="T1"/>
              </a:cxn>
              <a:cxn ang="0">
                <a:pos x="T2" y="T3"/>
              </a:cxn>
              <a:cxn ang="0">
                <a:pos x="T4" y="T5"/>
              </a:cxn>
              <a:cxn ang="0">
                <a:pos x="T6" y="T7"/>
              </a:cxn>
            </a:cxnLst>
            <a:rect b="b" l="0" r="r" t="0"/>
            <a:pathLst>
              <a:path h="397" w="398">
                <a:moveTo>
                  <a:pt x="0" y="397"/>
                </a:moveTo>
                <a:lnTo>
                  <a:pt x="0" y="0"/>
                </a:lnTo>
                <a:lnTo>
                  <a:pt x="398" y="0"/>
                </a:lnTo>
                <a:lnTo>
                  <a:pt x="0" y="397"/>
                </a:lnTo>
                <a:close/>
              </a:path>
            </a:pathLst>
          </a:custGeom>
          <a:solidFill>
            <a:schemeClr val="accent1"/>
          </a:solidFill>
          <a:ln>
            <a:noFill/>
          </a:ln>
        </p:spPr>
        <p:txBody>
          <a:bodyPr/>
          <a:lstStyle/>
          <a:p>
            <a:endParaRPr altLang="en-US" lang="zh-CN"/>
          </a:p>
        </p:txBody>
      </p:sp>
      <p:sp>
        <p:nvSpPr>
          <p:cNvPr id="46111" name="Line 31"/>
          <p:cNvSpPr>
            <a:spLocks noChangeShapeType="1"/>
          </p:cNvSpPr>
          <p:nvPr/>
        </p:nvSpPr>
        <p:spPr bwMode="auto">
          <a:xfrm>
            <a:off x="576263" y="2947988"/>
            <a:ext cx="7967662" cy="0"/>
          </a:xfrm>
          <a:prstGeom prst="line">
            <a:avLst/>
          </a:prstGeom>
          <a:noFill/>
          <a:ln w="6350">
            <a:solidFill>
              <a:schemeClr val="tx1">
                <a:lumMod val="50000"/>
                <a:lumOff val="50000"/>
              </a:schemeClr>
            </a:solidFill>
            <a:round/>
          </a:ln>
          <a:extLst>
            <a:ext uri="{909E8E84-426E-40DD-AFC4-6F175D3DCCD1}">
              <a14:hiddenFill>
                <a:noFill/>
              </a14:hiddenFill>
            </a:ext>
          </a:extLst>
        </p:spPr>
        <p:txBody>
          <a:bodyPr/>
          <a:lstStyle/>
          <a:p>
            <a:endParaRPr altLang="en-US" lang="zh-CN"/>
          </a:p>
        </p:txBody>
      </p:sp>
      <p:sp>
        <p:nvSpPr>
          <p:cNvPr id="46112" name="Line 32"/>
          <p:cNvSpPr>
            <a:spLocks noChangeShapeType="1"/>
          </p:cNvSpPr>
          <p:nvPr/>
        </p:nvSpPr>
        <p:spPr bwMode="auto">
          <a:xfrm flipH="1">
            <a:off x="4567238" y="1565275"/>
            <a:ext cx="0" cy="2752725"/>
          </a:xfrm>
          <a:prstGeom prst="line">
            <a:avLst/>
          </a:prstGeom>
          <a:noFill/>
          <a:ln w="6350">
            <a:solidFill>
              <a:schemeClr val="tx1">
                <a:lumMod val="50000"/>
                <a:lumOff val="50000"/>
              </a:schemeClr>
            </a:solidFill>
            <a:round/>
          </a:ln>
          <a:extLst>
            <a:ext uri="{909E8E84-426E-40DD-AFC4-6F175D3DCCD1}">
              <a14:hiddenFill>
                <a:noFill/>
              </a14:hiddenFill>
            </a:ext>
          </a:extLst>
        </p:spPr>
        <p:txBody>
          <a:bodyPr/>
          <a:lstStyle/>
          <a:p>
            <a:endParaRPr altLang="en-US" lang="zh-CN"/>
          </a:p>
        </p:txBody>
      </p:sp>
      <p:grpSp>
        <p:nvGrpSpPr>
          <p:cNvPr id="46113" name="Group 33"/>
          <p:cNvGrpSpPr/>
          <p:nvPr/>
        </p:nvGrpSpPr>
        <p:grpSpPr>
          <a:xfrm>
            <a:off x="4979988" y="3311525"/>
            <a:ext cx="171450" cy="222250"/>
            <a:chExt cx="108" cy="140"/>
          </a:xfrm>
        </p:grpSpPr>
        <p:sp>
          <p:nvSpPr>
            <p:cNvPr id="46114" name="Freeform 34"/>
            <p:cNvSpPr/>
            <p:nvPr/>
          </p:nvSpPr>
          <p:spPr bwMode="auto">
            <a:xfrm>
              <a:off x="0" y="0"/>
              <a:ext cx="108" cy="140"/>
            </a:xfrm>
            <a:custGeom>
              <a:gdLst>
                <a:gd fmla="*/ 16 w 73" name="T0"/>
                <a:gd fmla="*/ 86 h 94" name="T1"/>
                <a:gd fmla="*/ 8 w 73" name="T2"/>
                <a:gd fmla="*/ 86 h 94" name="T3"/>
                <a:gd fmla="*/ 8 w 73" name="T4"/>
                <a:gd fmla="*/ 8 h 94" name="T5"/>
                <a:gd fmla="*/ 69 w 73" name="T6"/>
                <a:gd fmla="*/ 8 h 94" name="T7"/>
                <a:gd fmla="*/ 73 w 73" name="T8"/>
                <a:gd fmla="*/ 4 h 94" name="T9"/>
                <a:gd fmla="*/ 69 w 73" name="T10"/>
                <a:gd fmla="*/ 0 h 94" name="T11"/>
                <a:gd fmla="*/ 4 w 73" name="T12"/>
                <a:gd fmla="*/ 0 h 94" name="T13"/>
                <a:gd fmla="*/ 0 w 73" name="T14"/>
                <a:gd fmla="*/ 4 h 94" name="T15"/>
                <a:gd fmla="*/ 0 w 73" name="T16"/>
                <a:gd fmla="*/ 90 h 94" name="T17"/>
                <a:gd fmla="*/ 4 w 73" name="T18"/>
                <a:gd fmla="*/ 94 h 94" name="T19"/>
                <a:gd fmla="*/ 16 w 73" name="T20"/>
                <a:gd fmla="*/ 94 h 94" name="T21"/>
                <a:gd fmla="*/ 20 w 73" name="T22"/>
                <a:gd fmla="*/ 90 h 94" name="T23"/>
                <a:gd fmla="*/ 16 w 73" name="T24"/>
                <a:gd fmla="*/ 86 h 9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4" w="73">
                  <a:moveTo>
                    <a:pt x="16" y="86"/>
                  </a:moveTo>
                  <a:cubicBezTo>
                    <a:pt x="8" y="86"/>
                    <a:pt x="8" y="86"/>
                    <a:pt x="8" y="86"/>
                  </a:cubicBezTo>
                  <a:cubicBezTo>
                    <a:pt x="8" y="8"/>
                    <a:pt x="8" y="8"/>
                    <a:pt x="8" y="8"/>
                  </a:cubicBezTo>
                  <a:cubicBezTo>
                    <a:pt x="69" y="8"/>
                    <a:pt x="69" y="8"/>
                    <a:pt x="69" y="8"/>
                  </a:cubicBezTo>
                  <a:cubicBezTo>
                    <a:pt x="71" y="8"/>
                    <a:pt x="73" y="6"/>
                    <a:pt x="73" y="4"/>
                  </a:cubicBezTo>
                  <a:cubicBezTo>
                    <a:pt x="73" y="1"/>
                    <a:pt x="71" y="0"/>
                    <a:pt x="69" y="0"/>
                  </a:cubicBezTo>
                  <a:cubicBezTo>
                    <a:pt x="4" y="0"/>
                    <a:pt x="4" y="0"/>
                    <a:pt x="4" y="0"/>
                  </a:cubicBezTo>
                  <a:cubicBezTo>
                    <a:pt x="2" y="0"/>
                    <a:pt x="0" y="1"/>
                    <a:pt x="0" y="4"/>
                  </a:cubicBezTo>
                  <a:cubicBezTo>
                    <a:pt x="0" y="90"/>
                    <a:pt x="0" y="90"/>
                    <a:pt x="0" y="90"/>
                  </a:cubicBezTo>
                  <a:cubicBezTo>
                    <a:pt x="0" y="92"/>
                    <a:pt x="2" y="94"/>
                    <a:pt x="4" y="94"/>
                  </a:cubicBezTo>
                  <a:cubicBezTo>
                    <a:pt x="16" y="94"/>
                    <a:pt x="16" y="94"/>
                    <a:pt x="16" y="94"/>
                  </a:cubicBezTo>
                  <a:cubicBezTo>
                    <a:pt x="18" y="94"/>
                    <a:pt x="20" y="92"/>
                    <a:pt x="20" y="90"/>
                  </a:cubicBezTo>
                  <a:cubicBezTo>
                    <a:pt x="20" y="88"/>
                    <a:pt x="18" y="86"/>
                    <a:pt x="16" y="8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5" name="Freeform 35"/>
            <p:cNvSpPr/>
            <p:nvPr/>
          </p:nvSpPr>
          <p:spPr bwMode="auto">
            <a:xfrm>
              <a:off x="68" y="82"/>
              <a:ext cx="40" cy="58"/>
            </a:xfrm>
            <a:custGeom>
              <a:gdLst>
                <a:gd fmla="*/ 23 w 27" name="T0"/>
                <a:gd fmla="*/ 0 h 39" name="T1"/>
                <a:gd fmla="*/ 19 w 27" name="T2"/>
                <a:gd fmla="*/ 4 h 39" name="T3"/>
                <a:gd fmla="*/ 19 w 27" name="T4"/>
                <a:gd fmla="*/ 31 h 39" name="T5"/>
                <a:gd fmla="*/ 4 w 27" name="T6"/>
                <a:gd fmla="*/ 31 h 39" name="T7"/>
                <a:gd fmla="*/ 0 w 27" name="T8"/>
                <a:gd fmla="*/ 35 h 39" name="T9"/>
                <a:gd fmla="*/ 4 w 27" name="T10"/>
                <a:gd fmla="*/ 39 h 39" name="T11"/>
                <a:gd fmla="*/ 23 w 27" name="T12"/>
                <a:gd fmla="*/ 39 h 39" name="T13"/>
                <a:gd fmla="*/ 26 w 27" name="T14"/>
                <a:gd fmla="*/ 38 h 39" name="T15"/>
                <a:gd fmla="*/ 27 w 27" name="T16"/>
                <a:gd fmla="*/ 35 h 39" name="T17"/>
                <a:gd fmla="*/ 27 w 27" name="T18"/>
                <a:gd fmla="*/ 4 h 39" name="T19"/>
                <a:gd fmla="*/ 23 w 27" name="T20"/>
                <a:gd fmla="*/ 0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27">
                  <a:moveTo>
                    <a:pt x="23" y="0"/>
                  </a:moveTo>
                  <a:cubicBezTo>
                    <a:pt x="21" y="0"/>
                    <a:pt x="19" y="2"/>
                    <a:pt x="19" y="4"/>
                  </a:cubicBezTo>
                  <a:cubicBezTo>
                    <a:pt x="19" y="31"/>
                    <a:pt x="19" y="31"/>
                    <a:pt x="19" y="31"/>
                  </a:cubicBezTo>
                  <a:cubicBezTo>
                    <a:pt x="4" y="31"/>
                    <a:pt x="4" y="31"/>
                    <a:pt x="4" y="31"/>
                  </a:cubicBezTo>
                  <a:cubicBezTo>
                    <a:pt x="2" y="31"/>
                    <a:pt x="0" y="33"/>
                    <a:pt x="0" y="35"/>
                  </a:cubicBezTo>
                  <a:cubicBezTo>
                    <a:pt x="0" y="37"/>
                    <a:pt x="2" y="39"/>
                    <a:pt x="4" y="39"/>
                  </a:cubicBezTo>
                  <a:cubicBezTo>
                    <a:pt x="23" y="39"/>
                    <a:pt x="23" y="39"/>
                    <a:pt x="23" y="39"/>
                  </a:cubicBezTo>
                  <a:cubicBezTo>
                    <a:pt x="24" y="39"/>
                    <a:pt x="25" y="39"/>
                    <a:pt x="26" y="38"/>
                  </a:cubicBezTo>
                  <a:cubicBezTo>
                    <a:pt x="27" y="37"/>
                    <a:pt x="27" y="36"/>
                    <a:pt x="27" y="35"/>
                  </a:cubicBezTo>
                  <a:cubicBezTo>
                    <a:pt x="27" y="4"/>
                    <a:pt x="27" y="4"/>
                    <a:pt x="27" y="4"/>
                  </a:cubicBezTo>
                  <a:cubicBezTo>
                    <a:pt x="27" y="2"/>
                    <a:pt x="25" y="0"/>
                    <a:pt x="23"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6" name="Freeform 36"/>
            <p:cNvSpPr>
              <a:spLocks noEditPoints="1"/>
            </p:cNvSpPr>
            <p:nvPr/>
          </p:nvSpPr>
          <p:spPr bwMode="auto">
            <a:xfrm>
              <a:off x="38" y="29"/>
              <a:ext cx="69" cy="99"/>
            </a:xfrm>
            <a:custGeom>
              <a:gdLst>
                <a:gd fmla="*/ 40 w 46" name="T0"/>
                <a:gd fmla="*/ 1 h 67" name="T1"/>
                <a:gd fmla="*/ 35 w 46" name="T2"/>
                <a:gd fmla="*/ 0 h 67" name="T3"/>
                <a:gd fmla="*/ 27 w 46" name="T4"/>
                <a:gd fmla="*/ 5 h 67" name="T5"/>
                <a:gd fmla="*/ 0 w 46" name="T6"/>
                <a:gd fmla="*/ 50 h 67" name="T7"/>
                <a:gd fmla="*/ 0 w 46" name="T8"/>
                <a:gd fmla="*/ 53 h 67" name="T9"/>
                <a:gd fmla="*/ 0 w 46" name="T10"/>
                <a:gd fmla="*/ 63 h 67" name="T11"/>
                <a:gd fmla="*/ 2 w 46" name="T12"/>
                <a:gd fmla="*/ 66 h 67" name="T13"/>
                <a:gd fmla="*/ 4 w 46" name="T14"/>
                <a:gd fmla="*/ 67 h 67" name="T15"/>
                <a:gd fmla="*/ 6 w 46" name="T16"/>
                <a:gd fmla="*/ 66 h 67" name="T17"/>
                <a:gd fmla="*/ 15 w 46" name="T18"/>
                <a:gd fmla="*/ 61 h 67" name="T19"/>
                <a:gd fmla="*/ 17 w 46" name="T20"/>
                <a:gd fmla="*/ 60 h 67" name="T21"/>
                <a:gd fmla="*/ 43 w 46" name="T22"/>
                <a:gd fmla="*/ 15 h 67" name="T23"/>
                <a:gd fmla="*/ 40 w 46" name="T24"/>
                <a:gd fmla="*/ 1 h 67" name="T25"/>
                <a:gd fmla="*/ 36 w 46" name="T26"/>
                <a:gd fmla="*/ 10 h 67" name="T27"/>
                <a:gd fmla="*/ 11 w 46" name="T28"/>
                <a:gd fmla="*/ 55 h 67" name="T29"/>
                <a:gd fmla="*/ 8 w 46" name="T30"/>
                <a:gd fmla="*/ 56 h 67" name="T31"/>
                <a:gd fmla="*/ 8 w 46" name="T32"/>
                <a:gd fmla="*/ 53 h 67" name="T33"/>
                <a:gd fmla="*/ 34 w 46" name="T34"/>
                <a:gd fmla="*/ 9 h 67" name="T35"/>
                <a:gd fmla="*/ 36 w 46" name="T36"/>
                <a:gd fmla="*/ 8 h 67" name="T37"/>
                <a:gd fmla="*/ 36 w 46" name="T38"/>
                <a:gd fmla="*/ 10 h 6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7" w="46">
                  <a:moveTo>
                    <a:pt x="40" y="1"/>
                  </a:moveTo>
                  <a:cubicBezTo>
                    <a:pt x="38" y="1"/>
                    <a:pt x="37" y="0"/>
                    <a:pt x="35" y="0"/>
                  </a:cubicBezTo>
                  <a:cubicBezTo>
                    <a:pt x="32" y="0"/>
                    <a:pt x="28" y="2"/>
                    <a:pt x="27" y="5"/>
                  </a:cubicBezTo>
                  <a:cubicBezTo>
                    <a:pt x="0" y="50"/>
                    <a:pt x="0" y="50"/>
                    <a:pt x="0" y="50"/>
                  </a:cubicBezTo>
                  <a:cubicBezTo>
                    <a:pt x="0" y="51"/>
                    <a:pt x="0" y="52"/>
                    <a:pt x="0" y="53"/>
                  </a:cubicBezTo>
                  <a:cubicBezTo>
                    <a:pt x="0" y="63"/>
                    <a:pt x="0" y="63"/>
                    <a:pt x="0" y="63"/>
                  </a:cubicBezTo>
                  <a:cubicBezTo>
                    <a:pt x="0" y="64"/>
                    <a:pt x="1" y="66"/>
                    <a:pt x="2" y="66"/>
                  </a:cubicBezTo>
                  <a:cubicBezTo>
                    <a:pt x="3" y="67"/>
                    <a:pt x="4" y="67"/>
                    <a:pt x="4" y="67"/>
                  </a:cubicBezTo>
                  <a:cubicBezTo>
                    <a:pt x="5" y="67"/>
                    <a:pt x="6" y="67"/>
                    <a:pt x="6" y="66"/>
                  </a:cubicBezTo>
                  <a:cubicBezTo>
                    <a:pt x="15" y="61"/>
                    <a:pt x="15" y="61"/>
                    <a:pt x="15" y="61"/>
                  </a:cubicBezTo>
                  <a:cubicBezTo>
                    <a:pt x="16" y="61"/>
                    <a:pt x="17" y="61"/>
                    <a:pt x="17" y="60"/>
                  </a:cubicBezTo>
                  <a:cubicBezTo>
                    <a:pt x="43" y="15"/>
                    <a:pt x="43" y="15"/>
                    <a:pt x="43" y="15"/>
                  </a:cubicBezTo>
                  <a:cubicBezTo>
                    <a:pt x="46" y="10"/>
                    <a:pt x="44" y="4"/>
                    <a:pt x="40" y="1"/>
                  </a:cubicBezTo>
                  <a:close/>
                  <a:moveTo>
                    <a:pt x="36" y="10"/>
                  </a:moveTo>
                  <a:cubicBezTo>
                    <a:pt x="11" y="55"/>
                    <a:pt x="11" y="55"/>
                    <a:pt x="11" y="55"/>
                  </a:cubicBezTo>
                  <a:cubicBezTo>
                    <a:pt x="8" y="56"/>
                    <a:pt x="8" y="56"/>
                    <a:pt x="8" y="56"/>
                  </a:cubicBezTo>
                  <a:cubicBezTo>
                    <a:pt x="8" y="53"/>
                    <a:pt x="8" y="53"/>
                    <a:pt x="8" y="53"/>
                  </a:cubicBezTo>
                  <a:cubicBezTo>
                    <a:pt x="34" y="9"/>
                    <a:pt x="34" y="9"/>
                    <a:pt x="34" y="9"/>
                  </a:cubicBezTo>
                  <a:cubicBezTo>
                    <a:pt x="34" y="8"/>
                    <a:pt x="35" y="8"/>
                    <a:pt x="36" y="8"/>
                  </a:cubicBezTo>
                  <a:cubicBezTo>
                    <a:pt x="36" y="9"/>
                    <a:pt x="37" y="10"/>
                    <a:pt x="36" y="1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7" name="Freeform 37"/>
            <p:cNvSpPr/>
            <p:nvPr/>
          </p:nvSpPr>
          <p:spPr bwMode="auto">
            <a:xfrm>
              <a:off x="19" y="39"/>
              <a:ext cx="43" cy="13"/>
            </a:xfrm>
            <a:custGeom>
              <a:gdLst>
                <a:gd fmla="*/ 29 w 29" name="T0"/>
                <a:gd fmla="*/ 4 h 9" name="T1"/>
                <a:gd fmla="*/ 25 w 29" name="T2"/>
                <a:gd fmla="*/ 0 h 9" name="T3"/>
                <a:gd fmla="*/ 4 w 29" name="T4"/>
                <a:gd fmla="*/ 0 h 9" name="T5"/>
                <a:gd fmla="*/ 0 w 29" name="T6"/>
                <a:gd fmla="*/ 4 h 9" name="T7"/>
                <a:gd fmla="*/ 4 w 29" name="T8"/>
                <a:gd fmla="*/ 9 h 9" name="T9"/>
                <a:gd fmla="*/ 25 w 29" name="T10"/>
                <a:gd fmla="*/ 9 h 9" name="T11"/>
                <a:gd fmla="*/ 29 w 29"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28">
                  <a:moveTo>
                    <a:pt x="29" y="4"/>
                  </a:moveTo>
                  <a:cubicBezTo>
                    <a:pt x="29" y="2"/>
                    <a:pt x="27" y="0"/>
                    <a:pt x="25" y="0"/>
                  </a:cubicBezTo>
                  <a:cubicBezTo>
                    <a:pt x="4" y="0"/>
                    <a:pt x="4" y="0"/>
                    <a:pt x="4" y="0"/>
                  </a:cubicBezTo>
                  <a:cubicBezTo>
                    <a:pt x="2" y="0"/>
                    <a:pt x="0" y="2"/>
                    <a:pt x="0" y="4"/>
                  </a:cubicBezTo>
                  <a:cubicBezTo>
                    <a:pt x="0" y="7"/>
                    <a:pt x="2" y="9"/>
                    <a:pt x="4" y="9"/>
                  </a:cubicBezTo>
                  <a:cubicBezTo>
                    <a:pt x="25" y="9"/>
                    <a:pt x="25" y="9"/>
                    <a:pt x="25" y="9"/>
                  </a:cubicBezTo>
                  <a:cubicBezTo>
                    <a:pt x="27" y="9"/>
                    <a:pt x="29" y="7"/>
                    <a:pt x="29"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18" name="Freeform 38"/>
            <p:cNvSpPr/>
            <p:nvPr/>
          </p:nvSpPr>
          <p:spPr bwMode="auto">
            <a:xfrm>
              <a:off x="19" y="63"/>
              <a:ext cx="28" cy="12"/>
            </a:xfrm>
            <a:custGeom>
              <a:gdLst>
                <a:gd fmla="*/ 4 w 19" name="T0"/>
                <a:gd fmla="*/ 0 h 8" name="T1"/>
                <a:gd fmla="*/ 0 w 19" name="T2"/>
                <a:gd fmla="*/ 4 h 8" name="T3"/>
                <a:gd fmla="*/ 4 w 19" name="T4"/>
                <a:gd fmla="*/ 8 h 8" name="T5"/>
                <a:gd fmla="*/ 15 w 19" name="T6"/>
                <a:gd fmla="*/ 8 h 8" name="T7"/>
                <a:gd fmla="*/ 19 w 19" name="T8"/>
                <a:gd fmla="*/ 4 h 8" name="T9"/>
                <a:gd fmla="*/ 15 w 19" name="T10"/>
                <a:gd fmla="*/ 0 h 8" name="T11"/>
                <a:gd fmla="*/ 4 w 19"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9">
                  <a:moveTo>
                    <a:pt x="4" y="0"/>
                  </a:moveTo>
                  <a:cubicBezTo>
                    <a:pt x="2" y="0"/>
                    <a:pt x="0" y="2"/>
                    <a:pt x="0" y="4"/>
                  </a:cubicBezTo>
                  <a:cubicBezTo>
                    <a:pt x="0" y="7"/>
                    <a:pt x="2" y="8"/>
                    <a:pt x="4" y="8"/>
                  </a:cubicBezTo>
                  <a:cubicBezTo>
                    <a:pt x="15" y="8"/>
                    <a:pt x="15" y="8"/>
                    <a:pt x="15" y="8"/>
                  </a:cubicBezTo>
                  <a:cubicBezTo>
                    <a:pt x="17" y="8"/>
                    <a:pt x="19" y="7"/>
                    <a:pt x="19" y="4"/>
                  </a:cubicBezTo>
                  <a:cubicBezTo>
                    <a:pt x="19" y="2"/>
                    <a:pt x="17" y="0"/>
                    <a:pt x="15"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6119" name="Group 39"/>
          <p:cNvGrpSpPr/>
          <p:nvPr/>
        </p:nvGrpSpPr>
        <p:grpSpPr>
          <a:xfrm>
            <a:off x="668338" y="3309938"/>
            <a:ext cx="223837" cy="223837"/>
            <a:chExt cx="141" cy="141"/>
          </a:xfrm>
        </p:grpSpPr>
        <p:sp>
          <p:nvSpPr>
            <p:cNvPr id="46120" name="Freeform 40"/>
            <p:cNvSpPr>
              <a:spLocks noEditPoints="1"/>
            </p:cNvSpPr>
            <p:nvPr/>
          </p:nvSpPr>
          <p:spPr bwMode="auto">
            <a:xfrm>
              <a:off x="0" y="0"/>
              <a:ext cx="141" cy="141"/>
            </a:xfrm>
            <a:custGeom>
              <a:gdLst>
                <a:gd fmla="*/ 91 w 95" name="T0"/>
                <a:gd fmla="*/ 37 h 95" name="T1"/>
                <a:gd fmla="*/ 82 w 95" name="T2"/>
                <a:gd fmla="*/ 31 h 95" name="T3"/>
                <a:gd fmla="*/ 85 w 95" name="T4"/>
                <a:gd fmla="*/ 20 h 95" name="T5"/>
                <a:gd fmla="*/ 71 w 95" name="T6"/>
                <a:gd fmla="*/ 9 h 95" name="T7"/>
                <a:gd fmla="*/ 60 w 95" name="T8"/>
                <a:gd fmla="*/ 11 h 95" name="T9"/>
                <a:gd fmla="*/ 55 w 95" name="T10"/>
                <a:gd fmla="*/ 1 h 95" name="T11"/>
                <a:gd fmla="*/ 37 w 95" name="T12"/>
                <a:gd fmla="*/ 4 h 95" name="T13"/>
                <a:gd fmla="*/ 31 w 95" name="T14"/>
                <a:gd fmla="*/ 13 h 95" name="T15"/>
                <a:gd fmla="*/ 20 w 95" name="T16"/>
                <a:gd fmla="*/ 10 h 95" name="T17"/>
                <a:gd fmla="*/ 9 w 95" name="T18"/>
                <a:gd fmla="*/ 24 h 95" name="T19"/>
                <a:gd fmla="*/ 11 w 95" name="T20"/>
                <a:gd fmla="*/ 35 h 95" name="T21"/>
                <a:gd fmla="*/ 1 w 95" name="T22"/>
                <a:gd fmla="*/ 41 h 95" name="T23"/>
                <a:gd fmla="*/ 1 w 95" name="T24"/>
                <a:gd fmla="*/ 55 h 95" name="T25"/>
                <a:gd fmla="*/ 11 w 95" name="T26"/>
                <a:gd fmla="*/ 61 h 95" name="T27"/>
                <a:gd fmla="*/ 9 w 95" name="T28"/>
                <a:gd fmla="*/ 72 h 95" name="T29"/>
                <a:gd fmla="*/ 20 w 95" name="T30"/>
                <a:gd fmla="*/ 86 h 95" name="T31"/>
                <a:gd fmla="*/ 31 w 95" name="T32"/>
                <a:gd fmla="*/ 83 h 95" name="T33"/>
                <a:gd fmla="*/ 37 w 95" name="T34"/>
                <a:gd fmla="*/ 92 h 95" name="T35"/>
                <a:gd fmla="*/ 47 w 95" name="T36"/>
                <a:gd fmla="*/ 95 h 95" name="T37"/>
                <a:gd fmla="*/ 58 w 95" name="T38"/>
                <a:gd fmla="*/ 92 h 95" name="T39"/>
                <a:gd fmla="*/ 64 w 95" name="T40"/>
                <a:gd fmla="*/ 83 h 95" name="T41"/>
                <a:gd fmla="*/ 75 w 95" name="T42"/>
                <a:gd fmla="*/ 86 h 95" name="T43"/>
                <a:gd fmla="*/ 86 w 95" name="T44"/>
                <a:gd fmla="*/ 72 h 95" name="T45"/>
                <a:gd fmla="*/ 84 w 95" name="T46"/>
                <a:gd fmla="*/ 61 h 95" name="T47"/>
                <a:gd fmla="*/ 94 w 95" name="T48"/>
                <a:gd fmla="*/ 55 h 95" name="T49"/>
                <a:gd fmla="*/ 94 w 95" name="T50"/>
                <a:gd fmla="*/ 41 h 95" name="T51"/>
                <a:gd fmla="*/ 79 w 95" name="T52"/>
                <a:gd fmla="*/ 54 h 95" name="T53"/>
                <a:gd fmla="*/ 74 w 95" name="T54"/>
                <a:gd fmla="*/ 62 h 95" name="T55"/>
                <a:gd fmla="*/ 77 w 95" name="T56"/>
                <a:gd fmla="*/ 73 h 95" name="T57"/>
                <a:gd fmla="*/ 66 w 95" name="T58"/>
                <a:gd fmla="*/ 75 h 95" name="T59"/>
                <a:gd fmla="*/ 56 w 95" name="T60"/>
                <a:gd fmla="*/ 77 h 95" name="T61"/>
                <a:gd fmla="*/ 51 w 95" name="T62"/>
                <a:gd fmla="*/ 87 h 95" name="T63"/>
                <a:gd fmla="*/ 41 w 95" name="T64"/>
                <a:gd fmla="*/ 80 h 95" name="T65"/>
                <a:gd fmla="*/ 33 w 95" name="T66"/>
                <a:gd fmla="*/ 75 h 95" name="T67"/>
                <a:gd fmla="*/ 22 w 95" name="T68"/>
                <a:gd fmla="*/ 78 h 95" name="T69"/>
                <a:gd fmla="*/ 21 w 95" name="T70"/>
                <a:gd fmla="*/ 66 h 95" name="T71"/>
                <a:gd fmla="*/ 18 w 95" name="T72"/>
                <a:gd fmla="*/ 56 h 95" name="T73"/>
                <a:gd fmla="*/ 8 w 95" name="T74"/>
                <a:gd fmla="*/ 51 h 95" name="T75"/>
                <a:gd fmla="*/ 8 w 95" name="T76"/>
                <a:gd fmla="*/ 44 h 95" name="T77"/>
                <a:gd fmla="*/ 18 w 95" name="T78"/>
                <a:gd fmla="*/ 39 h 95" name="T79"/>
                <a:gd fmla="*/ 21 w 95" name="T80"/>
                <a:gd fmla="*/ 29 h 95" name="T81"/>
                <a:gd fmla="*/ 22 w 95" name="T82"/>
                <a:gd fmla="*/ 18 h 95" name="T83"/>
                <a:gd fmla="*/ 33 w 95" name="T84"/>
                <a:gd fmla="*/ 21 h 95" name="T85"/>
                <a:gd fmla="*/ 41 w 95" name="T86"/>
                <a:gd fmla="*/ 16 h 95" name="T87"/>
                <a:gd fmla="*/ 51 w 95" name="T88"/>
                <a:gd fmla="*/ 9 h 95" name="T89"/>
                <a:gd fmla="*/ 56 w 95" name="T90"/>
                <a:gd fmla="*/ 18 h 95" name="T91"/>
                <a:gd fmla="*/ 66 w 95" name="T92"/>
                <a:gd fmla="*/ 21 h 95" name="T93"/>
                <a:gd fmla="*/ 77 w 95" name="T94"/>
                <a:gd fmla="*/ 23 h 95" name="T95"/>
                <a:gd fmla="*/ 74 w 95" name="T96"/>
                <a:gd fmla="*/ 33 h 95" name="T97"/>
                <a:gd fmla="*/ 79 w 95" name="T98"/>
                <a:gd fmla="*/ 42 h 95" name="T99"/>
                <a:gd fmla="*/ 87 w 95" name="T100"/>
                <a:gd fmla="*/ 48 h 9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5" w="95">
                  <a:moveTo>
                    <a:pt x="94" y="41"/>
                  </a:moveTo>
                  <a:cubicBezTo>
                    <a:pt x="94" y="39"/>
                    <a:pt x="93" y="38"/>
                    <a:pt x="91" y="37"/>
                  </a:cubicBezTo>
                  <a:cubicBezTo>
                    <a:pt x="84" y="35"/>
                    <a:pt x="84" y="35"/>
                    <a:pt x="84" y="35"/>
                  </a:cubicBezTo>
                  <a:cubicBezTo>
                    <a:pt x="84" y="33"/>
                    <a:pt x="83" y="32"/>
                    <a:pt x="82" y="31"/>
                  </a:cubicBezTo>
                  <a:cubicBezTo>
                    <a:pt x="86" y="24"/>
                    <a:pt x="86" y="24"/>
                    <a:pt x="86" y="24"/>
                  </a:cubicBezTo>
                  <a:cubicBezTo>
                    <a:pt x="87" y="23"/>
                    <a:pt x="86" y="21"/>
                    <a:pt x="85" y="20"/>
                  </a:cubicBezTo>
                  <a:cubicBezTo>
                    <a:pt x="83" y="16"/>
                    <a:pt x="79" y="13"/>
                    <a:pt x="75" y="10"/>
                  </a:cubicBezTo>
                  <a:cubicBezTo>
                    <a:pt x="74" y="9"/>
                    <a:pt x="73" y="9"/>
                    <a:pt x="71" y="9"/>
                  </a:cubicBezTo>
                  <a:cubicBezTo>
                    <a:pt x="64" y="13"/>
                    <a:pt x="64" y="13"/>
                    <a:pt x="64" y="13"/>
                  </a:cubicBezTo>
                  <a:cubicBezTo>
                    <a:pt x="63" y="12"/>
                    <a:pt x="62" y="12"/>
                    <a:pt x="60" y="11"/>
                  </a:cubicBezTo>
                  <a:cubicBezTo>
                    <a:pt x="58" y="4"/>
                    <a:pt x="58" y="4"/>
                    <a:pt x="58" y="4"/>
                  </a:cubicBezTo>
                  <a:cubicBezTo>
                    <a:pt x="57" y="2"/>
                    <a:pt x="56" y="1"/>
                    <a:pt x="55" y="1"/>
                  </a:cubicBezTo>
                  <a:cubicBezTo>
                    <a:pt x="49" y="0"/>
                    <a:pt x="45" y="0"/>
                    <a:pt x="40" y="1"/>
                  </a:cubicBezTo>
                  <a:cubicBezTo>
                    <a:pt x="39" y="1"/>
                    <a:pt x="38" y="2"/>
                    <a:pt x="37" y="4"/>
                  </a:cubicBezTo>
                  <a:cubicBezTo>
                    <a:pt x="34" y="11"/>
                    <a:pt x="34" y="11"/>
                    <a:pt x="34" y="11"/>
                  </a:cubicBezTo>
                  <a:cubicBezTo>
                    <a:pt x="33" y="12"/>
                    <a:pt x="32" y="12"/>
                    <a:pt x="31" y="13"/>
                  </a:cubicBezTo>
                  <a:cubicBezTo>
                    <a:pt x="24" y="9"/>
                    <a:pt x="24" y="9"/>
                    <a:pt x="24" y="9"/>
                  </a:cubicBezTo>
                  <a:cubicBezTo>
                    <a:pt x="22" y="9"/>
                    <a:pt x="21" y="9"/>
                    <a:pt x="20" y="10"/>
                  </a:cubicBezTo>
                  <a:cubicBezTo>
                    <a:pt x="16" y="13"/>
                    <a:pt x="12" y="16"/>
                    <a:pt x="9" y="20"/>
                  </a:cubicBezTo>
                  <a:cubicBezTo>
                    <a:pt x="8" y="21"/>
                    <a:pt x="8" y="23"/>
                    <a:pt x="9" y="24"/>
                  </a:cubicBezTo>
                  <a:cubicBezTo>
                    <a:pt x="12" y="31"/>
                    <a:pt x="12" y="31"/>
                    <a:pt x="12" y="31"/>
                  </a:cubicBezTo>
                  <a:cubicBezTo>
                    <a:pt x="12" y="32"/>
                    <a:pt x="11" y="33"/>
                    <a:pt x="11" y="35"/>
                  </a:cubicBezTo>
                  <a:cubicBezTo>
                    <a:pt x="3" y="37"/>
                    <a:pt x="3" y="37"/>
                    <a:pt x="3" y="37"/>
                  </a:cubicBezTo>
                  <a:cubicBezTo>
                    <a:pt x="2" y="38"/>
                    <a:pt x="1" y="39"/>
                    <a:pt x="1" y="41"/>
                  </a:cubicBezTo>
                  <a:cubicBezTo>
                    <a:pt x="0" y="43"/>
                    <a:pt x="0" y="46"/>
                    <a:pt x="0" y="48"/>
                  </a:cubicBezTo>
                  <a:cubicBezTo>
                    <a:pt x="0" y="50"/>
                    <a:pt x="0" y="52"/>
                    <a:pt x="1" y="55"/>
                  </a:cubicBezTo>
                  <a:cubicBezTo>
                    <a:pt x="1" y="56"/>
                    <a:pt x="2" y="58"/>
                    <a:pt x="3" y="58"/>
                  </a:cubicBezTo>
                  <a:cubicBezTo>
                    <a:pt x="11" y="61"/>
                    <a:pt x="11" y="61"/>
                    <a:pt x="11" y="61"/>
                  </a:cubicBezTo>
                  <a:cubicBezTo>
                    <a:pt x="11" y="62"/>
                    <a:pt x="12" y="63"/>
                    <a:pt x="12" y="64"/>
                  </a:cubicBezTo>
                  <a:cubicBezTo>
                    <a:pt x="9" y="72"/>
                    <a:pt x="9" y="72"/>
                    <a:pt x="9" y="72"/>
                  </a:cubicBezTo>
                  <a:cubicBezTo>
                    <a:pt x="8" y="73"/>
                    <a:pt x="8" y="74"/>
                    <a:pt x="9" y="76"/>
                  </a:cubicBezTo>
                  <a:cubicBezTo>
                    <a:pt x="12" y="80"/>
                    <a:pt x="16" y="83"/>
                    <a:pt x="20" y="86"/>
                  </a:cubicBezTo>
                  <a:cubicBezTo>
                    <a:pt x="21" y="87"/>
                    <a:pt x="22" y="87"/>
                    <a:pt x="24" y="86"/>
                  </a:cubicBezTo>
                  <a:cubicBezTo>
                    <a:pt x="31" y="83"/>
                    <a:pt x="31" y="83"/>
                    <a:pt x="31" y="83"/>
                  </a:cubicBezTo>
                  <a:cubicBezTo>
                    <a:pt x="32" y="83"/>
                    <a:pt x="33" y="84"/>
                    <a:pt x="34" y="84"/>
                  </a:cubicBezTo>
                  <a:cubicBezTo>
                    <a:pt x="37" y="92"/>
                    <a:pt x="37" y="92"/>
                    <a:pt x="37" y="92"/>
                  </a:cubicBezTo>
                  <a:cubicBezTo>
                    <a:pt x="38" y="93"/>
                    <a:pt x="39" y="94"/>
                    <a:pt x="40" y="94"/>
                  </a:cubicBezTo>
                  <a:cubicBezTo>
                    <a:pt x="43" y="95"/>
                    <a:pt x="45" y="95"/>
                    <a:pt x="47" y="95"/>
                  </a:cubicBezTo>
                  <a:cubicBezTo>
                    <a:pt x="50" y="95"/>
                    <a:pt x="52" y="95"/>
                    <a:pt x="55" y="94"/>
                  </a:cubicBezTo>
                  <a:cubicBezTo>
                    <a:pt x="56" y="94"/>
                    <a:pt x="57" y="93"/>
                    <a:pt x="58" y="92"/>
                  </a:cubicBezTo>
                  <a:cubicBezTo>
                    <a:pt x="60" y="84"/>
                    <a:pt x="60" y="84"/>
                    <a:pt x="60" y="84"/>
                  </a:cubicBezTo>
                  <a:cubicBezTo>
                    <a:pt x="62" y="84"/>
                    <a:pt x="63" y="83"/>
                    <a:pt x="64" y="83"/>
                  </a:cubicBezTo>
                  <a:cubicBezTo>
                    <a:pt x="71" y="86"/>
                    <a:pt x="71" y="86"/>
                    <a:pt x="71" y="86"/>
                  </a:cubicBezTo>
                  <a:cubicBezTo>
                    <a:pt x="73" y="87"/>
                    <a:pt x="74" y="87"/>
                    <a:pt x="75" y="86"/>
                  </a:cubicBezTo>
                  <a:cubicBezTo>
                    <a:pt x="79" y="83"/>
                    <a:pt x="83" y="80"/>
                    <a:pt x="85" y="76"/>
                  </a:cubicBezTo>
                  <a:cubicBezTo>
                    <a:pt x="86" y="74"/>
                    <a:pt x="87" y="73"/>
                    <a:pt x="86" y="72"/>
                  </a:cubicBezTo>
                  <a:cubicBezTo>
                    <a:pt x="82" y="64"/>
                    <a:pt x="82" y="64"/>
                    <a:pt x="82" y="64"/>
                  </a:cubicBezTo>
                  <a:cubicBezTo>
                    <a:pt x="83" y="63"/>
                    <a:pt x="84" y="62"/>
                    <a:pt x="84" y="61"/>
                  </a:cubicBezTo>
                  <a:cubicBezTo>
                    <a:pt x="91" y="58"/>
                    <a:pt x="91" y="58"/>
                    <a:pt x="91" y="58"/>
                  </a:cubicBezTo>
                  <a:cubicBezTo>
                    <a:pt x="93" y="58"/>
                    <a:pt x="94" y="56"/>
                    <a:pt x="94" y="55"/>
                  </a:cubicBezTo>
                  <a:cubicBezTo>
                    <a:pt x="94" y="52"/>
                    <a:pt x="95" y="50"/>
                    <a:pt x="95" y="48"/>
                  </a:cubicBezTo>
                  <a:cubicBezTo>
                    <a:pt x="95" y="46"/>
                    <a:pt x="94" y="43"/>
                    <a:pt x="94" y="41"/>
                  </a:cubicBezTo>
                  <a:close/>
                  <a:moveTo>
                    <a:pt x="86" y="51"/>
                  </a:moveTo>
                  <a:cubicBezTo>
                    <a:pt x="79" y="54"/>
                    <a:pt x="79" y="54"/>
                    <a:pt x="79" y="54"/>
                  </a:cubicBezTo>
                  <a:cubicBezTo>
                    <a:pt x="78" y="54"/>
                    <a:pt x="77" y="55"/>
                    <a:pt x="77" y="56"/>
                  </a:cubicBezTo>
                  <a:cubicBezTo>
                    <a:pt x="76" y="59"/>
                    <a:pt x="75" y="61"/>
                    <a:pt x="74" y="62"/>
                  </a:cubicBezTo>
                  <a:cubicBezTo>
                    <a:pt x="74" y="64"/>
                    <a:pt x="74" y="65"/>
                    <a:pt x="74" y="66"/>
                  </a:cubicBezTo>
                  <a:cubicBezTo>
                    <a:pt x="77" y="73"/>
                    <a:pt x="77" y="73"/>
                    <a:pt x="77" y="73"/>
                  </a:cubicBezTo>
                  <a:cubicBezTo>
                    <a:pt x="76" y="75"/>
                    <a:pt x="74" y="76"/>
                    <a:pt x="72" y="78"/>
                  </a:cubicBezTo>
                  <a:cubicBezTo>
                    <a:pt x="66" y="75"/>
                    <a:pt x="66" y="75"/>
                    <a:pt x="66" y="75"/>
                  </a:cubicBezTo>
                  <a:cubicBezTo>
                    <a:pt x="65" y="74"/>
                    <a:pt x="63" y="74"/>
                    <a:pt x="62" y="75"/>
                  </a:cubicBezTo>
                  <a:cubicBezTo>
                    <a:pt x="60" y="76"/>
                    <a:pt x="58" y="77"/>
                    <a:pt x="56" y="77"/>
                  </a:cubicBezTo>
                  <a:cubicBezTo>
                    <a:pt x="55" y="78"/>
                    <a:pt x="54" y="78"/>
                    <a:pt x="53" y="80"/>
                  </a:cubicBezTo>
                  <a:cubicBezTo>
                    <a:pt x="51" y="87"/>
                    <a:pt x="51" y="87"/>
                    <a:pt x="51" y="87"/>
                  </a:cubicBezTo>
                  <a:cubicBezTo>
                    <a:pt x="48" y="87"/>
                    <a:pt x="46" y="87"/>
                    <a:pt x="44" y="87"/>
                  </a:cubicBezTo>
                  <a:cubicBezTo>
                    <a:pt x="41" y="80"/>
                    <a:pt x="41" y="80"/>
                    <a:pt x="41" y="80"/>
                  </a:cubicBezTo>
                  <a:cubicBezTo>
                    <a:pt x="41" y="79"/>
                    <a:pt x="40" y="78"/>
                    <a:pt x="39" y="77"/>
                  </a:cubicBezTo>
                  <a:cubicBezTo>
                    <a:pt x="37" y="77"/>
                    <a:pt x="35" y="76"/>
                    <a:pt x="33" y="75"/>
                  </a:cubicBezTo>
                  <a:cubicBezTo>
                    <a:pt x="32" y="74"/>
                    <a:pt x="30" y="74"/>
                    <a:pt x="29" y="75"/>
                  </a:cubicBezTo>
                  <a:cubicBezTo>
                    <a:pt x="22" y="78"/>
                    <a:pt x="22" y="78"/>
                    <a:pt x="22" y="78"/>
                  </a:cubicBezTo>
                  <a:cubicBezTo>
                    <a:pt x="21" y="76"/>
                    <a:pt x="19" y="75"/>
                    <a:pt x="17" y="73"/>
                  </a:cubicBezTo>
                  <a:cubicBezTo>
                    <a:pt x="21" y="66"/>
                    <a:pt x="21" y="66"/>
                    <a:pt x="21" y="66"/>
                  </a:cubicBezTo>
                  <a:cubicBezTo>
                    <a:pt x="21" y="65"/>
                    <a:pt x="21" y="64"/>
                    <a:pt x="20" y="62"/>
                  </a:cubicBezTo>
                  <a:cubicBezTo>
                    <a:pt x="19" y="61"/>
                    <a:pt x="19" y="59"/>
                    <a:pt x="18" y="56"/>
                  </a:cubicBezTo>
                  <a:cubicBezTo>
                    <a:pt x="18" y="55"/>
                    <a:pt x="17" y="54"/>
                    <a:pt x="15" y="54"/>
                  </a:cubicBezTo>
                  <a:cubicBezTo>
                    <a:pt x="8" y="51"/>
                    <a:pt x="8" y="51"/>
                    <a:pt x="8" y="51"/>
                  </a:cubicBezTo>
                  <a:cubicBezTo>
                    <a:pt x="8" y="50"/>
                    <a:pt x="8" y="49"/>
                    <a:pt x="8" y="48"/>
                  </a:cubicBezTo>
                  <a:cubicBezTo>
                    <a:pt x="8" y="47"/>
                    <a:pt x="8" y="45"/>
                    <a:pt x="8" y="44"/>
                  </a:cubicBezTo>
                  <a:cubicBezTo>
                    <a:pt x="15" y="42"/>
                    <a:pt x="15" y="42"/>
                    <a:pt x="15" y="42"/>
                  </a:cubicBezTo>
                  <a:cubicBezTo>
                    <a:pt x="17" y="41"/>
                    <a:pt x="18" y="40"/>
                    <a:pt x="18" y="39"/>
                  </a:cubicBezTo>
                  <a:cubicBezTo>
                    <a:pt x="19" y="37"/>
                    <a:pt x="19" y="35"/>
                    <a:pt x="20" y="33"/>
                  </a:cubicBezTo>
                  <a:cubicBezTo>
                    <a:pt x="21" y="32"/>
                    <a:pt x="21" y="31"/>
                    <a:pt x="21" y="29"/>
                  </a:cubicBezTo>
                  <a:cubicBezTo>
                    <a:pt x="17" y="23"/>
                    <a:pt x="17" y="23"/>
                    <a:pt x="17" y="23"/>
                  </a:cubicBezTo>
                  <a:cubicBezTo>
                    <a:pt x="19" y="21"/>
                    <a:pt x="21" y="19"/>
                    <a:pt x="22" y="18"/>
                  </a:cubicBezTo>
                  <a:cubicBezTo>
                    <a:pt x="29" y="21"/>
                    <a:pt x="29" y="21"/>
                    <a:pt x="29" y="21"/>
                  </a:cubicBezTo>
                  <a:cubicBezTo>
                    <a:pt x="30" y="21"/>
                    <a:pt x="32" y="21"/>
                    <a:pt x="33" y="21"/>
                  </a:cubicBezTo>
                  <a:cubicBezTo>
                    <a:pt x="35" y="20"/>
                    <a:pt x="37" y="19"/>
                    <a:pt x="39" y="18"/>
                  </a:cubicBezTo>
                  <a:cubicBezTo>
                    <a:pt x="40" y="18"/>
                    <a:pt x="41" y="17"/>
                    <a:pt x="41" y="16"/>
                  </a:cubicBezTo>
                  <a:cubicBezTo>
                    <a:pt x="44" y="9"/>
                    <a:pt x="44" y="9"/>
                    <a:pt x="44" y="9"/>
                  </a:cubicBezTo>
                  <a:cubicBezTo>
                    <a:pt x="46" y="9"/>
                    <a:pt x="48" y="9"/>
                    <a:pt x="51" y="9"/>
                  </a:cubicBezTo>
                  <a:cubicBezTo>
                    <a:pt x="53" y="16"/>
                    <a:pt x="53" y="16"/>
                    <a:pt x="53" y="16"/>
                  </a:cubicBezTo>
                  <a:cubicBezTo>
                    <a:pt x="54" y="17"/>
                    <a:pt x="55" y="18"/>
                    <a:pt x="56" y="18"/>
                  </a:cubicBezTo>
                  <a:cubicBezTo>
                    <a:pt x="58" y="19"/>
                    <a:pt x="60" y="20"/>
                    <a:pt x="62" y="21"/>
                  </a:cubicBezTo>
                  <a:cubicBezTo>
                    <a:pt x="63" y="21"/>
                    <a:pt x="65" y="21"/>
                    <a:pt x="66" y="21"/>
                  </a:cubicBezTo>
                  <a:cubicBezTo>
                    <a:pt x="72" y="18"/>
                    <a:pt x="72" y="18"/>
                    <a:pt x="72" y="18"/>
                  </a:cubicBezTo>
                  <a:cubicBezTo>
                    <a:pt x="74" y="19"/>
                    <a:pt x="76" y="21"/>
                    <a:pt x="77" y="23"/>
                  </a:cubicBezTo>
                  <a:cubicBezTo>
                    <a:pt x="74" y="29"/>
                    <a:pt x="74" y="29"/>
                    <a:pt x="74" y="29"/>
                  </a:cubicBezTo>
                  <a:cubicBezTo>
                    <a:pt x="74" y="31"/>
                    <a:pt x="74" y="32"/>
                    <a:pt x="74" y="33"/>
                  </a:cubicBezTo>
                  <a:cubicBezTo>
                    <a:pt x="75" y="35"/>
                    <a:pt x="76" y="37"/>
                    <a:pt x="77" y="39"/>
                  </a:cubicBezTo>
                  <a:cubicBezTo>
                    <a:pt x="77" y="40"/>
                    <a:pt x="78" y="41"/>
                    <a:pt x="79" y="42"/>
                  </a:cubicBezTo>
                  <a:cubicBezTo>
                    <a:pt x="86" y="44"/>
                    <a:pt x="86" y="44"/>
                    <a:pt x="86" y="44"/>
                  </a:cubicBezTo>
                  <a:cubicBezTo>
                    <a:pt x="87" y="45"/>
                    <a:pt x="87" y="47"/>
                    <a:pt x="87" y="48"/>
                  </a:cubicBezTo>
                  <a:cubicBezTo>
                    <a:pt x="87" y="49"/>
                    <a:pt x="87" y="50"/>
                    <a:pt x="86" y="5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21" name="Freeform 41"/>
            <p:cNvSpPr>
              <a:spLocks noEditPoints="1"/>
            </p:cNvSpPr>
            <p:nvPr/>
          </p:nvSpPr>
          <p:spPr bwMode="auto">
            <a:xfrm>
              <a:off x="43" y="41"/>
              <a:ext cx="55" cy="57"/>
            </a:xfrm>
            <a:custGeom>
              <a:gdLst>
                <a:gd fmla="*/ 18 w 37" name="T0"/>
                <a:gd fmla="*/ 0 h 38" name="T1"/>
                <a:gd fmla="*/ 0 w 37" name="T2"/>
                <a:gd fmla="*/ 19 h 38" name="T3"/>
                <a:gd fmla="*/ 18 w 37" name="T4"/>
                <a:gd fmla="*/ 38 h 38" name="T5"/>
                <a:gd fmla="*/ 37 w 37" name="T6"/>
                <a:gd fmla="*/ 19 h 38" name="T7"/>
                <a:gd fmla="*/ 18 w 37" name="T8"/>
                <a:gd fmla="*/ 0 h 38" name="T9"/>
                <a:gd fmla="*/ 18 w 37" name="T10"/>
                <a:gd fmla="*/ 29 h 38" name="T11"/>
                <a:gd fmla="*/ 8 w 37" name="T12"/>
                <a:gd fmla="*/ 19 h 38" name="T13"/>
                <a:gd fmla="*/ 18 w 37" name="T14"/>
                <a:gd fmla="*/ 8 h 38" name="T15"/>
                <a:gd fmla="*/ 29 w 37" name="T16"/>
                <a:gd fmla="*/ 19 h 38" name="T17"/>
                <a:gd fmla="*/ 18 w 37" name="T18"/>
                <a:gd fmla="*/ 29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37">
                  <a:moveTo>
                    <a:pt x="18" y="0"/>
                  </a:moveTo>
                  <a:cubicBezTo>
                    <a:pt x="8" y="0"/>
                    <a:pt x="0" y="8"/>
                    <a:pt x="0" y="19"/>
                  </a:cubicBezTo>
                  <a:cubicBezTo>
                    <a:pt x="0" y="29"/>
                    <a:pt x="8" y="38"/>
                    <a:pt x="18" y="38"/>
                  </a:cubicBezTo>
                  <a:cubicBezTo>
                    <a:pt x="29" y="38"/>
                    <a:pt x="37" y="29"/>
                    <a:pt x="37" y="19"/>
                  </a:cubicBezTo>
                  <a:cubicBezTo>
                    <a:pt x="37" y="8"/>
                    <a:pt x="29" y="0"/>
                    <a:pt x="18" y="0"/>
                  </a:cubicBezTo>
                  <a:close/>
                  <a:moveTo>
                    <a:pt x="18" y="29"/>
                  </a:moveTo>
                  <a:cubicBezTo>
                    <a:pt x="13" y="29"/>
                    <a:pt x="8" y="25"/>
                    <a:pt x="8" y="19"/>
                  </a:cubicBezTo>
                  <a:cubicBezTo>
                    <a:pt x="8" y="13"/>
                    <a:pt x="13" y="8"/>
                    <a:pt x="18" y="8"/>
                  </a:cubicBezTo>
                  <a:cubicBezTo>
                    <a:pt x="24" y="8"/>
                    <a:pt x="29" y="13"/>
                    <a:pt x="29" y="19"/>
                  </a:cubicBezTo>
                  <a:cubicBezTo>
                    <a:pt x="29" y="25"/>
                    <a:pt x="24" y="29"/>
                    <a:pt x="18"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6122" name="Group 42"/>
          <p:cNvGrpSpPr/>
          <p:nvPr/>
        </p:nvGrpSpPr>
        <p:grpSpPr>
          <a:xfrm>
            <a:off x="4956175" y="1652588"/>
            <a:ext cx="219075" cy="222250"/>
            <a:chExt cx="138" cy="140"/>
          </a:xfrm>
        </p:grpSpPr>
        <p:sp>
          <p:nvSpPr>
            <p:cNvPr id="46123" name="Freeform 43"/>
            <p:cNvSpPr/>
            <p:nvPr/>
          </p:nvSpPr>
          <p:spPr bwMode="auto">
            <a:xfrm>
              <a:off x="0" y="0"/>
              <a:ext cx="138" cy="101"/>
            </a:xfrm>
            <a:custGeom>
              <a:gdLst>
                <a:gd fmla="*/ 72 w 93" name="T0"/>
                <a:gd fmla="*/ 25 h 68" name="T1"/>
                <a:gd fmla="*/ 67 w 93" name="T2"/>
                <a:gd fmla="*/ 25 h 68" name="T3"/>
                <a:gd fmla="*/ 67 w 93" name="T4"/>
                <a:gd fmla="*/ 23 h 68" name="T5"/>
                <a:gd fmla="*/ 44 w 93" name="T6"/>
                <a:gd fmla="*/ 0 h 68" name="T7"/>
                <a:gd fmla="*/ 21 w 93" name="T8"/>
                <a:gd fmla="*/ 19 h 68" name="T9"/>
                <a:gd fmla="*/ 15 w 93" name="T10"/>
                <a:gd fmla="*/ 20 h 68" name="T11"/>
                <a:gd fmla="*/ 15 w 93" name="T12"/>
                <a:gd fmla="*/ 20 h 68" name="T13"/>
                <a:gd fmla="*/ 5 w 93" name="T14"/>
                <a:gd fmla="*/ 34 h 68" name="T15"/>
                <a:gd fmla="*/ 7 w 93" name="T16"/>
                <a:gd fmla="*/ 40 h 68" name="T17"/>
                <a:gd fmla="*/ 0 w 93" name="T18"/>
                <a:gd fmla="*/ 53 h 68" name="T19"/>
                <a:gd fmla="*/ 15 w 93" name="T20"/>
                <a:gd fmla="*/ 68 h 68" name="T21"/>
                <a:gd fmla="*/ 30 w 93" name="T22"/>
                <a:gd fmla="*/ 68 h 68" name="T23"/>
                <a:gd fmla="*/ 34 w 93" name="T24"/>
                <a:gd fmla="*/ 64 h 68" name="T25"/>
                <a:gd fmla="*/ 30 w 93" name="T26"/>
                <a:gd fmla="*/ 60 h 68" name="T27"/>
                <a:gd fmla="*/ 15 w 93" name="T28"/>
                <a:gd fmla="*/ 60 h 68" name="T29"/>
                <a:gd fmla="*/ 8 w 93" name="T30"/>
                <a:gd fmla="*/ 53 h 68" name="T31"/>
                <a:gd fmla="*/ 14 w 93" name="T32"/>
                <a:gd fmla="*/ 46 h 68" name="T33"/>
                <a:gd fmla="*/ 17 w 93" name="T34"/>
                <a:gd fmla="*/ 43 h 68" name="T35"/>
                <a:gd fmla="*/ 16 w 93" name="T36"/>
                <a:gd fmla="*/ 39 h 68" name="T37"/>
                <a:gd fmla="*/ 13 w 93" name="T38"/>
                <a:gd fmla="*/ 34 h 68" name="T39"/>
                <a:gd fmla="*/ 18 w 93" name="T40"/>
                <a:gd fmla="*/ 27 h 68" name="T41"/>
                <a:gd fmla="*/ 18 w 93" name="T42"/>
                <a:gd fmla="*/ 27 h 68" name="T43"/>
                <a:gd fmla="*/ 23 w 93" name="T44"/>
                <a:gd fmla="*/ 28 h 68" name="T45"/>
                <a:gd fmla="*/ 27 w 93" name="T46"/>
                <a:gd fmla="*/ 28 h 68" name="T47"/>
                <a:gd fmla="*/ 29 w 93" name="T48"/>
                <a:gd fmla="*/ 24 h 68" name="T49"/>
                <a:gd fmla="*/ 29 w 93" name="T50"/>
                <a:gd fmla="*/ 23 h 68" name="T51"/>
                <a:gd fmla="*/ 29 w 93" name="T52"/>
                <a:gd fmla="*/ 23 h 68" name="T53"/>
                <a:gd fmla="*/ 44 w 93" name="T54"/>
                <a:gd fmla="*/ 8 h 68" name="T55"/>
                <a:gd fmla="*/ 59 w 93" name="T56"/>
                <a:gd fmla="*/ 23 h 68" name="T57"/>
                <a:gd fmla="*/ 57 w 93" name="T58"/>
                <a:gd fmla="*/ 31 h 68" name="T59"/>
                <a:gd fmla="*/ 58 w 93" name="T60"/>
                <a:gd fmla="*/ 36 h 68" name="T61"/>
                <a:gd fmla="*/ 63 w 93" name="T62"/>
                <a:gd fmla="*/ 36 h 68" name="T63"/>
                <a:gd fmla="*/ 72 w 93" name="T64"/>
                <a:gd fmla="*/ 33 h 68" name="T65"/>
                <a:gd fmla="*/ 85 w 93" name="T66"/>
                <a:gd fmla="*/ 46 h 68" name="T67"/>
                <a:gd fmla="*/ 72 w 93" name="T68"/>
                <a:gd fmla="*/ 60 h 68" name="T69"/>
                <a:gd fmla="*/ 63 w 93" name="T70"/>
                <a:gd fmla="*/ 60 h 68" name="T71"/>
                <a:gd fmla="*/ 59 w 93" name="T72"/>
                <a:gd fmla="*/ 64 h 68" name="T73"/>
                <a:gd fmla="*/ 63 w 93" name="T74"/>
                <a:gd fmla="*/ 68 h 68" name="T75"/>
                <a:gd fmla="*/ 72 w 93" name="T76"/>
                <a:gd fmla="*/ 68 h 68" name="T77"/>
                <a:gd fmla="*/ 93 w 93" name="T78"/>
                <a:gd fmla="*/ 46 h 68" name="T79"/>
                <a:gd fmla="*/ 72 w 93" name="T80"/>
                <a:gd fmla="*/ 25 h 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8" w="93">
                  <a:moveTo>
                    <a:pt x="72" y="25"/>
                  </a:moveTo>
                  <a:cubicBezTo>
                    <a:pt x="70" y="25"/>
                    <a:pt x="69" y="25"/>
                    <a:pt x="67" y="25"/>
                  </a:cubicBezTo>
                  <a:cubicBezTo>
                    <a:pt x="67" y="24"/>
                    <a:pt x="67" y="24"/>
                    <a:pt x="67" y="23"/>
                  </a:cubicBezTo>
                  <a:cubicBezTo>
                    <a:pt x="67" y="10"/>
                    <a:pt x="57" y="0"/>
                    <a:pt x="44" y="0"/>
                  </a:cubicBezTo>
                  <a:cubicBezTo>
                    <a:pt x="33" y="0"/>
                    <a:pt x="23" y="8"/>
                    <a:pt x="21" y="19"/>
                  </a:cubicBezTo>
                  <a:cubicBezTo>
                    <a:pt x="19" y="19"/>
                    <a:pt x="17" y="19"/>
                    <a:pt x="15" y="20"/>
                  </a:cubicBezTo>
                  <a:cubicBezTo>
                    <a:pt x="15" y="20"/>
                    <a:pt x="15" y="20"/>
                    <a:pt x="15" y="20"/>
                  </a:cubicBezTo>
                  <a:cubicBezTo>
                    <a:pt x="9" y="22"/>
                    <a:pt x="5" y="28"/>
                    <a:pt x="5" y="34"/>
                  </a:cubicBezTo>
                  <a:cubicBezTo>
                    <a:pt x="5" y="36"/>
                    <a:pt x="6" y="38"/>
                    <a:pt x="7" y="40"/>
                  </a:cubicBezTo>
                  <a:cubicBezTo>
                    <a:pt x="3" y="43"/>
                    <a:pt x="0" y="48"/>
                    <a:pt x="0" y="53"/>
                  </a:cubicBezTo>
                  <a:cubicBezTo>
                    <a:pt x="0" y="61"/>
                    <a:pt x="6" y="68"/>
                    <a:pt x="15" y="68"/>
                  </a:cubicBezTo>
                  <a:cubicBezTo>
                    <a:pt x="30" y="68"/>
                    <a:pt x="30" y="68"/>
                    <a:pt x="30" y="68"/>
                  </a:cubicBezTo>
                  <a:cubicBezTo>
                    <a:pt x="33" y="68"/>
                    <a:pt x="34" y="66"/>
                    <a:pt x="34" y="64"/>
                  </a:cubicBezTo>
                  <a:cubicBezTo>
                    <a:pt x="34" y="61"/>
                    <a:pt x="33" y="60"/>
                    <a:pt x="30" y="60"/>
                  </a:cubicBezTo>
                  <a:cubicBezTo>
                    <a:pt x="15" y="60"/>
                    <a:pt x="15" y="60"/>
                    <a:pt x="15" y="60"/>
                  </a:cubicBezTo>
                  <a:cubicBezTo>
                    <a:pt x="11" y="60"/>
                    <a:pt x="8" y="57"/>
                    <a:pt x="8" y="53"/>
                  </a:cubicBezTo>
                  <a:cubicBezTo>
                    <a:pt x="8" y="50"/>
                    <a:pt x="10" y="47"/>
                    <a:pt x="14" y="46"/>
                  </a:cubicBezTo>
                  <a:cubicBezTo>
                    <a:pt x="15" y="46"/>
                    <a:pt x="17" y="45"/>
                    <a:pt x="17" y="43"/>
                  </a:cubicBezTo>
                  <a:cubicBezTo>
                    <a:pt x="18" y="42"/>
                    <a:pt x="17" y="40"/>
                    <a:pt x="16" y="39"/>
                  </a:cubicBezTo>
                  <a:cubicBezTo>
                    <a:pt x="14" y="38"/>
                    <a:pt x="13" y="36"/>
                    <a:pt x="13" y="34"/>
                  </a:cubicBezTo>
                  <a:cubicBezTo>
                    <a:pt x="13" y="31"/>
                    <a:pt x="15" y="28"/>
                    <a:pt x="18" y="27"/>
                  </a:cubicBezTo>
                  <a:cubicBezTo>
                    <a:pt x="18" y="27"/>
                    <a:pt x="18" y="27"/>
                    <a:pt x="18" y="27"/>
                  </a:cubicBezTo>
                  <a:cubicBezTo>
                    <a:pt x="19" y="27"/>
                    <a:pt x="21" y="27"/>
                    <a:pt x="23" y="28"/>
                  </a:cubicBezTo>
                  <a:cubicBezTo>
                    <a:pt x="25" y="29"/>
                    <a:pt x="26" y="29"/>
                    <a:pt x="27" y="28"/>
                  </a:cubicBezTo>
                  <a:cubicBezTo>
                    <a:pt x="29" y="27"/>
                    <a:pt x="29" y="26"/>
                    <a:pt x="29" y="24"/>
                  </a:cubicBezTo>
                  <a:cubicBezTo>
                    <a:pt x="29" y="24"/>
                    <a:pt x="29" y="24"/>
                    <a:pt x="29" y="23"/>
                  </a:cubicBezTo>
                  <a:cubicBezTo>
                    <a:pt x="29" y="23"/>
                    <a:pt x="29" y="23"/>
                    <a:pt x="29" y="23"/>
                  </a:cubicBezTo>
                  <a:cubicBezTo>
                    <a:pt x="29" y="15"/>
                    <a:pt x="36" y="8"/>
                    <a:pt x="44" y="8"/>
                  </a:cubicBezTo>
                  <a:cubicBezTo>
                    <a:pt x="52" y="8"/>
                    <a:pt x="59" y="15"/>
                    <a:pt x="59" y="23"/>
                  </a:cubicBezTo>
                  <a:cubicBezTo>
                    <a:pt x="59" y="26"/>
                    <a:pt x="58" y="28"/>
                    <a:pt x="57" y="31"/>
                  </a:cubicBezTo>
                  <a:cubicBezTo>
                    <a:pt x="56" y="32"/>
                    <a:pt x="56" y="35"/>
                    <a:pt x="58" y="36"/>
                  </a:cubicBezTo>
                  <a:cubicBezTo>
                    <a:pt x="59" y="37"/>
                    <a:pt x="62" y="37"/>
                    <a:pt x="63" y="36"/>
                  </a:cubicBezTo>
                  <a:cubicBezTo>
                    <a:pt x="65" y="35"/>
                    <a:pt x="68" y="33"/>
                    <a:pt x="72" y="33"/>
                  </a:cubicBezTo>
                  <a:cubicBezTo>
                    <a:pt x="79" y="33"/>
                    <a:pt x="85" y="39"/>
                    <a:pt x="85" y="46"/>
                  </a:cubicBezTo>
                  <a:cubicBezTo>
                    <a:pt x="85" y="54"/>
                    <a:pt x="79" y="60"/>
                    <a:pt x="72" y="60"/>
                  </a:cubicBezTo>
                  <a:cubicBezTo>
                    <a:pt x="63" y="60"/>
                    <a:pt x="63" y="60"/>
                    <a:pt x="63" y="60"/>
                  </a:cubicBezTo>
                  <a:cubicBezTo>
                    <a:pt x="60" y="60"/>
                    <a:pt x="59" y="61"/>
                    <a:pt x="59" y="64"/>
                  </a:cubicBezTo>
                  <a:cubicBezTo>
                    <a:pt x="59" y="66"/>
                    <a:pt x="60" y="68"/>
                    <a:pt x="63" y="68"/>
                  </a:cubicBezTo>
                  <a:cubicBezTo>
                    <a:pt x="72" y="68"/>
                    <a:pt x="72" y="68"/>
                    <a:pt x="72" y="68"/>
                  </a:cubicBezTo>
                  <a:cubicBezTo>
                    <a:pt x="83" y="68"/>
                    <a:pt x="93" y="58"/>
                    <a:pt x="93" y="46"/>
                  </a:cubicBezTo>
                  <a:cubicBezTo>
                    <a:pt x="93" y="34"/>
                    <a:pt x="83" y="25"/>
                    <a:pt x="72"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24" name="Freeform 44"/>
            <p:cNvSpPr/>
            <p:nvPr/>
          </p:nvSpPr>
          <p:spPr bwMode="auto">
            <a:xfrm>
              <a:off x="42" y="56"/>
              <a:ext cx="55" cy="84"/>
            </a:xfrm>
            <a:custGeom>
              <a:gdLst>
                <a:gd fmla="*/ 29 w 37" name="T0"/>
                <a:gd fmla="*/ 36 h 56" name="T1"/>
                <a:gd fmla="*/ 23 w 37" name="T2"/>
                <a:gd fmla="*/ 43 h 56" name="T3"/>
                <a:gd fmla="*/ 23 w 37" name="T4"/>
                <a:gd fmla="*/ 4 h 56" name="T5"/>
                <a:gd fmla="*/ 18 w 37" name="T6"/>
                <a:gd fmla="*/ 0 h 56" name="T7"/>
                <a:gd fmla="*/ 14 w 37" name="T8"/>
                <a:gd fmla="*/ 4 h 56" name="T9"/>
                <a:gd fmla="*/ 14 w 37" name="T10"/>
                <a:gd fmla="*/ 43 h 56" name="T11"/>
                <a:gd fmla="*/ 8 w 37" name="T12"/>
                <a:gd fmla="*/ 36 h 56" name="T13"/>
                <a:gd fmla="*/ 2 w 37" name="T14"/>
                <a:gd fmla="*/ 36 h 56" name="T15"/>
                <a:gd fmla="*/ 2 w 37" name="T16"/>
                <a:gd fmla="*/ 41 h 56" name="T17"/>
                <a:gd fmla="*/ 16 w 37" name="T18"/>
                <a:gd fmla="*/ 55 h 56" name="T19"/>
                <a:gd fmla="*/ 18 w 37" name="T20"/>
                <a:gd fmla="*/ 56 h 56" name="T21"/>
                <a:gd fmla="*/ 21 w 37" name="T22"/>
                <a:gd fmla="*/ 55 h 56" name="T23"/>
                <a:gd fmla="*/ 35 w 37" name="T24"/>
                <a:gd fmla="*/ 41 h 56" name="T25"/>
                <a:gd fmla="*/ 35 w 37" name="T26"/>
                <a:gd fmla="*/ 36 h 56" name="T27"/>
                <a:gd fmla="*/ 29 w 37" name="T28"/>
                <a:gd fmla="*/ 36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37">
                  <a:moveTo>
                    <a:pt x="29" y="36"/>
                  </a:moveTo>
                  <a:cubicBezTo>
                    <a:pt x="23" y="43"/>
                    <a:pt x="23" y="43"/>
                    <a:pt x="23" y="43"/>
                  </a:cubicBezTo>
                  <a:cubicBezTo>
                    <a:pt x="23" y="4"/>
                    <a:pt x="23" y="4"/>
                    <a:pt x="23" y="4"/>
                  </a:cubicBezTo>
                  <a:cubicBezTo>
                    <a:pt x="23" y="2"/>
                    <a:pt x="21" y="0"/>
                    <a:pt x="18" y="0"/>
                  </a:cubicBezTo>
                  <a:cubicBezTo>
                    <a:pt x="16" y="0"/>
                    <a:pt x="14" y="2"/>
                    <a:pt x="14" y="4"/>
                  </a:cubicBezTo>
                  <a:cubicBezTo>
                    <a:pt x="14" y="43"/>
                    <a:pt x="14" y="43"/>
                    <a:pt x="14" y="43"/>
                  </a:cubicBezTo>
                  <a:cubicBezTo>
                    <a:pt x="8" y="36"/>
                    <a:pt x="8" y="36"/>
                    <a:pt x="8" y="36"/>
                  </a:cubicBezTo>
                  <a:cubicBezTo>
                    <a:pt x="6" y="34"/>
                    <a:pt x="3" y="34"/>
                    <a:pt x="2" y="36"/>
                  </a:cubicBezTo>
                  <a:cubicBezTo>
                    <a:pt x="0" y="37"/>
                    <a:pt x="0" y="40"/>
                    <a:pt x="2" y="41"/>
                  </a:cubicBezTo>
                  <a:cubicBezTo>
                    <a:pt x="16" y="55"/>
                    <a:pt x="16" y="55"/>
                    <a:pt x="16" y="55"/>
                  </a:cubicBezTo>
                  <a:cubicBezTo>
                    <a:pt x="16" y="56"/>
                    <a:pt x="17" y="56"/>
                    <a:pt x="18" y="56"/>
                  </a:cubicBezTo>
                  <a:cubicBezTo>
                    <a:pt x="20" y="56"/>
                    <a:pt x="21" y="56"/>
                    <a:pt x="21" y="55"/>
                  </a:cubicBezTo>
                  <a:cubicBezTo>
                    <a:pt x="35" y="41"/>
                    <a:pt x="35" y="41"/>
                    <a:pt x="35" y="41"/>
                  </a:cubicBezTo>
                  <a:cubicBezTo>
                    <a:pt x="37" y="40"/>
                    <a:pt x="37" y="37"/>
                    <a:pt x="35" y="36"/>
                  </a:cubicBezTo>
                  <a:cubicBezTo>
                    <a:pt x="34" y="34"/>
                    <a:pt x="31" y="34"/>
                    <a:pt x="29"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46125" name="Freeform 45"/>
          <p:cNvSpPr>
            <a:spLocks noEditPoints="1"/>
          </p:cNvSpPr>
          <p:nvPr/>
        </p:nvSpPr>
        <p:spPr bwMode="auto">
          <a:xfrm>
            <a:off x="668338" y="1687513"/>
            <a:ext cx="223837" cy="153987"/>
          </a:xfrm>
          <a:custGeom>
            <a:gdLst>
              <a:gd fmla="*/ 91 w 95" name="T0"/>
              <a:gd fmla="*/ 7 h 65" name="T1"/>
              <a:gd fmla="*/ 82 w 95" name="T2"/>
              <a:gd fmla="*/ 3 h 65" name="T3"/>
              <a:gd fmla="*/ 73 w 95" name="T4"/>
              <a:gd fmla="*/ 7 h 65" name="T5"/>
              <a:gd fmla="*/ 69 w 95" name="T6"/>
              <a:gd fmla="*/ 16 h 65" name="T7"/>
              <a:gd fmla="*/ 71 w 95" name="T8"/>
              <a:gd fmla="*/ 21 h 65" name="T9"/>
              <a:gd fmla="*/ 55 w 95" name="T10"/>
              <a:gd fmla="*/ 35 h 65" name="T11"/>
              <a:gd fmla="*/ 47 w 95" name="T12"/>
              <a:gd fmla="*/ 33 h 65" name="T13"/>
              <a:gd fmla="*/ 39 w 95" name="T14"/>
              <a:gd fmla="*/ 35 h 65" name="T15"/>
              <a:gd fmla="*/ 28 w 95" name="T16"/>
              <a:gd fmla="*/ 22 h 65" name="T17"/>
              <a:gd fmla="*/ 25 w 95" name="T18"/>
              <a:gd fmla="*/ 4 h 65" name="T19"/>
              <a:gd fmla="*/ 15 w 95" name="T20"/>
              <a:gd fmla="*/ 0 h 65" name="T21"/>
              <a:gd fmla="*/ 4 w 95" name="T22"/>
              <a:gd fmla="*/ 4 h 65" name="T23"/>
              <a:gd fmla="*/ 0 w 95" name="T24"/>
              <a:gd fmla="*/ 14 h 65" name="T25"/>
              <a:gd fmla="*/ 4 w 95" name="T26"/>
              <a:gd fmla="*/ 25 h 65" name="T27"/>
              <a:gd fmla="*/ 15 w 95" name="T28"/>
              <a:gd fmla="*/ 29 h 65" name="T29"/>
              <a:gd fmla="*/ 22 w 95" name="T30"/>
              <a:gd fmla="*/ 27 h 65" name="T31"/>
              <a:gd fmla="*/ 33 w 95" name="T32"/>
              <a:gd fmla="*/ 40 h 65" name="T33"/>
              <a:gd fmla="*/ 35 w 95" name="T34"/>
              <a:gd fmla="*/ 60 h 65" name="T35"/>
              <a:gd fmla="*/ 47 w 95" name="T36"/>
              <a:gd fmla="*/ 65 h 65" name="T37"/>
              <a:gd fmla="*/ 58 w 95" name="T38"/>
              <a:gd fmla="*/ 60 h 65" name="T39"/>
              <a:gd fmla="*/ 60 w 95" name="T40"/>
              <a:gd fmla="*/ 41 h 65" name="T41"/>
              <a:gd fmla="*/ 76 w 95" name="T42"/>
              <a:gd fmla="*/ 27 h 65" name="T43"/>
              <a:gd fmla="*/ 82 w 95" name="T44"/>
              <a:gd fmla="*/ 29 h 65" name="T45"/>
              <a:gd fmla="*/ 91 w 95" name="T46"/>
              <a:gd fmla="*/ 25 h 65" name="T47"/>
              <a:gd fmla="*/ 95 w 95" name="T48"/>
              <a:gd fmla="*/ 16 h 65" name="T49"/>
              <a:gd fmla="*/ 91 w 95" name="T50"/>
              <a:gd fmla="*/ 7 h 65" name="T51"/>
              <a:gd fmla="*/ 10 w 95" name="T52"/>
              <a:gd fmla="*/ 19 h 65" name="T53"/>
              <a:gd fmla="*/ 8 w 95" name="T54"/>
              <a:gd fmla="*/ 14 h 65" name="T55"/>
              <a:gd fmla="*/ 10 w 95" name="T56"/>
              <a:gd fmla="*/ 10 h 65" name="T57"/>
              <a:gd fmla="*/ 15 w 95" name="T58"/>
              <a:gd fmla="*/ 8 h 65" name="T59"/>
              <a:gd fmla="*/ 20 w 95" name="T60"/>
              <a:gd fmla="*/ 10 h 65" name="T61"/>
              <a:gd fmla="*/ 20 w 95" name="T62"/>
              <a:gd fmla="*/ 19 h 65" name="T63"/>
              <a:gd fmla="*/ 10 w 95" name="T64"/>
              <a:gd fmla="*/ 19 h 65" name="T65"/>
              <a:gd fmla="*/ 85 w 95" name="T66"/>
              <a:gd fmla="*/ 19 h 65" name="T67"/>
              <a:gd fmla="*/ 79 w 95" name="T68"/>
              <a:gd fmla="*/ 19 h 65" name="T69"/>
              <a:gd fmla="*/ 77 w 95" name="T70"/>
              <a:gd fmla="*/ 16 h 65" name="T71"/>
              <a:gd fmla="*/ 79 w 95" name="T72"/>
              <a:gd fmla="*/ 13 h 65" name="T73"/>
              <a:gd fmla="*/ 82 w 95" name="T74"/>
              <a:gd fmla="*/ 11 h 65" name="T75"/>
              <a:gd fmla="*/ 85 w 95" name="T76"/>
              <a:gd fmla="*/ 13 h 65" name="T77"/>
              <a:gd fmla="*/ 87 w 95" name="T78"/>
              <a:gd fmla="*/ 16 h 65" name="T79"/>
              <a:gd fmla="*/ 85 w 95" name="T80"/>
              <a:gd fmla="*/ 19 h 6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5" w="95">
                <a:moveTo>
                  <a:pt x="91" y="7"/>
                </a:moveTo>
                <a:cubicBezTo>
                  <a:pt x="89" y="5"/>
                  <a:pt x="85" y="3"/>
                  <a:pt x="82" y="3"/>
                </a:cubicBezTo>
                <a:cubicBezTo>
                  <a:pt x="79" y="3"/>
                  <a:pt x="75" y="5"/>
                  <a:pt x="73" y="7"/>
                </a:cubicBezTo>
                <a:cubicBezTo>
                  <a:pt x="71" y="9"/>
                  <a:pt x="69" y="13"/>
                  <a:pt x="69" y="16"/>
                </a:cubicBezTo>
                <a:cubicBezTo>
                  <a:pt x="69" y="18"/>
                  <a:pt x="70" y="20"/>
                  <a:pt x="71" y="21"/>
                </a:cubicBezTo>
                <a:cubicBezTo>
                  <a:pt x="55" y="35"/>
                  <a:pt x="55" y="35"/>
                  <a:pt x="55" y="35"/>
                </a:cubicBezTo>
                <a:cubicBezTo>
                  <a:pt x="52" y="34"/>
                  <a:pt x="50" y="33"/>
                  <a:pt x="47" y="33"/>
                </a:cubicBezTo>
                <a:cubicBezTo>
                  <a:pt x="44" y="33"/>
                  <a:pt x="41" y="33"/>
                  <a:pt x="39" y="35"/>
                </a:cubicBezTo>
                <a:cubicBezTo>
                  <a:pt x="28" y="22"/>
                  <a:pt x="28" y="22"/>
                  <a:pt x="28" y="22"/>
                </a:cubicBezTo>
                <a:cubicBezTo>
                  <a:pt x="31" y="16"/>
                  <a:pt x="30" y="9"/>
                  <a:pt x="25" y="4"/>
                </a:cubicBezTo>
                <a:cubicBezTo>
                  <a:pt x="23" y="1"/>
                  <a:pt x="19" y="0"/>
                  <a:pt x="15" y="0"/>
                </a:cubicBezTo>
                <a:cubicBezTo>
                  <a:pt x="11" y="0"/>
                  <a:pt x="7" y="1"/>
                  <a:pt x="4" y="4"/>
                </a:cubicBezTo>
                <a:cubicBezTo>
                  <a:pt x="2" y="7"/>
                  <a:pt x="0" y="10"/>
                  <a:pt x="0" y="14"/>
                </a:cubicBezTo>
                <a:cubicBezTo>
                  <a:pt x="0" y="18"/>
                  <a:pt x="2" y="22"/>
                  <a:pt x="4" y="25"/>
                </a:cubicBezTo>
                <a:cubicBezTo>
                  <a:pt x="7" y="28"/>
                  <a:pt x="11" y="29"/>
                  <a:pt x="15" y="29"/>
                </a:cubicBezTo>
                <a:cubicBezTo>
                  <a:pt x="17" y="29"/>
                  <a:pt x="20" y="28"/>
                  <a:pt x="22" y="27"/>
                </a:cubicBezTo>
                <a:cubicBezTo>
                  <a:pt x="33" y="40"/>
                  <a:pt x="33" y="40"/>
                  <a:pt x="33" y="40"/>
                </a:cubicBezTo>
                <a:cubicBezTo>
                  <a:pt x="29" y="47"/>
                  <a:pt x="30" y="55"/>
                  <a:pt x="35" y="60"/>
                </a:cubicBezTo>
                <a:cubicBezTo>
                  <a:pt x="38" y="63"/>
                  <a:pt x="42" y="65"/>
                  <a:pt x="47" y="65"/>
                </a:cubicBezTo>
                <a:cubicBezTo>
                  <a:pt x="51" y="65"/>
                  <a:pt x="55" y="63"/>
                  <a:pt x="58" y="60"/>
                </a:cubicBezTo>
                <a:cubicBezTo>
                  <a:pt x="63" y="55"/>
                  <a:pt x="64" y="47"/>
                  <a:pt x="60" y="41"/>
                </a:cubicBezTo>
                <a:cubicBezTo>
                  <a:pt x="76" y="27"/>
                  <a:pt x="76" y="27"/>
                  <a:pt x="76" y="27"/>
                </a:cubicBezTo>
                <a:cubicBezTo>
                  <a:pt x="78" y="28"/>
                  <a:pt x="80" y="29"/>
                  <a:pt x="82" y="29"/>
                </a:cubicBezTo>
                <a:cubicBezTo>
                  <a:pt x="85" y="29"/>
                  <a:pt x="89" y="27"/>
                  <a:pt x="91" y="25"/>
                </a:cubicBezTo>
                <a:cubicBezTo>
                  <a:pt x="93" y="23"/>
                  <a:pt x="95" y="19"/>
                  <a:pt x="95" y="16"/>
                </a:cubicBezTo>
                <a:cubicBezTo>
                  <a:pt x="95" y="13"/>
                  <a:pt x="93" y="9"/>
                  <a:pt x="91" y="7"/>
                </a:cubicBezTo>
                <a:close/>
                <a:moveTo>
                  <a:pt x="10" y="19"/>
                </a:moveTo>
                <a:cubicBezTo>
                  <a:pt x="9" y="18"/>
                  <a:pt x="8" y="16"/>
                  <a:pt x="8" y="14"/>
                </a:cubicBezTo>
                <a:cubicBezTo>
                  <a:pt x="8" y="13"/>
                  <a:pt x="9" y="11"/>
                  <a:pt x="10" y="10"/>
                </a:cubicBezTo>
                <a:cubicBezTo>
                  <a:pt x="11" y="8"/>
                  <a:pt x="13" y="8"/>
                  <a:pt x="15" y="8"/>
                </a:cubicBezTo>
                <a:cubicBezTo>
                  <a:pt x="17" y="8"/>
                  <a:pt x="18" y="8"/>
                  <a:pt x="20" y="10"/>
                </a:cubicBezTo>
                <a:cubicBezTo>
                  <a:pt x="22" y="12"/>
                  <a:pt x="22" y="16"/>
                  <a:pt x="20" y="19"/>
                </a:cubicBezTo>
                <a:cubicBezTo>
                  <a:pt x="17" y="22"/>
                  <a:pt x="13" y="22"/>
                  <a:pt x="10" y="19"/>
                </a:cubicBezTo>
                <a:close/>
                <a:moveTo>
                  <a:pt x="85" y="19"/>
                </a:moveTo>
                <a:cubicBezTo>
                  <a:pt x="83" y="21"/>
                  <a:pt x="80" y="21"/>
                  <a:pt x="79" y="19"/>
                </a:cubicBezTo>
                <a:cubicBezTo>
                  <a:pt x="78" y="18"/>
                  <a:pt x="77" y="17"/>
                  <a:pt x="77" y="16"/>
                </a:cubicBezTo>
                <a:cubicBezTo>
                  <a:pt x="77" y="15"/>
                  <a:pt x="78" y="14"/>
                  <a:pt x="79" y="13"/>
                </a:cubicBezTo>
                <a:cubicBezTo>
                  <a:pt x="80" y="12"/>
                  <a:pt x="81" y="11"/>
                  <a:pt x="82" y="11"/>
                </a:cubicBezTo>
                <a:cubicBezTo>
                  <a:pt x="83" y="11"/>
                  <a:pt x="84" y="12"/>
                  <a:pt x="85" y="13"/>
                </a:cubicBezTo>
                <a:cubicBezTo>
                  <a:pt x="86" y="14"/>
                  <a:pt x="87" y="15"/>
                  <a:pt x="87" y="16"/>
                </a:cubicBezTo>
                <a:cubicBezTo>
                  <a:pt x="87" y="17"/>
                  <a:pt x="86" y="18"/>
                  <a:pt x="85" y="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6126" name="Rectangle 46"/>
          <p:cNvSpPr>
            <a:spLocks noChangeArrowheads="1"/>
          </p:cNvSpPr>
          <p:nvPr/>
        </p:nvSpPr>
        <p:spPr bwMode="auto">
          <a:xfrm>
            <a:off x="2201863" y="1982829"/>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mtClean="0"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46127" name="Line 47"/>
          <p:cNvSpPr>
            <a:spLocks noChangeShapeType="1"/>
          </p:cNvSpPr>
          <p:nvPr/>
        </p:nvSpPr>
        <p:spPr bwMode="auto">
          <a:xfrm>
            <a:off x="2214563" y="1909763"/>
            <a:ext cx="1871662"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128" name="Rectangle 48"/>
          <p:cNvSpPr>
            <a:spLocks noChangeArrowheads="1"/>
          </p:cNvSpPr>
          <p:nvPr/>
        </p:nvSpPr>
        <p:spPr bwMode="auto">
          <a:xfrm>
            <a:off x="2214563" y="1673225"/>
            <a:ext cx="19431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p:txBody>
      </p:sp>
      <p:sp>
        <p:nvSpPr>
          <p:cNvPr id="46129" name="Line 49"/>
          <p:cNvSpPr>
            <a:spLocks noChangeShapeType="1"/>
          </p:cNvSpPr>
          <p:nvPr/>
        </p:nvSpPr>
        <p:spPr bwMode="auto">
          <a:xfrm>
            <a:off x="6491288" y="1909763"/>
            <a:ext cx="1871662"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131" name="Line 51"/>
          <p:cNvSpPr>
            <a:spLocks noChangeShapeType="1"/>
          </p:cNvSpPr>
          <p:nvPr/>
        </p:nvSpPr>
        <p:spPr bwMode="auto">
          <a:xfrm>
            <a:off x="2214563" y="3565525"/>
            <a:ext cx="1871662"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6133" name="Line 53"/>
          <p:cNvSpPr>
            <a:spLocks noChangeShapeType="1"/>
          </p:cNvSpPr>
          <p:nvPr/>
        </p:nvSpPr>
        <p:spPr bwMode="auto">
          <a:xfrm>
            <a:off x="6491288" y="3565525"/>
            <a:ext cx="1871662"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9" name="TextBox 78"/>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80"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
        <p:nvSpPr>
          <p:cNvPr id="58" name="Rectangle 46"/>
          <p:cNvSpPr>
            <a:spLocks noChangeArrowheads="1"/>
          </p:cNvSpPr>
          <p:nvPr/>
        </p:nvSpPr>
        <p:spPr bwMode="auto">
          <a:xfrm>
            <a:off x="6479223" y="1982829"/>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mtClean="0"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9" name="Rectangle 48"/>
          <p:cNvSpPr>
            <a:spLocks noChangeArrowheads="1"/>
          </p:cNvSpPr>
          <p:nvPr/>
        </p:nvSpPr>
        <p:spPr bwMode="auto">
          <a:xfrm>
            <a:off x="6491923" y="1673225"/>
            <a:ext cx="19431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p:txBody>
      </p:sp>
      <p:sp>
        <p:nvSpPr>
          <p:cNvPr id="81" name="Rectangle 46"/>
          <p:cNvSpPr>
            <a:spLocks noChangeArrowheads="1"/>
          </p:cNvSpPr>
          <p:nvPr/>
        </p:nvSpPr>
        <p:spPr bwMode="auto">
          <a:xfrm>
            <a:off x="2201863" y="3655844"/>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mtClean="0"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82" name="Rectangle 48"/>
          <p:cNvSpPr>
            <a:spLocks noChangeArrowheads="1"/>
          </p:cNvSpPr>
          <p:nvPr/>
        </p:nvSpPr>
        <p:spPr bwMode="auto">
          <a:xfrm>
            <a:off x="2214563" y="3346239"/>
            <a:ext cx="19431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p:txBody>
      </p:sp>
      <p:sp>
        <p:nvSpPr>
          <p:cNvPr id="83" name="Rectangle 46"/>
          <p:cNvSpPr>
            <a:spLocks noChangeArrowheads="1"/>
          </p:cNvSpPr>
          <p:nvPr/>
        </p:nvSpPr>
        <p:spPr bwMode="auto">
          <a:xfrm>
            <a:off x="6479223" y="3655844"/>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mtClean="0"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84" name="Rectangle 48"/>
          <p:cNvSpPr>
            <a:spLocks noChangeArrowheads="1"/>
          </p:cNvSpPr>
          <p:nvPr/>
        </p:nvSpPr>
        <p:spPr bwMode="auto">
          <a:xfrm>
            <a:off x="6491923" y="3346239"/>
            <a:ext cx="19431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Money副本" id="3081" name="Rectangle 9"/>
          <p:cNvSpPr>
            <a:spLocks noChangeArrowheads="1"/>
          </p:cNvSpPr>
          <p:nvPr/>
        </p:nvSpPr>
        <p:spPr bwMode="auto">
          <a:xfrm>
            <a:off x="0" y="1203325"/>
            <a:ext cx="9144000" cy="2159000"/>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3082" name="Rectangle 10"/>
          <p:cNvSpPr>
            <a:spLocks noChangeArrowheads="1"/>
          </p:cNvSpPr>
          <p:nvPr/>
        </p:nvSpPr>
        <p:spPr bwMode="auto">
          <a:xfrm>
            <a:off x="1116013" y="1201738"/>
            <a:ext cx="2087562" cy="3170237"/>
          </a:xfrm>
          <a:prstGeom prst="rect">
            <a:avLst/>
          </a:prstGeom>
          <a:solidFill>
            <a:schemeClr val="accent1">
              <a:alpha val="89999"/>
            </a:schemeClr>
          </a:solidFill>
          <a:ln>
            <a:noFill/>
          </a:ln>
          <a:effectLst/>
        </p:spPr>
        <p:txBody>
          <a:bodyPr anchor="ctr" wrap="none"/>
          <a:lstStyle/>
          <a:p>
            <a:endParaRPr altLang="en-US" lang="zh-CN"/>
          </a:p>
        </p:txBody>
      </p:sp>
      <p:sp>
        <p:nvSpPr>
          <p:cNvPr id="3083" name="Text Box 11"/>
          <p:cNvSpPr txBox="1">
            <a:spLocks noChangeArrowheads="1"/>
          </p:cNvSpPr>
          <p:nvPr/>
        </p:nvSpPr>
        <p:spPr bwMode="auto">
          <a:xfrm>
            <a:off x="1293813" y="2047875"/>
            <a:ext cx="1727200"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lnSpc>
                <a:spcPct val="120000"/>
              </a:lnSpc>
              <a:buFont typeface="Arial"/>
              <a:buNone/>
            </a:pPr>
            <a:r>
              <a:rPr altLang="zh-CN" lang="en-US" sz="2000">
                <a:solidFill>
                  <a:schemeClr val="bg1"/>
                </a:solidFill>
                <a:latin typeface="微软雅黑"/>
                <a:ea charset="-122" pitchFamily="34" typeface="微软雅黑"/>
              </a:rPr>
              <a:t>“What</a:t>
            </a:r>
          </a:p>
          <a:p>
            <a:pPr algn="ctr">
              <a:lnSpc>
                <a:spcPct val="120000"/>
              </a:lnSpc>
              <a:buFont typeface="Arial"/>
              <a:buNone/>
            </a:pPr>
            <a:r>
              <a:rPr altLang="zh-CN" lang="en-US" sz="2000">
                <a:solidFill>
                  <a:schemeClr val="bg1"/>
                </a:solidFill>
                <a:latin typeface="微软雅黑"/>
                <a:ea charset="-122" pitchFamily="34" typeface="微软雅黑"/>
              </a:rPr>
              <a:t>Makes us</a:t>
            </a:r>
          </a:p>
          <a:p>
            <a:pPr algn="ctr">
              <a:lnSpc>
                <a:spcPct val="120000"/>
              </a:lnSpc>
              <a:buFont typeface="Arial"/>
              <a:buNone/>
            </a:pPr>
            <a:r>
              <a:rPr altLang="zh-CN" lang="en-US" sz="2000">
                <a:solidFill>
                  <a:schemeClr val="bg1"/>
                </a:solidFill>
                <a:latin typeface="微软雅黑"/>
                <a:ea charset="-122" pitchFamily="34" typeface="微软雅黑"/>
              </a:rPr>
              <a:t>Different</a:t>
            </a:r>
          </a:p>
          <a:p>
            <a:pPr algn="ctr">
              <a:lnSpc>
                <a:spcPct val="120000"/>
              </a:lnSpc>
              <a:buFont typeface="Arial"/>
              <a:buNone/>
            </a:pPr>
            <a:r>
              <a:rPr altLang="zh-CN" lang="en-US" sz="2000">
                <a:solidFill>
                  <a:schemeClr val="bg1"/>
                </a:solidFill>
                <a:latin typeface="微软雅黑"/>
                <a:ea charset="-122" pitchFamily="34" typeface="微软雅黑"/>
              </a:rPr>
              <a:t>？”</a:t>
            </a:r>
          </a:p>
        </p:txBody>
      </p:sp>
      <p:sp>
        <p:nvSpPr>
          <p:cNvPr id="3084" name="Rectangle 12"/>
          <p:cNvSpPr>
            <a:spLocks noChangeArrowheads="1"/>
          </p:cNvSpPr>
          <p:nvPr/>
        </p:nvSpPr>
        <p:spPr bwMode="auto">
          <a:xfrm>
            <a:off x="4427538" y="3795713"/>
            <a:ext cx="4103687"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en-US" sz="1200">
                <a:solidFill>
                  <a:schemeClr val="tx1">
                    <a:lumMod val="50000"/>
                    <a:lumOff val="50000"/>
                  </a:schemeClr>
                </a:solidFill>
              </a:rPr>
              <a:t>WRITE YOUR GREAT TITLE HERE</a:t>
            </a:r>
          </a:p>
          <a:p>
            <a:pPr>
              <a:lnSpc>
                <a:spcPct val="120000"/>
              </a:lnSpc>
              <a:buFont typeface="Arial"/>
              <a:buNone/>
            </a:pPr>
            <a:endParaRPr altLang="zh-CN" b="1" lang="en-US" sz="1200">
              <a:solidFill>
                <a:schemeClr val="tx1">
                  <a:lumMod val="50000"/>
                  <a:lumOff val="50000"/>
                </a:schemeClr>
              </a:solidFill>
            </a:endParaRPr>
          </a:p>
          <a:p>
            <a:pPr>
              <a:lnSpc>
                <a:spcPct val="120000"/>
              </a:lnSpc>
              <a:buFont typeface="Arial"/>
              <a:buNone/>
            </a:pPr>
            <a:r>
              <a:rPr altLang="zh-CN" b="1" lang="en-US" sz="12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085" name="Freeform 13"/>
          <p:cNvSpPr>
            <a:spLocks noEditPoints="1"/>
          </p:cNvSpPr>
          <p:nvPr/>
        </p:nvSpPr>
        <p:spPr bwMode="auto">
          <a:xfrm>
            <a:off x="3990975" y="3821113"/>
            <a:ext cx="285750" cy="187325"/>
          </a:xfrm>
          <a:custGeom>
            <a:gdLst>
              <a:gd fmla="*/ 532 w 532" name="T0"/>
              <a:gd fmla="*/ 327 h 355" name="T1"/>
              <a:gd fmla="*/ 532 w 532" name="T2"/>
              <a:gd fmla="*/ 73 h 355" name="T3"/>
              <a:gd fmla="*/ 519 w 532" name="T4"/>
              <a:gd fmla="*/ 61 h 355" name="T5"/>
              <a:gd fmla="*/ 511 w 532" name="T6"/>
              <a:gd fmla="*/ 61 h 355" name="T7"/>
              <a:gd fmla="*/ 500 w 532" name="T8"/>
              <a:gd fmla="*/ 50 h 355" name="T9"/>
              <a:gd fmla="*/ 500 w 532" name="T10"/>
              <a:gd fmla="*/ 28 h 355" name="T11"/>
              <a:gd fmla="*/ 490 w 532" name="T12"/>
              <a:gd fmla="*/ 16 h 355" name="T13"/>
              <a:gd fmla="*/ 276 w 532" name="T14"/>
              <a:gd fmla="*/ 41 h 355" name="T15"/>
              <a:gd fmla="*/ 255 w 532" name="T16"/>
              <a:gd fmla="*/ 41 h 355" name="T17"/>
              <a:gd fmla="*/ 41 w 532" name="T18"/>
              <a:gd fmla="*/ 16 h 355" name="T19"/>
              <a:gd fmla="*/ 31 w 532" name="T20"/>
              <a:gd fmla="*/ 28 h 355" name="T21"/>
              <a:gd fmla="*/ 31 w 532" name="T22"/>
              <a:gd fmla="*/ 50 h 355" name="T23"/>
              <a:gd fmla="*/ 20 w 532" name="T24"/>
              <a:gd fmla="*/ 61 h 355" name="T25"/>
              <a:gd fmla="*/ 12 w 532" name="T26"/>
              <a:gd fmla="*/ 61 h 355" name="T27"/>
              <a:gd fmla="*/ 0 w 532" name="T28"/>
              <a:gd fmla="*/ 73 h 355" name="T29"/>
              <a:gd fmla="*/ 0 w 532" name="T30"/>
              <a:gd fmla="*/ 327 h 355" name="T31"/>
              <a:gd fmla="*/ 12 w 532" name="T32"/>
              <a:gd fmla="*/ 340 h 355" name="T33"/>
              <a:gd fmla="*/ 227 w 532" name="T34"/>
              <a:gd fmla="*/ 340 h 355" name="T35"/>
              <a:gd fmla="*/ 234 w 532" name="T36"/>
              <a:gd fmla="*/ 347 h 355" name="T37"/>
              <a:gd fmla="*/ 241 w 532" name="T38"/>
              <a:gd fmla="*/ 355 h 355" name="T39"/>
              <a:gd fmla="*/ 290 w 532" name="T40"/>
              <a:gd fmla="*/ 355 h 355" name="T41"/>
              <a:gd fmla="*/ 297 w 532" name="T42"/>
              <a:gd fmla="*/ 347 h 355" name="T43"/>
              <a:gd fmla="*/ 304 w 532" name="T44"/>
              <a:gd fmla="*/ 340 h 355" name="T45"/>
              <a:gd fmla="*/ 519 w 532" name="T46"/>
              <a:gd fmla="*/ 340 h 355" name="T47"/>
              <a:gd fmla="*/ 532 w 532" name="T48"/>
              <a:gd fmla="*/ 327 h 355" name="T49"/>
              <a:gd fmla="*/ 248 w 532" name="T50"/>
              <a:gd fmla="*/ 315 h 355" name="T51"/>
              <a:gd fmla="*/ 61 w 532" name="T52"/>
              <a:gd fmla="*/ 292 h 355" name="T53"/>
              <a:gd fmla="*/ 47 w 532" name="T54"/>
              <a:gd fmla="*/ 280 h 355" name="T55"/>
              <a:gd fmla="*/ 47 w 532" name="T56"/>
              <a:gd fmla="*/ 40 h 355" name="T57"/>
              <a:gd fmla="*/ 58 w 532" name="T58"/>
              <a:gd fmla="*/ 28 h 355" name="T59"/>
              <a:gd fmla="*/ 248 w 532" name="T60"/>
              <a:gd fmla="*/ 57 h 355" name="T61"/>
              <a:gd fmla="*/ 258 w 532" name="T62"/>
              <a:gd fmla="*/ 77 h 355" name="T63"/>
              <a:gd fmla="*/ 258 w 532" name="T64"/>
              <a:gd fmla="*/ 310 h 355" name="T65"/>
              <a:gd fmla="*/ 248 w 532" name="T66"/>
              <a:gd fmla="*/ 315 h 355" name="T67"/>
              <a:gd fmla="*/ 283 w 532" name="T68"/>
              <a:gd fmla="*/ 315 h 355" name="T69"/>
              <a:gd fmla="*/ 470 w 532" name="T70"/>
              <a:gd fmla="*/ 292 h 355" name="T71"/>
              <a:gd fmla="*/ 484 w 532" name="T72"/>
              <a:gd fmla="*/ 280 h 355" name="T73"/>
              <a:gd fmla="*/ 484 w 532" name="T74"/>
              <a:gd fmla="*/ 40 h 355" name="T75"/>
              <a:gd fmla="*/ 474 w 532" name="T76"/>
              <a:gd fmla="*/ 28 h 355" name="T77"/>
              <a:gd fmla="*/ 284 w 532" name="T78"/>
              <a:gd fmla="*/ 57 h 355" name="T79"/>
              <a:gd fmla="*/ 274 w 532" name="T80"/>
              <a:gd fmla="*/ 77 h 355" name="T81"/>
              <a:gd fmla="*/ 274 w 532" name="T82"/>
              <a:gd fmla="*/ 310 h 355" name="T83"/>
              <a:gd fmla="*/ 283 w 532" name="T84"/>
              <a:gd fmla="*/ 315 h 3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5" w="532">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chemeClr val="accent1"/>
          </a:solidFill>
          <a:ln>
            <a:noFill/>
          </a:ln>
        </p:spPr>
        <p:txBody>
          <a:bodyPr/>
          <a:lstStyle/>
          <a:p>
            <a:endParaRPr altLang="en-US" lang="zh-CN"/>
          </a:p>
        </p:txBody>
      </p:sp>
      <p:sp>
        <p:nvSpPr>
          <p:cNvPr id="45" name="TextBox 4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4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8" name="椭圆 117"/>
          <p:cNvSpPr/>
          <p:nvPr/>
        </p:nvSpPr>
        <p:spPr>
          <a:xfrm>
            <a:off x="7513349"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849649"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4213675"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椭圆 114"/>
          <p:cNvSpPr/>
          <p:nvPr/>
        </p:nvSpPr>
        <p:spPr>
          <a:xfrm>
            <a:off x="2585150"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a:xfrm>
            <a:off x="908288"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TextBox 82"/>
          <p:cNvSpPr txBox="1"/>
          <p:nvPr/>
        </p:nvSpPr>
        <p:spPr>
          <a:xfrm>
            <a:off x="3832860" y="410716"/>
            <a:ext cx="1478280" cy="1371600"/>
          </a:xfrm>
          <a:prstGeom prst="rect">
            <a:avLst/>
          </a:prstGeom>
          <a:noFill/>
        </p:spPr>
        <p:txBody>
          <a:bodyPr rtlCol="0" wrap="square">
            <a:spAutoFit/>
          </a:bodyPr>
          <a:lstStyle/>
          <a:p>
            <a:pPr algn="ctr"/>
            <a:r>
              <a:rPr altLang="en-US" b="1" lang="zh-CN" smtClean="0" sz="2800">
                <a:ln w="6350">
                  <a:noFill/>
                </a:ln>
                <a:solidFill>
                  <a:schemeClr val="accent1"/>
                </a:solidFill>
                <a:latin charset="0" pitchFamily="34" typeface="Impact"/>
                <a:ea charset="-122" pitchFamily="34" typeface="微软雅黑"/>
              </a:rPr>
              <a:t>目  录</a:t>
            </a:r>
          </a:p>
          <a:p>
            <a:pPr algn="ctr"/>
            <a:r>
              <a:rPr altLang="en-US" b="1" lang="zh-CN" smtClean="0" sz="2800">
                <a:ln w="6350">
                  <a:noFill/>
                </a:ln>
                <a:solidFill>
                  <a:schemeClr val="accent1"/>
                </a:solidFill>
                <a:latin charset="0" pitchFamily="34" typeface="Impact"/>
                <a:ea charset="-122" pitchFamily="34" typeface="微软雅黑"/>
              </a:rPr>
              <a:t>CONTENTS</a:t>
            </a:r>
          </a:p>
        </p:txBody>
      </p:sp>
      <p:sp>
        <p:nvSpPr>
          <p:cNvPr id="87" name="Freeform 9"/>
          <p:cNvSpPr>
            <a:spLocks noEditPoints="1"/>
          </p:cNvSpPr>
          <p:nvPr/>
        </p:nvSpPr>
        <p:spPr bwMode="auto">
          <a:xfrm>
            <a:off x="7681431" y="2950133"/>
            <a:ext cx="380484" cy="247914"/>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8" name="Freeform 10"/>
          <p:cNvSpPr>
            <a:spLocks noEditPoints="1"/>
          </p:cNvSpPr>
          <p:nvPr/>
        </p:nvSpPr>
        <p:spPr bwMode="auto">
          <a:xfrm>
            <a:off x="2800042" y="2932664"/>
            <a:ext cx="286864" cy="287612"/>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9" name="Freeform 11"/>
          <p:cNvSpPr>
            <a:spLocks noEditPoints="1"/>
          </p:cNvSpPr>
          <p:nvPr/>
        </p:nvSpPr>
        <p:spPr bwMode="auto">
          <a:xfrm>
            <a:off x="6084764" y="2916758"/>
            <a:ext cx="246418" cy="313076"/>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0" name="Freeform 12"/>
          <p:cNvSpPr>
            <a:spLocks noEditPoints="1"/>
          </p:cNvSpPr>
          <p:nvPr/>
        </p:nvSpPr>
        <p:spPr bwMode="auto">
          <a:xfrm>
            <a:off x="4464895" y="2920173"/>
            <a:ext cx="214210" cy="30783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1" name="Freeform 13"/>
          <p:cNvSpPr>
            <a:spLocks noEditPoints="1"/>
          </p:cNvSpPr>
          <p:nvPr/>
        </p:nvSpPr>
        <p:spPr bwMode="auto">
          <a:xfrm>
            <a:off x="1100223" y="2929161"/>
            <a:ext cx="349030" cy="28985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09" name="矩形 108"/>
          <p:cNvSpPr/>
          <p:nvPr/>
        </p:nvSpPr>
        <p:spPr>
          <a:xfrm>
            <a:off x="3794759" y="3815509"/>
            <a:ext cx="1554480" cy="274320"/>
          </a:xfrm>
          <a:prstGeom prst="rect">
            <a:avLst/>
          </a:prstGeom>
        </p:spPr>
        <p:txBody>
          <a:bodyPr wrap="none">
            <a:spAutoFit/>
          </a:bodyPr>
          <a:lstStyle/>
          <a:p>
            <a:pPr algn="ctr"/>
            <a:r>
              <a:rPr altLang="en-US" lang="zh-CN" sz="1200">
                <a:ln w="6350">
                  <a:noFill/>
                </a:ln>
                <a:solidFill>
                  <a:schemeClr val="bg1">
                    <a:lumMod val="50000"/>
                  </a:schemeClr>
                </a:solidFill>
                <a:latin charset="0" pitchFamily="34" typeface="Impact"/>
                <a:ea charset="-122" pitchFamily="34" typeface="微软雅黑"/>
              </a:rPr>
              <a:t>关键技术与实践难点</a:t>
            </a:r>
          </a:p>
        </p:txBody>
      </p:sp>
      <p:sp>
        <p:nvSpPr>
          <p:cNvPr id="110" name="矩形 109"/>
          <p:cNvSpPr/>
          <p:nvPr/>
        </p:nvSpPr>
        <p:spPr>
          <a:xfrm>
            <a:off x="2294465" y="2017332"/>
            <a:ext cx="1249680" cy="274320"/>
          </a:xfrm>
          <a:prstGeom prst="rect">
            <a:avLst/>
          </a:prstGeom>
        </p:spPr>
        <p:txBody>
          <a:bodyPr wrap="none">
            <a:spAutoFit/>
          </a:bodyPr>
          <a:lstStyle/>
          <a:p>
            <a:pPr algn="ctr"/>
            <a:r>
              <a:rPr altLang="en-US" lang="zh-CN" sz="1200">
                <a:ln w="6350">
                  <a:noFill/>
                </a:ln>
                <a:solidFill>
                  <a:schemeClr val="bg1">
                    <a:lumMod val="50000"/>
                  </a:schemeClr>
                </a:solidFill>
                <a:latin charset="0" pitchFamily="34" typeface="Impact"/>
                <a:ea charset="-122" pitchFamily="34" typeface="微软雅黑"/>
              </a:rPr>
              <a:t>研究思路与方法</a:t>
            </a:r>
          </a:p>
        </p:txBody>
      </p:sp>
      <p:sp>
        <p:nvSpPr>
          <p:cNvPr id="111" name="矩形 110"/>
          <p:cNvSpPr/>
          <p:nvPr/>
        </p:nvSpPr>
        <p:spPr>
          <a:xfrm>
            <a:off x="697527" y="3815509"/>
            <a:ext cx="1138170" cy="274320"/>
          </a:xfrm>
          <a:prstGeom prst="rect">
            <a:avLst/>
          </a:prstGeom>
        </p:spPr>
        <p:txBody>
          <a:bodyPr wrap="square">
            <a:spAutoFit/>
          </a:bodyPr>
          <a:lstStyle/>
          <a:p>
            <a:pPr algn="ctr"/>
            <a:r>
              <a:rPr altLang="en-US" lang="zh-CN" sz="1200">
                <a:ln w="6350">
                  <a:noFill/>
                </a:ln>
                <a:solidFill>
                  <a:schemeClr val="bg1">
                    <a:lumMod val="50000"/>
                  </a:schemeClr>
                </a:solidFill>
                <a:latin charset="0" pitchFamily="34" typeface="Impact"/>
                <a:ea charset="-122" pitchFamily="34" typeface="微软雅黑"/>
              </a:rPr>
              <a:t>绪论</a:t>
            </a:r>
          </a:p>
        </p:txBody>
      </p:sp>
      <p:sp>
        <p:nvSpPr>
          <p:cNvPr id="112" name="矩形 111"/>
          <p:cNvSpPr/>
          <p:nvPr/>
        </p:nvSpPr>
        <p:spPr>
          <a:xfrm>
            <a:off x="7106918" y="3815509"/>
            <a:ext cx="1554480" cy="274320"/>
          </a:xfrm>
          <a:prstGeom prst="rect">
            <a:avLst/>
          </a:prstGeom>
        </p:spPr>
        <p:txBody>
          <a:bodyPr wrap="none">
            <a:spAutoFit/>
          </a:bodyPr>
          <a:lstStyle/>
          <a:p>
            <a:pPr algn="ctr"/>
            <a:r>
              <a:rPr altLang="en-US" lang="zh-CN" sz="1200">
                <a:ln w="6350">
                  <a:noFill/>
                </a:ln>
                <a:solidFill>
                  <a:schemeClr val="bg1">
                    <a:lumMod val="50000"/>
                  </a:schemeClr>
                </a:solidFill>
                <a:latin charset="0" pitchFamily="34" typeface="Impact"/>
                <a:ea charset="-122" pitchFamily="34" typeface="微软雅黑"/>
              </a:rPr>
              <a:t>相关建议与论文总结</a:t>
            </a:r>
          </a:p>
        </p:txBody>
      </p:sp>
      <p:sp>
        <p:nvSpPr>
          <p:cNvPr id="113" name="矩形 112"/>
          <p:cNvSpPr/>
          <p:nvPr/>
        </p:nvSpPr>
        <p:spPr>
          <a:xfrm>
            <a:off x="5606624" y="2017332"/>
            <a:ext cx="1249680" cy="274320"/>
          </a:xfrm>
          <a:prstGeom prst="rect">
            <a:avLst/>
          </a:prstGeom>
        </p:spPr>
        <p:txBody>
          <a:bodyPr wrap="none">
            <a:spAutoFit/>
          </a:bodyPr>
          <a:lstStyle/>
          <a:p>
            <a:pPr algn="ctr"/>
            <a:r>
              <a:rPr altLang="en-US" lang="zh-CN" sz="1200">
                <a:ln w="6350">
                  <a:noFill/>
                </a:ln>
                <a:solidFill>
                  <a:schemeClr val="bg1">
                    <a:lumMod val="50000"/>
                  </a:schemeClr>
                </a:solidFill>
                <a:latin charset="0" pitchFamily="34" typeface="Impact"/>
                <a:ea charset="-122" pitchFamily="34" typeface="微软雅黑"/>
              </a:rPr>
              <a:t>研究成果与应用</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4" name="Line 4"/>
          <p:cNvSpPr>
            <a:spLocks noChangeShapeType="1"/>
          </p:cNvSpPr>
          <p:nvPr/>
        </p:nvSpPr>
        <p:spPr bwMode="auto">
          <a:xfrm flipH="1" flipV="1">
            <a:off x="1220788" y="1575594"/>
            <a:ext cx="0" cy="382588"/>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5125" name="Line 5"/>
          <p:cNvSpPr>
            <a:spLocks noChangeShapeType="1"/>
          </p:cNvSpPr>
          <p:nvPr/>
        </p:nvSpPr>
        <p:spPr bwMode="auto">
          <a:xfrm flipH="1" flipV="1">
            <a:off x="4565650" y="1575594"/>
            <a:ext cx="0" cy="382588"/>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5126" name="Line 6"/>
          <p:cNvSpPr>
            <a:spLocks noChangeShapeType="1"/>
          </p:cNvSpPr>
          <p:nvPr/>
        </p:nvSpPr>
        <p:spPr bwMode="auto">
          <a:xfrm flipH="1" flipV="1">
            <a:off x="7216775" y="1575594"/>
            <a:ext cx="0" cy="382588"/>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5127" name="Line 7"/>
          <p:cNvSpPr>
            <a:spLocks noChangeShapeType="1"/>
          </p:cNvSpPr>
          <p:nvPr/>
        </p:nvSpPr>
        <p:spPr bwMode="auto">
          <a:xfrm flipH="1" flipV="1">
            <a:off x="2203450" y="1861344"/>
            <a:ext cx="0" cy="355600"/>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5128" name="Line 8"/>
          <p:cNvSpPr>
            <a:spLocks noChangeShapeType="1"/>
          </p:cNvSpPr>
          <p:nvPr/>
        </p:nvSpPr>
        <p:spPr bwMode="auto">
          <a:xfrm flipH="1" flipV="1">
            <a:off x="2889250" y="2778919"/>
            <a:ext cx="0" cy="360363"/>
          </a:xfrm>
          <a:prstGeom prst="line">
            <a:avLst/>
          </a:prstGeom>
          <a:noFill/>
          <a:ln w="6350">
            <a:solidFill>
              <a:schemeClr val="tx1">
                <a:lumMod val="50000"/>
                <a:lumOff val="50000"/>
              </a:schemeClr>
            </a:solidFill>
            <a:prstDash val="dash"/>
            <a:round/>
            <a:headEnd len="sm" type="oval" w="sm"/>
          </a:ln>
          <a:extLst>
            <a:ext uri="{909E8E84-426E-40DD-AFC4-6F175D3DCCD1}">
              <a14:hiddenFill>
                <a:noFill/>
              </a14:hiddenFill>
            </a:ext>
          </a:extLst>
        </p:spPr>
        <p:txBody>
          <a:bodyPr/>
          <a:lstStyle/>
          <a:p>
            <a:endParaRPr altLang="en-US" lang="zh-CN"/>
          </a:p>
        </p:txBody>
      </p:sp>
      <p:sp>
        <p:nvSpPr>
          <p:cNvPr id="5129" name="Line 9"/>
          <p:cNvSpPr>
            <a:spLocks noChangeShapeType="1"/>
          </p:cNvSpPr>
          <p:nvPr/>
        </p:nvSpPr>
        <p:spPr bwMode="auto">
          <a:xfrm flipH="1" flipV="1">
            <a:off x="3602038" y="1861344"/>
            <a:ext cx="0" cy="355600"/>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5130" name="Line 10"/>
          <p:cNvSpPr>
            <a:spLocks noChangeShapeType="1"/>
          </p:cNvSpPr>
          <p:nvPr/>
        </p:nvSpPr>
        <p:spPr bwMode="auto">
          <a:xfrm flipH="1" flipV="1">
            <a:off x="5529263" y="1861344"/>
            <a:ext cx="0" cy="355600"/>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5131" name="Line 11"/>
          <p:cNvSpPr>
            <a:spLocks noChangeShapeType="1"/>
          </p:cNvSpPr>
          <p:nvPr/>
        </p:nvSpPr>
        <p:spPr bwMode="auto">
          <a:xfrm flipH="1" flipV="1">
            <a:off x="6219825" y="2778919"/>
            <a:ext cx="0" cy="360363"/>
          </a:xfrm>
          <a:prstGeom prst="line">
            <a:avLst/>
          </a:prstGeom>
          <a:noFill/>
          <a:ln w="6350">
            <a:solidFill>
              <a:schemeClr val="tx1">
                <a:lumMod val="50000"/>
                <a:lumOff val="50000"/>
              </a:schemeClr>
            </a:solidFill>
            <a:prstDash val="dash"/>
            <a:round/>
            <a:headEnd len="sm" type="oval" w="sm"/>
          </a:ln>
          <a:extLst>
            <a:ext uri="{909E8E84-426E-40DD-AFC4-6F175D3DCCD1}">
              <a14:hiddenFill>
                <a:noFill/>
              </a14:hiddenFill>
            </a:ext>
          </a:extLst>
        </p:spPr>
        <p:txBody>
          <a:bodyPr/>
          <a:lstStyle/>
          <a:p>
            <a:endParaRPr altLang="en-US" lang="zh-CN"/>
          </a:p>
        </p:txBody>
      </p:sp>
      <p:sp>
        <p:nvSpPr>
          <p:cNvPr id="5132" name="Line 12"/>
          <p:cNvSpPr>
            <a:spLocks noChangeShapeType="1"/>
          </p:cNvSpPr>
          <p:nvPr/>
        </p:nvSpPr>
        <p:spPr bwMode="auto">
          <a:xfrm flipH="1" flipV="1">
            <a:off x="8196263" y="2778919"/>
            <a:ext cx="0" cy="360363"/>
          </a:xfrm>
          <a:prstGeom prst="line">
            <a:avLst/>
          </a:prstGeom>
          <a:noFill/>
          <a:ln w="6350">
            <a:solidFill>
              <a:schemeClr val="tx1">
                <a:lumMod val="50000"/>
                <a:lumOff val="50000"/>
              </a:schemeClr>
            </a:solidFill>
            <a:prstDash val="dash"/>
            <a:round/>
            <a:headEnd len="sm" type="oval" w="sm"/>
          </a:ln>
          <a:extLst>
            <a:ext uri="{909E8E84-426E-40DD-AFC4-6F175D3DCCD1}">
              <a14:hiddenFill>
                <a:noFill/>
              </a14:hiddenFill>
            </a:ext>
          </a:extLst>
        </p:spPr>
        <p:txBody>
          <a:bodyPr/>
          <a:lstStyle/>
          <a:p>
            <a:endParaRPr altLang="en-US" lang="zh-CN"/>
          </a:p>
        </p:txBody>
      </p:sp>
      <p:sp>
        <p:nvSpPr>
          <p:cNvPr id="5133" name="Oval 13"/>
          <p:cNvSpPr>
            <a:spLocks noChangeArrowheads="1"/>
          </p:cNvSpPr>
          <p:nvPr/>
        </p:nvSpPr>
        <p:spPr bwMode="auto">
          <a:xfrm>
            <a:off x="635000" y="1891507"/>
            <a:ext cx="1174750" cy="1173162"/>
          </a:xfrm>
          <a:prstGeom prst="ellipse">
            <a:avLst/>
          </a:prstGeom>
          <a:solidFill>
            <a:schemeClr val="accent1"/>
          </a:solidFill>
          <a:ln>
            <a:noFill/>
          </a:ln>
        </p:spPr>
        <p:txBody>
          <a:bodyPr/>
          <a:lstStyle/>
          <a:p>
            <a:endParaRPr altLang="en-US" lang="zh-CN"/>
          </a:p>
        </p:txBody>
      </p:sp>
      <p:sp>
        <p:nvSpPr>
          <p:cNvPr id="5134" name="Oval 14"/>
          <p:cNvSpPr>
            <a:spLocks noChangeArrowheads="1"/>
          </p:cNvSpPr>
          <p:nvPr/>
        </p:nvSpPr>
        <p:spPr bwMode="auto">
          <a:xfrm>
            <a:off x="1898650" y="2175669"/>
            <a:ext cx="604838" cy="603250"/>
          </a:xfrm>
          <a:prstGeom prst="ellipse">
            <a:avLst/>
          </a:prstGeom>
          <a:solidFill>
            <a:schemeClr val="tx1">
              <a:lumMod val="75000"/>
              <a:lumOff val="25000"/>
            </a:schemeClr>
          </a:solidFill>
          <a:ln>
            <a:noFill/>
          </a:ln>
        </p:spPr>
        <p:txBody>
          <a:bodyPr/>
          <a:lstStyle/>
          <a:p>
            <a:endParaRPr altLang="en-US" lang="zh-CN"/>
          </a:p>
        </p:txBody>
      </p:sp>
      <p:sp>
        <p:nvSpPr>
          <p:cNvPr id="5135" name="Oval 15"/>
          <p:cNvSpPr>
            <a:spLocks noChangeArrowheads="1"/>
          </p:cNvSpPr>
          <p:nvPr/>
        </p:nvSpPr>
        <p:spPr bwMode="auto">
          <a:xfrm>
            <a:off x="2589213" y="2175669"/>
            <a:ext cx="604837" cy="603250"/>
          </a:xfrm>
          <a:prstGeom prst="ellipse">
            <a:avLst/>
          </a:prstGeom>
          <a:solidFill>
            <a:schemeClr val="accent1"/>
          </a:solidFill>
          <a:ln>
            <a:noFill/>
          </a:ln>
        </p:spPr>
        <p:txBody>
          <a:bodyPr/>
          <a:lstStyle/>
          <a:p>
            <a:endParaRPr altLang="en-US" lang="zh-CN"/>
          </a:p>
        </p:txBody>
      </p:sp>
      <p:sp>
        <p:nvSpPr>
          <p:cNvPr id="5136" name="Oval 16"/>
          <p:cNvSpPr>
            <a:spLocks noChangeArrowheads="1"/>
          </p:cNvSpPr>
          <p:nvPr/>
        </p:nvSpPr>
        <p:spPr bwMode="auto">
          <a:xfrm>
            <a:off x="3298825" y="2175669"/>
            <a:ext cx="603250" cy="603250"/>
          </a:xfrm>
          <a:prstGeom prst="ellipse">
            <a:avLst/>
          </a:prstGeom>
          <a:solidFill>
            <a:schemeClr val="tx1">
              <a:lumMod val="75000"/>
              <a:lumOff val="25000"/>
            </a:schemeClr>
          </a:solidFill>
          <a:ln>
            <a:noFill/>
          </a:ln>
        </p:spPr>
        <p:txBody>
          <a:bodyPr/>
          <a:lstStyle/>
          <a:p>
            <a:endParaRPr altLang="en-US" lang="zh-CN"/>
          </a:p>
        </p:txBody>
      </p:sp>
      <p:sp>
        <p:nvSpPr>
          <p:cNvPr id="5137" name="Oval 17"/>
          <p:cNvSpPr>
            <a:spLocks noChangeArrowheads="1"/>
          </p:cNvSpPr>
          <p:nvPr/>
        </p:nvSpPr>
        <p:spPr bwMode="auto">
          <a:xfrm>
            <a:off x="5237163" y="2175669"/>
            <a:ext cx="603250" cy="603250"/>
          </a:xfrm>
          <a:prstGeom prst="ellipse">
            <a:avLst/>
          </a:prstGeom>
          <a:solidFill>
            <a:schemeClr val="tx1">
              <a:lumMod val="75000"/>
              <a:lumOff val="25000"/>
            </a:schemeClr>
          </a:solidFill>
          <a:ln>
            <a:noFill/>
          </a:ln>
        </p:spPr>
        <p:txBody>
          <a:bodyPr/>
          <a:lstStyle/>
          <a:p>
            <a:endParaRPr altLang="en-US" lang="zh-CN"/>
          </a:p>
        </p:txBody>
      </p:sp>
      <p:sp>
        <p:nvSpPr>
          <p:cNvPr id="5138" name="Oval 18"/>
          <p:cNvSpPr>
            <a:spLocks noChangeArrowheads="1"/>
          </p:cNvSpPr>
          <p:nvPr/>
        </p:nvSpPr>
        <p:spPr bwMode="auto">
          <a:xfrm>
            <a:off x="5927725" y="2175669"/>
            <a:ext cx="606425" cy="603250"/>
          </a:xfrm>
          <a:prstGeom prst="ellipse">
            <a:avLst/>
          </a:prstGeom>
          <a:solidFill>
            <a:schemeClr val="accent1"/>
          </a:solidFill>
          <a:ln>
            <a:noFill/>
          </a:ln>
        </p:spPr>
        <p:txBody>
          <a:bodyPr/>
          <a:lstStyle/>
          <a:p>
            <a:endParaRPr altLang="en-US" lang="zh-CN"/>
          </a:p>
        </p:txBody>
      </p:sp>
      <p:sp>
        <p:nvSpPr>
          <p:cNvPr id="5139" name="Oval 19"/>
          <p:cNvSpPr>
            <a:spLocks noChangeArrowheads="1"/>
          </p:cNvSpPr>
          <p:nvPr/>
        </p:nvSpPr>
        <p:spPr bwMode="auto">
          <a:xfrm>
            <a:off x="7893050" y="2175669"/>
            <a:ext cx="606425" cy="603250"/>
          </a:xfrm>
          <a:prstGeom prst="ellipse">
            <a:avLst/>
          </a:prstGeom>
          <a:solidFill>
            <a:schemeClr val="accent1"/>
          </a:solidFill>
          <a:ln>
            <a:noFill/>
          </a:ln>
        </p:spPr>
        <p:txBody>
          <a:bodyPr/>
          <a:lstStyle/>
          <a:p>
            <a:endParaRPr altLang="en-US" lang="zh-CN"/>
          </a:p>
        </p:txBody>
      </p:sp>
      <p:sp>
        <p:nvSpPr>
          <p:cNvPr id="5140" name="Oval 20"/>
          <p:cNvSpPr>
            <a:spLocks noChangeArrowheads="1"/>
          </p:cNvSpPr>
          <p:nvPr/>
        </p:nvSpPr>
        <p:spPr bwMode="auto">
          <a:xfrm>
            <a:off x="3992563" y="1902619"/>
            <a:ext cx="1147762" cy="1150938"/>
          </a:xfrm>
          <a:prstGeom prst="ellipse">
            <a:avLst/>
          </a:prstGeom>
          <a:solidFill>
            <a:schemeClr val="accent1"/>
          </a:solidFill>
          <a:ln>
            <a:noFill/>
          </a:ln>
        </p:spPr>
        <p:txBody>
          <a:bodyPr/>
          <a:lstStyle/>
          <a:p>
            <a:endParaRPr altLang="en-US" lang="zh-CN"/>
          </a:p>
        </p:txBody>
      </p:sp>
      <p:sp>
        <p:nvSpPr>
          <p:cNvPr id="5141" name="Oval 21"/>
          <p:cNvSpPr>
            <a:spLocks noChangeArrowheads="1"/>
          </p:cNvSpPr>
          <p:nvPr/>
        </p:nvSpPr>
        <p:spPr bwMode="auto">
          <a:xfrm>
            <a:off x="6640513" y="1902619"/>
            <a:ext cx="1150937" cy="1150938"/>
          </a:xfrm>
          <a:prstGeom prst="ellipse">
            <a:avLst/>
          </a:prstGeom>
          <a:solidFill>
            <a:schemeClr val="tx1">
              <a:lumMod val="75000"/>
              <a:lumOff val="25000"/>
            </a:schemeClr>
          </a:solidFill>
          <a:ln>
            <a:noFill/>
          </a:ln>
        </p:spPr>
        <p:txBody>
          <a:bodyPr/>
          <a:lstStyle/>
          <a:p>
            <a:endParaRPr altLang="en-US" lang="zh-CN"/>
          </a:p>
        </p:txBody>
      </p:sp>
      <p:grpSp>
        <p:nvGrpSpPr>
          <p:cNvPr id="5142" name="Group 22"/>
          <p:cNvGrpSpPr/>
          <p:nvPr/>
        </p:nvGrpSpPr>
        <p:grpSpPr>
          <a:xfrm>
            <a:off x="2093913" y="2337594"/>
            <a:ext cx="222250" cy="280988"/>
            <a:chExt cx="140" cy="177"/>
          </a:xfrm>
        </p:grpSpPr>
        <p:sp>
          <p:nvSpPr>
            <p:cNvPr id="5143" name="Freeform 23"/>
            <p:cNvSpPr>
              <a:spLocks noEditPoints="1"/>
            </p:cNvSpPr>
            <p:nvPr/>
          </p:nvSpPr>
          <p:spPr bwMode="auto">
            <a:xfrm>
              <a:off x="0" y="0"/>
              <a:ext cx="135" cy="134"/>
            </a:xfrm>
            <a:custGeom>
              <a:gdLst>
                <a:gd fmla="*/ 9 w 57" name="T0"/>
                <a:gd fmla="*/ 50 h 57" name="T1"/>
                <a:gd fmla="*/ 7 w 57" name="T2"/>
                <a:gd fmla="*/ 56 h 57" name="T3"/>
                <a:gd fmla="*/ 6 w 57" name="T4"/>
                <a:gd fmla="*/ 49 h 57" name="T5"/>
                <a:gd fmla="*/ 10 w 57" name="T6"/>
                <a:gd fmla="*/ 45 h 57" name="T7"/>
                <a:gd fmla="*/ 46 w 57" name="T8"/>
                <a:gd fmla="*/ 10 h 57" name="T9"/>
                <a:gd fmla="*/ 50 w 57" name="T10"/>
                <a:gd fmla="*/ 1 h 57" name="T11"/>
                <a:gd fmla="*/ 51 w 57" name="T12"/>
                <a:gd fmla="*/ 8 h 57" name="T13"/>
                <a:gd fmla="*/ 50 w 57" name="T14"/>
                <a:gd fmla="*/ 10 h 57" name="T15"/>
                <a:gd fmla="*/ 48 w 57" name="T16"/>
                <a:gd fmla="*/ 11 h 57" name="T17"/>
                <a:gd fmla="*/ 47 w 57" name="T18"/>
                <a:gd fmla="*/ 11 h 57" name="T19"/>
                <a:gd fmla="*/ 49 w 57" name="T20"/>
                <a:gd fmla="*/ 18 h 57" name="T21"/>
                <a:gd fmla="*/ 46 w 57" name="T22"/>
                <a:gd fmla="*/ 14 h 57" name="T23"/>
                <a:gd fmla="*/ 37 w 57" name="T24"/>
                <a:gd fmla="*/ 21 h 57" name="T25"/>
                <a:gd fmla="*/ 40 w 57" name="T26"/>
                <a:gd fmla="*/ 26 h 57" name="T27"/>
                <a:gd fmla="*/ 30 w 57" name="T28"/>
                <a:gd fmla="*/ 28 h 57" name="T29"/>
                <a:gd fmla="*/ 33 w 57" name="T30"/>
                <a:gd fmla="*/ 34 h 57" name="T31"/>
                <a:gd fmla="*/ 23 w 57" name="T32"/>
                <a:gd fmla="*/ 35 h 57" name="T33"/>
                <a:gd fmla="*/ 25 w 57" name="T34"/>
                <a:gd fmla="*/ 41 h 57" name="T35"/>
                <a:gd fmla="*/ 14 w 57" name="T36"/>
                <a:gd fmla="*/ 45 h 57" name="T37"/>
                <a:gd fmla="*/ 18 w 57" name="T38"/>
                <a:gd fmla="*/ 48 h 57" name="T39"/>
                <a:gd fmla="*/ 12 w 57" name="T40"/>
                <a:gd fmla="*/ 47 h 57" name="T41"/>
                <a:gd fmla="*/ 11 w 57" name="T42"/>
                <a:gd fmla="*/ 48 h 57" name="T43"/>
                <a:gd fmla="*/ 14 w 57" name="T44"/>
                <a:gd fmla="*/ 53 h 57" name="T45"/>
                <a:gd fmla="*/ 28 w 57" name="T46"/>
                <a:gd fmla="*/ 15 h 57" name="T47"/>
                <a:gd fmla="*/ 22 w 57" name="T48"/>
                <a:gd fmla="*/ 20 h 57" name="T49"/>
                <a:gd fmla="*/ 34 w 57" name="T50"/>
                <a:gd fmla="*/ 22 h 57" name="T51"/>
                <a:gd fmla="*/ 25 w 57" name="T52"/>
                <a:gd fmla="*/ 7 h 57" name="T53"/>
                <a:gd fmla="*/ 14 w 57" name="T54"/>
                <a:gd fmla="*/ 12 h 57" name="T55"/>
                <a:gd fmla="*/ 27 w 57" name="T56"/>
                <a:gd fmla="*/ 13 h 57" name="T57"/>
                <a:gd fmla="*/ 29 w 57" name="T58"/>
                <a:gd fmla="*/ 11 h 57" name="T59"/>
                <a:gd fmla="*/ 39 w 57" name="T60"/>
                <a:gd fmla="*/ 8 h 57" name="T61"/>
                <a:gd fmla="*/ 31 w 57" name="T62"/>
                <a:gd fmla="*/ 14 h 57" name="T63"/>
                <a:gd fmla="*/ 43 w 57" name="T64"/>
                <a:gd fmla="*/ 12 h 57" name="T65"/>
                <a:gd fmla="*/ 31 w 57" name="T66"/>
                <a:gd fmla="*/ 13 h 57" name="T67"/>
                <a:gd fmla="*/ 12 w 57" name="T68"/>
                <a:gd fmla="*/ 27 h 57" name="T69"/>
                <a:gd fmla="*/ 18 w 57" name="T70"/>
                <a:gd fmla="*/ 19 h 57" name="T71"/>
                <a:gd fmla="*/ 6 w 57" name="T72"/>
                <a:gd fmla="*/ 24 h 57" name="T73"/>
                <a:gd fmla="*/ 8 w 57" name="T74"/>
                <a:gd fmla="*/ 39 h 57" name="T75"/>
                <a:gd fmla="*/ 11 w 57" name="T76"/>
                <a:gd fmla="*/ 29 h 57" name="T77"/>
                <a:gd fmla="*/ 15 w 57" name="T78"/>
                <a:gd fmla="*/ 29 h 57" name="T79"/>
                <a:gd fmla="*/ 27 w 57" name="T80"/>
                <a:gd fmla="*/ 29 h 57" name="T81"/>
                <a:gd fmla="*/ 19 w 57" name="T82"/>
                <a:gd fmla="*/ 22 h 57" name="T83"/>
                <a:gd fmla="*/ 20 w 57" name="T84"/>
                <a:gd fmla="*/ 35 h 57" name="T85"/>
                <a:gd fmla="*/ 11 w 57" name="T86"/>
                <a:gd fmla="*/ 43 h 57" name="T87"/>
                <a:gd fmla="*/ 20 w 57" name="T88"/>
                <a:gd fmla="*/ 35 h 5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7" w="57">
                  <a:moveTo>
                    <a:pt x="14" y="53"/>
                  </a:moveTo>
                  <a:cubicBezTo>
                    <a:pt x="12" y="52"/>
                    <a:pt x="11" y="51"/>
                    <a:pt x="10" y="50"/>
                  </a:cubicBezTo>
                  <a:cubicBezTo>
                    <a:pt x="9" y="49"/>
                    <a:pt x="9" y="49"/>
                    <a:pt x="9" y="50"/>
                  </a:cubicBezTo>
                  <a:cubicBezTo>
                    <a:pt x="8" y="50"/>
                    <a:pt x="8" y="50"/>
                    <a:pt x="8" y="50"/>
                  </a:cubicBezTo>
                  <a:cubicBezTo>
                    <a:pt x="8" y="50"/>
                    <a:pt x="8" y="51"/>
                    <a:pt x="8" y="51"/>
                  </a:cubicBezTo>
                  <a:cubicBezTo>
                    <a:pt x="9" y="53"/>
                    <a:pt x="8" y="55"/>
                    <a:pt x="7" y="56"/>
                  </a:cubicBezTo>
                  <a:cubicBezTo>
                    <a:pt x="6" y="57"/>
                    <a:pt x="3" y="57"/>
                    <a:pt x="1" y="56"/>
                  </a:cubicBezTo>
                  <a:cubicBezTo>
                    <a:pt x="0" y="54"/>
                    <a:pt x="0" y="52"/>
                    <a:pt x="1" y="50"/>
                  </a:cubicBezTo>
                  <a:cubicBezTo>
                    <a:pt x="3" y="49"/>
                    <a:pt x="5" y="48"/>
                    <a:pt x="6" y="49"/>
                  </a:cubicBezTo>
                  <a:cubicBezTo>
                    <a:pt x="6" y="49"/>
                    <a:pt x="7" y="49"/>
                    <a:pt x="7" y="49"/>
                  </a:cubicBezTo>
                  <a:cubicBezTo>
                    <a:pt x="8" y="48"/>
                    <a:pt x="9" y="47"/>
                    <a:pt x="10" y="46"/>
                  </a:cubicBezTo>
                  <a:cubicBezTo>
                    <a:pt x="10" y="46"/>
                    <a:pt x="10" y="45"/>
                    <a:pt x="10" y="45"/>
                  </a:cubicBezTo>
                  <a:cubicBezTo>
                    <a:pt x="2" y="35"/>
                    <a:pt x="2" y="20"/>
                    <a:pt x="11" y="11"/>
                  </a:cubicBezTo>
                  <a:cubicBezTo>
                    <a:pt x="21" y="2"/>
                    <a:pt x="36" y="2"/>
                    <a:pt x="45" y="10"/>
                  </a:cubicBezTo>
                  <a:cubicBezTo>
                    <a:pt x="45" y="10"/>
                    <a:pt x="46" y="10"/>
                    <a:pt x="46" y="10"/>
                  </a:cubicBezTo>
                  <a:cubicBezTo>
                    <a:pt x="49" y="7"/>
                    <a:pt x="49" y="7"/>
                    <a:pt x="49" y="7"/>
                  </a:cubicBezTo>
                  <a:cubicBezTo>
                    <a:pt x="49" y="7"/>
                    <a:pt x="49" y="6"/>
                    <a:pt x="49" y="6"/>
                  </a:cubicBezTo>
                  <a:cubicBezTo>
                    <a:pt x="48" y="5"/>
                    <a:pt x="49" y="3"/>
                    <a:pt x="50" y="1"/>
                  </a:cubicBezTo>
                  <a:cubicBezTo>
                    <a:pt x="52" y="0"/>
                    <a:pt x="54" y="0"/>
                    <a:pt x="56" y="1"/>
                  </a:cubicBezTo>
                  <a:cubicBezTo>
                    <a:pt x="57" y="3"/>
                    <a:pt x="57" y="6"/>
                    <a:pt x="56" y="7"/>
                  </a:cubicBezTo>
                  <a:cubicBezTo>
                    <a:pt x="55" y="8"/>
                    <a:pt x="53" y="9"/>
                    <a:pt x="51" y="8"/>
                  </a:cubicBezTo>
                  <a:cubicBezTo>
                    <a:pt x="51" y="8"/>
                    <a:pt x="50" y="8"/>
                    <a:pt x="50" y="8"/>
                  </a:cubicBezTo>
                  <a:cubicBezTo>
                    <a:pt x="50" y="9"/>
                    <a:pt x="50" y="9"/>
                    <a:pt x="50" y="9"/>
                  </a:cubicBezTo>
                  <a:cubicBezTo>
                    <a:pt x="49" y="9"/>
                    <a:pt x="49" y="9"/>
                    <a:pt x="50" y="10"/>
                  </a:cubicBezTo>
                  <a:cubicBezTo>
                    <a:pt x="51" y="11"/>
                    <a:pt x="52" y="12"/>
                    <a:pt x="53" y="14"/>
                  </a:cubicBezTo>
                  <a:cubicBezTo>
                    <a:pt x="51" y="15"/>
                    <a:pt x="51" y="15"/>
                    <a:pt x="51" y="15"/>
                  </a:cubicBezTo>
                  <a:cubicBezTo>
                    <a:pt x="51" y="14"/>
                    <a:pt x="50" y="12"/>
                    <a:pt x="48" y="11"/>
                  </a:cubicBezTo>
                  <a:cubicBezTo>
                    <a:pt x="48" y="11"/>
                    <a:pt x="48" y="11"/>
                    <a:pt x="48" y="11"/>
                  </a:cubicBezTo>
                  <a:cubicBezTo>
                    <a:pt x="48" y="11"/>
                    <a:pt x="48" y="11"/>
                    <a:pt x="47" y="11"/>
                  </a:cubicBezTo>
                  <a:cubicBezTo>
                    <a:pt x="47" y="11"/>
                    <a:pt x="47" y="11"/>
                    <a:pt x="47" y="11"/>
                  </a:cubicBezTo>
                  <a:cubicBezTo>
                    <a:pt x="47" y="12"/>
                    <a:pt x="47" y="12"/>
                    <a:pt x="47" y="12"/>
                  </a:cubicBezTo>
                  <a:cubicBezTo>
                    <a:pt x="48" y="14"/>
                    <a:pt x="49" y="15"/>
                    <a:pt x="50" y="16"/>
                  </a:cubicBezTo>
                  <a:cubicBezTo>
                    <a:pt x="49" y="18"/>
                    <a:pt x="49" y="18"/>
                    <a:pt x="49" y="18"/>
                  </a:cubicBezTo>
                  <a:cubicBezTo>
                    <a:pt x="49" y="18"/>
                    <a:pt x="48" y="18"/>
                    <a:pt x="48" y="18"/>
                  </a:cubicBezTo>
                  <a:cubicBezTo>
                    <a:pt x="46" y="20"/>
                    <a:pt x="46" y="20"/>
                    <a:pt x="46" y="20"/>
                  </a:cubicBezTo>
                  <a:cubicBezTo>
                    <a:pt x="47" y="18"/>
                    <a:pt x="47" y="16"/>
                    <a:pt x="46" y="14"/>
                  </a:cubicBezTo>
                  <a:cubicBezTo>
                    <a:pt x="46" y="14"/>
                    <a:pt x="46" y="14"/>
                    <a:pt x="45" y="13"/>
                  </a:cubicBezTo>
                  <a:cubicBezTo>
                    <a:pt x="45" y="13"/>
                    <a:pt x="45" y="14"/>
                    <a:pt x="45" y="14"/>
                  </a:cubicBezTo>
                  <a:cubicBezTo>
                    <a:pt x="37" y="21"/>
                    <a:pt x="37" y="21"/>
                    <a:pt x="37" y="21"/>
                  </a:cubicBezTo>
                  <a:cubicBezTo>
                    <a:pt x="37" y="21"/>
                    <a:pt x="37" y="21"/>
                    <a:pt x="37" y="22"/>
                  </a:cubicBezTo>
                  <a:cubicBezTo>
                    <a:pt x="37" y="22"/>
                    <a:pt x="39" y="24"/>
                    <a:pt x="41" y="25"/>
                  </a:cubicBezTo>
                  <a:cubicBezTo>
                    <a:pt x="40" y="26"/>
                    <a:pt x="40" y="26"/>
                    <a:pt x="40" y="26"/>
                  </a:cubicBezTo>
                  <a:cubicBezTo>
                    <a:pt x="39" y="25"/>
                    <a:pt x="37" y="24"/>
                    <a:pt x="36" y="23"/>
                  </a:cubicBezTo>
                  <a:cubicBezTo>
                    <a:pt x="36" y="23"/>
                    <a:pt x="35" y="23"/>
                    <a:pt x="35" y="23"/>
                  </a:cubicBezTo>
                  <a:cubicBezTo>
                    <a:pt x="30" y="28"/>
                    <a:pt x="30" y="28"/>
                    <a:pt x="30" y="28"/>
                  </a:cubicBezTo>
                  <a:cubicBezTo>
                    <a:pt x="30" y="28"/>
                    <a:pt x="30" y="29"/>
                    <a:pt x="30" y="29"/>
                  </a:cubicBezTo>
                  <a:cubicBezTo>
                    <a:pt x="34" y="33"/>
                    <a:pt x="34" y="33"/>
                    <a:pt x="34" y="33"/>
                  </a:cubicBezTo>
                  <a:cubicBezTo>
                    <a:pt x="33" y="34"/>
                    <a:pt x="33" y="34"/>
                    <a:pt x="33" y="34"/>
                  </a:cubicBezTo>
                  <a:cubicBezTo>
                    <a:pt x="29" y="30"/>
                    <a:pt x="29" y="30"/>
                    <a:pt x="29" y="30"/>
                  </a:cubicBezTo>
                  <a:cubicBezTo>
                    <a:pt x="29" y="30"/>
                    <a:pt x="28" y="30"/>
                    <a:pt x="28" y="30"/>
                  </a:cubicBezTo>
                  <a:cubicBezTo>
                    <a:pt x="23" y="35"/>
                    <a:pt x="23" y="35"/>
                    <a:pt x="23" y="35"/>
                  </a:cubicBezTo>
                  <a:cubicBezTo>
                    <a:pt x="23" y="35"/>
                    <a:pt x="23" y="36"/>
                    <a:pt x="23" y="36"/>
                  </a:cubicBezTo>
                  <a:cubicBezTo>
                    <a:pt x="24" y="37"/>
                    <a:pt x="26" y="39"/>
                    <a:pt x="26" y="40"/>
                  </a:cubicBezTo>
                  <a:cubicBezTo>
                    <a:pt x="25" y="41"/>
                    <a:pt x="25" y="41"/>
                    <a:pt x="25" y="41"/>
                  </a:cubicBezTo>
                  <a:cubicBezTo>
                    <a:pt x="24" y="40"/>
                    <a:pt x="23" y="39"/>
                    <a:pt x="22" y="37"/>
                  </a:cubicBezTo>
                  <a:cubicBezTo>
                    <a:pt x="22" y="37"/>
                    <a:pt x="21" y="37"/>
                    <a:pt x="21" y="37"/>
                  </a:cubicBezTo>
                  <a:cubicBezTo>
                    <a:pt x="14" y="45"/>
                    <a:pt x="14" y="45"/>
                    <a:pt x="14" y="45"/>
                  </a:cubicBezTo>
                  <a:cubicBezTo>
                    <a:pt x="13" y="45"/>
                    <a:pt x="13" y="46"/>
                    <a:pt x="14" y="46"/>
                  </a:cubicBezTo>
                  <a:cubicBezTo>
                    <a:pt x="16" y="47"/>
                    <a:pt x="18" y="47"/>
                    <a:pt x="20" y="46"/>
                  </a:cubicBezTo>
                  <a:cubicBezTo>
                    <a:pt x="18" y="48"/>
                    <a:pt x="18" y="48"/>
                    <a:pt x="18" y="48"/>
                  </a:cubicBezTo>
                  <a:cubicBezTo>
                    <a:pt x="18" y="48"/>
                    <a:pt x="18" y="48"/>
                    <a:pt x="18" y="49"/>
                  </a:cubicBezTo>
                  <a:cubicBezTo>
                    <a:pt x="16" y="50"/>
                    <a:pt x="16" y="50"/>
                    <a:pt x="16" y="50"/>
                  </a:cubicBezTo>
                  <a:cubicBezTo>
                    <a:pt x="15" y="49"/>
                    <a:pt x="14" y="48"/>
                    <a:pt x="12" y="47"/>
                  </a:cubicBezTo>
                  <a:cubicBezTo>
                    <a:pt x="12" y="47"/>
                    <a:pt x="12" y="47"/>
                    <a:pt x="11" y="47"/>
                  </a:cubicBezTo>
                  <a:cubicBezTo>
                    <a:pt x="11" y="47"/>
                    <a:pt x="11" y="47"/>
                    <a:pt x="11" y="47"/>
                  </a:cubicBezTo>
                  <a:cubicBezTo>
                    <a:pt x="11" y="48"/>
                    <a:pt x="11" y="48"/>
                    <a:pt x="11" y="48"/>
                  </a:cubicBezTo>
                  <a:cubicBezTo>
                    <a:pt x="11" y="48"/>
                    <a:pt x="11" y="48"/>
                    <a:pt x="11" y="48"/>
                  </a:cubicBezTo>
                  <a:cubicBezTo>
                    <a:pt x="12" y="50"/>
                    <a:pt x="14" y="51"/>
                    <a:pt x="15" y="51"/>
                  </a:cubicBezTo>
                  <a:lnTo>
                    <a:pt x="14" y="53"/>
                  </a:lnTo>
                  <a:close/>
                  <a:moveTo>
                    <a:pt x="34" y="21"/>
                  </a:moveTo>
                  <a:cubicBezTo>
                    <a:pt x="32" y="19"/>
                    <a:pt x="30" y="17"/>
                    <a:pt x="29" y="15"/>
                  </a:cubicBezTo>
                  <a:cubicBezTo>
                    <a:pt x="29" y="14"/>
                    <a:pt x="28" y="14"/>
                    <a:pt x="28" y="15"/>
                  </a:cubicBezTo>
                  <a:cubicBezTo>
                    <a:pt x="26" y="16"/>
                    <a:pt x="24" y="17"/>
                    <a:pt x="22" y="19"/>
                  </a:cubicBezTo>
                  <a:cubicBezTo>
                    <a:pt x="22" y="20"/>
                    <a:pt x="21" y="20"/>
                    <a:pt x="21" y="20"/>
                  </a:cubicBezTo>
                  <a:cubicBezTo>
                    <a:pt x="21" y="20"/>
                    <a:pt x="22" y="20"/>
                    <a:pt x="22" y="20"/>
                  </a:cubicBezTo>
                  <a:cubicBezTo>
                    <a:pt x="28" y="27"/>
                    <a:pt x="28" y="27"/>
                    <a:pt x="28" y="27"/>
                  </a:cubicBezTo>
                  <a:cubicBezTo>
                    <a:pt x="28" y="27"/>
                    <a:pt x="29" y="27"/>
                    <a:pt x="29" y="27"/>
                  </a:cubicBezTo>
                  <a:cubicBezTo>
                    <a:pt x="34" y="22"/>
                    <a:pt x="34" y="22"/>
                    <a:pt x="34" y="22"/>
                  </a:cubicBezTo>
                  <a:cubicBezTo>
                    <a:pt x="34" y="22"/>
                    <a:pt x="34" y="21"/>
                    <a:pt x="34" y="21"/>
                  </a:cubicBezTo>
                  <a:close/>
                  <a:moveTo>
                    <a:pt x="27" y="12"/>
                  </a:moveTo>
                  <a:cubicBezTo>
                    <a:pt x="26" y="10"/>
                    <a:pt x="26" y="8"/>
                    <a:pt x="25" y="7"/>
                  </a:cubicBezTo>
                  <a:cubicBezTo>
                    <a:pt x="25" y="6"/>
                    <a:pt x="25" y="6"/>
                    <a:pt x="24" y="6"/>
                  </a:cubicBezTo>
                  <a:cubicBezTo>
                    <a:pt x="20" y="7"/>
                    <a:pt x="17" y="8"/>
                    <a:pt x="14" y="11"/>
                  </a:cubicBezTo>
                  <a:cubicBezTo>
                    <a:pt x="13" y="12"/>
                    <a:pt x="13" y="12"/>
                    <a:pt x="14" y="12"/>
                  </a:cubicBezTo>
                  <a:cubicBezTo>
                    <a:pt x="19" y="18"/>
                    <a:pt x="19" y="18"/>
                    <a:pt x="19" y="18"/>
                  </a:cubicBezTo>
                  <a:cubicBezTo>
                    <a:pt x="20" y="18"/>
                    <a:pt x="20" y="18"/>
                    <a:pt x="20" y="18"/>
                  </a:cubicBezTo>
                  <a:cubicBezTo>
                    <a:pt x="23" y="16"/>
                    <a:pt x="25" y="14"/>
                    <a:pt x="27" y="13"/>
                  </a:cubicBezTo>
                  <a:cubicBezTo>
                    <a:pt x="27" y="13"/>
                    <a:pt x="28" y="12"/>
                    <a:pt x="27" y="12"/>
                  </a:cubicBezTo>
                  <a:close/>
                  <a:moveTo>
                    <a:pt x="27" y="7"/>
                  </a:moveTo>
                  <a:cubicBezTo>
                    <a:pt x="27" y="8"/>
                    <a:pt x="28" y="10"/>
                    <a:pt x="29" y="11"/>
                  </a:cubicBezTo>
                  <a:cubicBezTo>
                    <a:pt x="29" y="12"/>
                    <a:pt x="30" y="12"/>
                    <a:pt x="30" y="11"/>
                  </a:cubicBezTo>
                  <a:cubicBezTo>
                    <a:pt x="33" y="10"/>
                    <a:pt x="36" y="9"/>
                    <a:pt x="39" y="9"/>
                  </a:cubicBezTo>
                  <a:cubicBezTo>
                    <a:pt x="39" y="9"/>
                    <a:pt x="40" y="8"/>
                    <a:pt x="39" y="8"/>
                  </a:cubicBezTo>
                  <a:cubicBezTo>
                    <a:pt x="36" y="6"/>
                    <a:pt x="32" y="5"/>
                    <a:pt x="28" y="6"/>
                  </a:cubicBezTo>
                  <a:cubicBezTo>
                    <a:pt x="27" y="6"/>
                    <a:pt x="27" y="6"/>
                    <a:pt x="27" y="7"/>
                  </a:cubicBezTo>
                  <a:close/>
                  <a:moveTo>
                    <a:pt x="31" y="14"/>
                  </a:moveTo>
                  <a:cubicBezTo>
                    <a:pt x="32" y="16"/>
                    <a:pt x="33" y="18"/>
                    <a:pt x="35" y="20"/>
                  </a:cubicBezTo>
                  <a:cubicBezTo>
                    <a:pt x="35" y="20"/>
                    <a:pt x="36" y="20"/>
                    <a:pt x="36" y="20"/>
                  </a:cubicBezTo>
                  <a:cubicBezTo>
                    <a:pt x="43" y="12"/>
                    <a:pt x="43" y="12"/>
                    <a:pt x="43" y="12"/>
                  </a:cubicBezTo>
                  <a:cubicBezTo>
                    <a:pt x="44" y="12"/>
                    <a:pt x="44" y="12"/>
                    <a:pt x="44" y="12"/>
                  </a:cubicBezTo>
                  <a:cubicBezTo>
                    <a:pt x="44" y="12"/>
                    <a:pt x="44" y="11"/>
                    <a:pt x="43" y="11"/>
                  </a:cubicBezTo>
                  <a:cubicBezTo>
                    <a:pt x="40" y="9"/>
                    <a:pt x="34" y="11"/>
                    <a:pt x="31" y="13"/>
                  </a:cubicBezTo>
                  <a:cubicBezTo>
                    <a:pt x="30" y="13"/>
                    <a:pt x="30" y="14"/>
                    <a:pt x="31" y="14"/>
                  </a:cubicBezTo>
                  <a:close/>
                  <a:moveTo>
                    <a:pt x="7" y="25"/>
                  </a:moveTo>
                  <a:cubicBezTo>
                    <a:pt x="8" y="26"/>
                    <a:pt x="10" y="26"/>
                    <a:pt x="12" y="27"/>
                  </a:cubicBezTo>
                  <a:cubicBezTo>
                    <a:pt x="12" y="28"/>
                    <a:pt x="13" y="27"/>
                    <a:pt x="13" y="27"/>
                  </a:cubicBezTo>
                  <a:cubicBezTo>
                    <a:pt x="14" y="25"/>
                    <a:pt x="16" y="23"/>
                    <a:pt x="18" y="20"/>
                  </a:cubicBezTo>
                  <a:cubicBezTo>
                    <a:pt x="18" y="20"/>
                    <a:pt x="18" y="20"/>
                    <a:pt x="18" y="19"/>
                  </a:cubicBezTo>
                  <a:cubicBezTo>
                    <a:pt x="12" y="14"/>
                    <a:pt x="12" y="14"/>
                    <a:pt x="12" y="14"/>
                  </a:cubicBezTo>
                  <a:cubicBezTo>
                    <a:pt x="12" y="13"/>
                    <a:pt x="12" y="13"/>
                    <a:pt x="11" y="14"/>
                  </a:cubicBezTo>
                  <a:cubicBezTo>
                    <a:pt x="9" y="17"/>
                    <a:pt x="7" y="20"/>
                    <a:pt x="6" y="24"/>
                  </a:cubicBezTo>
                  <a:cubicBezTo>
                    <a:pt x="6" y="25"/>
                    <a:pt x="6" y="25"/>
                    <a:pt x="7" y="25"/>
                  </a:cubicBezTo>
                  <a:close/>
                  <a:moveTo>
                    <a:pt x="6" y="28"/>
                  </a:moveTo>
                  <a:cubicBezTo>
                    <a:pt x="6" y="32"/>
                    <a:pt x="6" y="36"/>
                    <a:pt x="8" y="39"/>
                  </a:cubicBezTo>
                  <a:cubicBezTo>
                    <a:pt x="8" y="40"/>
                    <a:pt x="9" y="39"/>
                    <a:pt x="9" y="39"/>
                  </a:cubicBezTo>
                  <a:cubicBezTo>
                    <a:pt x="9" y="36"/>
                    <a:pt x="10" y="33"/>
                    <a:pt x="11" y="30"/>
                  </a:cubicBezTo>
                  <a:cubicBezTo>
                    <a:pt x="12" y="29"/>
                    <a:pt x="12" y="29"/>
                    <a:pt x="11" y="29"/>
                  </a:cubicBezTo>
                  <a:cubicBezTo>
                    <a:pt x="10" y="28"/>
                    <a:pt x="8" y="27"/>
                    <a:pt x="7" y="27"/>
                  </a:cubicBezTo>
                  <a:cubicBezTo>
                    <a:pt x="6" y="27"/>
                    <a:pt x="6" y="27"/>
                    <a:pt x="6" y="28"/>
                  </a:cubicBezTo>
                  <a:close/>
                  <a:moveTo>
                    <a:pt x="15" y="29"/>
                  </a:moveTo>
                  <a:cubicBezTo>
                    <a:pt x="17" y="30"/>
                    <a:pt x="19" y="32"/>
                    <a:pt x="21" y="34"/>
                  </a:cubicBezTo>
                  <a:cubicBezTo>
                    <a:pt x="21" y="34"/>
                    <a:pt x="22" y="34"/>
                    <a:pt x="22" y="34"/>
                  </a:cubicBezTo>
                  <a:cubicBezTo>
                    <a:pt x="27" y="29"/>
                    <a:pt x="27" y="29"/>
                    <a:pt x="27" y="29"/>
                  </a:cubicBezTo>
                  <a:cubicBezTo>
                    <a:pt x="27" y="29"/>
                    <a:pt x="27" y="28"/>
                    <a:pt x="27" y="28"/>
                  </a:cubicBezTo>
                  <a:cubicBezTo>
                    <a:pt x="20" y="22"/>
                    <a:pt x="20" y="22"/>
                    <a:pt x="20" y="22"/>
                  </a:cubicBezTo>
                  <a:cubicBezTo>
                    <a:pt x="20" y="21"/>
                    <a:pt x="20" y="21"/>
                    <a:pt x="19" y="22"/>
                  </a:cubicBezTo>
                  <a:cubicBezTo>
                    <a:pt x="17" y="24"/>
                    <a:pt x="16" y="26"/>
                    <a:pt x="15" y="28"/>
                  </a:cubicBezTo>
                  <a:cubicBezTo>
                    <a:pt x="14" y="28"/>
                    <a:pt x="14" y="29"/>
                    <a:pt x="15" y="29"/>
                  </a:cubicBezTo>
                  <a:close/>
                  <a:moveTo>
                    <a:pt x="20" y="35"/>
                  </a:moveTo>
                  <a:cubicBezTo>
                    <a:pt x="18" y="33"/>
                    <a:pt x="16" y="32"/>
                    <a:pt x="14" y="31"/>
                  </a:cubicBezTo>
                  <a:cubicBezTo>
                    <a:pt x="14" y="30"/>
                    <a:pt x="13" y="30"/>
                    <a:pt x="13" y="31"/>
                  </a:cubicBezTo>
                  <a:cubicBezTo>
                    <a:pt x="11" y="34"/>
                    <a:pt x="9" y="40"/>
                    <a:pt x="11" y="43"/>
                  </a:cubicBezTo>
                  <a:cubicBezTo>
                    <a:pt x="12" y="44"/>
                    <a:pt x="12" y="44"/>
                    <a:pt x="12" y="43"/>
                  </a:cubicBezTo>
                  <a:cubicBezTo>
                    <a:pt x="20" y="36"/>
                    <a:pt x="20" y="36"/>
                    <a:pt x="20" y="36"/>
                  </a:cubicBezTo>
                  <a:cubicBezTo>
                    <a:pt x="20" y="36"/>
                    <a:pt x="20" y="35"/>
                    <a:pt x="20"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4" name="Freeform 24"/>
            <p:cNvSpPr>
              <a:spLocks noEditPoints="1"/>
            </p:cNvSpPr>
            <p:nvPr/>
          </p:nvSpPr>
          <p:spPr bwMode="auto">
            <a:xfrm>
              <a:off x="19" y="33"/>
              <a:ext cx="121" cy="144"/>
            </a:xfrm>
            <a:custGeom>
              <a:gdLst>
                <a:gd fmla="*/ 30 w 51" name="T0"/>
                <a:gd fmla="*/ 25 h 61" name="T1"/>
                <a:gd fmla="*/ 22 w 51" name="T2"/>
                <a:gd fmla="*/ 30 h 61" name="T3"/>
                <a:gd fmla="*/ 24 w 51" name="T4"/>
                <a:gd fmla="*/ 37 h 61" name="T5"/>
                <a:gd fmla="*/ 36 w 51" name="T6"/>
                <a:gd fmla="*/ 32 h 61" name="T7"/>
                <a:gd fmla="*/ 6 w 51" name="T8"/>
                <a:gd fmla="*/ 39 h 61" name="T9"/>
                <a:gd fmla="*/ 39 w 51" name="T10"/>
                <a:gd fmla="*/ 33 h 61" name="T11"/>
                <a:gd fmla="*/ 45 w 51" name="T12"/>
                <a:gd fmla="*/ 0 h 61" name="T13"/>
                <a:gd fmla="*/ 23 w 51" name="T14"/>
                <a:gd fmla="*/ 43 h 61" name="T15"/>
                <a:gd fmla="*/ 22 w 51" name="T16"/>
                <a:gd fmla="*/ 45 h 61" name="T17"/>
                <a:gd fmla="*/ 22 w 51" name="T18"/>
                <a:gd fmla="*/ 53 h 61" name="T19"/>
                <a:gd fmla="*/ 22 w 51" name="T20"/>
                <a:gd fmla="*/ 54 h 61" name="T21"/>
                <a:gd fmla="*/ 40 w 51" name="T22"/>
                <a:gd fmla="*/ 60 h 61" name="T23"/>
                <a:gd fmla="*/ 1 w 51" name="T24"/>
                <a:gd fmla="*/ 61 h 61" name="T25"/>
                <a:gd fmla="*/ 18 w 51" name="T26"/>
                <a:gd fmla="*/ 55 h 61" name="T27"/>
                <a:gd fmla="*/ 19 w 51" name="T28"/>
                <a:gd fmla="*/ 53 h 61" name="T29"/>
                <a:gd fmla="*/ 19 w 51" name="T30"/>
                <a:gd fmla="*/ 45 h 61" name="T31"/>
                <a:gd fmla="*/ 19 w 51" name="T32"/>
                <a:gd fmla="*/ 44 h 61" name="T33"/>
                <a:gd fmla="*/ 6 w 51" name="T34"/>
                <a:gd fmla="*/ 39 h 61" name="T35"/>
                <a:gd fmla="*/ 10 w 51" name="T36"/>
                <a:gd fmla="*/ 35 h 61" name="T37"/>
                <a:gd fmla="*/ 22 w 51" name="T38"/>
                <a:gd fmla="*/ 37 h 61" name="T39"/>
                <a:gd fmla="*/ 20 w 51" name="T40"/>
                <a:gd fmla="*/ 32 h 61" name="T41"/>
                <a:gd fmla="*/ 10 w 51" name="T42"/>
                <a:gd fmla="*/ 34 h 61" name="T43"/>
                <a:gd fmla="*/ 12 w 51" name="T44"/>
                <a:gd fmla="*/ 32 h 61" name="T45"/>
                <a:gd fmla="*/ 19 w 51" name="T46"/>
                <a:gd fmla="*/ 29 h 61" name="T47"/>
                <a:gd fmla="*/ 18 w 51" name="T48"/>
                <a:gd fmla="*/ 26 h 61" name="T49"/>
                <a:gd fmla="*/ 21 w 51" name="T50"/>
                <a:gd fmla="*/ 29 h 61" name="T51"/>
                <a:gd fmla="*/ 28 w 51" name="T52"/>
                <a:gd fmla="*/ 23 h 61" name="T53"/>
                <a:gd fmla="*/ 26 w 51" name="T54"/>
                <a:gd fmla="*/ 19 h 61" name="T55"/>
                <a:gd fmla="*/ 29 w 51" name="T56"/>
                <a:gd fmla="*/ 22 h 61" name="T57"/>
                <a:gd fmla="*/ 35 w 51" name="T58"/>
                <a:gd fmla="*/ 15 h 61" name="T59"/>
                <a:gd fmla="*/ 32 w 51" name="T60"/>
                <a:gd fmla="*/ 12 h 61" name="T61"/>
                <a:gd fmla="*/ 35 w 51" name="T62"/>
                <a:gd fmla="*/ 13 h 61" name="T63"/>
                <a:gd fmla="*/ 38 w 51" name="T64"/>
                <a:gd fmla="*/ 6 h 61" name="T65"/>
                <a:gd fmla="*/ 40 w 51" name="T66"/>
                <a:gd fmla="*/ 4 h 61" name="T67"/>
                <a:gd fmla="*/ 38 w 51" name="T68"/>
                <a:gd fmla="*/ 14 h 61" name="T69"/>
                <a:gd fmla="*/ 44 w 51" name="T70"/>
                <a:gd fmla="*/ 15 h 61" name="T71"/>
                <a:gd fmla="*/ 41 w 51" name="T72"/>
                <a:gd fmla="*/ 4 h 61" name="T73"/>
                <a:gd fmla="*/ 38 w 51" name="T74"/>
                <a:gd fmla="*/ 32 h 61" name="T75"/>
                <a:gd fmla="*/ 43 w 51" name="T76"/>
                <a:gd fmla="*/ 18 h 61" name="T77"/>
                <a:gd fmla="*/ 36 w 51" name="T78"/>
                <a:gd fmla="*/ 16 h 61" name="T79"/>
                <a:gd fmla="*/ 31 w 51" name="T80"/>
                <a:gd fmla="*/ 24 h 61" name="T81"/>
                <a:gd fmla="*/ 37 w 51" name="T82"/>
                <a:gd fmla="*/ 30 h 61" name="T83"/>
                <a:gd fmla="*/ 43 w 51" name="T84"/>
                <a:gd fmla="*/ 19 h 6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1" w="51">
                  <a:moveTo>
                    <a:pt x="36" y="31"/>
                  </a:moveTo>
                  <a:cubicBezTo>
                    <a:pt x="30" y="25"/>
                    <a:pt x="30" y="25"/>
                    <a:pt x="30" y="25"/>
                  </a:cubicBezTo>
                  <a:cubicBezTo>
                    <a:pt x="30" y="25"/>
                    <a:pt x="29" y="25"/>
                    <a:pt x="29" y="25"/>
                  </a:cubicBezTo>
                  <a:cubicBezTo>
                    <a:pt x="27" y="27"/>
                    <a:pt x="24" y="29"/>
                    <a:pt x="22" y="30"/>
                  </a:cubicBezTo>
                  <a:cubicBezTo>
                    <a:pt x="22" y="30"/>
                    <a:pt x="22" y="31"/>
                    <a:pt x="22" y="31"/>
                  </a:cubicBezTo>
                  <a:cubicBezTo>
                    <a:pt x="23" y="33"/>
                    <a:pt x="24" y="35"/>
                    <a:pt x="24" y="37"/>
                  </a:cubicBezTo>
                  <a:cubicBezTo>
                    <a:pt x="24" y="37"/>
                    <a:pt x="24" y="37"/>
                    <a:pt x="25" y="37"/>
                  </a:cubicBezTo>
                  <a:cubicBezTo>
                    <a:pt x="29" y="36"/>
                    <a:pt x="32" y="35"/>
                    <a:pt x="36" y="32"/>
                  </a:cubicBezTo>
                  <a:cubicBezTo>
                    <a:pt x="36" y="32"/>
                    <a:pt x="36" y="31"/>
                    <a:pt x="36" y="31"/>
                  </a:cubicBezTo>
                  <a:close/>
                  <a:moveTo>
                    <a:pt x="6" y="39"/>
                  </a:moveTo>
                  <a:cubicBezTo>
                    <a:pt x="7" y="37"/>
                    <a:pt x="7" y="37"/>
                    <a:pt x="7" y="37"/>
                  </a:cubicBezTo>
                  <a:cubicBezTo>
                    <a:pt x="17" y="43"/>
                    <a:pt x="31" y="42"/>
                    <a:pt x="39" y="33"/>
                  </a:cubicBezTo>
                  <a:cubicBezTo>
                    <a:pt x="48" y="25"/>
                    <a:pt x="49" y="11"/>
                    <a:pt x="43" y="1"/>
                  </a:cubicBezTo>
                  <a:cubicBezTo>
                    <a:pt x="45" y="0"/>
                    <a:pt x="45" y="0"/>
                    <a:pt x="45" y="0"/>
                  </a:cubicBezTo>
                  <a:cubicBezTo>
                    <a:pt x="51" y="11"/>
                    <a:pt x="50" y="25"/>
                    <a:pt x="41" y="35"/>
                  </a:cubicBezTo>
                  <a:cubicBezTo>
                    <a:pt x="36" y="40"/>
                    <a:pt x="29" y="42"/>
                    <a:pt x="23" y="43"/>
                  </a:cubicBezTo>
                  <a:cubicBezTo>
                    <a:pt x="22" y="43"/>
                    <a:pt x="22" y="43"/>
                    <a:pt x="22" y="44"/>
                  </a:cubicBezTo>
                  <a:cubicBezTo>
                    <a:pt x="22" y="45"/>
                    <a:pt x="22" y="45"/>
                    <a:pt x="22" y="45"/>
                  </a:cubicBezTo>
                  <a:cubicBezTo>
                    <a:pt x="22" y="45"/>
                    <a:pt x="22" y="45"/>
                    <a:pt x="22" y="45"/>
                  </a:cubicBezTo>
                  <a:cubicBezTo>
                    <a:pt x="25" y="47"/>
                    <a:pt x="25" y="51"/>
                    <a:pt x="22" y="53"/>
                  </a:cubicBezTo>
                  <a:cubicBezTo>
                    <a:pt x="22" y="53"/>
                    <a:pt x="22" y="53"/>
                    <a:pt x="22" y="53"/>
                  </a:cubicBezTo>
                  <a:cubicBezTo>
                    <a:pt x="22" y="54"/>
                    <a:pt x="22" y="54"/>
                    <a:pt x="22" y="54"/>
                  </a:cubicBezTo>
                  <a:cubicBezTo>
                    <a:pt x="22" y="55"/>
                    <a:pt x="22" y="55"/>
                    <a:pt x="23" y="55"/>
                  </a:cubicBezTo>
                  <a:cubicBezTo>
                    <a:pt x="29" y="55"/>
                    <a:pt x="35" y="57"/>
                    <a:pt x="40" y="60"/>
                  </a:cubicBezTo>
                  <a:cubicBezTo>
                    <a:pt x="41" y="60"/>
                    <a:pt x="40" y="61"/>
                    <a:pt x="40" y="61"/>
                  </a:cubicBezTo>
                  <a:cubicBezTo>
                    <a:pt x="1" y="61"/>
                    <a:pt x="1" y="61"/>
                    <a:pt x="1" y="61"/>
                  </a:cubicBezTo>
                  <a:cubicBezTo>
                    <a:pt x="1" y="61"/>
                    <a:pt x="0" y="60"/>
                    <a:pt x="1" y="60"/>
                  </a:cubicBezTo>
                  <a:cubicBezTo>
                    <a:pt x="6" y="57"/>
                    <a:pt x="13" y="55"/>
                    <a:pt x="18" y="55"/>
                  </a:cubicBezTo>
                  <a:cubicBezTo>
                    <a:pt x="19" y="55"/>
                    <a:pt x="19" y="55"/>
                    <a:pt x="19" y="54"/>
                  </a:cubicBezTo>
                  <a:cubicBezTo>
                    <a:pt x="19" y="53"/>
                    <a:pt x="19" y="53"/>
                    <a:pt x="19" y="53"/>
                  </a:cubicBezTo>
                  <a:cubicBezTo>
                    <a:pt x="19" y="53"/>
                    <a:pt x="19" y="53"/>
                    <a:pt x="19" y="53"/>
                  </a:cubicBezTo>
                  <a:cubicBezTo>
                    <a:pt x="16" y="51"/>
                    <a:pt x="16" y="47"/>
                    <a:pt x="19" y="45"/>
                  </a:cubicBezTo>
                  <a:cubicBezTo>
                    <a:pt x="19" y="45"/>
                    <a:pt x="19" y="45"/>
                    <a:pt x="19" y="45"/>
                  </a:cubicBezTo>
                  <a:cubicBezTo>
                    <a:pt x="19" y="44"/>
                    <a:pt x="19" y="44"/>
                    <a:pt x="19" y="44"/>
                  </a:cubicBezTo>
                  <a:cubicBezTo>
                    <a:pt x="19" y="43"/>
                    <a:pt x="19" y="43"/>
                    <a:pt x="18" y="43"/>
                  </a:cubicBezTo>
                  <a:cubicBezTo>
                    <a:pt x="14" y="42"/>
                    <a:pt x="10" y="41"/>
                    <a:pt x="6" y="39"/>
                  </a:cubicBezTo>
                  <a:close/>
                  <a:moveTo>
                    <a:pt x="8" y="36"/>
                  </a:moveTo>
                  <a:cubicBezTo>
                    <a:pt x="10" y="35"/>
                    <a:pt x="10" y="35"/>
                    <a:pt x="10" y="35"/>
                  </a:cubicBezTo>
                  <a:cubicBezTo>
                    <a:pt x="10" y="35"/>
                    <a:pt x="10" y="35"/>
                    <a:pt x="10" y="35"/>
                  </a:cubicBezTo>
                  <a:cubicBezTo>
                    <a:pt x="13" y="37"/>
                    <a:pt x="17" y="38"/>
                    <a:pt x="22" y="37"/>
                  </a:cubicBezTo>
                  <a:cubicBezTo>
                    <a:pt x="22" y="37"/>
                    <a:pt x="22" y="37"/>
                    <a:pt x="22" y="37"/>
                  </a:cubicBezTo>
                  <a:cubicBezTo>
                    <a:pt x="22" y="35"/>
                    <a:pt x="21" y="34"/>
                    <a:pt x="20" y="32"/>
                  </a:cubicBezTo>
                  <a:cubicBezTo>
                    <a:pt x="20" y="32"/>
                    <a:pt x="20" y="31"/>
                    <a:pt x="19" y="32"/>
                  </a:cubicBezTo>
                  <a:cubicBezTo>
                    <a:pt x="16" y="33"/>
                    <a:pt x="13" y="34"/>
                    <a:pt x="10" y="34"/>
                  </a:cubicBezTo>
                  <a:cubicBezTo>
                    <a:pt x="10" y="34"/>
                    <a:pt x="10" y="34"/>
                    <a:pt x="10" y="34"/>
                  </a:cubicBezTo>
                  <a:cubicBezTo>
                    <a:pt x="12" y="32"/>
                    <a:pt x="12" y="32"/>
                    <a:pt x="12" y="32"/>
                  </a:cubicBezTo>
                  <a:cubicBezTo>
                    <a:pt x="14" y="32"/>
                    <a:pt x="17" y="31"/>
                    <a:pt x="18" y="30"/>
                  </a:cubicBezTo>
                  <a:cubicBezTo>
                    <a:pt x="19" y="30"/>
                    <a:pt x="19" y="30"/>
                    <a:pt x="19" y="29"/>
                  </a:cubicBezTo>
                  <a:cubicBezTo>
                    <a:pt x="18" y="28"/>
                    <a:pt x="18" y="28"/>
                    <a:pt x="17" y="27"/>
                  </a:cubicBezTo>
                  <a:cubicBezTo>
                    <a:pt x="18" y="26"/>
                    <a:pt x="18" y="26"/>
                    <a:pt x="18" y="26"/>
                  </a:cubicBezTo>
                  <a:cubicBezTo>
                    <a:pt x="19" y="27"/>
                    <a:pt x="20" y="28"/>
                    <a:pt x="20" y="28"/>
                  </a:cubicBezTo>
                  <a:cubicBezTo>
                    <a:pt x="20" y="29"/>
                    <a:pt x="21" y="29"/>
                    <a:pt x="21" y="29"/>
                  </a:cubicBezTo>
                  <a:cubicBezTo>
                    <a:pt x="23" y="27"/>
                    <a:pt x="25" y="26"/>
                    <a:pt x="27" y="24"/>
                  </a:cubicBezTo>
                  <a:cubicBezTo>
                    <a:pt x="28" y="23"/>
                    <a:pt x="28" y="23"/>
                    <a:pt x="28" y="23"/>
                  </a:cubicBezTo>
                  <a:cubicBezTo>
                    <a:pt x="25" y="20"/>
                    <a:pt x="25" y="20"/>
                    <a:pt x="25" y="20"/>
                  </a:cubicBezTo>
                  <a:cubicBezTo>
                    <a:pt x="26" y="19"/>
                    <a:pt x="26" y="19"/>
                    <a:pt x="26" y="19"/>
                  </a:cubicBezTo>
                  <a:cubicBezTo>
                    <a:pt x="29" y="21"/>
                    <a:pt x="29" y="21"/>
                    <a:pt x="29" y="21"/>
                  </a:cubicBezTo>
                  <a:cubicBezTo>
                    <a:pt x="29" y="22"/>
                    <a:pt x="29" y="22"/>
                    <a:pt x="29" y="22"/>
                  </a:cubicBezTo>
                  <a:cubicBezTo>
                    <a:pt x="29" y="22"/>
                    <a:pt x="30" y="22"/>
                    <a:pt x="30" y="21"/>
                  </a:cubicBezTo>
                  <a:cubicBezTo>
                    <a:pt x="32" y="19"/>
                    <a:pt x="33" y="17"/>
                    <a:pt x="35" y="15"/>
                  </a:cubicBezTo>
                  <a:cubicBezTo>
                    <a:pt x="35" y="15"/>
                    <a:pt x="35" y="14"/>
                    <a:pt x="34" y="14"/>
                  </a:cubicBezTo>
                  <a:cubicBezTo>
                    <a:pt x="34" y="14"/>
                    <a:pt x="33" y="13"/>
                    <a:pt x="32" y="12"/>
                  </a:cubicBezTo>
                  <a:cubicBezTo>
                    <a:pt x="33" y="11"/>
                    <a:pt x="33" y="11"/>
                    <a:pt x="33" y="11"/>
                  </a:cubicBezTo>
                  <a:cubicBezTo>
                    <a:pt x="34" y="12"/>
                    <a:pt x="35" y="12"/>
                    <a:pt x="35" y="13"/>
                  </a:cubicBezTo>
                  <a:cubicBezTo>
                    <a:pt x="36" y="13"/>
                    <a:pt x="36" y="13"/>
                    <a:pt x="36" y="12"/>
                  </a:cubicBezTo>
                  <a:cubicBezTo>
                    <a:pt x="37" y="10"/>
                    <a:pt x="38" y="8"/>
                    <a:pt x="38" y="6"/>
                  </a:cubicBezTo>
                  <a:cubicBezTo>
                    <a:pt x="40" y="4"/>
                    <a:pt x="40" y="4"/>
                    <a:pt x="40" y="4"/>
                  </a:cubicBezTo>
                  <a:cubicBezTo>
                    <a:pt x="40" y="4"/>
                    <a:pt x="40" y="4"/>
                    <a:pt x="40" y="4"/>
                  </a:cubicBezTo>
                  <a:cubicBezTo>
                    <a:pt x="40" y="7"/>
                    <a:pt x="39" y="10"/>
                    <a:pt x="38" y="13"/>
                  </a:cubicBezTo>
                  <a:cubicBezTo>
                    <a:pt x="38" y="14"/>
                    <a:pt x="38" y="14"/>
                    <a:pt x="38" y="14"/>
                  </a:cubicBezTo>
                  <a:cubicBezTo>
                    <a:pt x="40" y="15"/>
                    <a:pt x="41" y="16"/>
                    <a:pt x="43" y="16"/>
                  </a:cubicBezTo>
                  <a:cubicBezTo>
                    <a:pt x="43" y="16"/>
                    <a:pt x="43" y="16"/>
                    <a:pt x="44" y="15"/>
                  </a:cubicBezTo>
                  <a:cubicBezTo>
                    <a:pt x="44" y="11"/>
                    <a:pt x="43" y="7"/>
                    <a:pt x="41" y="4"/>
                  </a:cubicBezTo>
                  <a:cubicBezTo>
                    <a:pt x="41" y="4"/>
                    <a:pt x="41" y="4"/>
                    <a:pt x="41" y="4"/>
                  </a:cubicBezTo>
                  <a:cubicBezTo>
                    <a:pt x="42" y="2"/>
                    <a:pt x="42" y="2"/>
                    <a:pt x="42" y="2"/>
                  </a:cubicBezTo>
                  <a:cubicBezTo>
                    <a:pt x="47" y="12"/>
                    <a:pt x="46" y="24"/>
                    <a:pt x="38" y="32"/>
                  </a:cubicBezTo>
                  <a:cubicBezTo>
                    <a:pt x="30" y="40"/>
                    <a:pt x="18" y="41"/>
                    <a:pt x="8" y="36"/>
                  </a:cubicBezTo>
                  <a:close/>
                  <a:moveTo>
                    <a:pt x="43" y="18"/>
                  </a:moveTo>
                  <a:cubicBezTo>
                    <a:pt x="41" y="17"/>
                    <a:pt x="39" y="17"/>
                    <a:pt x="37" y="16"/>
                  </a:cubicBezTo>
                  <a:cubicBezTo>
                    <a:pt x="37" y="16"/>
                    <a:pt x="36" y="16"/>
                    <a:pt x="36" y="16"/>
                  </a:cubicBezTo>
                  <a:cubicBezTo>
                    <a:pt x="35" y="18"/>
                    <a:pt x="33" y="21"/>
                    <a:pt x="31" y="23"/>
                  </a:cubicBezTo>
                  <a:cubicBezTo>
                    <a:pt x="31" y="23"/>
                    <a:pt x="31" y="23"/>
                    <a:pt x="31" y="24"/>
                  </a:cubicBezTo>
                  <a:cubicBezTo>
                    <a:pt x="37" y="30"/>
                    <a:pt x="37" y="30"/>
                    <a:pt x="37" y="30"/>
                  </a:cubicBezTo>
                  <a:cubicBezTo>
                    <a:pt x="37" y="30"/>
                    <a:pt x="37" y="30"/>
                    <a:pt x="37" y="30"/>
                  </a:cubicBezTo>
                  <a:cubicBezTo>
                    <a:pt x="38" y="30"/>
                    <a:pt x="38" y="30"/>
                    <a:pt x="38" y="30"/>
                  </a:cubicBezTo>
                  <a:cubicBezTo>
                    <a:pt x="41" y="26"/>
                    <a:pt x="42" y="23"/>
                    <a:pt x="43" y="19"/>
                  </a:cubicBezTo>
                  <a:cubicBezTo>
                    <a:pt x="43" y="18"/>
                    <a:pt x="43" y="18"/>
                    <a:pt x="43" y="1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5145" name="Freeform 25"/>
          <p:cNvSpPr/>
          <p:nvPr/>
        </p:nvSpPr>
        <p:spPr bwMode="auto">
          <a:xfrm>
            <a:off x="2792413" y="2351882"/>
            <a:ext cx="209550" cy="250825"/>
          </a:xfrm>
          <a:custGeom>
            <a:gdLst>
              <a:gd fmla="*/ 54 w 56" name="T0"/>
              <a:gd fmla="*/ 67 h 67" name="T1"/>
              <a:gd fmla="*/ 8 w 56" name="T2"/>
              <a:gd fmla="*/ 67 h 67" name="T3"/>
              <a:gd fmla="*/ 0 w 56" name="T4"/>
              <a:gd fmla="*/ 59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5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6" name="Freeform 26"/>
          <p:cNvSpPr>
            <a:spLocks noEditPoints="1"/>
          </p:cNvSpPr>
          <p:nvPr/>
        </p:nvSpPr>
        <p:spPr bwMode="auto">
          <a:xfrm>
            <a:off x="3463925" y="2307432"/>
            <a:ext cx="261938" cy="314325"/>
          </a:xfrm>
          <a:custGeom>
            <a:gdLst>
              <a:gd fmla="*/ 23 w 70" name="T0"/>
              <a:gd fmla="*/ 70 h 84" name="T1"/>
              <a:gd fmla="*/ 29 w 70" name="T2"/>
              <a:gd fmla="*/ 72 h 84" name="T3"/>
              <a:gd fmla="*/ 17 w 70" name="T4"/>
              <a:gd fmla="*/ 29 h 84" name="T5"/>
              <a:gd fmla="*/ 17 w 70" name="T6"/>
              <a:gd fmla="*/ 31 h 84" name="T7"/>
              <a:gd fmla="*/ 4 w 70" name="T8"/>
              <a:gd fmla="*/ 54 h 84" name="T9"/>
              <a:gd fmla="*/ 2 w 70" name="T10"/>
              <a:gd fmla="*/ 54 h 84" name="T11"/>
              <a:gd fmla="*/ 16 w 70" name="T12"/>
              <a:gd fmla="*/ 29 h 84" name="T13"/>
              <a:gd fmla="*/ 17 w 70" name="T14"/>
              <a:gd fmla="*/ 29 h 84" name="T15"/>
              <a:gd fmla="*/ 66 w 70" name="T16"/>
              <a:gd fmla="*/ 58 h 84" name="T17"/>
              <a:gd fmla="*/ 53 w 70" name="T18"/>
              <a:gd fmla="*/ 81 h 84" name="T19"/>
              <a:gd fmla="*/ 52 w 70" name="T20"/>
              <a:gd fmla="*/ 83 h 84" name="T21"/>
              <a:gd fmla="*/ 54 w 70" name="T22"/>
              <a:gd fmla="*/ 84 h 84" name="T23"/>
              <a:gd fmla="*/ 67 w 70" name="T24"/>
              <a:gd fmla="*/ 58 h 84" name="T25"/>
              <a:gd fmla="*/ 59 w 70" name="T26"/>
              <a:gd fmla="*/ 58 h 84" name="T27"/>
              <a:gd fmla="*/ 58 w 70" name="T28"/>
              <a:gd fmla="*/ 59 h 84" name="T29"/>
              <a:gd fmla="*/ 49 w 70" name="T30"/>
              <a:gd fmla="*/ 74 h 84" name="T31"/>
              <a:gd fmla="*/ 48 w 70" name="T32"/>
              <a:gd fmla="*/ 75 h 84" name="T33"/>
              <a:gd fmla="*/ 50 w 70" name="T34"/>
              <a:gd fmla="*/ 77 h 84" name="T35"/>
              <a:gd fmla="*/ 59 w 70" name="T36"/>
              <a:gd fmla="*/ 58 h 84" name="T37"/>
              <a:gd fmla="*/ 21 w 70" name="T38"/>
              <a:gd fmla="*/ 37 h 84" name="T39"/>
              <a:gd fmla="*/ 21 w 70" name="T40"/>
              <a:gd fmla="*/ 38 h 84" name="T41"/>
              <a:gd fmla="*/ 12 w 70" name="T42"/>
              <a:gd fmla="*/ 54 h 84" name="T43"/>
              <a:gd fmla="*/ 11 w 70" name="T44"/>
              <a:gd fmla="*/ 54 h 84" name="T45"/>
              <a:gd fmla="*/ 20 w 70" name="T46"/>
              <a:gd fmla="*/ 36 h 84" name="T47"/>
              <a:gd fmla="*/ 50 w 70" name="T48"/>
              <a:gd fmla="*/ 57 h 84" name="T49"/>
              <a:gd fmla="*/ 45 w 70" name="T50"/>
              <a:gd fmla="*/ 75 h 84" name="T51"/>
              <a:gd fmla="*/ 13 w 70" name="T52"/>
              <a:gd fmla="*/ 62 h 84" name="T53"/>
              <a:gd fmla="*/ 21 w 70" name="T54"/>
              <a:gd fmla="*/ 53 h 84" name="T55"/>
              <a:gd fmla="*/ 40 w 70" name="T56"/>
              <a:gd fmla="*/ 37 h 84" name="T57"/>
              <a:gd fmla="*/ 44 w 70" name="T58"/>
              <a:gd fmla="*/ 32 h 84" name="T59"/>
              <a:gd fmla="*/ 51 w 70" name="T60"/>
              <a:gd fmla="*/ 35 h 84" name="T61"/>
              <a:gd fmla="*/ 50 w 70" name="T62"/>
              <a:gd fmla="*/ 37 h 84" name="T63"/>
              <a:gd fmla="*/ 50 w 70" name="T64"/>
              <a:gd fmla="*/ 57 h 84" name="T65"/>
              <a:gd fmla="*/ 58 w 70" name="T66"/>
              <a:gd fmla="*/ 7 h 84" name="T67"/>
              <a:gd fmla="*/ 66 w 70" name="T68"/>
              <a:gd fmla="*/ 11 h 84" name="T69"/>
              <a:gd fmla="*/ 53 w 70" name="T70"/>
              <a:gd fmla="*/ 34 h 84" name="T71"/>
              <a:gd fmla="*/ 45 w 70" name="T72"/>
              <a:gd fmla="*/ 30 h 84" name="T73"/>
              <a:gd fmla="*/ 60 w 70" name="T74"/>
              <a:gd fmla="*/ 5 h 84" name="T75"/>
              <a:gd fmla="*/ 67 w 70" name="T76"/>
              <a:gd fmla="*/ 9 h 84" name="T77"/>
              <a:gd fmla="*/ 60 w 70" name="T78"/>
              <a:gd fmla="*/ 6 h 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4" w="70">
                <a:moveTo>
                  <a:pt x="29" y="74"/>
                </a:moveTo>
                <a:cubicBezTo>
                  <a:pt x="26" y="77"/>
                  <a:pt x="22" y="74"/>
                  <a:pt x="23" y="70"/>
                </a:cubicBezTo>
                <a:cubicBezTo>
                  <a:pt x="23" y="69"/>
                  <a:pt x="23" y="69"/>
                  <a:pt x="24" y="69"/>
                </a:cubicBezTo>
                <a:cubicBezTo>
                  <a:pt x="29" y="72"/>
                  <a:pt x="29" y="72"/>
                  <a:pt x="29" y="72"/>
                </a:cubicBezTo>
                <a:cubicBezTo>
                  <a:pt x="29" y="72"/>
                  <a:pt x="30" y="73"/>
                  <a:pt x="29" y="74"/>
                </a:cubicBezTo>
                <a:close/>
                <a:moveTo>
                  <a:pt x="17" y="29"/>
                </a:moveTo>
                <a:cubicBezTo>
                  <a:pt x="18" y="30"/>
                  <a:pt x="18" y="30"/>
                  <a:pt x="18" y="30"/>
                </a:cubicBezTo>
                <a:cubicBezTo>
                  <a:pt x="18" y="31"/>
                  <a:pt x="17" y="31"/>
                  <a:pt x="17" y="31"/>
                </a:cubicBezTo>
                <a:cubicBezTo>
                  <a:pt x="8" y="34"/>
                  <a:pt x="2" y="44"/>
                  <a:pt x="4" y="53"/>
                </a:cubicBezTo>
                <a:cubicBezTo>
                  <a:pt x="4" y="54"/>
                  <a:pt x="4" y="54"/>
                  <a:pt x="4" y="54"/>
                </a:cubicBezTo>
                <a:cubicBezTo>
                  <a:pt x="3" y="54"/>
                  <a:pt x="3" y="54"/>
                  <a:pt x="3" y="54"/>
                </a:cubicBezTo>
                <a:cubicBezTo>
                  <a:pt x="3" y="55"/>
                  <a:pt x="3" y="54"/>
                  <a:pt x="2" y="54"/>
                </a:cubicBezTo>
                <a:cubicBezTo>
                  <a:pt x="2" y="54"/>
                  <a:pt x="2" y="54"/>
                  <a:pt x="2" y="54"/>
                </a:cubicBezTo>
                <a:cubicBezTo>
                  <a:pt x="0" y="43"/>
                  <a:pt x="6" y="32"/>
                  <a:pt x="16" y="29"/>
                </a:cubicBezTo>
                <a:cubicBezTo>
                  <a:pt x="16" y="29"/>
                  <a:pt x="17" y="29"/>
                  <a:pt x="17" y="29"/>
                </a:cubicBezTo>
                <a:cubicBezTo>
                  <a:pt x="17" y="29"/>
                  <a:pt x="17" y="29"/>
                  <a:pt x="17" y="29"/>
                </a:cubicBezTo>
                <a:close/>
                <a:moveTo>
                  <a:pt x="67" y="58"/>
                </a:moveTo>
                <a:cubicBezTo>
                  <a:pt x="66" y="58"/>
                  <a:pt x="66" y="58"/>
                  <a:pt x="66" y="58"/>
                </a:cubicBezTo>
                <a:cubicBezTo>
                  <a:pt x="66" y="58"/>
                  <a:pt x="65" y="59"/>
                  <a:pt x="65" y="59"/>
                </a:cubicBezTo>
                <a:cubicBezTo>
                  <a:pt x="67" y="69"/>
                  <a:pt x="62" y="78"/>
                  <a:pt x="53" y="81"/>
                </a:cubicBezTo>
                <a:cubicBezTo>
                  <a:pt x="52" y="81"/>
                  <a:pt x="52" y="82"/>
                  <a:pt x="52" y="82"/>
                </a:cubicBezTo>
                <a:cubicBezTo>
                  <a:pt x="52" y="83"/>
                  <a:pt x="52" y="83"/>
                  <a:pt x="52" y="83"/>
                </a:cubicBezTo>
                <a:cubicBezTo>
                  <a:pt x="52" y="83"/>
                  <a:pt x="53" y="83"/>
                  <a:pt x="53" y="83"/>
                </a:cubicBezTo>
                <a:cubicBezTo>
                  <a:pt x="53" y="84"/>
                  <a:pt x="53" y="84"/>
                  <a:pt x="54" y="84"/>
                </a:cubicBezTo>
                <a:cubicBezTo>
                  <a:pt x="64" y="80"/>
                  <a:pt x="70" y="69"/>
                  <a:pt x="68" y="59"/>
                </a:cubicBezTo>
                <a:cubicBezTo>
                  <a:pt x="68" y="58"/>
                  <a:pt x="68" y="58"/>
                  <a:pt x="67" y="58"/>
                </a:cubicBezTo>
                <a:cubicBezTo>
                  <a:pt x="67" y="58"/>
                  <a:pt x="67" y="58"/>
                  <a:pt x="67" y="58"/>
                </a:cubicBezTo>
                <a:close/>
                <a:moveTo>
                  <a:pt x="59" y="58"/>
                </a:moveTo>
                <a:cubicBezTo>
                  <a:pt x="58" y="58"/>
                  <a:pt x="58" y="58"/>
                  <a:pt x="58" y="58"/>
                </a:cubicBezTo>
                <a:cubicBezTo>
                  <a:pt x="58" y="58"/>
                  <a:pt x="58" y="58"/>
                  <a:pt x="58" y="59"/>
                </a:cubicBezTo>
                <a:cubicBezTo>
                  <a:pt x="58" y="59"/>
                  <a:pt x="58" y="59"/>
                  <a:pt x="58" y="59"/>
                </a:cubicBezTo>
                <a:cubicBezTo>
                  <a:pt x="60" y="66"/>
                  <a:pt x="56" y="73"/>
                  <a:pt x="49" y="74"/>
                </a:cubicBezTo>
                <a:cubicBezTo>
                  <a:pt x="49" y="74"/>
                  <a:pt x="49" y="74"/>
                  <a:pt x="48" y="75"/>
                </a:cubicBezTo>
                <a:cubicBezTo>
                  <a:pt x="48" y="75"/>
                  <a:pt x="48" y="75"/>
                  <a:pt x="48" y="75"/>
                </a:cubicBezTo>
                <a:cubicBezTo>
                  <a:pt x="48" y="76"/>
                  <a:pt x="48" y="76"/>
                  <a:pt x="48" y="76"/>
                </a:cubicBezTo>
                <a:cubicBezTo>
                  <a:pt x="49" y="77"/>
                  <a:pt x="49" y="77"/>
                  <a:pt x="50" y="77"/>
                </a:cubicBezTo>
                <a:cubicBezTo>
                  <a:pt x="58" y="75"/>
                  <a:pt x="63" y="67"/>
                  <a:pt x="60" y="59"/>
                </a:cubicBezTo>
                <a:cubicBezTo>
                  <a:pt x="60" y="58"/>
                  <a:pt x="59" y="58"/>
                  <a:pt x="59" y="58"/>
                </a:cubicBezTo>
                <a:close/>
                <a:moveTo>
                  <a:pt x="21" y="36"/>
                </a:moveTo>
                <a:cubicBezTo>
                  <a:pt x="21" y="37"/>
                  <a:pt x="21" y="37"/>
                  <a:pt x="21" y="37"/>
                </a:cubicBezTo>
                <a:cubicBezTo>
                  <a:pt x="22" y="37"/>
                  <a:pt x="21" y="37"/>
                  <a:pt x="21" y="38"/>
                </a:cubicBezTo>
                <a:cubicBezTo>
                  <a:pt x="21" y="38"/>
                  <a:pt x="21" y="38"/>
                  <a:pt x="21" y="38"/>
                </a:cubicBezTo>
                <a:cubicBezTo>
                  <a:pt x="14" y="39"/>
                  <a:pt x="10" y="46"/>
                  <a:pt x="12" y="53"/>
                </a:cubicBezTo>
                <a:cubicBezTo>
                  <a:pt x="12" y="53"/>
                  <a:pt x="12" y="53"/>
                  <a:pt x="12" y="54"/>
                </a:cubicBezTo>
                <a:cubicBezTo>
                  <a:pt x="12" y="54"/>
                  <a:pt x="12" y="54"/>
                  <a:pt x="11" y="54"/>
                </a:cubicBezTo>
                <a:cubicBezTo>
                  <a:pt x="11" y="54"/>
                  <a:pt x="11" y="54"/>
                  <a:pt x="11" y="54"/>
                </a:cubicBezTo>
                <a:cubicBezTo>
                  <a:pt x="10" y="54"/>
                  <a:pt x="10" y="54"/>
                  <a:pt x="10" y="54"/>
                </a:cubicBezTo>
                <a:cubicBezTo>
                  <a:pt x="7" y="46"/>
                  <a:pt x="12" y="37"/>
                  <a:pt x="20" y="36"/>
                </a:cubicBezTo>
                <a:cubicBezTo>
                  <a:pt x="21" y="35"/>
                  <a:pt x="21" y="36"/>
                  <a:pt x="21" y="36"/>
                </a:cubicBezTo>
                <a:close/>
                <a:moveTo>
                  <a:pt x="50" y="57"/>
                </a:moveTo>
                <a:cubicBezTo>
                  <a:pt x="47" y="61"/>
                  <a:pt x="46" y="64"/>
                  <a:pt x="45" y="67"/>
                </a:cubicBezTo>
                <a:cubicBezTo>
                  <a:pt x="44" y="69"/>
                  <a:pt x="44" y="72"/>
                  <a:pt x="45" y="75"/>
                </a:cubicBezTo>
                <a:cubicBezTo>
                  <a:pt x="45" y="78"/>
                  <a:pt x="43" y="79"/>
                  <a:pt x="41" y="78"/>
                </a:cubicBezTo>
                <a:cubicBezTo>
                  <a:pt x="32" y="73"/>
                  <a:pt x="22" y="67"/>
                  <a:pt x="13" y="62"/>
                </a:cubicBezTo>
                <a:cubicBezTo>
                  <a:pt x="11" y="60"/>
                  <a:pt x="11" y="58"/>
                  <a:pt x="13" y="57"/>
                </a:cubicBezTo>
                <a:cubicBezTo>
                  <a:pt x="17" y="56"/>
                  <a:pt x="19" y="54"/>
                  <a:pt x="21" y="53"/>
                </a:cubicBezTo>
                <a:cubicBezTo>
                  <a:pt x="23" y="51"/>
                  <a:pt x="24" y="48"/>
                  <a:pt x="27" y="43"/>
                </a:cubicBezTo>
                <a:cubicBezTo>
                  <a:pt x="30" y="38"/>
                  <a:pt x="35" y="36"/>
                  <a:pt x="40" y="37"/>
                </a:cubicBezTo>
                <a:cubicBezTo>
                  <a:pt x="42" y="38"/>
                  <a:pt x="43" y="37"/>
                  <a:pt x="44" y="33"/>
                </a:cubicBezTo>
                <a:cubicBezTo>
                  <a:pt x="44" y="33"/>
                  <a:pt x="44" y="33"/>
                  <a:pt x="44" y="32"/>
                </a:cubicBezTo>
                <a:cubicBezTo>
                  <a:pt x="44" y="32"/>
                  <a:pt x="45" y="31"/>
                  <a:pt x="45" y="32"/>
                </a:cubicBezTo>
                <a:cubicBezTo>
                  <a:pt x="51" y="35"/>
                  <a:pt x="51" y="35"/>
                  <a:pt x="51" y="35"/>
                </a:cubicBezTo>
                <a:cubicBezTo>
                  <a:pt x="51" y="35"/>
                  <a:pt x="51" y="36"/>
                  <a:pt x="51" y="36"/>
                </a:cubicBezTo>
                <a:cubicBezTo>
                  <a:pt x="51" y="36"/>
                  <a:pt x="50" y="37"/>
                  <a:pt x="50" y="37"/>
                </a:cubicBezTo>
                <a:cubicBezTo>
                  <a:pt x="47" y="40"/>
                  <a:pt x="47" y="40"/>
                  <a:pt x="49" y="42"/>
                </a:cubicBezTo>
                <a:cubicBezTo>
                  <a:pt x="52" y="46"/>
                  <a:pt x="53" y="51"/>
                  <a:pt x="50" y="57"/>
                </a:cubicBezTo>
                <a:close/>
                <a:moveTo>
                  <a:pt x="45" y="29"/>
                </a:moveTo>
                <a:cubicBezTo>
                  <a:pt x="48" y="22"/>
                  <a:pt x="53" y="13"/>
                  <a:pt x="58" y="7"/>
                </a:cubicBezTo>
                <a:cubicBezTo>
                  <a:pt x="58" y="7"/>
                  <a:pt x="59" y="6"/>
                  <a:pt x="59" y="7"/>
                </a:cubicBezTo>
                <a:cubicBezTo>
                  <a:pt x="66" y="11"/>
                  <a:pt x="66" y="11"/>
                  <a:pt x="66" y="11"/>
                </a:cubicBezTo>
                <a:cubicBezTo>
                  <a:pt x="66" y="11"/>
                  <a:pt x="66" y="11"/>
                  <a:pt x="66" y="12"/>
                </a:cubicBezTo>
                <a:cubicBezTo>
                  <a:pt x="63" y="19"/>
                  <a:pt x="58" y="28"/>
                  <a:pt x="53" y="34"/>
                </a:cubicBezTo>
                <a:cubicBezTo>
                  <a:pt x="53" y="34"/>
                  <a:pt x="52" y="34"/>
                  <a:pt x="52" y="34"/>
                </a:cubicBezTo>
                <a:cubicBezTo>
                  <a:pt x="45" y="30"/>
                  <a:pt x="45" y="30"/>
                  <a:pt x="45" y="30"/>
                </a:cubicBezTo>
                <a:cubicBezTo>
                  <a:pt x="45" y="30"/>
                  <a:pt x="45" y="30"/>
                  <a:pt x="45" y="29"/>
                </a:cubicBezTo>
                <a:close/>
                <a:moveTo>
                  <a:pt x="60" y="5"/>
                </a:moveTo>
                <a:cubicBezTo>
                  <a:pt x="63" y="2"/>
                  <a:pt x="65" y="0"/>
                  <a:pt x="67" y="1"/>
                </a:cubicBezTo>
                <a:cubicBezTo>
                  <a:pt x="68" y="2"/>
                  <a:pt x="68" y="5"/>
                  <a:pt x="67" y="9"/>
                </a:cubicBezTo>
                <a:cubicBezTo>
                  <a:pt x="67" y="9"/>
                  <a:pt x="66" y="10"/>
                  <a:pt x="66" y="9"/>
                </a:cubicBezTo>
                <a:cubicBezTo>
                  <a:pt x="60" y="6"/>
                  <a:pt x="60" y="6"/>
                  <a:pt x="60" y="6"/>
                </a:cubicBezTo>
                <a:cubicBezTo>
                  <a:pt x="60" y="6"/>
                  <a:pt x="59" y="5"/>
                  <a:pt x="60"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7" name="Freeform 27"/>
          <p:cNvSpPr>
            <a:spLocks noEditPoints="1"/>
          </p:cNvSpPr>
          <p:nvPr/>
        </p:nvSpPr>
        <p:spPr bwMode="auto">
          <a:xfrm>
            <a:off x="7051675" y="2247107"/>
            <a:ext cx="327025" cy="461962"/>
          </a:xfrm>
          <a:custGeom>
            <a:gdLst>
              <a:gd fmla="*/ 11 w 87" name="T0"/>
              <a:gd fmla="*/ 109 h 123" name="T1"/>
              <a:gd fmla="*/ 5 w 87" name="T2"/>
              <a:gd fmla="*/ 82 h 123" name="T3"/>
              <a:gd fmla="*/ 0 w 87" name="T4"/>
              <a:gd fmla="*/ 70 h 123" name="T5"/>
              <a:gd fmla="*/ 8 w 87" name="T6"/>
              <a:gd fmla="*/ 57 h 123" name="T7"/>
              <a:gd fmla="*/ 34 w 87" name="T8"/>
              <a:gd fmla="*/ 25 h 123" name="T9"/>
              <a:gd fmla="*/ 28 w 87" name="T10"/>
              <a:gd fmla="*/ 14 h 123" name="T11"/>
              <a:gd fmla="*/ 25 w 87" name="T12"/>
              <a:gd fmla="*/ 13 h 123" name="T13"/>
              <a:gd fmla="*/ 24 w 87" name="T14"/>
              <a:gd fmla="*/ 8 h 123" name="T15"/>
              <a:gd fmla="*/ 42 w 87" name="T16"/>
              <a:gd fmla="*/ 1 h 123" name="T17"/>
              <a:gd fmla="*/ 46 w 87" name="T18"/>
              <a:gd fmla="*/ 1 h 123" name="T19"/>
              <a:gd fmla="*/ 46 w 87" name="T20"/>
              <a:gd fmla="*/ 6 h 123" name="T21"/>
              <a:gd fmla="*/ 44 w 87" name="T22"/>
              <a:gd fmla="*/ 8 h 123" name="T23"/>
              <a:gd fmla="*/ 66 w 87" name="T24"/>
              <a:gd fmla="*/ 67 h 123" name="T25"/>
              <a:gd fmla="*/ 65 w 87" name="T26"/>
              <a:gd fmla="*/ 68 h 123" name="T27"/>
              <a:gd fmla="*/ 64 w 87" name="T28"/>
              <a:gd fmla="*/ 74 h 123" name="T29"/>
              <a:gd fmla="*/ 56 w 87" name="T30"/>
              <a:gd fmla="*/ 74 h 123" name="T31"/>
              <a:gd fmla="*/ 54 w 87" name="T32"/>
              <a:gd fmla="*/ 72 h 123" name="T33"/>
              <a:gd fmla="*/ 52 w 87" name="T34"/>
              <a:gd fmla="*/ 71 h 123" name="T35"/>
              <a:gd fmla="*/ 38 w 87" name="T36"/>
              <a:gd fmla="*/ 43 h 123" name="T37"/>
              <a:gd fmla="*/ 24 w 87" name="T38"/>
              <a:gd fmla="*/ 65 h 123" name="T39"/>
              <a:gd fmla="*/ 22 w 87" name="T40"/>
              <a:gd fmla="*/ 78 h 123" name="T41"/>
              <a:gd fmla="*/ 37 w 87" name="T42"/>
              <a:gd fmla="*/ 108 h 123" name="T43"/>
              <a:gd fmla="*/ 81 w 87" name="T44"/>
              <a:gd fmla="*/ 109 h 123" name="T45"/>
              <a:gd fmla="*/ 86 w 87" name="T46"/>
              <a:gd fmla="*/ 118 h 123" name="T47"/>
              <a:gd fmla="*/ 10 w 87" name="T48"/>
              <a:gd fmla="*/ 123 h 123" name="T49"/>
              <a:gd fmla="*/ 5 w 87" name="T50"/>
              <a:gd fmla="*/ 114 h 123" name="T51"/>
              <a:gd fmla="*/ 13 w 87" name="T52"/>
              <a:gd fmla="*/ 65 h 123" name="T53"/>
              <a:gd fmla="*/ 13 w 87" name="T54"/>
              <a:gd fmla="*/ 76 h 123" name="T55"/>
              <a:gd fmla="*/ 13 w 87" name="T56"/>
              <a:gd fmla="*/ 65 h 123" name="T57"/>
              <a:gd fmla="*/ 82 w 87" name="T58"/>
              <a:gd fmla="*/ 72 h 123" name="T59"/>
              <a:gd fmla="*/ 87 w 87" name="T60"/>
              <a:gd fmla="*/ 76 h 123" name="T61"/>
              <a:gd fmla="*/ 49 w 87" name="T62"/>
              <a:gd fmla="*/ 94 h 123" name="T63"/>
              <a:gd fmla="*/ 44 w 87" name="T64"/>
              <a:gd fmla="*/ 90 h 1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3" w="87">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8" name="Freeform 28"/>
          <p:cNvSpPr>
            <a:spLocks noEditPoints="1"/>
          </p:cNvSpPr>
          <p:nvPr/>
        </p:nvSpPr>
        <p:spPr bwMode="auto">
          <a:xfrm>
            <a:off x="6073775" y="2307432"/>
            <a:ext cx="314325" cy="322262"/>
          </a:xfrm>
          <a:custGeom>
            <a:gdLst>
              <a:gd fmla="*/ 58 w 84" name="T0"/>
              <a:gd fmla="*/ 29 h 86" name="T1"/>
              <a:gd fmla="*/ 35 w 84" name="T2"/>
              <a:gd fmla="*/ 15 h 86" name="T3"/>
              <a:gd fmla="*/ 20 w 84" name="T4"/>
              <a:gd fmla="*/ 35 h 86" name="T5"/>
              <a:gd fmla="*/ 33 w 84" name="T6"/>
              <a:gd fmla="*/ 16 h 86" name="T7"/>
              <a:gd fmla="*/ 34 w 84" name="T8"/>
              <a:gd fmla="*/ 17 h 86" name="T9"/>
              <a:gd fmla="*/ 22 w 84" name="T10"/>
              <a:gd fmla="*/ 42 h 86" name="T11"/>
              <a:gd fmla="*/ 35 w 84" name="T12"/>
              <a:gd fmla="*/ 57 h 86" name="T13"/>
              <a:gd fmla="*/ 23 w 84" name="T14"/>
              <a:gd fmla="*/ 56 h 86" name="T15"/>
              <a:gd fmla="*/ 19 w 84" name="T16"/>
              <a:gd fmla="*/ 54 h 86" name="T17"/>
              <a:gd fmla="*/ 44 w 84" name="T18"/>
              <a:gd fmla="*/ 65 h 86" name="T19"/>
              <a:gd fmla="*/ 22 w 84" name="T20"/>
              <a:gd fmla="*/ 64 h 86" name="T21"/>
              <a:gd fmla="*/ 22 w 84" name="T22"/>
              <a:gd fmla="*/ 58 h 86" name="T23"/>
              <a:gd fmla="*/ 67 w 84" name="T24"/>
              <a:gd fmla="*/ 42 h 86" name="T25"/>
              <a:gd fmla="*/ 65 w 84" name="T26"/>
              <a:gd fmla="*/ 47 h 86" name="T27"/>
              <a:gd fmla="*/ 54 w 84" name="T28"/>
              <a:gd fmla="*/ 51 h 86" name="T29"/>
              <a:gd fmla="*/ 40 w 84" name="T30"/>
              <a:gd fmla="*/ 12 h 86" name="T31"/>
              <a:gd fmla="*/ 57 w 84" name="T32"/>
              <a:gd fmla="*/ 25 h 86" name="T33"/>
              <a:gd fmla="*/ 52 w 84" name="T34"/>
              <a:gd fmla="*/ 41 h 86" name="T35"/>
              <a:gd fmla="*/ 52 w 84" name="T36"/>
              <a:gd fmla="*/ 41 h 86" name="T37"/>
              <a:gd fmla="*/ 34 w 84" name="T38"/>
              <a:gd fmla="*/ 45 h 86" name="T39"/>
              <a:gd fmla="*/ 58 w 84" name="T40"/>
              <a:gd fmla="*/ 62 h 86" name="T41"/>
              <a:gd fmla="*/ 9 w 84" name="T42"/>
              <a:gd fmla="*/ 35 h 86" name="T43"/>
              <a:gd fmla="*/ 33 w 84" name="T44"/>
              <a:gd fmla="*/ 11 h 86" name="T45"/>
              <a:gd fmla="*/ 66 w 84" name="T46"/>
              <a:gd fmla="*/ 19 h 86" name="T47"/>
              <a:gd fmla="*/ 76 w 84" name="T48"/>
              <a:gd fmla="*/ 48 h 86" name="T49"/>
              <a:gd fmla="*/ 75 w 84" name="T50"/>
              <a:gd fmla="*/ 48 h 86" name="T51"/>
              <a:gd fmla="*/ 73 w 84" name="T52"/>
              <a:gd fmla="*/ 40 h 86" name="T53"/>
              <a:gd fmla="*/ 68 w 84" name="T54"/>
              <a:gd fmla="*/ 26 h 86" name="T55"/>
              <a:gd fmla="*/ 68 w 84" name="T56"/>
              <a:gd fmla="*/ 38 h 86" name="T57"/>
              <a:gd fmla="*/ 52 w 84" name="T58"/>
              <a:gd fmla="*/ 73 h 86" name="T59"/>
              <a:gd fmla="*/ 58 w 84" name="T60"/>
              <a:gd fmla="*/ 67 h 86" name="T61"/>
              <a:gd fmla="*/ 70 w 84" name="T62"/>
              <a:gd fmla="*/ 55 h 86" name="T63"/>
              <a:gd fmla="*/ 58 w 84" name="T64"/>
              <a:gd fmla="*/ 62 h 86" name="T65"/>
              <a:gd fmla="*/ 16 w 84" name="T66"/>
              <a:gd fmla="*/ 50 h 86" name="T67"/>
              <a:gd fmla="*/ 12 w 84" name="T68"/>
              <a:gd fmla="*/ 39 h 86" name="T69"/>
              <a:gd fmla="*/ 15 w 84" name="T70"/>
              <a:gd fmla="*/ 55 h 8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6" w="84">
                <a:moveTo>
                  <a:pt x="58" y="28"/>
                </a:moveTo>
                <a:cubicBezTo>
                  <a:pt x="58" y="28"/>
                  <a:pt x="58" y="29"/>
                  <a:pt x="58" y="29"/>
                </a:cubicBezTo>
                <a:cubicBezTo>
                  <a:pt x="58" y="30"/>
                  <a:pt x="58" y="30"/>
                  <a:pt x="57" y="30"/>
                </a:cubicBezTo>
                <a:cubicBezTo>
                  <a:pt x="51" y="23"/>
                  <a:pt x="43" y="18"/>
                  <a:pt x="35" y="15"/>
                </a:cubicBezTo>
                <a:cubicBezTo>
                  <a:pt x="21" y="11"/>
                  <a:pt x="12" y="20"/>
                  <a:pt x="19" y="35"/>
                </a:cubicBezTo>
                <a:cubicBezTo>
                  <a:pt x="19" y="36"/>
                  <a:pt x="20" y="36"/>
                  <a:pt x="20" y="35"/>
                </a:cubicBezTo>
                <a:cubicBezTo>
                  <a:pt x="22" y="29"/>
                  <a:pt x="25" y="23"/>
                  <a:pt x="29" y="17"/>
                </a:cubicBezTo>
                <a:cubicBezTo>
                  <a:pt x="30" y="16"/>
                  <a:pt x="32" y="16"/>
                  <a:pt x="33" y="16"/>
                </a:cubicBezTo>
                <a:cubicBezTo>
                  <a:pt x="33" y="16"/>
                  <a:pt x="33" y="16"/>
                  <a:pt x="33" y="16"/>
                </a:cubicBezTo>
                <a:cubicBezTo>
                  <a:pt x="34" y="16"/>
                  <a:pt x="34" y="17"/>
                  <a:pt x="34" y="17"/>
                </a:cubicBezTo>
                <a:cubicBezTo>
                  <a:pt x="28" y="23"/>
                  <a:pt x="24" y="32"/>
                  <a:pt x="22" y="39"/>
                </a:cubicBezTo>
                <a:cubicBezTo>
                  <a:pt x="22" y="40"/>
                  <a:pt x="22" y="41"/>
                  <a:pt x="22" y="42"/>
                </a:cubicBezTo>
                <a:cubicBezTo>
                  <a:pt x="26" y="47"/>
                  <a:pt x="30" y="52"/>
                  <a:pt x="35" y="56"/>
                </a:cubicBezTo>
                <a:cubicBezTo>
                  <a:pt x="35" y="56"/>
                  <a:pt x="35" y="57"/>
                  <a:pt x="35" y="57"/>
                </a:cubicBezTo>
                <a:cubicBezTo>
                  <a:pt x="31" y="57"/>
                  <a:pt x="28" y="57"/>
                  <a:pt x="25" y="57"/>
                </a:cubicBezTo>
                <a:cubicBezTo>
                  <a:pt x="24" y="57"/>
                  <a:pt x="24" y="57"/>
                  <a:pt x="23" y="56"/>
                </a:cubicBezTo>
                <a:cubicBezTo>
                  <a:pt x="22" y="55"/>
                  <a:pt x="21" y="54"/>
                  <a:pt x="21" y="53"/>
                </a:cubicBezTo>
                <a:cubicBezTo>
                  <a:pt x="20" y="53"/>
                  <a:pt x="19" y="53"/>
                  <a:pt x="19" y="54"/>
                </a:cubicBezTo>
                <a:cubicBezTo>
                  <a:pt x="18" y="73"/>
                  <a:pt x="32" y="80"/>
                  <a:pt x="45" y="67"/>
                </a:cubicBezTo>
                <a:cubicBezTo>
                  <a:pt x="45" y="66"/>
                  <a:pt x="45" y="65"/>
                  <a:pt x="44" y="65"/>
                </a:cubicBezTo>
                <a:cubicBezTo>
                  <a:pt x="37" y="67"/>
                  <a:pt x="30" y="67"/>
                  <a:pt x="25" y="66"/>
                </a:cubicBezTo>
                <a:cubicBezTo>
                  <a:pt x="23" y="66"/>
                  <a:pt x="22" y="65"/>
                  <a:pt x="22" y="64"/>
                </a:cubicBezTo>
                <a:cubicBezTo>
                  <a:pt x="21" y="62"/>
                  <a:pt x="21" y="60"/>
                  <a:pt x="21" y="59"/>
                </a:cubicBezTo>
                <a:cubicBezTo>
                  <a:pt x="21" y="58"/>
                  <a:pt x="21" y="58"/>
                  <a:pt x="22" y="58"/>
                </a:cubicBezTo>
                <a:cubicBezTo>
                  <a:pt x="36" y="61"/>
                  <a:pt x="59" y="55"/>
                  <a:pt x="69" y="45"/>
                </a:cubicBezTo>
                <a:cubicBezTo>
                  <a:pt x="68" y="44"/>
                  <a:pt x="68" y="43"/>
                  <a:pt x="67" y="42"/>
                </a:cubicBezTo>
                <a:cubicBezTo>
                  <a:pt x="67" y="42"/>
                  <a:pt x="66" y="42"/>
                  <a:pt x="66" y="43"/>
                </a:cubicBezTo>
                <a:cubicBezTo>
                  <a:pt x="66" y="44"/>
                  <a:pt x="65" y="45"/>
                  <a:pt x="65" y="47"/>
                </a:cubicBezTo>
                <a:cubicBezTo>
                  <a:pt x="62" y="49"/>
                  <a:pt x="59" y="51"/>
                  <a:pt x="55" y="52"/>
                </a:cubicBezTo>
                <a:cubicBezTo>
                  <a:pt x="55" y="52"/>
                  <a:pt x="54" y="52"/>
                  <a:pt x="54" y="51"/>
                </a:cubicBezTo>
                <a:cubicBezTo>
                  <a:pt x="55" y="50"/>
                  <a:pt x="55" y="49"/>
                  <a:pt x="56" y="47"/>
                </a:cubicBezTo>
                <a:cubicBezTo>
                  <a:pt x="67" y="18"/>
                  <a:pt x="54" y="3"/>
                  <a:pt x="40" y="12"/>
                </a:cubicBezTo>
                <a:cubicBezTo>
                  <a:pt x="39" y="12"/>
                  <a:pt x="39" y="13"/>
                  <a:pt x="40" y="13"/>
                </a:cubicBezTo>
                <a:cubicBezTo>
                  <a:pt x="46" y="16"/>
                  <a:pt x="52" y="20"/>
                  <a:pt x="57" y="25"/>
                </a:cubicBezTo>
                <a:cubicBezTo>
                  <a:pt x="58" y="26"/>
                  <a:pt x="58" y="27"/>
                  <a:pt x="58" y="28"/>
                </a:cubicBezTo>
                <a:close/>
                <a:moveTo>
                  <a:pt x="52" y="41"/>
                </a:moveTo>
                <a:cubicBezTo>
                  <a:pt x="53" y="56"/>
                  <a:pt x="31" y="56"/>
                  <a:pt x="31" y="42"/>
                </a:cubicBezTo>
                <a:cubicBezTo>
                  <a:pt x="30" y="29"/>
                  <a:pt x="51" y="28"/>
                  <a:pt x="52" y="41"/>
                </a:cubicBezTo>
                <a:close/>
                <a:moveTo>
                  <a:pt x="44" y="44"/>
                </a:moveTo>
                <a:cubicBezTo>
                  <a:pt x="44" y="51"/>
                  <a:pt x="34" y="51"/>
                  <a:pt x="34" y="45"/>
                </a:cubicBezTo>
                <a:cubicBezTo>
                  <a:pt x="34" y="38"/>
                  <a:pt x="43" y="38"/>
                  <a:pt x="44" y="44"/>
                </a:cubicBezTo>
                <a:close/>
                <a:moveTo>
                  <a:pt x="58" y="62"/>
                </a:moveTo>
                <a:cubicBezTo>
                  <a:pt x="44" y="86"/>
                  <a:pt x="22" y="84"/>
                  <a:pt x="17" y="64"/>
                </a:cubicBezTo>
                <a:cubicBezTo>
                  <a:pt x="3" y="59"/>
                  <a:pt x="0" y="46"/>
                  <a:pt x="9" y="35"/>
                </a:cubicBezTo>
                <a:cubicBezTo>
                  <a:pt x="10" y="34"/>
                  <a:pt x="10" y="33"/>
                  <a:pt x="10" y="32"/>
                </a:cubicBezTo>
                <a:cubicBezTo>
                  <a:pt x="7" y="17"/>
                  <a:pt x="18" y="8"/>
                  <a:pt x="33" y="11"/>
                </a:cubicBezTo>
                <a:cubicBezTo>
                  <a:pt x="34" y="11"/>
                  <a:pt x="35" y="11"/>
                  <a:pt x="36" y="10"/>
                </a:cubicBezTo>
                <a:cubicBezTo>
                  <a:pt x="48" y="0"/>
                  <a:pt x="62" y="5"/>
                  <a:pt x="66" y="19"/>
                </a:cubicBezTo>
                <a:cubicBezTo>
                  <a:pt x="67" y="20"/>
                  <a:pt x="67" y="20"/>
                  <a:pt x="68" y="21"/>
                </a:cubicBezTo>
                <a:cubicBezTo>
                  <a:pt x="80" y="26"/>
                  <a:pt x="84" y="38"/>
                  <a:pt x="76" y="48"/>
                </a:cubicBezTo>
                <a:cubicBezTo>
                  <a:pt x="76" y="49"/>
                  <a:pt x="76" y="49"/>
                  <a:pt x="75" y="49"/>
                </a:cubicBezTo>
                <a:cubicBezTo>
                  <a:pt x="75" y="49"/>
                  <a:pt x="75" y="48"/>
                  <a:pt x="75" y="48"/>
                </a:cubicBezTo>
                <a:cubicBezTo>
                  <a:pt x="74" y="46"/>
                  <a:pt x="73" y="45"/>
                  <a:pt x="73" y="43"/>
                </a:cubicBezTo>
                <a:cubicBezTo>
                  <a:pt x="72" y="42"/>
                  <a:pt x="72" y="41"/>
                  <a:pt x="73" y="40"/>
                </a:cubicBezTo>
                <a:cubicBezTo>
                  <a:pt x="76" y="34"/>
                  <a:pt x="74" y="29"/>
                  <a:pt x="69" y="25"/>
                </a:cubicBezTo>
                <a:cubicBezTo>
                  <a:pt x="68" y="25"/>
                  <a:pt x="68" y="25"/>
                  <a:pt x="68" y="26"/>
                </a:cubicBezTo>
                <a:cubicBezTo>
                  <a:pt x="68" y="28"/>
                  <a:pt x="68" y="31"/>
                  <a:pt x="67" y="35"/>
                </a:cubicBezTo>
                <a:cubicBezTo>
                  <a:pt x="67" y="36"/>
                  <a:pt x="68" y="37"/>
                  <a:pt x="68" y="38"/>
                </a:cubicBezTo>
                <a:cubicBezTo>
                  <a:pt x="82" y="59"/>
                  <a:pt x="72" y="77"/>
                  <a:pt x="52" y="74"/>
                </a:cubicBezTo>
                <a:cubicBezTo>
                  <a:pt x="52" y="74"/>
                  <a:pt x="51" y="73"/>
                  <a:pt x="52" y="73"/>
                </a:cubicBezTo>
                <a:cubicBezTo>
                  <a:pt x="53" y="71"/>
                  <a:pt x="54" y="70"/>
                  <a:pt x="55" y="68"/>
                </a:cubicBezTo>
                <a:cubicBezTo>
                  <a:pt x="56" y="67"/>
                  <a:pt x="57" y="67"/>
                  <a:pt x="58" y="67"/>
                </a:cubicBezTo>
                <a:cubicBezTo>
                  <a:pt x="66" y="67"/>
                  <a:pt x="71" y="62"/>
                  <a:pt x="71" y="55"/>
                </a:cubicBezTo>
                <a:cubicBezTo>
                  <a:pt x="71" y="55"/>
                  <a:pt x="70" y="54"/>
                  <a:pt x="70" y="55"/>
                </a:cubicBezTo>
                <a:cubicBezTo>
                  <a:pt x="67" y="57"/>
                  <a:pt x="64" y="59"/>
                  <a:pt x="60" y="60"/>
                </a:cubicBezTo>
                <a:cubicBezTo>
                  <a:pt x="59" y="61"/>
                  <a:pt x="58" y="61"/>
                  <a:pt x="58" y="62"/>
                </a:cubicBezTo>
                <a:close/>
                <a:moveTo>
                  <a:pt x="16" y="55"/>
                </a:moveTo>
                <a:cubicBezTo>
                  <a:pt x="16" y="53"/>
                  <a:pt x="16" y="51"/>
                  <a:pt x="16" y="50"/>
                </a:cubicBezTo>
                <a:cubicBezTo>
                  <a:pt x="17" y="49"/>
                  <a:pt x="16" y="48"/>
                  <a:pt x="16" y="47"/>
                </a:cubicBezTo>
                <a:cubicBezTo>
                  <a:pt x="14" y="44"/>
                  <a:pt x="13" y="42"/>
                  <a:pt x="12" y="39"/>
                </a:cubicBezTo>
                <a:cubicBezTo>
                  <a:pt x="11" y="39"/>
                  <a:pt x="11" y="38"/>
                  <a:pt x="10" y="39"/>
                </a:cubicBezTo>
                <a:cubicBezTo>
                  <a:pt x="7" y="45"/>
                  <a:pt x="9" y="52"/>
                  <a:pt x="15" y="55"/>
                </a:cubicBezTo>
                <a:cubicBezTo>
                  <a:pt x="15" y="56"/>
                  <a:pt x="16" y="55"/>
                  <a:pt x="16" y="5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49" name="Freeform 29"/>
          <p:cNvSpPr>
            <a:spLocks noEditPoints="1"/>
          </p:cNvSpPr>
          <p:nvPr/>
        </p:nvSpPr>
        <p:spPr bwMode="auto">
          <a:xfrm>
            <a:off x="5391150" y="2318544"/>
            <a:ext cx="296863" cy="296863"/>
          </a:xfrm>
          <a:custGeom>
            <a:gdLst>
              <a:gd fmla="*/ 79 w 79" name="T0"/>
              <a:gd fmla="*/ 39 h 79" name="T1"/>
              <a:gd fmla="*/ 0 w 79" name="T2"/>
              <a:gd fmla="*/ 39 h 79" name="T3"/>
              <a:gd fmla="*/ 60 w 79" name="T4"/>
              <a:gd fmla="*/ 41 h 79" name="T5"/>
              <a:gd fmla="*/ 64 w 79" name="T6"/>
              <a:gd fmla="*/ 34 h 79" name="T7"/>
              <a:gd fmla="*/ 71 w 79" name="T8"/>
              <a:gd fmla="*/ 37 h 79" name="T9"/>
              <a:gd fmla="*/ 72 w 79" name="T10"/>
              <a:gd fmla="*/ 32 h 79" name="T11"/>
              <a:gd fmla="*/ 73 w 79" name="T12"/>
              <a:gd fmla="*/ 40 h 79" name="T13"/>
              <a:gd fmla="*/ 72 w 79" name="T14"/>
              <a:gd fmla="*/ 43 h 79" name="T15"/>
              <a:gd fmla="*/ 73 w 79" name="T16"/>
              <a:gd fmla="*/ 44 h 79" name="T17"/>
              <a:gd fmla="*/ 72 w 79" name="T18"/>
              <a:gd fmla="*/ 45 h 79" name="T19"/>
              <a:gd fmla="*/ 69 w 79" name="T20"/>
              <a:gd fmla="*/ 42 h 79" name="T21"/>
              <a:gd fmla="*/ 69 w 79" name="T22"/>
              <a:gd fmla="*/ 46 h 79" name="T23"/>
              <a:gd fmla="*/ 72 w 79" name="T24"/>
              <a:gd fmla="*/ 47 h 79" name="T25"/>
              <a:gd fmla="*/ 39 w 79" name="T26"/>
              <a:gd fmla="*/ 73 h 79" name="T27"/>
              <a:gd fmla="*/ 39 w 79" name="T28"/>
              <a:gd fmla="*/ 5 h 79" name="T29"/>
              <a:gd fmla="*/ 50 w 79" name="T30"/>
              <a:gd fmla="*/ 8 h 79" name="T31"/>
              <a:gd fmla="*/ 36 w 79" name="T32"/>
              <a:gd fmla="*/ 15 h 79" name="T33"/>
              <a:gd fmla="*/ 29 w 79" name="T34"/>
              <a:gd fmla="*/ 16 h 79" name="T35"/>
              <a:gd fmla="*/ 28 w 79" name="T36"/>
              <a:gd fmla="*/ 23 h 79" name="T37"/>
              <a:gd fmla="*/ 25 w 79" name="T38"/>
              <a:gd fmla="*/ 28 h 79" name="T39"/>
              <a:gd fmla="*/ 23 w 79" name="T40"/>
              <a:gd fmla="*/ 30 h 79" name="T41"/>
              <a:gd fmla="*/ 25 w 79" name="T42"/>
              <a:gd fmla="*/ 32 h 79" name="T43"/>
              <a:gd fmla="*/ 27 w 79" name="T44"/>
              <a:gd fmla="*/ 31 h 79" name="T45"/>
              <a:gd fmla="*/ 31 w 79" name="T46"/>
              <a:gd fmla="*/ 27 h 79" name="T47"/>
              <a:gd fmla="*/ 36 w 79" name="T48"/>
              <a:gd fmla="*/ 29 h 79" name="T49"/>
              <a:gd fmla="*/ 39 w 79" name="T50"/>
              <a:gd fmla="*/ 32 h 79" name="T51"/>
              <a:gd fmla="*/ 34 w 79" name="T52"/>
              <a:gd fmla="*/ 33 h 79" name="T53"/>
              <a:gd fmla="*/ 30 w 79" name="T54"/>
              <a:gd fmla="*/ 31 h 79" name="T55"/>
              <a:gd fmla="*/ 24 w 79" name="T56"/>
              <a:gd fmla="*/ 35 h 79" name="T57"/>
              <a:gd fmla="*/ 22 w 79" name="T58"/>
              <a:gd fmla="*/ 45 h 79" name="T59"/>
              <a:gd fmla="*/ 27 w 79" name="T60"/>
              <a:gd fmla="*/ 49 h 79" name="T61"/>
              <a:gd fmla="*/ 34 w 79" name="T62"/>
              <a:gd fmla="*/ 49 h 79" name="T63"/>
              <a:gd fmla="*/ 41 w 79" name="T64"/>
              <a:gd fmla="*/ 67 h 79" name="T65"/>
              <a:gd fmla="*/ 47 w 79" name="T66"/>
              <a:gd fmla="*/ 55 h 79" name="T67"/>
              <a:gd fmla="*/ 47 w 79" name="T68"/>
              <a:gd fmla="*/ 43 h 79" name="T69"/>
              <a:gd fmla="*/ 42 w 79" name="T70"/>
              <a:gd fmla="*/ 36 h 79" name="T71"/>
              <a:gd fmla="*/ 45 w 79" name="T72"/>
              <a:gd fmla="*/ 39 h 79" name="T73"/>
              <a:gd fmla="*/ 51 w 79" name="T74"/>
              <a:gd fmla="*/ 35 h 79" name="T75"/>
              <a:gd fmla="*/ 48 w 79" name="T76"/>
              <a:gd fmla="*/ 33 h 79" name="T77"/>
              <a:gd fmla="*/ 53 w 79" name="T78"/>
              <a:gd fmla="*/ 33 h 79" name="T79"/>
              <a:gd fmla="*/ 59 w 79" name="T80"/>
              <a:gd fmla="*/ 41 h 79" name="T81"/>
              <a:gd fmla="*/ 49 w 79" name="T82"/>
              <a:gd fmla="*/ 55 h 79" name="T83"/>
              <a:gd fmla="*/ 47 w 79" name="T84"/>
              <a:gd fmla="*/ 60 h 79" name="T85"/>
              <a:gd fmla="*/ 50 w 79" name="T86"/>
              <a:gd fmla="*/ 56 h 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9" w="79">
                <a:moveTo>
                  <a:pt x="39" y="0"/>
                </a:moveTo>
                <a:cubicBezTo>
                  <a:pt x="61" y="0"/>
                  <a:pt x="79" y="18"/>
                  <a:pt x="79" y="39"/>
                </a:cubicBezTo>
                <a:cubicBezTo>
                  <a:pt x="79" y="61"/>
                  <a:pt x="61" y="79"/>
                  <a:pt x="39" y="79"/>
                </a:cubicBezTo>
                <a:cubicBezTo>
                  <a:pt x="18" y="79"/>
                  <a:pt x="0" y="61"/>
                  <a:pt x="0" y="39"/>
                </a:cubicBezTo>
                <a:cubicBezTo>
                  <a:pt x="0" y="18"/>
                  <a:pt x="18" y="0"/>
                  <a:pt x="39" y="0"/>
                </a:cubicBezTo>
                <a:close/>
                <a:moveTo>
                  <a:pt x="60" y="41"/>
                </a:moveTo>
                <a:cubicBezTo>
                  <a:pt x="61" y="39"/>
                  <a:pt x="62" y="36"/>
                  <a:pt x="62" y="34"/>
                </a:cubicBezTo>
                <a:cubicBezTo>
                  <a:pt x="62" y="33"/>
                  <a:pt x="63" y="33"/>
                  <a:pt x="64" y="34"/>
                </a:cubicBezTo>
                <a:cubicBezTo>
                  <a:pt x="65" y="35"/>
                  <a:pt x="67" y="37"/>
                  <a:pt x="69" y="38"/>
                </a:cubicBezTo>
                <a:cubicBezTo>
                  <a:pt x="70" y="39"/>
                  <a:pt x="70" y="39"/>
                  <a:pt x="71" y="37"/>
                </a:cubicBezTo>
                <a:cubicBezTo>
                  <a:pt x="71" y="36"/>
                  <a:pt x="71" y="34"/>
                  <a:pt x="71" y="32"/>
                </a:cubicBezTo>
                <a:cubicBezTo>
                  <a:pt x="72" y="31"/>
                  <a:pt x="72" y="31"/>
                  <a:pt x="72" y="32"/>
                </a:cubicBezTo>
                <a:cubicBezTo>
                  <a:pt x="73" y="34"/>
                  <a:pt x="73" y="37"/>
                  <a:pt x="73" y="39"/>
                </a:cubicBezTo>
                <a:cubicBezTo>
                  <a:pt x="73" y="39"/>
                  <a:pt x="73" y="40"/>
                  <a:pt x="73" y="40"/>
                </a:cubicBezTo>
                <a:cubicBezTo>
                  <a:pt x="72" y="41"/>
                  <a:pt x="72" y="41"/>
                  <a:pt x="72" y="41"/>
                </a:cubicBezTo>
                <a:cubicBezTo>
                  <a:pt x="72" y="42"/>
                  <a:pt x="72" y="43"/>
                  <a:pt x="72" y="43"/>
                </a:cubicBezTo>
                <a:cubicBezTo>
                  <a:pt x="73" y="43"/>
                  <a:pt x="73" y="43"/>
                  <a:pt x="73" y="43"/>
                </a:cubicBezTo>
                <a:cubicBezTo>
                  <a:pt x="73" y="44"/>
                  <a:pt x="73" y="44"/>
                  <a:pt x="73" y="44"/>
                </a:cubicBezTo>
                <a:cubicBezTo>
                  <a:pt x="73" y="45"/>
                  <a:pt x="73" y="45"/>
                  <a:pt x="72" y="45"/>
                </a:cubicBezTo>
                <a:cubicBezTo>
                  <a:pt x="72" y="45"/>
                  <a:pt x="72" y="45"/>
                  <a:pt x="72" y="45"/>
                </a:cubicBezTo>
                <a:cubicBezTo>
                  <a:pt x="70" y="45"/>
                  <a:pt x="70" y="45"/>
                  <a:pt x="70" y="44"/>
                </a:cubicBezTo>
                <a:cubicBezTo>
                  <a:pt x="70" y="43"/>
                  <a:pt x="69" y="43"/>
                  <a:pt x="69" y="42"/>
                </a:cubicBezTo>
                <a:cubicBezTo>
                  <a:pt x="67" y="38"/>
                  <a:pt x="67" y="37"/>
                  <a:pt x="68" y="43"/>
                </a:cubicBezTo>
                <a:cubicBezTo>
                  <a:pt x="68" y="44"/>
                  <a:pt x="69" y="45"/>
                  <a:pt x="69" y="46"/>
                </a:cubicBezTo>
                <a:cubicBezTo>
                  <a:pt x="69" y="47"/>
                  <a:pt x="70" y="47"/>
                  <a:pt x="71" y="47"/>
                </a:cubicBezTo>
                <a:cubicBezTo>
                  <a:pt x="71" y="47"/>
                  <a:pt x="71" y="47"/>
                  <a:pt x="72" y="47"/>
                </a:cubicBezTo>
                <a:cubicBezTo>
                  <a:pt x="72" y="47"/>
                  <a:pt x="72" y="47"/>
                  <a:pt x="72" y="47"/>
                </a:cubicBezTo>
                <a:cubicBezTo>
                  <a:pt x="69" y="62"/>
                  <a:pt x="55" y="73"/>
                  <a:pt x="39" y="73"/>
                </a:cubicBezTo>
                <a:cubicBezTo>
                  <a:pt x="21" y="73"/>
                  <a:pt x="5" y="58"/>
                  <a:pt x="5" y="39"/>
                </a:cubicBezTo>
                <a:cubicBezTo>
                  <a:pt x="5" y="21"/>
                  <a:pt x="21" y="5"/>
                  <a:pt x="39" y="5"/>
                </a:cubicBezTo>
                <a:cubicBezTo>
                  <a:pt x="43" y="5"/>
                  <a:pt x="46" y="6"/>
                  <a:pt x="50" y="7"/>
                </a:cubicBezTo>
                <a:cubicBezTo>
                  <a:pt x="50" y="7"/>
                  <a:pt x="50" y="8"/>
                  <a:pt x="50" y="8"/>
                </a:cubicBezTo>
                <a:cubicBezTo>
                  <a:pt x="46" y="10"/>
                  <a:pt x="43" y="12"/>
                  <a:pt x="39" y="14"/>
                </a:cubicBezTo>
                <a:cubicBezTo>
                  <a:pt x="38" y="15"/>
                  <a:pt x="38" y="15"/>
                  <a:pt x="36" y="15"/>
                </a:cubicBezTo>
                <a:cubicBezTo>
                  <a:pt x="34" y="15"/>
                  <a:pt x="32" y="15"/>
                  <a:pt x="30" y="15"/>
                </a:cubicBezTo>
                <a:cubicBezTo>
                  <a:pt x="29" y="15"/>
                  <a:pt x="29" y="15"/>
                  <a:pt x="29" y="16"/>
                </a:cubicBezTo>
                <a:cubicBezTo>
                  <a:pt x="29" y="18"/>
                  <a:pt x="29" y="20"/>
                  <a:pt x="28" y="21"/>
                </a:cubicBezTo>
                <a:cubicBezTo>
                  <a:pt x="28" y="22"/>
                  <a:pt x="28" y="23"/>
                  <a:pt x="28" y="23"/>
                </a:cubicBezTo>
                <a:cubicBezTo>
                  <a:pt x="27" y="25"/>
                  <a:pt x="27" y="26"/>
                  <a:pt x="26" y="27"/>
                </a:cubicBezTo>
                <a:cubicBezTo>
                  <a:pt x="26" y="28"/>
                  <a:pt x="26" y="28"/>
                  <a:pt x="25" y="28"/>
                </a:cubicBezTo>
                <a:cubicBezTo>
                  <a:pt x="25" y="28"/>
                  <a:pt x="24" y="28"/>
                  <a:pt x="24" y="29"/>
                </a:cubicBezTo>
                <a:cubicBezTo>
                  <a:pt x="23" y="29"/>
                  <a:pt x="23" y="29"/>
                  <a:pt x="23" y="30"/>
                </a:cubicBezTo>
                <a:cubicBezTo>
                  <a:pt x="23" y="30"/>
                  <a:pt x="23" y="31"/>
                  <a:pt x="24" y="31"/>
                </a:cubicBezTo>
                <a:cubicBezTo>
                  <a:pt x="24" y="32"/>
                  <a:pt x="24" y="32"/>
                  <a:pt x="25" y="32"/>
                </a:cubicBezTo>
                <a:cubicBezTo>
                  <a:pt x="25" y="32"/>
                  <a:pt x="25" y="32"/>
                  <a:pt x="26" y="32"/>
                </a:cubicBezTo>
                <a:cubicBezTo>
                  <a:pt x="27" y="32"/>
                  <a:pt x="27" y="32"/>
                  <a:pt x="27" y="31"/>
                </a:cubicBezTo>
                <a:cubicBezTo>
                  <a:pt x="28" y="30"/>
                  <a:pt x="29" y="29"/>
                  <a:pt x="30" y="28"/>
                </a:cubicBezTo>
                <a:cubicBezTo>
                  <a:pt x="30" y="27"/>
                  <a:pt x="30" y="27"/>
                  <a:pt x="31" y="27"/>
                </a:cubicBezTo>
                <a:cubicBezTo>
                  <a:pt x="32" y="28"/>
                  <a:pt x="34" y="28"/>
                  <a:pt x="35" y="28"/>
                </a:cubicBezTo>
                <a:cubicBezTo>
                  <a:pt x="36" y="28"/>
                  <a:pt x="36" y="29"/>
                  <a:pt x="36" y="29"/>
                </a:cubicBezTo>
                <a:cubicBezTo>
                  <a:pt x="37" y="30"/>
                  <a:pt x="38" y="31"/>
                  <a:pt x="39" y="32"/>
                </a:cubicBezTo>
                <a:cubicBezTo>
                  <a:pt x="40" y="32"/>
                  <a:pt x="40" y="32"/>
                  <a:pt x="39" y="32"/>
                </a:cubicBezTo>
                <a:cubicBezTo>
                  <a:pt x="38" y="33"/>
                  <a:pt x="36" y="33"/>
                  <a:pt x="35" y="33"/>
                </a:cubicBezTo>
                <a:cubicBezTo>
                  <a:pt x="35" y="33"/>
                  <a:pt x="34" y="33"/>
                  <a:pt x="34" y="33"/>
                </a:cubicBezTo>
                <a:cubicBezTo>
                  <a:pt x="33" y="32"/>
                  <a:pt x="32" y="32"/>
                  <a:pt x="32" y="31"/>
                </a:cubicBezTo>
                <a:cubicBezTo>
                  <a:pt x="31" y="31"/>
                  <a:pt x="31" y="31"/>
                  <a:pt x="30" y="31"/>
                </a:cubicBezTo>
                <a:cubicBezTo>
                  <a:pt x="29" y="32"/>
                  <a:pt x="27" y="33"/>
                  <a:pt x="25" y="34"/>
                </a:cubicBezTo>
                <a:cubicBezTo>
                  <a:pt x="24" y="34"/>
                  <a:pt x="24" y="34"/>
                  <a:pt x="24" y="35"/>
                </a:cubicBezTo>
                <a:cubicBezTo>
                  <a:pt x="23" y="38"/>
                  <a:pt x="23" y="40"/>
                  <a:pt x="22" y="42"/>
                </a:cubicBezTo>
                <a:cubicBezTo>
                  <a:pt x="21" y="44"/>
                  <a:pt x="21" y="44"/>
                  <a:pt x="22" y="45"/>
                </a:cubicBezTo>
                <a:cubicBezTo>
                  <a:pt x="23" y="46"/>
                  <a:pt x="24" y="47"/>
                  <a:pt x="25" y="49"/>
                </a:cubicBezTo>
                <a:cubicBezTo>
                  <a:pt x="26" y="50"/>
                  <a:pt x="26" y="50"/>
                  <a:pt x="27" y="49"/>
                </a:cubicBezTo>
                <a:cubicBezTo>
                  <a:pt x="28" y="49"/>
                  <a:pt x="30" y="49"/>
                  <a:pt x="32" y="48"/>
                </a:cubicBezTo>
                <a:cubicBezTo>
                  <a:pt x="33" y="48"/>
                  <a:pt x="33" y="48"/>
                  <a:pt x="34" y="49"/>
                </a:cubicBezTo>
                <a:cubicBezTo>
                  <a:pt x="36" y="55"/>
                  <a:pt x="38" y="61"/>
                  <a:pt x="40" y="67"/>
                </a:cubicBezTo>
                <a:cubicBezTo>
                  <a:pt x="40" y="68"/>
                  <a:pt x="40" y="68"/>
                  <a:pt x="41" y="67"/>
                </a:cubicBezTo>
                <a:cubicBezTo>
                  <a:pt x="43" y="64"/>
                  <a:pt x="44" y="61"/>
                  <a:pt x="46" y="58"/>
                </a:cubicBezTo>
                <a:cubicBezTo>
                  <a:pt x="47" y="57"/>
                  <a:pt x="47" y="57"/>
                  <a:pt x="47" y="55"/>
                </a:cubicBezTo>
                <a:cubicBezTo>
                  <a:pt x="48" y="51"/>
                  <a:pt x="48" y="48"/>
                  <a:pt x="48" y="44"/>
                </a:cubicBezTo>
                <a:cubicBezTo>
                  <a:pt x="49" y="43"/>
                  <a:pt x="49" y="42"/>
                  <a:pt x="47" y="43"/>
                </a:cubicBezTo>
                <a:cubicBezTo>
                  <a:pt x="46" y="43"/>
                  <a:pt x="46" y="43"/>
                  <a:pt x="45" y="41"/>
                </a:cubicBezTo>
                <a:cubicBezTo>
                  <a:pt x="44" y="40"/>
                  <a:pt x="43" y="38"/>
                  <a:pt x="42" y="36"/>
                </a:cubicBezTo>
                <a:cubicBezTo>
                  <a:pt x="41" y="34"/>
                  <a:pt x="41" y="34"/>
                  <a:pt x="42" y="36"/>
                </a:cubicBezTo>
                <a:cubicBezTo>
                  <a:pt x="43" y="37"/>
                  <a:pt x="44" y="38"/>
                  <a:pt x="45" y="39"/>
                </a:cubicBezTo>
                <a:cubicBezTo>
                  <a:pt x="47" y="41"/>
                  <a:pt x="47" y="41"/>
                  <a:pt x="48" y="40"/>
                </a:cubicBezTo>
                <a:cubicBezTo>
                  <a:pt x="49" y="38"/>
                  <a:pt x="50" y="37"/>
                  <a:pt x="51" y="35"/>
                </a:cubicBezTo>
                <a:cubicBezTo>
                  <a:pt x="51" y="34"/>
                  <a:pt x="51" y="34"/>
                  <a:pt x="50" y="34"/>
                </a:cubicBezTo>
                <a:cubicBezTo>
                  <a:pt x="49" y="33"/>
                  <a:pt x="49" y="33"/>
                  <a:pt x="48" y="33"/>
                </a:cubicBezTo>
                <a:cubicBezTo>
                  <a:pt x="46" y="32"/>
                  <a:pt x="46" y="32"/>
                  <a:pt x="48" y="32"/>
                </a:cubicBezTo>
                <a:cubicBezTo>
                  <a:pt x="50" y="33"/>
                  <a:pt x="51" y="33"/>
                  <a:pt x="53" y="33"/>
                </a:cubicBezTo>
                <a:cubicBezTo>
                  <a:pt x="54" y="33"/>
                  <a:pt x="54" y="34"/>
                  <a:pt x="55" y="35"/>
                </a:cubicBezTo>
                <a:cubicBezTo>
                  <a:pt x="57" y="37"/>
                  <a:pt x="58" y="39"/>
                  <a:pt x="59" y="41"/>
                </a:cubicBezTo>
                <a:cubicBezTo>
                  <a:pt x="60" y="43"/>
                  <a:pt x="60" y="43"/>
                  <a:pt x="60" y="41"/>
                </a:cubicBezTo>
                <a:close/>
                <a:moveTo>
                  <a:pt x="49" y="55"/>
                </a:moveTo>
                <a:cubicBezTo>
                  <a:pt x="49" y="56"/>
                  <a:pt x="48" y="56"/>
                  <a:pt x="48" y="57"/>
                </a:cubicBezTo>
                <a:cubicBezTo>
                  <a:pt x="47" y="58"/>
                  <a:pt x="47" y="59"/>
                  <a:pt x="47" y="60"/>
                </a:cubicBezTo>
                <a:cubicBezTo>
                  <a:pt x="48" y="63"/>
                  <a:pt x="48" y="63"/>
                  <a:pt x="49" y="61"/>
                </a:cubicBezTo>
                <a:cubicBezTo>
                  <a:pt x="49" y="59"/>
                  <a:pt x="49" y="57"/>
                  <a:pt x="50" y="56"/>
                </a:cubicBezTo>
                <a:cubicBezTo>
                  <a:pt x="51" y="53"/>
                  <a:pt x="50" y="53"/>
                  <a:pt x="49" y="5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50" name="Freeform 30"/>
          <p:cNvSpPr>
            <a:spLocks noEditPoints="1"/>
          </p:cNvSpPr>
          <p:nvPr/>
        </p:nvSpPr>
        <p:spPr bwMode="auto">
          <a:xfrm>
            <a:off x="962025" y="2221707"/>
            <a:ext cx="517525" cy="517525"/>
          </a:xfrm>
          <a:custGeom>
            <a:gdLst>
              <a:gd fmla="*/ 69 w 138" name="T0"/>
              <a:gd fmla="*/ 138 h 138" name="T1"/>
              <a:gd fmla="*/ 114 w 138" name="T2"/>
              <a:gd fmla="*/ 36 h 138" name="T3"/>
              <a:gd fmla="*/ 105 w 138" name="T4"/>
              <a:gd fmla="*/ 64 h 138" name="T5"/>
              <a:gd fmla="*/ 126 w 138" name="T6"/>
              <a:gd fmla="*/ 64 h 138" name="T7"/>
              <a:gd fmla="*/ 124 w 138" name="T8"/>
              <a:gd fmla="*/ 72 h 138" name="T9"/>
              <a:gd fmla="*/ 102 w 138" name="T10"/>
              <a:gd fmla="*/ 95 h 138" name="T11"/>
              <a:gd fmla="*/ 116 w 138" name="T12"/>
              <a:gd fmla="*/ 101 h 138" name="T13"/>
              <a:gd fmla="*/ 25 w 138" name="T14"/>
              <a:gd fmla="*/ 101 h 138" name="T15"/>
              <a:gd fmla="*/ 34 w 138" name="T16"/>
              <a:gd fmla="*/ 73 h 138" name="T17"/>
              <a:gd fmla="*/ 13 w 138" name="T18"/>
              <a:gd fmla="*/ 74 h 138" name="T19"/>
              <a:gd fmla="*/ 15 w 138" name="T20"/>
              <a:gd fmla="*/ 66 h 138" name="T21"/>
              <a:gd fmla="*/ 37 w 138" name="T22"/>
              <a:gd fmla="*/ 43 h 138" name="T23"/>
              <a:gd fmla="*/ 22 w 138" name="T24"/>
              <a:gd fmla="*/ 37 h 138" name="T25"/>
              <a:gd fmla="*/ 92 w 138" name="T26"/>
              <a:gd fmla="*/ 19 h 138" name="T27"/>
              <a:gd fmla="*/ 109 w 138" name="T28"/>
              <a:gd fmla="*/ 32 h 138" name="T29"/>
              <a:gd fmla="*/ 93 w 138" name="T30"/>
              <a:gd fmla="*/ 18 h 138" name="T31"/>
              <a:gd fmla="*/ 74 w 138" name="T32"/>
              <a:gd fmla="*/ 12 h 138" name="T33"/>
              <a:gd fmla="*/ 74 w 138" name="T34"/>
              <a:gd fmla="*/ 40 h 138" name="T35"/>
              <a:gd fmla="*/ 81 w 138" name="T36"/>
              <a:gd fmla="*/ 14 h 138" name="T37"/>
              <a:gd fmla="*/ 61 w 138" name="T38"/>
              <a:gd fmla="*/ 13 h 138" name="T39"/>
              <a:gd fmla="*/ 46 w 138" name="T40"/>
              <a:gd fmla="*/ 37 h 138" name="T41"/>
              <a:gd fmla="*/ 66 w 138" name="T42"/>
              <a:gd fmla="*/ 14 h 138" name="T43"/>
              <a:gd fmla="*/ 29 w 138" name="T44"/>
              <a:gd fmla="*/ 29 h 138" name="T45"/>
              <a:gd fmla="*/ 37 w 138" name="T46"/>
              <a:gd fmla="*/ 35 h 138" name="T47"/>
              <a:gd fmla="*/ 45 w 138" name="T48"/>
              <a:gd fmla="*/ 18 h 138" name="T49"/>
              <a:gd fmla="*/ 46 w 138" name="T50"/>
              <a:gd fmla="*/ 119 h 138" name="T51"/>
              <a:gd fmla="*/ 29 w 138" name="T52"/>
              <a:gd fmla="*/ 106 h 138" name="T53"/>
              <a:gd fmla="*/ 64 w 138" name="T54"/>
              <a:gd fmla="*/ 125 h 138" name="T55"/>
              <a:gd fmla="*/ 64 w 138" name="T56"/>
              <a:gd fmla="*/ 98 h 138" name="T57"/>
              <a:gd fmla="*/ 57 w 138" name="T58"/>
              <a:gd fmla="*/ 123 h 138" name="T59"/>
              <a:gd fmla="*/ 78 w 138" name="T60"/>
              <a:gd fmla="*/ 125 h 138" name="T61"/>
              <a:gd fmla="*/ 92 w 138" name="T62"/>
              <a:gd fmla="*/ 100 h 138" name="T63"/>
              <a:gd fmla="*/ 72 w 138" name="T64"/>
              <a:gd fmla="*/ 123 h 138" name="T65"/>
              <a:gd fmla="*/ 110 w 138" name="T66"/>
              <a:gd fmla="*/ 108 h 138" name="T67"/>
              <a:gd fmla="*/ 99 w 138" name="T68"/>
              <a:gd fmla="*/ 104 h 138" name="T69"/>
              <a:gd fmla="*/ 94 w 138" name="T70"/>
              <a:gd fmla="*/ 43 h 138" name="T71"/>
              <a:gd fmla="*/ 72 w 138" name="T72"/>
              <a:gd fmla="*/ 64 h 138" name="T73"/>
              <a:gd fmla="*/ 98 w 138" name="T74"/>
              <a:gd fmla="*/ 64 h 138" name="T75"/>
              <a:gd fmla="*/ 97 w 138" name="T76"/>
              <a:gd fmla="*/ 72 h 138" name="T77"/>
              <a:gd fmla="*/ 72 w 138" name="T78"/>
              <a:gd fmla="*/ 90 h 138" name="T79"/>
              <a:gd fmla="*/ 96 w 138" name="T80"/>
              <a:gd fmla="*/ 93 h 138" name="T81"/>
              <a:gd fmla="*/ 45 w 138" name="T82"/>
              <a:gd fmla="*/ 94 h 138" name="T83"/>
              <a:gd fmla="*/ 66 w 138" name="T84"/>
              <a:gd fmla="*/ 73 h 138" name="T85"/>
              <a:gd fmla="*/ 40 w 138" name="T86"/>
              <a:gd fmla="*/ 74 h 138" name="T87"/>
              <a:gd fmla="*/ 42 w 138" name="T88"/>
              <a:gd fmla="*/ 66 h 138" name="T89"/>
              <a:gd fmla="*/ 66 w 138" name="T90"/>
              <a:gd fmla="*/ 47 h 138" name="T91"/>
              <a:gd fmla="*/ 43 w 138" name="T92"/>
              <a:gd fmla="*/ 44 h 1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8" w="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5151" name="Group 31"/>
          <p:cNvGrpSpPr/>
          <p:nvPr/>
        </p:nvGrpSpPr>
        <p:grpSpPr>
          <a:xfrm>
            <a:off x="8042275" y="2326482"/>
            <a:ext cx="303213" cy="295275"/>
            <a:chExt cx="191" cy="186"/>
          </a:xfrm>
        </p:grpSpPr>
        <p:sp>
          <p:nvSpPr>
            <p:cNvPr id="5152" name="Freeform 32"/>
            <p:cNvSpPr>
              <a:spLocks noEditPoints="1"/>
            </p:cNvSpPr>
            <p:nvPr/>
          </p:nvSpPr>
          <p:spPr bwMode="auto">
            <a:xfrm>
              <a:off x="0" y="0"/>
              <a:ext cx="121" cy="113"/>
            </a:xfrm>
            <a:custGeom>
              <a:gdLst>
                <a:gd fmla="*/ 51 w 51" name="T0"/>
                <a:gd fmla="*/ 33 h 48" name="T1"/>
                <a:gd fmla="*/ 2 w 51" name="T2"/>
                <a:gd fmla="*/ 33 h 48" name="T3"/>
                <a:gd fmla="*/ 0 w 51" name="T4"/>
                <a:gd fmla="*/ 34 h 48" name="T5"/>
                <a:gd fmla="*/ 18 w 51" name="T6"/>
                <a:gd fmla="*/ 48 h 48" name="T7"/>
                <a:gd fmla="*/ 36 w 51" name="T8"/>
                <a:gd fmla="*/ 48 h 48" name="T9"/>
                <a:gd fmla="*/ 39 w 51" name="T10"/>
                <a:gd fmla="*/ 44 h 48" name="T11"/>
                <a:gd fmla="*/ 37 w 51" name="T12"/>
                <a:gd fmla="*/ 40 h 48" name="T13"/>
                <a:gd fmla="*/ 38 w 51" name="T14"/>
                <a:gd fmla="*/ 38 h 48" name="T15"/>
                <a:gd fmla="*/ 39 w 51" name="T16"/>
                <a:gd fmla="*/ 38 h 48" name="T17"/>
                <a:gd fmla="*/ 43 w 51" name="T18"/>
                <a:gd fmla="*/ 41 h 48" name="T19"/>
                <a:gd fmla="*/ 44 w 51" name="T20"/>
                <a:gd fmla="*/ 40 h 48" name="T21"/>
                <a:gd fmla="*/ 40 w 51" name="T22"/>
                <a:gd fmla="*/ 37 h 48" name="T23"/>
                <a:gd fmla="*/ 40 w 51" name="T24"/>
                <a:gd fmla="*/ 35 h 48" name="T25"/>
                <a:gd fmla="*/ 43 w 51" name="T26"/>
                <a:gd fmla="*/ 35 h 48" name="T27"/>
                <a:gd fmla="*/ 47 w 51" name="T28"/>
                <a:gd fmla="*/ 37 h 48" name="T29"/>
                <a:gd fmla="*/ 51 w 51" name="T30"/>
                <a:gd fmla="*/ 33 h 48" name="T31"/>
                <a:gd fmla="*/ 33 w 51" name="T32"/>
                <a:gd fmla="*/ 30 h 48" name="T33"/>
                <a:gd fmla="*/ 25 w 51" name="T34"/>
                <a:gd fmla="*/ 3 h 48" name="T35"/>
                <a:gd fmla="*/ 27 w 51" name="T36"/>
                <a:gd fmla="*/ 1 h 48" name="T37"/>
                <a:gd fmla="*/ 44 w 51" name="T38"/>
                <a:gd fmla="*/ 14 h 48" name="T39"/>
                <a:gd fmla="*/ 48 w 51" name="T40"/>
                <a:gd fmla="*/ 29 h 48" name="T41"/>
                <a:gd fmla="*/ 47 w 51" name="T42"/>
                <a:gd fmla="*/ 31 h 48" name="T43"/>
                <a:gd fmla="*/ 34 w 51" name="T44"/>
                <a:gd fmla="*/ 31 h 48" name="T45"/>
                <a:gd fmla="*/ 33 w 51" name="T46"/>
                <a:gd fmla="*/ 30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51">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53" name="Freeform 33"/>
            <p:cNvSpPr>
              <a:spLocks noEditPoints="1"/>
            </p:cNvSpPr>
            <p:nvPr/>
          </p:nvSpPr>
          <p:spPr bwMode="auto">
            <a:xfrm>
              <a:off x="85" y="78"/>
              <a:ext cx="106" cy="108"/>
            </a:xfrm>
            <a:custGeom>
              <a:gdLst>
                <a:gd fmla="*/ 43 w 45" name="T0"/>
                <a:gd fmla="*/ 0 h 46" name="T1"/>
                <a:gd fmla="*/ 15 w 45" name="T2"/>
                <a:gd fmla="*/ 0 h 46" name="T3"/>
                <a:gd fmla="*/ 11 w 45" name="T4"/>
                <a:gd fmla="*/ 4 h 46" name="T5"/>
                <a:gd fmla="*/ 12 w 45" name="T6"/>
                <a:gd fmla="*/ 7 h 46" name="T7"/>
                <a:gd fmla="*/ 12 w 45" name="T8"/>
                <a:gd fmla="*/ 8 h 46" name="T9"/>
                <a:gd fmla="*/ 11 w 45" name="T10"/>
                <a:gd fmla="*/ 9 h 46" name="T11"/>
                <a:gd fmla="*/ 8 w 45" name="T12"/>
                <a:gd fmla="*/ 7 h 46" name="T13"/>
                <a:gd fmla="*/ 7 w 45" name="T14"/>
                <a:gd fmla="*/ 8 h 46" name="T15"/>
                <a:gd fmla="*/ 10 w 45" name="T16"/>
                <a:gd fmla="*/ 10 h 46" name="T17"/>
                <a:gd fmla="*/ 10 w 45" name="T18"/>
                <a:gd fmla="*/ 12 h 46" name="T19"/>
                <a:gd fmla="*/ 7 w 45" name="T20"/>
                <a:gd fmla="*/ 13 h 46" name="T21"/>
                <a:gd fmla="*/ 3 w 45" name="T22"/>
                <a:gd fmla="*/ 11 h 46" name="T23"/>
                <a:gd fmla="*/ 0 w 45" name="T24"/>
                <a:gd fmla="*/ 15 h 46" name="T25"/>
                <a:gd fmla="*/ 43 w 45" name="T26"/>
                <a:gd fmla="*/ 15 h 46" name="T27"/>
                <a:gd fmla="*/ 45 w 45" name="T28"/>
                <a:gd fmla="*/ 13 h 46" name="T29"/>
                <a:gd fmla="*/ 45 w 45" name="T30"/>
                <a:gd fmla="*/ 1 h 46" name="T31"/>
                <a:gd fmla="*/ 43 w 45" name="T32"/>
                <a:gd fmla="*/ 0 h 46" name="T33"/>
                <a:gd fmla="*/ 9 w 45" name="T34"/>
                <a:gd fmla="*/ 45 h 46" name="T35"/>
                <a:gd fmla="*/ 2 w 45" name="T36"/>
                <a:gd fmla="*/ 19 h 46" name="T37"/>
                <a:gd fmla="*/ 4 w 45" name="T38"/>
                <a:gd fmla="*/ 16 h 46" name="T39"/>
                <a:gd fmla="*/ 16 w 45" name="T40"/>
                <a:gd fmla="*/ 16 h 46" name="T41"/>
                <a:gd fmla="*/ 18 w 45" name="T42"/>
                <a:gd fmla="*/ 18 h 46" name="T43"/>
                <a:gd fmla="*/ 24 w 45" name="T44"/>
                <a:gd fmla="*/ 41 h 46" name="T45"/>
                <a:gd fmla="*/ 23 w 45" name="T46"/>
                <a:gd fmla="*/ 43 h 46" name="T47"/>
                <a:gd fmla="*/ 12 w 45" name="T48"/>
                <a:gd fmla="*/ 46 h 46" name="T49"/>
                <a:gd fmla="*/ 9 w 45" name="T50"/>
                <a:gd fmla="*/ 45 h 46" name="T51"/>
                <a:gd fmla="*/ 14 w 45" name="T52"/>
                <a:gd fmla="*/ 42 h 46" name="T53"/>
                <a:gd fmla="*/ 19 w 45" name="T54"/>
                <a:gd fmla="*/ 41 h 46" name="T55"/>
                <a:gd fmla="*/ 20 w 45" name="T56"/>
                <a:gd fmla="*/ 39 h 46" name="T57"/>
                <a:gd fmla="*/ 16 w 45" name="T58"/>
                <a:gd fmla="*/ 23 h 46" name="T59"/>
                <a:gd fmla="*/ 14 w 45" name="T60"/>
                <a:gd fmla="*/ 22 h 46" name="T61"/>
                <a:gd fmla="*/ 9 w 45" name="T62"/>
                <a:gd fmla="*/ 23 h 46" name="T63"/>
                <a:gd fmla="*/ 8 w 45" name="T64"/>
                <a:gd fmla="*/ 25 h 46" name="T65"/>
                <a:gd fmla="*/ 12 w 45" name="T66"/>
                <a:gd fmla="*/ 41 h 46" name="T67"/>
                <a:gd fmla="*/ 14 w 45" name="T68"/>
                <a:gd fmla="*/ 42 h 46" name="T69"/>
                <a:gd fmla="*/ 42 w 45" name="T70"/>
                <a:gd fmla="*/ 5 h 46" name="T71"/>
                <a:gd fmla="*/ 42 w 45" name="T72"/>
                <a:gd fmla="*/ 10 h 46" name="T73"/>
                <a:gd fmla="*/ 40 w 45" name="T74"/>
                <a:gd fmla="*/ 12 h 46" name="T75"/>
                <a:gd fmla="*/ 24 w 45" name="T76"/>
                <a:gd fmla="*/ 12 h 46" name="T77"/>
                <a:gd fmla="*/ 23 w 45" name="T78"/>
                <a:gd fmla="*/ 10 h 46" name="T79"/>
                <a:gd fmla="*/ 23 w 45" name="T80"/>
                <a:gd fmla="*/ 5 h 46" name="T81"/>
                <a:gd fmla="*/ 24 w 45" name="T82"/>
                <a:gd fmla="*/ 3 h 46" name="T83"/>
                <a:gd fmla="*/ 40 w 45" name="T84"/>
                <a:gd fmla="*/ 3 h 46" name="T85"/>
                <a:gd fmla="*/ 42 w 45" name="T86"/>
                <a:gd fmla="*/ 5 h 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 w="45">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5154" name="Text Box 34"/>
          <p:cNvSpPr txBox="1">
            <a:spLocks noChangeArrowheads="1"/>
          </p:cNvSpPr>
          <p:nvPr/>
        </p:nvSpPr>
        <p:spPr bwMode="auto">
          <a:xfrm>
            <a:off x="972186" y="1254919"/>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01</a:t>
            </a:r>
          </a:p>
        </p:txBody>
      </p:sp>
      <p:sp>
        <p:nvSpPr>
          <p:cNvPr id="5155" name="Text Box 35"/>
          <p:cNvSpPr txBox="1">
            <a:spLocks noChangeArrowheads="1"/>
          </p:cNvSpPr>
          <p:nvPr/>
        </p:nvSpPr>
        <p:spPr bwMode="auto">
          <a:xfrm>
            <a:off x="4307522" y="1254919"/>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05</a:t>
            </a:r>
          </a:p>
        </p:txBody>
      </p:sp>
      <p:sp>
        <p:nvSpPr>
          <p:cNvPr id="5156" name="Text Box 36"/>
          <p:cNvSpPr txBox="1">
            <a:spLocks noChangeArrowheads="1"/>
          </p:cNvSpPr>
          <p:nvPr/>
        </p:nvSpPr>
        <p:spPr bwMode="auto">
          <a:xfrm>
            <a:off x="6966586" y="1254919"/>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08</a:t>
            </a:r>
          </a:p>
        </p:txBody>
      </p:sp>
      <p:sp>
        <p:nvSpPr>
          <p:cNvPr id="5157" name="Text Box 37"/>
          <p:cNvSpPr txBox="1">
            <a:spLocks noChangeArrowheads="1"/>
          </p:cNvSpPr>
          <p:nvPr/>
        </p:nvSpPr>
        <p:spPr bwMode="auto">
          <a:xfrm>
            <a:off x="2634298" y="3277395"/>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03</a:t>
            </a:r>
          </a:p>
        </p:txBody>
      </p:sp>
      <p:sp>
        <p:nvSpPr>
          <p:cNvPr id="5158" name="Text Box 38"/>
          <p:cNvSpPr txBox="1">
            <a:spLocks noChangeArrowheads="1"/>
          </p:cNvSpPr>
          <p:nvPr/>
        </p:nvSpPr>
        <p:spPr bwMode="auto">
          <a:xfrm>
            <a:off x="5969635" y="3277395"/>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07</a:t>
            </a:r>
          </a:p>
        </p:txBody>
      </p:sp>
      <p:sp>
        <p:nvSpPr>
          <p:cNvPr id="5159" name="Text Box 39"/>
          <p:cNvSpPr txBox="1">
            <a:spLocks noChangeArrowheads="1"/>
          </p:cNvSpPr>
          <p:nvPr/>
        </p:nvSpPr>
        <p:spPr bwMode="auto">
          <a:xfrm>
            <a:off x="7939722" y="3277395"/>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09</a:t>
            </a:r>
          </a:p>
        </p:txBody>
      </p:sp>
      <p:sp>
        <p:nvSpPr>
          <p:cNvPr id="5160" name="Text Box 40"/>
          <p:cNvSpPr txBox="1">
            <a:spLocks noChangeArrowheads="1"/>
          </p:cNvSpPr>
          <p:nvPr/>
        </p:nvSpPr>
        <p:spPr bwMode="auto">
          <a:xfrm>
            <a:off x="1950086" y="1577182"/>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02</a:t>
            </a:r>
          </a:p>
        </p:txBody>
      </p:sp>
      <p:sp>
        <p:nvSpPr>
          <p:cNvPr id="5161" name="Text Box 41"/>
          <p:cNvSpPr txBox="1">
            <a:spLocks noChangeArrowheads="1"/>
          </p:cNvSpPr>
          <p:nvPr/>
        </p:nvSpPr>
        <p:spPr bwMode="auto">
          <a:xfrm>
            <a:off x="3348672" y="1577182"/>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04</a:t>
            </a:r>
          </a:p>
        </p:txBody>
      </p:sp>
      <p:sp>
        <p:nvSpPr>
          <p:cNvPr id="5162" name="Text Box 42"/>
          <p:cNvSpPr txBox="1">
            <a:spLocks noChangeArrowheads="1"/>
          </p:cNvSpPr>
          <p:nvPr/>
        </p:nvSpPr>
        <p:spPr bwMode="auto">
          <a:xfrm>
            <a:off x="5280660" y="1577182"/>
            <a:ext cx="506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800">
                <a:solidFill>
                  <a:schemeClr val="tx1">
                    <a:lumMod val="50000"/>
                    <a:lumOff val="50000"/>
                  </a:schemeClr>
                </a:solidFill>
              </a:rPr>
              <a:t>TEXT 06</a:t>
            </a:r>
          </a:p>
        </p:txBody>
      </p:sp>
      <p:sp>
        <p:nvSpPr>
          <p:cNvPr id="5163" name="Rectangle 43"/>
          <p:cNvSpPr>
            <a:spLocks noChangeArrowheads="1"/>
          </p:cNvSpPr>
          <p:nvPr/>
        </p:nvSpPr>
        <p:spPr bwMode="auto">
          <a:xfrm>
            <a:off x="827088" y="3892550"/>
            <a:ext cx="21605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tx1">
                    <a:lumMod val="50000"/>
                    <a:lumOff val="50000"/>
                  </a:schemeClr>
                </a:solidFill>
              </a:rPr>
              <a:t>DESIGN</a:t>
            </a: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164" name="Rectangle 44"/>
          <p:cNvSpPr>
            <a:spLocks noChangeArrowheads="1"/>
          </p:cNvSpPr>
          <p:nvPr/>
        </p:nvSpPr>
        <p:spPr bwMode="auto">
          <a:xfrm>
            <a:off x="3490913" y="3892550"/>
            <a:ext cx="21605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tx1">
                    <a:lumMod val="50000"/>
                    <a:lumOff val="50000"/>
                  </a:schemeClr>
                </a:solidFill>
              </a:rPr>
              <a:t>MARKETING</a:t>
            </a: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165" name="Rectangle 45"/>
          <p:cNvSpPr>
            <a:spLocks noChangeArrowheads="1"/>
          </p:cNvSpPr>
          <p:nvPr/>
        </p:nvSpPr>
        <p:spPr bwMode="auto">
          <a:xfrm>
            <a:off x="6176963" y="3892550"/>
            <a:ext cx="21605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tx1">
                    <a:lumMod val="50000"/>
                    <a:lumOff val="50000"/>
                  </a:schemeClr>
                </a:solidFill>
              </a:rPr>
              <a:t>SALES</a:t>
            </a: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166" name="Line 46"/>
          <p:cNvSpPr>
            <a:spLocks noChangeShapeType="1"/>
          </p:cNvSpPr>
          <p:nvPr/>
        </p:nvSpPr>
        <p:spPr bwMode="auto">
          <a:xfrm flipH="1">
            <a:off x="3203575" y="3921125"/>
            <a:ext cx="0" cy="719138"/>
          </a:xfrm>
          <a:prstGeom prst="line">
            <a:avLst/>
          </a:prstGeom>
          <a:noFill/>
          <a:ln w="6350">
            <a:solidFill>
              <a:schemeClr val="tx1">
                <a:lumMod val="50000"/>
                <a:lumOff val="50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50000"/>
                  <a:lumOff val="50000"/>
                </a:schemeClr>
              </a:solidFill>
            </a:endParaRPr>
          </a:p>
        </p:txBody>
      </p:sp>
      <p:sp>
        <p:nvSpPr>
          <p:cNvPr id="5167" name="Line 47"/>
          <p:cNvSpPr>
            <a:spLocks noChangeShapeType="1"/>
          </p:cNvSpPr>
          <p:nvPr/>
        </p:nvSpPr>
        <p:spPr bwMode="auto">
          <a:xfrm flipH="1">
            <a:off x="5883275" y="3921125"/>
            <a:ext cx="0" cy="719138"/>
          </a:xfrm>
          <a:prstGeom prst="line">
            <a:avLst/>
          </a:prstGeom>
          <a:noFill/>
          <a:ln w="6350">
            <a:solidFill>
              <a:schemeClr val="tx1">
                <a:lumMod val="50000"/>
                <a:lumOff val="50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50000"/>
                  <a:lumOff val="50000"/>
                </a:schemeClr>
              </a:solidFill>
            </a:endParaRPr>
          </a:p>
        </p:txBody>
      </p:sp>
      <p:grpSp>
        <p:nvGrpSpPr>
          <p:cNvPr id="5168" name="Group 48"/>
          <p:cNvGrpSpPr/>
          <p:nvPr/>
        </p:nvGrpSpPr>
        <p:grpSpPr>
          <a:xfrm>
            <a:off x="4418013" y="2218532"/>
            <a:ext cx="306387" cy="517525"/>
            <a:chExt cx="193" cy="326"/>
          </a:xfrm>
        </p:grpSpPr>
        <p:sp>
          <p:nvSpPr>
            <p:cNvPr id="5169" name="AutoShape 49"/>
            <p:cNvSpPr>
              <a:spLocks noChangeArrowheads="1" noChangeAspect="1" noTextEdit="1"/>
            </p:cNvSpPr>
            <p:nvPr/>
          </p:nvSpPr>
          <p:spPr bwMode="auto">
            <a:xfrm>
              <a:off x="2" y="0"/>
              <a:ext cx="191" cy="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5170" name="Freeform 50"/>
            <p:cNvSpPr/>
            <p:nvPr/>
          </p:nvSpPr>
          <p:spPr bwMode="auto">
            <a:xfrm>
              <a:off x="0" y="2"/>
              <a:ext cx="193" cy="204"/>
            </a:xfrm>
            <a:custGeom>
              <a:gdLst>
                <a:gd fmla="*/ 79 w 82" name="T0"/>
                <a:gd fmla="*/ 0 h 86" name="T1"/>
                <a:gd fmla="*/ 12 w 82" name="T2"/>
                <a:gd fmla="*/ 0 h 86" name="T3"/>
                <a:gd fmla="*/ 0 w 82" name="T4"/>
                <a:gd fmla="*/ 12 h 86" name="T5"/>
                <a:gd fmla="*/ 0 w 82" name="T6"/>
                <a:gd fmla="*/ 74 h 86" name="T7"/>
                <a:gd fmla="*/ 12 w 82" name="T8"/>
                <a:gd fmla="*/ 86 h 86" name="T9"/>
                <a:gd fmla="*/ 22 w 82" name="T10"/>
                <a:gd fmla="*/ 86 h 86" name="T11"/>
                <a:gd fmla="*/ 23 w 82" name="T12"/>
                <a:gd fmla="*/ 86 h 86" name="T13"/>
                <a:gd fmla="*/ 79 w 82" name="T14"/>
                <a:gd fmla="*/ 86 h 86" name="T15"/>
                <a:gd fmla="*/ 82 w 82" name="T16"/>
                <a:gd fmla="*/ 83 h 86" name="T17"/>
                <a:gd fmla="*/ 82 w 82" name="T18"/>
                <a:gd fmla="*/ 70 h 86" name="T19"/>
                <a:gd fmla="*/ 80 w 82" name="T20"/>
                <a:gd fmla="*/ 68 h 86" name="T21"/>
                <a:gd fmla="*/ 79 w 82" name="T22"/>
                <a:gd fmla="*/ 68 h 86" name="T23"/>
                <a:gd fmla="*/ 77 w 82" name="T24"/>
                <a:gd fmla="*/ 70 h 86" name="T25"/>
                <a:gd fmla="*/ 77 w 82" name="T26"/>
                <a:gd fmla="*/ 80 h 86" name="T27"/>
                <a:gd fmla="*/ 75 w 82" name="T28"/>
                <a:gd fmla="*/ 83 h 86" name="T29"/>
                <a:gd fmla="*/ 26 w 82" name="T30"/>
                <a:gd fmla="*/ 83 h 86" name="T31"/>
                <a:gd fmla="*/ 25 w 82" name="T32"/>
                <a:gd fmla="*/ 83 h 86" name="T33"/>
                <a:gd fmla="*/ 12 w 82" name="T34"/>
                <a:gd fmla="*/ 83 h 86" name="T35"/>
                <a:gd fmla="*/ 12 w 82" name="T36"/>
                <a:gd fmla="*/ 66 h 86" name="T37"/>
                <a:gd fmla="*/ 42 w 82" name="T38"/>
                <a:gd fmla="*/ 66 h 86" name="T39"/>
                <a:gd fmla="*/ 43 w 82" name="T40"/>
                <a:gd fmla="*/ 66 h 86" name="T41"/>
                <a:gd fmla="*/ 79 w 82" name="T42"/>
                <a:gd fmla="*/ 66 h 86" name="T43"/>
                <a:gd fmla="*/ 82 w 82" name="T44"/>
                <a:gd fmla="*/ 63 h 86" name="T45"/>
                <a:gd fmla="*/ 82 w 82" name="T46"/>
                <a:gd fmla="*/ 28 h 86" name="T47"/>
                <a:gd fmla="*/ 82 w 82" name="T48"/>
                <a:gd fmla="*/ 25 h 86" name="T49"/>
                <a:gd fmla="*/ 82 w 82" name="T50"/>
                <a:gd fmla="*/ 3 h 86" name="T51"/>
                <a:gd fmla="*/ 79 w 82" name="T52"/>
                <a:gd fmla="*/ 0 h 8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6" w="82">
                  <a:moveTo>
                    <a:pt x="79" y="0"/>
                  </a:moveTo>
                  <a:cubicBezTo>
                    <a:pt x="12" y="0"/>
                    <a:pt x="12" y="0"/>
                    <a:pt x="12" y="0"/>
                  </a:cubicBezTo>
                  <a:cubicBezTo>
                    <a:pt x="5" y="0"/>
                    <a:pt x="0" y="5"/>
                    <a:pt x="0" y="12"/>
                  </a:cubicBezTo>
                  <a:cubicBezTo>
                    <a:pt x="0" y="37"/>
                    <a:pt x="0" y="49"/>
                    <a:pt x="0" y="74"/>
                  </a:cubicBezTo>
                  <a:cubicBezTo>
                    <a:pt x="0" y="81"/>
                    <a:pt x="5" y="86"/>
                    <a:pt x="12" y="86"/>
                  </a:cubicBezTo>
                  <a:cubicBezTo>
                    <a:pt x="22" y="86"/>
                    <a:pt x="22" y="86"/>
                    <a:pt x="22" y="86"/>
                  </a:cubicBezTo>
                  <a:cubicBezTo>
                    <a:pt x="23" y="86"/>
                    <a:pt x="23" y="86"/>
                    <a:pt x="23" y="86"/>
                  </a:cubicBezTo>
                  <a:cubicBezTo>
                    <a:pt x="79" y="86"/>
                    <a:pt x="79" y="86"/>
                    <a:pt x="79" y="86"/>
                  </a:cubicBezTo>
                  <a:cubicBezTo>
                    <a:pt x="80" y="86"/>
                    <a:pt x="82" y="85"/>
                    <a:pt x="82" y="83"/>
                  </a:cubicBezTo>
                  <a:cubicBezTo>
                    <a:pt x="82" y="70"/>
                    <a:pt x="82" y="70"/>
                    <a:pt x="82" y="70"/>
                  </a:cubicBezTo>
                  <a:cubicBezTo>
                    <a:pt x="82" y="69"/>
                    <a:pt x="81" y="68"/>
                    <a:pt x="80" y="68"/>
                  </a:cubicBezTo>
                  <a:cubicBezTo>
                    <a:pt x="79" y="68"/>
                    <a:pt x="79" y="68"/>
                    <a:pt x="79" y="68"/>
                  </a:cubicBezTo>
                  <a:cubicBezTo>
                    <a:pt x="78" y="68"/>
                    <a:pt x="77" y="69"/>
                    <a:pt x="77" y="70"/>
                  </a:cubicBezTo>
                  <a:cubicBezTo>
                    <a:pt x="77" y="80"/>
                    <a:pt x="77" y="80"/>
                    <a:pt x="77" y="80"/>
                  </a:cubicBezTo>
                  <a:cubicBezTo>
                    <a:pt x="77" y="82"/>
                    <a:pt x="76" y="83"/>
                    <a:pt x="75" y="83"/>
                  </a:cubicBezTo>
                  <a:cubicBezTo>
                    <a:pt x="26" y="83"/>
                    <a:pt x="26" y="83"/>
                    <a:pt x="26" y="83"/>
                  </a:cubicBezTo>
                  <a:cubicBezTo>
                    <a:pt x="25" y="83"/>
                    <a:pt x="25" y="83"/>
                    <a:pt x="25" y="83"/>
                  </a:cubicBezTo>
                  <a:cubicBezTo>
                    <a:pt x="12" y="83"/>
                    <a:pt x="12" y="83"/>
                    <a:pt x="12" y="83"/>
                  </a:cubicBezTo>
                  <a:cubicBezTo>
                    <a:pt x="1" y="83"/>
                    <a:pt x="1" y="66"/>
                    <a:pt x="12" y="66"/>
                  </a:cubicBezTo>
                  <a:cubicBezTo>
                    <a:pt x="42" y="66"/>
                    <a:pt x="42" y="66"/>
                    <a:pt x="42" y="66"/>
                  </a:cubicBezTo>
                  <a:cubicBezTo>
                    <a:pt x="43" y="66"/>
                    <a:pt x="43" y="66"/>
                    <a:pt x="43" y="66"/>
                  </a:cubicBezTo>
                  <a:cubicBezTo>
                    <a:pt x="79" y="66"/>
                    <a:pt x="79" y="66"/>
                    <a:pt x="79" y="66"/>
                  </a:cubicBezTo>
                  <a:cubicBezTo>
                    <a:pt x="80" y="66"/>
                    <a:pt x="82" y="64"/>
                    <a:pt x="82" y="63"/>
                  </a:cubicBezTo>
                  <a:cubicBezTo>
                    <a:pt x="82" y="28"/>
                    <a:pt x="82" y="28"/>
                    <a:pt x="82" y="28"/>
                  </a:cubicBezTo>
                  <a:cubicBezTo>
                    <a:pt x="82" y="25"/>
                    <a:pt x="82" y="25"/>
                    <a:pt x="82" y="25"/>
                  </a:cubicBezTo>
                  <a:cubicBezTo>
                    <a:pt x="82" y="3"/>
                    <a:pt x="82" y="3"/>
                    <a:pt x="82" y="3"/>
                  </a:cubicBezTo>
                  <a:cubicBezTo>
                    <a:pt x="82" y="1"/>
                    <a:pt x="80" y="0"/>
                    <a:pt x="79"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1" name="Freeform 51"/>
            <p:cNvSpPr/>
            <p:nvPr/>
          </p:nvSpPr>
          <p:spPr bwMode="auto">
            <a:xfrm>
              <a:off x="23" y="300"/>
              <a:ext cx="151" cy="9"/>
            </a:xfrm>
            <a:custGeom>
              <a:gdLst>
                <a:gd fmla="*/ 62 w 64" name="T0"/>
                <a:gd fmla="*/ 0 h 4" name="T1"/>
                <a:gd fmla="*/ 2 w 64" name="T2"/>
                <a:gd fmla="*/ 0 h 4" name="T3"/>
                <a:gd fmla="*/ 0 w 64" name="T4"/>
                <a:gd fmla="*/ 2 h 4" name="T5"/>
                <a:gd fmla="*/ 0 w 64" name="T6"/>
                <a:gd fmla="*/ 2 h 4" name="T7"/>
                <a:gd fmla="*/ 2 w 64" name="T8"/>
                <a:gd fmla="*/ 4 h 4" name="T9"/>
                <a:gd fmla="*/ 62 w 64" name="T10"/>
                <a:gd fmla="*/ 4 h 4" name="T11"/>
                <a:gd fmla="*/ 64 w 64" name="T12"/>
                <a:gd fmla="*/ 2 h 4" name="T13"/>
                <a:gd fmla="*/ 64 w 64" name="T14"/>
                <a:gd fmla="*/ 2 h 4" name="T15"/>
                <a:gd fmla="*/ 62 w 6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4">
                  <a:moveTo>
                    <a:pt x="62" y="0"/>
                  </a:move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ubicBezTo>
                    <a:pt x="64" y="2"/>
                    <a:pt x="64" y="2"/>
                    <a:pt x="64" y="2"/>
                  </a:cubicBezTo>
                  <a:cubicBezTo>
                    <a:pt x="64" y="1"/>
                    <a:pt x="63" y="0"/>
                    <a:pt x="62"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2" name="Freeform 52"/>
            <p:cNvSpPr/>
            <p:nvPr/>
          </p:nvSpPr>
          <p:spPr bwMode="auto">
            <a:xfrm>
              <a:off x="23" y="286"/>
              <a:ext cx="151" cy="9"/>
            </a:xfrm>
            <a:custGeom>
              <a:gdLst>
                <a:gd fmla="*/ 64 w 64" name="T0"/>
                <a:gd fmla="*/ 2 h 4" name="T1"/>
                <a:gd fmla="*/ 62 w 64" name="T2"/>
                <a:gd fmla="*/ 0 h 4" name="T3"/>
                <a:gd fmla="*/ 2 w 64" name="T4"/>
                <a:gd fmla="*/ 0 h 4" name="T5"/>
                <a:gd fmla="*/ 0 w 64" name="T6"/>
                <a:gd fmla="*/ 2 h 4" name="T7"/>
                <a:gd fmla="*/ 0 w 64" name="T8"/>
                <a:gd fmla="*/ 2 h 4" name="T9"/>
                <a:gd fmla="*/ 2 w 64" name="T10"/>
                <a:gd fmla="*/ 4 h 4" name="T11"/>
                <a:gd fmla="*/ 62 w 64" name="T12"/>
                <a:gd fmla="*/ 4 h 4" name="T13"/>
                <a:gd fmla="*/ 64 w 6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4">
                  <a:moveTo>
                    <a:pt x="64" y="2"/>
                  </a:moveTo>
                  <a:cubicBezTo>
                    <a:pt x="64" y="1"/>
                    <a:pt x="63" y="0"/>
                    <a:pt x="62" y="0"/>
                  </a:cubicBez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3" name="Freeform 53"/>
            <p:cNvSpPr/>
            <p:nvPr/>
          </p:nvSpPr>
          <p:spPr bwMode="auto">
            <a:xfrm>
              <a:off x="0" y="196"/>
              <a:ext cx="193" cy="69"/>
            </a:xfrm>
            <a:custGeom>
              <a:gdLst>
                <a:gd fmla="*/ 80 w 82" name="T0"/>
                <a:gd fmla="*/ 6 h 29" name="T1"/>
                <a:gd fmla="*/ 21 w 82" name="T2"/>
                <a:gd fmla="*/ 6 h 29" name="T3"/>
                <a:gd fmla="*/ 20 w 82" name="T4"/>
                <a:gd fmla="*/ 6 h 29" name="T5"/>
                <a:gd fmla="*/ 12 w 82" name="T6"/>
                <a:gd fmla="*/ 6 h 29" name="T7"/>
                <a:gd fmla="*/ 1 w 82" name="T8"/>
                <a:gd fmla="*/ 1 h 29" name="T9"/>
                <a:gd fmla="*/ 0 w 82" name="T10"/>
                <a:gd fmla="*/ 1 h 29" name="T11"/>
                <a:gd fmla="*/ 0 w 82" name="T12"/>
                <a:gd fmla="*/ 18 h 29" name="T13"/>
                <a:gd fmla="*/ 3 w 82" name="T14"/>
                <a:gd fmla="*/ 25 h 29" name="T15"/>
                <a:gd fmla="*/ 12 w 82" name="T16"/>
                <a:gd fmla="*/ 29 h 29" name="T17"/>
                <a:gd fmla="*/ 79 w 82" name="T18"/>
                <a:gd fmla="*/ 29 h 29" name="T19"/>
                <a:gd fmla="*/ 82 w 82" name="T20"/>
                <a:gd fmla="*/ 26 h 29" name="T21"/>
                <a:gd fmla="*/ 82 w 82" name="T22"/>
                <a:gd fmla="*/ 13 h 29" name="T23"/>
                <a:gd fmla="*/ 80 w 82" name="T24"/>
                <a:gd fmla="*/ 12 h 29" name="T25"/>
                <a:gd fmla="*/ 79 w 82" name="T26"/>
                <a:gd fmla="*/ 12 h 29" name="T27"/>
                <a:gd fmla="*/ 77 w 82" name="T28"/>
                <a:gd fmla="*/ 13 h 29" name="T29"/>
                <a:gd fmla="*/ 77 w 82" name="T30"/>
                <a:gd fmla="*/ 23 h 29" name="T31"/>
                <a:gd fmla="*/ 75 w 82" name="T32"/>
                <a:gd fmla="*/ 26 h 29" name="T33"/>
                <a:gd fmla="*/ 12 w 82" name="T34"/>
                <a:gd fmla="*/ 26 h 29" name="T35"/>
                <a:gd fmla="*/ 5 w 82" name="T36"/>
                <a:gd fmla="*/ 22 h 29" name="T37"/>
                <a:gd fmla="*/ 12 w 82" name="T38"/>
                <a:gd fmla="*/ 9 h 29" name="T39"/>
                <a:gd fmla="*/ 17 w 82" name="T40"/>
                <a:gd fmla="*/ 9 h 29" name="T41"/>
                <a:gd fmla="*/ 18 w 82" name="T42"/>
                <a:gd fmla="*/ 9 h 29" name="T43"/>
                <a:gd fmla="*/ 80 w 82" name="T44"/>
                <a:gd fmla="*/ 9 h 29" name="T45"/>
                <a:gd fmla="*/ 82 w 82" name="T46"/>
                <a:gd fmla="*/ 8 h 29" name="T47"/>
                <a:gd fmla="*/ 82 w 82" name="T48"/>
                <a:gd fmla="*/ 7 h 29" name="T49"/>
                <a:gd fmla="*/ 80 w 82" name="T50"/>
                <a:gd fmla="*/ 6 h 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 w="82">
                  <a:moveTo>
                    <a:pt x="80" y="6"/>
                  </a:moveTo>
                  <a:cubicBezTo>
                    <a:pt x="21" y="6"/>
                    <a:pt x="21" y="6"/>
                    <a:pt x="21" y="6"/>
                  </a:cubicBezTo>
                  <a:cubicBezTo>
                    <a:pt x="20" y="6"/>
                    <a:pt x="20" y="6"/>
                    <a:pt x="20" y="6"/>
                  </a:cubicBezTo>
                  <a:cubicBezTo>
                    <a:pt x="12" y="6"/>
                    <a:pt x="12" y="6"/>
                    <a:pt x="12" y="6"/>
                  </a:cubicBezTo>
                  <a:cubicBezTo>
                    <a:pt x="8" y="6"/>
                    <a:pt x="4" y="4"/>
                    <a:pt x="1" y="1"/>
                  </a:cubicBezTo>
                  <a:cubicBezTo>
                    <a:pt x="1" y="0"/>
                    <a:pt x="0" y="1"/>
                    <a:pt x="0" y="1"/>
                  </a:cubicBezTo>
                  <a:cubicBezTo>
                    <a:pt x="0" y="18"/>
                    <a:pt x="0" y="18"/>
                    <a:pt x="0" y="18"/>
                  </a:cubicBezTo>
                  <a:cubicBezTo>
                    <a:pt x="0" y="20"/>
                    <a:pt x="1" y="23"/>
                    <a:pt x="3" y="25"/>
                  </a:cubicBezTo>
                  <a:cubicBezTo>
                    <a:pt x="5" y="27"/>
                    <a:pt x="8" y="29"/>
                    <a:pt x="12" y="29"/>
                  </a:cubicBezTo>
                  <a:cubicBezTo>
                    <a:pt x="35" y="29"/>
                    <a:pt x="56" y="29"/>
                    <a:pt x="79" y="29"/>
                  </a:cubicBezTo>
                  <a:cubicBezTo>
                    <a:pt x="80" y="29"/>
                    <a:pt x="82" y="28"/>
                    <a:pt x="82" y="26"/>
                  </a:cubicBezTo>
                  <a:cubicBezTo>
                    <a:pt x="82" y="13"/>
                    <a:pt x="82" y="13"/>
                    <a:pt x="82" y="13"/>
                  </a:cubicBezTo>
                  <a:cubicBezTo>
                    <a:pt x="82" y="12"/>
                    <a:pt x="81" y="12"/>
                    <a:pt x="80" y="12"/>
                  </a:cubicBezTo>
                  <a:cubicBezTo>
                    <a:pt x="79" y="12"/>
                    <a:pt x="79" y="12"/>
                    <a:pt x="79" y="12"/>
                  </a:cubicBezTo>
                  <a:cubicBezTo>
                    <a:pt x="78" y="12"/>
                    <a:pt x="77" y="12"/>
                    <a:pt x="77" y="13"/>
                  </a:cubicBezTo>
                  <a:cubicBezTo>
                    <a:pt x="77" y="23"/>
                    <a:pt x="77" y="23"/>
                    <a:pt x="77" y="23"/>
                  </a:cubicBezTo>
                  <a:cubicBezTo>
                    <a:pt x="77" y="25"/>
                    <a:pt x="76" y="26"/>
                    <a:pt x="75" y="26"/>
                  </a:cubicBezTo>
                  <a:cubicBezTo>
                    <a:pt x="12" y="26"/>
                    <a:pt x="12" y="26"/>
                    <a:pt x="12" y="26"/>
                  </a:cubicBezTo>
                  <a:cubicBezTo>
                    <a:pt x="8" y="26"/>
                    <a:pt x="6" y="25"/>
                    <a:pt x="5" y="22"/>
                  </a:cubicBezTo>
                  <a:cubicBezTo>
                    <a:pt x="2" y="17"/>
                    <a:pt x="4" y="9"/>
                    <a:pt x="12" y="9"/>
                  </a:cubicBezTo>
                  <a:cubicBezTo>
                    <a:pt x="17" y="9"/>
                    <a:pt x="17" y="9"/>
                    <a:pt x="17" y="9"/>
                  </a:cubicBezTo>
                  <a:cubicBezTo>
                    <a:pt x="18" y="9"/>
                    <a:pt x="18" y="9"/>
                    <a:pt x="18" y="9"/>
                  </a:cubicBezTo>
                  <a:cubicBezTo>
                    <a:pt x="80" y="9"/>
                    <a:pt x="80" y="9"/>
                    <a:pt x="80" y="9"/>
                  </a:cubicBezTo>
                  <a:cubicBezTo>
                    <a:pt x="81" y="9"/>
                    <a:pt x="82" y="8"/>
                    <a:pt x="82" y="8"/>
                  </a:cubicBezTo>
                  <a:cubicBezTo>
                    <a:pt x="82" y="7"/>
                    <a:pt x="82" y="7"/>
                    <a:pt x="82" y="7"/>
                  </a:cubicBezTo>
                  <a:cubicBezTo>
                    <a:pt x="82" y="6"/>
                    <a:pt x="81" y="6"/>
                    <a:pt x="80" y="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4" name="Freeform 54"/>
            <p:cNvSpPr/>
            <p:nvPr/>
          </p:nvSpPr>
          <p:spPr bwMode="auto">
            <a:xfrm>
              <a:off x="0" y="257"/>
              <a:ext cx="193" cy="67"/>
            </a:xfrm>
            <a:custGeom>
              <a:gdLst>
                <a:gd fmla="*/ 80 w 82" name="T0"/>
                <a:gd fmla="*/ 5 h 28" name="T1"/>
                <a:gd fmla="*/ 12 w 82" name="T2"/>
                <a:gd fmla="*/ 5 h 28" name="T3"/>
                <a:gd fmla="*/ 1 w 82" name="T4"/>
                <a:gd fmla="*/ 0 h 28" name="T5"/>
                <a:gd fmla="*/ 1 w 82" name="T6"/>
                <a:gd fmla="*/ 0 h 28" name="T7"/>
                <a:gd fmla="*/ 1 w 82" name="T8"/>
                <a:gd fmla="*/ 0 h 28" name="T9"/>
                <a:gd fmla="*/ 1 w 82" name="T10"/>
                <a:gd fmla="*/ 0 h 28" name="T11"/>
                <a:gd fmla="*/ 1 w 82" name="T12"/>
                <a:gd fmla="*/ 0 h 28" name="T13"/>
                <a:gd fmla="*/ 0 w 82" name="T14"/>
                <a:gd fmla="*/ 1 h 28" name="T15"/>
                <a:gd fmla="*/ 0 w 82" name="T16"/>
                <a:gd fmla="*/ 1 h 28" name="T17"/>
                <a:gd fmla="*/ 0 w 82" name="T18"/>
                <a:gd fmla="*/ 17 h 28" name="T19"/>
                <a:gd fmla="*/ 12 w 82" name="T20"/>
                <a:gd fmla="*/ 28 h 28" name="T21"/>
                <a:gd fmla="*/ 79 w 82" name="T22"/>
                <a:gd fmla="*/ 28 h 28" name="T23"/>
                <a:gd fmla="*/ 82 w 82" name="T24"/>
                <a:gd fmla="*/ 26 h 28" name="T25"/>
                <a:gd fmla="*/ 82 w 82" name="T26"/>
                <a:gd fmla="*/ 12 h 28" name="T27"/>
                <a:gd fmla="*/ 80 w 82" name="T28"/>
                <a:gd fmla="*/ 11 h 28" name="T29"/>
                <a:gd fmla="*/ 79 w 82" name="T30"/>
                <a:gd fmla="*/ 11 h 28" name="T31"/>
                <a:gd fmla="*/ 77 w 82" name="T32"/>
                <a:gd fmla="*/ 12 h 28" name="T33"/>
                <a:gd fmla="*/ 77 w 82" name="T34"/>
                <a:gd fmla="*/ 23 h 28" name="T35"/>
                <a:gd fmla="*/ 75 w 82" name="T36"/>
                <a:gd fmla="*/ 25 h 28" name="T37"/>
                <a:gd fmla="*/ 12 w 82" name="T38"/>
                <a:gd fmla="*/ 25 h 28" name="T39"/>
                <a:gd fmla="*/ 12 w 82" name="T40"/>
                <a:gd fmla="*/ 8 h 28" name="T41"/>
                <a:gd fmla="*/ 80 w 82" name="T42"/>
                <a:gd fmla="*/ 8 h 28" name="T43"/>
                <a:gd fmla="*/ 82 w 82" name="T44"/>
                <a:gd fmla="*/ 7 h 28" name="T45"/>
                <a:gd fmla="*/ 82 w 82" name="T46"/>
                <a:gd fmla="*/ 6 h 28" name="T47"/>
                <a:gd fmla="*/ 80 w 82" name="T48"/>
                <a:gd fmla="*/ 5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82">
                  <a:moveTo>
                    <a:pt x="80" y="5"/>
                  </a:moveTo>
                  <a:cubicBezTo>
                    <a:pt x="57" y="5"/>
                    <a:pt x="35" y="5"/>
                    <a:pt x="12" y="5"/>
                  </a:cubicBezTo>
                  <a:cubicBezTo>
                    <a:pt x="8" y="5"/>
                    <a:pt x="4" y="3"/>
                    <a:pt x="1" y="0"/>
                  </a:cubicBezTo>
                  <a:cubicBezTo>
                    <a:pt x="1" y="0"/>
                    <a:pt x="1" y="0"/>
                    <a:pt x="1" y="0"/>
                  </a:cubicBezTo>
                  <a:cubicBezTo>
                    <a:pt x="1" y="0"/>
                    <a:pt x="1" y="0"/>
                    <a:pt x="1" y="0"/>
                  </a:cubicBezTo>
                  <a:cubicBezTo>
                    <a:pt x="1" y="0"/>
                    <a:pt x="1" y="0"/>
                    <a:pt x="1" y="0"/>
                  </a:cubicBezTo>
                  <a:cubicBezTo>
                    <a:pt x="1" y="0"/>
                    <a:pt x="1" y="0"/>
                    <a:pt x="1" y="0"/>
                  </a:cubicBezTo>
                  <a:cubicBezTo>
                    <a:pt x="0" y="0"/>
                    <a:pt x="0" y="0"/>
                    <a:pt x="0" y="1"/>
                  </a:cubicBezTo>
                  <a:cubicBezTo>
                    <a:pt x="0" y="1"/>
                    <a:pt x="0" y="1"/>
                    <a:pt x="0" y="1"/>
                  </a:cubicBezTo>
                  <a:cubicBezTo>
                    <a:pt x="0" y="17"/>
                    <a:pt x="0" y="17"/>
                    <a:pt x="0" y="17"/>
                  </a:cubicBezTo>
                  <a:cubicBezTo>
                    <a:pt x="0" y="23"/>
                    <a:pt x="5" y="28"/>
                    <a:pt x="12" y="28"/>
                  </a:cubicBezTo>
                  <a:cubicBezTo>
                    <a:pt x="35" y="28"/>
                    <a:pt x="56" y="28"/>
                    <a:pt x="79" y="28"/>
                  </a:cubicBezTo>
                  <a:cubicBezTo>
                    <a:pt x="80" y="28"/>
                    <a:pt x="82" y="27"/>
                    <a:pt x="82" y="26"/>
                  </a:cubicBezTo>
                  <a:cubicBezTo>
                    <a:pt x="82" y="12"/>
                    <a:pt x="82" y="12"/>
                    <a:pt x="82" y="12"/>
                  </a:cubicBezTo>
                  <a:cubicBezTo>
                    <a:pt x="82" y="11"/>
                    <a:pt x="81" y="11"/>
                    <a:pt x="80" y="11"/>
                  </a:cubicBezTo>
                  <a:cubicBezTo>
                    <a:pt x="79" y="11"/>
                    <a:pt x="79" y="11"/>
                    <a:pt x="79" y="11"/>
                  </a:cubicBezTo>
                  <a:cubicBezTo>
                    <a:pt x="78" y="11"/>
                    <a:pt x="77" y="11"/>
                    <a:pt x="77" y="12"/>
                  </a:cubicBezTo>
                  <a:cubicBezTo>
                    <a:pt x="77" y="23"/>
                    <a:pt x="77" y="23"/>
                    <a:pt x="77" y="23"/>
                  </a:cubicBezTo>
                  <a:cubicBezTo>
                    <a:pt x="77" y="24"/>
                    <a:pt x="76" y="25"/>
                    <a:pt x="75" y="25"/>
                  </a:cubicBezTo>
                  <a:cubicBezTo>
                    <a:pt x="12" y="25"/>
                    <a:pt x="12" y="25"/>
                    <a:pt x="12" y="25"/>
                  </a:cubicBezTo>
                  <a:cubicBezTo>
                    <a:pt x="1" y="25"/>
                    <a:pt x="1" y="8"/>
                    <a:pt x="12" y="8"/>
                  </a:cubicBezTo>
                  <a:cubicBezTo>
                    <a:pt x="80" y="8"/>
                    <a:pt x="80" y="8"/>
                    <a:pt x="80" y="8"/>
                  </a:cubicBezTo>
                  <a:cubicBezTo>
                    <a:pt x="81" y="8"/>
                    <a:pt x="82" y="8"/>
                    <a:pt x="82" y="7"/>
                  </a:cubicBezTo>
                  <a:cubicBezTo>
                    <a:pt x="82" y="6"/>
                    <a:pt x="82" y="6"/>
                    <a:pt x="82" y="6"/>
                  </a:cubicBezTo>
                  <a:cubicBezTo>
                    <a:pt x="82" y="6"/>
                    <a:pt x="81" y="5"/>
                    <a:pt x="80"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5" name="Freeform 55"/>
            <p:cNvSpPr/>
            <p:nvPr/>
          </p:nvSpPr>
          <p:spPr bwMode="auto">
            <a:xfrm>
              <a:off x="23" y="227"/>
              <a:ext cx="151" cy="7"/>
            </a:xfrm>
            <a:custGeom>
              <a:gdLst>
                <a:gd fmla="*/ 64 w 64" name="T0"/>
                <a:gd fmla="*/ 1 h 3" name="T1"/>
                <a:gd fmla="*/ 62 w 64" name="T2"/>
                <a:gd fmla="*/ 0 h 3" name="T3"/>
                <a:gd fmla="*/ 4 w 64" name="T4"/>
                <a:gd fmla="*/ 0 h 3" name="T5"/>
                <a:gd fmla="*/ 3 w 64" name="T6"/>
                <a:gd fmla="*/ 0 h 3" name="T7"/>
                <a:gd fmla="*/ 2 w 64" name="T8"/>
                <a:gd fmla="*/ 0 h 3" name="T9"/>
                <a:gd fmla="*/ 0 w 64" name="T10"/>
                <a:gd fmla="*/ 1 h 3" name="T11"/>
                <a:gd fmla="*/ 0 w 64" name="T12"/>
                <a:gd fmla="*/ 2 h 3" name="T13"/>
                <a:gd fmla="*/ 1 w 64" name="T14"/>
                <a:gd fmla="*/ 3 h 3" name="T15"/>
                <a:gd fmla="*/ 2 w 64" name="T16"/>
                <a:gd fmla="*/ 3 h 3" name="T17"/>
                <a:gd fmla="*/ 62 w 64" name="T18"/>
                <a:gd fmla="*/ 3 h 3" name="T19"/>
                <a:gd fmla="*/ 64 w 64" name="T20"/>
                <a:gd fmla="*/ 2 h 3" name="T21"/>
                <a:gd fmla="*/ 64 w 64" name="T22"/>
                <a:gd fmla="*/ 1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64">
                  <a:moveTo>
                    <a:pt x="64" y="1"/>
                  </a:moveTo>
                  <a:cubicBezTo>
                    <a:pt x="64" y="0"/>
                    <a:pt x="63" y="0"/>
                    <a:pt x="62" y="0"/>
                  </a:cubicBezTo>
                  <a:cubicBezTo>
                    <a:pt x="4" y="0"/>
                    <a:pt x="4" y="0"/>
                    <a:pt x="4" y="0"/>
                  </a:cubicBezTo>
                  <a:cubicBezTo>
                    <a:pt x="3" y="0"/>
                    <a:pt x="3" y="0"/>
                    <a:pt x="3" y="0"/>
                  </a:cubicBezTo>
                  <a:cubicBezTo>
                    <a:pt x="2" y="0"/>
                    <a:pt x="2" y="0"/>
                    <a:pt x="2" y="0"/>
                  </a:cubicBezTo>
                  <a:cubicBezTo>
                    <a:pt x="1" y="0"/>
                    <a:pt x="0" y="0"/>
                    <a:pt x="0" y="1"/>
                  </a:cubicBezTo>
                  <a:cubicBezTo>
                    <a:pt x="0" y="2"/>
                    <a:pt x="0" y="2"/>
                    <a:pt x="0" y="2"/>
                  </a:cubicBezTo>
                  <a:cubicBezTo>
                    <a:pt x="0" y="2"/>
                    <a:pt x="0" y="3"/>
                    <a:pt x="1" y="3"/>
                  </a:cubicBezTo>
                  <a:cubicBezTo>
                    <a:pt x="1" y="3"/>
                    <a:pt x="1" y="3"/>
                    <a:pt x="2" y="3"/>
                  </a:cubicBezTo>
                  <a:cubicBezTo>
                    <a:pt x="62" y="3"/>
                    <a:pt x="62" y="3"/>
                    <a:pt x="62" y="3"/>
                  </a:cubicBezTo>
                  <a:cubicBezTo>
                    <a:pt x="63" y="3"/>
                    <a:pt x="64" y="3"/>
                    <a:pt x="64" y="2"/>
                  </a:cubicBezTo>
                  <a:lnTo>
                    <a:pt x="64" y="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6" name="Freeform 56"/>
            <p:cNvSpPr/>
            <p:nvPr/>
          </p:nvSpPr>
          <p:spPr bwMode="auto">
            <a:xfrm>
              <a:off x="23" y="182"/>
              <a:ext cx="151" cy="7"/>
            </a:xfrm>
            <a:custGeom>
              <a:gdLst>
                <a:gd fmla="*/ 62 w 64" name="T0"/>
                <a:gd fmla="*/ 0 h 3" name="T1"/>
                <a:gd fmla="*/ 24 w 64" name="T2"/>
                <a:gd fmla="*/ 0 h 3" name="T3"/>
                <a:gd fmla="*/ 22 w 64" name="T4"/>
                <a:gd fmla="*/ 0 h 3" name="T5"/>
                <a:gd fmla="*/ 2 w 64" name="T6"/>
                <a:gd fmla="*/ 0 h 3" name="T7"/>
                <a:gd fmla="*/ 0 w 64" name="T8"/>
                <a:gd fmla="*/ 1 h 3" name="T9"/>
                <a:gd fmla="*/ 0 w 64" name="T10"/>
                <a:gd fmla="*/ 1 h 3" name="T11"/>
                <a:gd fmla="*/ 2 w 64" name="T12"/>
                <a:gd fmla="*/ 3 h 3" name="T13"/>
                <a:gd fmla="*/ 19 w 64" name="T14"/>
                <a:gd fmla="*/ 3 h 3" name="T15"/>
                <a:gd fmla="*/ 20 w 64" name="T16"/>
                <a:gd fmla="*/ 3 h 3" name="T17"/>
                <a:gd fmla="*/ 62 w 64" name="T18"/>
                <a:gd fmla="*/ 3 h 3" name="T19"/>
                <a:gd fmla="*/ 64 w 64" name="T20"/>
                <a:gd fmla="*/ 1 h 3" name="T21"/>
                <a:gd fmla="*/ 64 w 64" name="T22"/>
                <a:gd fmla="*/ 1 h 3" name="T23"/>
                <a:gd fmla="*/ 62 w 64"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64">
                  <a:moveTo>
                    <a:pt x="62" y="0"/>
                  </a:moveTo>
                  <a:cubicBezTo>
                    <a:pt x="24" y="0"/>
                    <a:pt x="24" y="0"/>
                    <a:pt x="24" y="0"/>
                  </a:cubicBezTo>
                  <a:cubicBezTo>
                    <a:pt x="22" y="0"/>
                    <a:pt x="22" y="0"/>
                    <a:pt x="22" y="0"/>
                  </a:cubicBezTo>
                  <a:cubicBezTo>
                    <a:pt x="2" y="0"/>
                    <a:pt x="2" y="0"/>
                    <a:pt x="2" y="0"/>
                  </a:cubicBezTo>
                  <a:cubicBezTo>
                    <a:pt x="1" y="0"/>
                    <a:pt x="0" y="0"/>
                    <a:pt x="0" y="1"/>
                  </a:cubicBezTo>
                  <a:cubicBezTo>
                    <a:pt x="0" y="1"/>
                    <a:pt x="0" y="1"/>
                    <a:pt x="0" y="1"/>
                  </a:cubicBezTo>
                  <a:cubicBezTo>
                    <a:pt x="0" y="2"/>
                    <a:pt x="1" y="3"/>
                    <a:pt x="2" y="3"/>
                  </a:cubicBezTo>
                  <a:cubicBezTo>
                    <a:pt x="19" y="3"/>
                    <a:pt x="19" y="3"/>
                    <a:pt x="19" y="3"/>
                  </a:cubicBezTo>
                  <a:cubicBezTo>
                    <a:pt x="20" y="3"/>
                    <a:pt x="20" y="3"/>
                    <a:pt x="20" y="3"/>
                  </a:cubicBezTo>
                  <a:cubicBezTo>
                    <a:pt x="62" y="3"/>
                    <a:pt x="62" y="3"/>
                    <a:pt x="62" y="3"/>
                  </a:cubicBezTo>
                  <a:cubicBezTo>
                    <a:pt x="63" y="3"/>
                    <a:pt x="64" y="2"/>
                    <a:pt x="64" y="1"/>
                  </a:cubicBezTo>
                  <a:cubicBezTo>
                    <a:pt x="64" y="1"/>
                    <a:pt x="64" y="1"/>
                    <a:pt x="64" y="1"/>
                  </a:cubicBezTo>
                  <a:cubicBezTo>
                    <a:pt x="64" y="0"/>
                    <a:pt x="63" y="0"/>
                    <a:pt x="62"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7" name="Freeform 57"/>
            <p:cNvSpPr/>
            <p:nvPr/>
          </p:nvSpPr>
          <p:spPr bwMode="auto">
            <a:xfrm>
              <a:off x="23" y="165"/>
              <a:ext cx="151" cy="10"/>
            </a:xfrm>
            <a:custGeom>
              <a:gdLst>
                <a:gd fmla="*/ 64 w 64" name="T0"/>
                <a:gd fmla="*/ 2 h 4" name="T1"/>
                <a:gd fmla="*/ 62 w 64" name="T2"/>
                <a:gd fmla="*/ 0 h 4" name="T3"/>
                <a:gd fmla="*/ 30 w 64" name="T4"/>
                <a:gd fmla="*/ 0 h 4" name="T5"/>
                <a:gd fmla="*/ 28 w 64" name="T6"/>
                <a:gd fmla="*/ 0 h 4" name="T7"/>
                <a:gd fmla="*/ 2 w 64" name="T8"/>
                <a:gd fmla="*/ 0 h 4" name="T9"/>
                <a:gd fmla="*/ 0 w 64" name="T10"/>
                <a:gd fmla="*/ 2 h 4" name="T11"/>
                <a:gd fmla="*/ 0 w 64" name="T12"/>
                <a:gd fmla="*/ 2 h 4" name="T13"/>
                <a:gd fmla="*/ 2 w 64" name="T14"/>
                <a:gd fmla="*/ 4 h 4" name="T15"/>
                <a:gd fmla="*/ 24 w 64" name="T16"/>
                <a:gd fmla="*/ 4 h 4" name="T17"/>
                <a:gd fmla="*/ 26 w 64" name="T18"/>
                <a:gd fmla="*/ 4 h 4" name="T19"/>
                <a:gd fmla="*/ 62 w 64" name="T20"/>
                <a:gd fmla="*/ 4 h 4" name="T21"/>
                <a:gd fmla="*/ 64 w 64" name="T22"/>
                <a:gd fmla="*/ 2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64">
                  <a:moveTo>
                    <a:pt x="64" y="2"/>
                  </a:moveTo>
                  <a:cubicBezTo>
                    <a:pt x="64" y="1"/>
                    <a:pt x="63" y="0"/>
                    <a:pt x="62" y="0"/>
                  </a:cubicBezTo>
                  <a:cubicBezTo>
                    <a:pt x="30" y="0"/>
                    <a:pt x="30" y="0"/>
                    <a:pt x="30" y="0"/>
                  </a:cubicBezTo>
                  <a:cubicBezTo>
                    <a:pt x="28" y="0"/>
                    <a:pt x="28" y="0"/>
                    <a:pt x="28" y="0"/>
                  </a:cubicBezTo>
                  <a:cubicBezTo>
                    <a:pt x="2" y="0"/>
                    <a:pt x="2" y="0"/>
                    <a:pt x="2" y="0"/>
                  </a:cubicBezTo>
                  <a:cubicBezTo>
                    <a:pt x="1" y="0"/>
                    <a:pt x="0" y="1"/>
                    <a:pt x="0" y="2"/>
                  </a:cubicBezTo>
                  <a:cubicBezTo>
                    <a:pt x="0" y="2"/>
                    <a:pt x="0" y="2"/>
                    <a:pt x="0" y="2"/>
                  </a:cubicBezTo>
                  <a:cubicBezTo>
                    <a:pt x="0" y="3"/>
                    <a:pt x="1" y="4"/>
                    <a:pt x="2" y="4"/>
                  </a:cubicBezTo>
                  <a:cubicBezTo>
                    <a:pt x="24" y="4"/>
                    <a:pt x="24" y="4"/>
                    <a:pt x="24" y="4"/>
                  </a:cubicBezTo>
                  <a:cubicBezTo>
                    <a:pt x="26" y="4"/>
                    <a:pt x="26" y="4"/>
                    <a:pt x="26"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5178" name="Freeform 58"/>
            <p:cNvSpPr/>
            <p:nvPr/>
          </p:nvSpPr>
          <p:spPr bwMode="auto">
            <a:xfrm>
              <a:off x="23" y="241"/>
              <a:ext cx="151" cy="7"/>
            </a:xfrm>
            <a:custGeom>
              <a:gdLst>
                <a:gd fmla="*/ 62 w 64" name="T0"/>
                <a:gd fmla="*/ 0 h 3" name="T1"/>
                <a:gd fmla="*/ 2 w 64" name="T2"/>
                <a:gd fmla="*/ 0 h 3" name="T3"/>
                <a:gd fmla="*/ 0 w 64" name="T4"/>
                <a:gd fmla="*/ 1 h 3" name="T5"/>
                <a:gd fmla="*/ 0 w 64" name="T6"/>
                <a:gd fmla="*/ 2 h 3" name="T7"/>
                <a:gd fmla="*/ 2 w 64" name="T8"/>
                <a:gd fmla="*/ 3 h 3" name="T9"/>
                <a:gd fmla="*/ 62 w 64" name="T10"/>
                <a:gd fmla="*/ 3 h 3" name="T11"/>
                <a:gd fmla="*/ 64 w 64" name="T12"/>
                <a:gd fmla="*/ 2 h 3" name="T13"/>
                <a:gd fmla="*/ 64 w 64" name="T14"/>
                <a:gd fmla="*/ 1 h 3" name="T15"/>
                <a:gd fmla="*/ 62 w 64"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4">
                  <a:moveTo>
                    <a:pt x="62" y="0"/>
                  </a:moveTo>
                  <a:cubicBezTo>
                    <a:pt x="2" y="0"/>
                    <a:pt x="2" y="0"/>
                    <a:pt x="2" y="0"/>
                  </a:cubicBezTo>
                  <a:cubicBezTo>
                    <a:pt x="1" y="0"/>
                    <a:pt x="0" y="1"/>
                    <a:pt x="0" y="1"/>
                  </a:cubicBezTo>
                  <a:cubicBezTo>
                    <a:pt x="0" y="2"/>
                    <a:pt x="0" y="2"/>
                    <a:pt x="0" y="2"/>
                  </a:cubicBezTo>
                  <a:cubicBezTo>
                    <a:pt x="0" y="3"/>
                    <a:pt x="1" y="3"/>
                    <a:pt x="2" y="3"/>
                  </a:cubicBezTo>
                  <a:cubicBezTo>
                    <a:pt x="62" y="3"/>
                    <a:pt x="62" y="3"/>
                    <a:pt x="62" y="3"/>
                  </a:cubicBezTo>
                  <a:cubicBezTo>
                    <a:pt x="63" y="3"/>
                    <a:pt x="64" y="3"/>
                    <a:pt x="64" y="2"/>
                  </a:cubicBezTo>
                  <a:cubicBezTo>
                    <a:pt x="64" y="1"/>
                    <a:pt x="64" y="1"/>
                    <a:pt x="64" y="1"/>
                  </a:cubicBezTo>
                  <a:cubicBezTo>
                    <a:pt x="64" y="1"/>
                    <a:pt x="63" y="0"/>
                    <a:pt x="62"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95" name="TextBox 9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9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5" name="TextBox 94"/>
          <p:cNvSpPr txBox="1"/>
          <p:nvPr/>
        </p:nvSpPr>
        <p:spPr>
          <a:xfrm>
            <a:off x="3591558" y="2388918"/>
            <a:ext cx="1960880" cy="396240"/>
          </a:xfrm>
          <a:prstGeom prst="rect">
            <a:avLst/>
          </a:prstGeom>
          <a:noFill/>
        </p:spPr>
        <p:txBody>
          <a:bodyPr rtlCol="0" wrap="none">
            <a:spAutoFit/>
          </a:bodyPr>
          <a:lstStyle/>
          <a:p>
            <a:pPr algn="ctr"/>
            <a:r>
              <a:rPr altLang="en-US" b="1" lang="zh-CN" sz="2000">
                <a:solidFill>
                  <a:schemeClr val="tx1">
                    <a:lumMod val="75000"/>
                    <a:lumOff val="25000"/>
                  </a:schemeClr>
                </a:solidFill>
                <a:latin charset="-122" pitchFamily="34" typeface="微软雅黑"/>
                <a:ea charset="-122" pitchFamily="34" typeface="微软雅黑"/>
              </a:rPr>
              <a:t>研究成果与应用</a:t>
            </a:r>
          </a:p>
        </p:txBody>
      </p:sp>
      <p:sp>
        <p:nvSpPr>
          <p:cNvPr id="96" name="TextBox 95"/>
          <p:cNvSpPr txBox="1"/>
          <p:nvPr/>
        </p:nvSpPr>
        <p:spPr>
          <a:xfrm>
            <a:off x="4213858" y="2892974"/>
            <a:ext cx="716280" cy="811530"/>
          </a:xfrm>
          <a:prstGeom prst="rect">
            <a:avLst/>
          </a:prstGeom>
          <a:noFill/>
        </p:spPr>
        <p:txBody>
          <a:bodyPr rtlCol="0" wrap="none">
            <a:spAutoFit/>
          </a:bodyPr>
          <a:lstStyle/>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研究目标</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成果形式</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应用前景</a:t>
            </a:r>
          </a:p>
        </p:txBody>
      </p:sp>
      <p:cxnSp>
        <p:nvCxnSpPr>
          <p:cNvPr id="97" name="直接连接符 96"/>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Freeform 11"/>
          <p:cNvSpPr>
            <a:spLocks noEditPoints="1"/>
          </p:cNvSpPr>
          <p:nvPr/>
        </p:nvSpPr>
        <p:spPr bwMode="auto">
          <a:xfrm>
            <a:off x="4373027" y="1272150"/>
            <a:ext cx="397940" cy="505586"/>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8" name="Rectangle 4"/>
          <p:cNvSpPr>
            <a:spLocks noChangeArrowheads="1"/>
          </p:cNvSpPr>
          <p:nvPr/>
        </p:nvSpPr>
        <p:spPr bwMode="auto">
          <a:xfrm>
            <a:off x="395288" y="1346200"/>
            <a:ext cx="8351837"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6149" name="Oval 5"/>
          <p:cNvSpPr>
            <a:spLocks noChangeArrowheads="1"/>
          </p:cNvSpPr>
          <p:nvPr/>
        </p:nvSpPr>
        <p:spPr bwMode="auto">
          <a:xfrm>
            <a:off x="1173163" y="2376488"/>
            <a:ext cx="1968500" cy="1966912"/>
          </a:xfrm>
          <a:prstGeom prst="ellipse">
            <a:avLst/>
          </a:prstGeom>
          <a:solidFill>
            <a:schemeClr val="accent1"/>
          </a:solidFill>
          <a:ln>
            <a:noFill/>
          </a:ln>
        </p:spPr>
        <p:txBody>
          <a:bodyPr/>
          <a:lstStyle/>
          <a:p>
            <a:endParaRPr altLang="en-US" lang="zh-CN"/>
          </a:p>
        </p:txBody>
      </p:sp>
      <p:sp>
        <p:nvSpPr>
          <p:cNvPr id="6150" name="Oval 6"/>
          <p:cNvSpPr>
            <a:spLocks noChangeArrowheads="1"/>
          </p:cNvSpPr>
          <p:nvPr/>
        </p:nvSpPr>
        <p:spPr bwMode="auto">
          <a:xfrm>
            <a:off x="1944688" y="2552700"/>
            <a:ext cx="238125" cy="238125"/>
          </a:xfrm>
          <a:prstGeom prst="ellipse">
            <a:avLst/>
          </a:prstGeom>
          <a:solidFill>
            <a:schemeClr val="bg2"/>
          </a:solidFill>
          <a:ln>
            <a:noFill/>
          </a:ln>
        </p:spPr>
        <p:txBody>
          <a:bodyPr/>
          <a:lstStyle/>
          <a:p>
            <a:endParaRPr altLang="en-US" lang="zh-CN"/>
          </a:p>
        </p:txBody>
      </p:sp>
      <p:sp>
        <p:nvSpPr>
          <p:cNvPr id="6151" name="Oval 7"/>
          <p:cNvSpPr>
            <a:spLocks noChangeArrowheads="1"/>
          </p:cNvSpPr>
          <p:nvPr/>
        </p:nvSpPr>
        <p:spPr bwMode="auto">
          <a:xfrm>
            <a:off x="2295525" y="2257425"/>
            <a:ext cx="238125" cy="238125"/>
          </a:xfrm>
          <a:prstGeom prst="ellipse">
            <a:avLst/>
          </a:prstGeom>
          <a:solidFill>
            <a:schemeClr val="tx1">
              <a:lumMod val="75000"/>
              <a:lumOff val="25000"/>
            </a:schemeClr>
          </a:solidFill>
          <a:ln>
            <a:noFill/>
          </a:ln>
        </p:spPr>
        <p:txBody>
          <a:bodyPr/>
          <a:lstStyle/>
          <a:p>
            <a:endParaRPr altLang="en-US" lang="zh-CN"/>
          </a:p>
        </p:txBody>
      </p:sp>
      <p:sp>
        <p:nvSpPr>
          <p:cNvPr id="6152" name="Oval 8"/>
          <p:cNvSpPr>
            <a:spLocks noChangeArrowheads="1"/>
          </p:cNvSpPr>
          <p:nvPr/>
        </p:nvSpPr>
        <p:spPr bwMode="auto">
          <a:xfrm>
            <a:off x="1644650" y="2581275"/>
            <a:ext cx="142875" cy="142875"/>
          </a:xfrm>
          <a:prstGeom prst="ellipse">
            <a:avLst/>
          </a:prstGeom>
          <a:solidFill>
            <a:schemeClr val="bg2"/>
          </a:solidFill>
          <a:ln>
            <a:noFill/>
          </a:ln>
        </p:spPr>
        <p:txBody>
          <a:bodyPr/>
          <a:lstStyle/>
          <a:p>
            <a:endParaRPr altLang="en-US" lang="zh-CN"/>
          </a:p>
        </p:txBody>
      </p:sp>
      <p:sp>
        <p:nvSpPr>
          <p:cNvPr id="6153" name="Oval 9"/>
          <p:cNvSpPr>
            <a:spLocks noChangeArrowheads="1"/>
          </p:cNvSpPr>
          <p:nvPr/>
        </p:nvSpPr>
        <p:spPr bwMode="auto">
          <a:xfrm>
            <a:off x="2990850" y="2892425"/>
            <a:ext cx="238125" cy="238125"/>
          </a:xfrm>
          <a:prstGeom prst="ellipse">
            <a:avLst/>
          </a:prstGeom>
          <a:solidFill>
            <a:schemeClr val="tx1">
              <a:lumMod val="75000"/>
              <a:lumOff val="25000"/>
            </a:schemeClr>
          </a:solidFill>
          <a:ln>
            <a:noFill/>
          </a:ln>
        </p:spPr>
        <p:txBody>
          <a:bodyPr/>
          <a:lstStyle/>
          <a:p>
            <a:endParaRPr altLang="en-US" lang="zh-CN"/>
          </a:p>
        </p:txBody>
      </p:sp>
      <p:sp>
        <p:nvSpPr>
          <p:cNvPr id="6154" name="Oval 10"/>
          <p:cNvSpPr>
            <a:spLocks noChangeArrowheads="1"/>
          </p:cNvSpPr>
          <p:nvPr/>
        </p:nvSpPr>
        <p:spPr bwMode="auto">
          <a:xfrm>
            <a:off x="3273425" y="3162300"/>
            <a:ext cx="165100" cy="166688"/>
          </a:xfrm>
          <a:prstGeom prst="ellipse">
            <a:avLst/>
          </a:prstGeom>
          <a:solidFill>
            <a:schemeClr val="accent1"/>
          </a:solidFill>
          <a:ln>
            <a:noFill/>
          </a:ln>
        </p:spPr>
        <p:txBody>
          <a:bodyPr/>
          <a:lstStyle/>
          <a:p>
            <a:endParaRPr altLang="en-US" lang="zh-CN"/>
          </a:p>
        </p:txBody>
      </p:sp>
      <p:sp>
        <p:nvSpPr>
          <p:cNvPr id="6155" name="Oval 11"/>
          <p:cNvSpPr>
            <a:spLocks noChangeArrowheads="1"/>
          </p:cNvSpPr>
          <p:nvPr/>
        </p:nvSpPr>
        <p:spPr bwMode="auto">
          <a:xfrm>
            <a:off x="3500438" y="3714750"/>
            <a:ext cx="163512" cy="161925"/>
          </a:xfrm>
          <a:prstGeom prst="ellipse">
            <a:avLst/>
          </a:prstGeom>
          <a:solidFill>
            <a:schemeClr val="accent1"/>
          </a:solidFill>
          <a:ln>
            <a:noFill/>
          </a:ln>
        </p:spPr>
        <p:txBody>
          <a:bodyPr/>
          <a:lstStyle/>
          <a:p>
            <a:endParaRPr altLang="en-US" lang="zh-CN"/>
          </a:p>
        </p:txBody>
      </p:sp>
      <p:sp>
        <p:nvSpPr>
          <p:cNvPr id="6156" name="Oval 12"/>
          <p:cNvSpPr>
            <a:spLocks noChangeArrowheads="1"/>
          </p:cNvSpPr>
          <p:nvPr/>
        </p:nvSpPr>
        <p:spPr bwMode="auto">
          <a:xfrm>
            <a:off x="2760663" y="3779838"/>
            <a:ext cx="434975" cy="431800"/>
          </a:xfrm>
          <a:prstGeom prst="ellipse">
            <a:avLst/>
          </a:prstGeom>
          <a:solidFill>
            <a:schemeClr val="tx1">
              <a:lumMod val="75000"/>
              <a:lumOff val="25000"/>
            </a:schemeClr>
          </a:solidFill>
          <a:ln>
            <a:noFill/>
          </a:ln>
        </p:spPr>
        <p:txBody>
          <a:bodyPr/>
          <a:lstStyle/>
          <a:p>
            <a:endParaRPr altLang="en-US" lang="zh-CN"/>
          </a:p>
        </p:txBody>
      </p:sp>
      <p:sp>
        <p:nvSpPr>
          <p:cNvPr id="6157" name="Oval 13"/>
          <p:cNvSpPr>
            <a:spLocks noChangeArrowheads="1"/>
          </p:cNvSpPr>
          <p:nvPr/>
        </p:nvSpPr>
        <p:spPr bwMode="auto">
          <a:xfrm>
            <a:off x="1620838" y="4157663"/>
            <a:ext cx="147637" cy="146050"/>
          </a:xfrm>
          <a:prstGeom prst="ellipse">
            <a:avLst/>
          </a:prstGeom>
          <a:solidFill>
            <a:schemeClr val="tx1">
              <a:lumMod val="75000"/>
              <a:lumOff val="25000"/>
            </a:schemeClr>
          </a:solidFill>
          <a:ln>
            <a:noFill/>
          </a:ln>
        </p:spPr>
        <p:txBody>
          <a:bodyPr/>
          <a:lstStyle/>
          <a:p>
            <a:endParaRPr altLang="en-US" lang="zh-CN"/>
          </a:p>
        </p:txBody>
      </p:sp>
      <p:sp>
        <p:nvSpPr>
          <p:cNvPr id="6158" name="Oval 14"/>
          <p:cNvSpPr>
            <a:spLocks noChangeArrowheads="1"/>
          </p:cNvSpPr>
          <p:nvPr/>
        </p:nvSpPr>
        <p:spPr bwMode="auto">
          <a:xfrm>
            <a:off x="2041525" y="4083050"/>
            <a:ext cx="153988" cy="152400"/>
          </a:xfrm>
          <a:prstGeom prst="ellipse">
            <a:avLst/>
          </a:prstGeom>
          <a:solidFill>
            <a:schemeClr val="bg2"/>
          </a:solidFill>
          <a:ln>
            <a:noFill/>
          </a:ln>
        </p:spPr>
        <p:txBody>
          <a:bodyPr/>
          <a:lstStyle/>
          <a:p>
            <a:endParaRPr altLang="en-US" lang="zh-CN"/>
          </a:p>
        </p:txBody>
      </p:sp>
      <p:sp>
        <p:nvSpPr>
          <p:cNvPr id="6159" name="Oval 15"/>
          <p:cNvSpPr>
            <a:spLocks noChangeArrowheads="1"/>
          </p:cNvSpPr>
          <p:nvPr/>
        </p:nvSpPr>
        <p:spPr bwMode="auto">
          <a:xfrm>
            <a:off x="2514600" y="4373563"/>
            <a:ext cx="212725" cy="214312"/>
          </a:xfrm>
          <a:prstGeom prst="ellipse">
            <a:avLst/>
          </a:prstGeom>
          <a:solidFill>
            <a:schemeClr val="accent1"/>
          </a:solidFill>
          <a:ln>
            <a:noFill/>
          </a:ln>
        </p:spPr>
        <p:txBody>
          <a:bodyPr/>
          <a:lstStyle/>
          <a:p>
            <a:endParaRPr altLang="en-US" lang="zh-CN"/>
          </a:p>
        </p:txBody>
      </p:sp>
      <p:sp>
        <p:nvSpPr>
          <p:cNvPr id="6160" name="Oval 16"/>
          <p:cNvSpPr>
            <a:spLocks noChangeArrowheads="1"/>
          </p:cNvSpPr>
          <p:nvPr/>
        </p:nvSpPr>
        <p:spPr bwMode="auto">
          <a:xfrm>
            <a:off x="628650" y="3763963"/>
            <a:ext cx="403225" cy="404812"/>
          </a:xfrm>
          <a:prstGeom prst="ellipse">
            <a:avLst/>
          </a:prstGeom>
          <a:solidFill>
            <a:schemeClr val="accent1"/>
          </a:solidFill>
          <a:ln>
            <a:noFill/>
          </a:ln>
        </p:spPr>
        <p:txBody>
          <a:bodyPr/>
          <a:lstStyle/>
          <a:p>
            <a:endParaRPr altLang="en-US" lang="zh-CN"/>
          </a:p>
        </p:txBody>
      </p:sp>
      <p:sp>
        <p:nvSpPr>
          <p:cNvPr id="6161" name="Oval 17"/>
          <p:cNvSpPr>
            <a:spLocks noChangeArrowheads="1"/>
          </p:cNvSpPr>
          <p:nvPr/>
        </p:nvSpPr>
        <p:spPr bwMode="auto">
          <a:xfrm>
            <a:off x="468313" y="4233863"/>
            <a:ext cx="176212" cy="176212"/>
          </a:xfrm>
          <a:prstGeom prst="ellipse">
            <a:avLst/>
          </a:prstGeom>
          <a:solidFill>
            <a:schemeClr val="tx1">
              <a:lumMod val="75000"/>
              <a:lumOff val="25000"/>
            </a:schemeClr>
          </a:solidFill>
          <a:ln>
            <a:noFill/>
          </a:ln>
        </p:spPr>
        <p:txBody>
          <a:bodyPr/>
          <a:lstStyle/>
          <a:p>
            <a:endParaRPr altLang="en-US" lang="zh-CN"/>
          </a:p>
        </p:txBody>
      </p:sp>
      <p:sp>
        <p:nvSpPr>
          <p:cNvPr id="6162" name="Oval 18"/>
          <p:cNvSpPr>
            <a:spLocks noChangeArrowheads="1"/>
          </p:cNvSpPr>
          <p:nvPr/>
        </p:nvSpPr>
        <p:spPr bwMode="auto">
          <a:xfrm>
            <a:off x="546100" y="2747963"/>
            <a:ext cx="801688" cy="800100"/>
          </a:xfrm>
          <a:prstGeom prst="ellipse">
            <a:avLst/>
          </a:prstGeom>
          <a:solidFill>
            <a:schemeClr val="tx1">
              <a:lumMod val="75000"/>
              <a:lumOff val="25000"/>
            </a:schemeClr>
          </a:solidFill>
          <a:ln>
            <a:noFill/>
          </a:ln>
        </p:spPr>
        <p:txBody>
          <a:bodyPr/>
          <a:lstStyle/>
          <a:p>
            <a:endParaRPr altLang="en-US" lang="zh-CN"/>
          </a:p>
        </p:txBody>
      </p:sp>
      <p:sp>
        <p:nvSpPr>
          <p:cNvPr id="6163" name="Oval 19"/>
          <p:cNvSpPr>
            <a:spLocks noChangeArrowheads="1"/>
          </p:cNvSpPr>
          <p:nvPr/>
        </p:nvSpPr>
        <p:spPr bwMode="auto">
          <a:xfrm>
            <a:off x="3389313" y="2338388"/>
            <a:ext cx="809625" cy="809625"/>
          </a:xfrm>
          <a:prstGeom prst="ellipse">
            <a:avLst/>
          </a:prstGeom>
          <a:solidFill>
            <a:schemeClr val="accent1"/>
          </a:solidFill>
          <a:ln>
            <a:noFill/>
          </a:ln>
        </p:spPr>
        <p:txBody>
          <a:bodyPr/>
          <a:lstStyle/>
          <a:p>
            <a:endParaRPr altLang="en-US" lang="zh-CN"/>
          </a:p>
        </p:txBody>
      </p:sp>
      <p:sp>
        <p:nvSpPr>
          <p:cNvPr id="6164" name="Freeform 20"/>
          <p:cNvSpPr>
            <a:spLocks noEditPoints="1"/>
          </p:cNvSpPr>
          <p:nvPr/>
        </p:nvSpPr>
        <p:spPr bwMode="auto">
          <a:xfrm>
            <a:off x="806450" y="2895600"/>
            <a:ext cx="293688" cy="471488"/>
          </a:xfrm>
          <a:custGeom>
            <a:gdLst>
              <a:gd fmla="*/ 100 w 123" name="T0"/>
              <a:gd fmla="*/ 187 h 198" name="T1"/>
              <a:gd fmla="*/ 96 w 123" name="T2"/>
              <a:gd fmla="*/ 156 h 198" name="T3"/>
              <a:gd fmla="*/ 111 w 123" name="T4"/>
              <a:gd fmla="*/ 78 h 198" name="T5"/>
              <a:gd fmla="*/ 74 w 123" name="T6"/>
              <a:gd fmla="*/ 48 h 198" name="T7"/>
              <a:gd fmla="*/ 59 w 123" name="T8"/>
              <a:gd fmla="*/ 38 h 198" name="T9"/>
              <a:gd fmla="*/ 56 w 123" name="T10"/>
              <a:gd fmla="*/ 20 h 198" name="T11"/>
              <a:gd fmla="*/ 52 w 123" name="T12"/>
              <a:gd fmla="*/ 16 h 198" name="T13"/>
              <a:gd fmla="*/ 50 w 123" name="T14"/>
              <a:gd fmla="*/ 10 h 198" name="T15"/>
              <a:gd fmla="*/ 47 w 123" name="T16"/>
              <a:gd fmla="*/ 7 h 198" name="T17"/>
              <a:gd fmla="*/ 44 w 123" name="T18"/>
              <a:gd fmla="*/ 0 h 198" name="T19"/>
              <a:gd fmla="*/ 36 w 123" name="T20"/>
              <a:gd fmla="*/ 2 h 198" name="T21"/>
              <a:gd fmla="*/ 33 w 123" name="T22"/>
              <a:gd fmla="*/ 10 h 198" name="T23"/>
              <a:gd fmla="*/ 30 w 123" name="T24"/>
              <a:gd fmla="*/ 12 h 198" name="T25"/>
              <a:gd fmla="*/ 27 w 123" name="T26"/>
              <a:gd fmla="*/ 20 h 198" name="T27"/>
              <a:gd fmla="*/ 23 w 123" name="T28"/>
              <a:gd fmla="*/ 23 h 198" name="T29"/>
              <a:gd fmla="*/ 26 w 123" name="T30"/>
              <a:gd fmla="*/ 97 h 198" name="T31"/>
              <a:gd fmla="*/ 30 w 123" name="T32"/>
              <a:gd fmla="*/ 99 h 198" name="T33"/>
              <a:gd fmla="*/ 37 w 123" name="T34"/>
              <a:gd fmla="*/ 117 h 198" name="T35"/>
              <a:gd fmla="*/ 52 w 123" name="T36"/>
              <a:gd fmla="*/ 110 h 198" name="T37"/>
              <a:gd fmla="*/ 54 w 123" name="T38"/>
              <a:gd fmla="*/ 97 h 198" name="T39"/>
              <a:gd fmla="*/ 59 w 123" name="T40"/>
              <a:gd fmla="*/ 95 h 198" name="T41"/>
              <a:gd fmla="*/ 62 w 123" name="T42"/>
              <a:gd fmla="*/ 79 h 198" name="T43"/>
              <a:gd fmla="*/ 76 w 123" name="T44"/>
              <a:gd fmla="*/ 78 h 198" name="T45"/>
              <a:gd fmla="*/ 59 w 123" name="T46"/>
              <a:gd fmla="*/ 140 h 198" name="T47"/>
              <a:gd fmla="*/ 10 w 123" name="T48"/>
              <a:gd fmla="*/ 140 h 198" name="T49"/>
              <a:gd fmla="*/ 8 w 123" name="T50"/>
              <a:gd fmla="*/ 147 h 198" name="T51"/>
              <a:gd fmla="*/ 15 w 123" name="T52"/>
              <a:gd fmla="*/ 149 h 198" name="T53"/>
              <a:gd fmla="*/ 31 w 123" name="T54"/>
              <a:gd fmla="*/ 159 h 198" name="T55"/>
              <a:gd fmla="*/ 54 w 123" name="T56"/>
              <a:gd fmla="*/ 169 h 198" name="T57"/>
              <a:gd fmla="*/ 51 w 123" name="T58"/>
              <a:gd fmla="*/ 187 h 198" name="T59"/>
              <a:gd fmla="*/ 2 w 123" name="T60"/>
              <a:gd fmla="*/ 187 h 198" name="T61"/>
              <a:gd fmla="*/ 0 w 123" name="T62"/>
              <a:gd fmla="*/ 190 h 198" name="T63"/>
              <a:gd fmla="*/ 3 w 123" name="T64"/>
              <a:gd fmla="*/ 198 h 198" name="T65"/>
              <a:gd fmla="*/ 114 w 123" name="T66"/>
              <a:gd fmla="*/ 195 h 198" name="T67"/>
              <a:gd fmla="*/ 111 w 123" name="T68"/>
              <a:gd fmla="*/ 187 h 198" name="T69"/>
              <a:gd fmla="*/ 51 w 123" name="T70"/>
              <a:gd fmla="*/ 60 h 198" name="T71"/>
              <a:gd fmla="*/ 67 w 123" name="T72"/>
              <a:gd fmla="*/ 60 h 19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8" w="123">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165" name="Freeform 21"/>
          <p:cNvSpPr>
            <a:spLocks noEditPoints="1"/>
          </p:cNvSpPr>
          <p:nvPr/>
        </p:nvSpPr>
        <p:spPr bwMode="auto">
          <a:xfrm>
            <a:off x="3654425" y="2576513"/>
            <a:ext cx="282575" cy="333375"/>
          </a:xfrm>
          <a:custGeom>
            <a:gdLst>
              <a:gd fmla="*/ 78 w 119" name="T0"/>
              <a:gd fmla="*/ 9 h 140" name="T1"/>
              <a:gd fmla="*/ 86 w 119" name="T2"/>
              <a:gd fmla="*/ 1 h 140" name="T3"/>
              <a:gd fmla="*/ 56 w 119" name="T4"/>
              <a:gd fmla="*/ 127 h 140" name="T5"/>
              <a:gd fmla="*/ 89 w 119" name="T6"/>
              <a:gd fmla="*/ 132 h 140" name="T7"/>
              <a:gd fmla="*/ 89 w 119" name="T8"/>
              <a:gd fmla="*/ 140 h 140" name="T9"/>
              <a:gd fmla="*/ 14 w 119" name="T10"/>
              <a:gd fmla="*/ 134 h 140" name="T11"/>
              <a:gd fmla="*/ 49 w 119" name="T12"/>
              <a:gd fmla="*/ 129 h 140" name="T13"/>
              <a:gd fmla="*/ 24 w 119" name="T14"/>
              <a:gd fmla="*/ 118 h 140" name="T15"/>
              <a:gd fmla="*/ 26 w 119" name="T16"/>
              <a:gd fmla="*/ 103 h 140" name="T17"/>
              <a:gd fmla="*/ 84 w 119" name="T18"/>
              <a:gd fmla="*/ 16 h 140" name="T19"/>
              <a:gd fmla="*/ 35 w 119" name="T20"/>
              <a:gd fmla="*/ 107 h 140" name="T21"/>
              <a:gd fmla="*/ 31 w 119" name="T22"/>
              <a:gd fmla="*/ 112 h 140" name="T23"/>
              <a:gd fmla="*/ 111 w 119" name="T24"/>
              <a:gd fmla="*/ 58 h 140" name="T25"/>
              <a:gd fmla="*/ 84 w 119" name="T26"/>
              <a:gd fmla="*/ 11 h 140" name="T27"/>
              <a:gd fmla="*/ 81 w 119" name="T28"/>
              <a:gd fmla="*/ 61 h 140" name="T29"/>
              <a:gd fmla="*/ 92 w 119" name="T30"/>
              <a:gd fmla="*/ 56 h 140" name="T31"/>
              <a:gd fmla="*/ 97 w 119" name="T32"/>
              <a:gd fmla="*/ 49 h 140" name="T33"/>
              <a:gd fmla="*/ 98 w 119" name="T34"/>
              <a:gd fmla="*/ 59 h 140" name="T35"/>
              <a:gd fmla="*/ 97 w 119" name="T36"/>
              <a:gd fmla="*/ 63 h 140" name="T37"/>
              <a:gd fmla="*/ 97 w 119" name="T38"/>
              <a:gd fmla="*/ 65 h 140" name="T39"/>
              <a:gd fmla="*/ 92 w 119" name="T40"/>
              <a:gd fmla="*/ 62 h 140" name="T41"/>
              <a:gd fmla="*/ 94 w 119" name="T42"/>
              <a:gd fmla="*/ 68 h 140" name="T43"/>
              <a:gd fmla="*/ 52 w 119" name="T44"/>
              <a:gd fmla="*/ 103 h 140" name="T45"/>
              <a:gd fmla="*/ 66 w 119" name="T46"/>
              <a:gd fmla="*/ 15 h 140" name="T47"/>
              <a:gd fmla="*/ 48 w 119" name="T48"/>
              <a:gd fmla="*/ 25 h 140" name="T49"/>
              <a:gd fmla="*/ 38 w 119" name="T50"/>
              <a:gd fmla="*/ 34 h 140" name="T51"/>
              <a:gd fmla="*/ 33 w 119" name="T52"/>
              <a:gd fmla="*/ 43 h 140" name="T53"/>
              <a:gd fmla="*/ 31 w 119" name="T54"/>
              <a:gd fmla="*/ 47 h 140" name="T55"/>
              <a:gd fmla="*/ 37 w 119" name="T56"/>
              <a:gd fmla="*/ 47 h 140" name="T57"/>
              <a:gd fmla="*/ 47 w 119" name="T58"/>
              <a:gd fmla="*/ 43 h 140" name="T59"/>
              <a:gd fmla="*/ 52 w 119" name="T60"/>
              <a:gd fmla="*/ 49 h 140" name="T61"/>
              <a:gd fmla="*/ 42 w 119" name="T62"/>
              <a:gd fmla="*/ 47 h 140" name="T63"/>
              <a:gd fmla="*/ 32 w 119" name="T64"/>
              <a:gd fmla="*/ 53 h 140" name="T65"/>
              <a:gd fmla="*/ 33 w 119" name="T66"/>
              <a:gd fmla="*/ 71 h 140" name="T67"/>
              <a:gd fmla="*/ 45 w 119" name="T68"/>
              <a:gd fmla="*/ 71 h 140" name="T69"/>
              <a:gd fmla="*/ 61 w 119" name="T70"/>
              <a:gd fmla="*/ 83 h 140" name="T71"/>
              <a:gd fmla="*/ 63 w 119" name="T72"/>
              <a:gd fmla="*/ 62 h 140" name="T73"/>
              <a:gd fmla="*/ 56 w 119" name="T74"/>
              <a:gd fmla="*/ 53 h 140" name="T75"/>
              <a:gd fmla="*/ 68 w 119" name="T76"/>
              <a:gd fmla="*/ 53 h 140" name="T77"/>
              <a:gd fmla="*/ 64 w 119" name="T78"/>
              <a:gd fmla="*/ 49 h 140" name="T79"/>
              <a:gd fmla="*/ 79 w 119" name="T80"/>
              <a:gd fmla="*/ 61 h 140" name="T81"/>
              <a:gd fmla="*/ 64 w 119" name="T82"/>
              <a:gd fmla="*/ 82 h 140" name="T83"/>
              <a:gd fmla="*/ 67 w 119" name="T84"/>
              <a:gd fmla="*/ 80 h 14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0" w="119">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166" name="Rectangle 22"/>
          <p:cNvSpPr>
            <a:spLocks noChangeArrowheads="1"/>
          </p:cNvSpPr>
          <p:nvPr/>
        </p:nvSpPr>
        <p:spPr bwMode="auto">
          <a:xfrm>
            <a:off x="4924425" y="2951163"/>
            <a:ext cx="3511550" cy="123825"/>
          </a:xfrm>
          <a:prstGeom prst="rect">
            <a:avLst/>
          </a:prstGeom>
          <a:solidFill>
            <a:schemeClr val="bg1">
              <a:lumMod val="85000"/>
            </a:schemeClr>
          </a:solidFill>
          <a:ln>
            <a:noFill/>
          </a:ln>
        </p:spPr>
        <p:txBody>
          <a:bodyPr/>
          <a:lstStyle/>
          <a:p>
            <a:endParaRPr altLang="en-US" lang="zh-CN"/>
          </a:p>
        </p:txBody>
      </p:sp>
      <p:sp>
        <p:nvSpPr>
          <p:cNvPr id="6167" name="Rectangle 23"/>
          <p:cNvSpPr>
            <a:spLocks noChangeArrowheads="1"/>
          </p:cNvSpPr>
          <p:nvPr/>
        </p:nvSpPr>
        <p:spPr bwMode="auto">
          <a:xfrm>
            <a:off x="4922838" y="2951163"/>
            <a:ext cx="2401887" cy="123825"/>
          </a:xfrm>
          <a:prstGeom prst="rect">
            <a:avLst/>
          </a:prstGeom>
          <a:solidFill>
            <a:schemeClr val="accent1"/>
          </a:solidFill>
          <a:ln>
            <a:noFill/>
          </a:ln>
        </p:spPr>
        <p:txBody>
          <a:bodyPr/>
          <a:lstStyle/>
          <a:p>
            <a:endParaRPr altLang="en-US" lang="zh-CN"/>
          </a:p>
        </p:txBody>
      </p:sp>
      <p:sp>
        <p:nvSpPr>
          <p:cNvPr id="6168" name="Freeform 24"/>
          <p:cNvSpPr/>
          <p:nvPr/>
        </p:nvSpPr>
        <p:spPr bwMode="auto">
          <a:xfrm>
            <a:off x="7180263" y="2606675"/>
            <a:ext cx="292100" cy="333375"/>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solidFill>
          <a:ln>
            <a:noFill/>
          </a:ln>
        </p:spPr>
        <p:txBody>
          <a:bodyPr/>
          <a:lstStyle/>
          <a:p>
            <a:endParaRPr altLang="en-US" lang="zh-CN"/>
          </a:p>
        </p:txBody>
      </p:sp>
      <p:sp>
        <p:nvSpPr>
          <p:cNvPr id="6169" name="Rectangle 25"/>
          <p:cNvSpPr>
            <a:spLocks noChangeArrowheads="1"/>
          </p:cNvSpPr>
          <p:nvPr/>
        </p:nvSpPr>
        <p:spPr bwMode="auto">
          <a:xfrm>
            <a:off x="4924425" y="3503613"/>
            <a:ext cx="3511550" cy="123825"/>
          </a:xfrm>
          <a:prstGeom prst="rect">
            <a:avLst/>
          </a:prstGeom>
          <a:solidFill>
            <a:schemeClr val="bg1">
              <a:lumMod val="85000"/>
            </a:schemeClr>
          </a:solidFill>
          <a:ln>
            <a:noFill/>
          </a:ln>
        </p:spPr>
        <p:txBody>
          <a:bodyPr/>
          <a:lstStyle/>
          <a:p>
            <a:endParaRPr altLang="en-US" lang="zh-CN"/>
          </a:p>
        </p:txBody>
      </p:sp>
      <p:sp>
        <p:nvSpPr>
          <p:cNvPr id="6170" name="Rectangle 26"/>
          <p:cNvSpPr>
            <a:spLocks noChangeArrowheads="1"/>
          </p:cNvSpPr>
          <p:nvPr/>
        </p:nvSpPr>
        <p:spPr bwMode="auto">
          <a:xfrm>
            <a:off x="4924425" y="3503613"/>
            <a:ext cx="2951163" cy="123825"/>
          </a:xfrm>
          <a:prstGeom prst="rect">
            <a:avLst/>
          </a:prstGeom>
          <a:solidFill>
            <a:schemeClr val="tx1">
              <a:lumMod val="75000"/>
              <a:lumOff val="25000"/>
            </a:schemeClr>
          </a:solidFill>
          <a:ln>
            <a:noFill/>
          </a:ln>
        </p:spPr>
        <p:txBody>
          <a:bodyPr/>
          <a:lstStyle/>
          <a:p>
            <a:endParaRPr altLang="en-US" lang="zh-CN"/>
          </a:p>
        </p:txBody>
      </p:sp>
      <p:sp>
        <p:nvSpPr>
          <p:cNvPr id="6171" name="Rectangle 27"/>
          <p:cNvSpPr>
            <a:spLocks noChangeArrowheads="1"/>
          </p:cNvSpPr>
          <p:nvPr/>
        </p:nvSpPr>
        <p:spPr bwMode="auto">
          <a:xfrm>
            <a:off x="4924425" y="4038600"/>
            <a:ext cx="3511550" cy="123825"/>
          </a:xfrm>
          <a:prstGeom prst="rect">
            <a:avLst/>
          </a:prstGeom>
          <a:solidFill>
            <a:schemeClr val="bg1">
              <a:lumMod val="85000"/>
            </a:schemeClr>
          </a:solidFill>
          <a:ln>
            <a:noFill/>
          </a:ln>
        </p:spPr>
        <p:txBody>
          <a:bodyPr/>
          <a:lstStyle/>
          <a:p>
            <a:endParaRPr altLang="en-US" lang="zh-CN"/>
          </a:p>
        </p:txBody>
      </p:sp>
      <p:sp>
        <p:nvSpPr>
          <p:cNvPr id="6172" name="Rectangle 28"/>
          <p:cNvSpPr>
            <a:spLocks noChangeArrowheads="1"/>
          </p:cNvSpPr>
          <p:nvPr/>
        </p:nvSpPr>
        <p:spPr bwMode="auto">
          <a:xfrm>
            <a:off x="4924425" y="4038600"/>
            <a:ext cx="2089150" cy="123825"/>
          </a:xfrm>
          <a:prstGeom prst="rect">
            <a:avLst/>
          </a:prstGeom>
          <a:solidFill>
            <a:schemeClr val="accent1"/>
          </a:solidFill>
          <a:ln>
            <a:noFill/>
          </a:ln>
        </p:spPr>
        <p:txBody>
          <a:bodyPr/>
          <a:lstStyle/>
          <a:p>
            <a:endParaRPr altLang="en-US" lang="zh-CN"/>
          </a:p>
        </p:txBody>
      </p:sp>
      <p:sp>
        <p:nvSpPr>
          <p:cNvPr id="6173" name="Rectangle 29"/>
          <p:cNvSpPr>
            <a:spLocks noChangeArrowheads="1"/>
          </p:cNvSpPr>
          <p:nvPr/>
        </p:nvSpPr>
        <p:spPr bwMode="auto">
          <a:xfrm>
            <a:off x="7221538" y="2695575"/>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rgbClr val="FFFFFF"/>
                </a:solidFill>
                <a:latin charset="-122" pitchFamily="34" typeface="微软雅黑"/>
                <a:ea charset="-122" pitchFamily="34" typeface="微软雅黑"/>
              </a:rPr>
              <a:t>75%</a:t>
            </a:r>
          </a:p>
        </p:txBody>
      </p:sp>
      <p:sp>
        <p:nvSpPr>
          <p:cNvPr id="6174" name="Freeform 30"/>
          <p:cNvSpPr/>
          <p:nvPr/>
        </p:nvSpPr>
        <p:spPr bwMode="auto">
          <a:xfrm>
            <a:off x="7731125" y="3160713"/>
            <a:ext cx="292100" cy="333375"/>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tx1">
              <a:lumMod val="75000"/>
              <a:lumOff val="25000"/>
            </a:schemeClr>
          </a:solidFill>
          <a:ln>
            <a:noFill/>
          </a:ln>
        </p:spPr>
        <p:txBody>
          <a:bodyPr/>
          <a:lstStyle/>
          <a:p>
            <a:endParaRPr altLang="en-US" lang="zh-CN"/>
          </a:p>
        </p:txBody>
      </p:sp>
      <p:sp>
        <p:nvSpPr>
          <p:cNvPr id="6175" name="Rectangle 31"/>
          <p:cNvSpPr>
            <a:spLocks noChangeArrowheads="1"/>
          </p:cNvSpPr>
          <p:nvPr/>
        </p:nvSpPr>
        <p:spPr bwMode="auto">
          <a:xfrm>
            <a:off x="7772400" y="32496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rgbClr val="FFFFFF"/>
                </a:solidFill>
                <a:latin charset="-122" pitchFamily="34" typeface="微软雅黑"/>
                <a:ea charset="-122" pitchFamily="34" typeface="微软雅黑"/>
              </a:rPr>
              <a:t>85%</a:t>
            </a:r>
          </a:p>
        </p:txBody>
      </p:sp>
      <p:sp>
        <p:nvSpPr>
          <p:cNvPr id="6176" name="Freeform 32"/>
          <p:cNvSpPr/>
          <p:nvPr/>
        </p:nvSpPr>
        <p:spPr bwMode="auto">
          <a:xfrm>
            <a:off x="6869113" y="3694113"/>
            <a:ext cx="292100" cy="333375"/>
          </a:xfrm>
          <a:custGeom>
            <a:gdLst>
              <a:gd fmla="*/ 125 w 125" name="T0"/>
              <a:gd fmla="*/ 62 h 144" name="T1"/>
              <a:gd fmla="*/ 62 w 125" name="T2"/>
              <a:gd fmla="*/ 0 h 144" name="T3"/>
              <a:gd fmla="*/ 0 w 125" name="T4"/>
              <a:gd fmla="*/ 62 h 144" name="T5"/>
              <a:gd fmla="*/ 51 w 125" name="T6"/>
              <a:gd fmla="*/ 124 h 144" name="T7"/>
              <a:gd fmla="*/ 55 w 125" name="T8"/>
              <a:gd fmla="*/ 130 h 144" name="T9"/>
              <a:gd fmla="*/ 62 w 125" name="T10"/>
              <a:gd fmla="*/ 144 h 144" name="T11"/>
              <a:gd fmla="*/ 70 w 125" name="T12"/>
              <a:gd fmla="*/ 130 h 144" name="T13"/>
              <a:gd fmla="*/ 74 w 125" name="T14"/>
              <a:gd fmla="*/ 124 h 144" name="T15"/>
              <a:gd fmla="*/ 125 w 125" name="T16"/>
              <a:gd fmla="*/ 62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solidFill>
          <a:ln>
            <a:noFill/>
          </a:ln>
        </p:spPr>
        <p:txBody>
          <a:bodyPr/>
          <a:lstStyle/>
          <a:p>
            <a:endParaRPr altLang="en-US" lang="zh-CN"/>
          </a:p>
        </p:txBody>
      </p:sp>
      <p:sp>
        <p:nvSpPr>
          <p:cNvPr id="6177" name="Rectangle 33"/>
          <p:cNvSpPr>
            <a:spLocks noChangeArrowheads="1"/>
          </p:cNvSpPr>
          <p:nvPr/>
        </p:nvSpPr>
        <p:spPr bwMode="auto">
          <a:xfrm>
            <a:off x="6910388" y="37830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buFont typeface="Arial"/>
              <a:buNone/>
            </a:pPr>
            <a:r>
              <a:rPr altLang="zh-CN" lang="en-US" sz="800">
                <a:solidFill>
                  <a:srgbClr val="FFFFFF"/>
                </a:solidFill>
                <a:latin charset="-122" pitchFamily="34" typeface="微软雅黑"/>
                <a:ea charset="-122" pitchFamily="34" typeface="微软雅黑"/>
              </a:rPr>
              <a:t>65%</a:t>
            </a:r>
          </a:p>
        </p:txBody>
      </p:sp>
      <p:sp>
        <p:nvSpPr>
          <p:cNvPr id="6178" name="Rectangle 34"/>
          <p:cNvSpPr>
            <a:spLocks noChangeArrowheads="1"/>
          </p:cNvSpPr>
          <p:nvPr/>
        </p:nvSpPr>
        <p:spPr bwMode="auto">
          <a:xfrm>
            <a:off x="4832350" y="2754313"/>
            <a:ext cx="6321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tx1">
                    <a:lumMod val="75000"/>
                    <a:lumOff val="25000"/>
                  </a:schemeClr>
                </a:solidFill>
              </a:rPr>
              <a:t>Developer </a:t>
            </a:r>
          </a:p>
        </p:txBody>
      </p:sp>
      <p:sp>
        <p:nvSpPr>
          <p:cNvPr id="6179" name="Rectangle 35"/>
          <p:cNvSpPr>
            <a:spLocks noChangeArrowheads="1"/>
          </p:cNvSpPr>
          <p:nvPr/>
        </p:nvSpPr>
        <p:spPr bwMode="auto">
          <a:xfrm>
            <a:off x="4832350" y="3309938"/>
            <a:ext cx="5686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tx1">
                    <a:lumMod val="75000"/>
                    <a:lumOff val="25000"/>
                  </a:schemeClr>
                </a:solidFill>
              </a:rPr>
              <a:t>Designer </a:t>
            </a:r>
          </a:p>
        </p:txBody>
      </p:sp>
      <p:sp>
        <p:nvSpPr>
          <p:cNvPr id="6180" name="Rectangle 36"/>
          <p:cNvSpPr>
            <a:spLocks noChangeArrowheads="1"/>
          </p:cNvSpPr>
          <p:nvPr/>
        </p:nvSpPr>
        <p:spPr bwMode="auto">
          <a:xfrm>
            <a:off x="4832350" y="3851275"/>
            <a:ext cx="6321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800">
                <a:solidFill>
                  <a:schemeClr val="tx1">
                    <a:lumMod val="75000"/>
                    <a:lumOff val="25000"/>
                  </a:schemeClr>
                </a:solidFill>
              </a:rPr>
              <a:t>Marketing </a:t>
            </a:r>
          </a:p>
        </p:txBody>
      </p:sp>
      <p:sp>
        <p:nvSpPr>
          <p:cNvPr id="6181" name="Line 37"/>
          <p:cNvSpPr>
            <a:spLocks noChangeShapeType="1"/>
          </p:cNvSpPr>
          <p:nvPr/>
        </p:nvSpPr>
        <p:spPr bwMode="auto">
          <a:xfrm flipH="1">
            <a:off x="4567238" y="2343150"/>
            <a:ext cx="0" cy="2087563"/>
          </a:xfrm>
          <a:prstGeom prst="line">
            <a:avLst/>
          </a:prstGeom>
          <a:noFill/>
          <a:ln w="6350">
            <a:solidFill>
              <a:schemeClr val="tx1">
                <a:lumMod val="50000"/>
                <a:lumOff val="50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6182" name="Rectangle 38"/>
          <p:cNvSpPr>
            <a:spLocks noChangeArrowheads="1"/>
          </p:cNvSpPr>
          <p:nvPr/>
        </p:nvSpPr>
        <p:spPr bwMode="auto">
          <a:xfrm>
            <a:off x="1452563" y="2859088"/>
            <a:ext cx="1438275"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1000">
                <a:solidFill>
                  <a:schemeClr val="bg1"/>
                </a:solidFill>
              </a:rPr>
              <a:t>MARKETING</a:t>
            </a:r>
          </a:p>
          <a:p>
            <a:pPr algn="ctr">
              <a:lnSpc>
                <a:spcPct val="120000"/>
              </a:lnSpc>
              <a:buFont typeface="Arial"/>
              <a:buNone/>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75" name="TextBox 7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7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slide3" id="10244" name="Rectangle 4"/>
          <p:cNvSpPr>
            <a:spLocks noChangeArrowheads="1"/>
          </p:cNvSpPr>
          <p:nvPr/>
        </p:nvSpPr>
        <p:spPr bwMode="auto">
          <a:xfrm>
            <a:off x="3851275" y="1779588"/>
            <a:ext cx="5292725" cy="3024187"/>
          </a:xfrm>
          <a:prstGeom prst="rect">
            <a:avLst/>
          </a:prstGeom>
          <a:blipFill dpi="0" rotWithShape="1">
            <a:blip r:embed="rId2"/>
            <a:stretch>
              <a:fillRect r="-157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10245" name="Rectangle 5"/>
          <p:cNvSpPr>
            <a:spLocks noChangeArrowheads="1"/>
          </p:cNvSpPr>
          <p:nvPr/>
        </p:nvSpPr>
        <p:spPr bwMode="auto">
          <a:xfrm>
            <a:off x="8820150" y="3290888"/>
            <a:ext cx="323850" cy="1512887"/>
          </a:xfrm>
          <a:prstGeom prst="rect">
            <a:avLst/>
          </a:prstGeom>
          <a:solidFill>
            <a:schemeClr val="accent1"/>
          </a:solidFill>
          <a:ln>
            <a:noFill/>
          </a:ln>
          <a:effectLst/>
        </p:spPr>
        <p:txBody>
          <a:bodyPr anchor="ctr" wrap="none"/>
          <a:lstStyle/>
          <a:p>
            <a:endParaRPr altLang="en-US" lang="zh-CN"/>
          </a:p>
        </p:txBody>
      </p:sp>
      <p:sp>
        <p:nvSpPr>
          <p:cNvPr id="10246" name="Rectangle 6"/>
          <p:cNvSpPr>
            <a:spLocks noChangeArrowheads="1"/>
          </p:cNvSpPr>
          <p:nvPr/>
        </p:nvSpPr>
        <p:spPr bwMode="auto">
          <a:xfrm>
            <a:off x="1403350" y="2171700"/>
            <a:ext cx="22320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ONE</a:t>
            </a:r>
          </a:p>
          <a:p>
            <a:pPr>
              <a:lnSpc>
                <a:spcPct val="120000"/>
              </a:lnSpc>
              <a:buFont typeface="Arial"/>
              <a:buNone/>
            </a:pPr>
            <a:endParaRPr altLang="en-US" b="1" lang="zh-CN" sz="800">
              <a:solidFill>
                <a:schemeClr val="tx1">
                  <a:lumMod val="50000"/>
                  <a:lumOff val="50000"/>
                </a:schemeClr>
              </a:solidFill>
            </a:endParaRPr>
          </a:p>
          <a:p>
            <a:pP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0247" name="Rectangle 7"/>
          <p:cNvSpPr>
            <a:spLocks noChangeArrowheads="1"/>
          </p:cNvSpPr>
          <p:nvPr/>
        </p:nvSpPr>
        <p:spPr bwMode="auto">
          <a:xfrm>
            <a:off x="395288" y="1203325"/>
            <a:ext cx="835342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0248" name="Text Box 8"/>
          <p:cNvSpPr txBox="1">
            <a:spLocks noChangeArrowheads="1"/>
          </p:cNvSpPr>
          <p:nvPr/>
        </p:nvSpPr>
        <p:spPr bwMode="auto">
          <a:xfrm>
            <a:off x="672147" y="2236788"/>
            <a:ext cx="455930"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2000">
                <a:solidFill>
                  <a:schemeClr val="accent1"/>
                </a:solidFill>
                <a:latin charset="0" pitchFamily="34" typeface="Impact"/>
              </a:rPr>
              <a:t>08</a:t>
            </a:r>
          </a:p>
        </p:txBody>
      </p:sp>
      <p:sp>
        <p:nvSpPr>
          <p:cNvPr id="10249" name="Text Box 9"/>
          <p:cNvSpPr txBox="1">
            <a:spLocks noChangeArrowheads="1"/>
          </p:cNvSpPr>
          <p:nvPr/>
        </p:nvSpPr>
        <p:spPr bwMode="auto">
          <a:xfrm>
            <a:off x="725329" y="2670175"/>
            <a:ext cx="347980" cy="213360"/>
          </a:xfrm>
          <a:prstGeom prst="rect">
            <a:avLst/>
          </a:prstGeom>
          <a:solidFill>
            <a:schemeClr val="tx1">
              <a:lumMod val="75000"/>
              <a:lumOff val="25000"/>
            </a:schemeClr>
          </a:solidFill>
          <a:ln>
            <a:noFill/>
          </a:ln>
          <a:effectLst/>
        </p:spPr>
        <p:txBody>
          <a:bodyPr wrap="none">
            <a:spAutoFit/>
          </a:bodyPr>
          <a:lstStyle/>
          <a:p>
            <a:pPr algn="ctr">
              <a:buFont typeface="Arial"/>
              <a:buNone/>
            </a:pPr>
            <a:r>
              <a:rPr altLang="zh-CN" lang="en-US" sz="800">
                <a:solidFill>
                  <a:schemeClr val="bg1"/>
                </a:solidFill>
              </a:rPr>
              <a:t>DEC</a:t>
            </a:r>
          </a:p>
        </p:txBody>
      </p:sp>
      <p:sp>
        <p:nvSpPr>
          <p:cNvPr id="10250" name="Rectangle 10"/>
          <p:cNvSpPr>
            <a:spLocks noChangeArrowheads="1"/>
          </p:cNvSpPr>
          <p:nvPr/>
        </p:nvSpPr>
        <p:spPr bwMode="auto">
          <a:xfrm>
            <a:off x="1403350" y="3560763"/>
            <a:ext cx="22320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a:p>
            <a:pPr>
              <a:lnSpc>
                <a:spcPct val="120000"/>
              </a:lnSpc>
              <a:buFont typeface="Arial"/>
              <a:buNone/>
            </a:pPr>
            <a:endParaRPr altLang="en-US" b="1" lang="zh-CN" sz="800">
              <a:solidFill>
                <a:schemeClr val="tx1">
                  <a:lumMod val="50000"/>
                  <a:lumOff val="50000"/>
                </a:schemeClr>
              </a:solidFill>
            </a:endParaRPr>
          </a:p>
          <a:p>
            <a:pP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0251" name="Text Box 11"/>
          <p:cNvSpPr txBox="1">
            <a:spLocks noChangeArrowheads="1"/>
          </p:cNvSpPr>
          <p:nvPr/>
        </p:nvSpPr>
        <p:spPr bwMode="auto">
          <a:xfrm>
            <a:off x="696753" y="3625850"/>
            <a:ext cx="406717"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sz="2000">
                <a:solidFill>
                  <a:schemeClr val="accent1"/>
                </a:solidFill>
                <a:latin charset="0" pitchFamily="34" typeface="Impact"/>
              </a:rPr>
              <a:t>12</a:t>
            </a:r>
          </a:p>
        </p:txBody>
      </p:sp>
      <p:sp>
        <p:nvSpPr>
          <p:cNvPr id="10252" name="Text Box 12"/>
          <p:cNvSpPr txBox="1">
            <a:spLocks noChangeArrowheads="1"/>
          </p:cNvSpPr>
          <p:nvPr/>
        </p:nvSpPr>
        <p:spPr bwMode="auto">
          <a:xfrm>
            <a:off x="713422" y="4059238"/>
            <a:ext cx="371793" cy="213360"/>
          </a:xfrm>
          <a:prstGeom prst="rect">
            <a:avLst/>
          </a:prstGeom>
          <a:solidFill>
            <a:schemeClr val="tx1">
              <a:lumMod val="75000"/>
              <a:lumOff val="25000"/>
            </a:schemeClr>
          </a:solidFill>
          <a:ln>
            <a:noFill/>
          </a:ln>
          <a:effectLst/>
        </p:spPr>
        <p:txBody>
          <a:bodyPr wrap="none">
            <a:spAutoFit/>
          </a:bodyPr>
          <a:lstStyle/>
          <a:p>
            <a:pPr algn="ctr">
              <a:buFont typeface="Arial"/>
              <a:buNone/>
            </a:pPr>
            <a:r>
              <a:rPr altLang="zh-CN" lang="en-US" sz="800">
                <a:solidFill>
                  <a:schemeClr val="bg1"/>
                </a:solidFill>
              </a:rPr>
              <a:t>NOV</a:t>
            </a:r>
          </a:p>
        </p:txBody>
      </p:sp>
      <p:sp>
        <p:nvSpPr>
          <p:cNvPr id="10253" name="Rectangle 13"/>
          <p:cNvSpPr>
            <a:spLocks noChangeArrowheads="1"/>
          </p:cNvSpPr>
          <p:nvPr/>
        </p:nvSpPr>
        <p:spPr bwMode="auto">
          <a:xfrm>
            <a:off x="8820150" y="1779588"/>
            <a:ext cx="323850" cy="1512887"/>
          </a:xfrm>
          <a:prstGeom prst="rect">
            <a:avLst/>
          </a:prstGeom>
          <a:solidFill>
            <a:schemeClr val="tx1">
              <a:lumMod val="75000"/>
              <a:lumOff val="25000"/>
            </a:schemeClr>
          </a:solidFill>
          <a:ln>
            <a:noFill/>
          </a:ln>
          <a:effectLst/>
        </p:spPr>
        <p:txBody>
          <a:bodyPr anchor="ctr" wrap="none"/>
          <a:lstStyle/>
          <a:p>
            <a:endParaRPr altLang="en-US" lang="zh-CN"/>
          </a:p>
        </p:txBody>
      </p:sp>
      <p:sp>
        <p:nvSpPr>
          <p:cNvPr id="10254" name="Rectangle 14"/>
          <p:cNvSpPr>
            <a:spLocks noChangeArrowheads="1"/>
          </p:cNvSpPr>
          <p:nvPr/>
        </p:nvSpPr>
        <p:spPr bwMode="auto">
          <a:xfrm>
            <a:off x="8496300" y="3290888"/>
            <a:ext cx="323850" cy="1512887"/>
          </a:xfrm>
          <a:prstGeom prst="rect">
            <a:avLst/>
          </a:prstGeom>
          <a:solidFill>
            <a:schemeClr val="tx1">
              <a:lumMod val="75000"/>
              <a:lumOff val="25000"/>
            </a:schemeClr>
          </a:solidFill>
          <a:ln>
            <a:noFill/>
          </a:ln>
          <a:effectLst/>
        </p:spPr>
        <p:txBody>
          <a:bodyPr anchor="ctr" wrap="none"/>
          <a:lstStyle/>
          <a:p>
            <a:endParaRPr altLang="en-US" lang="zh-CN"/>
          </a:p>
        </p:txBody>
      </p:sp>
      <p:sp>
        <p:nvSpPr>
          <p:cNvPr id="10255" name="Rectangle 15"/>
          <p:cNvSpPr>
            <a:spLocks noChangeArrowheads="1"/>
          </p:cNvSpPr>
          <p:nvPr/>
        </p:nvSpPr>
        <p:spPr bwMode="auto">
          <a:xfrm>
            <a:off x="8496300" y="1779588"/>
            <a:ext cx="323850" cy="1512887"/>
          </a:xfrm>
          <a:prstGeom prst="rect">
            <a:avLst/>
          </a:prstGeom>
          <a:solidFill>
            <a:schemeClr val="accent1"/>
          </a:solidFill>
          <a:ln>
            <a:noFill/>
          </a:ln>
          <a:effectLst/>
        </p:spPr>
        <p:txBody>
          <a:bodyPr anchor="ctr" wrap="none"/>
          <a:lstStyle/>
          <a:p>
            <a:endParaRPr altLang="en-US" lang="zh-CN">
              <a:solidFill>
                <a:schemeClr val="tx2">
                  <a:lumMod val="60000"/>
                  <a:lumOff val="40000"/>
                </a:schemeClr>
              </a:solidFill>
            </a:endParaRPr>
          </a:p>
        </p:txBody>
      </p:sp>
      <p:sp>
        <p:nvSpPr>
          <p:cNvPr id="52" name="TextBox 51"/>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53"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7" name="Rectangle 9"/>
          <p:cNvSpPr>
            <a:spLocks noChangeArrowheads="1"/>
          </p:cNvSpPr>
          <p:nvPr/>
        </p:nvSpPr>
        <p:spPr bwMode="auto">
          <a:xfrm>
            <a:off x="4202113" y="1655763"/>
            <a:ext cx="4249737" cy="444500"/>
          </a:xfrm>
          <a:prstGeom prst="rect">
            <a:avLst/>
          </a:prstGeom>
          <a:solidFill>
            <a:schemeClr val="accent1"/>
          </a:solidFill>
          <a:ln>
            <a:noFill/>
          </a:ln>
        </p:spPr>
        <p:txBody>
          <a:bodyPr/>
          <a:lstStyle/>
          <a:p>
            <a:endParaRPr altLang="en-US" lang="zh-CN"/>
          </a:p>
        </p:txBody>
      </p:sp>
      <p:sp>
        <p:nvSpPr>
          <p:cNvPr id="27658" name="Oval 10"/>
          <p:cNvSpPr>
            <a:spLocks noChangeArrowheads="1"/>
          </p:cNvSpPr>
          <p:nvPr/>
        </p:nvSpPr>
        <p:spPr bwMode="auto">
          <a:xfrm>
            <a:off x="8231188" y="1655763"/>
            <a:ext cx="444500" cy="444500"/>
          </a:xfrm>
          <a:prstGeom prst="ellipse">
            <a:avLst/>
          </a:prstGeom>
          <a:solidFill>
            <a:schemeClr val="accent1"/>
          </a:solidFill>
          <a:ln w="12700">
            <a:solidFill>
              <a:srgbClr val="FFFFFF"/>
            </a:solidFill>
            <a:round/>
          </a:ln>
        </p:spPr>
        <p:txBody>
          <a:bodyPr/>
          <a:lstStyle/>
          <a:p>
            <a:endParaRPr altLang="en-US" lang="zh-CN"/>
          </a:p>
        </p:txBody>
      </p:sp>
      <p:sp>
        <p:nvSpPr>
          <p:cNvPr id="27659" name="Rectangle 11"/>
          <p:cNvSpPr>
            <a:spLocks noChangeArrowheads="1"/>
          </p:cNvSpPr>
          <p:nvPr/>
        </p:nvSpPr>
        <p:spPr bwMode="auto">
          <a:xfrm>
            <a:off x="3919538" y="2100263"/>
            <a:ext cx="4248150" cy="447675"/>
          </a:xfrm>
          <a:prstGeom prst="rect">
            <a:avLst/>
          </a:prstGeom>
          <a:solidFill>
            <a:schemeClr val="tx1">
              <a:lumMod val="75000"/>
              <a:lumOff val="25000"/>
            </a:schemeClr>
          </a:solidFill>
          <a:ln>
            <a:noFill/>
          </a:ln>
        </p:spPr>
        <p:txBody>
          <a:bodyPr/>
          <a:lstStyle/>
          <a:p>
            <a:endParaRPr altLang="en-US" lang="zh-CN"/>
          </a:p>
        </p:txBody>
      </p:sp>
      <p:sp>
        <p:nvSpPr>
          <p:cNvPr id="27660" name="Oval 12"/>
          <p:cNvSpPr>
            <a:spLocks noChangeArrowheads="1"/>
          </p:cNvSpPr>
          <p:nvPr/>
        </p:nvSpPr>
        <p:spPr bwMode="auto">
          <a:xfrm>
            <a:off x="7945438" y="2100263"/>
            <a:ext cx="444500" cy="447675"/>
          </a:xfrm>
          <a:prstGeom prst="ellipse">
            <a:avLst/>
          </a:prstGeom>
          <a:solidFill>
            <a:schemeClr val="tx1">
              <a:lumMod val="75000"/>
              <a:lumOff val="25000"/>
            </a:schemeClr>
          </a:solidFill>
          <a:ln w="12700">
            <a:solidFill>
              <a:srgbClr val="FFFFFF"/>
            </a:solidFill>
            <a:round/>
          </a:ln>
        </p:spPr>
        <p:txBody>
          <a:bodyPr/>
          <a:lstStyle/>
          <a:p>
            <a:endParaRPr altLang="en-US" lang="zh-CN"/>
          </a:p>
        </p:txBody>
      </p:sp>
      <p:sp>
        <p:nvSpPr>
          <p:cNvPr id="27661" name="Rectangle 13"/>
          <p:cNvSpPr>
            <a:spLocks noChangeArrowheads="1"/>
          </p:cNvSpPr>
          <p:nvPr/>
        </p:nvSpPr>
        <p:spPr bwMode="auto">
          <a:xfrm>
            <a:off x="3584575" y="2547938"/>
            <a:ext cx="4251325" cy="444500"/>
          </a:xfrm>
          <a:prstGeom prst="rect">
            <a:avLst/>
          </a:prstGeom>
          <a:solidFill>
            <a:schemeClr val="accent1"/>
          </a:solidFill>
          <a:ln>
            <a:noFill/>
          </a:ln>
        </p:spPr>
        <p:txBody>
          <a:bodyPr/>
          <a:lstStyle/>
          <a:p>
            <a:endParaRPr altLang="en-US" lang="zh-CN"/>
          </a:p>
        </p:txBody>
      </p:sp>
      <p:sp>
        <p:nvSpPr>
          <p:cNvPr id="27662" name="Oval 14"/>
          <p:cNvSpPr>
            <a:spLocks noChangeArrowheads="1"/>
          </p:cNvSpPr>
          <p:nvPr/>
        </p:nvSpPr>
        <p:spPr bwMode="auto">
          <a:xfrm>
            <a:off x="7612063" y="2547938"/>
            <a:ext cx="444500" cy="444500"/>
          </a:xfrm>
          <a:prstGeom prst="ellipse">
            <a:avLst/>
          </a:prstGeom>
          <a:solidFill>
            <a:schemeClr val="accent1"/>
          </a:solidFill>
          <a:ln w="12700">
            <a:solidFill>
              <a:srgbClr val="FFFFFF"/>
            </a:solidFill>
            <a:round/>
          </a:ln>
        </p:spPr>
        <p:txBody>
          <a:bodyPr/>
          <a:lstStyle/>
          <a:p>
            <a:endParaRPr altLang="en-US" lang="zh-CN"/>
          </a:p>
        </p:txBody>
      </p:sp>
      <p:sp>
        <p:nvSpPr>
          <p:cNvPr id="27663" name="Rectangle 15"/>
          <p:cNvSpPr>
            <a:spLocks noChangeArrowheads="1"/>
          </p:cNvSpPr>
          <p:nvPr/>
        </p:nvSpPr>
        <p:spPr bwMode="auto">
          <a:xfrm>
            <a:off x="3540125" y="2992438"/>
            <a:ext cx="3921125" cy="444500"/>
          </a:xfrm>
          <a:prstGeom prst="rect">
            <a:avLst/>
          </a:prstGeom>
          <a:solidFill>
            <a:schemeClr val="tx1">
              <a:lumMod val="75000"/>
              <a:lumOff val="25000"/>
            </a:schemeClr>
          </a:solidFill>
          <a:ln>
            <a:noFill/>
          </a:ln>
        </p:spPr>
        <p:txBody>
          <a:bodyPr/>
          <a:lstStyle/>
          <a:p>
            <a:endParaRPr altLang="en-US" lang="zh-CN"/>
          </a:p>
        </p:txBody>
      </p:sp>
      <p:sp>
        <p:nvSpPr>
          <p:cNvPr id="27664" name="Oval 16"/>
          <p:cNvSpPr>
            <a:spLocks noChangeArrowheads="1"/>
          </p:cNvSpPr>
          <p:nvPr/>
        </p:nvSpPr>
        <p:spPr bwMode="auto">
          <a:xfrm>
            <a:off x="7237413" y="2992438"/>
            <a:ext cx="444500" cy="444500"/>
          </a:xfrm>
          <a:prstGeom prst="ellipse">
            <a:avLst/>
          </a:prstGeom>
          <a:solidFill>
            <a:schemeClr val="tx1">
              <a:lumMod val="75000"/>
              <a:lumOff val="25000"/>
            </a:schemeClr>
          </a:solidFill>
          <a:ln w="12700">
            <a:solidFill>
              <a:srgbClr val="FFFFFF"/>
            </a:solidFill>
            <a:round/>
          </a:ln>
        </p:spPr>
        <p:txBody>
          <a:bodyPr/>
          <a:lstStyle/>
          <a:p>
            <a:endParaRPr altLang="en-US" lang="zh-CN"/>
          </a:p>
        </p:txBody>
      </p:sp>
      <p:sp>
        <p:nvSpPr>
          <p:cNvPr id="27666" name="Oval 18"/>
          <p:cNvSpPr>
            <a:spLocks noChangeArrowheads="1"/>
          </p:cNvSpPr>
          <p:nvPr/>
        </p:nvSpPr>
        <p:spPr bwMode="auto">
          <a:xfrm>
            <a:off x="3059113" y="1776413"/>
            <a:ext cx="1873250" cy="1874837"/>
          </a:xfrm>
          <a:prstGeom prst="ellipse">
            <a:avLst/>
          </a:prstGeom>
          <a:solidFill>
            <a:schemeClr val="accent1"/>
          </a:solidFill>
          <a:ln>
            <a:noFill/>
          </a:ln>
        </p:spPr>
        <p:txBody>
          <a:bodyPr/>
          <a:lstStyle/>
          <a:p>
            <a:endParaRPr altLang="en-US" lang="zh-CN"/>
          </a:p>
        </p:txBody>
      </p:sp>
      <p:grpSp>
        <p:nvGrpSpPr>
          <p:cNvPr id="2" name="组合 1"/>
          <p:cNvGrpSpPr/>
          <p:nvPr/>
        </p:nvGrpSpPr>
        <p:grpSpPr>
          <a:xfrm>
            <a:off x="2919413" y="1635125"/>
            <a:ext cx="3127375" cy="3111500"/>
            <a:chOff x="2919413" y="1635125"/>
            <a:chExt cx="3127375" cy="3111500"/>
          </a:xfrm>
        </p:grpSpPr>
        <p:sp>
          <p:nvSpPr>
            <p:cNvPr id="27667" name="Freeform 19"/>
            <p:cNvSpPr>
              <a:spLocks noEditPoints="1"/>
            </p:cNvSpPr>
            <p:nvPr/>
          </p:nvSpPr>
          <p:spPr bwMode="auto">
            <a:xfrm>
              <a:off x="2919413" y="1635125"/>
              <a:ext cx="2144712" cy="2147888"/>
            </a:xfrm>
            <a:custGeom>
              <a:gdLst>
                <a:gd fmla="*/ 480 w 961" name="T0"/>
                <a:gd fmla="*/ 0 h 961" name="T1"/>
                <a:gd fmla="*/ 0 w 961" name="T2"/>
                <a:gd fmla="*/ 480 h 961" name="T3"/>
                <a:gd fmla="*/ 480 w 961" name="T4"/>
                <a:gd fmla="*/ 961 h 961" name="T5"/>
                <a:gd fmla="*/ 961 w 961" name="T6"/>
                <a:gd fmla="*/ 480 h 961" name="T7"/>
                <a:gd fmla="*/ 480 w 961" name="T8"/>
                <a:gd fmla="*/ 0 h 961" name="T9"/>
                <a:gd fmla="*/ 480 w 961" name="T10"/>
                <a:gd fmla="*/ 896 h 961" name="T11"/>
                <a:gd fmla="*/ 64 w 961" name="T12"/>
                <a:gd fmla="*/ 480 h 961" name="T13"/>
                <a:gd fmla="*/ 480 w 961" name="T14"/>
                <a:gd fmla="*/ 64 h 961" name="T15"/>
                <a:gd fmla="*/ 896 w 961" name="T16"/>
                <a:gd fmla="*/ 480 h 961" name="T17"/>
                <a:gd fmla="*/ 480 w 961" name="T18"/>
                <a:gd fmla="*/ 896 h 9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1" w="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tx1">
                <a:lumMod val="75000"/>
                <a:lumOff val="25000"/>
              </a:schemeClr>
            </a:solidFill>
            <a:ln>
              <a:noFill/>
            </a:ln>
          </p:spPr>
          <p:txBody>
            <a:bodyPr/>
            <a:lstStyle/>
            <a:p>
              <a:endParaRPr altLang="en-US" lang="zh-CN"/>
            </a:p>
          </p:txBody>
        </p:sp>
        <p:sp>
          <p:nvSpPr>
            <p:cNvPr id="27668" name="Freeform 20"/>
            <p:cNvSpPr/>
            <p:nvPr/>
          </p:nvSpPr>
          <p:spPr bwMode="auto">
            <a:xfrm>
              <a:off x="4660900" y="3355975"/>
              <a:ext cx="631825" cy="633413"/>
            </a:xfrm>
            <a:custGeom>
              <a:gdLst>
                <a:gd fmla="*/ 309 w 398" name="T0"/>
                <a:gd fmla="*/ 399 h 399" name="T1"/>
                <a:gd fmla="*/ 0 w 398" name="T2"/>
                <a:gd fmla="*/ 89 h 399" name="T3"/>
                <a:gd fmla="*/ 88 w 398" name="T4"/>
                <a:gd fmla="*/ 0 h 399" name="T5"/>
                <a:gd fmla="*/ 398 w 398" name="T6"/>
                <a:gd fmla="*/ 310 h 399" name="T7"/>
                <a:gd fmla="*/ 309 w 398" name="T8"/>
                <a:gd fmla="*/ 399 h 399" name="T9"/>
              </a:gdLst>
              <a:cxnLst>
                <a:cxn ang="0">
                  <a:pos x="T0" y="T1"/>
                </a:cxn>
                <a:cxn ang="0">
                  <a:pos x="T2" y="T3"/>
                </a:cxn>
                <a:cxn ang="0">
                  <a:pos x="T4" y="T5"/>
                </a:cxn>
                <a:cxn ang="0">
                  <a:pos x="T6" y="T7"/>
                </a:cxn>
                <a:cxn ang="0">
                  <a:pos x="T8" y="T9"/>
                </a:cxn>
              </a:cxnLst>
              <a:rect b="b" l="0" r="r" t="0"/>
              <a:pathLst>
                <a:path h="399" w="398">
                  <a:moveTo>
                    <a:pt x="309" y="399"/>
                  </a:moveTo>
                  <a:lnTo>
                    <a:pt x="0" y="89"/>
                  </a:lnTo>
                  <a:lnTo>
                    <a:pt x="88" y="0"/>
                  </a:lnTo>
                  <a:lnTo>
                    <a:pt x="398" y="310"/>
                  </a:lnTo>
                  <a:lnTo>
                    <a:pt x="309" y="399"/>
                  </a:lnTo>
                  <a:close/>
                </a:path>
              </a:pathLst>
            </a:custGeom>
            <a:solidFill>
              <a:schemeClr val="tx1">
                <a:lumMod val="75000"/>
                <a:lumOff val="25000"/>
              </a:schemeClr>
            </a:solidFill>
            <a:ln>
              <a:noFill/>
            </a:ln>
          </p:spPr>
          <p:txBody>
            <a:bodyPr/>
            <a:lstStyle/>
            <a:p>
              <a:endParaRPr altLang="en-US" lang="zh-CN"/>
            </a:p>
          </p:txBody>
        </p:sp>
        <p:sp>
          <p:nvSpPr>
            <p:cNvPr id="27669" name="Freeform 21"/>
            <p:cNvSpPr/>
            <p:nvPr/>
          </p:nvSpPr>
          <p:spPr bwMode="auto">
            <a:xfrm>
              <a:off x="5086350" y="3786188"/>
              <a:ext cx="960438" cy="960437"/>
            </a:xfrm>
            <a:custGeom>
              <a:gdLst>
                <a:gd fmla="*/ 340 w 430" name="T0"/>
                <a:gd fmla="*/ 415 h 430" name="T1"/>
                <a:gd fmla="*/ 302 w 430" name="T2"/>
                <a:gd fmla="*/ 421 h 430" name="T3"/>
                <a:gd fmla="*/ 9 w 430" name="T4"/>
                <a:gd fmla="*/ 128 h 430" name="T5"/>
                <a:gd fmla="*/ 14 w 430" name="T6"/>
                <a:gd fmla="*/ 90 h 430" name="T7"/>
                <a:gd fmla="*/ 91 w 430" name="T8"/>
                <a:gd fmla="*/ 14 h 430" name="T9"/>
                <a:gd fmla="*/ 128 w 430" name="T10"/>
                <a:gd fmla="*/ 8 h 430" name="T11"/>
                <a:gd fmla="*/ 421 w 430" name="T12"/>
                <a:gd fmla="*/ 301 h 430" name="T13"/>
                <a:gd fmla="*/ 416 w 430" name="T14"/>
                <a:gd fmla="*/ 339 h 430" name="T15"/>
                <a:gd fmla="*/ 340 w 430" name="T16"/>
                <a:gd fmla="*/ 415 h 4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0" w="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chemeClr val="tx1">
                <a:lumMod val="75000"/>
                <a:lumOff val="25000"/>
              </a:schemeClr>
            </a:solidFill>
            <a:ln>
              <a:noFill/>
            </a:ln>
          </p:spPr>
          <p:txBody>
            <a:bodyPr/>
            <a:lstStyle/>
            <a:p>
              <a:endParaRPr altLang="en-US" lang="zh-CN"/>
            </a:p>
          </p:txBody>
        </p:sp>
        <p:sp>
          <p:nvSpPr>
            <p:cNvPr id="27670" name="Freeform 22"/>
            <p:cNvSpPr/>
            <p:nvPr/>
          </p:nvSpPr>
          <p:spPr bwMode="auto">
            <a:xfrm>
              <a:off x="5157788" y="3857625"/>
              <a:ext cx="304800" cy="301625"/>
            </a:xfrm>
            <a:custGeom>
              <a:gdLst>
                <a:gd fmla="*/ 23 w 192" name="T0"/>
                <a:gd fmla="*/ 190 h 190" name="T1"/>
                <a:gd fmla="*/ 0 w 192" name="T2"/>
                <a:gd fmla="*/ 167 h 190" name="T3"/>
                <a:gd fmla="*/ 168 w 192" name="T4"/>
                <a:gd fmla="*/ 0 h 190" name="T5"/>
                <a:gd fmla="*/ 192 w 192" name="T6"/>
                <a:gd fmla="*/ 22 h 190" name="T7"/>
                <a:gd fmla="*/ 23 w 192" name="T8"/>
                <a:gd fmla="*/ 190 h 190" name="T9"/>
              </a:gdLst>
              <a:cxnLst>
                <a:cxn ang="0">
                  <a:pos x="T0" y="T1"/>
                </a:cxn>
                <a:cxn ang="0">
                  <a:pos x="T2" y="T3"/>
                </a:cxn>
                <a:cxn ang="0">
                  <a:pos x="T4" y="T5"/>
                </a:cxn>
                <a:cxn ang="0">
                  <a:pos x="T6" y="T7"/>
                </a:cxn>
                <a:cxn ang="0">
                  <a:pos x="T8" y="T9"/>
                </a:cxn>
              </a:cxnLst>
              <a:rect b="b" l="0" r="r" t="0"/>
              <a:pathLst>
                <a:path h="190" w="192">
                  <a:moveTo>
                    <a:pt x="23" y="190"/>
                  </a:moveTo>
                  <a:lnTo>
                    <a:pt x="0" y="167"/>
                  </a:lnTo>
                  <a:lnTo>
                    <a:pt x="168" y="0"/>
                  </a:lnTo>
                  <a:lnTo>
                    <a:pt x="192" y="22"/>
                  </a:lnTo>
                  <a:lnTo>
                    <a:pt x="23" y="190"/>
                  </a:lnTo>
                  <a:close/>
                </a:path>
              </a:pathLst>
            </a:custGeom>
            <a:solidFill>
              <a:schemeClr val="accent1"/>
            </a:solidFill>
            <a:ln>
              <a:noFill/>
            </a:ln>
          </p:spPr>
          <p:txBody>
            <a:bodyPr/>
            <a:lstStyle/>
            <a:p>
              <a:endParaRPr altLang="en-US" lang="zh-CN"/>
            </a:p>
          </p:txBody>
        </p:sp>
        <p:sp>
          <p:nvSpPr>
            <p:cNvPr id="27671" name="Freeform 23"/>
            <p:cNvSpPr/>
            <p:nvPr/>
          </p:nvSpPr>
          <p:spPr bwMode="auto">
            <a:xfrm>
              <a:off x="5673725" y="4371975"/>
              <a:ext cx="301625" cy="303213"/>
            </a:xfrm>
            <a:custGeom>
              <a:gdLst>
                <a:gd fmla="*/ 23 w 190" name="T0"/>
                <a:gd fmla="*/ 191 h 191" name="T1"/>
                <a:gd fmla="*/ 0 w 190" name="T2"/>
                <a:gd fmla="*/ 167 h 191" name="T3"/>
                <a:gd fmla="*/ 168 w 190" name="T4"/>
                <a:gd fmla="*/ 0 h 191" name="T5"/>
                <a:gd fmla="*/ 190 w 190" name="T6"/>
                <a:gd fmla="*/ 22 h 191" name="T7"/>
                <a:gd fmla="*/ 23 w 190" name="T8"/>
                <a:gd fmla="*/ 191 h 191" name="T9"/>
              </a:gdLst>
              <a:cxnLst>
                <a:cxn ang="0">
                  <a:pos x="T0" y="T1"/>
                </a:cxn>
                <a:cxn ang="0">
                  <a:pos x="T2" y="T3"/>
                </a:cxn>
                <a:cxn ang="0">
                  <a:pos x="T4" y="T5"/>
                </a:cxn>
                <a:cxn ang="0">
                  <a:pos x="T6" y="T7"/>
                </a:cxn>
                <a:cxn ang="0">
                  <a:pos x="T8" y="T9"/>
                </a:cxn>
              </a:cxnLst>
              <a:rect b="b" l="0" r="r" t="0"/>
              <a:pathLst>
                <a:path h="191" w="190">
                  <a:moveTo>
                    <a:pt x="23" y="191"/>
                  </a:moveTo>
                  <a:lnTo>
                    <a:pt x="0" y="167"/>
                  </a:lnTo>
                  <a:lnTo>
                    <a:pt x="168" y="0"/>
                  </a:lnTo>
                  <a:lnTo>
                    <a:pt x="190" y="22"/>
                  </a:lnTo>
                  <a:lnTo>
                    <a:pt x="23" y="191"/>
                  </a:lnTo>
                  <a:close/>
                </a:path>
              </a:pathLst>
            </a:custGeom>
            <a:solidFill>
              <a:schemeClr val="accent1"/>
            </a:solidFill>
            <a:ln>
              <a:noFill/>
            </a:ln>
          </p:spPr>
          <p:txBody>
            <a:bodyPr/>
            <a:lstStyle/>
            <a:p>
              <a:endParaRPr altLang="en-US" lang="zh-CN"/>
            </a:p>
          </p:txBody>
        </p:sp>
      </p:grpSp>
      <p:sp>
        <p:nvSpPr>
          <p:cNvPr id="27672" name="Rectangle 24"/>
          <p:cNvSpPr>
            <a:spLocks noChangeArrowheads="1"/>
          </p:cNvSpPr>
          <p:nvPr/>
        </p:nvSpPr>
        <p:spPr bwMode="auto">
          <a:xfrm>
            <a:off x="468313" y="1589088"/>
            <a:ext cx="2159000" cy="4023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tx1">
                    <a:lumMod val="50000"/>
                    <a:lumOff val="50000"/>
                  </a:schemeClr>
                </a:solidFill>
              </a:rPr>
              <a:t>TOPIC HEADER HERE</a:t>
            </a:r>
          </a:p>
          <a:p>
            <a:pPr>
              <a:lnSpc>
                <a:spcPct val="120000"/>
              </a:lnSpc>
              <a:buFont typeface="Arial"/>
              <a:buNone/>
            </a:pPr>
            <a:endParaRPr altLang="en-US" b="1" lang="zh-CN" sz="1000">
              <a:solidFill>
                <a:schemeClr val="tx1">
                  <a:lumMod val="50000"/>
                  <a:lumOff val="50000"/>
                </a:schemeClr>
              </a:solidFill>
            </a:endParaRP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a:p>
            <a:pPr>
              <a:lnSpc>
                <a:spcPct val="120000"/>
              </a:lnSpc>
              <a:buFont typeface="Arial"/>
              <a:buNone/>
            </a:pPr>
            <a:endParaRPr altLang="en-US" b="1" lang="zh-CN" sz="1000">
              <a:solidFill>
                <a:schemeClr val="tx1">
                  <a:lumMod val="50000"/>
                  <a:lumOff val="50000"/>
                </a:schemeClr>
              </a:solidFill>
            </a:endParaRP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a:t>
            </a:r>
          </a:p>
          <a:p>
            <a:pPr>
              <a:lnSpc>
                <a:spcPct val="120000"/>
              </a:lnSpc>
              <a:buFont typeface="Arial"/>
              <a:buNone/>
            </a:pPr>
            <a:endParaRPr altLang="en-US" b="1" lang="zh-CN" sz="1000">
              <a:solidFill>
                <a:schemeClr val="tx1">
                  <a:lumMod val="50000"/>
                  <a:lumOff val="50000"/>
                </a:schemeClr>
              </a:solidFill>
            </a:endParaRP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a:t>
            </a:r>
          </a:p>
        </p:txBody>
      </p:sp>
      <p:sp>
        <p:nvSpPr>
          <p:cNvPr id="27673" name="Rectangle 25"/>
          <p:cNvSpPr>
            <a:spLocks noChangeArrowheads="1"/>
          </p:cNvSpPr>
          <p:nvPr/>
        </p:nvSpPr>
        <p:spPr bwMode="auto">
          <a:xfrm>
            <a:off x="3265488" y="2135188"/>
            <a:ext cx="1450975"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bg1"/>
                </a:solidFill>
              </a:rPr>
              <a:t>TOPIC HEADER HERE</a:t>
            </a:r>
          </a:p>
          <a:p>
            <a:pPr algn="ctr">
              <a:lnSpc>
                <a:spcPct val="120000"/>
              </a:lnSpc>
              <a:buFont typeface="Arial"/>
              <a:buNone/>
            </a:pPr>
            <a:endParaRPr altLang="en-US" b="1" lang="zh-CN" sz="800">
              <a:solidFill>
                <a:schemeClr val="bg1"/>
              </a:solidFill>
            </a:endParaRPr>
          </a:p>
          <a:p>
            <a:pPr algn="ctr">
              <a:lnSpc>
                <a:spcPct val="120000"/>
              </a:lnSpc>
              <a:buFont typeface="Arial"/>
              <a:buNone/>
            </a:pPr>
            <a:r>
              <a:rPr altLang="en-US" b="1" lang="zh-CN" sz="800">
                <a:solidFill>
                  <a:schemeClr val="bg1"/>
                </a:solidFill>
              </a:rPr>
              <a:t>We have many PowerPoint templates that has been specifically designed to help anyone that is stepping into the world of PowerPoint for the very first time. </a:t>
            </a:r>
          </a:p>
        </p:txBody>
      </p:sp>
      <p:sp>
        <p:nvSpPr>
          <p:cNvPr id="27674" name="Rectangle 26"/>
          <p:cNvSpPr>
            <a:spLocks noChangeArrowheads="1"/>
          </p:cNvSpPr>
          <p:nvPr/>
        </p:nvSpPr>
        <p:spPr bwMode="auto">
          <a:xfrm>
            <a:off x="5226050" y="1727200"/>
            <a:ext cx="29464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5" name="Rectangle 27"/>
          <p:cNvSpPr>
            <a:spLocks noChangeArrowheads="1"/>
          </p:cNvSpPr>
          <p:nvPr/>
        </p:nvSpPr>
        <p:spPr bwMode="auto">
          <a:xfrm>
            <a:off x="5226050" y="2184400"/>
            <a:ext cx="265906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6" name="Rectangle 28"/>
          <p:cNvSpPr>
            <a:spLocks noChangeArrowheads="1"/>
          </p:cNvSpPr>
          <p:nvPr/>
        </p:nvSpPr>
        <p:spPr bwMode="auto">
          <a:xfrm>
            <a:off x="5226050" y="2627313"/>
            <a:ext cx="22987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7" name="Rectangle 29"/>
          <p:cNvSpPr>
            <a:spLocks noChangeArrowheads="1"/>
          </p:cNvSpPr>
          <p:nvPr/>
        </p:nvSpPr>
        <p:spPr bwMode="auto">
          <a:xfrm>
            <a:off x="5226050" y="3070225"/>
            <a:ext cx="200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rPr>
              <a:t>We have many PowerPoint templates that has been specifically designed.</a:t>
            </a:r>
          </a:p>
        </p:txBody>
      </p:sp>
      <p:sp>
        <p:nvSpPr>
          <p:cNvPr id="27678" name="Text Box 30"/>
          <p:cNvSpPr txBox="1">
            <a:spLocks noChangeArrowheads="1"/>
          </p:cNvSpPr>
          <p:nvPr/>
        </p:nvSpPr>
        <p:spPr bwMode="auto">
          <a:xfrm>
            <a:off x="8237539" y="1698625"/>
            <a:ext cx="4146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01</a:t>
            </a:r>
          </a:p>
        </p:txBody>
      </p:sp>
      <p:sp>
        <p:nvSpPr>
          <p:cNvPr id="27679" name="Text Box 31"/>
          <p:cNvSpPr txBox="1">
            <a:spLocks noChangeArrowheads="1"/>
          </p:cNvSpPr>
          <p:nvPr/>
        </p:nvSpPr>
        <p:spPr bwMode="auto">
          <a:xfrm>
            <a:off x="7947024" y="2151063"/>
            <a:ext cx="4146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02</a:t>
            </a:r>
          </a:p>
        </p:txBody>
      </p:sp>
      <p:sp>
        <p:nvSpPr>
          <p:cNvPr id="27680" name="Text Box 32"/>
          <p:cNvSpPr txBox="1">
            <a:spLocks noChangeArrowheads="1"/>
          </p:cNvSpPr>
          <p:nvPr/>
        </p:nvSpPr>
        <p:spPr bwMode="auto">
          <a:xfrm>
            <a:off x="7613649" y="2589213"/>
            <a:ext cx="4146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03</a:t>
            </a:r>
          </a:p>
        </p:txBody>
      </p:sp>
      <p:sp>
        <p:nvSpPr>
          <p:cNvPr id="27681" name="Text Box 33"/>
          <p:cNvSpPr txBox="1">
            <a:spLocks noChangeArrowheads="1"/>
          </p:cNvSpPr>
          <p:nvPr/>
        </p:nvSpPr>
        <p:spPr bwMode="auto">
          <a:xfrm>
            <a:off x="7237414" y="3036888"/>
            <a:ext cx="4146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a:solidFill>
                  <a:schemeClr val="bg1"/>
                </a:solidFill>
              </a:rPr>
              <a:t>04</a:t>
            </a:r>
          </a:p>
        </p:txBody>
      </p:sp>
      <p:sp>
        <p:nvSpPr>
          <p:cNvPr id="64" name="TextBox 63"/>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65"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2" name="Rectangle 4"/>
          <p:cNvSpPr>
            <a:spLocks noChangeArrowheads="1"/>
          </p:cNvSpPr>
          <p:nvPr/>
        </p:nvSpPr>
        <p:spPr bwMode="auto">
          <a:xfrm>
            <a:off x="436264" y="1346200"/>
            <a:ext cx="2746375" cy="1590675"/>
          </a:xfrm>
          <a:prstGeom prst="rect">
            <a:avLst/>
          </a:prstGeom>
          <a:solidFill>
            <a:schemeClr val="accent1"/>
          </a:solidFill>
          <a:ln>
            <a:noFill/>
          </a:ln>
        </p:spPr>
        <p:txBody>
          <a:bodyPr/>
          <a:lstStyle/>
          <a:p>
            <a:endParaRPr altLang="en-US" lang="zh-CN"/>
          </a:p>
        </p:txBody>
      </p:sp>
      <p:sp>
        <p:nvSpPr>
          <p:cNvPr descr="C3443F420FB5676601CD8A6FCB880146" id="12293" name="Rectangle 5"/>
          <p:cNvSpPr>
            <a:spLocks noChangeArrowheads="1"/>
          </p:cNvSpPr>
          <p:nvPr/>
        </p:nvSpPr>
        <p:spPr bwMode="auto">
          <a:xfrm>
            <a:off x="3200400" y="1344613"/>
            <a:ext cx="2746375" cy="1590675"/>
          </a:xfrm>
          <a:prstGeom prst="rect">
            <a:avLst/>
          </a:prstGeom>
          <a:blipFill dpi="0" rotWithShape="1">
            <a:blip r:embed="rId2">
              <a:extLst>
                <a:ext uri="{28A0092B-C50C-407E-A947-70E740481C1C}">
                  <a14:useLocalDpi val="0"/>
                </a:ext>
              </a:extLst>
            </a:blip>
            <a:stretch>
              <a:fillRect/>
            </a:stretch>
          </a:blipFill>
          <a:ln>
            <a:noFill/>
          </a:ln>
          <a:extLst/>
        </p:spPr>
        <p:txBody>
          <a:bodyPr/>
          <a:lstStyle/>
          <a:p>
            <a:endParaRPr altLang="en-US" lang="zh-CN"/>
          </a:p>
        </p:txBody>
      </p:sp>
      <p:sp>
        <p:nvSpPr>
          <p:cNvPr descr="headphones-405880_1280" id="12294" name="Rectangle 6"/>
          <p:cNvSpPr>
            <a:spLocks noChangeArrowheads="1"/>
          </p:cNvSpPr>
          <p:nvPr/>
        </p:nvSpPr>
        <p:spPr bwMode="auto">
          <a:xfrm>
            <a:off x="5962650" y="1344613"/>
            <a:ext cx="2746375" cy="1590675"/>
          </a:xfrm>
          <a:prstGeom prst="rect">
            <a:avLst/>
          </a:prstGeom>
          <a:blipFill dpi="0" rotWithShape="1">
            <a:blip r:embed="rId3"/>
            <a:stretch>
              <a:fillRect r="-2986"/>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photo-1416339276121-ba1dfa199912" id="12295" name="Rectangle 7"/>
          <p:cNvSpPr>
            <a:spLocks noChangeArrowheads="1"/>
          </p:cNvSpPr>
          <p:nvPr/>
        </p:nvSpPr>
        <p:spPr bwMode="auto">
          <a:xfrm>
            <a:off x="434975" y="2954338"/>
            <a:ext cx="2746375" cy="1590675"/>
          </a:xfrm>
          <a:prstGeom prst="rect">
            <a:avLst/>
          </a:prstGeom>
          <a:blipFill dpi="0" rotWithShape="1">
            <a:blip r:embed="rId4"/>
            <a:stretch>
              <a:fillRect b="-31505"/>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12" id="12296" name="Rectangle 8"/>
          <p:cNvSpPr>
            <a:spLocks noChangeArrowheads="1"/>
          </p:cNvSpPr>
          <p:nvPr/>
        </p:nvSpPr>
        <p:spPr bwMode="auto">
          <a:xfrm>
            <a:off x="3200400" y="2954338"/>
            <a:ext cx="2746375" cy="1590675"/>
          </a:xfrm>
          <a:prstGeom prst="rect">
            <a:avLst/>
          </a:prstGeom>
          <a:blipFill dpi="0" rotWithShape="1">
            <a:blip r:embed="rId5"/>
            <a:stretch>
              <a:fillRect b="-1579"/>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psb" id="12297" name="Rectangle 9"/>
          <p:cNvSpPr>
            <a:spLocks noChangeArrowheads="1"/>
          </p:cNvSpPr>
          <p:nvPr/>
        </p:nvSpPr>
        <p:spPr bwMode="auto">
          <a:xfrm>
            <a:off x="5962650" y="2954338"/>
            <a:ext cx="2746375" cy="1590675"/>
          </a:xfrm>
          <a:prstGeom prst="rect">
            <a:avLst/>
          </a:prstGeom>
          <a:blipFill dpi="0" rotWithShape="1">
            <a:blip r:embed="rId6"/>
            <a:stretch>
              <a:fillRect b="-15966"/>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2298" name="Rectangle 10"/>
          <p:cNvSpPr>
            <a:spLocks noChangeArrowheads="1"/>
          </p:cNvSpPr>
          <p:nvPr/>
        </p:nvSpPr>
        <p:spPr bwMode="auto">
          <a:xfrm>
            <a:off x="684213" y="1682750"/>
            <a:ext cx="22320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solidFill>
              </a:rPr>
              <a:t>TOPIC HEADER ONE</a:t>
            </a:r>
          </a:p>
          <a:p>
            <a:pPr>
              <a:lnSpc>
                <a:spcPct val="120000"/>
              </a:lnSpc>
              <a:buFont typeface="Arial"/>
              <a:buNone/>
            </a:pPr>
            <a:endParaRPr altLang="en-US" b="1" lang="zh-CN" sz="1000">
              <a:solidFill>
                <a:schemeClr val="bg1"/>
              </a:solidFill>
            </a:endParaRPr>
          </a:p>
          <a:p>
            <a:pPr>
              <a:lnSpc>
                <a:spcPct val="120000"/>
              </a:lnSpc>
              <a:buFont typeface="Arial"/>
              <a:buNone/>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47" name="TextBox 46"/>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48"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340" name="Group 4"/>
          <p:cNvGrpSpPr/>
          <p:nvPr/>
        </p:nvGrpSpPr>
        <p:grpSpPr>
          <a:xfrm>
            <a:off x="2900363" y="1808163"/>
            <a:ext cx="3343275" cy="2251075"/>
            <a:chExt cx="2724" cy="1835"/>
          </a:xfrm>
        </p:grpSpPr>
        <p:sp>
          <p:nvSpPr>
            <p:cNvPr id="14341" name="Oval 5"/>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14342" name="Group 6"/>
            <p:cNvGrpSpPr/>
            <p:nvPr/>
          </p:nvGrpSpPr>
          <p:grpSpPr>
            <a:xfrm>
              <a:off x="240" y="0"/>
              <a:ext cx="2246" cy="1810"/>
              <a:chExt cx="2556" cy="1958"/>
            </a:xfrm>
          </p:grpSpPr>
          <p:pic>
            <p:nvPicPr>
              <p:cNvPr descr="apple icons" id="14343" name="Picture 7"/>
              <p:cNvPicPr>
                <a:picLocks noChangeArrowheads="1" noChangeAspect="1"/>
              </p:cNvPicPr>
              <p:nvPr/>
            </p:nvPicPr>
            <p:blipFill>
              <a:blip r:embed="rId2">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star_stareu_177855_11" id="14344" name="Rectangle 8"/>
              <p:cNvSpPr>
                <a:spLocks noChangeArrowheads="1"/>
              </p:cNvSpPr>
              <p:nvPr/>
            </p:nvSpPr>
            <p:spPr bwMode="auto">
              <a:xfrm>
                <a:off x="99" y="100"/>
                <a:ext cx="2358" cy="1336"/>
              </a:xfrm>
              <a:prstGeom prst="rect">
                <a:avLst/>
              </a:prstGeom>
              <a:blipFill dpi="0" rotWithShape="1">
                <a:blip r:embed="rId3"/>
                <a:stretch>
                  <a:fillRect b="-1031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grpSp>
      <p:sp>
        <p:nvSpPr>
          <p:cNvPr id="14345" name="Freeform 9"/>
          <p:cNvSpPr/>
          <p:nvPr/>
        </p:nvSpPr>
        <p:spPr bwMode="auto">
          <a:xfrm>
            <a:off x="2590800" y="1644650"/>
            <a:ext cx="231775" cy="276225"/>
          </a:xfrm>
          <a:custGeom>
            <a:gdLst>
              <a:gd fmla="*/ 54 w 56" name="T0"/>
              <a:gd fmla="*/ 67 h 67" name="T1"/>
              <a:gd fmla="*/ 8 w 56" name="T2"/>
              <a:gd fmla="*/ 67 h 67" name="T3"/>
              <a:gd fmla="*/ 0 w 56" name="T4"/>
              <a:gd fmla="*/ 59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5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chemeClr val="accent1"/>
          </a:solidFill>
          <a:ln>
            <a:noFill/>
          </a:ln>
        </p:spPr>
        <p:txBody>
          <a:bodyPr/>
          <a:lstStyle/>
          <a:p>
            <a:endParaRPr altLang="en-US" lang="zh-CN"/>
          </a:p>
        </p:txBody>
      </p:sp>
      <p:sp>
        <p:nvSpPr>
          <p:cNvPr id="14346" name="Freeform 10"/>
          <p:cNvSpPr>
            <a:spLocks noEditPoints="1"/>
          </p:cNvSpPr>
          <p:nvPr/>
        </p:nvSpPr>
        <p:spPr bwMode="auto">
          <a:xfrm>
            <a:off x="6296025" y="3433763"/>
            <a:ext cx="241300" cy="339725"/>
          </a:xfrm>
          <a:custGeom>
            <a:gdLst>
              <a:gd fmla="*/ 11 w 87" name="T0"/>
              <a:gd fmla="*/ 109 h 123" name="T1"/>
              <a:gd fmla="*/ 5 w 87" name="T2"/>
              <a:gd fmla="*/ 82 h 123" name="T3"/>
              <a:gd fmla="*/ 0 w 87" name="T4"/>
              <a:gd fmla="*/ 70 h 123" name="T5"/>
              <a:gd fmla="*/ 8 w 87" name="T6"/>
              <a:gd fmla="*/ 57 h 123" name="T7"/>
              <a:gd fmla="*/ 34 w 87" name="T8"/>
              <a:gd fmla="*/ 25 h 123" name="T9"/>
              <a:gd fmla="*/ 28 w 87" name="T10"/>
              <a:gd fmla="*/ 14 h 123" name="T11"/>
              <a:gd fmla="*/ 25 w 87" name="T12"/>
              <a:gd fmla="*/ 13 h 123" name="T13"/>
              <a:gd fmla="*/ 24 w 87" name="T14"/>
              <a:gd fmla="*/ 8 h 123" name="T15"/>
              <a:gd fmla="*/ 42 w 87" name="T16"/>
              <a:gd fmla="*/ 1 h 123" name="T17"/>
              <a:gd fmla="*/ 46 w 87" name="T18"/>
              <a:gd fmla="*/ 1 h 123" name="T19"/>
              <a:gd fmla="*/ 46 w 87" name="T20"/>
              <a:gd fmla="*/ 6 h 123" name="T21"/>
              <a:gd fmla="*/ 44 w 87" name="T22"/>
              <a:gd fmla="*/ 8 h 123" name="T23"/>
              <a:gd fmla="*/ 66 w 87" name="T24"/>
              <a:gd fmla="*/ 67 h 123" name="T25"/>
              <a:gd fmla="*/ 65 w 87" name="T26"/>
              <a:gd fmla="*/ 68 h 123" name="T27"/>
              <a:gd fmla="*/ 64 w 87" name="T28"/>
              <a:gd fmla="*/ 74 h 123" name="T29"/>
              <a:gd fmla="*/ 56 w 87" name="T30"/>
              <a:gd fmla="*/ 74 h 123" name="T31"/>
              <a:gd fmla="*/ 54 w 87" name="T32"/>
              <a:gd fmla="*/ 72 h 123" name="T33"/>
              <a:gd fmla="*/ 52 w 87" name="T34"/>
              <a:gd fmla="*/ 71 h 123" name="T35"/>
              <a:gd fmla="*/ 38 w 87" name="T36"/>
              <a:gd fmla="*/ 43 h 123" name="T37"/>
              <a:gd fmla="*/ 24 w 87" name="T38"/>
              <a:gd fmla="*/ 65 h 123" name="T39"/>
              <a:gd fmla="*/ 22 w 87" name="T40"/>
              <a:gd fmla="*/ 78 h 123" name="T41"/>
              <a:gd fmla="*/ 37 w 87" name="T42"/>
              <a:gd fmla="*/ 108 h 123" name="T43"/>
              <a:gd fmla="*/ 81 w 87" name="T44"/>
              <a:gd fmla="*/ 109 h 123" name="T45"/>
              <a:gd fmla="*/ 86 w 87" name="T46"/>
              <a:gd fmla="*/ 118 h 123" name="T47"/>
              <a:gd fmla="*/ 10 w 87" name="T48"/>
              <a:gd fmla="*/ 123 h 123" name="T49"/>
              <a:gd fmla="*/ 5 w 87" name="T50"/>
              <a:gd fmla="*/ 114 h 123" name="T51"/>
              <a:gd fmla="*/ 13 w 87" name="T52"/>
              <a:gd fmla="*/ 65 h 123" name="T53"/>
              <a:gd fmla="*/ 13 w 87" name="T54"/>
              <a:gd fmla="*/ 76 h 123" name="T55"/>
              <a:gd fmla="*/ 13 w 87" name="T56"/>
              <a:gd fmla="*/ 65 h 123" name="T57"/>
              <a:gd fmla="*/ 82 w 87" name="T58"/>
              <a:gd fmla="*/ 72 h 123" name="T59"/>
              <a:gd fmla="*/ 87 w 87" name="T60"/>
              <a:gd fmla="*/ 76 h 123" name="T61"/>
              <a:gd fmla="*/ 49 w 87" name="T62"/>
              <a:gd fmla="*/ 94 h 123" name="T63"/>
              <a:gd fmla="*/ 44 w 87" name="T64"/>
              <a:gd fmla="*/ 90 h 1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3" w="87">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chemeClr val="accent1"/>
          </a:solidFill>
          <a:ln>
            <a:noFill/>
          </a:ln>
        </p:spPr>
        <p:txBody>
          <a:bodyPr/>
          <a:lstStyle/>
          <a:p>
            <a:endParaRPr altLang="en-US" lang="zh-CN"/>
          </a:p>
        </p:txBody>
      </p:sp>
      <p:sp>
        <p:nvSpPr>
          <p:cNvPr id="14347" name="Freeform 11"/>
          <p:cNvSpPr>
            <a:spLocks noEditPoints="1"/>
          </p:cNvSpPr>
          <p:nvPr/>
        </p:nvSpPr>
        <p:spPr bwMode="auto">
          <a:xfrm rot="-178888">
            <a:off x="2554288" y="3429000"/>
            <a:ext cx="304800" cy="304800"/>
          </a:xfrm>
          <a:custGeom>
            <a:gdLst>
              <a:gd fmla="*/ 69 w 138" name="T0"/>
              <a:gd fmla="*/ 138 h 138" name="T1"/>
              <a:gd fmla="*/ 114 w 138" name="T2"/>
              <a:gd fmla="*/ 36 h 138" name="T3"/>
              <a:gd fmla="*/ 105 w 138" name="T4"/>
              <a:gd fmla="*/ 64 h 138" name="T5"/>
              <a:gd fmla="*/ 126 w 138" name="T6"/>
              <a:gd fmla="*/ 64 h 138" name="T7"/>
              <a:gd fmla="*/ 124 w 138" name="T8"/>
              <a:gd fmla="*/ 72 h 138" name="T9"/>
              <a:gd fmla="*/ 102 w 138" name="T10"/>
              <a:gd fmla="*/ 95 h 138" name="T11"/>
              <a:gd fmla="*/ 116 w 138" name="T12"/>
              <a:gd fmla="*/ 101 h 138" name="T13"/>
              <a:gd fmla="*/ 25 w 138" name="T14"/>
              <a:gd fmla="*/ 101 h 138" name="T15"/>
              <a:gd fmla="*/ 34 w 138" name="T16"/>
              <a:gd fmla="*/ 73 h 138" name="T17"/>
              <a:gd fmla="*/ 13 w 138" name="T18"/>
              <a:gd fmla="*/ 74 h 138" name="T19"/>
              <a:gd fmla="*/ 15 w 138" name="T20"/>
              <a:gd fmla="*/ 66 h 138" name="T21"/>
              <a:gd fmla="*/ 37 w 138" name="T22"/>
              <a:gd fmla="*/ 43 h 138" name="T23"/>
              <a:gd fmla="*/ 22 w 138" name="T24"/>
              <a:gd fmla="*/ 37 h 138" name="T25"/>
              <a:gd fmla="*/ 92 w 138" name="T26"/>
              <a:gd fmla="*/ 19 h 138" name="T27"/>
              <a:gd fmla="*/ 109 w 138" name="T28"/>
              <a:gd fmla="*/ 32 h 138" name="T29"/>
              <a:gd fmla="*/ 93 w 138" name="T30"/>
              <a:gd fmla="*/ 18 h 138" name="T31"/>
              <a:gd fmla="*/ 74 w 138" name="T32"/>
              <a:gd fmla="*/ 12 h 138" name="T33"/>
              <a:gd fmla="*/ 74 w 138" name="T34"/>
              <a:gd fmla="*/ 40 h 138" name="T35"/>
              <a:gd fmla="*/ 81 w 138" name="T36"/>
              <a:gd fmla="*/ 14 h 138" name="T37"/>
              <a:gd fmla="*/ 61 w 138" name="T38"/>
              <a:gd fmla="*/ 13 h 138" name="T39"/>
              <a:gd fmla="*/ 46 w 138" name="T40"/>
              <a:gd fmla="*/ 37 h 138" name="T41"/>
              <a:gd fmla="*/ 66 w 138" name="T42"/>
              <a:gd fmla="*/ 14 h 138" name="T43"/>
              <a:gd fmla="*/ 29 w 138" name="T44"/>
              <a:gd fmla="*/ 29 h 138" name="T45"/>
              <a:gd fmla="*/ 37 w 138" name="T46"/>
              <a:gd fmla="*/ 35 h 138" name="T47"/>
              <a:gd fmla="*/ 45 w 138" name="T48"/>
              <a:gd fmla="*/ 18 h 138" name="T49"/>
              <a:gd fmla="*/ 46 w 138" name="T50"/>
              <a:gd fmla="*/ 119 h 138" name="T51"/>
              <a:gd fmla="*/ 29 w 138" name="T52"/>
              <a:gd fmla="*/ 106 h 138" name="T53"/>
              <a:gd fmla="*/ 64 w 138" name="T54"/>
              <a:gd fmla="*/ 125 h 138" name="T55"/>
              <a:gd fmla="*/ 64 w 138" name="T56"/>
              <a:gd fmla="*/ 98 h 138" name="T57"/>
              <a:gd fmla="*/ 57 w 138" name="T58"/>
              <a:gd fmla="*/ 123 h 138" name="T59"/>
              <a:gd fmla="*/ 78 w 138" name="T60"/>
              <a:gd fmla="*/ 125 h 138" name="T61"/>
              <a:gd fmla="*/ 92 w 138" name="T62"/>
              <a:gd fmla="*/ 100 h 138" name="T63"/>
              <a:gd fmla="*/ 72 w 138" name="T64"/>
              <a:gd fmla="*/ 123 h 138" name="T65"/>
              <a:gd fmla="*/ 110 w 138" name="T66"/>
              <a:gd fmla="*/ 108 h 138" name="T67"/>
              <a:gd fmla="*/ 99 w 138" name="T68"/>
              <a:gd fmla="*/ 104 h 138" name="T69"/>
              <a:gd fmla="*/ 94 w 138" name="T70"/>
              <a:gd fmla="*/ 43 h 138" name="T71"/>
              <a:gd fmla="*/ 72 w 138" name="T72"/>
              <a:gd fmla="*/ 64 h 138" name="T73"/>
              <a:gd fmla="*/ 98 w 138" name="T74"/>
              <a:gd fmla="*/ 64 h 138" name="T75"/>
              <a:gd fmla="*/ 97 w 138" name="T76"/>
              <a:gd fmla="*/ 72 h 138" name="T77"/>
              <a:gd fmla="*/ 72 w 138" name="T78"/>
              <a:gd fmla="*/ 90 h 138" name="T79"/>
              <a:gd fmla="*/ 96 w 138" name="T80"/>
              <a:gd fmla="*/ 93 h 138" name="T81"/>
              <a:gd fmla="*/ 45 w 138" name="T82"/>
              <a:gd fmla="*/ 94 h 138" name="T83"/>
              <a:gd fmla="*/ 66 w 138" name="T84"/>
              <a:gd fmla="*/ 73 h 138" name="T85"/>
              <a:gd fmla="*/ 40 w 138" name="T86"/>
              <a:gd fmla="*/ 74 h 138" name="T87"/>
              <a:gd fmla="*/ 42 w 138" name="T88"/>
              <a:gd fmla="*/ 66 h 138" name="T89"/>
              <a:gd fmla="*/ 66 w 138" name="T90"/>
              <a:gd fmla="*/ 47 h 138" name="T91"/>
              <a:gd fmla="*/ 43 w 138" name="T92"/>
              <a:gd fmla="*/ 44 h 1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8" w="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chemeClr val="accent1"/>
          </a:solidFill>
          <a:ln>
            <a:noFill/>
          </a:ln>
        </p:spPr>
        <p:txBody>
          <a:bodyPr/>
          <a:lstStyle/>
          <a:p>
            <a:endParaRPr altLang="en-US" lang="zh-CN"/>
          </a:p>
        </p:txBody>
      </p:sp>
      <p:grpSp>
        <p:nvGrpSpPr>
          <p:cNvPr id="14348" name="Group 12"/>
          <p:cNvGrpSpPr/>
          <p:nvPr/>
        </p:nvGrpSpPr>
        <p:grpSpPr>
          <a:xfrm>
            <a:off x="6264275" y="1635125"/>
            <a:ext cx="304800" cy="295275"/>
            <a:chExt cx="191" cy="186"/>
          </a:xfrm>
          <a:solidFill>
            <a:schemeClr val="accent1"/>
          </a:solidFill>
        </p:grpSpPr>
        <p:sp>
          <p:nvSpPr>
            <p:cNvPr id="14349" name="Freeform 13"/>
            <p:cNvSpPr>
              <a:spLocks noEditPoints="1"/>
            </p:cNvSpPr>
            <p:nvPr/>
          </p:nvSpPr>
          <p:spPr bwMode="auto">
            <a:xfrm>
              <a:off x="0" y="0"/>
              <a:ext cx="121" cy="113"/>
            </a:xfrm>
            <a:custGeom>
              <a:gdLst>
                <a:gd fmla="*/ 51 w 51" name="T0"/>
                <a:gd fmla="*/ 33 h 48" name="T1"/>
                <a:gd fmla="*/ 2 w 51" name="T2"/>
                <a:gd fmla="*/ 33 h 48" name="T3"/>
                <a:gd fmla="*/ 0 w 51" name="T4"/>
                <a:gd fmla="*/ 34 h 48" name="T5"/>
                <a:gd fmla="*/ 18 w 51" name="T6"/>
                <a:gd fmla="*/ 48 h 48" name="T7"/>
                <a:gd fmla="*/ 36 w 51" name="T8"/>
                <a:gd fmla="*/ 48 h 48" name="T9"/>
                <a:gd fmla="*/ 39 w 51" name="T10"/>
                <a:gd fmla="*/ 44 h 48" name="T11"/>
                <a:gd fmla="*/ 37 w 51" name="T12"/>
                <a:gd fmla="*/ 40 h 48" name="T13"/>
                <a:gd fmla="*/ 38 w 51" name="T14"/>
                <a:gd fmla="*/ 38 h 48" name="T15"/>
                <a:gd fmla="*/ 39 w 51" name="T16"/>
                <a:gd fmla="*/ 38 h 48" name="T17"/>
                <a:gd fmla="*/ 43 w 51" name="T18"/>
                <a:gd fmla="*/ 41 h 48" name="T19"/>
                <a:gd fmla="*/ 44 w 51" name="T20"/>
                <a:gd fmla="*/ 40 h 48" name="T21"/>
                <a:gd fmla="*/ 40 w 51" name="T22"/>
                <a:gd fmla="*/ 37 h 48" name="T23"/>
                <a:gd fmla="*/ 40 w 51" name="T24"/>
                <a:gd fmla="*/ 35 h 48" name="T25"/>
                <a:gd fmla="*/ 43 w 51" name="T26"/>
                <a:gd fmla="*/ 35 h 48" name="T27"/>
                <a:gd fmla="*/ 47 w 51" name="T28"/>
                <a:gd fmla="*/ 37 h 48" name="T29"/>
                <a:gd fmla="*/ 51 w 51" name="T30"/>
                <a:gd fmla="*/ 33 h 48" name="T31"/>
                <a:gd fmla="*/ 33 w 51" name="T32"/>
                <a:gd fmla="*/ 30 h 48" name="T33"/>
                <a:gd fmla="*/ 25 w 51" name="T34"/>
                <a:gd fmla="*/ 3 h 48" name="T35"/>
                <a:gd fmla="*/ 27 w 51" name="T36"/>
                <a:gd fmla="*/ 1 h 48" name="T37"/>
                <a:gd fmla="*/ 44 w 51" name="T38"/>
                <a:gd fmla="*/ 14 h 48" name="T39"/>
                <a:gd fmla="*/ 48 w 51" name="T40"/>
                <a:gd fmla="*/ 29 h 48" name="T41"/>
                <a:gd fmla="*/ 47 w 51" name="T42"/>
                <a:gd fmla="*/ 31 h 48" name="T43"/>
                <a:gd fmla="*/ 34 w 51" name="T44"/>
                <a:gd fmla="*/ 31 h 48" name="T45"/>
                <a:gd fmla="*/ 33 w 51" name="T46"/>
                <a:gd fmla="*/ 30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51">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4350" name="Freeform 14"/>
            <p:cNvSpPr>
              <a:spLocks noEditPoints="1"/>
            </p:cNvSpPr>
            <p:nvPr/>
          </p:nvSpPr>
          <p:spPr bwMode="auto">
            <a:xfrm>
              <a:off x="85" y="78"/>
              <a:ext cx="106" cy="108"/>
            </a:xfrm>
            <a:custGeom>
              <a:gdLst>
                <a:gd fmla="*/ 43 w 45" name="T0"/>
                <a:gd fmla="*/ 0 h 46" name="T1"/>
                <a:gd fmla="*/ 15 w 45" name="T2"/>
                <a:gd fmla="*/ 0 h 46" name="T3"/>
                <a:gd fmla="*/ 11 w 45" name="T4"/>
                <a:gd fmla="*/ 4 h 46" name="T5"/>
                <a:gd fmla="*/ 12 w 45" name="T6"/>
                <a:gd fmla="*/ 7 h 46" name="T7"/>
                <a:gd fmla="*/ 12 w 45" name="T8"/>
                <a:gd fmla="*/ 8 h 46" name="T9"/>
                <a:gd fmla="*/ 11 w 45" name="T10"/>
                <a:gd fmla="*/ 9 h 46" name="T11"/>
                <a:gd fmla="*/ 8 w 45" name="T12"/>
                <a:gd fmla="*/ 7 h 46" name="T13"/>
                <a:gd fmla="*/ 7 w 45" name="T14"/>
                <a:gd fmla="*/ 8 h 46" name="T15"/>
                <a:gd fmla="*/ 10 w 45" name="T16"/>
                <a:gd fmla="*/ 10 h 46" name="T17"/>
                <a:gd fmla="*/ 10 w 45" name="T18"/>
                <a:gd fmla="*/ 12 h 46" name="T19"/>
                <a:gd fmla="*/ 7 w 45" name="T20"/>
                <a:gd fmla="*/ 13 h 46" name="T21"/>
                <a:gd fmla="*/ 3 w 45" name="T22"/>
                <a:gd fmla="*/ 11 h 46" name="T23"/>
                <a:gd fmla="*/ 0 w 45" name="T24"/>
                <a:gd fmla="*/ 15 h 46" name="T25"/>
                <a:gd fmla="*/ 43 w 45" name="T26"/>
                <a:gd fmla="*/ 15 h 46" name="T27"/>
                <a:gd fmla="*/ 45 w 45" name="T28"/>
                <a:gd fmla="*/ 13 h 46" name="T29"/>
                <a:gd fmla="*/ 45 w 45" name="T30"/>
                <a:gd fmla="*/ 1 h 46" name="T31"/>
                <a:gd fmla="*/ 43 w 45" name="T32"/>
                <a:gd fmla="*/ 0 h 46" name="T33"/>
                <a:gd fmla="*/ 9 w 45" name="T34"/>
                <a:gd fmla="*/ 45 h 46" name="T35"/>
                <a:gd fmla="*/ 2 w 45" name="T36"/>
                <a:gd fmla="*/ 19 h 46" name="T37"/>
                <a:gd fmla="*/ 4 w 45" name="T38"/>
                <a:gd fmla="*/ 16 h 46" name="T39"/>
                <a:gd fmla="*/ 16 w 45" name="T40"/>
                <a:gd fmla="*/ 16 h 46" name="T41"/>
                <a:gd fmla="*/ 18 w 45" name="T42"/>
                <a:gd fmla="*/ 18 h 46" name="T43"/>
                <a:gd fmla="*/ 24 w 45" name="T44"/>
                <a:gd fmla="*/ 41 h 46" name="T45"/>
                <a:gd fmla="*/ 23 w 45" name="T46"/>
                <a:gd fmla="*/ 43 h 46" name="T47"/>
                <a:gd fmla="*/ 12 w 45" name="T48"/>
                <a:gd fmla="*/ 46 h 46" name="T49"/>
                <a:gd fmla="*/ 9 w 45" name="T50"/>
                <a:gd fmla="*/ 45 h 46" name="T51"/>
                <a:gd fmla="*/ 14 w 45" name="T52"/>
                <a:gd fmla="*/ 42 h 46" name="T53"/>
                <a:gd fmla="*/ 19 w 45" name="T54"/>
                <a:gd fmla="*/ 41 h 46" name="T55"/>
                <a:gd fmla="*/ 20 w 45" name="T56"/>
                <a:gd fmla="*/ 39 h 46" name="T57"/>
                <a:gd fmla="*/ 16 w 45" name="T58"/>
                <a:gd fmla="*/ 23 h 46" name="T59"/>
                <a:gd fmla="*/ 14 w 45" name="T60"/>
                <a:gd fmla="*/ 22 h 46" name="T61"/>
                <a:gd fmla="*/ 9 w 45" name="T62"/>
                <a:gd fmla="*/ 23 h 46" name="T63"/>
                <a:gd fmla="*/ 8 w 45" name="T64"/>
                <a:gd fmla="*/ 25 h 46" name="T65"/>
                <a:gd fmla="*/ 12 w 45" name="T66"/>
                <a:gd fmla="*/ 41 h 46" name="T67"/>
                <a:gd fmla="*/ 14 w 45" name="T68"/>
                <a:gd fmla="*/ 42 h 46" name="T69"/>
                <a:gd fmla="*/ 42 w 45" name="T70"/>
                <a:gd fmla="*/ 5 h 46" name="T71"/>
                <a:gd fmla="*/ 42 w 45" name="T72"/>
                <a:gd fmla="*/ 10 h 46" name="T73"/>
                <a:gd fmla="*/ 40 w 45" name="T74"/>
                <a:gd fmla="*/ 12 h 46" name="T75"/>
                <a:gd fmla="*/ 24 w 45" name="T76"/>
                <a:gd fmla="*/ 12 h 46" name="T77"/>
                <a:gd fmla="*/ 23 w 45" name="T78"/>
                <a:gd fmla="*/ 10 h 46" name="T79"/>
                <a:gd fmla="*/ 23 w 45" name="T80"/>
                <a:gd fmla="*/ 5 h 46" name="T81"/>
                <a:gd fmla="*/ 24 w 45" name="T82"/>
                <a:gd fmla="*/ 3 h 46" name="T83"/>
                <a:gd fmla="*/ 40 w 45" name="T84"/>
                <a:gd fmla="*/ 3 h 46" name="T85"/>
                <a:gd fmla="*/ 42 w 45" name="T86"/>
                <a:gd fmla="*/ 5 h 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 w="45">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14351" name="Rectangle 15"/>
          <p:cNvSpPr>
            <a:spLocks noChangeArrowheads="1"/>
          </p:cNvSpPr>
          <p:nvPr/>
        </p:nvSpPr>
        <p:spPr bwMode="auto">
          <a:xfrm>
            <a:off x="6729413" y="169068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TWO</a:t>
            </a:r>
          </a:p>
          <a:p>
            <a:pPr>
              <a:lnSpc>
                <a:spcPct val="120000"/>
              </a:lnSpc>
              <a:buFont typeface="Arial"/>
              <a:buNone/>
            </a:pPr>
            <a:endParaRPr altLang="en-US" b="1" lang="zh-CN" sz="800">
              <a:solidFill>
                <a:schemeClr val="tx1">
                  <a:lumMod val="50000"/>
                  <a:lumOff val="50000"/>
                </a:schemeClr>
              </a:solidFill>
            </a:endParaRPr>
          </a:p>
          <a:p>
            <a:pP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4352" name="Rectangle 16"/>
          <p:cNvSpPr>
            <a:spLocks noChangeArrowheads="1"/>
          </p:cNvSpPr>
          <p:nvPr/>
        </p:nvSpPr>
        <p:spPr bwMode="auto">
          <a:xfrm>
            <a:off x="6729413" y="3524250"/>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TOPIC HEADER FOUR</a:t>
            </a:r>
          </a:p>
          <a:p>
            <a:pPr>
              <a:lnSpc>
                <a:spcPct val="120000"/>
              </a:lnSpc>
              <a:buFont typeface="Arial"/>
              <a:buNone/>
            </a:pPr>
            <a:endParaRPr altLang="en-US" b="1" lang="zh-CN" sz="800">
              <a:solidFill>
                <a:schemeClr val="tx1">
                  <a:lumMod val="50000"/>
                  <a:lumOff val="50000"/>
                </a:schemeClr>
              </a:solidFill>
            </a:endParaRPr>
          </a:p>
          <a:p>
            <a:pP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4353" name="Rectangle 17"/>
          <p:cNvSpPr>
            <a:spLocks noChangeArrowheads="1"/>
          </p:cNvSpPr>
          <p:nvPr/>
        </p:nvSpPr>
        <p:spPr bwMode="auto">
          <a:xfrm>
            <a:off x="417513" y="169068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800">
                <a:solidFill>
                  <a:schemeClr val="tx1">
                    <a:lumMod val="50000"/>
                    <a:lumOff val="50000"/>
                  </a:schemeClr>
                </a:solidFill>
              </a:rPr>
              <a:t>TOPIC HEADER ONE</a:t>
            </a:r>
          </a:p>
          <a:p>
            <a:pPr algn="r">
              <a:lnSpc>
                <a:spcPct val="120000"/>
              </a:lnSpc>
              <a:buFont typeface="Arial"/>
              <a:buNone/>
            </a:pPr>
            <a:endParaRPr altLang="en-US" b="1" lang="zh-CN" sz="800">
              <a:solidFill>
                <a:schemeClr val="tx1">
                  <a:lumMod val="50000"/>
                  <a:lumOff val="50000"/>
                </a:schemeClr>
              </a:solidFill>
            </a:endParaRPr>
          </a:p>
          <a:p>
            <a:pPr algn="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4354" name="Rectangle 18"/>
          <p:cNvSpPr>
            <a:spLocks noChangeArrowheads="1"/>
          </p:cNvSpPr>
          <p:nvPr/>
        </p:nvSpPr>
        <p:spPr bwMode="auto">
          <a:xfrm>
            <a:off x="417513" y="3524250"/>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800">
                <a:solidFill>
                  <a:schemeClr val="tx1">
                    <a:lumMod val="50000"/>
                    <a:lumOff val="50000"/>
                  </a:schemeClr>
                </a:solidFill>
              </a:rPr>
              <a:t>TOPIC HEADER THREE</a:t>
            </a:r>
          </a:p>
          <a:p>
            <a:pPr algn="r">
              <a:lnSpc>
                <a:spcPct val="120000"/>
              </a:lnSpc>
              <a:buFont typeface="Arial"/>
              <a:buNone/>
            </a:pPr>
            <a:endParaRPr altLang="en-US" b="1" lang="zh-CN" sz="800">
              <a:solidFill>
                <a:schemeClr val="tx1">
                  <a:lumMod val="50000"/>
                  <a:lumOff val="50000"/>
                </a:schemeClr>
              </a:solidFill>
            </a:endParaRPr>
          </a:p>
          <a:p>
            <a:pPr algn="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5" name="TextBox 5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rgbClr val="347683"/>
                </a:solidFill>
                <a:latin charset="-122" pitchFamily="34" typeface="微软雅黑"/>
                <a:ea charset="-122" pitchFamily="34" typeface="微软雅黑"/>
              </a:rPr>
              <a:t>此处添加标题文本</a:t>
            </a:r>
          </a:p>
        </p:txBody>
      </p:sp>
      <p:sp>
        <p:nvSpPr>
          <p:cNvPr id="5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5" name="TextBox 94"/>
          <p:cNvSpPr txBox="1"/>
          <p:nvPr/>
        </p:nvSpPr>
        <p:spPr>
          <a:xfrm>
            <a:off x="3337558" y="2388918"/>
            <a:ext cx="2468880" cy="396240"/>
          </a:xfrm>
          <a:prstGeom prst="rect">
            <a:avLst/>
          </a:prstGeom>
          <a:noFill/>
        </p:spPr>
        <p:txBody>
          <a:bodyPr rtlCol="0" wrap="none">
            <a:spAutoFit/>
          </a:bodyPr>
          <a:lstStyle/>
          <a:p>
            <a:pPr algn="ctr"/>
            <a:r>
              <a:rPr altLang="en-US" b="1" lang="zh-CN" sz="2000">
                <a:solidFill>
                  <a:schemeClr val="tx1">
                    <a:lumMod val="75000"/>
                    <a:lumOff val="25000"/>
                  </a:schemeClr>
                </a:solidFill>
                <a:latin charset="-122" pitchFamily="34" typeface="微软雅黑"/>
                <a:ea charset="-122" pitchFamily="34" typeface="微软雅黑"/>
              </a:rPr>
              <a:t>相关建议与论文总结</a:t>
            </a:r>
          </a:p>
        </p:txBody>
      </p:sp>
      <p:sp>
        <p:nvSpPr>
          <p:cNvPr id="96" name="TextBox 95"/>
          <p:cNvSpPr txBox="1"/>
          <p:nvPr/>
        </p:nvSpPr>
        <p:spPr>
          <a:xfrm>
            <a:off x="4147183" y="2892974"/>
            <a:ext cx="849630" cy="1051560"/>
          </a:xfrm>
          <a:prstGeom prst="rect">
            <a:avLst/>
          </a:prstGeom>
          <a:noFill/>
        </p:spPr>
        <p:txBody>
          <a:bodyPr rtlCol="0" wrap="none">
            <a:spAutoFit/>
          </a:bodyPr>
          <a:lstStyle/>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问题评估</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相关对策</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研究总结</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成绩与思考</a:t>
            </a:r>
          </a:p>
        </p:txBody>
      </p:sp>
      <p:cxnSp>
        <p:nvCxnSpPr>
          <p:cNvPr id="97" name="直接连接符 96"/>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Freeform 9"/>
          <p:cNvSpPr>
            <a:spLocks noEditPoints="1"/>
          </p:cNvSpPr>
          <p:nvPr/>
        </p:nvSpPr>
        <p:spPr bwMode="auto">
          <a:xfrm>
            <a:off x="4304169" y="1350433"/>
            <a:ext cx="535656" cy="349020"/>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4" name="Rectangle 4"/>
          <p:cNvSpPr>
            <a:spLocks noChangeArrowheads="1"/>
          </p:cNvSpPr>
          <p:nvPr/>
        </p:nvSpPr>
        <p:spPr bwMode="auto">
          <a:xfrm>
            <a:off x="6732588" y="1635125"/>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5365" name="Rectangle 5"/>
          <p:cNvSpPr>
            <a:spLocks noChangeArrowheads="1"/>
          </p:cNvSpPr>
          <p:nvPr/>
        </p:nvSpPr>
        <p:spPr bwMode="auto">
          <a:xfrm>
            <a:off x="6732588" y="3554412"/>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5366" name="Rectangle 6"/>
          <p:cNvSpPr>
            <a:spLocks noChangeArrowheads="1"/>
          </p:cNvSpPr>
          <p:nvPr/>
        </p:nvSpPr>
        <p:spPr bwMode="auto">
          <a:xfrm>
            <a:off x="500063" y="1635125"/>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5367" name="Rectangle 7"/>
          <p:cNvSpPr>
            <a:spLocks noChangeArrowheads="1"/>
          </p:cNvSpPr>
          <p:nvPr/>
        </p:nvSpPr>
        <p:spPr bwMode="auto">
          <a:xfrm>
            <a:off x="500063" y="3554412"/>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5368" name="Freeform 8"/>
          <p:cNvSpPr/>
          <p:nvPr/>
        </p:nvSpPr>
        <p:spPr bwMode="auto">
          <a:xfrm>
            <a:off x="3779838" y="1419225"/>
            <a:ext cx="1747837" cy="1120775"/>
          </a:xfrm>
          <a:custGeom>
            <a:gdLst>
              <a:gd fmla="*/ 74 w 466" name="T0"/>
              <a:gd fmla="*/ 299 h 299" name="T1"/>
              <a:gd fmla="*/ 394 w 466" name="T2"/>
              <a:gd fmla="*/ 299 h 299" name="T3"/>
              <a:gd fmla="*/ 466 w 466" name="T4"/>
              <a:gd fmla="*/ 215 h 299" name="T5"/>
              <a:gd fmla="*/ 388 w 466" name="T6"/>
              <a:gd fmla="*/ 152 h 299" name="T7"/>
              <a:gd fmla="*/ 308 w 466" name="T8"/>
              <a:gd fmla="*/ 24 h 299" name="T9"/>
              <a:gd fmla="*/ 166 w 466" name="T10"/>
              <a:gd fmla="*/ 98 h 299" name="T11"/>
              <a:gd fmla="*/ 108 w 466" name="T12"/>
              <a:gd fmla="*/ 86 h 299" name="T13"/>
              <a:gd fmla="*/ 83 w 466" name="T14"/>
              <a:gd fmla="*/ 135 h 299" name="T15"/>
              <a:gd fmla="*/ 12 w 466" name="T16"/>
              <a:gd fmla="*/ 202 h 299" name="T17"/>
              <a:gd fmla="*/ 74 w 466" name="T18"/>
              <a:gd fmla="*/ 299 h 2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9" w="466">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tx1">
              <a:lumMod val="75000"/>
              <a:lumOff val="25000"/>
            </a:schemeClr>
          </a:solidFill>
          <a:ln>
            <a:noFill/>
          </a:ln>
        </p:spPr>
        <p:txBody>
          <a:bodyPr/>
          <a:lstStyle/>
          <a:p>
            <a:endParaRPr altLang="en-US" lang="zh-CN"/>
          </a:p>
        </p:txBody>
      </p:sp>
      <p:sp>
        <p:nvSpPr>
          <p:cNvPr id="15369" name="Freeform 9"/>
          <p:cNvSpPr/>
          <p:nvPr/>
        </p:nvSpPr>
        <p:spPr bwMode="auto">
          <a:xfrm>
            <a:off x="2900363" y="1673225"/>
            <a:ext cx="1323975" cy="850900"/>
          </a:xfrm>
          <a:custGeom>
            <a:gdLst>
              <a:gd fmla="*/ 56 w 353" name="T0"/>
              <a:gd fmla="*/ 227 h 227" name="T1"/>
              <a:gd fmla="*/ 299 w 353" name="T2"/>
              <a:gd fmla="*/ 227 h 227" name="T3"/>
              <a:gd fmla="*/ 353 w 353" name="T4"/>
              <a:gd fmla="*/ 163 h 227" name="T5"/>
              <a:gd fmla="*/ 294 w 353" name="T6"/>
              <a:gd fmla="*/ 115 h 227" name="T7"/>
              <a:gd fmla="*/ 233 w 353" name="T8"/>
              <a:gd fmla="*/ 19 h 227" name="T9"/>
              <a:gd fmla="*/ 125 w 353" name="T10"/>
              <a:gd fmla="*/ 75 h 227" name="T11"/>
              <a:gd fmla="*/ 82 w 353" name="T12"/>
              <a:gd fmla="*/ 65 h 227" name="T13"/>
              <a:gd fmla="*/ 62 w 353" name="T14"/>
              <a:gd fmla="*/ 103 h 227" name="T15"/>
              <a:gd fmla="*/ 9 w 353" name="T16"/>
              <a:gd fmla="*/ 154 h 227" name="T17"/>
              <a:gd fmla="*/ 56 w 353"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1"/>
          </a:solidFill>
          <a:ln>
            <a:noFill/>
          </a:ln>
        </p:spPr>
        <p:txBody>
          <a:bodyPr/>
          <a:lstStyle/>
          <a:p>
            <a:endParaRPr altLang="en-US" lang="zh-CN"/>
          </a:p>
        </p:txBody>
      </p:sp>
      <p:sp>
        <p:nvSpPr>
          <p:cNvPr id="15370" name="Freeform 10"/>
          <p:cNvSpPr/>
          <p:nvPr/>
        </p:nvSpPr>
        <p:spPr bwMode="auto">
          <a:xfrm>
            <a:off x="4176713" y="2036763"/>
            <a:ext cx="1327150" cy="850900"/>
          </a:xfrm>
          <a:custGeom>
            <a:gdLst>
              <a:gd fmla="*/ 56 w 354" name="T0"/>
              <a:gd fmla="*/ 227 h 227" name="T1"/>
              <a:gd fmla="*/ 299 w 354" name="T2"/>
              <a:gd fmla="*/ 227 h 227" name="T3"/>
              <a:gd fmla="*/ 354 w 354" name="T4"/>
              <a:gd fmla="*/ 163 h 227" name="T5"/>
              <a:gd fmla="*/ 294 w 354" name="T6"/>
              <a:gd fmla="*/ 115 h 227" name="T7"/>
              <a:gd fmla="*/ 234 w 354" name="T8"/>
              <a:gd fmla="*/ 19 h 227" name="T9"/>
              <a:gd fmla="*/ 126 w 354" name="T10"/>
              <a:gd fmla="*/ 75 h 227" name="T11"/>
              <a:gd fmla="*/ 82 w 354" name="T12"/>
              <a:gd fmla="*/ 65 h 227" name="T13"/>
              <a:gd fmla="*/ 63 w 354" name="T14"/>
              <a:gd fmla="*/ 103 h 227" name="T15"/>
              <a:gd fmla="*/ 9 w 354" name="T16"/>
              <a:gd fmla="*/ 154 h 227" name="T17"/>
              <a:gd fmla="*/ 56 w 354"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4">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altLang="en-US" lang="zh-CN"/>
          </a:p>
        </p:txBody>
      </p:sp>
      <p:sp>
        <p:nvSpPr>
          <p:cNvPr id="15371" name="Freeform 11"/>
          <p:cNvSpPr/>
          <p:nvPr/>
        </p:nvSpPr>
        <p:spPr bwMode="auto">
          <a:xfrm>
            <a:off x="5233988" y="1890713"/>
            <a:ext cx="1323975" cy="850900"/>
          </a:xfrm>
          <a:custGeom>
            <a:gdLst>
              <a:gd fmla="*/ 56 w 353" name="T0"/>
              <a:gd fmla="*/ 227 h 227" name="T1"/>
              <a:gd fmla="*/ 299 w 353" name="T2"/>
              <a:gd fmla="*/ 227 h 227" name="T3"/>
              <a:gd fmla="*/ 353 w 353" name="T4"/>
              <a:gd fmla="*/ 163 h 227" name="T5"/>
              <a:gd fmla="*/ 294 w 353" name="T6"/>
              <a:gd fmla="*/ 115 h 227" name="T7"/>
              <a:gd fmla="*/ 233 w 353" name="T8"/>
              <a:gd fmla="*/ 18 h 227" name="T9"/>
              <a:gd fmla="*/ 125 w 353" name="T10"/>
              <a:gd fmla="*/ 74 h 227" name="T11"/>
              <a:gd fmla="*/ 82 w 353" name="T12"/>
              <a:gd fmla="*/ 65 h 227" name="T13"/>
              <a:gd fmla="*/ 62 w 353" name="T14"/>
              <a:gd fmla="*/ 103 h 227" name="T15"/>
              <a:gd fmla="*/ 9 w 353" name="T16"/>
              <a:gd fmla="*/ 153 h 227" name="T17"/>
              <a:gd fmla="*/ 56 w 353"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1"/>
          </a:solidFill>
          <a:ln>
            <a:noFill/>
          </a:ln>
        </p:spPr>
        <p:txBody>
          <a:bodyPr/>
          <a:lstStyle/>
          <a:p>
            <a:endParaRPr altLang="en-US" lang="zh-CN"/>
          </a:p>
        </p:txBody>
      </p:sp>
      <p:sp>
        <p:nvSpPr>
          <p:cNvPr id="15372" name="Freeform 12"/>
          <p:cNvSpPr/>
          <p:nvPr/>
        </p:nvSpPr>
        <p:spPr bwMode="auto">
          <a:xfrm>
            <a:off x="5418138" y="1452563"/>
            <a:ext cx="517525" cy="333375"/>
          </a:xfrm>
          <a:custGeom>
            <a:gdLst>
              <a:gd fmla="*/ 22 w 138" name="T0"/>
              <a:gd fmla="*/ 89 h 89" name="T1"/>
              <a:gd fmla="*/ 117 w 138" name="T2"/>
              <a:gd fmla="*/ 89 h 89" name="T3"/>
              <a:gd fmla="*/ 138 w 138" name="T4"/>
              <a:gd fmla="*/ 64 h 89" name="T5"/>
              <a:gd fmla="*/ 115 w 138" name="T6"/>
              <a:gd fmla="*/ 45 h 89" name="T7"/>
              <a:gd fmla="*/ 91 w 138" name="T8"/>
              <a:gd fmla="*/ 7 h 89" name="T9"/>
              <a:gd fmla="*/ 49 w 138" name="T10"/>
              <a:gd fmla="*/ 29 h 89" name="T11"/>
              <a:gd fmla="*/ 32 w 138" name="T12"/>
              <a:gd fmla="*/ 25 h 89" name="T13"/>
              <a:gd fmla="*/ 24 w 138" name="T14"/>
              <a:gd fmla="*/ 40 h 89" name="T15"/>
              <a:gd fmla="*/ 3 w 138" name="T16"/>
              <a:gd fmla="*/ 60 h 89" name="T17"/>
              <a:gd fmla="*/ 22 w 138" name="T18"/>
              <a:gd fmla="*/ 8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138">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1"/>
          </a:solidFill>
          <a:ln>
            <a:noFill/>
          </a:ln>
        </p:spPr>
        <p:txBody>
          <a:bodyPr/>
          <a:lstStyle/>
          <a:p>
            <a:endParaRPr altLang="en-US" lang="zh-CN"/>
          </a:p>
        </p:txBody>
      </p:sp>
      <p:sp>
        <p:nvSpPr>
          <p:cNvPr id="15373" name="Freeform 13"/>
          <p:cNvSpPr/>
          <p:nvPr/>
        </p:nvSpPr>
        <p:spPr bwMode="auto">
          <a:xfrm>
            <a:off x="2582863" y="1606550"/>
            <a:ext cx="306387" cy="195263"/>
          </a:xfrm>
          <a:custGeom>
            <a:gdLst>
              <a:gd fmla="*/ 13 w 82" name="T0"/>
              <a:gd fmla="*/ 52 h 52" name="T1"/>
              <a:gd fmla="*/ 69 w 82" name="T2"/>
              <a:gd fmla="*/ 52 h 52" name="T3"/>
              <a:gd fmla="*/ 82 w 82" name="T4"/>
              <a:gd fmla="*/ 38 h 52" name="T5"/>
              <a:gd fmla="*/ 68 w 82" name="T6"/>
              <a:gd fmla="*/ 27 h 52" name="T7"/>
              <a:gd fmla="*/ 54 w 82" name="T8"/>
              <a:gd fmla="*/ 4 h 52" name="T9"/>
              <a:gd fmla="*/ 29 w 82" name="T10"/>
              <a:gd fmla="*/ 17 h 52" name="T11"/>
              <a:gd fmla="*/ 19 w 82" name="T12"/>
              <a:gd fmla="*/ 15 h 52" name="T13"/>
              <a:gd fmla="*/ 14 w 82" name="T14"/>
              <a:gd fmla="*/ 24 h 52" name="T15"/>
              <a:gd fmla="*/ 2 w 82" name="T16"/>
              <a:gd fmla="*/ 35 h 52" name="T17"/>
              <a:gd fmla="*/ 13 w 82" name="T18"/>
              <a:gd fmla="*/ 5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8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1"/>
          </a:solidFill>
          <a:ln>
            <a:noFill/>
          </a:ln>
        </p:spPr>
        <p:txBody>
          <a:bodyPr/>
          <a:lstStyle/>
          <a:p>
            <a:endParaRPr altLang="en-US" lang="zh-CN"/>
          </a:p>
        </p:txBody>
      </p:sp>
      <p:sp>
        <p:nvSpPr>
          <p:cNvPr id="15374" name="Freeform 14"/>
          <p:cNvSpPr/>
          <p:nvPr/>
        </p:nvSpPr>
        <p:spPr bwMode="auto">
          <a:xfrm>
            <a:off x="2732088" y="2997200"/>
            <a:ext cx="307975" cy="195263"/>
          </a:xfrm>
          <a:custGeom>
            <a:gdLst>
              <a:gd fmla="*/ 13 w 82" name="T0"/>
              <a:gd fmla="*/ 52 h 52" name="T1"/>
              <a:gd fmla="*/ 69 w 82" name="T2"/>
              <a:gd fmla="*/ 52 h 52" name="T3"/>
              <a:gd fmla="*/ 82 w 82" name="T4"/>
              <a:gd fmla="*/ 37 h 52" name="T5"/>
              <a:gd fmla="*/ 68 w 82" name="T6"/>
              <a:gd fmla="*/ 26 h 52" name="T7"/>
              <a:gd fmla="*/ 54 w 82" name="T8"/>
              <a:gd fmla="*/ 4 h 52" name="T9"/>
              <a:gd fmla="*/ 29 w 82" name="T10"/>
              <a:gd fmla="*/ 17 h 52" name="T11"/>
              <a:gd fmla="*/ 19 w 82" name="T12"/>
              <a:gd fmla="*/ 15 h 52" name="T13"/>
              <a:gd fmla="*/ 14 w 82" name="T14"/>
              <a:gd fmla="*/ 23 h 52" name="T15"/>
              <a:gd fmla="*/ 2 w 82" name="T16"/>
              <a:gd fmla="*/ 35 h 52" name="T17"/>
              <a:gd fmla="*/ 13 w 82" name="T18"/>
              <a:gd fmla="*/ 5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8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altLang="en-US" lang="zh-CN"/>
          </a:p>
        </p:txBody>
      </p:sp>
      <p:sp>
        <p:nvSpPr>
          <p:cNvPr id="15375" name="Freeform 15"/>
          <p:cNvSpPr/>
          <p:nvPr/>
        </p:nvSpPr>
        <p:spPr bwMode="auto">
          <a:xfrm>
            <a:off x="5935663" y="2944813"/>
            <a:ext cx="388937" cy="250825"/>
          </a:xfrm>
          <a:custGeom>
            <a:gdLst>
              <a:gd fmla="*/ 16 w 104" name="T0"/>
              <a:gd fmla="*/ 67 h 67" name="T1"/>
              <a:gd fmla="*/ 88 w 104" name="T2"/>
              <a:gd fmla="*/ 67 h 67" name="T3"/>
              <a:gd fmla="*/ 104 w 104" name="T4"/>
              <a:gd fmla="*/ 48 h 67" name="T5"/>
              <a:gd fmla="*/ 87 w 104" name="T6"/>
              <a:gd fmla="*/ 34 h 67" name="T7"/>
              <a:gd fmla="*/ 69 w 104" name="T8"/>
              <a:gd fmla="*/ 5 h 67" name="T9"/>
              <a:gd fmla="*/ 37 w 104" name="T10"/>
              <a:gd fmla="*/ 22 h 67" name="T11"/>
              <a:gd fmla="*/ 24 w 104" name="T12"/>
              <a:gd fmla="*/ 19 h 67" name="T13"/>
              <a:gd fmla="*/ 18 w 104" name="T14"/>
              <a:gd fmla="*/ 30 h 67" name="T15"/>
              <a:gd fmla="*/ 2 w 104" name="T16"/>
              <a:gd fmla="*/ 45 h 67" name="T17"/>
              <a:gd fmla="*/ 16 w 104" name="T18"/>
              <a:gd fmla="*/ 67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104">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1"/>
          </a:solidFill>
          <a:ln>
            <a:noFill/>
          </a:ln>
        </p:spPr>
        <p:txBody>
          <a:bodyPr/>
          <a:lstStyle/>
          <a:p>
            <a:endParaRPr altLang="en-US" lang="zh-CN"/>
          </a:p>
        </p:txBody>
      </p:sp>
      <p:sp>
        <p:nvSpPr>
          <p:cNvPr id="15376" name="Freeform 16"/>
          <p:cNvSpPr/>
          <p:nvPr/>
        </p:nvSpPr>
        <p:spPr bwMode="auto">
          <a:xfrm>
            <a:off x="2687638" y="3252788"/>
            <a:ext cx="1071562" cy="685800"/>
          </a:xfrm>
          <a:custGeom>
            <a:gdLst>
              <a:gd fmla="*/ 46 w 286" name="T0"/>
              <a:gd fmla="*/ 183 h 183" name="T1"/>
              <a:gd fmla="*/ 241 w 286" name="T2"/>
              <a:gd fmla="*/ 183 h 183" name="T3"/>
              <a:gd fmla="*/ 286 w 286" name="T4"/>
              <a:gd fmla="*/ 131 h 183" name="T5"/>
              <a:gd fmla="*/ 238 w 286" name="T6"/>
              <a:gd fmla="*/ 93 h 183" name="T7"/>
              <a:gd fmla="*/ 189 w 286" name="T8"/>
              <a:gd fmla="*/ 15 h 183" name="T9"/>
              <a:gd fmla="*/ 102 w 286" name="T10"/>
              <a:gd fmla="*/ 60 h 183" name="T11"/>
              <a:gd fmla="*/ 67 w 286" name="T12"/>
              <a:gd fmla="*/ 52 h 183" name="T13"/>
              <a:gd fmla="*/ 51 w 286" name="T14"/>
              <a:gd fmla="*/ 83 h 183" name="T15"/>
              <a:gd fmla="*/ 8 w 286" name="T16"/>
              <a:gd fmla="*/ 123 h 183" name="T17"/>
              <a:gd fmla="*/ 46 w 286" name="T18"/>
              <a:gd fmla="*/ 183 h 1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3" w="286">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tx1">
              <a:lumMod val="75000"/>
              <a:lumOff val="25000"/>
            </a:schemeClr>
          </a:solidFill>
          <a:ln>
            <a:noFill/>
          </a:ln>
        </p:spPr>
        <p:txBody>
          <a:bodyPr/>
          <a:lstStyle/>
          <a:p>
            <a:endParaRPr altLang="en-US" lang="zh-CN"/>
          </a:p>
        </p:txBody>
      </p:sp>
      <p:sp>
        <p:nvSpPr>
          <p:cNvPr id="15377" name="Freeform 17"/>
          <p:cNvSpPr/>
          <p:nvPr/>
        </p:nvSpPr>
        <p:spPr bwMode="auto">
          <a:xfrm>
            <a:off x="5548313" y="3405188"/>
            <a:ext cx="908050" cy="582612"/>
          </a:xfrm>
          <a:custGeom>
            <a:gdLst>
              <a:gd fmla="*/ 39 w 242" name="T0"/>
              <a:gd fmla="*/ 155 h 155" name="T1"/>
              <a:gd fmla="*/ 205 w 242" name="T2"/>
              <a:gd fmla="*/ 155 h 155" name="T3"/>
              <a:gd fmla="*/ 242 w 242" name="T4"/>
              <a:gd fmla="*/ 111 h 155" name="T5"/>
              <a:gd fmla="*/ 202 w 242" name="T6"/>
              <a:gd fmla="*/ 78 h 155" name="T7"/>
              <a:gd fmla="*/ 160 w 242" name="T8"/>
              <a:gd fmla="*/ 12 h 155" name="T9"/>
              <a:gd fmla="*/ 86 w 242" name="T10"/>
              <a:gd fmla="*/ 50 h 155" name="T11"/>
              <a:gd fmla="*/ 56 w 242" name="T12"/>
              <a:gd fmla="*/ 44 h 155" name="T13"/>
              <a:gd fmla="*/ 43 w 242" name="T14"/>
              <a:gd fmla="*/ 70 h 155" name="T15"/>
              <a:gd fmla="*/ 6 w 242" name="T16"/>
              <a:gd fmla="*/ 105 h 155" name="T17"/>
              <a:gd fmla="*/ 39 w 242" name="T18"/>
              <a:gd fmla="*/ 155 h 1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5" w="241">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altLang="en-US" lang="zh-CN"/>
          </a:p>
        </p:txBody>
      </p:sp>
      <p:sp>
        <p:nvSpPr>
          <p:cNvPr id="15378" name="Freeform 18"/>
          <p:cNvSpPr/>
          <p:nvPr/>
        </p:nvSpPr>
        <p:spPr bwMode="auto">
          <a:xfrm>
            <a:off x="3494088" y="4305300"/>
            <a:ext cx="457200" cy="293688"/>
          </a:xfrm>
          <a:custGeom>
            <a:gdLst>
              <a:gd fmla="*/ 19 w 122" name="T0"/>
              <a:gd fmla="*/ 78 h 78" name="T1"/>
              <a:gd fmla="*/ 103 w 122" name="T2"/>
              <a:gd fmla="*/ 78 h 78" name="T3"/>
              <a:gd fmla="*/ 122 w 122" name="T4"/>
              <a:gd fmla="*/ 56 h 78" name="T5"/>
              <a:gd fmla="*/ 102 w 122" name="T6"/>
              <a:gd fmla="*/ 39 h 78" name="T7"/>
              <a:gd fmla="*/ 81 w 122" name="T8"/>
              <a:gd fmla="*/ 6 h 78" name="T9"/>
              <a:gd fmla="*/ 43 w 122" name="T10"/>
              <a:gd fmla="*/ 25 h 78" name="T11"/>
              <a:gd fmla="*/ 28 w 122" name="T12"/>
              <a:gd fmla="*/ 22 h 78" name="T13"/>
              <a:gd fmla="*/ 22 w 122" name="T14"/>
              <a:gd fmla="*/ 35 h 78" name="T15"/>
              <a:gd fmla="*/ 3 w 122" name="T16"/>
              <a:gd fmla="*/ 53 h 78" name="T17"/>
              <a:gd fmla="*/ 19 w 122" name="T18"/>
              <a:gd fmla="*/ 78 h 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 w="122">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1"/>
          </a:solidFill>
          <a:ln>
            <a:noFill/>
          </a:ln>
        </p:spPr>
        <p:txBody>
          <a:bodyPr/>
          <a:lstStyle/>
          <a:p>
            <a:endParaRPr altLang="en-US" lang="zh-CN"/>
          </a:p>
        </p:txBody>
      </p:sp>
      <p:sp>
        <p:nvSpPr>
          <p:cNvPr id="15379" name="Line 19"/>
          <p:cNvSpPr>
            <a:spLocks noChangeShapeType="1"/>
          </p:cNvSpPr>
          <p:nvPr/>
        </p:nvSpPr>
        <p:spPr bwMode="auto">
          <a:xfrm flipH="1">
            <a:off x="4364038" y="2884488"/>
            <a:ext cx="0" cy="2254250"/>
          </a:xfrm>
          <a:prstGeom prst="line">
            <a:avLst/>
          </a:prstGeom>
          <a:noFill/>
          <a:ln w="6350">
            <a:solidFill>
              <a:schemeClr val="tx1">
                <a:lumMod val="50000"/>
                <a:lumOff val="50000"/>
              </a:schemeClr>
            </a:solidFill>
            <a:round/>
          </a:ln>
          <a:extLst>
            <a:ext uri="{909E8E84-426E-40DD-AFC4-6F175D3DCCD1}">
              <a14:hiddenFill>
                <a:noFill/>
              </a14:hiddenFill>
            </a:ext>
          </a:extLst>
        </p:spPr>
        <p:txBody>
          <a:bodyPr/>
          <a:lstStyle/>
          <a:p>
            <a:endParaRPr altLang="en-US" lang="zh-CN"/>
          </a:p>
        </p:txBody>
      </p:sp>
      <p:sp>
        <p:nvSpPr>
          <p:cNvPr id="15380" name="Line 20"/>
          <p:cNvSpPr>
            <a:spLocks noChangeShapeType="1"/>
          </p:cNvSpPr>
          <p:nvPr/>
        </p:nvSpPr>
        <p:spPr bwMode="auto">
          <a:xfrm flipH="1">
            <a:off x="4900613" y="2884488"/>
            <a:ext cx="0" cy="2254250"/>
          </a:xfrm>
          <a:prstGeom prst="line">
            <a:avLst/>
          </a:prstGeom>
          <a:noFill/>
          <a:ln w="6350">
            <a:solidFill>
              <a:schemeClr val="tx1">
                <a:lumMod val="50000"/>
                <a:lumOff val="50000"/>
              </a:schemeClr>
            </a:solidFill>
            <a:round/>
          </a:ln>
          <a:extLst>
            <a:ext uri="{909E8E84-426E-40DD-AFC4-6F175D3DCCD1}">
              <a14:hiddenFill>
                <a:noFill/>
              </a14:hiddenFill>
            </a:ext>
          </a:extLst>
        </p:spPr>
        <p:txBody>
          <a:bodyPr/>
          <a:lstStyle/>
          <a:p>
            <a:endParaRPr altLang="en-US" lang="zh-CN"/>
          </a:p>
        </p:txBody>
      </p:sp>
      <p:sp>
        <p:nvSpPr>
          <p:cNvPr id="15381" name="Freeform 21"/>
          <p:cNvSpPr/>
          <p:nvPr/>
        </p:nvSpPr>
        <p:spPr bwMode="auto">
          <a:xfrm>
            <a:off x="3759200" y="2524125"/>
            <a:ext cx="604838" cy="919163"/>
          </a:xfrm>
          <a:custGeom>
            <a:gdLst>
              <a:gd fmla="*/ 0 w 381" name="T0"/>
              <a:gd fmla="*/ 0 h 579" name="T1"/>
              <a:gd fmla="*/ 0 w 381" name="T2"/>
              <a:gd fmla="*/ 579 h 579" name="T3"/>
              <a:gd fmla="*/ 381 w 381" name="T4"/>
              <a:gd fmla="*/ 579 h 579" name="T5"/>
            </a:gdLst>
            <a:cxnLst>
              <a:cxn ang="0">
                <a:pos x="T0" y="T1"/>
              </a:cxn>
              <a:cxn ang="0">
                <a:pos x="T2" y="T3"/>
              </a:cxn>
              <a:cxn ang="0">
                <a:pos x="T4" y="T5"/>
              </a:cxn>
            </a:cxnLst>
            <a:rect b="b" l="0" r="r" t="0"/>
            <a:pathLst>
              <a:path h="579" w="381">
                <a:moveTo>
                  <a:pt x="0" y="0"/>
                </a:moveTo>
                <a:lnTo>
                  <a:pt x="0" y="579"/>
                </a:lnTo>
                <a:lnTo>
                  <a:pt x="381" y="579"/>
                </a:lnTo>
              </a:path>
            </a:pathLst>
          </a:custGeom>
          <a:noFill/>
          <a:ln cap="flat" cmpd="sng" w="6350">
            <a:solidFill>
              <a:schemeClr val="tx1">
                <a:lumMod val="50000"/>
                <a:lumOff val="50000"/>
              </a:schemeClr>
            </a:solidFill>
            <a:round/>
          </a:ln>
          <a:extLst>
            <a:ext uri="{909E8E84-426E-40DD-AFC4-6F175D3DCCD1}">
              <a14:hiddenFill>
                <a:solidFill>
                  <a:srgbClr val="FFFFFF"/>
                </a:solidFill>
              </a14:hiddenFill>
            </a:ext>
          </a:extLst>
        </p:spPr>
        <p:txBody>
          <a:bodyPr/>
          <a:lstStyle/>
          <a:p>
            <a:endParaRPr altLang="en-US" lang="zh-CN"/>
          </a:p>
        </p:txBody>
      </p:sp>
      <p:sp>
        <p:nvSpPr>
          <p:cNvPr id="15382" name="Freeform 22"/>
          <p:cNvSpPr/>
          <p:nvPr/>
        </p:nvSpPr>
        <p:spPr bwMode="auto">
          <a:xfrm>
            <a:off x="4900613" y="2741613"/>
            <a:ext cx="787400" cy="765175"/>
          </a:xfrm>
          <a:custGeom>
            <a:gdLst>
              <a:gd fmla="*/ 0 w 496" name="T0"/>
              <a:gd fmla="*/ 482 h 482" name="T1"/>
              <a:gd fmla="*/ 496 w 496" name="T2"/>
              <a:gd fmla="*/ 482 h 482" name="T3"/>
              <a:gd fmla="*/ 496 w 496" name="T4"/>
              <a:gd fmla="*/ 0 h 482" name="T5"/>
            </a:gdLst>
            <a:cxnLst>
              <a:cxn ang="0">
                <a:pos x="T0" y="T1"/>
              </a:cxn>
              <a:cxn ang="0">
                <a:pos x="T2" y="T3"/>
              </a:cxn>
              <a:cxn ang="0">
                <a:pos x="T4" y="T5"/>
              </a:cxn>
            </a:cxnLst>
            <a:rect b="b" l="0" r="r" t="0"/>
            <a:pathLst>
              <a:path h="482" w="496">
                <a:moveTo>
                  <a:pt x="0" y="482"/>
                </a:moveTo>
                <a:lnTo>
                  <a:pt x="496" y="482"/>
                </a:lnTo>
                <a:lnTo>
                  <a:pt x="496" y="0"/>
                </a:lnTo>
              </a:path>
            </a:pathLst>
          </a:custGeom>
          <a:noFill/>
          <a:ln cap="flat" cmpd="sng" w="6350">
            <a:solidFill>
              <a:schemeClr val="tx1">
                <a:lumMod val="50000"/>
                <a:lumOff val="50000"/>
              </a:schemeClr>
            </a:solidFill>
            <a:round/>
          </a:ln>
          <a:extLst>
            <a:ext uri="{909E8E84-426E-40DD-AFC4-6F175D3DCCD1}">
              <a14:hiddenFill>
                <a:solidFill>
                  <a:srgbClr val="FFFFFF"/>
                </a:solidFill>
              </a14:hiddenFill>
            </a:ext>
          </a:extLst>
        </p:spPr>
        <p:txBody>
          <a:bodyPr/>
          <a:lstStyle/>
          <a:p>
            <a:endParaRPr altLang="en-US" lang="zh-CN"/>
          </a:p>
        </p:txBody>
      </p:sp>
      <p:sp>
        <p:nvSpPr>
          <p:cNvPr id="15383" name="Freeform 23"/>
          <p:cNvSpPr/>
          <p:nvPr/>
        </p:nvSpPr>
        <p:spPr bwMode="auto">
          <a:xfrm>
            <a:off x="4900613" y="3829050"/>
            <a:ext cx="666750" cy="993775"/>
          </a:xfrm>
          <a:custGeom>
            <a:gdLst>
              <a:gd fmla="*/ 420 w 420" name="T0"/>
              <a:gd fmla="*/ 0 h 626" name="T1"/>
              <a:gd fmla="*/ 330 w 420" name="T2"/>
              <a:gd fmla="*/ 0 h 626" name="T3"/>
              <a:gd fmla="*/ 330 w 420" name="T4"/>
              <a:gd fmla="*/ 626 h 626" name="T5"/>
              <a:gd fmla="*/ 0 w 420" name="T6"/>
              <a:gd fmla="*/ 626 h 626" name="T7"/>
            </a:gdLst>
            <a:cxnLst>
              <a:cxn ang="0">
                <a:pos x="T0" y="T1"/>
              </a:cxn>
              <a:cxn ang="0">
                <a:pos x="T2" y="T3"/>
              </a:cxn>
              <a:cxn ang="0">
                <a:pos x="T4" y="T5"/>
              </a:cxn>
              <a:cxn ang="0">
                <a:pos x="T6" y="T7"/>
              </a:cxn>
            </a:cxnLst>
            <a:rect b="b" l="0" r="r" t="0"/>
            <a:pathLst>
              <a:path h="626" w="420">
                <a:moveTo>
                  <a:pt x="420" y="0"/>
                </a:moveTo>
                <a:lnTo>
                  <a:pt x="330" y="0"/>
                </a:lnTo>
                <a:lnTo>
                  <a:pt x="330" y="626"/>
                </a:lnTo>
                <a:lnTo>
                  <a:pt x="0" y="626"/>
                </a:lnTo>
              </a:path>
            </a:pathLst>
          </a:custGeom>
          <a:noFill/>
          <a:ln cap="flat" cmpd="sng" w="6350">
            <a:solidFill>
              <a:schemeClr val="tx1">
                <a:lumMod val="50000"/>
                <a:lumOff val="50000"/>
              </a:schemeClr>
            </a:solidFill>
            <a:round/>
          </a:ln>
          <a:extLst>
            <a:ext uri="{909E8E84-426E-40DD-AFC4-6F175D3DCCD1}">
              <a14:hiddenFill>
                <a:solidFill>
                  <a:srgbClr val="FFFFFF"/>
                </a:solidFill>
              </a14:hiddenFill>
            </a:ext>
          </a:extLst>
        </p:spPr>
        <p:txBody>
          <a:bodyPr/>
          <a:lstStyle/>
          <a:p>
            <a:endParaRPr altLang="en-US" lang="zh-CN"/>
          </a:p>
        </p:txBody>
      </p:sp>
      <p:sp>
        <p:nvSpPr>
          <p:cNvPr id="15384" name="Freeform 24"/>
          <p:cNvSpPr/>
          <p:nvPr/>
        </p:nvSpPr>
        <p:spPr bwMode="auto">
          <a:xfrm>
            <a:off x="3756025" y="3746500"/>
            <a:ext cx="1144588" cy="627063"/>
          </a:xfrm>
          <a:custGeom>
            <a:gdLst>
              <a:gd fmla="*/ 721 w 721" name="T0"/>
              <a:gd fmla="*/ 395 h 395" name="T1"/>
              <a:gd fmla="*/ 191 w 721" name="T2"/>
              <a:gd fmla="*/ 395 h 395" name="T3"/>
              <a:gd fmla="*/ 191 w 721" name="T4"/>
              <a:gd fmla="*/ 0 h 395" name="T5"/>
              <a:gd fmla="*/ 0 w 721" name="T6"/>
              <a:gd fmla="*/ 0 h 395" name="T7"/>
            </a:gdLst>
            <a:cxnLst>
              <a:cxn ang="0">
                <a:pos x="T0" y="T1"/>
              </a:cxn>
              <a:cxn ang="0">
                <a:pos x="T2" y="T3"/>
              </a:cxn>
              <a:cxn ang="0">
                <a:pos x="T4" y="T5"/>
              </a:cxn>
              <a:cxn ang="0">
                <a:pos x="T6" y="T7"/>
              </a:cxn>
            </a:cxnLst>
            <a:rect b="b" l="0" r="r" t="0"/>
            <a:pathLst>
              <a:path h="395" w="721">
                <a:moveTo>
                  <a:pt x="721" y="395"/>
                </a:moveTo>
                <a:lnTo>
                  <a:pt x="191" y="395"/>
                </a:lnTo>
                <a:lnTo>
                  <a:pt x="191" y="0"/>
                </a:lnTo>
                <a:lnTo>
                  <a:pt x="0" y="0"/>
                </a:lnTo>
              </a:path>
            </a:pathLst>
          </a:custGeom>
          <a:noFill/>
          <a:ln cap="flat" cmpd="sng" w="6350">
            <a:solidFill>
              <a:schemeClr val="tx1">
                <a:lumMod val="50000"/>
                <a:lumOff val="50000"/>
              </a:schemeClr>
            </a:solidFill>
            <a:round/>
          </a:ln>
          <a:extLst>
            <a:ext uri="{909E8E84-426E-40DD-AFC4-6F175D3DCCD1}">
              <a14:hiddenFill>
                <a:solidFill>
                  <a:srgbClr val="FFFFFF"/>
                </a:solidFill>
              </a14:hiddenFill>
            </a:ext>
          </a:extLst>
        </p:spPr>
        <p:txBody>
          <a:bodyPr/>
          <a:lstStyle/>
          <a:p>
            <a:endParaRPr altLang="en-US" lang="zh-CN"/>
          </a:p>
        </p:txBody>
      </p:sp>
      <p:sp>
        <p:nvSpPr>
          <p:cNvPr id="15385" name="Freeform 25"/>
          <p:cNvSpPr/>
          <p:nvPr/>
        </p:nvSpPr>
        <p:spPr bwMode="auto">
          <a:xfrm>
            <a:off x="3448050" y="2636838"/>
            <a:ext cx="393700" cy="255587"/>
          </a:xfrm>
          <a:custGeom>
            <a:gdLst>
              <a:gd fmla="*/ 17 w 105" name="T0"/>
              <a:gd fmla="*/ 68 h 68" name="T1"/>
              <a:gd fmla="*/ 89 w 105" name="T2"/>
              <a:gd fmla="*/ 68 h 68" name="T3"/>
              <a:gd fmla="*/ 105 w 105" name="T4"/>
              <a:gd fmla="*/ 49 h 68" name="T5"/>
              <a:gd fmla="*/ 87 w 105" name="T6"/>
              <a:gd fmla="*/ 35 h 68" name="T7"/>
              <a:gd fmla="*/ 69 w 105" name="T8"/>
              <a:gd fmla="*/ 6 h 68" name="T9"/>
              <a:gd fmla="*/ 37 w 105" name="T10"/>
              <a:gd fmla="*/ 23 h 68" name="T11"/>
              <a:gd fmla="*/ 24 w 105" name="T12"/>
              <a:gd fmla="*/ 20 h 68" name="T13"/>
              <a:gd fmla="*/ 19 w 105" name="T14"/>
              <a:gd fmla="*/ 31 h 68" name="T15"/>
              <a:gd fmla="*/ 3 w 105" name="T16"/>
              <a:gd fmla="*/ 46 h 68" name="T17"/>
              <a:gd fmla="*/ 17 w 105" name="T18"/>
              <a:gd fmla="*/ 68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105">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1"/>
          </a:solidFill>
          <a:ln>
            <a:noFill/>
          </a:ln>
        </p:spPr>
        <p:txBody>
          <a:bodyPr/>
          <a:lstStyle/>
          <a:p>
            <a:endParaRPr altLang="en-US" lang="zh-CN"/>
          </a:p>
        </p:txBody>
      </p:sp>
      <p:sp>
        <p:nvSpPr>
          <p:cNvPr id="62" name="TextBox 61"/>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63"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41" name="Freeform 9"/>
          <p:cNvSpPr/>
          <p:nvPr/>
        </p:nvSpPr>
        <p:spPr bwMode="auto">
          <a:xfrm>
            <a:off x="2498725" y="2911401"/>
            <a:ext cx="1582738" cy="792162"/>
          </a:xfrm>
          <a:custGeom>
            <a:gdLst>
              <a:gd fmla="*/ 228 w 457" name="T0"/>
              <a:gd fmla="*/ 142 h 229" name="T1"/>
              <a:gd fmla="*/ 87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altLang="en-US" lang="zh-CN"/>
          </a:p>
        </p:txBody>
      </p:sp>
      <p:sp>
        <p:nvSpPr>
          <p:cNvPr id="18442" name="Freeform 10"/>
          <p:cNvSpPr/>
          <p:nvPr/>
        </p:nvSpPr>
        <p:spPr bwMode="auto">
          <a:xfrm>
            <a:off x="3779838" y="2119238"/>
            <a:ext cx="1584325" cy="792163"/>
          </a:xfrm>
          <a:custGeom>
            <a:gdLst>
              <a:gd fmla="*/ 229 w 458" name="T0"/>
              <a:gd fmla="*/ 87 h 229" name="T1"/>
              <a:gd fmla="*/ 371 w 458" name="T2"/>
              <a:gd fmla="*/ 229 h 229" name="T3"/>
              <a:gd fmla="*/ 458 w 458" name="T4"/>
              <a:gd fmla="*/ 229 h 229" name="T5"/>
              <a:gd fmla="*/ 229 w 458" name="T6"/>
              <a:gd fmla="*/ 0 h 229" name="T7"/>
              <a:gd fmla="*/ 0 w 458" name="T8"/>
              <a:gd fmla="*/ 229 h 229" name="T9"/>
              <a:gd fmla="*/ 87 w 458" name="T10"/>
              <a:gd fmla="*/ 229 h 229" name="T11"/>
              <a:gd fmla="*/ 229 w 458" name="T12"/>
              <a:gd fmla="*/ 87 h 229" name="T13"/>
            </a:gdLst>
            <a:cxnLst>
              <a:cxn ang="0">
                <a:pos x="T0" y="T1"/>
              </a:cxn>
              <a:cxn ang="0">
                <a:pos x="T2" y="T3"/>
              </a:cxn>
              <a:cxn ang="0">
                <a:pos x="T4" y="T5"/>
              </a:cxn>
              <a:cxn ang="0">
                <a:pos x="T6" y="T7"/>
              </a:cxn>
              <a:cxn ang="0">
                <a:pos x="T8" y="T9"/>
              </a:cxn>
              <a:cxn ang="0">
                <a:pos x="T10" y="T11"/>
              </a:cxn>
              <a:cxn ang="0">
                <a:pos x="T12" y="T13"/>
              </a:cxn>
            </a:cxnLst>
            <a:rect b="b" l="0" r="r" t="0"/>
            <a:pathLst>
              <a:path h="229" w="458">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chemeClr val="bg1">
              <a:lumMod val="85000"/>
            </a:schemeClr>
          </a:solidFill>
          <a:ln>
            <a:noFill/>
          </a:ln>
        </p:spPr>
        <p:txBody>
          <a:bodyPr/>
          <a:lstStyle/>
          <a:p>
            <a:endParaRPr altLang="en-US" lang="zh-CN"/>
          </a:p>
        </p:txBody>
      </p:sp>
      <p:sp>
        <p:nvSpPr>
          <p:cNvPr id="18443" name="Freeform 11"/>
          <p:cNvSpPr/>
          <p:nvPr/>
        </p:nvSpPr>
        <p:spPr bwMode="auto">
          <a:xfrm>
            <a:off x="5062538" y="2911401"/>
            <a:ext cx="1582737" cy="792162"/>
          </a:xfrm>
          <a:custGeom>
            <a:gdLst>
              <a:gd fmla="*/ 228 w 457" name="T0"/>
              <a:gd fmla="*/ 142 h 229" name="T1"/>
              <a:gd fmla="*/ 86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altLang="en-US" lang="zh-CN"/>
          </a:p>
        </p:txBody>
      </p:sp>
      <p:sp>
        <p:nvSpPr>
          <p:cNvPr id="18444" name="Freeform 12"/>
          <p:cNvSpPr/>
          <p:nvPr/>
        </p:nvSpPr>
        <p:spPr bwMode="auto">
          <a:xfrm>
            <a:off x="1216025" y="2119238"/>
            <a:ext cx="1584325" cy="941388"/>
          </a:xfrm>
          <a:custGeom>
            <a:gdLst>
              <a:gd fmla="*/ 229 w 458" name="T0"/>
              <a:gd fmla="*/ 0 h 272" name="T1"/>
              <a:gd fmla="*/ 0 w 458" name="T2"/>
              <a:gd fmla="*/ 229 h 272" name="T3"/>
              <a:gd fmla="*/ 44 w 458" name="T4"/>
              <a:gd fmla="*/ 272 h 272" name="T5"/>
              <a:gd fmla="*/ 87 w 458" name="T6"/>
              <a:gd fmla="*/ 229 h 272" name="T7"/>
              <a:gd fmla="*/ 229 w 458" name="T8"/>
              <a:gd fmla="*/ 87 h 272" name="T9"/>
              <a:gd fmla="*/ 371 w 458" name="T10"/>
              <a:gd fmla="*/ 229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chemeClr val="bg1">
              <a:lumMod val="85000"/>
            </a:schemeClr>
          </a:solidFill>
          <a:ln>
            <a:noFill/>
          </a:ln>
        </p:spPr>
        <p:txBody>
          <a:bodyPr/>
          <a:lstStyle/>
          <a:p>
            <a:endParaRPr altLang="en-US" lang="zh-CN"/>
          </a:p>
        </p:txBody>
      </p:sp>
      <p:sp>
        <p:nvSpPr>
          <p:cNvPr id="18445" name="Freeform 13"/>
          <p:cNvSpPr/>
          <p:nvPr/>
        </p:nvSpPr>
        <p:spPr bwMode="auto">
          <a:xfrm>
            <a:off x="6343650" y="2119238"/>
            <a:ext cx="1584325" cy="941388"/>
          </a:xfrm>
          <a:custGeom>
            <a:gdLst>
              <a:gd fmla="*/ 229 w 458" name="T0"/>
              <a:gd fmla="*/ 0 h 272" name="T1"/>
              <a:gd fmla="*/ 0 w 458" name="T2"/>
              <a:gd fmla="*/ 229 h 272" name="T3"/>
              <a:gd fmla="*/ 87 w 458" name="T4"/>
              <a:gd fmla="*/ 229 h 272" name="T5"/>
              <a:gd fmla="*/ 229 w 458" name="T6"/>
              <a:gd fmla="*/ 87 h 272" name="T7"/>
              <a:gd fmla="*/ 371 w 458" name="T8"/>
              <a:gd fmla="*/ 229 h 272" name="T9"/>
              <a:gd fmla="*/ 414 w 458" name="T10"/>
              <a:gd fmla="*/ 272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chemeClr val="bg1">
              <a:lumMod val="85000"/>
            </a:schemeClr>
          </a:solidFill>
          <a:ln>
            <a:noFill/>
          </a:ln>
        </p:spPr>
        <p:txBody>
          <a:bodyPr/>
          <a:lstStyle/>
          <a:p>
            <a:endParaRPr altLang="en-US" lang="zh-CN"/>
          </a:p>
        </p:txBody>
      </p:sp>
      <p:grpSp>
        <p:nvGrpSpPr>
          <p:cNvPr id="18446" name="Group 14"/>
          <p:cNvGrpSpPr/>
          <p:nvPr/>
        </p:nvGrpSpPr>
        <p:grpSpPr>
          <a:xfrm>
            <a:off x="1862138" y="2724076"/>
            <a:ext cx="292100" cy="374650"/>
            <a:chExt cx="184" cy="236"/>
          </a:xfrm>
          <a:solidFill>
            <a:schemeClr val="accent1"/>
          </a:solidFill>
        </p:grpSpPr>
        <p:sp>
          <p:nvSpPr>
            <p:cNvPr id="18447" name="Freeform 15"/>
            <p:cNvSpPr/>
            <p:nvPr/>
          </p:nvSpPr>
          <p:spPr bwMode="auto">
            <a:xfrm>
              <a:off x="0" y="0"/>
              <a:ext cx="184" cy="236"/>
            </a:xfrm>
            <a:custGeom>
              <a:gdLst>
                <a:gd fmla="*/ 19 w 84" name="T0"/>
                <a:gd fmla="*/ 98 h 108" name="T1"/>
                <a:gd fmla="*/ 10 w 84" name="T2"/>
                <a:gd fmla="*/ 98 h 108" name="T3"/>
                <a:gd fmla="*/ 10 w 84" name="T4"/>
                <a:gd fmla="*/ 9 h 108" name="T5"/>
                <a:gd fmla="*/ 79 w 84" name="T6"/>
                <a:gd fmla="*/ 9 h 108" name="T7"/>
                <a:gd fmla="*/ 84 w 84" name="T8"/>
                <a:gd fmla="*/ 5 h 108" name="T9"/>
                <a:gd fmla="*/ 79 w 84" name="T10"/>
                <a:gd fmla="*/ 0 h 108" name="T11"/>
                <a:gd fmla="*/ 5 w 84" name="T12"/>
                <a:gd fmla="*/ 0 h 108" name="T13"/>
                <a:gd fmla="*/ 0 w 84" name="T14"/>
                <a:gd fmla="*/ 5 h 108" name="T15"/>
                <a:gd fmla="*/ 0 w 84" name="T16"/>
                <a:gd fmla="*/ 103 h 108" name="T17"/>
                <a:gd fmla="*/ 5 w 84" name="T18"/>
                <a:gd fmla="*/ 108 h 108" name="T19"/>
                <a:gd fmla="*/ 19 w 84" name="T20"/>
                <a:gd fmla="*/ 108 h 108" name="T21"/>
                <a:gd fmla="*/ 23 w 84" name="T22"/>
                <a:gd fmla="*/ 103 h 108" name="T23"/>
                <a:gd fmla="*/ 19 w 84" name="T24"/>
                <a:gd fmla="*/ 98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48" name="Freeform 16"/>
            <p:cNvSpPr/>
            <p:nvPr/>
          </p:nvSpPr>
          <p:spPr bwMode="auto">
            <a:xfrm>
              <a:off x="116" y="138"/>
              <a:ext cx="68" cy="98"/>
            </a:xfrm>
            <a:custGeom>
              <a:gdLst>
                <a:gd fmla="*/ 26 w 31" name="T0"/>
                <a:gd fmla="*/ 0 h 45" name="T1"/>
                <a:gd fmla="*/ 21 w 31" name="T2"/>
                <a:gd fmla="*/ 5 h 45" name="T3"/>
                <a:gd fmla="*/ 21 w 31" name="T4"/>
                <a:gd fmla="*/ 35 h 45" name="T5"/>
                <a:gd fmla="*/ 4 w 31" name="T6"/>
                <a:gd fmla="*/ 35 h 45" name="T7"/>
                <a:gd fmla="*/ 0 w 31" name="T8"/>
                <a:gd fmla="*/ 40 h 45" name="T9"/>
                <a:gd fmla="*/ 4 w 31" name="T10"/>
                <a:gd fmla="*/ 45 h 45" name="T11"/>
                <a:gd fmla="*/ 26 w 31" name="T12"/>
                <a:gd fmla="*/ 45 h 45" name="T13"/>
                <a:gd fmla="*/ 29 w 31" name="T14"/>
                <a:gd fmla="*/ 43 h 45" name="T15"/>
                <a:gd fmla="*/ 31 w 31" name="T16"/>
                <a:gd fmla="*/ 40 h 45" name="T17"/>
                <a:gd fmla="*/ 31 w 31" name="T18"/>
                <a:gd fmla="*/ 5 h 45" name="T19"/>
                <a:gd fmla="*/ 26 w 31" name="T20"/>
                <a:gd fmla="*/ 0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49" name="Freeform 17"/>
            <p:cNvSpPr>
              <a:spLocks noEditPoints="1"/>
            </p:cNvSpPr>
            <p:nvPr/>
          </p:nvSpPr>
          <p:spPr bwMode="auto">
            <a:xfrm>
              <a:off x="66" y="51"/>
              <a:ext cx="113" cy="163"/>
            </a:xfrm>
            <a:custGeom>
              <a:gdLst>
                <a:gd fmla="*/ 45 w 52" name="T0"/>
                <a:gd fmla="*/ 1 h 75" name="T1"/>
                <a:gd fmla="*/ 40 w 52" name="T2"/>
                <a:gd fmla="*/ 0 h 75" name="T3"/>
                <a:gd fmla="*/ 30 w 52" name="T4"/>
                <a:gd fmla="*/ 5 h 75" name="T5"/>
                <a:gd fmla="*/ 1 w 52" name="T6"/>
                <a:gd fmla="*/ 57 h 75" name="T7"/>
                <a:gd fmla="*/ 0 w 52" name="T8"/>
                <a:gd fmla="*/ 59 h 75" name="T9"/>
                <a:gd fmla="*/ 0 w 52" name="T10"/>
                <a:gd fmla="*/ 71 h 75" name="T11"/>
                <a:gd fmla="*/ 3 w 52" name="T12"/>
                <a:gd fmla="*/ 75 h 75" name="T13"/>
                <a:gd fmla="*/ 5 w 52" name="T14"/>
                <a:gd fmla="*/ 75 h 75" name="T15"/>
                <a:gd fmla="*/ 7 w 52" name="T16"/>
                <a:gd fmla="*/ 75 h 75" name="T17"/>
                <a:gd fmla="*/ 18 w 52" name="T18"/>
                <a:gd fmla="*/ 69 h 75" name="T19"/>
                <a:gd fmla="*/ 19 w 52" name="T20"/>
                <a:gd fmla="*/ 67 h 75" name="T21"/>
                <a:gd fmla="*/ 49 w 52" name="T22"/>
                <a:gd fmla="*/ 16 h 75" name="T23"/>
                <a:gd fmla="*/ 45 w 52" name="T24"/>
                <a:gd fmla="*/ 1 h 75" name="T25"/>
                <a:gd fmla="*/ 41 w 52" name="T26"/>
                <a:gd fmla="*/ 11 h 75" name="T27"/>
                <a:gd fmla="*/ 12 w 52" name="T28"/>
                <a:gd fmla="*/ 62 h 75" name="T29"/>
                <a:gd fmla="*/ 9 w 52" name="T30"/>
                <a:gd fmla="*/ 63 h 75" name="T31"/>
                <a:gd fmla="*/ 9 w 52" name="T32"/>
                <a:gd fmla="*/ 60 h 75" name="T33"/>
                <a:gd fmla="*/ 38 w 52" name="T34"/>
                <a:gd fmla="*/ 10 h 75" name="T35"/>
                <a:gd fmla="*/ 41 w 52" name="T36"/>
                <a:gd fmla="*/ 9 h 75" name="T37"/>
                <a:gd fmla="*/ 41 w 52" name="T38"/>
                <a:gd fmla="*/ 11 h 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0" name="Freeform 18"/>
            <p:cNvSpPr/>
            <p:nvPr/>
          </p:nvSpPr>
          <p:spPr bwMode="auto">
            <a:xfrm>
              <a:off x="35" y="68"/>
              <a:ext cx="70" cy="20"/>
            </a:xfrm>
            <a:custGeom>
              <a:gdLst>
                <a:gd fmla="*/ 32 w 32" name="T0"/>
                <a:gd fmla="*/ 4 h 9" name="T1"/>
                <a:gd fmla="*/ 28 w 32" name="T2"/>
                <a:gd fmla="*/ 0 h 9" name="T3"/>
                <a:gd fmla="*/ 4 w 32" name="T4"/>
                <a:gd fmla="*/ 0 h 9" name="T5"/>
                <a:gd fmla="*/ 0 w 32" name="T6"/>
                <a:gd fmla="*/ 4 h 9" name="T7"/>
                <a:gd fmla="*/ 4 w 32" name="T8"/>
                <a:gd fmla="*/ 9 h 9" name="T9"/>
                <a:gd fmla="*/ 28 w 32" name="T10"/>
                <a:gd fmla="*/ 9 h 9" name="T11"/>
                <a:gd fmla="*/ 32 w 32"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1" name="Freeform 19"/>
            <p:cNvSpPr/>
            <p:nvPr/>
          </p:nvSpPr>
          <p:spPr bwMode="auto">
            <a:xfrm>
              <a:off x="35" y="107"/>
              <a:ext cx="46" cy="20"/>
            </a:xfrm>
            <a:custGeom>
              <a:gdLst>
                <a:gd fmla="*/ 4 w 21" name="T0"/>
                <a:gd fmla="*/ 0 h 9" name="T1"/>
                <a:gd fmla="*/ 0 w 21" name="T2"/>
                <a:gd fmla="*/ 4 h 9" name="T3"/>
                <a:gd fmla="*/ 4 w 21" name="T4"/>
                <a:gd fmla="*/ 9 h 9" name="T5"/>
                <a:gd fmla="*/ 16 w 21" name="T6"/>
                <a:gd fmla="*/ 9 h 9" name="T7"/>
                <a:gd fmla="*/ 21 w 21" name="T8"/>
                <a:gd fmla="*/ 4 h 9" name="T9"/>
                <a:gd fmla="*/ 16 w 21" name="T10"/>
                <a:gd fmla="*/ 0 h 9" name="T11"/>
                <a:gd fmla="*/ 4 w 21"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52" name="Group 20"/>
          <p:cNvGrpSpPr/>
          <p:nvPr/>
        </p:nvGrpSpPr>
        <p:grpSpPr>
          <a:xfrm>
            <a:off x="5668963" y="2724076"/>
            <a:ext cx="369887" cy="374650"/>
            <a:chExt cx="233" cy="236"/>
          </a:xfrm>
          <a:solidFill>
            <a:schemeClr val="tx1">
              <a:lumMod val="75000"/>
              <a:lumOff val="25000"/>
            </a:schemeClr>
          </a:solidFill>
        </p:grpSpPr>
        <p:sp>
          <p:nvSpPr>
            <p:cNvPr id="18453" name="Freeform 21"/>
            <p:cNvSpPr>
              <a:spLocks noEditPoints="1"/>
            </p:cNvSpPr>
            <p:nvPr/>
          </p:nvSpPr>
          <p:spPr bwMode="auto">
            <a:xfrm>
              <a:off x="0" y="0"/>
              <a:ext cx="233" cy="236"/>
            </a:xfrm>
            <a:custGeom>
              <a:gdLst>
                <a:gd fmla="*/ 103 w 107" name="T0"/>
                <a:gd fmla="*/ 42 h 108" name="T1"/>
                <a:gd fmla="*/ 93 w 107" name="T2"/>
                <a:gd fmla="*/ 35 h 108" name="T3"/>
                <a:gd fmla="*/ 97 w 107" name="T4"/>
                <a:gd fmla="*/ 22 h 108" name="T5"/>
                <a:gd fmla="*/ 80 w 107" name="T6"/>
                <a:gd fmla="*/ 10 h 108" name="T7"/>
                <a:gd fmla="*/ 68 w 107" name="T8"/>
                <a:gd fmla="*/ 12 h 108" name="T9"/>
                <a:gd fmla="*/ 62 w 107" name="T10"/>
                <a:gd fmla="*/ 1 h 108" name="T11"/>
                <a:gd fmla="*/ 42 w 107" name="T12"/>
                <a:gd fmla="*/ 4 h 108" name="T13"/>
                <a:gd fmla="*/ 34 w 107" name="T14"/>
                <a:gd fmla="*/ 14 h 108" name="T15"/>
                <a:gd fmla="*/ 22 w 107" name="T16"/>
                <a:gd fmla="*/ 11 h 108" name="T17"/>
                <a:gd fmla="*/ 10 w 107" name="T18"/>
                <a:gd fmla="*/ 27 h 108" name="T19"/>
                <a:gd fmla="*/ 12 w 107" name="T20"/>
                <a:gd fmla="*/ 39 h 108" name="T21"/>
                <a:gd fmla="*/ 0 w 107" name="T22"/>
                <a:gd fmla="*/ 46 h 108" name="T23"/>
                <a:gd fmla="*/ 0 w 107" name="T24"/>
                <a:gd fmla="*/ 62 h 108" name="T25"/>
                <a:gd fmla="*/ 12 w 107" name="T26"/>
                <a:gd fmla="*/ 69 h 108" name="T27"/>
                <a:gd fmla="*/ 10 w 107" name="T28"/>
                <a:gd fmla="*/ 81 h 108" name="T29"/>
                <a:gd fmla="*/ 22 w 107" name="T30"/>
                <a:gd fmla="*/ 97 h 108" name="T31"/>
                <a:gd fmla="*/ 34 w 107" name="T32"/>
                <a:gd fmla="*/ 94 h 108" name="T33"/>
                <a:gd fmla="*/ 42 w 107" name="T34"/>
                <a:gd fmla="*/ 104 h 108" name="T35"/>
                <a:gd fmla="*/ 53 w 107" name="T36"/>
                <a:gd fmla="*/ 108 h 108" name="T37"/>
                <a:gd fmla="*/ 65 w 107" name="T38"/>
                <a:gd fmla="*/ 104 h 108" name="T39"/>
                <a:gd fmla="*/ 72 w 107" name="T40"/>
                <a:gd fmla="*/ 94 h 108" name="T41"/>
                <a:gd fmla="*/ 85 w 107" name="T42"/>
                <a:gd fmla="*/ 97 h 108" name="T43"/>
                <a:gd fmla="*/ 97 w 107" name="T44"/>
                <a:gd fmla="*/ 81 h 108" name="T45"/>
                <a:gd fmla="*/ 95 w 107" name="T46"/>
                <a:gd fmla="*/ 69 h 108" name="T47"/>
                <a:gd fmla="*/ 106 w 107" name="T48"/>
                <a:gd fmla="*/ 62 h 108" name="T49"/>
                <a:gd fmla="*/ 106 w 107" name="T50"/>
                <a:gd fmla="*/ 46 h 108" name="T51"/>
                <a:gd fmla="*/ 90 w 107" name="T52"/>
                <a:gd fmla="*/ 61 h 108" name="T53"/>
                <a:gd fmla="*/ 84 w 107" name="T54"/>
                <a:gd fmla="*/ 71 h 108" name="T55"/>
                <a:gd fmla="*/ 88 w 107" name="T56"/>
                <a:gd fmla="*/ 82 h 108" name="T57"/>
                <a:gd fmla="*/ 74 w 107" name="T58"/>
                <a:gd fmla="*/ 84 h 108" name="T59"/>
                <a:gd fmla="*/ 63 w 107" name="T60"/>
                <a:gd fmla="*/ 87 h 108" name="T61"/>
                <a:gd fmla="*/ 57 w 107" name="T62"/>
                <a:gd fmla="*/ 98 h 108" name="T63"/>
                <a:gd fmla="*/ 47 w 107" name="T64"/>
                <a:gd fmla="*/ 90 h 108" name="T65"/>
                <a:gd fmla="*/ 37 w 107" name="T66"/>
                <a:gd fmla="*/ 85 h 108" name="T67"/>
                <a:gd fmla="*/ 25 w 107" name="T68"/>
                <a:gd fmla="*/ 88 h 108" name="T69"/>
                <a:gd fmla="*/ 23 w 107" name="T70"/>
                <a:gd fmla="*/ 75 h 108" name="T71"/>
                <a:gd fmla="*/ 20 w 107" name="T72"/>
                <a:gd fmla="*/ 64 h 108" name="T73"/>
                <a:gd fmla="*/ 9 w 107" name="T74"/>
                <a:gd fmla="*/ 58 h 108" name="T75"/>
                <a:gd fmla="*/ 9 w 107" name="T76"/>
                <a:gd fmla="*/ 50 h 108" name="T77"/>
                <a:gd fmla="*/ 20 w 107" name="T78"/>
                <a:gd fmla="*/ 44 h 108" name="T79"/>
                <a:gd fmla="*/ 23 w 107" name="T80"/>
                <a:gd fmla="*/ 33 h 108" name="T81"/>
                <a:gd fmla="*/ 25 w 107" name="T82"/>
                <a:gd fmla="*/ 20 h 108" name="T83"/>
                <a:gd fmla="*/ 37 w 107" name="T84"/>
                <a:gd fmla="*/ 23 h 108" name="T85"/>
                <a:gd fmla="*/ 47 w 107" name="T86"/>
                <a:gd fmla="*/ 18 h 108" name="T87"/>
                <a:gd fmla="*/ 57 w 107" name="T88"/>
                <a:gd fmla="*/ 10 h 108" name="T89"/>
                <a:gd fmla="*/ 63 w 107" name="T90"/>
                <a:gd fmla="*/ 21 h 108" name="T91"/>
                <a:gd fmla="*/ 74 w 107" name="T92"/>
                <a:gd fmla="*/ 23 h 108" name="T93"/>
                <a:gd fmla="*/ 88 w 107" name="T94"/>
                <a:gd fmla="*/ 26 h 108" name="T95"/>
                <a:gd fmla="*/ 84 w 107" name="T96"/>
                <a:gd fmla="*/ 37 h 108" name="T97"/>
                <a:gd fmla="*/ 90 w 107" name="T98"/>
                <a:gd fmla="*/ 47 h 108" name="T99"/>
                <a:gd fmla="*/ 98 w 107" name="T100"/>
                <a:gd fmla="*/ 54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4" name="Freeform 22"/>
            <p:cNvSpPr>
              <a:spLocks noEditPoints="1"/>
            </p:cNvSpPr>
            <p:nvPr/>
          </p:nvSpPr>
          <p:spPr bwMode="auto">
            <a:xfrm>
              <a:off x="70" y="70"/>
              <a:ext cx="93" cy="92"/>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3 h 42" name="T11"/>
                <a:gd fmla="*/ 9 w 43" name="T12"/>
                <a:gd fmla="*/ 21 h 42" name="T13"/>
                <a:gd fmla="*/ 21 w 43" name="T14"/>
                <a:gd fmla="*/ 9 h 42" name="T15"/>
                <a:gd fmla="*/ 33 w 43" name="T16"/>
                <a:gd fmla="*/ 21 h 42" name="T17"/>
                <a:gd fmla="*/ 21 w 43" name="T18"/>
                <a:gd fmla="*/ 33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55" name="Group 23"/>
          <p:cNvGrpSpPr/>
          <p:nvPr/>
        </p:nvGrpSpPr>
        <p:grpSpPr>
          <a:xfrm>
            <a:off x="4387850" y="2724076"/>
            <a:ext cx="368300" cy="374650"/>
            <a:chExt cx="232" cy="236"/>
          </a:xfrm>
          <a:solidFill>
            <a:schemeClr val="accent1"/>
          </a:solidFill>
        </p:grpSpPr>
        <p:sp>
          <p:nvSpPr>
            <p:cNvPr id="18456" name="Freeform 24"/>
            <p:cNvSpPr/>
            <p:nvPr/>
          </p:nvSpPr>
          <p:spPr bwMode="auto">
            <a:xfrm>
              <a:off x="0" y="0"/>
              <a:ext cx="232" cy="168"/>
            </a:xfrm>
            <a:custGeom>
              <a:gdLst>
                <a:gd fmla="*/ 82 w 106" name="T0"/>
                <a:gd fmla="*/ 28 h 77" name="T1"/>
                <a:gd fmla="*/ 77 w 106" name="T2"/>
                <a:gd fmla="*/ 29 h 77" name="T3"/>
                <a:gd fmla="*/ 77 w 106" name="T4"/>
                <a:gd fmla="*/ 27 h 77" name="T5"/>
                <a:gd fmla="*/ 50 w 106" name="T6"/>
                <a:gd fmla="*/ 0 h 77" name="T7"/>
                <a:gd fmla="*/ 25 w 106" name="T8"/>
                <a:gd fmla="*/ 22 h 77" name="T9"/>
                <a:gd fmla="*/ 17 w 106" name="T10"/>
                <a:gd fmla="*/ 23 h 77" name="T11"/>
                <a:gd fmla="*/ 17 w 106" name="T12"/>
                <a:gd fmla="*/ 23 h 77" name="T13"/>
                <a:gd fmla="*/ 6 w 106" name="T14"/>
                <a:gd fmla="*/ 39 h 77" name="T15"/>
                <a:gd fmla="*/ 8 w 106" name="T16"/>
                <a:gd fmla="*/ 46 h 77" name="T17"/>
                <a:gd fmla="*/ 0 w 106" name="T18"/>
                <a:gd fmla="*/ 60 h 77" name="T19"/>
                <a:gd fmla="*/ 17 w 106" name="T20"/>
                <a:gd fmla="*/ 77 h 77" name="T21"/>
                <a:gd fmla="*/ 35 w 106" name="T22"/>
                <a:gd fmla="*/ 77 h 77" name="T23"/>
                <a:gd fmla="*/ 39 w 106" name="T24"/>
                <a:gd fmla="*/ 73 h 77" name="T25"/>
                <a:gd fmla="*/ 35 w 106" name="T26"/>
                <a:gd fmla="*/ 68 h 77" name="T27"/>
                <a:gd fmla="*/ 17 w 106" name="T28"/>
                <a:gd fmla="*/ 68 h 77" name="T29"/>
                <a:gd fmla="*/ 9 w 106" name="T30"/>
                <a:gd fmla="*/ 60 h 77" name="T31"/>
                <a:gd fmla="*/ 16 w 106" name="T32"/>
                <a:gd fmla="*/ 53 h 77" name="T33"/>
                <a:gd fmla="*/ 20 w 106" name="T34"/>
                <a:gd fmla="*/ 50 h 77" name="T35"/>
                <a:gd fmla="*/ 18 w 106" name="T36"/>
                <a:gd fmla="*/ 45 h 77" name="T37"/>
                <a:gd fmla="*/ 15 w 106" name="T38"/>
                <a:gd fmla="*/ 39 h 77" name="T39"/>
                <a:gd fmla="*/ 20 w 106" name="T40"/>
                <a:gd fmla="*/ 32 h 77" name="T41"/>
                <a:gd fmla="*/ 20 w 106" name="T42"/>
                <a:gd fmla="*/ 32 h 77" name="T43"/>
                <a:gd fmla="*/ 27 w 106" name="T44"/>
                <a:gd fmla="*/ 32 h 77" name="T45"/>
                <a:gd fmla="*/ 31 w 106" name="T46"/>
                <a:gd fmla="*/ 32 h 77" name="T47"/>
                <a:gd fmla="*/ 34 w 106" name="T48"/>
                <a:gd fmla="*/ 28 h 77" name="T49"/>
                <a:gd fmla="*/ 33 w 106" name="T50"/>
                <a:gd fmla="*/ 27 h 77" name="T51"/>
                <a:gd fmla="*/ 33 w 106" name="T52"/>
                <a:gd fmla="*/ 27 h 77" name="T53"/>
                <a:gd fmla="*/ 50 w 106" name="T54"/>
                <a:gd fmla="*/ 9 h 77" name="T55"/>
                <a:gd fmla="*/ 67 w 106" name="T56"/>
                <a:gd fmla="*/ 27 h 77" name="T57"/>
                <a:gd fmla="*/ 65 w 106" name="T58"/>
                <a:gd fmla="*/ 35 h 77" name="T59"/>
                <a:gd fmla="*/ 66 w 106" name="T60"/>
                <a:gd fmla="*/ 41 h 77" name="T61"/>
                <a:gd fmla="*/ 72 w 106" name="T62"/>
                <a:gd fmla="*/ 41 h 77" name="T63"/>
                <a:gd fmla="*/ 82 w 106" name="T64"/>
                <a:gd fmla="*/ 38 h 77" name="T65"/>
                <a:gd fmla="*/ 97 w 106" name="T66"/>
                <a:gd fmla="*/ 53 h 77" name="T67"/>
                <a:gd fmla="*/ 82 w 106" name="T68"/>
                <a:gd fmla="*/ 68 h 77" name="T69"/>
                <a:gd fmla="*/ 71 w 106" name="T70"/>
                <a:gd fmla="*/ 68 h 77" name="T71"/>
                <a:gd fmla="*/ 67 w 106" name="T72"/>
                <a:gd fmla="*/ 73 h 77" name="T73"/>
                <a:gd fmla="*/ 71 w 106" name="T74"/>
                <a:gd fmla="*/ 77 h 77" name="T75"/>
                <a:gd fmla="*/ 82 w 106" name="T76"/>
                <a:gd fmla="*/ 77 h 77" name="T77"/>
                <a:gd fmla="*/ 106 w 106" name="T78"/>
                <a:gd fmla="*/ 53 h 77" name="T79"/>
                <a:gd fmla="*/ 82 w 106" name="T80"/>
                <a:gd fmla="*/ 28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57" name="Freeform 25"/>
            <p:cNvSpPr/>
            <p:nvPr/>
          </p:nvSpPr>
          <p:spPr bwMode="auto">
            <a:xfrm>
              <a:off x="70" y="94"/>
              <a:ext cx="92" cy="142"/>
            </a:xfrm>
            <a:custGeom>
              <a:gdLst>
                <a:gd fmla="*/ 33 w 42" name="T0"/>
                <a:gd fmla="*/ 41 h 65" name="T1"/>
                <a:gd fmla="*/ 26 w 42" name="T2"/>
                <a:gd fmla="*/ 49 h 65" name="T3"/>
                <a:gd fmla="*/ 26 w 42" name="T4"/>
                <a:gd fmla="*/ 5 h 65" name="T5"/>
                <a:gd fmla="*/ 21 w 42" name="T6"/>
                <a:gd fmla="*/ 0 h 65" name="T7"/>
                <a:gd fmla="*/ 16 w 42" name="T8"/>
                <a:gd fmla="*/ 5 h 65" name="T9"/>
                <a:gd fmla="*/ 16 w 42" name="T10"/>
                <a:gd fmla="*/ 49 h 65" name="T11"/>
                <a:gd fmla="*/ 9 w 42" name="T12"/>
                <a:gd fmla="*/ 41 h 65" name="T13"/>
                <a:gd fmla="*/ 2 w 42" name="T14"/>
                <a:gd fmla="*/ 41 h 65" name="T15"/>
                <a:gd fmla="*/ 2 w 42" name="T16"/>
                <a:gd fmla="*/ 48 h 65" name="T17"/>
                <a:gd fmla="*/ 18 w 42" name="T18"/>
                <a:gd fmla="*/ 63 h 65" name="T19"/>
                <a:gd fmla="*/ 21 w 42" name="T20"/>
                <a:gd fmla="*/ 65 h 65" name="T21"/>
                <a:gd fmla="*/ 24 w 42" name="T22"/>
                <a:gd fmla="*/ 63 h 65" name="T23"/>
                <a:gd fmla="*/ 40 w 42" name="T24"/>
                <a:gd fmla="*/ 48 h 65" name="T25"/>
                <a:gd fmla="*/ 40 w 42" name="T26"/>
                <a:gd fmla="*/ 41 h 65" name="T27"/>
                <a:gd fmla="*/ 33 w 42" name="T28"/>
                <a:gd fmla="*/ 41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58" name="Group 26"/>
          <p:cNvGrpSpPr/>
          <p:nvPr/>
        </p:nvGrpSpPr>
        <p:grpSpPr>
          <a:xfrm>
            <a:off x="3119438" y="2752651"/>
            <a:ext cx="373062" cy="317500"/>
            <a:chExt cx="235" cy="200"/>
          </a:xfrm>
          <a:solidFill>
            <a:schemeClr val="tx1">
              <a:lumMod val="75000"/>
              <a:lumOff val="25000"/>
            </a:schemeClr>
          </a:solidFill>
        </p:grpSpPr>
        <p:sp>
          <p:nvSpPr>
            <p:cNvPr id="18459" name="Freeform 27"/>
            <p:cNvSpPr>
              <a:spLocks noEditPoints="1"/>
            </p:cNvSpPr>
            <p:nvPr/>
          </p:nvSpPr>
          <p:spPr bwMode="auto">
            <a:xfrm>
              <a:off x="0" y="0"/>
              <a:ext cx="235" cy="200"/>
            </a:xfrm>
            <a:custGeom>
              <a:gdLst>
                <a:gd fmla="*/ 94 w 108" name="T0"/>
                <a:gd fmla="*/ 15 h 92" name="T1"/>
                <a:gd fmla="*/ 77 w 108" name="T2"/>
                <a:gd fmla="*/ 15 h 92" name="T3"/>
                <a:gd fmla="*/ 77 w 108" name="T4"/>
                <a:gd fmla="*/ 14 h 92" name="T5"/>
                <a:gd fmla="*/ 77 w 108" name="T6"/>
                <a:gd fmla="*/ 11 h 92" name="T7"/>
                <a:gd fmla="*/ 66 w 108" name="T8"/>
                <a:gd fmla="*/ 0 h 92" name="T9"/>
                <a:gd fmla="*/ 54 w 108" name="T10"/>
                <a:gd fmla="*/ 0 h 92" name="T11"/>
                <a:gd fmla="*/ 43 w 108" name="T12"/>
                <a:gd fmla="*/ 11 h 92" name="T13"/>
                <a:gd fmla="*/ 43 w 108" name="T14"/>
                <a:gd fmla="*/ 15 h 92" name="T15"/>
                <a:gd fmla="*/ 14 w 108" name="T16"/>
                <a:gd fmla="*/ 15 h 92" name="T17"/>
                <a:gd fmla="*/ 0 w 108" name="T18"/>
                <a:gd fmla="*/ 29 h 92" name="T19"/>
                <a:gd fmla="*/ 0 w 108" name="T20"/>
                <a:gd fmla="*/ 78 h 92" name="T21"/>
                <a:gd fmla="*/ 14 w 108" name="T22"/>
                <a:gd fmla="*/ 92 h 92" name="T23"/>
                <a:gd fmla="*/ 94 w 108" name="T24"/>
                <a:gd fmla="*/ 92 h 92" name="T25"/>
                <a:gd fmla="*/ 108 w 108" name="T26"/>
                <a:gd fmla="*/ 78 h 92" name="T27"/>
                <a:gd fmla="*/ 108 w 108" name="T28"/>
                <a:gd fmla="*/ 29 h 92" name="T29"/>
                <a:gd fmla="*/ 94 w 108" name="T30"/>
                <a:gd fmla="*/ 15 h 92" name="T31"/>
                <a:gd fmla="*/ 10 w 108" name="T32"/>
                <a:gd fmla="*/ 78 h 92" name="T33"/>
                <a:gd fmla="*/ 10 w 108" name="T34"/>
                <a:gd fmla="*/ 29 h 92" name="T35"/>
                <a:gd fmla="*/ 14 w 108" name="T36"/>
                <a:gd fmla="*/ 24 h 92" name="T37"/>
                <a:gd fmla="*/ 26 w 108" name="T38"/>
                <a:gd fmla="*/ 24 h 92" name="T39"/>
                <a:gd fmla="*/ 26 w 108" name="T40"/>
                <a:gd fmla="*/ 83 h 92" name="T41"/>
                <a:gd fmla="*/ 14 w 108" name="T42"/>
                <a:gd fmla="*/ 83 h 92" name="T43"/>
                <a:gd fmla="*/ 10 w 108" name="T44"/>
                <a:gd fmla="*/ 78 h 92" name="T45"/>
                <a:gd fmla="*/ 99 w 108" name="T46"/>
                <a:gd fmla="*/ 78 h 92" name="T47"/>
                <a:gd fmla="*/ 94 w 108" name="T48"/>
                <a:gd fmla="*/ 83 h 92" name="T49"/>
                <a:gd fmla="*/ 35 w 108" name="T50"/>
                <a:gd fmla="*/ 83 h 92" name="T51"/>
                <a:gd fmla="*/ 35 w 108" name="T52"/>
                <a:gd fmla="*/ 24 h 92" name="T53"/>
                <a:gd fmla="*/ 43 w 108" name="T54"/>
                <a:gd fmla="*/ 24 h 92" name="T55"/>
                <a:gd fmla="*/ 77 w 108" name="T56"/>
                <a:gd fmla="*/ 24 h 92" name="T57"/>
                <a:gd fmla="*/ 94 w 108" name="T58"/>
                <a:gd fmla="*/ 24 h 92" name="T59"/>
                <a:gd fmla="*/ 99 w 108" name="T60"/>
                <a:gd fmla="*/ 29 h 92" name="T61"/>
                <a:gd fmla="*/ 99 w 108" name="T62"/>
                <a:gd fmla="*/ 78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60" name="Freeform 28"/>
            <p:cNvSpPr>
              <a:spLocks noEditPoints="1"/>
            </p:cNvSpPr>
            <p:nvPr/>
          </p:nvSpPr>
          <p:spPr bwMode="auto">
            <a:xfrm>
              <a:off x="93" y="83"/>
              <a:ext cx="74" cy="74"/>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5 h 34" name="T11"/>
                <a:gd fmla="*/ 9 w 34" name="T12"/>
                <a:gd fmla="*/ 17 h 34" name="T13"/>
                <a:gd fmla="*/ 17 w 34" name="T14"/>
                <a:gd fmla="*/ 10 h 34" name="T15"/>
                <a:gd fmla="*/ 25 w 34" name="T16"/>
                <a:gd fmla="*/ 17 h 34" name="T17"/>
                <a:gd fmla="*/ 17 w 34" name="T18"/>
                <a:gd fmla="*/ 25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8461" name="Group 29"/>
          <p:cNvGrpSpPr/>
          <p:nvPr/>
        </p:nvGrpSpPr>
        <p:grpSpPr>
          <a:xfrm>
            <a:off x="6953250" y="2728838"/>
            <a:ext cx="366713" cy="365125"/>
            <a:chExt cx="231" cy="230"/>
          </a:xfrm>
          <a:solidFill>
            <a:schemeClr val="accent1"/>
          </a:solidFill>
        </p:grpSpPr>
        <p:sp>
          <p:nvSpPr>
            <p:cNvPr id="18462" name="Freeform 30"/>
            <p:cNvSpPr>
              <a:spLocks noEditPoints="1"/>
            </p:cNvSpPr>
            <p:nvPr/>
          </p:nvSpPr>
          <p:spPr bwMode="auto">
            <a:xfrm>
              <a:off x="0" y="0"/>
              <a:ext cx="231" cy="230"/>
            </a:xfrm>
            <a:custGeom>
              <a:gdLst>
                <a:gd fmla="*/ 53 w 106" name="T0"/>
                <a:gd fmla="*/ 106 h 106" name="T1"/>
                <a:gd fmla="*/ 0 w 106" name="T2"/>
                <a:gd fmla="*/ 53 h 106" name="T3"/>
                <a:gd fmla="*/ 53 w 106" name="T4"/>
                <a:gd fmla="*/ 0 h 106" name="T5"/>
                <a:gd fmla="*/ 106 w 106" name="T6"/>
                <a:gd fmla="*/ 53 h 106" name="T7"/>
                <a:gd fmla="*/ 53 w 106" name="T8"/>
                <a:gd fmla="*/ 106 h 106" name="T9"/>
                <a:gd fmla="*/ 53 w 106" name="T10"/>
                <a:gd fmla="*/ 9 h 106" name="T11"/>
                <a:gd fmla="*/ 9 w 106" name="T12"/>
                <a:gd fmla="*/ 53 h 106" name="T13"/>
                <a:gd fmla="*/ 53 w 106" name="T14"/>
                <a:gd fmla="*/ 97 h 106" name="T15"/>
                <a:gd fmla="*/ 97 w 106" name="T16"/>
                <a:gd fmla="*/ 53 h 106" name="T17"/>
                <a:gd fmla="*/ 53 w 106" name="T18"/>
                <a:gd fmla="*/ 9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05">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8463" name="Freeform 31"/>
            <p:cNvSpPr/>
            <p:nvPr/>
          </p:nvSpPr>
          <p:spPr bwMode="auto">
            <a:xfrm>
              <a:off x="104" y="43"/>
              <a:ext cx="72" cy="81"/>
            </a:xfrm>
            <a:custGeom>
              <a:gdLst>
                <a:gd fmla="*/ 28 w 33" name="T0"/>
                <a:gd fmla="*/ 37 h 37" name="T1"/>
                <a:gd fmla="*/ 5 w 33" name="T2"/>
                <a:gd fmla="*/ 37 h 37" name="T3"/>
                <a:gd fmla="*/ 0 w 33" name="T4"/>
                <a:gd fmla="*/ 33 h 37" name="T5"/>
                <a:gd fmla="*/ 0 w 33" name="T6"/>
                <a:gd fmla="*/ 5 h 37" name="T7"/>
                <a:gd fmla="*/ 5 w 33" name="T8"/>
                <a:gd fmla="*/ 0 h 37" name="T9"/>
                <a:gd fmla="*/ 9 w 33" name="T10"/>
                <a:gd fmla="*/ 5 h 37" name="T11"/>
                <a:gd fmla="*/ 9 w 33" name="T12"/>
                <a:gd fmla="*/ 28 h 37" name="T13"/>
                <a:gd fmla="*/ 28 w 33" name="T14"/>
                <a:gd fmla="*/ 28 h 37" name="T15"/>
                <a:gd fmla="*/ 33 w 33" name="T16"/>
                <a:gd fmla="*/ 33 h 37" name="T17"/>
                <a:gd fmla="*/ 28 w 33" name="T18"/>
                <a:gd fmla="*/ 37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3">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18464" name="Line 32"/>
          <p:cNvSpPr>
            <a:spLocks noChangeShapeType="1"/>
          </p:cNvSpPr>
          <p:nvPr/>
        </p:nvSpPr>
        <p:spPr bwMode="auto">
          <a:xfrm flipH="1">
            <a:off x="2008188" y="3198738"/>
            <a:ext cx="0" cy="674688"/>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18465" name="Line 33"/>
          <p:cNvSpPr>
            <a:spLocks noChangeShapeType="1"/>
          </p:cNvSpPr>
          <p:nvPr/>
        </p:nvSpPr>
        <p:spPr bwMode="auto">
          <a:xfrm flipH="1">
            <a:off x="4572000" y="3198738"/>
            <a:ext cx="0" cy="674688"/>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18466" name="Line 34"/>
          <p:cNvSpPr>
            <a:spLocks noChangeShapeType="1"/>
          </p:cNvSpPr>
          <p:nvPr/>
        </p:nvSpPr>
        <p:spPr bwMode="auto">
          <a:xfrm flipH="1">
            <a:off x="7135813" y="3198738"/>
            <a:ext cx="0" cy="674688"/>
          </a:xfrm>
          <a:prstGeom prst="line">
            <a:avLst/>
          </a:prstGeom>
          <a:noFill/>
          <a:ln w="6350">
            <a:solidFill>
              <a:schemeClr val="tx1">
                <a:lumMod val="50000"/>
                <a:lumOff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18467" name="Line 35"/>
          <p:cNvSpPr>
            <a:spLocks noChangeShapeType="1"/>
          </p:cNvSpPr>
          <p:nvPr/>
        </p:nvSpPr>
        <p:spPr bwMode="auto">
          <a:xfrm flipH="1">
            <a:off x="3305175" y="1947788"/>
            <a:ext cx="0" cy="674688"/>
          </a:xfrm>
          <a:prstGeom prst="line">
            <a:avLst/>
          </a:prstGeom>
          <a:noFill/>
          <a:ln w="6350">
            <a:solidFill>
              <a:schemeClr val="tx1">
                <a:lumMod val="50000"/>
                <a:lumOff val="50000"/>
              </a:schemeClr>
            </a:solidFill>
            <a:prstDash val="dash"/>
            <a:round/>
            <a:headEnd len="sm" type="oval" w="sm"/>
          </a:ln>
          <a:extLst>
            <a:ext uri="{909E8E84-426E-40DD-AFC4-6F175D3DCCD1}">
              <a14:hiddenFill>
                <a:noFill/>
              </a14:hiddenFill>
            </a:ext>
          </a:extLst>
        </p:spPr>
        <p:txBody>
          <a:bodyPr/>
          <a:lstStyle/>
          <a:p>
            <a:endParaRPr altLang="en-US" lang="zh-CN"/>
          </a:p>
        </p:txBody>
      </p:sp>
      <p:sp>
        <p:nvSpPr>
          <p:cNvPr id="18468" name="Line 36"/>
          <p:cNvSpPr>
            <a:spLocks noChangeShapeType="1"/>
          </p:cNvSpPr>
          <p:nvPr/>
        </p:nvSpPr>
        <p:spPr bwMode="auto">
          <a:xfrm flipH="1">
            <a:off x="5851525" y="1947788"/>
            <a:ext cx="0" cy="674688"/>
          </a:xfrm>
          <a:prstGeom prst="line">
            <a:avLst/>
          </a:prstGeom>
          <a:noFill/>
          <a:ln w="6350">
            <a:solidFill>
              <a:schemeClr val="tx1">
                <a:lumMod val="50000"/>
                <a:lumOff val="50000"/>
              </a:schemeClr>
            </a:solidFill>
            <a:prstDash val="dash"/>
            <a:round/>
            <a:headEnd len="sm" type="oval" w="sm"/>
          </a:ln>
          <a:extLst>
            <a:ext uri="{909E8E84-426E-40DD-AFC4-6F175D3DCCD1}">
              <a14:hiddenFill>
                <a:noFill/>
              </a14:hiddenFill>
            </a:ext>
          </a:extLst>
        </p:spPr>
        <p:txBody>
          <a:bodyPr/>
          <a:lstStyle/>
          <a:p>
            <a:endParaRPr altLang="en-US" lang="zh-CN"/>
          </a:p>
        </p:txBody>
      </p:sp>
      <p:sp>
        <p:nvSpPr>
          <p:cNvPr id="18469" name="Rectangle 37"/>
          <p:cNvSpPr>
            <a:spLocks noChangeArrowheads="1"/>
          </p:cNvSpPr>
          <p:nvPr/>
        </p:nvSpPr>
        <p:spPr bwMode="auto">
          <a:xfrm>
            <a:off x="1036638" y="3939108"/>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tx1">
                    <a:lumMod val="50000"/>
                    <a:lumOff val="50000"/>
                  </a:schemeClr>
                </a:solidFill>
              </a:rPr>
              <a:t>TOPIC HEADER ONE</a:t>
            </a:r>
          </a:p>
          <a:p>
            <a:pPr algn="ct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8470" name="Rectangle 38"/>
          <p:cNvSpPr>
            <a:spLocks noChangeArrowheads="1"/>
          </p:cNvSpPr>
          <p:nvPr/>
        </p:nvSpPr>
        <p:spPr bwMode="auto">
          <a:xfrm>
            <a:off x="3595688" y="3939108"/>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tx1">
                    <a:lumMod val="50000"/>
                    <a:lumOff val="50000"/>
                  </a:schemeClr>
                </a:solidFill>
              </a:rPr>
              <a:t>TOPIC HEADER ONE</a:t>
            </a:r>
          </a:p>
          <a:p>
            <a:pPr algn="ct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8471" name="Rectangle 39"/>
          <p:cNvSpPr>
            <a:spLocks noChangeArrowheads="1"/>
          </p:cNvSpPr>
          <p:nvPr/>
        </p:nvSpPr>
        <p:spPr bwMode="auto">
          <a:xfrm>
            <a:off x="6165850" y="3939108"/>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tx1">
                    <a:lumMod val="50000"/>
                    <a:lumOff val="50000"/>
                  </a:schemeClr>
                </a:solidFill>
              </a:rPr>
              <a:t>TOPIC HEADER ONE</a:t>
            </a:r>
          </a:p>
          <a:p>
            <a:pPr algn="ct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8472" name="Rectangle 40"/>
          <p:cNvSpPr>
            <a:spLocks noChangeArrowheads="1"/>
          </p:cNvSpPr>
          <p:nvPr/>
        </p:nvSpPr>
        <p:spPr bwMode="auto">
          <a:xfrm>
            <a:off x="2320925" y="1130796"/>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tx1">
                    <a:lumMod val="50000"/>
                    <a:lumOff val="50000"/>
                  </a:schemeClr>
                </a:solidFill>
              </a:rPr>
              <a:t>TOPIC HEADER ONE</a:t>
            </a:r>
          </a:p>
          <a:p>
            <a:pPr algn="ct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8473" name="Rectangle 41"/>
          <p:cNvSpPr>
            <a:spLocks noChangeArrowheads="1"/>
          </p:cNvSpPr>
          <p:nvPr/>
        </p:nvSpPr>
        <p:spPr bwMode="auto">
          <a:xfrm>
            <a:off x="4879975" y="1130796"/>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en-US" b="1" lang="zh-CN" sz="800">
                <a:solidFill>
                  <a:schemeClr val="tx1">
                    <a:lumMod val="50000"/>
                    <a:lumOff val="50000"/>
                  </a:schemeClr>
                </a:solidFill>
              </a:rPr>
              <a:t>TOPIC HEADER ONE</a:t>
            </a:r>
          </a:p>
          <a:p>
            <a:pPr algn="ctr">
              <a:lnSpc>
                <a:spcPct val="120000"/>
              </a:lnSpc>
              <a:buFont typeface="Arial"/>
              <a:buNone/>
            </a:pPr>
            <a:r>
              <a:rPr altLang="en-US" b="1" lang="zh-CN"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73" name="TextBox 72"/>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74"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9" name="TextBox 98"/>
          <p:cNvSpPr txBox="1"/>
          <p:nvPr/>
        </p:nvSpPr>
        <p:spPr>
          <a:xfrm>
            <a:off x="4223186" y="2388918"/>
            <a:ext cx="690880" cy="396240"/>
          </a:xfrm>
          <a:prstGeom prst="rect">
            <a:avLst/>
          </a:prstGeom>
          <a:noFill/>
        </p:spPr>
        <p:txBody>
          <a:bodyPr rtlCol="0" wrap="none">
            <a:spAutoFit/>
          </a:bodyPr>
          <a:lstStyle/>
          <a:p>
            <a:r>
              <a:rPr altLang="en-US" b="1" lang="zh-CN" smtClean="0" sz="2000">
                <a:solidFill>
                  <a:schemeClr val="tx1">
                    <a:lumMod val="75000"/>
                    <a:lumOff val="25000"/>
                  </a:schemeClr>
                </a:solidFill>
                <a:latin charset="-122" pitchFamily="34" typeface="微软雅黑"/>
                <a:ea charset="-122" pitchFamily="34" typeface="微软雅黑"/>
              </a:rPr>
              <a:t>绪论</a:t>
            </a:r>
          </a:p>
        </p:txBody>
      </p:sp>
      <p:sp>
        <p:nvSpPr>
          <p:cNvPr id="101" name="TextBox 100"/>
          <p:cNvSpPr txBox="1"/>
          <p:nvPr/>
        </p:nvSpPr>
        <p:spPr>
          <a:xfrm>
            <a:off x="3880483" y="2892974"/>
            <a:ext cx="1383030" cy="1291590"/>
          </a:xfrm>
          <a:prstGeom prst="rect">
            <a:avLst/>
          </a:prstGeom>
          <a:noFill/>
        </p:spPr>
        <p:txBody>
          <a:bodyPr rtlCol="0" wrap="none">
            <a:spAutoFit/>
          </a:bodyPr>
          <a:lstStyle/>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选题背景</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研究意义</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国内外相关研究综述</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理论基础与文献综述</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主要贡献与创新</a:t>
            </a:r>
          </a:p>
        </p:txBody>
      </p:sp>
      <p:cxnSp>
        <p:nvCxnSpPr>
          <p:cNvPr id="103" name="直接连接符 102"/>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Freeform 13"/>
          <p:cNvSpPr>
            <a:spLocks noEditPoints="1"/>
          </p:cNvSpPr>
          <p:nvPr/>
        </p:nvSpPr>
        <p:spPr bwMode="auto">
          <a:xfrm>
            <a:off x="4308732" y="1306308"/>
            <a:ext cx="526536" cy="437270"/>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81" name="Rectangle 9"/>
          <p:cNvSpPr>
            <a:spLocks noChangeArrowheads="1"/>
          </p:cNvSpPr>
          <p:nvPr/>
        </p:nvSpPr>
        <p:spPr bwMode="auto">
          <a:xfrm>
            <a:off x="962025" y="1381125"/>
            <a:ext cx="1206500" cy="1206500"/>
          </a:xfrm>
          <a:prstGeom prst="rect">
            <a:avLst/>
          </a:prstGeom>
          <a:solidFill>
            <a:schemeClr val="accent1"/>
          </a:solidFill>
          <a:ln>
            <a:noFill/>
          </a:ln>
        </p:spPr>
        <p:txBody>
          <a:bodyPr/>
          <a:lstStyle/>
          <a:p>
            <a:endParaRPr altLang="en-US" lang="zh-CN"/>
          </a:p>
        </p:txBody>
      </p:sp>
      <p:sp>
        <p:nvSpPr>
          <p:cNvPr descr="001e90bc453a118d6b4237" id="28682" name="Rectangle 10"/>
          <p:cNvSpPr>
            <a:spLocks noChangeArrowheads="1"/>
          </p:cNvSpPr>
          <p:nvPr/>
        </p:nvSpPr>
        <p:spPr bwMode="auto">
          <a:xfrm>
            <a:off x="2297113" y="1381125"/>
            <a:ext cx="1863725" cy="1866900"/>
          </a:xfrm>
          <a:prstGeom prst="rect">
            <a:avLst/>
          </a:prstGeom>
          <a:blipFill dpi="0" rotWithShape="1">
            <a:blip r:embed="rId2"/>
            <a:stretch>
              <a:fillRect b="-16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8683" name="Rectangle 11"/>
          <p:cNvSpPr>
            <a:spLocks noChangeArrowheads="1"/>
          </p:cNvSpPr>
          <p:nvPr/>
        </p:nvSpPr>
        <p:spPr bwMode="auto">
          <a:xfrm>
            <a:off x="4279900" y="1381125"/>
            <a:ext cx="1868488" cy="1206500"/>
          </a:xfrm>
          <a:prstGeom prst="rect">
            <a:avLst/>
          </a:prstGeom>
          <a:solidFill>
            <a:schemeClr val="accent1"/>
          </a:solidFill>
          <a:ln>
            <a:noFill/>
          </a:ln>
        </p:spPr>
        <p:txBody>
          <a:bodyPr/>
          <a:lstStyle/>
          <a:p>
            <a:endParaRPr altLang="en-US" lang="zh-CN"/>
          </a:p>
        </p:txBody>
      </p:sp>
      <p:sp>
        <p:nvSpPr>
          <p:cNvPr id="28684" name="Rectangle 12"/>
          <p:cNvSpPr>
            <a:spLocks noChangeArrowheads="1"/>
          </p:cNvSpPr>
          <p:nvPr/>
        </p:nvSpPr>
        <p:spPr bwMode="auto">
          <a:xfrm>
            <a:off x="6272213" y="1381125"/>
            <a:ext cx="1225550" cy="1206500"/>
          </a:xfrm>
          <a:prstGeom prst="rect">
            <a:avLst/>
          </a:prstGeom>
          <a:solidFill>
            <a:schemeClr val="tx1">
              <a:lumMod val="75000"/>
              <a:lumOff val="25000"/>
            </a:schemeClr>
          </a:solidFill>
          <a:ln>
            <a:noFill/>
          </a:ln>
        </p:spPr>
        <p:txBody>
          <a:bodyPr/>
          <a:lstStyle/>
          <a:p>
            <a:pPr>
              <a:buFont typeface="Arial"/>
              <a:buNone/>
            </a:pPr>
            <a:endParaRPr altLang="zh-CN" lang="zh-CN"/>
          </a:p>
        </p:txBody>
      </p:sp>
      <p:sp>
        <p:nvSpPr>
          <p:cNvPr id="28685" name="Rectangle 13"/>
          <p:cNvSpPr>
            <a:spLocks noChangeArrowheads="1"/>
          </p:cNvSpPr>
          <p:nvPr/>
        </p:nvSpPr>
        <p:spPr bwMode="auto">
          <a:xfrm>
            <a:off x="6950075" y="2705100"/>
            <a:ext cx="1230313" cy="1206500"/>
          </a:xfrm>
          <a:prstGeom prst="rect">
            <a:avLst/>
          </a:prstGeom>
          <a:solidFill>
            <a:schemeClr val="accent1"/>
          </a:solidFill>
          <a:ln>
            <a:noFill/>
          </a:ln>
        </p:spPr>
        <p:txBody>
          <a:bodyPr/>
          <a:lstStyle/>
          <a:p>
            <a:endParaRPr altLang="en-US" lang="zh-CN"/>
          </a:p>
        </p:txBody>
      </p:sp>
      <p:sp>
        <p:nvSpPr>
          <p:cNvPr id="28686" name="Rectangle 14"/>
          <p:cNvSpPr>
            <a:spLocks noChangeArrowheads="1"/>
          </p:cNvSpPr>
          <p:nvPr/>
        </p:nvSpPr>
        <p:spPr bwMode="auto">
          <a:xfrm>
            <a:off x="2297113" y="3375025"/>
            <a:ext cx="1863725" cy="1223963"/>
          </a:xfrm>
          <a:prstGeom prst="rect">
            <a:avLst/>
          </a:prstGeom>
          <a:solidFill>
            <a:schemeClr val="accent1"/>
          </a:solidFill>
          <a:ln>
            <a:noFill/>
          </a:ln>
        </p:spPr>
        <p:txBody>
          <a:bodyPr/>
          <a:lstStyle/>
          <a:p>
            <a:endParaRPr altLang="en-US" lang="zh-CN"/>
          </a:p>
        </p:txBody>
      </p:sp>
      <p:sp>
        <p:nvSpPr>
          <p:cNvPr descr="160621-20121008053110-8" id="28687" name="Rectangle 15"/>
          <p:cNvSpPr>
            <a:spLocks noChangeArrowheads="1"/>
          </p:cNvSpPr>
          <p:nvPr/>
        </p:nvSpPr>
        <p:spPr bwMode="auto">
          <a:xfrm>
            <a:off x="4279900" y="2705100"/>
            <a:ext cx="2559050" cy="1893888"/>
          </a:xfrm>
          <a:prstGeom prst="rect">
            <a:avLst/>
          </a:prstGeom>
          <a:blipFill dpi="0" rotWithShape="1">
            <a:blip r:embed="rId3"/>
            <a:stretch>
              <a:fillRect b="-34896"/>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8688" name="Rectangle 16"/>
          <p:cNvSpPr>
            <a:spLocks noChangeArrowheads="1"/>
          </p:cNvSpPr>
          <p:nvPr/>
        </p:nvSpPr>
        <p:spPr bwMode="auto">
          <a:xfrm>
            <a:off x="962025" y="2705100"/>
            <a:ext cx="1206500" cy="1206500"/>
          </a:xfrm>
          <a:prstGeom prst="rect">
            <a:avLst/>
          </a:prstGeom>
          <a:solidFill>
            <a:schemeClr val="tx1">
              <a:lumMod val="75000"/>
              <a:lumOff val="25000"/>
            </a:schemeClr>
          </a:solidFill>
          <a:ln>
            <a:noFill/>
          </a:ln>
        </p:spPr>
        <p:txBody>
          <a:bodyPr/>
          <a:lstStyle/>
          <a:p>
            <a:endParaRPr altLang="en-US" lang="zh-CN"/>
          </a:p>
        </p:txBody>
      </p:sp>
      <p:grpSp>
        <p:nvGrpSpPr>
          <p:cNvPr id="28689" name="Group 17"/>
          <p:cNvGrpSpPr/>
          <p:nvPr/>
        </p:nvGrpSpPr>
        <p:grpSpPr>
          <a:xfrm>
            <a:off x="7385050" y="3079750"/>
            <a:ext cx="357188" cy="460375"/>
            <a:chExt cx="225" cy="290"/>
          </a:xfrm>
        </p:grpSpPr>
        <p:sp>
          <p:nvSpPr>
            <p:cNvPr id="28690" name="Freeform 18"/>
            <p:cNvSpPr/>
            <p:nvPr/>
          </p:nvSpPr>
          <p:spPr bwMode="auto">
            <a:xfrm>
              <a:off x="0" y="0"/>
              <a:ext cx="225" cy="290"/>
            </a:xfrm>
            <a:custGeom>
              <a:gdLst>
                <a:gd fmla="*/ 21 w 95" name="T0"/>
                <a:gd fmla="*/ 112 h 123" name="T1"/>
                <a:gd fmla="*/ 11 w 95" name="T2"/>
                <a:gd fmla="*/ 112 h 123" name="T3"/>
                <a:gd fmla="*/ 11 w 95" name="T4"/>
                <a:gd fmla="*/ 10 h 123" name="T5"/>
                <a:gd fmla="*/ 90 w 95" name="T6"/>
                <a:gd fmla="*/ 10 h 123" name="T7"/>
                <a:gd fmla="*/ 95 w 95" name="T8"/>
                <a:gd fmla="*/ 5 h 123" name="T9"/>
                <a:gd fmla="*/ 90 w 95" name="T10"/>
                <a:gd fmla="*/ 0 h 123" name="T11"/>
                <a:gd fmla="*/ 5 w 95" name="T12"/>
                <a:gd fmla="*/ 0 h 123" name="T13"/>
                <a:gd fmla="*/ 0 w 95" name="T14"/>
                <a:gd fmla="*/ 5 h 123" name="T15"/>
                <a:gd fmla="*/ 0 w 95" name="T16"/>
                <a:gd fmla="*/ 118 h 123" name="T17"/>
                <a:gd fmla="*/ 5 w 95" name="T18"/>
                <a:gd fmla="*/ 123 h 123" name="T19"/>
                <a:gd fmla="*/ 21 w 95" name="T20"/>
                <a:gd fmla="*/ 123 h 123" name="T21"/>
                <a:gd fmla="*/ 26 w 95" name="T22"/>
                <a:gd fmla="*/ 118 h 123" name="T23"/>
                <a:gd fmla="*/ 21 w 95" name="T24"/>
                <a:gd fmla="*/ 112 h 1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 w="95">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1" name="Freeform 19"/>
            <p:cNvSpPr/>
            <p:nvPr/>
          </p:nvSpPr>
          <p:spPr bwMode="auto">
            <a:xfrm>
              <a:off x="142" y="170"/>
              <a:ext cx="83" cy="120"/>
            </a:xfrm>
            <a:custGeom>
              <a:gdLst>
                <a:gd fmla="*/ 30 w 35" name="T0"/>
                <a:gd fmla="*/ 0 h 51" name="T1"/>
                <a:gd fmla="*/ 25 w 35" name="T2"/>
                <a:gd fmla="*/ 5 h 51" name="T3"/>
                <a:gd fmla="*/ 25 w 35" name="T4"/>
                <a:gd fmla="*/ 40 h 51" name="T5"/>
                <a:gd fmla="*/ 5 w 35" name="T6"/>
                <a:gd fmla="*/ 40 h 51" name="T7"/>
                <a:gd fmla="*/ 0 w 35" name="T8"/>
                <a:gd fmla="*/ 46 h 51" name="T9"/>
                <a:gd fmla="*/ 5 w 35" name="T10"/>
                <a:gd fmla="*/ 51 h 51" name="T11"/>
                <a:gd fmla="*/ 30 w 35" name="T12"/>
                <a:gd fmla="*/ 51 h 51" name="T13"/>
                <a:gd fmla="*/ 34 w 35" name="T14"/>
                <a:gd fmla="*/ 49 h 51" name="T15"/>
                <a:gd fmla="*/ 35 w 35" name="T16"/>
                <a:gd fmla="*/ 46 h 51" name="T17"/>
                <a:gd fmla="*/ 35 w 35" name="T18"/>
                <a:gd fmla="*/ 5 h 51" name="T19"/>
                <a:gd fmla="*/ 30 w 35" name="T20"/>
                <a:gd fmla="*/ 0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35">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2" name="Freeform 20"/>
            <p:cNvSpPr>
              <a:spLocks noEditPoints="1"/>
            </p:cNvSpPr>
            <p:nvPr/>
          </p:nvSpPr>
          <p:spPr bwMode="auto">
            <a:xfrm>
              <a:off x="81" y="59"/>
              <a:ext cx="141" cy="205"/>
            </a:xfrm>
            <a:custGeom>
              <a:gdLst>
                <a:gd fmla="*/ 52 w 60" name="T0"/>
                <a:gd fmla="*/ 2 h 87" name="T1"/>
                <a:gd fmla="*/ 46 w 60" name="T2"/>
                <a:gd fmla="*/ 0 h 87" name="T3"/>
                <a:gd fmla="*/ 35 w 60" name="T4"/>
                <a:gd fmla="*/ 7 h 87" name="T5"/>
                <a:gd fmla="*/ 1 w 60" name="T6"/>
                <a:gd fmla="*/ 66 h 87" name="T7"/>
                <a:gd fmla="*/ 0 w 60" name="T8"/>
                <a:gd fmla="*/ 69 h 87" name="T9"/>
                <a:gd fmla="*/ 0 w 60" name="T10"/>
                <a:gd fmla="*/ 82 h 87" name="T11"/>
                <a:gd fmla="*/ 3 w 60" name="T12"/>
                <a:gd fmla="*/ 87 h 87" name="T13"/>
                <a:gd fmla="*/ 6 w 60" name="T14"/>
                <a:gd fmla="*/ 87 h 87" name="T15"/>
                <a:gd fmla="*/ 8 w 60" name="T16"/>
                <a:gd fmla="*/ 87 h 87" name="T17"/>
                <a:gd fmla="*/ 20 w 60" name="T18"/>
                <a:gd fmla="*/ 80 h 87" name="T19"/>
                <a:gd fmla="*/ 22 w 60" name="T20"/>
                <a:gd fmla="*/ 78 h 87" name="T21"/>
                <a:gd fmla="*/ 56 w 60" name="T22"/>
                <a:gd fmla="*/ 19 h 87" name="T23"/>
                <a:gd fmla="*/ 52 w 60" name="T24"/>
                <a:gd fmla="*/ 2 h 87" name="T25"/>
                <a:gd fmla="*/ 47 w 60" name="T26"/>
                <a:gd fmla="*/ 14 h 87" name="T27"/>
                <a:gd fmla="*/ 14 w 60" name="T28"/>
                <a:gd fmla="*/ 72 h 87" name="T29"/>
                <a:gd fmla="*/ 11 w 60" name="T30"/>
                <a:gd fmla="*/ 73 h 87" name="T31"/>
                <a:gd fmla="*/ 11 w 60" name="T32"/>
                <a:gd fmla="*/ 70 h 87" name="T33"/>
                <a:gd fmla="*/ 44 w 60" name="T34"/>
                <a:gd fmla="*/ 12 h 87" name="T35"/>
                <a:gd fmla="*/ 47 w 60" name="T36"/>
                <a:gd fmla="*/ 11 h 87" name="T37"/>
                <a:gd fmla="*/ 47 w 60" name="T38"/>
                <a:gd fmla="*/ 14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60">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3" name="Freeform 21"/>
            <p:cNvSpPr/>
            <p:nvPr/>
          </p:nvSpPr>
          <p:spPr bwMode="auto">
            <a:xfrm>
              <a:off x="41" y="83"/>
              <a:ext cx="89" cy="23"/>
            </a:xfrm>
            <a:custGeom>
              <a:gdLst>
                <a:gd fmla="*/ 38 w 38" name="T0"/>
                <a:gd fmla="*/ 5 h 10" name="T1"/>
                <a:gd fmla="*/ 32 w 38" name="T2"/>
                <a:gd fmla="*/ 0 h 10" name="T3"/>
                <a:gd fmla="*/ 6 w 38" name="T4"/>
                <a:gd fmla="*/ 0 h 10" name="T5"/>
                <a:gd fmla="*/ 0 w 38" name="T6"/>
                <a:gd fmla="*/ 5 h 10" name="T7"/>
                <a:gd fmla="*/ 6 w 38" name="T8"/>
                <a:gd fmla="*/ 10 h 10" name="T9"/>
                <a:gd fmla="*/ 32 w 38" name="T10"/>
                <a:gd fmla="*/ 10 h 10" name="T11"/>
                <a:gd fmla="*/ 38 w 38" name="T12"/>
                <a:gd fmla="*/ 5 h 10" name="T13"/>
              </a:gdLst>
              <a:cxnLst>
                <a:cxn ang="0">
                  <a:pos x="T0" y="T1"/>
                </a:cxn>
                <a:cxn ang="0">
                  <a:pos x="T2" y="T3"/>
                </a:cxn>
                <a:cxn ang="0">
                  <a:pos x="T4" y="T5"/>
                </a:cxn>
                <a:cxn ang="0">
                  <a:pos x="T6" y="T7"/>
                </a:cxn>
                <a:cxn ang="0">
                  <a:pos x="T8" y="T9"/>
                </a:cxn>
                <a:cxn ang="0">
                  <a:pos x="T10" y="T11"/>
                </a:cxn>
                <a:cxn ang="0">
                  <a:pos x="T12" y="T13"/>
                </a:cxn>
              </a:cxnLst>
              <a:rect b="b" l="0" r="r" t="0"/>
              <a:pathLst>
                <a:path h="10" w="38">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4" name="Freeform 22"/>
            <p:cNvSpPr/>
            <p:nvPr/>
          </p:nvSpPr>
          <p:spPr bwMode="auto">
            <a:xfrm>
              <a:off x="41" y="132"/>
              <a:ext cx="56" cy="24"/>
            </a:xfrm>
            <a:custGeom>
              <a:gdLst>
                <a:gd fmla="*/ 6 w 24" name="T0"/>
                <a:gd fmla="*/ 0 h 10" name="T1"/>
                <a:gd fmla="*/ 0 w 24" name="T2"/>
                <a:gd fmla="*/ 5 h 10" name="T3"/>
                <a:gd fmla="*/ 6 w 24" name="T4"/>
                <a:gd fmla="*/ 10 h 10" name="T5"/>
                <a:gd fmla="*/ 19 w 24" name="T6"/>
                <a:gd fmla="*/ 10 h 10" name="T7"/>
                <a:gd fmla="*/ 24 w 24" name="T8"/>
                <a:gd fmla="*/ 5 h 10" name="T9"/>
                <a:gd fmla="*/ 19 w 24" name="T10"/>
                <a:gd fmla="*/ 0 h 10" name="T11"/>
                <a:gd fmla="*/ 6 w 24"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8695" name="Group 23"/>
          <p:cNvGrpSpPr/>
          <p:nvPr/>
        </p:nvGrpSpPr>
        <p:grpSpPr>
          <a:xfrm>
            <a:off x="6661150" y="1725613"/>
            <a:ext cx="442913" cy="442912"/>
            <a:chExt cx="279" cy="279"/>
          </a:xfrm>
        </p:grpSpPr>
        <p:sp>
          <p:nvSpPr>
            <p:cNvPr id="28696" name="Freeform 24"/>
            <p:cNvSpPr>
              <a:spLocks noEditPoints="1"/>
            </p:cNvSpPr>
            <p:nvPr/>
          </p:nvSpPr>
          <p:spPr bwMode="auto">
            <a:xfrm>
              <a:off x="0" y="0"/>
              <a:ext cx="279" cy="279"/>
            </a:xfrm>
            <a:custGeom>
              <a:gdLst>
                <a:gd fmla="*/ 114 w 118" name="T0"/>
                <a:gd fmla="*/ 46 h 118" name="T1"/>
                <a:gd fmla="*/ 103 w 118" name="T2"/>
                <a:gd fmla="*/ 38 h 118" name="T3"/>
                <a:gd fmla="*/ 107 w 118" name="T4"/>
                <a:gd fmla="*/ 24 h 118" name="T5"/>
                <a:gd fmla="*/ 89 w 118" name="T6"/>
                <a:gd fmla="*/ 11 h 118" name="T7"/>
                <a:gd fmla="*/ 76 w 118" name="T8"/>
                <a:gd fmla="*/ 13 h 118" name="T9"/>
                <a:gd fmla="*/ 68 w 118" name="T10"/>
                <a:gd fmla="*/ 1 h 118" name="T11"/>
                <a:gd fmla="*/ 46 w 118" name="T12"/>
                <a:gd fmla="*/ 4 h 118" name="T13"/>
                <a:gd fmla="*/ 39 w 118" name="T14"/>
                <a:gd fmla="*/ 15 h 118" name="T15"/>
                <a:gd fmla="*/ 24 w 118" name="T16"/>
                <a:gd fmla="*/ 11 h 118" name="T17"/>
                <a:gd fmla="*/ 11 w 118" name="T18"/>
                <a:gd fmla="*/ 29 h 118" name="T19"/>
                <a:gd fmla="*/ 14 w 118" name="T20"/>
                <a:gd fmla="*/ 43 h 118" name="T21"/>
                <a:gd fmla="*/ 1 w 118" name="T22"/>
                <a:gd fmla="*/ 50 h 118" name="T23"/>
                <a:gd fmla="*/ 1 w 118" name="T24"/>
                <a:gd fmla="*/ 68 h 118" name="T25"/>
                <a:gd fmla="*/ 14 w 118" name="T26"/>
                <a:gd fmla="*/ 75 h 118" name="T27"/>
                <a:gd fmla="*/ 11 w 118" name="T28"/>
                <a:gd fmla="*/ 89 h 118" name="T29"/>
                <a:gd fmla="*/ 24 w 118" name="T30"/>
                <a:gd fmla="*/ 106 h 118" name="T31"/>
                <a:gd fmla="*/ 39 w 118" name="T32"/>
                <a:gd fmla="*/ 103 h 118" name="T33"/>
                <a:gd fmla="*/ 46 w 118" name="T34"/>
                <a:gd fmla="*/ 114 h 118" name="T35"/>
                <a:gd fmla="*/ 59 w 118" name="T36"/>
                <a:gd fmla="*/ 118 h 118" name="T37"/>
                <a:gd fmla="*/ 72 w 118" name="T38"/>
                <a:gd fmla="*/ 114 h 118" name="T39"/>
                <a:gd fmla="*/ 80 w 118" name="T40"/>
                <a:gd fmla="*/ 103 h 118" name="T41"/>
                <a:gd fmla="*/ 94 w 118" name="T42"/>
                <a:gd fmla="*/ 106 h 118" name="T43"/>
                <a:gd fmla="*/ 107 w 118" name="T44"/>
                <a:gd fmla="*/ 89 h 118" name="T45"/>
                <a:gd fmla="*/ 105 w 118" name="T46"/>
                <a:gd fmla="*/ 75 h 118" name="T47"/>
                <a:gd fmla="*/ 118 w 118" name="T48"/>
                <a:gd fmla="*/ 68 h 118" name="T49"/>
                <a:gd fmla="*/ 118 w 118" name="T50"/>
                <a:gd fmla="*/ 50 h 118" name="T51"/>
                <a:gd fmla="*/ 99 w 118" name="T52"/>
                <a:gd fmla="*/ 66 h 118" name="T53"/>
                <a:gd fmla="*/ 93 w 118" name="T54"/>
                <a:gd fmla="*/ 77 h 118" name="T55"/>
                <a:gd fmla="*/ 97 w 118" name="T56"/>
                <a:gd fmla="*/ 90 h 118" name="T57"/>
                <a:gd fmla="*/ 82 w 118" name="T58"/>
                <a:gd fmla="*/ 92 h 118" name="T59"/>
                <a:gd fmla="*/ 70 w 118" name="T60"/>
                <a:gd fmla="*/ 96 h 118" name="T61"/>
                <a:gd fmla="*/ 64 w 118" name="T62"/>
                <a:gd fmla="*/ 107 h 118" name="T63"/>
                <a:gd fmla="*/ 52 w 118" name="T64"/>
                <a:gd fmla="*/ 99 h 118" name="T65"/>
                <a:gd fmla="*/ 41 w 118" name="T66"/>
                <a:gd fmla="*/ 93 h 118" name="T67"/>
                <a:gd fmla="*/ 28 w 118" name="T68"/>
                <a:gd fmla="*/ 96 h 118" name="T69"/>
                <a:gd fmla="*/ 26 w 118" name="T70"/>
                <a:gd fmla="*/ 82 h 118" name="T71"/>
                <a:gd fmla="*/ 23 w 118" name="T72"/>
                <a:gd fmla="*/ 70 h 118" name="T73"/>
                <a:gd fmla="*/ 11 w 118" name="T74"/>
                <a:gd fmla="*/ 63 h 118" name="T75"/>
                <a:gd fmla="*/ 11 w 118" name="T76"/>
                <a:gd fmla="*/ 54 h 118" name="T77"/>
                <a:gd fmla="*/ 23 w 118" name="T78"/>
                <a:gd fmla="*/ 48 h 118" name="T79"/>
                <a:gd fmla="*/ 26 w 118" name="T80"/>
                <a:gd fmla="*/ 36 h 118" name="T81"/>
                <a:gd fmla="*/ 28 w 118" name="T82"/>
                <a:gd fmla="*/ 21 h 118" name="T83"/>
                <a:gd fmla="*/ 41 w 118" name="T84"/>
                <a:gd fmla="*/ 25 h 118" name="T85"/>
                <a:gd fmla="*/ 52 w 118" name="T86"/>
                <a:gd fmla="*/ 19 h 118" name="T87"/>
                <a:gd fmla="*/ 64 w 118" name="T88"/>
                <a:gd fmla="*/ 10 h 118" name="T89"/>
                <a:gd fmla="*/ 70 w 118" name="T90"/>
                <a:gd fmla="*/ 22 h 118" name="T91"/>
                <a:gd fmla="*/ 82 w 118" name="T92"/>
                <a:gd fmla="*/ 25 h 118" name="T93"/>
                <a:gd fmla="*/ 97 w 118" name="T94"/>
                <a:gd fmla="*/ 28 h 118" name="T95"/>
                <a:gd fmla="*/ 93 w 118" name="T96"/>
                <a:gd fmla="*/ 41 h 118" name="T97"/>
                <a:gd fmla="*/ 99 w 118" name="T98"/>
                <a:gd fmla="*/ 51 h 118" name="T99"/>
                <a:gd fmla="*/ 108 w 118" name="T100"/>
                <a:gd fmla="*/ 59 h 1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8" w="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697" name="Freeform 25"/>
            <p:cNvSpPr>
              <a:spLocks noEditPoints="1"/>
            </p:cNvSpPr>
            <p:nvPr/>
          </p:nvSpPr>
          <p:spPr bwMode="auto">
            <a:xfrm>
              <a:off x="86" y="80"/>
              <a:ext cx="111" cy="111"/>
            </a:xfrm>
            <a:custGeom>
              <a:gdLst>
                <a:gd fmla="*/ 23 w 47" name="T0"/>
                <a:gd fmla="*/ 0 h 47" name="T1"/>
                <a:gd fmla="*/ 0 w 47" name="T2"/>
                <a:gd fmla="*/ 24 h 47" name="T3"/>
                <a:gd fmla="*/ 23 w 47" name="T4"/>
                <a:gd fmla="*/ 47 h 47" name="T5"/>
                <a:gd fmla="*/ 47 w 47" name="T6"/>
                <a:gd fmla="*/ 24 h 47" name="T7"/>
                <a:gd fmla="*/ 23 w 47" name="T8"/>
                <a:gd fmla="*/ 0 h 47" name="T9"/>
                <a:gd fmla="*/ 23 w 47" name="T10"/>
                <a:gd fmla="*/ 37 h 47" name="T11"/>
                <a:gd fmla="*/ 10 w 47" name="T12"/>
                <a:gd fmla="*/ 24 h 47" name="T13"/>
                <a:gd fmla="*/ 23 w 47" name="T14"/>
                <a:gd fmla="*/ 10 h 47" name="T15"/>
                <a:gd fmla="*/ 37 w 47" name="T16"/>
                <a:gd fmla="*/ 24 h 47" name="T17"/>
                <a:gd fmla="*/ 23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8698" name="Group 26"/>
          <p:cNvGrpSpPr/>
          <p:nvPr/>
        </p:nvGrpSpPr>
        <p:grpSpPr>
          <a:xfrm>
            <a:off x="1344613" y="3082925"/>
            <a:ext cx="446087" cy="450850"/>
            <a:chExt cx="281" cy="284"/>
          </a:xfrm>
        </p:grpSpPr>
        <p:sp>
          <p:nvSpPr>
            <p:cNvPr id="28699" name="Freeform 27"/>
            <p:cNvSpPr/>
            <p:nvPr/>
          </p:nvSpPr>
          <p:spPr bwMode="auto">
            <a:xfrm>
              <a:off x="0" y="0"/>
              <a:ext cx="281" cy="206"/>
            </a:xfrm>
            <a:custGeom>
              <a:gdLst>
                <a:gd fmla="*/ 91 w 119" name="T0"/>
                <a:gd fmla="*/ 32 h 87" name="T1"/>
                <a:gd fmla="*/ 86 w 119" name="T2"/>
                <a:gd fmla="*/ 32 h 87" name="T3"/>
                <a:gd fmla="*/ 86 w 119" name="T4"/>
                <a:gd fmla="*/ 30 h 87" name="T5"/>
                <a:gd fmla="*/ 56 w 119" name="T6"/>
                <a:gd fmla="*/ 0 h 87" name="T7"/>
                <a:gd fmla="*/ 27 w 119" name="T8"/>
                <a:gd fmla="*/ 25 h 87" name="T9"/>
                <a:gd fmla="*/ 19 w 119" name="T10"/>
                <a:gd fmla="*/ 26 h 87" name="T11"/>
                <a:gd fmla="*/ 19 w 119" name="T12"/>
                <a:gd fmla="*/ 26 h 87" name="T13"/>
                <a:gd fmla="*/ 7 w 119" name="T14"/>
                <a:gd fmla="*/ 43 h 87" name="T15"/>
                <a:gd fmla="*/ 9 w 119" name="T16"/>
                <a:gd fmla="*/ 52 h 87" name="T17"/>
                <a:gd fmla="*/ 0 w 119" name="T18"/>
                <a:gd fmla="*/ 68 h 87" name="T19"/>
                <a:gd fmla="*/ 19 w 119" name="T20"/>
                <a:gd fmla="*/ 87 h 87" name="T21"/>
                <a:gd fmla="*/ 39 w 119" name="T22"/>
                <a:gd fmla="*/ 87 h 87" name="T23"/>
                <a:gd fmla="*/ 44 w 119" name="T24"/>
                <a:gd fmla="*/ 81 h 87" name="T25"/>
                <a:gd fmla="*/ 39 w 119" name="T26"/>
                <a:gd fmla="*/ 76 h 87" name="T27"/>
                <a:gd fmla="*/ 19 w 119" name="T28"/>
                <a:gd fmla="*/ 76 h 87" name="T29"/>
                <a:gd fmla="*/ 10 w 119" name="T30"/>
                <a:gd fmla="*/ 68 h 87" name="T31"/>
                <a:gd fmla="*/ 18 w 119" name="T32"/>
                <a:gd fmla="*/ 59 h 87" name="T33"/>
                <a:gd fmla="*/ 22 w 119" name="T34"/>
                <a:gd fmla="*/ 55 h 87" name="T35"/>
                <a:gd fmla="*/ 20 w 119" name="T36"/>
                <a:gd fmla="*/ 50 h 87" name="T37"/>
                <a:gd fmla="*/ 17 w 119" name="T38"/>
                <a:gd fmla="*/ 43 h 87" name="T39"/>
                <a:gd fmla="*/ 22 w 119" name="T40"/>
                <a:gd fmla="*/ 35 h 87" name="T41"/>
                <a:gd fmla="*/ 22 w 119" name="T42"/>
                <a:gd fmla="*/ 35 h 87" name="T43"/>
                <a:gd fmla="*/ 30 w 119" name="T44"/>
                <a:gd fmla="*/ 36 h 87" name="T45"/>
                <a:gd fmla="*/ 35 w 119" name="T46"/>
                <a:gd fmla="*/ 36 h 87" name="T47"/>
                <a:gd fmla="*/ 37 w 119" name="T48"/>
                <a:gd fmla="*/ 31 h 87" name="T49"/>
                <a:gd fmla="*/ 37 w 119" name="T50"/>
                <a:gd fmla="*/ 30 h 87" name="T51"/>
                <a:gd fmla="*/ 37 w 119" name="T52"/>
                <a:gd fmla="*/ 30 h 87" name="T53"/>
                <a:gd fmla="*/ 56 w 119" name="T54"/>
                <a:gd fmla="*/ 11 h 87" name="T55"/>
                <a:gd fmla="*/ 75 w 119" name="T56"/>
                <a:gd fmla="*/ 30 h 87" name="T57"/>
                <a:gd fmla="*/ 73 w 119" name="T58"/>
                <a:gd fmla="*/ 40 h 87" name="T59"/>
                <a:gd fmla="*/ 74 w 119" name="T60"/>
                <a:gd fmla="*/ 46 h 87" name="T61"/>
                <a:gd fmla="*/ 80 w 119" name="T62"/>
                <a:gd fmla="*/ 46 h 87" name="T63"/>
                <a:gd fmla="*/ 91 w 119" name="T64"/>
                <a:gd fmla="*/ 42 h 87" name="T65"/>
                <a:gd fmla="*/ 108 w 119" name="T66"/>
                <a:gd fmla="*/ 59 h 87" name="T67"/>
                <a:gd fmla="*/ 91 w 119" name="T68"/>
                <a:gd fmla="*/ 76 h 87" name="T69"/>
                <a:gd fmla="*/ 80 w 119" name="T70"/>
                <a:gd fmla="*/ 76 h 87" name="T71"/>
                <a:gd fmla="*/ 75 w 119" name="T72"/>
                <a:gd fmla="*/ 81 h 87" name="T73"/>
                <a:gd fmla="*/ 80 w 119" name="T74"/>
                <a:gd fmla="*/ 87 h 87" name="T75"/>
                <a:gd fmla="*/ 91 w 119" name="T76"/>
                <a:gd fmla="*/ 87 h 87" name="T77"/>
                <a:gd fmla="*/ 119 w 119" name="T78"/>
                <a:gd fmla="*/ 59 h 87" name="T79"/>
                <a:gd fmla="*/ 91 w 119" name="T80"/>
                <a:gd fmla="*/ 32 h 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7" w="119">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700" name="Freeform 28"/>
            <p:cNvSpPr/>
            <p:nvPr/>
          </p:nvSpPr>
          <p:spPr bwMode="auto">
            <a:xfrm>
              <a:off x="85" y="116"/>
              <a:ext cx="108" cy="168"/>
            </a:xfrm>
            <a:custGeom>
              <a:gdLst>
                <a:gd fmla="*/ 37 w 46" name="T0"/>
                <a:gd fmla="*/ 45 h 71" name="T1"/>
                <a:gd fmla="*/ 28 w 46" name="T2"/>
                <a:gd fmla="*/ 54 h 71" name="T3"/>
                <a:gd fmla="*/ 28 w 46" name="T4"/>
                <a:gd fmla="*/ 5 h 71" name="T5"/>
                <a:gd fmla="*/ 23 w 46" name="T6"/>
                <a:gd fmla="*/ 0 h 71" name="T7"/>
                <a:gd fmla="*/ 18 w 46" name="T8"/>
                <a:gd fmla="*/ 5 h 71" name="T9"/>
                <a:gd fmla="*/ 18 w 46" name="T10"/>
                <a:gd fmla="*/ 54 h 71" name="T11"/>
                <a:gd fmla="*/ 9 w 46" name="T12"/>
                <a:gd fmla="*/ 45 h 71" name="T13"/>
                <a:gd fmla="*/ 2 w 46" name="T14"/>
                <a:gd fmla="*/ 45 h 71" name="T15"/>
                <a:gd fmla="*/ 2 w 46" name="T16"/>
                <a:gd fmla="*/ 52 h 71" name="T17"/>
                <a:gd fmla="*/ 20 w 46" name="T18"/>
                <a:gd fmla="*/ 70 h 71" name="T19"/>
                <a:gd fmla="*/ 23 w 46" name="T20"/>
                <a:gd fmla="*/ 71 h 71" name="T21"/>
                <a:gd fmla="*/ 27 w 46" name="T22"/>
                <a:gd fmla="*/ 70 h 71" name="T23"/>
                <a:gd fmla="*/ 44 w 46" name="T24"/>
                <a:gd fmla="*/ 52 h 71" name="T25"/>
                <a:gd fmla="*/ 44 w 46" name="T26"/>
                <a:gd fmla="*/ 45 h 71" name="T27"/>
                <a:gd fmla="*/ 37 w 46" name="T28"/>
                <a:gd fmla="*/ 45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46">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8701" name="Group 29"/>
          <p:cNvGrpSpPr/>
          <p:nvPr/>
        </p:nvGrpSpPr>
        <p:grpSpPr>
          <a:xfrm>
            <a:off x="1362075" y="1774825"/>
            <a:ext cx="406400" cy="400050"/>
            <a:chExt cx="256" cy="252"/>
          </a:xfrm>
        </p:grpSpPr>
        <p:sp>
          <p:nvSpPr>
            <p:cNvPr id="28702" name="Freeform 30"/>
            <p:cNvSpPr>
              <a:spLocks noEditPoints="1"/>
            </p:cNvSpPr>
            <p:nvPr/>
          </p:nvSpPr>
          <p:spPr bwMode="auto">
            <a:xfrm>
              <a:off x="0" y="0"/>
              <a:ext cx="256" cy="252"/>
            </a:xfrm>
            <a:custGeom>
              <a:gdLst>
                <a:gd fmla="*/ 234 w 256" name="T0"/>
                <a:gd fmla="*/ 186 h 252" name="T1"/>
                <a:gd fmla="*/ 69 w 256" name="T2"/>
                <a:gd fmla="*/ 186 h 252" name="T3"/>
                <a:gd fmla="*/ 69 w 256" name="T4"/>
                <a:gd fmla="*/ 21 h 252" name="T5"/>
                <a:gd fmla="*/ 126 w 256" name="T6"/>
                <a:gd fmla="*/ 21 h 252" name="T7"/>
                <a:gd fmla="*/ 126 w 256" name="T8"/>
                <a:gd fmla="*/ 0 h 252" name="T9"/>
                <a:gd fmla="*/ 48 w 256" name="T10"/>
                <a:gd fmla="*/ 0 h 252" name="T11"/>
                <a:gd fmla="*/ 48 w 256" name="T12"/>
                <a:gd fmla="*/ 45 h 252" name="T13"/>
                <a:gd fmla="*/ 0 w 256" name="T14"/>
                <a:gd fmla="*/ 45 h 252" name="T15"/>
                <a:gd fmla="*/ 0 w 256" name="T16"/>
                <a:gd fmla="*/ 252 h 252" name="T17"/>
                <a:gd fmla="*/ 208 w 256" name="T18"/>
                <a:gd fmla="*/ 252 h 252" name="T19"/>
                <a:gd fmla="*/ 208 w 256" name="T20"/>
                <a:gd fmla="*/ 208 h 252" name="T21"/>
                <a:gd fmla="*/ 256 w 256" name="T22"/>
                <a:gd fmla="*/ 208 h 252" name="T23"/>
                <a:gd fmla="*/ 256 w 256" name="T24"/>
                <a:gd fmla="*/ 130 h 252" name="T25"/>
                <a:gd fmla="*/ 234 w 256" name="T26"/>
                <a:gd fmla="*/ 130 h 252" name="T27"/>
                <a:gd fmla="*/ 234 w 256" name="T28"/>
                <a:gd fmla="*/ 186 h 252" name="T29"/>
                <a:gd fmla="*/ 187 w 256" name="T30"/>
                <a:gd fmla="*/ 231 h 252" name="T31"/>
                <a:gd fmla="*/ 24 w 256" name="T32"/>
                <a:gd fmla="*/ 231 h 252" name="T33"/>
                <a:gd fmla="*/ 24 w 256" name="T34"/>
                <a:gd fmla="*/ 68 h 252" name="T35"/>
                <a:gd fmla="*/ 48 w 256" name="T36"/>
                <a:gd fmla="*/ 68 h 252" name="T37"/>
                <a:gd fmla="*/ 48 w 256" name="T38"/>
                <a:gd fmla="*/ 208 h 252" name="T39"/>
                <a:gd fmla="*/ 187 w 256" name="T40"/>
                <a:gd fmla="*/ 208 h 252" name="T41"/>
                <a:gd fmla="*/ 187 w 256" name="T42"/>
                <a:gd fmla="*/ 231 h 2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1" w="256">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8703" name="Freeform 31"/>
            <p:cNvSpPr/>
            <p:nvPr/>
          </p:nvSpPr>
          <p:spPr bwMode="auto">
            <a:xfrm>
              <a:off x="145" y="0"/>
              <a:ext cx="111" cy="111"/>
            </a:xfrm>
            <a:custGeom>
              <a:gdLst>
                <a:gd fmla="*/ 18 w 111" name="T0"/>
                <a:gd fmla="*/ 0 h 111" name="T1"/>
                <a:gd fmla="*/ 18 w 111" name="T2"/>
                <a:gd fmla="*/ 21 h 111" name="T3"/>
                <a:gd fmla="*/ 73 w 111" name="T4"/>
                <a:gd fmla="*/ 21 h 111" name="T5"/>
                <a:gd fmla="*/ 0 w 111" name="T6"/>
                <a:gd fmla="*/ 94 h 111" name="T7"/>
                <a:gd fmla="*/ 14 w 111" name="T8"/>
                <a:gd fmla="*/ 111 h 111" name="T9"/>
                <a:gd fmla="*/ 89 w 111" name="T10"/>
                <a:gd fmla="*/ 37 h 111" name="T11"/>
                <a:gd fmla="*/ 89 w 111" name="T12"/>
                <a:gd fmla="*/ 92 h 111" name="T13"/>
                <a:gd fmla="*/ 111 w 111" name="T14"/>
                <a:gd fmla="*/ 92 h 111" name="T15"/>
                <a:gd fmla="*/ 111 w 111" name="T16"/>
                <a:gd fmla="*/ 0 h 111" name="T17"/>
                <a:gd fmla="*/ 18 w 111" name="T18"/>
                <a:gd fmla="*/ 0 h 1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110">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8704" name="Rectangle 32"/>
          <p:cNvSpPr>
            <a:spLocks noChangeArrowheads="1"/>
          </p:cNvSpPr>
          <p:nvPr/>
        </p:nvSpPr>
        <p:spPr bwMode="auto">
          <a:xfrm>
            <a:off x="4572000" y="1673225"/>
            <a:ext cx="1368425"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solidFill>
              </a:rPr>
              <a:t>TOPIC HEADER ONE</a:t>
            </a:r>
          </a:p>
          <a:p>
            <a:pPr>
              <a:lnSpc>
                <a:spcPct val="120000"/>
              </a:lnSpc>
              <a:buFont typeface="Arial"/>
              <a:buNone/>
            </a:pPr>
            <a:r>
              <a:rPr altLang="en-US" b="1" lang="zh-CN" sz="1000">
                <a:solidFill>
                  <a:schemeClr val="bg1"/>
                </a:solidFill>
              </a:rPr>
              <a:t>We have many PowerPoint templates that has been specifically designed.</a:t>
            </a:r>
          </a:p>
        </p:txBody>
      </p:sp>
      <p:sp>
        <p:nvSpPr>
          <p:cNvPr id="28705" name="Rectangle 33"/>
          <p:cNvSpPr>
            <a:spLocks noChangeArrowheads="1"/>
          </p:cNvSpPr>
          <p:nvPr/>
        </p:nvSpPr>
        <p:spPr bwMode="auto">
          <a:xfrm>
            <a:off x="2555875" y="3689350"/>
            <a:ext cx="1368425"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solidFill>
              </a:rPr>
              <a:t>TOPIC HEADER TWO</a:t>
            </a:r>
          </a:p>
          <a:p>
            <a:pPr>
              <a:lnSpc>
                <a:spcPct val="120000"/>
              </a:lnSpc>
              <a:buFont typeface="Arial"/>
              <a:buNone/>
            </a:pPr>
            <a:r>
              <a:rPr altLang="en-US" b="1" lang="zh-CN" sz="1000">
                <a:solidFill>
                  <a:schemeClr val="bg1"/>
                </a:solidFill>
              </a:rPr>
              <a:t>We have many PowerPoint templates that has been specifically designed.</a:t>
            </a:r>
          </a:p>
        </p:txBody>
      </p:sp>
      <p:sp>
        <p:nvSpPr>
          <p:cNvPr id="65" name="TextBox 64"/>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66"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728" name="Oval 32"/>
          <p:cNvSpPr>
            <a:spLocks noChangeArrowheads="1"/>
          </p:cNvSpPr>
          <p:nvPr/>
        </p:nvSpPr>
        <p:spPr bwMode="auto">
          <a:xfrm>
            <a:off x="531813" y="2336800"/>
            <a:ext cx="444500" cy="444500"/>
          </a:xfrm>
          <a:prstGeom prst="ellipse">
            <a:avLst/>
          </a:prstGeom>
          <a:solidFill>
            <a:schemeClr val="tx1">
              <a:lumMod val="75000"/>
              <a:lumOff val="25000"/>
            </a:schemeClr>
          </a:solidFill>
          <a:ln>
            <a:noFill/>
          </a:ln>
        </p:spPr>
        <p:txBody>
          <a:bodyPr/>
          <a:lstStyle/>
          <a:p>
            <a:endParaRPr altLang="en-US" lang="zh-CN"/>
          </a:p>
        </p:txBody>
      </p:sp>
      <p:sp>
        <p:nvSpPr>
          <p:cNvPr id="29729" name="Oval 33"/>
          <p:cNvSpPr>
            <a:spLocks noChangeArrowheads="1"/>
          </p:cNvSpPr>
          <p:nvPr/>
        </p:nvSpPr>
        <p:spPr bwMode="auto">
          <a:xfrm>
            <a:off x="531813" y="2984500"/>
            <a:ext cx="444500" cy="444500"/>
          </a:xfrm>
          <a:prstGeom prst="ellipse">
            <a:avLst/>
          </a:prstGeom>
          <a:solidFill>
            <a:schemeClr val="accent1"/>
          </a:solidFill>
          <a:ln>
            <a:noFill/>
          </a:ln>
        </p:spPr>
        <p:txBody>
          <a:bodyPr/>
          <a:lstStyle/>
          <a:p>
            <a:endParaRPr altLang="en-US" lang="zh-CN"/>
          </a:p>
        </p:txBody>
      </p:sp>
      <p:sp>
        <p:nvSpPr>
          <p:cNvPr id="29730" name="Oval 34"/>
          <p:cNvSpPr>
            <a:spLocks noChangeArrowheads="1"/>
          </p:cNvSpPr>
          <p:nvPr/>
        </p:nvSpPr>
        <p:spPr bwMode="auto">
          <a:xfrm>
            <a:off x="531813" y="3668713"/>
            <a:ext cx="444500" cy="444500"/>
          </a:xfrm>
          <a:prstGeom prst="ellipse">
            <a:avLst/>
          </a:prstGeom>
          <a:solidFill>
            <a:schemeClr val="tx1">
              <a:lumMod val="75000"/>
              <a:lumOff val="25000"/>
            </a:schemeClr>
          </a:solidFill>
          <a:ln>
            <a:noFill/>
          </a:ln>
        </p:spPr>
        <p:txBody>
          <a:bodyPr/>
          <a:lstStyle/>
          <a:p>
            <a:endParaRPr altLang="en-US" lang="zh-CN"/>
          </a:p>
        </p:txBody>
      </p:sp>
      <p:sp>
        <p:nvSpPr>
          <p:cNvPr id="29727" name="Oval 31"/>
          <p:cNvSpPr>
            <a:spLocks noChangeArrowheads="1"/>
          </p:cNvSpPr>
          <p:nvPr/>
        </p:nvSpPr>
        <p:spPr bwMode="auto">
          <a:xfrm>
            <a:off x="531813" y="1687513"/>
            <a:ext cx="444500" cy="444500"/>
          </a:xfrm>
          <a:prstGeom prst="ellipse">
            <a:avLst/>
          </a:prstGeom>
          <a:solidFill>
            <a:schemeClr val="accent1"/>
          </a:solidFill>
          <a:ln>
            <a:noFill/>
          </a:ln>
        </p:spPr>
        <p:txBody>
          <a:bodyPr/>
          <a:lstStyle/>
          <a:p>
            <a:endParaRPr altLang="en-US" lang="zh-CN"/>
          </a:p>
        </p:txBody>
      </p:sp>
      <p:sp>
        <p:nvSpPr>
          <p:cNvPr id="29705" name="Rectangle 9"/>
          <p:cNvSpPr>
            <a:spLocks noChangeArrowheads="1"/>
          </p:cNvSpPr>
          <p:nvPr/>
        </p:nvSpPr>
        <p:spPr bwMode="auto">
          <a:xfrm>
            <a:off x="5684838" y="2051050"/>
            <a:ext cx="3459162" cy="1668463"/>
          </a:xfrm>
          <a:prstGeom prst="rect">
            <a:avLst/>
          </a:prstGeom>
          <a:solidFill>
            <a:schemeClr val="accent1"/>
          </a:solidFill>
          <a:ln>
            <a:noFill/>
          </a:ln>
          <a:effectLst/>
        </p:spPr>
        <p:txBody>
          <a:bodyPr anchor="ctr" wrap="none"/>
          <a:lstStyle/>
          <a:p>
            <a:endParaRPr altLang="en-US" lang="zh-CN"/>
          </a:p>
        </p:txBody>
      </p:sp>
      <p:grpSp>
        <p:nvGrpSpPr>
          <p:cNvPr id="29706" name="Group 10"/>
          <p:cNvGrpSpPr/>
          <p:nvPr/>
        </p:nvGrpSpPr>
        <p:grpSpPr>
          <a:xfrm>
            <a:off x="2733675" y="1922463"/>
            <a:ext cx="3675063" cy="2474912"/>
            <a:chExt cx="2724" cy="1835"/>
          </a:xfrm>
        </p:grpSpPr>
        <p:sp>
          <p:nvSpPr>
            <p:cNvPr id="29707" name="Oval 11"/>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29708" name="Group 12"/>
            <p:cNvGrpSpPr/>
            <p:nvPr/>
          </p:nvGrpSpPr>
          <p:grpSpPr>
            <a:xfrm>
              <a:off x="240" y="0"/>
              <a:ext cx="2246" cy="1810"/>
              <a:chExt cx="2556" cy="1958"/>
            </a:xfrm>
          </p:grpSpPr>
          <p:pic>
            <p:nvPicPr>
              <p:cNvPr descr="apple icons" id="29709" name="Picture 13"/>
              <p:cNvPicPr>
                <a:picLocks noChangeArrowheads="1" noChangeAspect="1"/>
              </p:cNvPicPr>
              <p:nvPr/>
            </p:nvPicPr>
            <p:blipFill>
              <a:blip r:embed="rId2">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Money" id="29710" name="Rectangle 14"/>
              <p:cNvSpPr>
                <a:spLocks noChangeArrowheads="1"/>
              </p:cNvSpPr>
              <p:nvPr/>
            </p:nvSpPr>
            <p:spPr bwMode="auto">
              <a:xfrm>
                <a:off x="99" y="100"/>
                <a:ext cx="2358" cy="1336"/>
              </a:xfrm>
              <a:prstGeom prst="rect">
                <a:avLst/>
              </a:prstGeom>
              <a:blipFill dpi="0" rotWithShape="1">
                <a:blip r:embed="rId3"/>
                <a:stretch>
                  <a:fillRect b="-1679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grpSp>
      <p:sp>
        <p:nvSpPr>
          <p:cNvPr id="29711" name="Rectangle 15"/>
          <p:cNvSpPr>
            <a:spLocks noChangeArrowheads="1"/>
          </p:cNvSpPr>
          <p:nvPr/>
        </p:nvSpPr>
        <p:spPr bwMode="auto">
          <a:xfrm>
            <a:off x="6259513" y="2270125"/>
            <a:ext cx="2560637" cy="2414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en-US" sz="1200">
                <a:solidFill>
                  <a:schemeClr val="bg1"/>
                </a:solidFill>
              </a:rPr>
              <a:t>WRITE YOUR GREAT TITLE HERE</a:t>
            </a:r>
          </a:p>
          <a:p>
            <a:pPr>
              <a:lnSpc>
                <a:spcPct val="120000"/>
              </a:lnSpc>
              <a:buFont typeface="Arial"/>
              <a:buNone/>
            </a:pPr>
            <a:endParaRPr altLang="zh-CN" b="1" lang="en-US" sz="1200">
              <a:solidFill>
                <a:schemeClr val="bg1"/>
              </a:solidFill>
            </a:endParaRPr>
          </a:p>
          <a:p>
            <a:pPr>
              <a:lnSpc>
                <a:spcPct val="120000"/>
              </a:lnSpc>
              <a:buFont typeface="Arial"/>
              <a:buNone/>
            </a:pPr>
            <a:r>
              <a:rPr altLang="zh-CN" b="1" lang="en-US" sz="12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grpSp>
        <p:nvGrpSpPr>
          <p:cNvPr id="29712" name="Group 16"/>
          <p:cNvGrpSpPr/>
          <p:nvPr/>
        </p:nvGrpSpPr>
        <p:grpSpPr>
          <a:xfrm>
            <a:off x="668338" y="1801813"/>
            <a:ext cx="171450" cy="222250"/>
            <a:chExt cx="184" cy="236"/>
          </a:xfrm>
        </p:grpSpPr>
        <p:sp>
          <p:nvSpPr>
            <p:cNvPr id="29713" name="Freeform 17"/>
            <p:cNvSpPr/>
            <p:nvPr/>
          </p:nvSpPr>
          <p:spPr bwMode="auto">
            <a:xfrm>
              <a:off x="0" y="0"/>
              <a:ext cx="184" cy="236"/>
            </a:xfrm>
            <a:custGeom>
              <a:gdLst>
                <a:gd fmla="*/ 19 w 84" name="T0"/>
                <a:gd fmla="*/ 98 h 108" name="T1"/>
                <a:gd fmla="*/ 10 w 84" name="T2"/>
                <a:gd fmla="*/ 98 h 108" name="T3"/>
                <a:gd fmla="*/ 10 w 84" name="T4"/>
                <a:gd fmla="*/ 9 h 108" name="T5"/>
                <a:gd fmla="*/ 79 w 84" name="T6"/>
                <a:gd fmla="*/ 9 h 108" name="T7"/>
                <a:gd fmla="*/ 84 w 84" name="T8"/>
                <a:gd fmla="*/ 5 h 108" name="T9"/>
                <a:gd fmla="*/ 79 w 84" name="T10"/>
                <a:gd fmla="*/ 0 h 108" name="T11"/>
                <a:gd fmla="*/ 5 w 84" name="T12"/>
                <a:gd fmla="*/ 0 h 108" name="T13"/>
                <a:gd fmla="*/ 0 w 84" name="T14"/>
                <a:gd fmla="*/ 5 h 108" name="T15"/>
                <a:gd fmla="*/ 0 w 84" name="T16"/>
                <a:gd fmla="*/ 103 h 108" name="T17"/>
                <a:gd fmla="*/ 5 w 84" name="T18"/>
                <a:gd fmla="*/ 108 h 108" name="T19"/>
                <a:gd fmla="*/ 19 w 84" name="T20"/>
                <a:gd fmla="*/ 108 h 108" name="T21"/>
                <a:gd fmla="*/ 23 w 84" name="T22"/>
                <a:gd fmla="*/ 103 h 108" name="T23"/>
                <a:gd fmla="*/ 19 w 84" name="T24"/>
                <a:gd fmla="*/ 98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4" name="Freeform 18"/>
            <p:cNvSpPr/>
            <p:nvPr/>
          </p:nvSpPr>
          <p:spPr bwMode="auto">
            <a:xfrm>
              <a:off x="116" y="138"/>
              <a:ext cx="68" cy="98"/>
            </a:xfrm>
            <a:custGeom>
              <a:gdLst>
                <a:gd fmla="*/ 26 w 31" name="T0"/>
                <a:gd fmla="*/ 0 h 45" name="T1"/>
                <a:gd fmla="*/ 21 w 31" name="T2"/>
                <a:gd fmla="*/ 5 h 45" name="T3"/>
                <a:gd fmla="*/ 21 w 31" name="T4"/>
                <a:gd fmla="*/ 35 h 45" name="T5"/>
                <a:gd fmla="*/ 4 w 31" name="T6"/>
                <a:gd fmla="*/ 35 h 45" name="T7"/>
                <a:gd fmla="*/ 0 w 31" name="T8"/>
                <a:gd fmla="*/ 40 h 45" name="T9"/>
                <a:gd fmla="*/ 4 w 31" name="T10"/>
                <a:gd fmla="*/ 45 h 45" name="T11"/>
                <a:gd fmla="*/ 26 w 31" name="T12"/>
                <a:gd fmla="*/ 45 h 45" name="T13"/>
                <a:gd fmla="*/ 29 w 31" name="T14"/>
                <a:gd fmla="*/ 43 h 45" name="T15"/>
                <a:gd fmla="*/ 31 w 31" name="T16"/>
                <a:gd fmla="*/ 40 h 45" name="T17"/>
                <a:gd fmla="*/ 31 w 31" name="T18"/>
                <a:gd fmla="*/ 5 h 45" name="T19"/>
                <a:gd fmla="*/ 26 w 31" name="T20"/>
                <a:gd fmla="*/ 0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5" name="Freeform 19"/>
            <p:cNvSpPr>
              <a:spLocks noEditPoints="1"/>
            </p:cNvSpPr>
            <p:nvPr/>
          </p:nvSpPr>
          <p:spPr bwMode="auto">
            <a:xfrm>
              <a:off x="66" y="51"/>
              <a:ext cx="113" cy="163"/>
            </a:xfrm>
            <a:custGeom>
              <a:gdLst>
                <a:gd fmla="*/ 45 w 52" name="T0"/>
                <a:gd fmla="*/ 1 h 75" name="T1"/>
                <a:gd fmla="*/ 40 w 52" name="T2"/>
                <a:gd fmla="*/ 0 h 75" name="T3"/>
                <a:gd fmla="*/ 30 w 52" name="T4"/>
                <a:gd fmla="*/ 5 h 75" name="T5"/>
                <a:gd fmla="*/ 1 w 52" name="T6"/>
                <a:gd fmla="*/ 57 h 75" name="T7"/>
                <a:gd fmla="*/ 0 w 52" name="T8"/>
                <a:gd fmla="*/ 59 h 75" name="T9"/>
                <a:gd fmla="*/ 0 w 52" name="T10"/>
                <a:gd fmla="*/ 71 h 75" name="T11"/>
                <a:gd fmla="*/ 3 w 52" name="T12"/>
                <a:gd fmla="*/ 75 h 75" name="T13"/>
                <a:gd fmla="*/ 5 w 52" name="T14"/>
                <a:gd fmla="*/ 75 h 75" name="T15"/>
                <a:gd fmla="*/ 7 w 52" name="T16"/>
                <a:gd fmla="*/ 75 h 75" name="T17"/>
                <a:gd fmla="*/ 18 w 52" name="T18"/>
                <a:gd fmla="*/ 69 h 75" name="T19"/>
                <a:gd fmla="*/ 19 w 52" name="T20"/>
                <a:gd fmla="*/ 67 h 75" name="T21"/>
                <a:gd fmla="*/ 49 w 52" name="T22"/>
                <a:gd fmla="*/ 16 h 75" name="T23"/>
                <a:gd fmla="*/ 45 w 52" name="T24"/>
                <a:gd fmla="*/ 1 h 75" name="T25"/>
                <a:gd fmla="*/ 41 w 52" name="T26"/>
                <a:gd fmla="*/ 11 h 75" name="T27"/>
                <a:gd fmla="*/ 12 w 52" name="T28"/>
                <a:gd fmla="*/ 62 h 75" name="T29"/>
                <a:gd fmla="*/ 9 w 52" name="T30"/>
                <a:gd fmla="*/ 63 h 75" name="T31"/>
                <a:gd fmla="*/ 9 w 52" name="T32"/>
                <a:gd fmla="*/ 60 h 75" name="T33"/>
                <a:gd fmla="*/ 38 w 52" name="T34"/>
                <a:gd fmla="*/ 10 h 75" name="T35"/>
                <a:gd fmla="*/ 41 w 52" name="T36"/>
                <a:gd fmla="*/ 9 h 75" name="T37"/>
                <a:gd fmla="*/ 41 w 52" name="T38"/>
                <a:gd fmla="*/ 11 h 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6" name="Freeform 20"/>
            <p:cNvSpPr/>
            <p:nvPr/>
          </p:nvSpPr>
          <p:spPr bwMode="auto">
            <a:xfrm>
              <a:off x="35" y="68"/>
              <a:ext cx="70" cy="20"/>
            </a:xfrm>
            <a:custGeom>
              <a:gdLst>
                <a:gd fmla="*/ 32 w 32" name="T0"/>
                <a:gd fmla="*/ 4 h 9" name="T1"/>
                <a:gd fmla="*/ 28 w 32" name="T2"/>
                <a:gd fmla="*/ 0 h 9" name="T3"/>
                <a:gd fmla="*/ 4 w 32" name="T4"/>
                <a:gd fmla="*/ 0 h 9" name="T5"/>
                <a:gd fmla="*/ 0 w 32" name="T6"/>
                <a:gd fmla="*/ 4 h 9" name="T7"/>
                <a:gd fmla="*/ 4 w 32" name="T8"/>
                <a:gd fmla="*/ 9 h 9" name="T9"/>
                <a:gd fmla="*/ 28 w 32" name="T10"/>
                <a:gd fmla="*/ 9 h 9" name="T11"/>
                <a:gd fmla="*/ 32 w 32"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17" name="Freeform 21"/>
            <p:cNvSpPr/>
            <p:nvPr/>
          </p:nvSpPr>
          <p:spPr bwMode="auto">
            <a:xfrm>
              <a:off x="35" y="107"/>
              <a:ext cx="46" cy="20"/>
            </a:xfrm>
            <a:custGeom>
              <a:gdLst>
                <a:gd fmla="*/ 4 w 21" name="T0"/>
                <a:gd fmla="*/ 0 h 9" name="T1"/>
                <a:gd fmla="*/ 0 w 21" name="T2"/>
                <a:gd fmla="*/ 4 h 9" name="T3"/>
                <a:gd fmla="*/ 4 w 21" name="T4"/>
                <a:gd fmla="*/ 9 h 9" name="T5"/>
                <a:gd fmla="*/ 16 w 21" name="T6"/>
                <a:gd fmla="*/ 9 h 9" name="T7"/>
                <a:gd fmla="*/ 21 w 21" name="T8"/>
                <a:gd fmla="*/ 4 h 9" name="T9"/>
                <a:gd fmla="*/ 16 w 21" name="T10"/>
                <a:gd fmla="*/ 0 h 9" name="T11"/>
                <a:gd fmla="*/ 4 w 21"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18" name="Group 22"/>
          <p:cNvGrpSpPr/>
          <p:nvPr/>
        </p:nvGrpSpPr>
        <p:grpSpPr>
          <a:xfrm>
            <a:off x="642938" y="3783013"/>
            <a:ext cx="219075" cy="222250"/>
            <a:chExt cx="233" cy="236"/>
          </a:xfrm>
        </p:grpSpPr>
        <p:sp>
          <p:nvSpPr>
            <p:cNvPr id="29719" name="Freeform 23"/>
            <p:cNvSpPr>
              <a:spLocks noEditPoints="1"/>
            </p:cNvSpPr>
            <p:nvPr/>
          </p:nvSpPr>
          <p:spPr bwMode="auto">
            <a:xfrm>
              <a:off x="0" y="0"/>
              <a:ext cx="233" cy="236"/>
            </a:xfrm>
            <a:custGeom>
              <a:gdLst>
                <a:gd fmla="*/ 103 w 107" name="T0"/>
                <a:gd fmla="*/ 42 h 108" name="T1"/>
                <a:gd fmla="*/ 93 w 107" name="T2"/>
                <a:gd fmla="*/ 35 h 108" name="T3"/>
                <a:gd fmla="*/ 97 w 107" name="T4"/>
                <a:gd fmla="*/ 22 h 108" name="T5"/>
                <a:gd fmla="*/ 80 w 107" name="T6"/>
                <a:gd fmla="*/ 10 h 108" name="T7"/>
                <a:gd fmla="*/ 68 w 107" name="T8"/>
                <a:gd fmla="*/ 12 h 108" name="T9"/>
                <a:gd fmla="*/ 62 w 107" name="T10"/>
                <a:gd fmla="*/ 1 h 108" name="T11"/>
                <a:gd fmla="*/ 42 w 107" name="T12"/>
                <a:gd fmla="*/ 4 h 108" name="T13"/>
                <a:gd fmla="*/ 34 w 107" name="T14"/>
                <a:gd fmla="*/ 14 h 108" name="T15"/>
                <a:gd fmla="*/ 22 w 107" name="T16"/>
                <a:gd fmla="*/ 11 h 108" name="T17"/>
                <a:gd fmla="*/ 10 w 107" name="T18"/>
                <a:gd fmla="*/ 27 h 108" name="T19"/>
                <a:gd fmla="*/ 12 w 107" name="T20"/>
                <a:gd fmla="*/ 39 h 108" name="T21"/>
                <a:gd fmla="*/ 0 w 107" name="T22"/>
                <a:gd fmla="*/ 46 h 108" name="T23"/>
                <a:gd fmla="*/ 0 w 107" name="T24"/>
                <a:gd fmla="*/ 62 h 108" name="T25"/>
                <a:gd fmla="*/ 12 w 107" name="T26"/>
                <a:gd fmla="*/ 69 h 108" name="T27"/>
                <a:gd fmla="*/ 10 w 107" name="T28"/>
                <a:gd fmla="*/ 81 h 108" name="T29"/>
                <a:gd fmla="*/ 22 w 107" name="T30"/>
                <a:gd fmla="*/ 97 h 108" name="T31"/>
                <a:gd fmla="*/ 34 w 107" name="T32"/>
                <a:gd fmla="*/ 94 h 108" name="T33"/>
                <a:gd fmla="*/ 42 w 107" name="T34"/>
                <a:gd fmla="*/ 104 h 108" name="T35"/>
                <a:gd fmla="*/ 53 w 107" name="T36"/>
                <a:gd fmla="*/ 108 h 108" name="T37"/>
                <a:gd fmla="*/ 65 w 107" name="T38"/>
                <a:gd fmla="*/ 104 h 108" name="T39"/>
                <a:gd fmla="*/ 72 w 107" name="T40"/>
                <a:gd fmla="*/ 94 h 108" name="T41"/>
                <a:gd fmla="*/ 85 w 107" name="T42"/>
                <a:gd fmla="*/ 97 h 108" name="T43"/>
                <a:gd fmla="*/ 97 w 107" name="T44"/>
                <a:gd fmla="*/ 81 h 108" name="T45"/>
                <a:gd fmla="*/ 95 w 107" name="T46"/>
                <a:gd fmla="*/ 69 h 108" name="T47"/>
                <a:gd fmla="*/ 106 w 107" name="T48"/>
                <a:gd fmla="*/ 62 h 108" name="T49"/>
                <a:gd fmla="*/ 106 w 107" name="T50"/>
                <a:gd fmla="*/ 46 h 108" name="T51"/>
                <a:gd fmla="*/ 90 w 107" name="T52"/>
                <a:gd fmla="*/ 61 h 108" name="T53"/>
                <a:gd fmla="*/ 84 w 107" name="T54"/>
                <a:gd fmla="*/ 71 h 108" name="T55"/>
                <a:gd fmla="*/ 88 w 107" name="T56"/>
                <a:gd fmla="*/ 82 h 108" name="T57"/>
                <a:gd fmla="*/ 74 w 107" name="T58"/>
                <a:gd fmla="*/ 84 h 108" name="T59"/>
                <a:gd fmla="*/ 63 w 107" name="T60"/>
                <a:gd fmla="*/ 87 h 108" name="T61"/>
                <a:gd fmla="*/ 57 w 107" name="T62"/>
                <a:gd fmla="*/ 98 h 108" name="T63"/>
                <a:gd fmla="*/ 47 w 107" name="T64"/>
                <a:gd fmla="*/ 90 h 108" name="T65"/>
                <a:gd fmla="*/ 37 w 107" name="T66"/>
                <a:gd fmla="*/ 85 h 108" name="T67"/>
                <a:gd fmla="*/ 25 w 107" name="T68"/>
                <a:gd fmla="*/ 88 h 108" name="T69"/>
                <a:gd fmla="*/ 23 w 107" name="T70"/>
                <a:gd fmla="*/ 75 h 108" name="T71"/>
                <a:gd fmla="*/ 20 w 107" name="T72"/>
                <a:gd fmla="*/ 64 h 108" name="T73"/>
                <a:gd fmla="*/ 9 w 107" name="T74"/>
                <a:gd fmla="*/ 58 h 108" name="T75"/>
                <a:gd fmla="*/ 9 w 107" name="T76"/>
                <a:gd fmla="*/ 50 h 108" name="T77"/>
                <a:gd fmla="*/ 20 w 107" name="T78"/>
                <a:gd fmla="*/ 44 h 108" name="T79"/>
                <a:gd fmla="*/ 23 w 107" name="T80"/>
                <a:gd fmla="*/ 33 h 108" name="T81"/>
                <a:gd fmla="*/ 25 w 107" name="T82"/>
                <a:gd fmla="*/ 20 h 108" name="T83"/>
                <a:gd fmla="*/ 37 w 107" name="T84"/>
                <a:gd fmla="*/ 23 h 108" name="T85"/>
                <a:gd fmla="*/ 47 w 107" name="T86"/>
                <a:gd fmla="*/ 18 h 108" name="T87"/>
                <a:gd fmla="*/ 57 w 107" name="T88"/>
                <a:gd fmla="*/ 10 h 108" name="T89"/>
                <a:gd fmla="*/ 63 w 107" name="T90"/>
                <a:gd fmla="*/ 21 h 108" name="T91"/>
                <a:gd fmla="*/ 74 w 107" name="T92"/>
                <a:gd fmla="*/ 23 h 108" name="T93"/>
                <a:gd fmla="*/ 88 w 107" name="T94"/>
                <a:gd fmla="*/ 26 h 108" name="T95"/>
                <a:gd fmla="*/ 84 w 107" name="T96"/>
                <a:gd fmla="*/ 37 h 108" name="T97"/>
                <a:gd fmla="*/ 90 w 107" name="T98"/>
                <a:gd fmla="*/ 47 h 108" name="T99"/>
                <a:gd fmla="*/ 98 w 107" name="T100"/>
                <a:gd fmla="*/ 54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20" name="Freeform 24"/>
            <p:cNvSpPr>
              <a:spLocks noEditPoints="1"/>
            </p:cNvSpPr>
            <p:nvPr/>
          </p:nvSpPr>
          <p:spPr bwMode="auto">
            <a:xfrm>
              <a:off x="70" y="70"/>
              <a:ext cx="93" cy="92"/>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3 h 42" name="T11"/>
                <a:gd fmla="*/ 9 w 43" name="T12"/>
                <a:gd fmla="*/ 21 h 42" name="T13"/>
                <a:gd fmla="*/ 21 w 43" name="T14"/>
                <a:gd fmla="*/ 9 h 42" name="T15"/>
                <a:gd fmla="*/ 33 w 43" name="T16"/>
                <a:gd fmla="*/ 21 h 42" name="T17"/>
                <a:gd fmla="*/ 21 w 43" name="T18"/>
                <a:gd fmla="*/ 33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21" name="Group 25"/>
          <p:cNvGrpSpPr/>
          <p:nvPr/>
        </p:nvGrpSpPr>
        <p:grpSpPr>
          <a:xfrm>
            <a:off x="646113" y="3101975"/>
            <a:ext cx="215900" cy="222250"/>
            <a:chExt cx="232" cy="236"/>
          </a:xfrm>
        </p:grpSpPr>
        <p:sp>
          <p:nvSpPr>
            <p:cNvPr id="29722" name="Freeform 26"/>
            <p:cNvSpPr/>
            <p:nvPr/>
          </p:nvSpPr>
          <p:spPr bwMode="auto">
            <a:xfrm>
              <a:off x="0" y="0"/>
              <a:ext cx="232" cy="168"/>
            </a:xfrm>
            <a:custGeom>
              <a:gdLst>
                <a:gd fmla="*/ 82 w 106" name="T0"/>
                <a:gd fmla="*/ 28 h 77" name="T1"/>
                <a:gd fmla="*/ 77 w 106" name="T2"/>
                <a:gd fmla="*/ 29 h 77" name="T3"/>
                <a:gd fmla="*/ 77 w 106" name="T4"/>
                <a:gd fmla="*/ 27 h 77" name="T5"/>
                <a:gd fmla="*/ 50 w 106" name="T6"/>
                <a:gd fmla="*/ 0 h 77" name="T7"/>
                <a:gd fmla="*/ 25 w 106" name="T8"/>
                <a:gd fmla="*/ 22 h 77" name="T9"/>
                <a:gd fmla="*/ 17 w 106" name="T10"/>
                <a:gd fmla="*/ 23 h 77" name="T11"/>
                <a:gd fmla="*/ 17 w 106" name="T12"/>
                <a:gd fmla="*/ 23 h 77" name="T13"/>
                <a:gd fmla="*/ 6 w 106" name="T14"/>
                <a:gd fmla="*/ 39 h 77" name="T15"/>
                <a:gd fmla="*/ 8 w 106" name="T16"/>
                <a:gd fmla="*/ 46 h 77" name="T17"/>
                <a:gd fmla="*/ 0 w 106" name="T18"/>
                <a:gd fmla="*/ 60 h 77" name="T19"/>
                <a:gd fmla="*/ 17 w 106" name="T20"/>
                <a:gd fmla="*/ 77 h 77" name="T21"/>
                <a:gd fmla="*/ 35 w 106" name="T22"/>
                <a:gd fmla="*/ 77 h 77" name="T23"/>
                <a:gd fmla="*/ 39 w 106" name="T24"/>
                <a:gd fmla="*/ 73 h 77" name="T25"/>
                <a:gd fmla="*/ 35 w 106" name="T26"/>
                <a:gd fmla="*/ 68 h 77" name="T27"/>
                <a:gd fmla="*/ 17 w 106" name="T28"/>
                <a:gd fmla="*/ 68 h 77" name="T29"/>
                <a:gd fmla="*/ 9 w 106" name="T30"/>
                <a:gd fmla="*/ 60 h 77" name="T31"/>
                <a:gd fmla="*/ 16 w 106" name="T32"/>
                <a:gd fmla="*/ 53 h 77" name="T33"/>
                <a:gd fmla="*/ 20 w 106" name="T34"/>
                <a:gd fmla="*/ 50 h 77" name="T35"/>
                <a:gd fmla="*/ 18 w 106" name="T36"/>
                <a:gd fmla="*/ 45 h 77" name="T37"/>
                <a:gd fmla="*/ 15 w 106" name="T38"/>
                <a:gd fmla="*/ 39 h 77" name="T39"/>
                <a:gd fmla="*/ 20 w 106" name="T40"/>
                <a:gd fmla="*/ 32 h 77" name="T41"/>
                <a:gd fmla="*/ 20 w 106" name="T42"/>
                <a:gd fmla="*/ 32 h 77" name="T43"/>
                <a:gd fmla="*/ 27 w 106" name="T44"/>
                <a:gd fmla="*/ 32 h 77" name="T45"/>
                <a:gd fmla="*/ 31 w 106" name="T46"/>
                <a:gd fmla="*/ 32 h 77" name="T47"/>
                <a:gd fmla="*/ 34 w 106" name="T48"/>
                <a:gd fmla="*/ 28 h 77" name="T49"/>
                <a:gd fmla="*/ 33 w 106" name="T50"/>
                <a:gd fmla="*/ 27 h 77" name="T51"/>
                <a:gd fmla="*/ 33 w 106" name="T52"/>
                <a:gd fmla="*/ 27 h 77" name="T53"/>
                <a:gd fmla="*/ 50 w 106" name="T54"/>
                <a:gd fmla="*/ 9 h 77" name="T55"/>
                <a:gd fmla="*/ 67 w 106" name="T56"/>
                <a:gd fmla="*/ 27 h 77" name="T57"/>
                <a:gd fmla="*/ 65 w 106" name="T58"/>
                <a:gd fmla="*/ 35 h 77" name="T59"/>
                <a:gd fmla="*/ 66 w 106" name="T60"/>
                <a:gd fmla="*/ 41 h 77" name="T61"/>
                <a:gd fmla="*/ 72 w 106" name="T62"/>
                <a:gd fmla="*/ 41 h 77" name="T63"/>
                <a:gd fmla="*/ 82 w 106" name="T64"/>
                <a:gd fmla="*/ 38 h 77" name="T65"/>
                <a:gd fmla="*/ 97 w 106" name="T66"/>
                <a:gd fmla="*/ 53 h 77" name="T67"/>
                <a:gd fmla="*/ 82 w 106" name="T68"/>
                <a:gd fmla="*/ 68 h 77" name="T69"/>
                <a:gd fmla="*/ 71 w 106" name="T70"/>
                <a:gd fmla="*/ 68 h 77" name="T71"/>
                <a:gd fmla="*/ 67 w 106" name="T72"/>
                <a:gd fmla="*/ 73 h 77" name="T73"/>
                <a:gd fmla="*/ 71 w 106" name="T74"/>
                <a:gd fmla="*/ 77 h 77" name="T75"/>
                <a:gd fmla="*/ 82 w 106" name="T76"/>
                <a:gd fmla="*/ 77 h 77" name="T77"/>
                <a:gd fmla="*/ 106 w 106" name="T78"/>
                <a:gd fmla="*/ 53 h 77" name="T79"/>
                <a:gd fmla="*/ 82 w 106" name="T80"/>
                <a:gd fmla="*/ 28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23" name="Freeform 27"/>
            <p:cNvSpPr/>
            <p:nvPr/>
          </p:nvSpPr>
          <p:spPr bwMode="auto">
            <a:xfrm>
              <a:off x="70" y="94"/>
              <a:ext cx="92" cy="142"/>
            </a:xfrm>
            <a:custGeom>
              <a:gdLst>
                <a:gd fmla="*/ 33 w 42" name="T0"/>
                <a:gd fmla="*/ 41 h 65" name="T1"/>
                <a:gd fmla="*/ 26 w 42" name="T2"/>
                <a:gd fmla="*/ 49 h 65" name="T3"/>
                <a:gd fmla="*/ 26 w 42" name="T4"/>
                <a:gd fmla="*/ 5 h 65" name="T5"/>
                <a:gd fmla="*/ 21 w 42" name="T6"/>
                <a:gd fmla="*/ 0 h 65" name="T7"/>
                <a:gd fmla="*/ 16 w 42" name="T8"/>
                <a:gd fmla="*/ 5 h 65" name="T9"/>
                <a:gd fmla="*/ 16 w 42" name="T10"/>
                <a:gd fmla="*/ 49 h 65" name="T11"/>
                <a:gd fmla="*/ 9 w 42" name="T12"/>
                <a:gd fmla="*/ 41 h 65" name="T13"/>
                <a:gd fmla="*/ 2 w 42" name="T14"/>
                <a:gd fmla="*/ 41 h 65" name="T15"/>
                <a:gd fmla="*/ 2 w 42" name="T16"/>
                <a:gd fmla="*/ 48 h 65" name="T17"/>
                <a:gd fmla="*/ 18 w 42" name="T18"/>
                <a:gd fmla="*/ 63 h 65" name="T19"/>
                <a:gd fmla="*/ 21 w 42" name="T20"/>
                <a:gd fmla="*/ 65 h 65" name="T21"/>
                <a:gd fmla="*/ 24 w 42" name="T22"/>
                <a:gd fmla="*/ 63 h 65" name="T23"/>
                <a:gd fmla="*/ 40 w 42" name="T24"/>
                <a:gd fmla="*/ 48 h 65" name="T25"/>
                <a:gd fmla="*/ 40 w 42" name="T26"/>
                <a:gd fmla="*/ 41 h 65" name="T27"/>
                <a:gd fmla="*/ 33 w 42" name="T28"/>
                <a:gd fmla="*/ 41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9724" name="Group 28"/>
          <p:cNvGrpSpPr/>
          <p:nvPr/>
        </p:nvGrpSpPr>
        <p:grpSpPr>
          <a:xfrm>
            <a:off x="641350" y="2452688"/>
            <a:ext cx="222250" cy="187325"/>
            <a:chExt cx="235" cy="200"/>
          </a:xfrm>
        </p:grpSpPr>
        <p:sp>
          <p:nvSpPr>
            <p:cNvPr id="29725" name="Freeform 29"/>
            <p:cNvSpPr>
              <a:spLocks noEditPoints="1"/>
            </p:cNvSpPr>
            <p:nvPr/>
          </p:nvSpPr>
          <p:spPr bwMode="auto">
            <a:xfrm>
              <a:off x="0" y="0"/>
              <a:ext cx="235" cy="200"/>
            </a:xfrm>
            <a:custGeom>
              <a:gdLst>
                <a:gd fmla="*/ 94 w 108" name="T0"/>
                <a:gd fmla="*/ 15 h 92" name="T1"/>
                <a:gd fmla="*/ 77 w 108" name="T2"/>
                <a:gd fmla="*/ 15 h 92" name="T3"/>
                <a:gd fmla="*/ 77 w 108" name="T4"/>
                <a:gd fmla="*/ 14 h 92" name="T5"/>
                <a:gd fmla="*/ 77 w 108" name="T6"/>
                <a:gd fmla="*/ 11 h 92" name="T7"/>
                <a:gd fmla="*/ 66 w 108" name="T8"/>
                <a:gd fmla="*/ 0 h 92" name="T9"/>
                <a:gd fmla="*/ 54 w 108" name="T10"/>
                <a:gd fmla="*/ 0 h 92" name="T11"/>
                <a:gd fmla="*/ 43 w 108" name="T12"/>
                <a:gd fmla="*/ 11 h 92" name="T13"/>
                <a:gd fmla="*/ 43 w 108" name="T14"/>
                <a:gd fmla="*/ 15 h 92" name="T15"/>
                <a:gd fmla="*/ 14 w 108" name="T16"/>
                <a:gd fmla="*/ 15 h 92" name="T17"/>
                <a:gd fmla="*/ 0 w 108" name="T18"/>
                <a:gd fmla="*/ 29 h 92" name="T19"/>
                <a:gd fmla="*/ 0 w 108" name="T20"/>
                <a:gd fmla="*/ 78 h 92" name="T21"/>
                <a:gd fmla="*/ 14 w 108" name="T22"/>
                <a:gd fmla="*/ 92 h 92" name="T23"/>
                <a:gd fmla="*/ 94 w 108" name="T24"/>
                <a:gd fmla="*/ 92 h 92" name="T25"/>
                <a:gd fmla="*/ 108 w 108" name="T26"/>
                <a:gd fmla="*/ 78 h 92" name="T27"/>
                <a:gd fmla="*/ 108 w 108" name="T28"/>
                <a:gd fmla="*/ 29 h 92" name="T29"/>
                <a:gd fmla="*/ 94 w 108" name="T30"/>
                <a:gd fmla="*/ 15 h 92" name="T31"/>
                <a:gd fmla="*/ 10 w 108" name="T32"/>
                <a:gd fmla="*/ 78 h 92" name="T33"/>
                <a:gd fmla="*/ 10 w 108" name="T34"/>
                <a:gd fmla="*/ 29 h 92" name="T35"/>
                <a:gd fmla="*/ 14 w 108" name="T36"/>
                <a:gd fmla="*/ 24 h 92" name="T37"/>
                <a:gd fmla="*/ 26 w 108" name="T38"/>
                <a:gd fmla="*/ 24 h 92" name="T39"/>
                <a:gd fmla="*/ 26 w 108" name="T40"/>
                <a:gd fmla="*/ 83 h 92" name="T41"/>
                <a:gd fmla="*/ 14 w 108" name="T42"/>
                <a:gd fmla="*/ 83 h 92" name="T43"/>
                <a:gd fmla="*/ 10 w 108" name="T44"/>
                <a:gd fmla="*/ 78 h 92" name="T45"/>
                <a:gd fmla="*/ 99 w 108" name="T46"/>
                <a:gd fmla="*/ 78 h 92" name="T47"/>
                <a:gd fmla="*/ 94 w 108" name="T48"/>
                <a:gd fmla="*/ 83 h 92" name="T49"/>
                <a:gd fmla="*/ 35 w 108" name="T50"/>
                <a:gd fmla="*/ 83 h 92" name="T51"/>
                <a:gd fmla="*/ 35 w 108" name="T52"/>
                <a:gd fmla="*/ 24 h 92" name="T53"/>
                <a:gd fmla="*/ 43 w 108" name="T54"/>
                <a:gd fmla="*/ 24 h 92" name="T55"/>
                <a:gd fmla="*/ 77 w 108" name="T56"/>
                <a:gd fmla="*/ 24 h 92" name="T57"/>
                <a:gd fmla="*/ 94 w 108" name="T58"/>
                <a:gd fmla="*/ 24 h 92" name="T59"/>
                <a:gd fmla="*/ 99 w 108" name="T60"/>
                <a:gd fmla="*/ 29 h 92" name="T61"/>
                <a:gd fmla="*/ 99 w 108" name="T62"/>
                <a:gd fmla="*/ 78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9726" name="Freeform 30"/>
            <p:cNvSpPr>
              <a:spLocks noEditPoints="1"/>
            </p:cNvSpPr>
            <p:nvPr/>
          </p:nvSpPr>
          <p:spPr bwMode="auto">
            <a:xfrm>
              <a:off x="93" y="83"/>
              <a:ext cx="74" cy="74"/>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5 h 34" name="T11"/>
                <a:gd fmla="*/ 9 w 34" name="T12"/>
                <a:gd fmla="*/ 17 h 34" name="T13"/>
                <a:gd fmla="*/ 17 w 34" name="T14"/>
                <a:gd fmla="*/ 10 h 34" name="T15"/>
                <a:gd fmla="*/ 25 w 34" name="T16"/>
                <a:gd fmla="*/ 17 h 34" name="T17"/>
                <a:gd fmla="*/ 17 w 34" name="T18"/>
                <a:gd fmla="*/ 25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9731" name="Rectangle 35"/>
          <p:cNvSpPr>
            <a:spLocks noChangeArrowheads="1"/>
          </p:cNvSpPr>
          <p:nvPr/>
        </p:nvSpPr>
        <p:spPr bwMode="auto">
          <a:xfrm>
            <a:off x="1116013" y="1695450"/>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ANALYSIS</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9732" name="Rectangle 36"/>
          <p:cNvSpPr>
            <a:spLocks noChangeArrowheads="1"/>
          </p:cNvSpPr>
          <p:nvPr/>
        </p:nvSpPr>
        <p:spPr bwMode="auto">
          <a:xfrm>
            <a:off x="1116013" y="2332038"/>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INFOGRAPHIC</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9733" name="Rectangle 37"/>
          <p:cNvSpPr>
            <a:spLocks noChangeArrowheads="1"/>
          </p:cNvSpPr>
          <p:nvPr/>
        </p:nvSpPr>
        <p:spPr bwMode="auto">
          <a:xfrm>
            <a:off x="1116013" y="2984500"/>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RESEARCH</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29734" name="Rectangle 38"/>
          <p:cNvSpPr>
            <a:spLocks noChangeArrowheads="1"/>
          </p:cNvSpPr>
          <p:nvPr/>
        </p:nvSpPr>
        <p:spPr bwMode="auto">
          <a:xfrm>
            <a:off x="1116013" y="3673475"/>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tx1">
                    <a:lumMod val="50000"/>
                    <a:lumOff val="50000"/>
                  </a:schemeClr>
                </a:solidFill>
              </a:rPr>
              <a:t>POWERFUL</a:t>
            </a:r>
          </a:p>
          <a:p>
            <a:pPr>
              <a:lnSpc>
                <a:spcPct val="120000"/>
              </a:lnSpc>
              <a:buFont typeface="Arial"/>
              <a:buNone/>
            </a:pPr>
            <a:r>
              <a:rPr altLang="en-US" b="1" lang="zh-CN" sz="800">
                <a:solidFill>
                  <a:schemeClr val="tx1">
                    <a:lumMod val="50000"/>
                    <a:lumOff val="50000"/>
                  </a:schemeClr>
                </a:solidFill>
              </a:rPr>
              <a:t>We have many PowerPoint templates that has been specifically designed.</a:t>
            </a:r>
          </a:p>
        </p:txBody>
      </p:sp>
      <p:sp>
        <p:nvSpPr>
          <p:cNvPr id="70" name="TextBox 69"/>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71"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522" name="Group 66"/>
          <p:cNvGrpSpPr/>
          <p:nvPr/>
        </p:nvGrpSpPr>
        <p:grpSpPr>
          <a:xfrm>
            <a:off x="3765550" y="1490663"/>
            <a:ext cx="1611313" cy="3233737"/>
            <a:chOff x="2372" y="898"/>
            <a:chExt cx="1015" cy="2037"/>
          </a:xfrm>
        </p:grpSpPr>
        <p:sp>
          <p:nvSpPr>
            <p:cNvPr id="19503" name="Freeform 47"/>
            <p:cNvSpPr/>
            <p:nvPr/>
          </p:nvSpPr>
          <p:spPr bwMode="auto">
            <a:xfrm>
              <a:off x="2372" y="898"/>
              <a:ext cx="223"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3"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bg2">
                    <a:lumMod val="75000"/>
                  </a:schemeClr>
                </a:solidFill>
              </a:endParaRPr>
            </a:p>
          </p:txBody>
        </p:sp>
        <p:sp>
          <p:nvSpPr>
            <p:cNvPr id="19504" name="Freeform 48"/>
            <p:cNvSpPr/>
            <p:nvPr/>
          </p:nvSpPr>
          <p:spPr bwMode="auto">
            <a:xfrm>
              <a:off x="2635" y="898"/>
              <a:ext cx="224"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3"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5" name="Freeform 49"/>
            <p:cNvSpPr/>
            <p:nvPr/>
          </p:nvSpPr>
          <p:spPr bwMode="auto">
            <a:xfrm>
              <a:off x="2899" y="898"/>
              <a:ext cx="224"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3"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6" name="Freeform 50"/>
            <p:cNvSpPr/>
            <p:nvPr/>
          </p:nvSpPr>
          <p:spPr bwMode="auto">
            <a:xfrm>
              <a:off x="3163" y="898"/>
              <a:ext cx="224"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3"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7" name="Freeform 51"/>
            <p:cNvSpPr/>
            <p:nvPr/>
          </p:nvSpPr>
          <p:spPr bwMode="auto">
            <a:xfrm>
              <a:off x="2619" y="2036"/>
              <a:ext cx="131" cy="526"/>
            </a:xfrm>
            <a:custGeom>
              <a:gdLst>
                <a:gd fmla="*/ 131 w 131" name="T0"/>
                <a:gd fmla="*/ 462 h 526" name="T1"/>
                <a:gd fmla="*/ 66 w 131" name="T2"/>
                <a:gd fmla="*/ 526 h 526" name="T3"/>
                <a:gd fmla="*/ 0 w 131" name="T4"/>
                <a:gd fmla="*/ 462 h 526" name="T5"/>
                <a:gd fmla="*/ 0 w 131" name="T6"/>
                <a:gd fmla="*/ 0 h 526" name="T7"/>
                <a:gd fmla="*/ 131 w 131" name="T8"/>
                <a:gd fmla="*/ 0 h 526" name="T9"/>
                <a:gd fmla="*/ 131 w 131" name="T10"/>
                <a:gd fmla="*/ 462 h 526" name="T11"/>
              </a:gdLst>
              <a:cxnLst>
                <a:cxn ang="0">
                  <a:pos x="T0" y="T1"/>
                </a:cxn>
                <a:cxn ang="0">
                  <a:pos x="T2" y="T3"/>
                </a:cxn>
                <a:cxn ang="0">
                  <a:pos x="T4" y="T5"/>
                </a:cxn>
                <a:cxn ang="0">
                  <a:pos x="T6" y="T7"/>
                </a:cxn>
                <a:cxn ang="0">
                  <a:pos x="T8" y="T9"/>
                </a:cxn>
                <a:cxn ang="0">
                  <a:pos x="T10" y="T11"/>
                </a:cxn>
              </a:cxnLst>
              <a:rect b="b" l="0" r="r" t="0"/>
              <a:pathLst>
                <a:path h="526" w="131">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8" name="Freeform 52"/>
            <p:cNvSpPr/>
            <p:nvPr/>
          </p:nvSpPr>
          <p:spPr bwMode="auto">
            <a:xfrm>
              <a:off x="2750" y="2036"/>
              <a:ext cx="129" cy="526"/>
            </a:xfrm>
            <a:custGeom>
              <a:gdLst>
                <a:gd fmla="*/ 129 w 129" name="T0"/>
                <a:gd fmla="*/ 462 h 526" name="T1"/>
                <a:gd fmla="*/ 64 w 129" name="T2"/>
                <a:gd fmla="*/ 526 h 526" name="T3"/>
                <a:gd fmla="*/ 0 w 129" name="T4"/>
                <a:gd fmla="*/ 462 h 526" name="T5"/>
                <a:gd fmla="*/ 0 w 129" name="T6"/>
                <a:gd fmla="*/ 0 h 526" name="T7"/>
                <a:gd fmla="*/ 129 w 129" name="T8"/>
                <a:gd fmla="*/ 0 h 526" name="T9"/>
                <a:gd fmla="*/ 129 w 129" name="T10"/>
                <a:gd fmla="*/ 462 h 526" name="T11"/>
              </a:gdLst>
              <a:cxnLst>
                <a:cxn ang="0">
                  <a:pos x="T0" y="T1"/>
                </a:cxn>
                <a:cxn ang="0">
                  <a:pos x="T2" y="T3"/>
                </a:cxn>
                <a:cxn ang="0">
                  <a:pos x="T4" y="T5"/>
                </a:cxn>
                <a:cxn ang="0">
                  <a:pos x="T6" y="T7"/>
                </a:cxn>
                <a:cxn ang="0">
                  <a:pos x="T8" y="T9"/>
                </a:cxn>
                <a:cxn ang="0">
                  <a:pos x="T10" y="T11"/>
                </a:cxn>
              </a:cxnLst>
              <a:rect b="b" l="0" r="r" t="0"/>
              <a:pathLst>
                <a:path h="526" w="129">
                  <a:moveTo>
                    <a:pt x="129" y="462"/>
                  </a:moveTo>
                  <a:lnTo>
                    <a:pt x="64" y="526"/>
                  </a:lnTo>
                  <a:lnTo>
                    <a:pt x="0" y="462"/>
                  </a:lnTo>
                  <a:lnTo>
                    <a:pt x="0" y="0"/>
                  </a:lnTo>
                  <a:lnTo>
                    <a:pt x="129" y="0"/>
                  </a:lnTo>
                  <a:lnTo>
                    <a:pt x="129" y="462"/>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9" name="Freeform 53"/>
            <p:cNvSpPr/>
            <p:nvPr/>
          </p:nvSpPr>
          <p:spPr bwMode="auto">
            <a:xfrm>
              <a:off x="2879" y="2036"/>
              <a:ext cx="130" cy="526"/>
            </a:xfrm>
            <a:custGeom>
              <a:gdLst>
                <a:gd fmla="*/ 130 w 130" name="T0"/>
                <a:gd fmla="*/ 462 h 526" name="T1"/>
                <a:gd fmla="*/ 66 w 130" name="T2"/>
                <a:gd fmla="*/ 526 h 526" name="T3"/>
                <a:gd fmla="*/ 0 w 130" name="T4"/>
                <a:gd fmla="*/ 462 h 526" name="T5"/>
                <a:gd fmla="*/ 0 w 130" name="T6"/>
                <a:gd fmla="*/ 0 h 526" name="T7"/>
                <a:gd fmla="*/ 130 w 130" name="T8"/>
                <a:gd fmla="*/ 0 h 526" name="T9"/>
                <a:gd fmla="*/ 130 w 130" name="T10"/>
                <a:gd fmla="*/ 462 h 526" name="T11"/>
              </a:gdLst>
              <a:cxnLst>
                <a:cxn ang="0">
                  <a:pos x="T0" y="T1"/>
                </a:cxn>
                <a:cxn ang="0">
                  <a:pos x="T2" y="T3"/>
                </a:cxn>
                <a:cxn ang="0">
                  <a:pos x="T4" y="T5"/>
                </a:cxn>
                <a:cxn ang="0">
                  <a:pos x="T6" y="T7"/>
                </a:cxn>
                <a:cxn ang="0">
                  <a:pos x="T8" y="T9"/>
                </a:cxn>
                <a:cxn ang="0">
                  <a:pos x="T10" y="T11"/>
                </a:cxn>
              </a:cxnLst>
              <a:rect b="b" l="0" r="r" t="0"/>
              <a:pathLst>
                <a:path h="526" w="130">
                  <a:moveTo>
                    <a:pt x="130" y="462"/>
                  </a:moveTo>
                  <a:lnTo>
                    <a:pt x="66" y="526"/>
                  </a:lnTo>
                  <a:lnTo>
                    <a:pt x="0" y="462"/>
                  </a:lnTo>
                  <a:lnTo>
                    <a:pt x="0" y="0"/>
                  </a:lnTo>
                  <a:lnTo>
                    <a:pt x="130" y="0"/>
                  </a:lnTo>
                  <a:lnTo>
                    <a:pt x="130" y="462"/>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0" name="Freeform 54"/>
            <p:cNvSpPr/>
            <p:nvPr/>
          </p:nvSpPr>
          <p:spPr bwMode="auto">
            <a:xfrm>
              <a:off x="3009" y="2036"/>
              <a:ext cx="131" cy="526"/>
            </a:xfrm>
            <a:custGeom>
              <a:gdLst>
                <a:gd fmla="*/ 131 w 131" name="T0"/>
                <a:gd fmla="*/ 462 h 526" name="T1"/>
                <a:gd fmla="*/ 65 w 131" name="T2"/>
                <a:gd fmla="*/ 526 h 526" name="T3"/>
                <a:gd fmla="*/ 0 w 131" name="T4"/>
                <a:gd fmla="*/ 462 h 526" name="T5"/>
                <a:gd fmla="*/ 0 w 131" name="T6"/>
                <a:gd fmla="*/ 0 h 526" name="T7"/>
                <a:gd fmla="*/ 131 w 131" name="T8"/>
                <a:gd fmla="*/ 0 h 526" name="T9"/>
                <a:gd fmla="*/ 131 w 131" name="T10"/>
                <a:gd fmla="*/ 462 h 526" name="T11"/>
              </a:gdLst>
              <a:cxnLst>
                <a:cxn ang="0">
                  <a:pos x="T0" y="T1"/>
                </a:cxn>
                <a:cxn ang="0">
                  <a:pos x="T2" y="T3"/>
                </a:cxn>
                <a:cxn ang="0">
                  <a:pos x="T4" y="T5"/>
                </a:cxn>
                <a:cxn ang="0">
                  <a:pos x="T6" y="T7"/>
                </a:cxn>
                <a:cxn ang="0">
                  <a:pos x="T8" y="T9"/>
                </a:cxn>
                <a:cxn ang="0">
                  <a:pos x="T10" y="T11"/>
                </a:cxn>
              </a:cxnLst>
              <a:rect b="b" l="0" r="r" t="0"/>
              <a:pathLst>
                <a:path h="526" w="131">
                  <a:moveTo>
                    <a:pt x="131" y="462"/>
                  </a:moveTo>
                  <a:lnTo>
                    <a:pt x="65" y="526"/>
                  </a:lnTo>
                  <a:lnTo>
                    <a:pt x="0" y="462"/>
                  </a:lnTo>
                  <a:lnTo>
                    <a:pt x="0" y="0"/>
                  </a:lnTo>
                  <a:lnTo>
                    <a:pt x="131" y="0"/>
                  </a:lnTo>
                  <a:lnTo>
                    <a:pt x="131" y="462"/>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1" name="Freeform 55"/>
            <p:cNvSpPr/>
            <p:nvPr/>
          </p:nvSpPr>
          <p:spPr bwMode="auto">
            <a:xfrm>
              <a:off x="2372" y="1741"/>
              <a:ext cx="378" cy="297"/>
            </a:xfrm>
            <a:custGeom>
              <a:gdLst>
                <a:gd fmla="*/ 378 w 378" name="T0"/>
                <a:gd fmla="*/ 297 h 297" name="T1"/>
                <a:gd fmla="*/ 247 w 378" name="T2"/>
                <a:gd fmla="*/ 297 h 297" name="T3"/>
                <a:gd fmla="*/ 0 w 378" name="T4"/>
                <a:gd fmla="*/ 0 h 297" name="T5"/>
                <a:gd fmla="*/ 223 w 378" name="T6"/>
                <a:gd fmla="*/ 0 h 297" name="T7"/>
                <a:gd fmla="*/ 378 w 378" name="T8"/>
                <a:gd fmla="*/ 297 h 297" name="T9"/>
              </a:gdLst>
              <a:cxnLst>
                <a:cxn ang="0">
                  <a:pos x="T0" y="T1"/>
                </a:cxn>
                <a:cxn ang="0">
                  <a:pos x="T2" y="T3"/>
                </a:cxn>
                <a:cxn ang="0">
                  <a:pos x="T4" y="T5"/>
                </a:cxn>
                <a:cxn ang="0">
                  <a:pos x="T6" y="T7"/>
                </a:cxn>
                <a:cxn ang="0">
                  <a:pos x="T8" y="T9"/>
                </a:cxn>
              </a:cxnLst>
              <a:rect b="b" l="0" r="r" t="0"/>
              <a:pathLst>
                <a:path h="297" w="378">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2" name="Freeform 56"/>
            <p:cNvSpPr/>
            <p:nvPr/>
          </p:nvSpPr>
          <p:spPr bwMode="auto">
            <a:xfrm>
              <a:off x="2635" y="1741"/>
              <a:ext cx="244" cy="297"/>
            </a:xfrm>
            <a:custGeom>
              <a:gdLst>
                <a:gd fmla="*/ 244 w 244" name="T0"/>
                <a:gd fmla="*/ 297 h 297" name="T1"/>
                <a:gd fmla="*/ 115 w 244" name="T2"/>
                <a:gd fmla="*/ 297 h 297" name="T3"/>
                <a:gd fmla="*/ 0 w 244" name="T4"/>
                <a:gd fmla="*/ 0 h 297" name="T5"/>
                <a:gd fmla="*/ 224 w 244" name="T6"/>
                <a:gd fmla="*/ 0 h 297" name="T7"/>
                <a:gd fmla="*/ 244 w 244" name="T8"/>
                <a:gd fmla="*/ 297 h 297" name="T9"/>
              </a:gdLst>
              <a:cxnLst>
                <a:cxn ang="0">
                  <a:pos x="T0" y="T1"/>
                </a:cxn>
                <a:cxn ang="0">
                  <a:pos x="T2" y="T3"/>
                </a:cxn>
                <a:cxn ang="0">
                  <a:pos x="T4" y="T5"/>
                </a:cxn>
                <a:cxn ang="0">
                  <a:pos x="T6" y="T7"/>
                </a:cxn>
                <a:cxn ang="0">
                  <a:pos x="T8" y="T9"/>
                </a:cxn>
              </a:cxnLst>
              <a:rect b="b" l="0" r="r" t="0"/>
              <a:pathLst>
                <a:path h="297" w="244">
                  <a:moveTo>
                    <a:pt x="244" y="297"/>
                  </a:moveTo>
                  <a:lnTo>
                    <a:pt x="115" y="297"/>
                  </a:lnTo>
                  <a:lnTo>
                    <a:pt x="0" y="0"/>
                  </a:lnTo>
                  <a:lnTo>
                    <a:pt x="224" y="0"/>
                  </a:lnTo>
                  <a:lnTo>
                    <a:pt x="244" y="297"/>
                  </a:lnTo>
                  <a:close/>
                </a:path>
              </a:pathLst>
            </a:custGeom>
            <a:solidFill>
              <a:schemeClr val="tx1">
                <a:lumMod val="85000"/>
                <a:lumOff val="1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3" name="Freeform 57"/>
            <p:cNvSpPr/>
            <p:nvPr/>
          </p:nvSpPr>
          <p:spPr bwMode="auto">
            <a:xfrm>
              <a:off x="2879" y="1741"/>
              <a:ext cx="244" cy="297"/>
            </a:xfrm>
            <a:custGeom>
              <a:gdLst>
                <a:gd fmla="*/ 130 w 244" name="T0"/>
                <a:gd fmla="*/ 297 h 297" name="T1"/>
                <a:gd fmla="*/ 0 w 244" name="T2"/>
                <a:gd fmla="*/ 297 h 297" name="T3"/>
                <a:gd fmla="*/ 20 w 244" name="T4"/>
                <a:gd fmla="*/ 0 h 297" name="T5"/>
                <a:gd fmla="*/ 244 w 244" name="T6"/>
                <a:gd fmla="*/ 0 h 297" name="T7"/>
                <a:gd fmla="*/ 130 w 244" name="T8"/>
                <a:gd fmla="*/ 297 h 297" name="T9"/>
              </a:gdLst>
              <a:cxnLst>
                <a:cxn ang="0">
                  <a:pos x="T0" y="T1"/>
                </a:cxn>
                <a:cxn ang="0">
                  <a:pos x="T2" y="T3"/>
                </a:cxn>
                <a:cxn ang="0">
                  <a:pos x="T4" y="T5"/>
                </a:cxn>
                <a:cxn ang="0">
                  <a:pos x="T6" y="T7"/>
                </a:cxn>
                <a:cxn ang="0">
                  <a:pos x="T8" y="T9"/>
                </a:cxn>
              </a:cxnLst>
              <a:rect b="b" l="0" r="r" t="0"/>
              <a:pathLst>
                <a:path h="297" w="244">
                  <a:moveTo>
                    <a:pt x="130" y="297"/>
                  </a:moveTo>
                  <a:lnTo>
                    <a:pt x="0" y="297"/>
                  </a:lnTo>
                  <a:lnTo>
                    <a:pt x="20" y="0"/>
                  </a:lnTo>
                  <a:lnTo>
                    <a:pt x="244" y="0"/>
                  </a:lnTo>
                  <a:lnTo>
                    <a:pt x="130" y="297"/>
                  </a:lnTo>
                  <a:close/>
                </a:path>
              </a:pathLst>
            </a:custGeom>
            <a:solidFill>
              <a:schemeClr val="accent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4" name="Freeform 58"/>
            <p:cNvSpPr/>
            <p:nvPr/>
          </p:nvSpPr>
          <p:spPr bwMode="auto">
            <a:xfrm>
              <a:off x="3009" y="1741"/>
              <a:ext cx="378" cy="297"/>
            </a:xfrm>
            <a:custGeom>
              <a:gdLst>
                <a:gd fmla="*/ 131 w 378" name="T0"/>
                <a:gd fmla="*/ 297 h 297" name="T1"/>
                <a:gd fmla="*/ 0 w 378" name="T2"/>
                <a:gd fmla="*/ 297 h 297" name="T3"/>
                <a:gd fmla="*/ 154 w 378" name="T4"/>
                <a:gd fmla="*/ 0 h 297" name="T5"/>
                <a:gd fmla="*/ 378 w 378" name="T6"/>
                <a:gd fmla="*/ 0 h 297" name="T7"/>
                <a:gd fmla="*/ 131 w 378" name="T8"/>
                <a:gd fmla="*/ 297 h 297" name="T9"/>
              </a:gdLst>
              <a:cxnLst>
                <a:cxn ang="0">
                  <a:pos x="T0" y="T1"/>
                </a:cxn>
                <a:cxn ang="0">
                  <a:pos x="T2" y="T3"/>
                </a:cxn>
                <a:cxn ang="0">
                  <a:pos x="T4" y="T5"/>
                </a:cxn>
                <a:cxn ang="0">
                  <a:pos x="T6" y="T7"/>
                </a:cxn>
                <a:cxn ang="0">
                  <a:pos x="T8" y="T9"/>
                </a:cxn>
              </a:cxnLst>
              <a:rect b="b" l="0" r="r" t="0"/>
              <a:pathLst>
                <a:path h="297" w="378">
                  <a:moveTo>
                    <a:pt x="131" y="297"/>
                  </a:moveTo>
                  <a:lnTo>
                    <a:pt x="0" y="297"/>
                  </a:lnTo>
                  <a:lnTo>
                    <a:pt x="154" y="0"/>
                  </a:lnTo>
                  <a:lnTo>
                    <a:pt x="378" y="0"/>
                  </a:lnTo>
                  <a:lnTo>
                    <a:pt x="131" y="297"/>
                  </a:lnTo>
                  <a:close/>
                </a:path>
              </a:pathLst>
            </a:custGeom>
            <a:solidFill>
              <a:schemeClr val="tx1">
                <a:lumMod val="85000"/>
                <a:lumOff val="1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5" name="Freeform 59"/>
            <p:cNvSpPr/>
            <p:nvPr/>
          </p:nvSpPr>
          <p:spPr bwMode="auto">
            <a:xfrm>
              <a:off x="2619" y="2498"/>
              <a:ext cx="521" cy="321"/>
            </a:xfrm>
            <a:custGeom>
              <a:gdLst>
                <a:gd fmla="*/ 521 w 521" name="T0"/>
                <a:gd fmla="*/ 0 h 321" name="T1"/>
                <a:gd fmla="*/ 0 w 521" name="T2"/>
                <a:gd fmla="*/ 0 h 321" name="T3"/>
                <a:gd fmla="*/ 191 w 521" name="T4"/>
                <a:gd fmla="*/ 321 h 321" name="T5"/>
                <a:gd fmla="*/ 330 w 521" name="T6"/>
                <a:gd fmla="*/ 321 h 321" name="T7"/>
                <a:gd fmla="*/ 521 w 521" name="T8"/>
                <a:gd fmla="*/ 0 h 321" name="T9"/>
              </a:gdLst>
              <a:cxnLst>
                <a:cxn ang="0">
                  <a:pos x="T0" y="T1"/>
                </a:cxn>
                <a:cxn ang="0">
                  <a:pos x="T2" y="T3"/>
                </a:cxn>
                <a:cxn ang="0">
                  <a:pos x="T4" y="T5"/>
                </a:cxn>
                <a:cxn ang="0">
                  <a:pos x="T6" y="T7"/>
                </a:cxn>
                <a:cxn ang="0">
                  <a:pos x="T8" y="T9"/>
                </a:cxn>
              </a:cxnLst>
              <a:rect b="b" l="0" r="r" t="0"/>
              <a:pathLst>
                <a:path h="321" w="5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85000"/>
                  </a:schemeClr>
                </a:solidFill>
              </a:endParaRPr>
            </a:p>
          </p:txBody>
        </p:sp>
        <p:sp>
          <p:nvSpPr>
            <p:cNvPr id="19516" name="Freeform 60"/>
            <p:cNvSpPr/>
            <p:nvPr/>
          </p:nvSpPr>
          <p:spPr bwMode="auto">
            <a:xfrm>
              <a:off x="2810" y="2819"/>
              <a:ext cx="139" cy="116"/>
            </a:xfrm>
            <a:custGeom>
              <a:gdLst>
                <a:gd fmla="*/ 139 w 139" name="T0"/>
                <a:gd fmla="*/ 0 h 116" name="T1"/>
                <a:gd fmla="*/ 0 w 139" name="T2"/>
                <a:gd fmla="*/ 0 h 116" name="T3"/>
                <a:gd fmla="*/ 69 w 139" name="T4"/>
                <a:gd fmla="*/ 116 h 116" name="T5"/>
                <a:gd fmla="*/ 139 w 139" name="T6"/>
                <a:gd fmla="*/ 0 h 116" name="T7"/>
              </a:gdLst>
              <a:cxnLst>
                <a:cxn ang="0">
                  <a:pos x="T0" y="T1"/>
                </a:cxn>
                <a:cxn ang="0">
                  <a:pos x="T2" y="T3"/>
                </a:cxn>
                <a:cxn ang="0">
                  <a:pos x="T4" y="T5"/>
                </a:cxn>
                <a:cxn ang="0">
                  <a:pos x="T6" y="T7"/>
                </a:cxn>
              </a:cxnLst>
              <a:rect b="b" l="0" r="r" t="0"/>
              <a:pathLst>
                <a:path h="115" w="139">
                  <a:moveTo>
                    <a:pt x="139" y="0"/>
                  </a:moveTo>
                  <a:lnTo>
                    <a:pt x="0" y="0"/>
                  </a:lnTo>
                  <a:lnTo>
                    <a:pt x="69" y="116"/>
                  </a:lnTo>
                  <a:lnTo>
                    <a:pt x="139" y="0"/>
                  </a:lnTo>
                  <a:close/>
                </a:path>
              </a:pathLst>
            </a:custGeom>
            <a:solidFill>
              <a:schemeClr val="tx1">
                <a:lumMod val="50000"/>
                <a:lumOff val="50000"/>
              </a:schemeClr>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9532" name="Group 76"/>
          <p:cNvGrpSpPr/>
          <p:nvPr/>
        </p:nvGrpSpPr>
        <p:grpSpPr>
          <a:xfrm>
            <a:off x="684213" y="3506788"/>
            <a:ext cx="284162" cy="282575"/>
            <a:chOff x="1245" y="2094"/>
            <a:chExt cx="179" cy="178"/>
          </a:xfrm>
          <a:solidFill>
            <a:schemeClr val="accent1"/>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518" name="Freeform 62"/>
            <p:cNvSpPr/>
            <p:nvPr/>
          </p:nvSpPr>
          <p:spPr bwMode="auto">
            <a:xfrm>
              <a:off x="1283" y="2149"/>
              <a:ext cx="104" cy="67"/>
            </a:xfrm>
            <a:custGeom>
              <a:gdLst>
                <a:gd fmla="*/ 0 w 104" name="T0"/>
                <a:gd fmla="*/ 29 h 67" name="T1"/>
                <a:gd fmla="*/ 42 w 104" name="T2"/>
                <a:gd fmla="*/ 67 h 67" name="T3"/>
                <a:gd fmla="*/ 104 w 104" name="T4"/>
                <a:gd fmla="*/ 0 h 67" name="T5"/>
              </a:gdLst>
              <a:cxnLst>
                <a:cxn ang="0">
                  <a:pos x="T0" y="T1"/>
                </a:cxn>
                <a:cxn ang="0">
                  <a:pos x="T2" y="T3"/>
                </a:cxn>
                <a:cxn ang="0">
                  <a:pos x="T4" y="T5"/>
                </a:cxn>
              </a:cxnLst>
              <a:rect b="b" l="0" r="r" t="0"/>
              <a:pathLst>
                <a:path h="67" w="104">
                  <a:moveTo>
                    <a:pt x="0" y="29"/>
                  </a:moveTo>
                  <a:lnTo>
                    <a:pt x="42" y="67"/>
                  </a:lnTo>
                  <a:lnTo>
                    <a:pt x="104" y="0"/>
                  </a:lnTo>
                </a:path>
              </a:pathLst>
            </a:custGeom>
            <a:grpFill/>
            <a:ln cap="rnd" w="33338">
              <a:solidFill>
                <a:srgbClr val="FFFFFF"/>
              </a:solidFill>
              <a:prstDash val="solid"/>
              <a:miter lim="800000"/>
            </a:ln>
            <a:extLst/>
          </p:spPr>
          <p:txBody>
            <a:bodyPr/>
            <a:lstStyle/>
            <a:p>
              <a:endParaRPr altLang="en-US" lang="zh-CN"/>
            </a:p>
          </p:txBody>
        </p:sp>
      </p:grpSp>
      <p:grpSp>
        <p:nvGrpSpPr>
          <p:cNvPr id="19533" name="Group 77"/>
          <p:cNvGrpSpPr/>
          <p:nvPr/>
        </p:nvGrpSpPr>
        <p:grpSpPr>
          <a:xfrm>
            <a:off x="5651500" y="3506788"/>
            <a:ext cx="284163" cy="282575"/>
            <a:chOff x="4336" y="2094"/>
            <a:chExt cx="179" cy="178"/>
          </a:xfrm>
          <a:solidFill>
            <a:schemeClr val="tx1">
              <a:lumMod val="75000"/>
              <a:lumOff val="25000"/>
            </a:schemeClr>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520" name="Freeform 64"/>
            <p:cNvSpPr/>
            <p:nvPr/>
          </p:nvSpPr>
          <p:spPr bwMode="auto">
            <a:xfrm>
              <a:off x="4375" y="2149"/>
              <a:ext cx="103" cy="67"/>
            </a:xfrm>
            <a:custGeom>
              <a:gdLst>
                <a:gd fmla="*/ 0 w 103" name="T0"/>
                <a:gd fmla="*/ 29 h 67" name="T1"/>
                <a:gd fmla="*/ 41 w 103" name="T2"/>
                <a:gd fmla="*/ 67 h 67" name="T3"/>
                <a:gd fmla="*/ 103 w 103" name="T4"/>
                <a:gd fmla="*/ 0 h 67" name="T5"/>
              </a:gdLst>
              <a:cxnLst>
                <a:cxn ang="0">
                  <a:pos x="T0" y="T1"/>
                </a:cxn>
                <a:cxn ang="0">
                  <a:pos x="T2" y="T3"/>
                </a:cxn>
                <a:cxn ang="0">
                  <a:pos x="T4" y="T5"/>
                </a:cxn>
              </a:cxnLst>
              <a:rect b="b" l="0" r="r" t="0"/>
              <a:pathLst>
                <a:path h="67" w="103">
                  <a:moveTo>
                    <a:pt x="0" y="29"/>
                  </a:moveTo>
                  <a:lnTo>
                    <a:pt x="41" y="67"/>
                  </a:lnTo>
                  <a:lnTo>
                    <a:pt x="103" y="0"/>
                  </a:lnTo>
                </a:path>
              </a:pathLst>
            </a:custGeom>
            <a:grpFill/>
            <a:ln cap="rnd" w="33338">
              <a:solidFill>
                <a:srgbClr val="FFFFFF"/>
              </a:solidFill>
              <a:prstDash val="solid"/>
              <a:miter lim="800000"/>
            </a:ln>
            <a:extLst/>
          </p:spPr>
          <p:txBody>
            <a:bodyPr/>
            <a:lstStyle/>
            <a:p>
              <a:endParaRPr altLang="en-US" lang="zh-CN"/>
            </a:p>
          </p:txBody>
        </p:sp>
      </p:grpSp>
      <p:sp>
        <p:nvSpPr>
          <p:cNvPr id="19523" name="Rectangle 67"/>
          <p:cNvSpPr>
            <a:spLocks noChangeArrowheads="1"/>
          </p:cNvSpPr>
          <p:nvPr/>
        </p:nvSpPr>
        <p:spPr bwMode="auto">
          <a:xfrm>
            <a:off x="468313" y="1555750"/>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charset="0" pitchFamily="34" typeface="Arial"/>
              <a:buNone/>
            </a:pPr>
            <a:r>
              <a:rPr altLang="en-US" b="1" lang="zh-CN" sz="1000">
                <a:solidFill>
                  <a:schemeClr val="tx1">
                    <a:lumMod val="50000"/>
                    <a:lumOff val="50000"/>
                  </a:schemeClr>
                </a:solidFill>
              </a:rPr>
              <a:t>Option 01</a:t>
            </a:r>
          </a:p>
          <a:p>
            <a:pPr algn="r">
              <a:buFont charset="0" pitchFamily="34" typeface="Arial"/>
              <a:buNone/>
            </a:pPr>
            <a:r>
              <a:rPr altLang="en-US" b="1" lang="zh-CN" sz="1000">
                <a:solidFill>
                  <a:schemeClr val="tx1">
                    <a:lumMod val="50000"/>
                    <a:lumOff val="50000"/>
                  </a:schemeClr>
                </a:solidFill>
              </a:rPr>
              <a:t>We have many PowerPoint templates that has been specifically designed.</a:t>
            </a:r>
          </a:p>
        </p:txBody>
      </p:sp>
      <p:sp>
        <p:nvSpPr>
          <p:cNvPr id="19524" name="Rectangle 68"/>
          <p:cNvSpPr>
            <a:spLocks noChangeArrowheads="1"/>
          </p:cNvSpPr>
          <p:nvPr/>
        </p:nvSpPr>
        <p:spPr bwMode="auto">
          <a:xfrm>
            <a:off x="828675" y="2227263"/>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charset="0" pitchFamily="34" typeface="Arial"/>
              <a:buNone/>
            </a:pPr>
            <a:r>
              <a:rPr altLang="en-US" b="1" lang="zh-CN" sz="1000">
                <a:solidFill>
                  <a:schemeClr val="tx1">
                    <a:lumMod val="50000"/>
                    <a:lumOff val="50000"/>
                  </a:schemeClr>
                </a:solidFill>
              </a:rPr>
              <a:t>Option 02</a:t>
            </a:r>
          </a:p>
          <a:p>
            <a:pPr algn="r">
              <a:buFont charset="0" pitchFamily="34" typeface="Arial"/>
              <a:buNone/>
            </a:pPr>
            <a:r>
              <a:rPr altLang="en-US" b="1" lang="zh-CN" sz="1000">
                <a:solidFill>
                  <a:schemeClr val="tx1">
                    <a:lumMod val="50000"/>
                    <a:lumOff val="50000"/>
                  </a:schemeClr>
                </a:solidFill>
              </a:rPr>
              <a:t>We have many PowerPoint templates that has been specifically designed.</a:t>
            </a:r>
          </a:p>
        </p:txBody>
      </p:sp>
      <p:sp>
        <p:nvSpPr>
          <p:cNvPr id="19525" name="Rectangle 69"/>
          <p:cNvSpPr>
            <a:spLocks noChangeArrowheads="1"/>
          </p:cNvSpPr>
          <p:nvPr/>
        </p:nvSpPr>
        <p:spPr bwMode="auto">
          <a:xfrm>
            <a:off x="6948488" y="1555750"/>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itchFamily="34" typeface="Arial"/>
              <a:buNone/>
            </a:pPr>
            <a:r>
              <a:rPr altLang="en-US" b="1" lang="zh-CN" sz="1000">
                <a:solidFill>
                  <a:schemeClr val="tx1">
                    <a:lumMod val="50000"/>
                    <a:lumOff val="50000"/>
                  </a:schemeClr>
                </a:solidFill>
              </a:rPr>
              <a:t>Option 04</a:t>
            </a:r>
          </a:p>
          <a:p>
            <a:pPr>
              <a:buFont charset="0" pitchFamily="34" typeface="Arial"/>
              <a:buNone/>
            </a:pPr>
            <a:r>
              <a:rPr altLang="en-US" b="1" lang="zh-CN" sz="1000">
                <a:solidFill>
                  <a:schemeClr val="tx1">
                    <a:lumMod val="50000"/>
                    <a:lumOff val="50000"/>
                  </a:schemeClr>
                </a:solidFill>
              </a:rPr>
              <a:t>We have many PowerPoint templates that has been specifically designed.</a:t>
            </a:r>
          </a:p>
        </p:txBody>
      </p:sp>
      <p:sp>
        <p:nvSpPr>
          <p:cNvPr id="19526" name="Rectangle 70"/>
          <p:cNvSpPr>
            <a:spLocks noChangeArrowheads="1"/>
          </p:cNvSpPr>
          <p:nvPr/>
        </p:nvSpPr>
        <p:spPr bwMode="auto">
          <a:xfrm>
            <a:off x="6588125" y="2227263"/>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itchFamily="34" typeface="Arial"/>
              <a:buNone/>
            </a:pPr>
            <a:r>
              <a:rPr altLang="en-US" b="1" lang="zh-CN" sz="1000">
                <a:solidFill>
                  <a:schemeClr val="tx1">
                    <a:lumMod val="50000"/>
                    <a:lumOff val="50000"/>
                  </a:schemeClr>
                </a:solidFill>
              </a:rPr>
              <a:t>Option 03</a:t>
            </a:r>
          </a:p>
          <a:p>
            <a:pPr>
              <a:buFont charset="0" pitchFamily="34" typeface="Arial"/>
              <a:buNone/>
            </a:pPr>
            <a:r>
              <a:rPr altLang="en-US" b="1" lang="zh-CN" sz="1000">
                <a:solidFill>
                  <a:schemeClr val="tx1">
                    <a:lumMod val="50000"/>
                    <a:lumOff val="50000"/>
                  </a:schemeClr>
                </a:solidFill>
              </a:rPr>
              <a:t>We have many PowerPoint templates that has been specifically designed.</a:t>
            </a:r>
          </a:p>
        </p:txBody>
      </p:sp>
      <p:sp>
        <p:nvSpPr>
          <p:cNvPr id="19527" name="Line 71"/>
          <p:cNvSpPr>
            <a:spLocks noChangeShapeType="1"/>
          </p:cNvSpPr>
          <p:nvPr/>
        </p:nvSpPr>
        <p:spPr bwMode="auto">
          <a:xfrm>
            <a:off x="2339975" y="1627188"/>
            <a:ext cx="1584325" cy="0"/>
          </a:xfrm>
          <a:prstGeom prst="line">
            <a:avLst/>
          </a:prstGeom>
          <a:noFill/>
          <a:ln w="6350">
            <a:solidFill>
              <a:schemeClr val="tx1">
                <a:lumMod val="50000"/>
                <a:lumOff val="50000"/>
              </a:schemeClr>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29" name="Line 73"/>
          <p:cNvSpPr>
            <a:spLocks noChangeShapeType="1"/>
          </p:cNvSpPr>
          <p:nvPr/>
        </p:nvSpPr>
        <p:spPr bwMode="auto">
          <a:xfrm>
            <a:off x="5213350" y="1627188"/>
            <a:ext cx="1584325" cy="0"/>
          </a:xfrm>
          <a:prstGeom prst="line">
            <a:avLst/>
          </a:prstGeom>
          <a:noFill/>
          <a:ln w="6350">
            <a:solidFill>
              <a:schemeClr val="tx1">
                <a:lumMod val="50000"/>
                <a:lumOff val="50000"/>
              </a:schemeClr>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30" name="Line 74"/>
          <p:cNvSpPr>
            <a:spLocks noChangeShapeType="1"/>
          </p:cNvSpPr>
          <p:nvPr/>
        </p:nvSpPr>
        <p:spPr bwMode="auto">
          <a:xfrm>
            <a:off x="4784725" y="2305050"/>
            <a:ext cx="1682750" cy="0"/>
          </a:xfrm>
          <a:prstGeom prst="line">
            <a:avLst/>
          </a:prstGeom>
          <a:noFill/>
          <a:ln w="6350">
            <a:solidFill>
              <a:schemeClr val="tx1">
                <a:lumMod val="50000"/>
                <a:lumOff val="50000"/>
              </a:schemeClr>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31" name="Line 75"/>
          <p:cNvSpPr>
            <a:spLocks noChangeShapeType="1"/>
          </p:cNvSpPr>
          <p:nvPr/>
        </p:nvSpPr>
        <p:spPr bwMode="auto">
          <a:xfrm>
            <a:off x="2687638" y="2305050"/>
            <a:ext cx="1682750" cy="0"/>
          </a:xfrm>
          <a:prstGeom prst="line">
            <a:avLst/>
          </a:prstGeom>
          <a:noFill/>
          <a:ln w="6350">
            <a:solidFill>
              <a:schemeClr val="tx1">
                <a:lumMod val="50000"/>
                <a:lumOff val="50000"/>
              </a:schemeClr>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34" name="Rectangle 78"/>
          <p:cNvSpPr>
            <a:spLocks noChangeArrowheads="1"/>
          </p:cNvSpPr>
          <p:nvPr/>
        </p:nvSpPr>
        <p:spPr bwMode="auto">
          <a:xfrm>
            <a:off x="684213" y="3867150"/>
            <a:ext cx="30956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9535" name="Rectangle 79"/>
          <p:cNvSpPr>
            <a:spLocks noChangeArrowheads="1"/>
          </p:cNvSpPr>
          <p:nvPr/>
        </p:nvSpPr>
        <p:spPr bwMode="auto">
          <a:xfrm>
            <a:off x="5651500" y="3867150"/>
            <a:ext cx="30956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68" name="TextBox 67"/>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rgbClr val="347683"/>
                </a:solidFill>
                <a:latin charset="-122" pitchFamily="34" typeface="微软雅黑"/>
                <a:ea charset="-122" pitchFamily="34" typeface="微软雅黑"/>
              </a:rPr>
              <a:t>此处添加标题文本</a:t>
            </a:r>
          </a:p>
        </p:txBody>
      </p:sp>
      <p:sp>
        <p:nvSpPr>
          <p:cNvPr id="69"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1" name="TextBox 140"/>
          <p:cNvSpPr txBox="1"/>
          <p:nvPr/>
        </p:nvSpPr>
        <p:spPr>
          <a:xfrm>
            <a:off x="3168815" y="1706860"/>
            <a:ext cx="5400600" cy="701040"/>
          </a:xfrm>
          <a:prstGeom prst="rect">
            <a:avLst/>
          </a:prstGeom>
          <a:noFill/>
        </p:spPr>
        <p:txBody>
          <a:bodyPr rtlCol="0" wrap="square">
            <a:spAutoFit/>
          </a:bodyPr>
          <a:lstStyle/>
          <a:p>
            <a:r>
              <a:rPr altLang="en-US" lang="zh-CN" sz="4000">
                <a:ln w="6350">
                  <a:noFill/>
                </a:ln>
                <a:solidFill>
                  <a:schemeClr val="tx1">
                    <a:lumMod val="75000"/>
                    <a:lumOff val="25000"/>
                  </a:schemeClr>
                </a:solidFill>
                <a:latin charset="0" pitchFamily="34" typeface="Impact"/>
                <a:ea charset="-122" pitchFamily="34" typeface="微软雅黑"/>
              </a:rPr>
              <a:t>敬请各位老师批评指正</a:t>
            </a:r>
          </a:p>
        </p:txBody>
      </p:sp>
      <p:grpSp>
        <p:nvGrpSpPr>
          <p:cNvPr id="142" name="组合 141"/>
          <p:cNvGrpSpPr/>
          <p:nvPr/>
        </p:nvGrpSpPr>
        <p:grpSpPr>
          <a:xfrm>
            <a:off x="3284658" y="3009913"/>
            <a:ext cx="219347" cy="219347"/>
            <a:chOff x="801291" y="3535885"/>
            <a:chExt cx="219347" cy="219347"/>
          </a:xfrm>
        </p:grpSpPr>
        <p:sp>
          <p:nvSpPr>
            <p:cNvPr id="143" name="Oval 10"/>
            <p:cNvSpPr>
              <a:spLocks noChangeArrowheads="1"/>
            </p:cNvSpPr>
            <p:nvPr/>
          </p:nvSpPr>
          <p:spPr bwMode="auto">
            <a:xfrm>
              <a:off x="801291" y="3535885"/>
              <a:ext cx="219347" cy="21934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nvGrpSpPr>
            <p:cNvPr id="145" name="组合 144"/>
            <p:cNvGrpSpPr/>
            <p:nvPr/>
          </p:nvGrpSpPr>
          <p:grpSpPr>
            <a:xfrm>
              <a:off x="860980" y="3583766"/>
              <a:ext cx="100336" cy="114060"/>
              <a:chOff x="860980" y="3583766"/>
              <a:chExt cx="100336" cy="114060"/>
            </a:xfrm>
          </p:grpSpPr>
          <p:sp>
            <p:nvSpPr>
              <p:cNvPr id="146"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sp>
            <p:nvSpPr>
              <p:cNvPr id="14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grpSp>
      <p:grpSp>
        <p:nvGrpSpPr>
          <p:cNvPr id="148" name="Group 14"/>
          <p:cNvGrpSpPr/>
          <p:nvPr/>
        </p:nvGrpSpPr>
        <p:grpSpPr>
          <a:xfrm>
            <a:off x="5029470" y="3009913"/>
            <a:ext cx="219347" cy="219347"/>
            <a:chOff x="4248" y="3024"/>
            <a:chExt cx="600" cy="599"/>
          </a:xfrm>
        </p:grpSpPr>
        <p:sp>
          <p:nvSpPr>
            <p:cNvPr id="149" name="Oval 15"/>
            <p:cNvSpPr>
              <a:spLocks noChangeArrowheads="1"/>
            </p:cNvSpPr>
            <p:nvPr/>
          </p:nvSpPr>
          <p:spPr bwMode="auto">
            <a:xfrm>
              <a:off x="4248" y="3024"/>
              <a:ext cx="600" cy="59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nvGrpSpPr>
            <p:cNvPr id="150" name="Group 16"/>
            <p:cNvGrpSpPr/>
            <p:nvPr/>
          </p:nvGrpSpPr>
          <p:grpSpPr>
            <a:xfrm>
              <a:off x="4441" y="3144"/>
              <a:ext cx="215" cy="345"/>
              <a:chOff x="4441" y="3144"/>
              <a:chExt cx="215" cy="345"/>
            </a:xfrm>
          </p:grpSpPr>
          <p:sp>
            <p:nvSpPr>
              <p:cNvPr id="151"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sp>
            <p:nvSpPr>
              <p:cNvPr id="152"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tx1">
                      <a:lumMod val="65000"/>
                      <a:lumOff val="35000"/>
                    </a:schemeClr>
                  </a:solidFill>
                  <a:latin charset="-122" pitchFamily="34" typeface="微软雅黑"/>
                  <a:ea charset="-122" pitchFamily="34" typeface="微软雅黑"/>
                </a:endParaRPr>
              </a:p>
            </p:txBody>
          </p:sp>
        </p:grpSp>
      </p:grpSp>
      <p:sp>
        <p:nvSpPr>
          <p:cNvPr id="153" name="Text Box 19"/>
          <p:cNvSpPr txBox="1">
            <a:spLocks noChangeArrowheads="1"/>
          </p:cNvSpPr>
          <p:nvPr/>
        </p:nvSpPr>
        <p:spPr bwMode="auto">
          <a:xfrm>
            <a:off x="3494480" y="2981088"/>
            <a:ext cx="14116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itchFamily="34" typeface="微软雅黑"/>
              </a:rPr>
              <a:t>指导老师：xxxxxx</a:t>
            </a:r>
          </a:p>
        </p:txBody>
      </p:sp>
      <p:sp>
        <p:nvSpPr>
          <p:cNvPr id="154" name="Text Box 20"/>
          <p:cNvSpPr txBox="1">
            <a:spLocks noChangeArrowheads="1"/>
          </p:cNvSpPr>
          <p:nvPr/>
        </p:nvSpPr>
        <p:spPr bwMode="auto">
          <a:xfrm>
            <a:off x="5255167" y="2981088"/>
            <a:ext cx="12592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itchFamily="34" typeface="微软雅黑"/>
                <a:ea charset="-122" pitchFamily="34" typeface="微软雅黑"/>
              </a:rPr>
              <a:t>答辩人：xxxxxx</a:t>
            </a:r>
          </a:p>
        </p:txBody>
      </p:sp>
      <p:sp>
        <p:nvSpPr>
          <p:cNvPr id="155" name="矩形 154"/>
          <p:cNvSpPr/>
          <p:nvPr/>
        </p:nvSpPr>
        <p:spPr>
          <a:xfrm>
            <a:off x="3168815" y="2426940"/>
            <a:ext cx="5256584" cy="335280"/>
          </a:xfrm>
          <a:prstGeom prst="rect">
            <a:avLst/>
          </a:prstGeom>
        </p:spPr>
        <p:txBody>
          <a:bodyPr wrap="square">
            <a:spAutoFit/>
          </a:bodyPr>
          <a:lstStyle/>
          <a:p>
            <a:pPr algn="dist"/>
            <a:r>
              <a:rPr altLang="zh-CN" lang="en-US" sz="1600">
                <a:solidFill>
                  <a:schemeClr val="tx1">
                    <a:lumMod val="50000"/>
                    <a:lumOff val="50000"/>
                  </a:schemeClr>
                </a:solidFill>
              </a:rPr>
              <a:t>THANK YOU FOR WATCHING</a:t>
            </a:r>
          </a:p>
        </p:txBody>
      </p:sp>
      <p:cxnSp>
        <p:nvCxnSpPr>
          <p:cNvPr id="156" name="直接连接符 155"/>
          <p:cNvCxnSpPr/>
          <p:nvPr/>
        </p:nvCxnSpPr>
        <p:spPr>
          <a:xfrm>
            <a:off x="3240823" y="2426443"/>
            <a:ext cx="51125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7" name="组合 156"/>
          <p:cNvGrpSpPr/>
          <p:nvPr/>
        </p:nvGrpSpPr>
        <p:grpSpPr>
          <a:xfrm>
            <a:off x="446709" y="708630"/>
            <a:ext cx="8033685" cy="3912360"/>
            <a:chOff x="553750" y="708630"/>
            <a:chExt cx="8033685" cy="3912360"/>
          </a:xfrm>
        </p:grpSpPr>
        <p:grpSp>
          <p:nvGrpSpPr>
            <p:cNvPr id="158" name="组合 157"/>
            <p:cNvGrpSpPr/>
            <p:nvPr/>
          </p:nvGrpSpPr>
          <p:grpSpPr>
            <a:xfrm>
              <a:off x="1116212" y="1435353"/>
              <a:ext cx="1363850" cy="2185147"/>
              <a:chOff x="996950" y="2262188"/>
              <a:chExt cx="434975" cy="696913"/>
            </a:xfrm>
          </p:grpSpPr>
          <p:sp>
            <p:nvSpPr>
              <p:cNvPr id="604" name="Freeform 8"/>
              <p:cNvSpPr>
                <a:spLocks noEditPoints="1"/>
              </p:cNvSpPr>
              <p:nvPr/>
            </p:nvSpPr>
            <p:spPr bwMode="auto">
              <a:xfrm>
                <a:off x="1219200" y="2300288"/>
                <a:ext cx="93663" cy="96838"/>
              </a:xfrm>
              <a:custGeom>
                <a:gdLst>
                  <a:gd fmla="*/ 81 w 87" name="T0"/>
                  <a:gd fmla="*/ 23 h 91" name="T1"/>
                  <a:gd fmla="*/ 79 w 87" name="T2"/>
                  <a:gd fmla="*/ 19 h 91" name="T3"/>
                  <a:gd fmla="*/ 70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6 w 87" name="T32"/>
                  <a:gd fmla="*/ 22 h 91" name="T33"/>
                  <a:gd fmla="*/ 8 w 87" name="T34"/>
                  <a:gd fmla="*/ 31 h 91" name="T35"/>
                  <a:gd fmla="*/ 7 w 87" name="T36"/>
                  <a:gd fmla="*/ 35 h 91" name="T37"/>
                  <a:gd fmla="*/ 0 w 87" name="T38"/>
                  <a:gd fmla="*/ 41 h 91" name="T39"/>
                  <a:gd fmla="*/ 0 w 87" name="T40"/>
                  <a:gd fmla="*/ 45 h 91" name="T41"/>
                  <a:gd fmla="*/ 6 w 87" name="T42"/>
                  <a:gd fmla="*/ 52 h 91" name="T43"/>
                  <a:gd fmla="*/ 7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5 w 87" name="T64"/>
                  <a:gd fmla="*/ 91 h 91" name="T65"/>
                  <a:gd fmla="*/ 51 w 87" name="T66"/>
                  <a:gd fmla="*/ 85 h 91" name="T67"/>
                  <a:gd fmla="*/ 56 w 87" name="T68"/>
                  <a:gd fmla="*/ 83 h 91" name="T69"/>
                  <a:gd fmla="*/ 62 w 87" name="T70"/>
                  <a:gd fmla="*/ 86 h 91" name="T71"/>
                  <a:gd fmla="*/ 64 w 87" name="T72"/>
                  <a:gd fmla="*/ 79 h 91" name="T73"/>
                  <a:gd fmla="*/ 68 w 87" name="T74"/>
                  <a:gd fmla="*/ 77 h 91" name="T75"/>
                  <a:gd fmla="*/ 76 w 87" name="T76"/>
                  <a:gd fmla="*/ 76 h 91" name="T77"/>
                  <a:gd fmla="*/ 79 w 87" name="T78"/>
                  <a:gd fmla="*/ 72 h 91" name="T79"/>
                  <a:gd fmla="*/ 78 w 87" name="T80"/>
                  <a:gd fmla="*/ 63 h 91" name="T81"/>
                  <a:gd fmla="*/ 79 w 87" name="T82"/>
                  <a:gd fmla="*/ 59 h 91" name="T83"/>
                  <a:gd fmla="*/ 86 w 87" name="T84"/>
                  <a:gd fmla="*/ 54 h 91" name="T85"/>
                  <a:gd fmla="*/ 87 w 87" name="T86"/>
                  <a:gd fmla="*/ 50 h 91" name="T87"/>
                  <a:gd fmla="*/ 82 w 87" name="T88"/>
                  <a:gd fmla="*/ 43 h 91" name="T89"/>
                  <a:gd fmla="*/ 81 w 87" name="T90"/>
                  <a:gd fmla="*/ 38 h 91" name="T91"/>
                  <a:gd fmla="*/ 85 w 87" name="T92"/>
                  <a:gd fmla="*/ 30 h 91" name="T93"/>
                  <a:gd fmla="*/ 74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1 w 87" name="T106"/>
                  <a:gd fmla="*/ 31 h 91" name="T107"/>
                  <a:gd fmla="*/ 27 w 87" name="T108"/>
                  <a:gd fmla="*/ 41 h 91" name="T109"/>
                  <a:gd fmla="*/ 10 w 87" name="T110"/>
                  <a:gd fmla="*/ 35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5" name="Freeform 9"/>
              <p:cNvSpPr>
                <a:spLocks noEditPoints="1"/>
              </p:cNvSpPr>
              <p:nvPr/>
            </p:nvSpPr>
            <p:spPr bwMode="auto">
              <a:xfrm>
                <a:off x="1123950" y="2479676"/>
                <a:ext cx="92075" cy="96838"/>
              </a:xfrm>
              <a:custGeom>
                <a:gdLst>
                  <a:gd fmla="*/ 81 w 87" name="T0"/>
                  <a:gd fmla="*/ 23 h 91" name="T1"/>
                  <a:gd fmla="*/ 79 w 87" name="T2"/>
                  <a:gd fmla="*/ 19 h 91" name="T3"/>
                  <a:gd fmla="*/ 71 w 87" name="T4"/>
                  <a:gd fmla="*/ 17 h 91" name="T5"/>
                  <a:gd fmla="*/ 67 w 87" name="T6"/>
                  <a:gd fmla="*/ 14 h 91" name="T7"/>
                  <a:gd fmla="*/ 65 w 87" name="T8"/>
                  <a:gd fmla="*/ 6 h 91" name="T9"/>
                  <a:gd fmla="*/ 61 w 87" name="T10"/>
                  <a:gd fmla="*/ 4 h 91" name="T11"/>
                  <a:gd fmla="*/ 53 w 87" name="T12"/>
                  <a:gd fmla="*/ 7 h 91" name="T13"/>
                  <a:gd fmla="*/ 49 w 87" name="T14"/>
                  <a:gd fmla="*/ 6 h 91" name="T15"/>
                  <a:gd fmla="*/ 42 w 87" name="T16"/>
                  <a:gd fmla="*/ 0 h 91" name="T17"/>
                  <a:gd fmla="*/ 38 w 87" name="T18"/>
                  <a:gd fmla="*/ 0 h 91" name="T19"/>
                  <a:gd fmla="*/ 33 w 87" name="T20"/>
                  <a:gd fmla="*/ 7 h 91" name="T21"/>
                  <a:gd fmla="*/ 29 w 87" name="T22"/>
                  <a:gd fmla="*/ 9 h 91" name="T23"/>
                  <a:gd fmla="*/ 23 w 87" name="T24"/>
                  <a:gd fmla="*/ 5 h 91" name="T25"/>
                  <a:gd fmla="*/ 21 w 87" name="T26"/>
                  <a:gd fmla="*/ 14 h 91" name="T27"/>
                  <a:gd fmla="*/ 17 w 87" name="T28"/>
                  <a:gd fmla="*/ 17 h 91" name="T29"/>
                  <a:gd fmla="*/ 9 w 87" name="T30"/>
                  <a:gd fmla="*/ 18 h 91" name="T31"/>
                  <a:gd fmla="*/ 7 w 87" name="T32"/>
                  <a:gd fmla="*/ 22 h 91" name="T33"/>
                  <a:gd fmla="*/ 9 w 87" name="T34"/>
                  <a:gd fmla="*/ 31 h 91" name="T35"/>
                  <a:gd fmla="*/ 7 w 87" name="T36"/>
                  <a:gd fmla="*/ 35 h 91" name="T37"/>
                  <a:gd fmla="*/ 1 w 87" name="T38"/>
                  <a:gd fmla="*/ 41 h 91" name="T39"/>
                  <a:gd fmla="*/ 0 w 87" name="T40"/>
                  <a:gd fmla="*/ 45 h 91" name="T41"/>
                  <a:gd fmla="*/ 6 w 87" name="T42"/>
                  <a:gd fmla="*/ 52 h 91" name="T43"/>
                  <a:gd fmla="*/ 7 w 87" name="T44"/>
                  <a:gd fmla="*/ 56 h 91" name="T45"/>
                  <a:gd fmla="*/ 4 w 87" name="T46"/>
                  <a:gd fmla="*/ 64 h 91" name="T47"/>
                  <a:gd fmla="*/ 6 w 87" name="T48"/>
                  <a:gd fmla="*/ 68 h 91" name="T49"/>
                  <a:gd fmla="*/ 15 w 87" name="T50"/>
                  <a:gd fmla="*/ 71 h 91" name="T51"/>
                  <a:gd fmla="*/ 18 w 87" name="T52"/>
                  <a:gd fmla="*/ 74 h 91" name="T53"/>
                  <a:gd fmla="*/ 19 w 87" name="T54"/>
                  <a:gd fmla="*/ 83 h 91" name="T55"/>
                  <a:gd fmla="*/ 23 w 87" name="T56"/>
                  <a:gd fmla="*/ 85 h 91" name="T57"/>
                  <a:gd fmla="*/ 31 w 87" name="T58"/>
                  <a:gd fmla="*/ 83 h 91" name="T59"/>
                  <a:gd fmla="*/ 35 w 87" name="T60"/>
                  <a:gd fmla="*/ 84 h 91" name="T61"/>
                  <a:gd fmla="*/ 41 w 87" name="T62"/>
                  <a:gd fmla="*/ 91 h 91" name="T63"/>
                  <a:gd fmla="*/ 46 w 87" name="T64"/>
                  <a:gd fmla="*/ 91 h 91" name="T65"/>
                  <a:gd fmla="*/ 52 w 87" name="T66"/>
                  <a:gd fmla="*/ 84 h 91" name="T67"/>
                  <a:gd fmla="*/ 56 w 87" name="T68"/>
                  <a:gd fmla="*/ 83 h 91" name="T69"/>
                  <a:gd fmla="*/ 63 w 87" name="T70"/>
                  <a:gd fmla="*/ 86 h 91" name="T71"/>
                  <a:gd fmla="*/ 64 w 87" name="T72"/>
                  <a:gd fmla="*/ 79 h 91" name="T73"/>
                  <a:gd fmla="*/ 68 w 87" name="T74"/>
                  <a:gd fmla="*/ 76 h 91" name="T75"/>
                  <a:gd fmla="*/ 76 w 87" name="T76"/>
                  <a:gd fmla="*/ 76 h 91" name="T77"/>
                  <a:gd fmla="*/ 79 w 87" name="T78"/>
                  <a:gd fmla="*/ 72 h 91" name="T79"/>
                  <a:gd fmla="*/ 78 w 87" name="T80"/>
                  <a:gd fmla="*/ 63 h 91" name="T81"/>
                  <a:gd fmla="*/ 80 w 87" name="T82"/>
                  <a:gd fmla="*/ 59 h 91" name="T83"/>
                  <a:gd fmla="*/ 87 w 87" name="T84"/>
                  <a:gd fmla="*/ 54 h 91" name="T85"/>
                  <a:gd fmla="*/ 87 w 87" name="T86"/>
                  <a:gd fmla="*/ 49 h 91" name="T87"/>
                  <a:gd fmla="*/ 82 w 87" name="T88"/>
                  <a:gd fmla="*/ 43 h 91" name="T89"/>
                  <a:gd fmla="*/ 81 w 87" name="T90"/>
                  <a:gd fmla="*/ 38 h 91" name="T91"/>
                  <a:gd fmla="*/ 85 w 87" name="T92"/>
                  <a:gd fmla="*/ 30 h 91" name="T93"/>
                  <a:gd fmla="*/ 75 w 87" name="T94"/>
                  <a:gd fmla="*/ 28 h 91" name="T95"/>
                  <a:gd fmla="*/ 57 w 87" name="T96"/>
                  <a:gd fmla="*/ 12 h 91" name="T97"/>
                  <a:gd fmla="*/ 35 w 87" name="T98"/>
                  <a:gd fmla="*/ 50 h 91" name="T99"/>
                  <a:gd fmla="*/ 48 w 87" name="T100"/>
                  <a:gd fmla="*/ 55 h 91" name="T101"/>
                  <a:gd fmla="*/ 38 w 87" name="T102"/>
                  <a:gd fmla="*/ 28 h 91" name="T103"/>
                  <a:gd fmla="*/ 27 w 87" name="T104"/>
                  <a:gd fmla="*/ 13 h 91" name="T105"/>
                  <a:gd fmla="*/ 12 w 87" name="T106"/>
                  <a:gd fmla="*/ 31 h 91" name="T107"/>
                  <a:gd fmla="*/ 27 w 87" name="T108"/>
                  <a:gd fmla="*/ 41 h 91" name="T109"/>
                  <a:gd fmla="*/ 11 w 87" name="T110"/>
                  <a:gd fmla="*/ 34 h 91" name="T111"/>
                  <a:gd fmla="*/ 36 w 87" name="T112"/>
                  <a:gd fmla="*/ 62 h 91" name="T113"/>
                  <a:gd fmla="*/ 33 w 87" name="T114"/>
                  <a:gd fmla="*/ 80 h 91" name="T115"/>
                  <a:gd fmla="*/ 57 w 87" name="T116"/>
                  <a:gd fmla="*/ 79 h 91" name="T117"/>
                  <a:gd fmla="*/ 53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6" name="Freeform 10"/>
              <p:cNvSpPr>
                <a:spLocks noEditPoints="1"/>
              </p:cNvSpPr>
              <p:nvPr/>
            </p:nvSpPr>
            <p:spPr bwMode="auto">
              <a:xfrm>
                <a:off x="1171575" y="2608263"/>
                <a:ext cx="93663" cy="96838"/>
              </a:xfrm>
              <a:custGeom>
                <a:gdLst>
                  <a:gd fmla="*/ 81 w 87" name="T0"/>
                  <a:gd fmla="*/ 23 h 91" name="T1"/>
                  <a:gd fmla="*/ 78 w 87" name="T2"/>
                  <a:gd fmla="*/ 19 h 91" name="T3"/>
                  <a:gd fmla="*/ 70 w 87" name="T4"/>
                  <a:gd fmla="*/ 17 h 91" name="T5"/>
                  <a:gd fmla="*/ 67 w 87" name="T6"/>
                  <a:gd fmla="*/ 14 h 91" name="T7"/>
                  <a:gd fmla="*/ 64 w 87" name="T8"/>
                  <a:gd fmla="*/ 6 h 91" name="T9"/>
                  <a:gd fmla="*/ 60 w 87" name="T10"/>
                  <a:gd fmla="*/ 4 h 91" name="T11"/>
                  <a:gd fmla="*/ 52 w 87" name="T12"/>
                  <a:gd fmla="*/ 7 h 91" name="T13"/>
                  <a:gd fmla="*/ 48 w 87" name="T14"/>
                  <a:gd fmla="*/ 6 h 91" name="T15"/>
                  <a:gd fmla="*/ 42 w 87" name="T16"/>
                  <a:gd fmla="*/ 0 h 91" name="T17"/>
                  <a:gd fmla="*/ 37 w 87" name="T18"/>
                  <a:gd fmla="*/ 0 h 91" name="T19"/>
                  <a:gd fmla="*/ 32 w 87" name="T20"/>
                  <a:gd fmla="*/ 7 h 91" name="T21"/>
                  <a:gd fmla="*/ 28 w 87" name="T22"/>
                  <a:gd fmla="*/ 9 h 91" name="T23"/>
                  <a:gd fmla="*/ 23 w 87" name="T24"/>
                  <a:gd fmla="*/ 5 h 91" name="T25"/>
                  <a:gd fmla="*/ 20 w 87" name="T26"/>
                  <a:gd fmla="*/ 14 h 91" name="T27"/>
                  <a:gd fmla="*/ 17 w 87" name="T28"/>
                  <a:gd fmla="*/ 17 h 91" name="T29"/>
                  <a:gd fmla="*/ 8 w 87" name="T30"/>
                  <a:gd fmla="*/ 18 h 91" name="T31"/>
                  <a:gd fmla="*/ 6 w 87" name="T32"/>
                  <a:gd fmla="*/ 22 h 91" name="T33"/>
                  <a:gd fmla="*/ 8 w 87" name="T34"/>
                  <a:gd fmla="*/ 31 h 91" name="T35"/>
                  <a:gd fmla="*/ 6 w 87" name="T36"/>
                  <a:gd fmla="*/ 35 h 91" name="T37"/>
                  <a:gd fmla="*/ 0 w 87" name="T38"/>
                  <a:gd fmla="*/ 41 h 91" name="T39"/>
                  <a:gd fmla="*/ 0 w 87" name="T40"/>
                  <a:gd fmla="*/ 45 h 91" name="T41"/>
                  <a:gd fmla="*/ 6 w 87" name="T42"/>
                  <a:gd fmla="*/ 52 h 91" name="T43"/>
                  <a:gd fmla="*/ 6 w 87" name="T44"/>
                  <a:gd fmla="*/ 56 h 91" name="T45"/>
                  <a:gd fmla="*/ 4 w 87" name="T46"/>
                  <a:gd fmla="*/ 64 h 91" name="T47"/>
                  <a:gd fmla="*/ 6 w 87" name="T48"/>
                  <a:gd fmla="*/ 69 h 91" name="T49"/>
                  <a:gd fmla="*/ 14 w 87" name="T50"/>
                  <a:gd fmla="*/ 71 h 91" name="T51"/>
                  <a:gd fmla="*/ 17 w 87" name="T52"/>
                  <a:gd fmla="*/ 74 h 91" name="T53"/>
                  <a:gd fmla="*/ 19 w 87" name="T54"/>
                  <a:gd fmla="*/ 83 h 91" name="T55"/>
                  <a:gd fmla="*/ 22 w 87" name="T56"/>
                  <a:gd fmla="*/ 85 h 91" name="T57"/>
                  <a:gd fmla="*/ 31 w 87" name="T58"/>
                  <a:gd fmla="*/ 83 h 91" name="T59"/>
                  <a:gd fmla="*/ 35 w 87" name="T60"/>
                  <a:gd fmla="*/ 84 h 91" name="T61"/>
                  <a:gd fmla="*/ 41 w 87" name="T62"/>
                  <a:gd fmla="*/ 91 h 91" name="T63"/>
                  <a:gd fmla="*/ 45 w 87" name="T64"/>
                  <a:gd fmla="*/ 91 h 91" name="T65"/>
                  <a:gd fmla="*/ 51 w 87" name="T66"/>
                  <a:gd fmla="*/ 84 h 91" name="T67"/>
                  <a:gd fmla="*/ 55 w 87" name="T68"/>
                  <a:gd fmla="*/ 83 h 91" name="T69"/>
                  <a:gd fmla="*/ 62 w 87" name="T70"/>
                  <a:gd fmla="*/ 86 h 91" name="T71"/>
                  <a:gd fmla="*/ 64 w 87" name="T72"/>
                  <a:gd fmla="*/ 79 h 91" name="T73"/>
                  <a:gd fmla="*/ 67 w 87" name="T74"/>
                  <a:gd fmla="*/ 76 h 91" name="T75"/>
                  <a:gd fmla="*/ 76 w 87" name="T76"/>
                  <a:gd fmla="*/ 76 h 91" name="T77"/>
                  <a:gd fmla="*/ 78 w 87" name="T78"/>
                  <a:gd fmla="*/ 72 h 91" name="T79"/>
                  <a:gd fmla="*/ 77 w 87" name="T80"/>
                  <a:gd fmla="*/ 63 h 91" name="T81"/>
                  <a:gd fmla="*/ 79 w 87" name="T82"/>
                  <a:gd fmla="*/ 59 h 91" name="T83"/>
                  <a:gd fmla="*/ 86 w 87" name="T84"/>
                  <a:gd fmla="*/ 54 h 91" name="T85"/>
                  <a:gd fmla="*/ 86 w 87" name="T86"/>
                  <a:gd fmla="*/ 49 h 91" name="T87"/>
                  <a:gd fmla="*/ 81 w 87" name="T88"/>
                  <a:gd fmla="*/ 43 h 91" name="T89"/>
                  <a:gd fmla="*/ 81 w 87" name="T90"/>
                  <a:gd fmla="*/ 38 h 91" name="T91"/>
                  <a:gd fmla="*/ 84 w 87" name="T92"/>
                  <a:gd fmla="*/ 30 h 91" name="T93"/>
                  <a:gd fmla="*/ 74 w 87" name="T94"/>
                  <a:gd fmla="*/ 28 h 91" name="T95"/>
                  <a:gd fmla="*/ 56 w 87" name="T96"/>
                  <a:gd fmla="*/ 12 h 91" name="T97"/>
                  <a:gd fmla="*/ 34 w 87" name="T98"/>
                  <a:gd fmla="*/ 50 h 91" name="T99"/>
                  <a:gd fmla="*/ 47 w 87" name="T100"/>
                  <a:gd fmla="*/ 55 h 91" name="T101"/>
                  <a:gd fmla="*/ 37 w 87" name="T102"/>
                  <a:gd fmla="*/ 28 h 91" name="T103"/>
                  <a:gd fmla="*/ 27 w 87" name="T104"/>
                  <a:gd fmla="*/ 13 h 91" name="T105"/>
                  <a:gd fmla="*/ 11 w 87" name="T106"/>
                  <a:gd fmla="*/ 31 h 91" name="T107"/>
                  <a:gd fmla="*/ 26 w 87" name="T108"/>
                  <a:gd fmla="*/ 41 h 91" name="T109"/>
                  <a:gd fmla="*/ 10 w 87" name="T110"/>
                  <a:gd fmla="*/ 35 h 91" name="T111"/>
                  <a:gd fmla="*/ 36 w 87" name="T112"/>
                  <a:gd fmla="*/ 62 h 91" name="T113"/>
                  <a:gd fmla="*/ 33 w 87" name="T114"/>
                  <a:gd fmla="*/ 80 h 91" name="T115"/>
                  <a:gd fmla="*/ 57 w 87" name="T116"/>
                  <a:gd fmla="*/ 79 h 91" name="T117"/>
                  <a:gd fmla="*/ 52 w 87" name="T118"/>
                  <a:gd fmla="*/ 61 h 91" name="T119"/>
                  <a:gd fmla="*/ 60 w 87" name="T120"/>
                  <a:gd fmla="*/ 78 h 91" name="T121"/>
                  <a:gd fmla="*/ 60 w 87" name="T122"/>
                  <a:gd fmla="*/ 39 h 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1" w="87">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7" name="Freeform 11"/>
              <p:cNvSpPr>
                <a:spLocks noEditPoints="1"/>
              </p:cNvSpPr>
              <p:nvPr/>
            </p:nvSpPr>
            <p:spPr bwMode="auto">
              <a:xfrm>
                <a:off x="1127125" y="2659063"/>
                <a:ext cx="39688" cy="41275"/>
              </a:xfrm>
              <a:custGeom>
                <a:gdLst>
                  <a:gd fmla="*/ 36 w 37" name="T0"/>
                  <a:gd fmla="*/ 26 h 38" name="T1"/>
                  <a:gd fmla="*/ 36 w 37" name="T2"/>
                  <a:gd fmla="*/ 24 h 38" name="T3"/>
                  <a:gd fmla="*/ 34 w 37" name="T4"/>
                  <a:gd fmla="*/ 21 h 38" name="T5"/>
                  <a:gd fmla="*/ 35 w 37" name="T6"/>
                  <a:gd fmla="*/ 19 h 38" name="T7"/>
                  <a:gd fmla="*/ 36 w 37" name="T8"/>
                  <a:gd fmla="*/ 16 h 38" name="T9"/>
                  <a:gd fmla="*/ 36 w 37" name="T10"/>
                  <a:gd fmla="*/ 14 h 38" name="T11"/>
                  <a:gd fmla="*/ 33 w 37" name="T12"/>
                  <a:gd fmla="*/ 12 h 38" name="T13"/>
                  <a:gd fmla="*/ 32 w 37" name="T14"/>
                  <a:gd fmla="*/ 10 h 38" name="T15"/>
                  <a:gd fmla="*/ 32 w 37" name="T16"/>
                  <a:gd fmla="*/ 6 h 38" name="T17"/>
                  <a:gd fmla="*/ 31 w 37" name="T18"/>
                  <a:gd fmla="*/ 5 h 38" name="T19"/>
                  <a:gd fmla="*/ 27 w 37" name="T20"/>
                  <a:gd fmla="*/ 5 h 38" name="T21"/>
                  <a:gd fmla="*/ 26 w 37" name="T22"/>
                  <a:gd fmla="*/ 4 h 38" name="T23"/>
                  <a:gd fmla="*/ 25 w 37" name="T24"/>
                  <a:gd fmla="*/ 1 h 38" name="T25"/>
                  <a:gd fmla="*/ 22 w 37" name="T26"/>
                  <a:gd fmla="*/ 3 h 38" name="T27"/>
                  <a:gd fmla="*/ 20 w 37" name="T28"/>
                  <a:gd fmla="*/ 2 h 38" name="T29"/>
                  <a:gd fmla="*/ 18 w 37" name="T30"/>
                  <a:gd fmla="*/ 0 h 38" name="T31"/>
                  <a:gd fmla="*/ 16 w 37" name="T32"/>
                  <a:gd fmla="*/ 0 h 38" name="T33"/>
                  <a:gd fmla="*/ 14 w 37" name="T34"/>
                  <a:gd fmla="*/ 3 h 38" name="T35"/>
                  <a:gd fmla="*/ 12 w 37" name="T36"/>
                  <a:gd fmla="*/ 4 h 38" name="T37"/>
                  <a:gd fmla="*/ 8 w 37" name="T38"/>
                  <a:gd fmla="*/ 3 h 38" name="T39"/>
                  <a:gd fmla="*/ 7 w 37" name="T40"/>
                  <a:gd fmla="*/ 4 h 38" name="T41"/>
                  <a:gd fmla="*/ 6 w 37" name="T42"/>
                  <a:gd fmla="*/ 8 h 38" name="T43"/>
                  <a:gd fmla="*/ 5 w 37" name="T44"/>
                  <a:gd fmla="*/ 10 h 38" name="T45"/>
                  <a:gd fmla="*/ 2 w 37" name="T46"/>
                  <a:gd fmla="*/ 11 h 38" name="T47"/>
                  <a:gd fmla="*/ 1 w 37" name="T48"/>
                  <a:gd fmla="*/ 13 h 38" name="T49"/>
                  <a:gd fmla="*/ 3 w 37" name="T50"/>
                  <a:gd fmla="*/ 16 h 38" name="T51"/>
                  <a:gd fmla="*/ 2 w 37" name="T52"/>
                  <a:gd fmla="*/ 18 h 38" name="T53"/>
                  <a:gd fmla="*/ 0 w 37" name="T54"/>
                  <a:gd fmla="*/ 21 h 38" name="T55"/>
                  <a:gd fmla="*/ 0 w 37" name="T56"/>
                  <a:gd fmla="*/ 23 h 38" name="T57"/>
                  <a:gd fmla="*/ 3 w 37" name="T58"/>
                  <a:gd fmla="*/ 25 h 38" name="T59"/>
                  <a:gd fmla="*/ 4 w 37" name="T60"/>
                  <a:gd fmla="*/ 27 h 38" name="T61"/>
                  <a:gd fmla="*/ 4 w 37" name="T62"/>
                  <a:gd fmla="*/ 30 h 38" name="T63"/>
                  <a:gd fmla="*/ 5 w 37" name="T64"/>
                  <a:gd fmla="*/ 32 h 38" name="T65"/>
                  <a:gd fmla="*/ 8 w 37" name="T66"/>
                  <a:gd fmla="*/ 32 h 38" name="T67"/>
                  <a:gd fmla="*/ 10 w 37" name="T68"/>
                  <a:gd fmla="*/ 33 h 38" name="T69"/>
                  <a:gd fmla="*/ 11 w 37" name="T70"/>
                  <a:gd fmla="*/ 37 h 38" name="T71"/>
                  <a:gd fmla="*/ 13 w 37" name="T72"/>
                  <a:gd fmla="*/ 35 h 38" name="T73"/>
                  <a:gd fmla="*/ 15 w 37" name="T74"/>
                  <a:gd fmla="*/ 36 h 38" name="T75"/>
                  <a:gd fmla="*/ 18 w 37" name="T76"/>
                  <a:gd fmla="*/ 38 h 38" name="T77"/>
                  <a:gd fmla="*/ 20 w 37" name="T78"/>
                  <a:gd fmla="*/ 38 h 38" name="T79"/>
                  <a:gd fmla="*/ 22 w 37" name="T80"/>
                  <a:gd fmla="*/ 36 h 38" name="T81"/>
                  <a:gd fmla="*/ 24 w 37" name="T82"/>
                  <a:gd fmla="*/ 35 h 38" name="T83"/>
                  <a:gd fmla="*/ 27 w 37" name="T84"/>
                  <a:gd fmla="*/ 36 h 38" name="T85"/>
                  <a:gd fmla="*/ 29 w 37" name="T86"/>
                  <a:gd fmla="*/ 35 h 38" name="T87"/>
                  <a:gd fmla="*/ 30 w 37" name="T88"/>
                  <a:gd fmla="*/ 31 h 38" name="T89"/>
                  <a:gd fmla="*/ 31 w 37" name="T90"/>
                  <a:gd fmla="*/ 30 h 38" name="T91"/>
                  <a:gd fmla="*/ 34 w 37" name="T92"/>
                  <a:gd fmla="*/ 29 h 38" name="T93"/>
                  <a:gd fmla="*/ 32 w 37" name="T94"/>
                  <a:gd fmla="*/ 25 h 38" name="T95"/>
                  <a:gd fmla="*/ 32 w 37" name="T96"/>
                  <a:gd fmla="*/ 14 h 38" name="T97"/>
                  <a:gd fmla="*/ 15 w 37" name="T98"/>
                  <a:gd fmla="*/ 17 h 38" name="T99"/>
                  <a:gd fmla="*/ 17 w 37" name="T100"/>
                  <a:gd fmla="*/ 23 h 38" name="T101"/>
                  <a:gd fmla="*/ 22 w 37" name="T102"/>
                  <a:gd fmla="*/ 12 h 38" name="T103"/>
                  <a:gd fmla="*/ 24 w 37" name="T104"/>
                  <a:gd fmla="*/ 5 h 38" name="T105"/>
                  <a:gd fmla="*/ 14 w 37" name="T106"/>
                  <a:gd fmla="*/ 4 h 38" name="T107"/>
                  <a:gd fmla="*/ 15 w 37" name="T108"/>
                  <a:gd fmla="*/ 12 h 38" name="T109"/>
                  <a:gd fmla="*/ 13 w 37" name="T110"/>
                  <a:gd fmla="*/ 5 h 38" name="T111"/>
                  <a:gd fmla="*/ 11 w 37" name="T112"/>
                  <a:gd fmla="*/ 21 h 38" name="T113"/>
                  <a:gd fmla="*/ 5 w 37" name="T114"/>
                  <a:gd fmla="*/ 25 h 38" name="T115"/>
                  <a:gd fmla="*/ 12 w 37" name="T116"/>
                  <a:gd fmla="*/ 33 h 38" name="T117"/>
                  <a:gd fmla="*/ 16 w 37" name="T118"/>
                  <a:gd fmla="*/ 26 h 38" name="T119"/>
                  <a:gd fmla="*/ 13 w 37" name="T120"/>
                  <a:gd fmla="*/ 33 h 38" name="T121"/>
                  <a:gd fmla="*/ 25 w 37" name="T122"/>
                  <a:gd fmla="*/ 2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7">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8" name="Freeform 12"/>
              <p:cNvSpPr>
                <a:spLocks noEditPoints="1"/>
              </p:cNvSpPr>
              <p:nvPr/>
            </p:nvSpPr>
            <p:spPr bwMode="auto">
              <a:xfrm>
                <a:off x="1038225" y="2528888"/>
                <a:ext cx="22225" cy="25400"/>
              </a:xfrm>
              <a:custGeom>
                <a:gdLst>
                  <a:gd fmla="*/ 21 w 21" name="T0"/>
                  <a:gd fmla="*/ 11 h 23" name="T1"/>
                  <a:gd fmla="*/ 21 w 21" name="T2"/>
                  <a:gd fmla="*/ 9 h 23" name="T3"/>
                  <a:gd fmla="*/ 19 w 21" name="T4"/>
                  <a:gd fmla="*/ 8 h 23" name="T5"/>
                  <a:gd fmla="*/ 19 w 21" name="T6"/>
                  <a:gd fmla="*/ 7 h 23" name="T7"/>
                  <a:gd fmla="*/ 19 w 21" name="T8"/>
                  <a:gd fmla="*/ 5 h 23" name="T9"/>
                  <a:gd fmla="*/ 18 w 21" name="T10"/>
                  <a:gd fmla="*/ 4 h 23" name="T11"/>
                  <a:gd fmla="*/ 16 w 21" name="T12"/>
                  <a:gd fmla="*/ 4 h 23" name="T13"/>
                  <a:gd fmla="*/ 15 w 21" name="T14"/>
                  <a:gd fmla="*/ 3 h 23" name="T15"/>
                  <a:gd fmla="*/ 15 w 21" name="T16"/>
                  <a:gd fmla="*/ 1 h 23" name="T17"/>
                  <a:gd fmla="*/ 14 w 21" name="T18"/>
                  <a:gd fmla="*/ 1 h 23" name="T19"/>
                  <a:gd fmla="*/ 12 w 21" name="T20"/>
                  <a:gd fmla="*/ 2 h 23" name="T21"/>
                  <a:gd fmla="*/ 11 w 21" name="T22"/>
                  <a:gd fmla="*/ 2 h 23" name="T23"/>
                  <a:gd fmla="*/ 10 w 21" name="T24"/>
                  <a:gd fmla="*/ 0 h 23" name="T25"/>
                  <a:gd fmla="*/ 8 w 21" name="T26"/>
                  <a:gd fmla="*/ 2 h 23" name="T27"/>
                  <a:gd fmla="*/ 7 w 21" name="T28"/>
                  <a:gd fmla="*/ 2 h 23" name="T29"/>
                  <a:gd fmla="*/ 5 w 21" name="T30"/>
                  <a:gd fmla="*/ 2 h 23" name="T31"/>
                  <a:gd fmla="*/ 4 w 21" name="T32"/>
                  <a:gd fmla="*/ 2 h 23" name="T33"/>
                  <a:gd fmla="*/ 4 w 21" name="T34"/>
                  <a:gd fmla="*/ 4 h 23" name="T35"/>
                  <a:gd fmla="*/ 3 w 21" name="T36"/>
                  <a:gd fmla="*/ 5 h 23" name="T37"/>
                  <a:gd fmla="*/ 1 w 21" name="T38"/>
                  <a:gd fmla="*/ 6 h 23" name="T39"/>
                  <a:gd fmla="*/ 1 w 21" name="T40"/>
                  <a:gd fmla="*/ 7 h 23" name="T41"/>
                  <a:gd fmla="*/ 1 w 21" name="T42"/>
                  <a:gd fmla="*/ 9 h 23" name="T43"/>
                  <a:gd fmla="*/ 1 w 21" name="T44"/>
                  <a:gd fmla="*/ 10 h 23" name="T45"/>
                  <a:gd fmla="*/ 0 w 21" name="T46"/>
                  <a:gd fmla="*/ 11 h 23" name="T47"/>
                  <a:gd fmla="*/ 0 w 21" name="T48"/>
                  <a:gd fmla="*/ 12 h 23" name="T49"/>
                  <a:gd fmla="*/ 1 w 21" name="T50"/>
                  <a:gd fmla="*/ 14 h 23" name="T51"/>
                  <a:gd fmla="*/ 1 w 21" name="T52"/>
                  <a:gd fmla="*/ 15 h 23" name="T53"/>
                  <a:gd fmla="*/ 1 w 21" name="T54"/>
                  <a:gd fmla="*/ 17 h 23" name="T55"/>
                  <a:gd fmla="*/ 2 w 21" name="T56"/>
                  <a:gd fmla="*/ 18 h 23" name="T57"/>
                  <a:gd fmla="*/ 4 w 21" name="T58"/>
                  <a:gd fmla="*/ 18 h 23" name="T59"/>
                  <a:gd fmla="*/ 4 w 21" name="T60"/>
                  <a:gd fmla="*/ 19 h 23" name="T61"/>
                  <a:gd fmla="*/ 5 w 21" name="T62"/>
                  <a:gd fmla="*/ 21 h 23" name="T63"/>
                  <a:gd fmla="*/ 6 w 21" name="T64"/>
                  <a:gd fmla="*/ 22 h 23" name="T65"/>
                  <a:gd fmla="*/ 8 w 21" name="T66"/>
                  <a:gd fmla="*/ 21 h 23" name="T67"/>
                  <a:gd fmla="*/ 9 w 21" name="T68"/>
                  <a:gd fmla="*/ 21 h 23" name="T69"/>
                  <a:gd fmla="*/ 10 w 21" name="T70"/>
                  <a:gd fmla="*/ 23 h 23" name="T71"/>
                  <a:gd fmla="*/ 11 w 21" name="T72"/>
                  <a:gd fmla="*/ 21 h 23" name="T73"/>
                  <a:gd fmla="*/ 12 w 21" name="T74"/>
                  <a:gd fmla="*/ 21 h 23" name="T75"/>
                  <a:gd fmla="*/ 14 w 21" name="T76"/>
                  <a:gd fmla="*/ 22 h 23" name="T77"/>
                  <a:gd fmla="*/ 15 w 21" name="T78"/>
                  <a:gd fmla="*/ 21 h 23" name="T79"/>
                  <a:gd fmla="*/ 16 w 21" name="T80"/>
                  <a:gd fmla="*/ 19 h 23" name="T81"/>
                  <a:gd fmla="*/ 17 w 21" name="T82"/>
                  <a:gd fmla="*/ 19 h 23" name="T83"/>
                  <a:gd fmla="*/ 19 w 21" name="T84"/>
                  <a:gd fmla="*/ 18 h 23" name="T85"/>
                  <a:gd fmla="*/ 20 w 21" name="T86"/>
                  <a:gd fmla="*/ 17 h 23" name="T87"/>
                  <a:gd fmla="*/ 19 w 21" name="T88"/>
                  <a:gd fmla="*/ 15 h 23" name="T89"/>
                  <a:gd fmla="*/ 19 w 21" name="T90"/>
                  <a:gd fmla="*/ 14 h 23" name="T91"/>
                  <a:gd fmla="*/ 21 w 21" name="T92"/>
                  <a:gd fmla="*/ 13 h 23" name="T93"/>
                  <a:gd fmla="*/ 19 w 21" name="T94"/>
                  <a:gd fmla="*/ 11 h 23" name="T95"/>
                  <a:gd fmla="*/ 17 w 21" name="T96"/>
                  <a:gd fmla="*/ 5 h 23" name="T97"/>
                  <a:gd fmla="*/ 8 w 21" name="T98"/>
                  <a:gd fmla="*/ 11 h 23" name="T99"/>
                  <a:gd fmla="*/ 10 w 21" name="T100"/>
                  <a:gd fmla="*/ 14 h 23" name="T101"/>
                  <a:gd fmla="*/ 11 w 21" name="T102"/>
                  <a:gd fmla="*/ 7 h 23" name="T103"/>
                  <a:gd fmla="*/ 10 w 21" name="T104"/>
                  <a:gd fmla="*/ 2 h 23" name="T105"/>
                  <a:gd fmla="*/ 4 w 21" name="T106"/>
                  <a:gd fmla="*/ 5 h 23" name="T107"/>
                  <a:gd fmla="*/ 7 w 21" name="T108"/>
                  <a:gd fmla="*/ 8 h 23" name="T109"/>
                  <a:gd fmla="*/ 4 w 21" name="T110"/>
                  <a:gd fmla="*/ 5 h 23" name="T111"/>
                  <a:gd fmla="*/ 7 w 21" name="T112"/>
                  <a:gd fmla="*/ 14 h 23" name="T113"/>
                  <a:gd fmla="*/ 4 w 21" name="T114"/>
                  <a:gd fmla="*/ 18 h 23" name="T115"/>
                  <a:gd fmla="*/ 10 w 21" name="T116"/>
                  <a:gd fmla="*/ 20 h 23" name="T117"/>
                  <a:gd fmla="*/ 11 w 21" name="T118"/>
                  <a:gd fmla="*/ 16 h 23" name="T119"/>
                  <a:gd fmla="*/ 11 w 21" name="T120"/>
                  <a:gd fmla="*/ 20 h 23" name="T121"/>
                  <a:gd fmla="*/ 15 w 21" name="T122"/>
                  <a:gd fmla="*/ 12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1">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9" name="Freeform 13"/>
              <p:cNvSpPr>
                <a:spLocks noEditPoints="1"/>
              </p:cNvSpPr>
              <p:nvPr/>
            </p:nvSpPr>
            <p:spPr bwMode="auto">
              <a:xfrm>
                <a:off x="1322388" y="2455863"/>
                <a:ext cx="25400" cy="26988"/>
              </a:xfrm>
              <a:custGeom>
                <a:gdLst>
                  <a:gd fmla="*/ 24 w 24" name="T0"/>
                  <a:gd fmla="*/ 15 h 25" name="T1"/>
                  <a:gd fmla="*/ 24 w 24" name="T2"/>
                  <a:gd fmla="*/ 14 h 25" name="T3"/>
                  <a:gd fmla="*/ 23 w 24" name="T4"/>
                  <a:gd fmla="*/ 12 h 25" name="T5"/>
                  <a:gd fmla="*/ 23 w 24" name="T6"/>
                  <a:gd fmla="*/ 11 h 25" name="T7"/>
                  <a:gd fmla="*/ 24 w 24" name="T8"/>
                  <a:gd fmla="*/ 8 h 25" name="T9"/>
                  <a:gd fmla="*/ 23 w 24" name="T10"/>
                  <a:gd fmla="*/ 7 h 25" name="T11"/>
                  <a:gd fmla="*/ 21 w 24" name="T12"/>
                  <a:gd fmla="*/ 6 h 25" name="T13"/>
                  <a:gd fmla="*/ 20 w 24" name="T14"/>
                  <a:gd fmla="*/ 5 h 25" name="T15"/>
                  <a:gd fmla="*/ 20 w 24" name="T16"/>
                  <a:gd fmla="*/ 3 h 25" name="T17"/>
                  <a:gd fmla="*/ 19 w 24" name="T18"/>
                  <a:gd fmla="*/ 2 h 25" name="T19"/>
                  <a:gd fmla="*/ 17 w 24" name="T20"/>
                  <a:gd fmla="*/ 3 h 25" name="T21"/>
                  <a:gd fmla="*/ 16 w 24" name="T22"/>
                  <a:gd fmla="*/ 2 h 25" name="T23"/>
                  <a:gd fmla="*/ 15 w 24" name="T24"/>
                  <a:gd fmla="*/ 1 h 25" name="T25"/>
                  <a:gd fmla="*/ 13 w 24" name="T26"/>
                  <a:gd fmla="*/ 2 h 25" name="T27"/>
                  <a:gd fmla="*/ 12 w 24" name="T28"/>
                  <a:gd fmla="*/ 2 h 25" name="T29"/>
                  <a:gd fmla="*/ 10 w 24" name="T30"/>
                  <a:gd fmla="*/ 0 h 25" name="T31"/>
                  <a:gd fmla="*/ 9 w 24" name="T32"/>
                  <a:gd fmla="*/ 1 h 25" name="T33"/>
                  <a:gd fmla="*/ 8 w 24" name="T34"/>
                  <a:gd fmla="*/ 3 h 25" name="T35"/>
                  <a:gd fmla="*/ 7 w 24" name="T36"/>
                  <a:gd fmla="*/ 4 h 25" name="T37"/>
                  <a:gd fmla="*/ 4 w 24" name="T38"/>
                  <a:gd fmla="*/ 4 h 25" name="T39"/>
                  <a:gd fmla="*/ 3 w 24" name="T40"/>
                  <a:gd fmla="*/ 4 h 25" name="T41"/>
                  <a:gd fmla="*/ 4 w 24" name="T42"/>
                  <a:gd fmla="*/ 7 h 25" name="T43"/>
                  <a:gd fmla="*/ 3 w 24" name="T44"/>
                  <a:gd fmla="*/ 8 h 25" name="T45"/>
                  <a:gd fmla="*/ 1 w 24" name="T46"/>
                  <a:gd fmla="*/ 9 h 25" name="T47"/>
                  <a:gd fmla="*/ 1 w 24" name="T48"/>
                  <a:gd fmla="*/ 10 h 25" name="T49"/>
                  <a:gd fmla="*/ 2 w 24" name="T50"/>
                  <a:gd fmla="*/ 12 h 25" name="T51"/>
                  <a:gd fmla="*/ 2 w 24" name="T52"/>
                  <a:gd fmla="*/ 14 h 25" name="T53"/>
                  <a:gd fmla="*/ 1 w 24" name="T54"/>
                  <a:gd fmla="*/ 16 h 25" name="T55"/>
                  <a:gd fmla="*/ 1 w 24" name="T56"/>
                  <a:gd fmla="*/ 17 h 25" name="T57"/>
                  <a:gd fmla="*/ 3 w 24" name="T58"/>
                  <a:gd fmla="*/ 18 h 25" name="T59"/>
                  <a:gd fmla="*/ 4 w 24" name="T60"/>
                  <a:gd fmla="*/ 19 h 25" name="T61"/>
                  <a:gd fmla="*/ 4 w 24" name="T62"/>
                  <a:gd fmla="*/ 22 h 25" name="T63"/>
                  <a:gd fmla="*/ 5 w 24" name="T64"/>
                  <a:gd fmla="*/ 22 h 25" name="T65"/>
                  <a:gd fmla="*/ 7 w 24" name="T66"/>
                  <a:gd fmla="*/ 22 h 25" name="T67"/>
                  <a:gd fmla="*/ 8 w 24" name="T68"/>
                  <a:gd fmla="*/ 23 h 25" name="T69"/>
                  <a:gd fmla="*/ 9 w 24" name="T70"/>
                  <a:gd fmla="*/ 25 h 25" name="T71"/>
                  <a:gd fmla="*/ 11 w 24" name="T72"/>
                  <a:gd fmla="*/ 24 h 25" name="T73"/>
                  <a:gd fmla="*/ 12 w 24" name="T74"/>
                  <a:gd fmla="*/ 24 h 25" name="T75"/>
                  <a:gd fmla="*/ 14 w 24" name="T76"/>
                  <a:gd fmla="*/ 25 h 25" name="T77"/>
                  <a:gd fmla="*/ 15 w 24" name="T78"/>
                  <a:gd fmla="*/ 25 h 25" name="T79"/>
                  <a:gd fmla="*/ 16 w 24" name="T80"/>
                  <a:gd fmla="*/ 23 h 25" name="T81"/>
                  <a:gd fmla="*/ 17 w 24" name="T82"/>
                  <a:gd fmla="*/ 22 h 25" name="T83"/>
                  <a:gd fmla="*/ 20 w 24" name="T84"/>
                  <a:gd fmla="*/ 23 h 25" name="T85"/>
                  <a:gd fmla="*/ 21 w 24" name="T86"/>
                  <a:gd fmla="*/ 22 h 25" name="T87"/>
                  <a:gd fmla="*/ 21 w 24" name="T88"/>
                  <a:gd fmla="*/ 19 h 25" name="T89"/>
                  <a:gd fmla="*/ 21 w 24" name="T90"/>
                  <a:gd fmla="*/ 18 h 25" name="T91"/>
                  <a:gd fmla="*/ 24 w 24" name="T92"/>
                  <a:gd fmla="*/ 17 h 25" name="T93"/>
                  <a:gd fmla="*/ 22 w 24" name="T94"/>
                  <a:gd fmla="*/ 15 h 25" name="T95"/>
                  <a:gd fmla="*/ 21 w 24" name="T96"/>
                  <a:gd fmla="*/ 8 h 25" name="T97"/>
                  <a:gd fmla="*/ 10 w 24" name="T98"/>
                  <a:gd fmla="*/ 12 h 25" name="T99"/>
                  <a:gd fmla="*/ 12 w 24" name="T100"/>
                  <a:gd fmla="*/ 15 h 25" name="T101"/>
                  <a:gd fmla="*/ 14 w 24" name="T102"/>
                  <a:gd fmla="*/ 8 h 25" name="T103"/>
                  <a:gd fmla="*/ 15 w 24" name="T104"/>
                  <a:gd fmla="*/ 3 h 25" name="T105"/>
                  <a:gd fmla="*/ 8 w 24" name="T106"/>
                  <a:gd fmla="*/ 4 h 25" name="T107"/>
                  <a:gd fmla="*/ 10 w 24" name="T108"/>
                  <a:gd fmla="*/ 9 h 25" name="T109"/>
                  <a:gd fmla="*/ 7 w 24" name="T110"/>
                  <a:gd fmla="*/ 4 h 25" name="T111"/>
                  <a:gd fmla="*/ 8 w 24" name="T112"/>
                  <a:gd fmla="*/ 15 h 25" name="T113"/>
                  <a:gd fmla="*/ 4 w 24" name="T114"/>
                  <a:gd fmla="*/ 18 h 25" name="T115"/>
                  <a:gd fmla="*/ 9 w 24" name="T116"/>
                  <a:gd fmla="*/ 22 h 25" name="T117"/>
                  <a:gd fmla="*/ 12 w 24" name="T118"/>
                  <a:gd fmla="*/ 18 h 25" name="T119"/>
                  <a:gd fmla="*/ 10 w 24" name="T120"/>
                  <a:gd fmla="*/ 23 h 25" name="T121"/>
                  <a:gd fmla="*/ 17 w 24" name="T122"/>
                  <a:gd fmla="*/ 14 h 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 w="24">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0" name="Freeform 14"/>
              <p:cNvSpPr>
                <a:spLocks noEditPoints="1"/>
              </p:cNvSpPr>
              <p:nvPr/>
            </p:nvSpPr>
            <p:spPr bwMode="auto">
              <a:xfrm>
                <a:off x="1054100" y="2536826"/>
                <a:ext cx="63500" cy="66675"/>
              </a:xfrm>
              <a:custGeom>
                <a:gdLst>
                  <a:gd fmla="*/ 54 w 60" name="T0"/>
                  <a:gd fmla="*/ 14 h 63" name="T1"/>
                  <a:gd fmla="*/ 53 w 60" name="T2"/>
                  <a:gd fmla="*/ 11 h 63" name="T3"/>
                  <a:gd fmla="*/ 47 w 60" name="T4"/>
                  <a:gd fmla="*/ 11 h 63" name="T5"/>
                  <a:gd fmla="*/ 44 w 60" name="T6"/>
                  <a:gd fmla="*/ 9 h 63" name="T7"/>
                  <a:gd fmla="*/ 42 w 60" name="T8"/>
                  <a:gd fmla="*/ 3 h 63" name="T9"/>
                  <a:gd fmla="*/ 39 w 60" name="T10"/>
                  <a:gd fmla="*/ 2 h 63" name="T11"/>
                  <a:gd fmla="*/ 34 w 60" name="T12"/>
                  <a:gd fmla="*/ 4 h 63" name="T13"/>
                  <a:gd fmla="*/ 31 w 60" name="T14"/>
                  <a:gd fmla="*/ 4 h 63" name="T15"/>
                  <a:gd fmla="*/ 26 w 60" name="T16"/>
                  <a:gd fmla="*/ 0 h 63" name="T17"/>
                  <a:gd fmla="*/ 23 w 60" name="T18"/>
                  <a:gd fmla="*/ 1 h 63" name="T19"/>
                  <a:gd fmla="*/ 20 w 60" name="T20"/>
                  <a:gd fmla="*/ 6 h 63" name="T21"/>
                  <a:gd fmla="*/ 17 w 60" name="T22"/>
                  <a:gd fmla="*/ 7 h 63" name="T23"/>
                  <a:gd fmla="*/ 14 w 60" name="T24"/>
                  <a:gd fmla="*/ 5 h 63" name="T25"/>
                  <a:gd fmla="*/ 12 w 60" name="T26"/>
                  <a:gd fmla="*/ 11 h 63" name="T27"/>
                  <a:gd fmla="*/ 10 w 60" name="T28"/>
                  <a:gd fmla="*/ 13 h 63" name="T29"/>
                  <a:gd fmla="*/ 4 w 60" name="T30"/>
                  <a:gd fmla="*/ 15 h 63" name="T31"/>
                  <a:gd fmla="*/ 3 w 60" name="T32"/>
                  <a:gd fmla="*/ 17 h 63" name="T33"/>
                  <a:gd fmla="*/ 4 w 60" name="T34"/>
                  <a:gd fmla="*/ 23 h 63" name="T35"/>
                  <a:gd fmla="*/ 4 w 60" name="T36"/>
                  <a:gd fmla="*/ 26 h 63" name="T37"/>
                  <a:gd fmla="*/ 0 w 60" name="T38"/>
                  <a:gd fmla="*/ 30 h 63" name="T39"/>
                  <a:gd fmla="*/ 0 w 60" name="T40"/>
                  <a:gd fmla="*/ 34 h 63" name="T41"/>
                  <a:gd fmla="*/ 4 w 60" name="T42"/>
                  <a:gd fmla="*/ 38 h 63" name="T43"/>
                  <a:gd fmla="*/ 5 w 60" name="T44"/>
                  <a:gd fmla="*/ 41 h 63" name="T45"/>
                  <a:gd fmla="*/ 3 w 60" name="T46"/>
                  <a:gd fmla="*/ 47 h 63" name="T47"/>
                  <a:gd fmla="*/ 5 w 60" name="T48"/>
                  <a:gd fmla="*/ 49 h 63" name="T49"/>
                  <a:gd fmla="*/ 11 w 60" name="T50"/>
                  <a:gd fmla="*/ 51 h 63" name="T51"/>
                  <a:gd fmla="*/ 13 w 60" name="T52"/>
                  <a:gd fmla="*/ 53 h 63" name="T53"/>
                  <a:gd fmla="*/ 14 w 60" name="T54"/>
                  <a:gd fmla="*/ 59 h 63" name="T55"/>
                  <a:gd fmla="*/ 17 w 60" name="T56"/>
                  <a:gd fmla="*/ 60 h 63" name="T57"/>
                  <a:gd fmla="*/ 23 w 60" name="T58"/>
                  <a:gd fmla="*/ 58 h 63" name="T59"/>
                  <a:gd fmla="*/ 26 w 60" name="T60"/>
                  <a:gd fmla="*/ 59 h 63" name="T61"/>
                  <a:gd fmla="*/ 30 w 60" name="T62"/>
                  <a:gd fmla="*/ 63 h 63" name="T63"/>
                  <a:gd fmla="*/ 33 w 60" name="T64"/>
                  <a:gd fmla="*/ 63 h 63" name="T65"/>
                  <a:gd fmla="*/ 37 w 60" name="T66"/>
                  <a:gd fmla="*/ 58 h 63" name="T67"/>
                  <a:gd fmla="*/ 40 w 60" name="T68"/>
                  <a:gd fmla="*/ 57 h 63" name="T69"/>
                  <a:gd fmla="*/ 45 w 60" name="T70"/>
                  <a:gd fmla="*/ 59 h 63" name="T71"/>
                  <a:gd fmla="*/ 45 w 60" name="T72"/>
                  <a:gd fmla="*/ 54 h 63" name="T73"/>
                  <a:gd fmla="*/ 48 w 60" name="T74"/>
                  <a:gd fmla="*/ 52 h 63" name="T75"/>
                  <a:gd fmla="*/ 53 w 60" name="T76"/>
                  <a:gd fmla="*/ 51 h 63" name="T77"/>
                  <a:gd fmla="*/ 55 w 60" name="T78"/>
                  <a:gd fmla="*/ 48 h 63" name="T79"/>
                  <a:gd fmla="*/ 54 w 60" name="T80"/>
                  <a:gd fmla="*/ 42 h 63" name="T81"/>
                  <a:gd fmla="*/ 55 w 60" name="T82"/>
                  <a:gd fmla="*/ 39 h 63" name="T83"/>
                  <a:gd fmla="*/ 59 w 60" name="T84"/>
                  <a:gd fmla="*/ 35 h 63" name="T85"/>
                  <a:gd fmla="*/ 60 w 60" name="T86"/>
                  <a:gd fmla="*/ 32 h 63" name="T87"/>
                  <a:gd fmla="*/ 56 w 60" name="T88"/>
                  <a:gd fmla="*/ 28 h 63" name="T89"/>
                  <a:gd fmla="*/ 55 w 60" name="T90"/>
                  <a:gd fmla="*/ 24 h 63" name="T91"/>
                  <a:gd fmla="*/ 57 w 60" name="T92"/>
                  <a:gd fmla="*/ 19 h 63" name="T93"/>
                  <a:gd fmla="*/ 20 w 60" name="T94"/>
                  <a:gd fmla="*/ 47 h 63" name="T95"/>
                  <a:gd fmla="*/ 22 w 60" name="T96"/>
                  <a:gd fmla="*/ 36 h 63" name="T97"/>
                  <a:gd fmla="*/ 31 w 60" name="T98"/>
                  <a:gd fmla="*/ 50 h 63" name="T99"/>
                  <a:gd fmla="*/ 41 w 60" name="T100"/>
                  <a:gd fmla="*/ 53 h 63" name="T101"/>
                  <a:gd fmla="*/ 32 w 60" name="T102"/>
                  <a:gd fmla="*/ 30 h 63" name="T103"/>
                  <a:gd fmla="*/ 26 w 60" name="T104"/>
                  <a:gd fmla="*/ 24 h 63" name="T105"/>
                  <a:gd fmla="*/ 28 w 60" name="T106"/>
                  <a:gd fmla="*/ 13 h 63" name="T107"/>
                  <a:gd fmla="*/ 37 w 60" name="T108"/>
                  <a:gd fmla="*/ 27 h 63" name="T109"/>
                  <a:gd fmla="*/ 47 w 60" name="T110"/>
                  <a:gd fmla="*/ 30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60">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1" name="Freeform 15"/>
              <p:cNvSpPr>
                <a:spLocks noEditPoints="1"/>
              </p:cNvSpPr>
              <p:nvPr/>
            </p:nvSpPr>
            <p:spPr bwMode="auto">
              <a:xfrm>
                <a:off x="1225550" y="2528888"/>
                <a:ext cx="76200" cy="79375"/>
              </a:xfrm>
              <a:custGeom>
                <a:gdLst>
                  <a:gd fmla="*/ 65 w 71" name="T0"/>
                  <a:gd fmla="*/ 17 h 75" name="T1"/>
                  <a:gd fmla="*/ 63 w 71" name="T2"/>
                  <a:gd fmla="*/ 14 h 75" name="T3"/>
                  <a:gd fmla="*/ 56 w 71" name="T4"/>
                  <a:gd fmla="*/ 13 h 75" name="T5"/>
                  <a:gd fmla="*/ 53 w 71" name="T6"/>
                  <a:gd fmla="*/ 11 h 75" name="T7"/>
                  <a:gd fmla="*/ 51 w 71" name="T8"/>
                  <a:gd fmla="*/ 4 h 75" name="T9"/>
                  <a:gd fmla="*/ 47 w 71" name="T10"/>
                  <a:gd fmla="*/ 2 h 75" name="T11"/>
                  <a:gd fmla="*/ 41 w 71" name="T12"/>
                  <a:gd fmla="*/ 5 h 75" name="T13"/>
                  <a:gd fmla="*/ 37 w 71" name="T14"/>
                  <a:gd fmla="*/ 5 h 75" name="T15"/>
                  <a:gd fmla="*/ 32 w 71" name="T16"/>
                  <a:gd fmla="*/ 1 h 75" name="T17"/>
                  <a:gd fmla="*/ 28 w 71" name="T18"/>
                  <a:gd fmla="*/ 1 h 75" name="T19"/>
                  <a:gd fmla="*/ 24 w 71" name="T20"/>
                  <a:gd fmla="*/ 7 h 75" name="T21"/>
                  <a:gd fmla="*/ 21 w 71" name="T22"/>
                  <a:gd fmla="*/ 9 h 75" name="T23"/>
                  <a:gd fmla="*/ 17 w 71" name="T24"/>
                  <a:gd fmla="*/ 6 h 75" name="T25"/>
                  <a:gd fmla="*/ 15 w 71" name="T26"/>
                  <a:gd fmla="*/ 13 h 75" name="T27"/>
                  <a:gd fmla="*/ 12 w 71" name="T28"/>
                  <a:gd fmla="*/ 16 h 75" name="T29"/>
                  <a:gd fmla="*/ 6 w 71" name="T30"/>
                  <a:gd fmla="*/ 18 h 75" name="T31"/>
                  <a:gd fmla="*/ 4 w 71" name="T32"/>
                  <a:gd fmla="*/ 21 h 75" name="T33"/>
                  <a:gd fmla="*/ 6 w 71" name="T34"/>
                  <a:gd fmla="*/ 28 h 75" name="T35"/>
                  <a:gd fmla="*/ 5 w 71" name="T36"/>
                  <a:gd fmla="*/ 31 h 75" name="T37"/>
                  <a:gd fmla="*/ 0 w 71" name="T38"/>
                  <a:gd fmla="*/ 36 h 75" name="T39"/>
                  <a:gd fmla="*/ 0 w 71" name="T40"/>
                  <a:gd fmla="*/ 40 h 75" name="T41"/>
                  <a:gd fmla="*/ 5 w 71" name="T42"/>
                  <a:gd fmla="*/ 45 h 75" name="T43"/>
                  <a:gd fmla="*/ 6 w 71" name="T44"/>
                  <a:gd fmla="*/ 49 h 75" name="T45"/>
                  <a:gd fmla="*/ 4 w 71" name="T46"/>
                  <a:gd fmla="*/ 56 h 75" name="T47"/>
                  <a:gd fmla="*/ 6 w 71" name="T48"/>
                  <a:gd fmla="*/ 59 h 75" name="T49"/>
                  <a:gd fmla="*/ 13 w 71" name="T50"/>
                  <a:gd fmla="*/ 60 h 75" name="T51"/>
                  <a:gd fmla="*/ 16 w 71" name="T52"/>
                  <a:gd fmla="*/ 63 h 75" name="T53"/>
                  <a:gd fmla="*/ 18 w 71" name="T54"/>
                  <a:gd fmla="*/ 70 h 75" name="T55"/>
                  <a:gd fmla="*/ 21 w 71" name="T56"/>
                  <a:gd fmla="*/ 72 h 75" name="T57"/>
                  <a:gd fmla="*/ 27 w 71" name="T58"/>
                  <a:gd fmla="*/ 69 h 75" name="T59"/>
                  <a:gd fmla="*/ 31 w 71" name="T60"/>
                  <a:gd fmla="*/ 70 h 75" name="T61"/>
                  <a:gd fmla="*/ 36 w 71" name="T62"/>
                  <a:gd fmla="*/ 75 h 75" name="T63"/>
                  <a:gd fmla="*/ 40 w 71" name="T64"/>
                  <a:gd fmla="*/ 75 h 75" name="T65"/>
                  <a:gd fmla="*/ 44 w 71" name="T66"/>
                  <a:gd fmla="*/ 69 h 75" name="T67"/>
                  <a:gd fmla="*/ 48 w 71" name="T68"/>
                  <a:gd fmla="*/ 68 h 75" name="T69"/>
                  <a:gd fmla="*/ 53 w 71" name="T70"/>
                  <a:gd fmla="*/ 70 h 75" name="T71"/>
                  <a:gd fmla="*/ 54 w 71" name="T72"/>
                  <a:gd fmla="*/ 64 h 75" name="T73"/>
                  <a:gd fmla="*/ 57 w 71" name="T74"/>
                  <a:gd fmla="*/ 62 h 75" name="T75"/>
                  <a:gd fmla="*/ 64 w 71" name="T76"/>
                  <a:gd fmla="*/ 61 h 75" name="T77"/>
                  <a:gd fmla="*/ 66 w 71" name="T78"/>
                  <a:gd fmla="*/ 57 h 75" name="T79"/>
                  <a:gd fmla="*/ 65 w 71" name="T80"/>
                  <a:gd fmla="*/ 50 h 75" name="T81"/>
                  <a:gd fmla="*/ 66 w 71" name="T82"/>
                  <a:gd fmla="*/ 47 h 75" name="T83"/>
                  <a:gd fmla="*/ 71 w 71" name="T84"/>
                  <a:gd fmla="*/ 42 h 75" name="T85"/>
                  <a:gd fmla="*/ 71 w 71" name="T86"/>
                  <a:gd fmla="*/ 38 h 75" name="T87"/>
                  <a:gd fmla="*/ 67 w 71" name="T88"/>
                  <a:gd fmla="*/ 33 h 75" name="T89"/>
                  <a:gd fmla="*/ 66 w 71" name="T90"/>
                  <a:gd fmla="*/ 29 h 75" name="T91"/>
                  <a:gd fmla="*/ 68 w 71" name="T92"/>
                  <a:gd fmla="*/ 23 h 75" name="T93"/>
                  <a:gd fmla="*/ 24 w 71" name="T94"/>
                  <a:gd fmla="*/ 56 h 75" name="T95"/>
                  <a:gd fmla="*/ 27 w 71" name="T96"/>
                  <a:gd fmla="*/ 43 h 75" name="T97"/>
                  <a:gd fmla="*/ 37 w 71" name="T98"/>
                  <a:gd fmla="*/ 59 h 75" name="T99"/>
                  <a:gd fmla="*/ 49 w 71" name="T100"/>
                  <a:gd fmla="*/ 63 h 75" name="T101"/>
                  <a:gd fmla="*/ 39 w 71" name="T102"/>
                  <a:gd fmla="*/ 36 h 75" name="T103"/>
                  <a:gd fmla="*/ 31 w 71" name="T104"/>
                  <a:gd fmla="*/ 29 h 75" name="T105"/>
                  <a:gd fmla="*/ 34 w 71" name="T106"/>
                  <a:gd fmla="*/ 16 h 75" name="T107"/>
                  <a:gd fmla="*/ 44 w 71" name="T108"/>
                  <a:gd fmla="*/ 33 h 75" name="T109"/>
                  <a:gd fmla="*/ 56 w 71" name="T110"/>
                  <a:gd fmla="*/ 36 h 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 w="71">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2" name="Freeform 16"/>
              <p:cNvSpPr>
                <a:spLocks noEditPoints="1"/>
              </p:cNvSpPr>
              <p:nvPr/>
            </p:nvSpPr>
            <p:spPr bwMode="auto">
              <a:xfrm>
                <a:off x="1192213" y="2576513"/>
                <a:ext cx="28575" cy="28575"/>
              </a:xfrm>
              <a:custGeom>
                <a:gdLst>
                  <a:gd fmla="*/ 23 w 27" name="T0"/>
                  <a:gd fmla="*/ 14 h 27" name="T1"/>
                  <a:gd fmla="*/ 23 w 27" name="T2"/>
                  <a:gd fmla="*/ 14 h 27" name="T3"/>
                  <a:gd fmla="*/ 23 w 27" name="T4"/>
                  <a:gd fmla="*/ 12 h 27" name="T5"/>
                  <a:gd fmla="*/ 27 w 27" name="T6"/>
                  <a:gd fmla="*/ 10 h 27" name="T7"/>
                  <a:gd fmla="*/ 25 w 27" name="T8"/>
                  <a:gd fmla="*/ 6 h 27" name="T9"/>
                  <a:gd fmla="*/ 21 w 27" name="T10"/>
                  <a:gd fmla="*/ 7 h 27" name="T11"/>
                  <a:gd fmla="*/ 19 w 27" name="T12"/>
                  <a:gd fmla="*/ 5 h 27" name="T13"/>
                  <a:gd fmla="*/ 20 w 27" name="T14"/>
                  <a:gd fmla="*/ 1 h 27" name="T15"/>
                  <a:gd fmla="*/ 16 w 27" name="T16"/>
                  <a:gd fmla="*/ 0 h 27" name="T17"/>
                  <a:gd fmla="*/ 14 w 27" name="T18"/>
                  <a:gd fmla="*/ 3 h 27" name="T19"/>
                  <a:gd fmla="*/ 13 w 27" name="T20"/>
                  <a:gd fmla="*/ 3 h 27" name="T21"/>
                  <a:gd fmla="*/ 12 w 27" name="T22"/>
                  <a:gd fmla="*/ 3 h 27" name="T23"/>
                  <a:gd fmla="*/ 10 w 27" name="T24"/>
                  <a:gd fmla="*/ 0 h 27" name="T25"/>
                  <a:gd fmla="*/ 6 w 27" name="T26"/>
                  <a:gd fmla="*/ 2 h 27" name="T27"/>
                  <a:gd fmla="*/ 7 w 27" name="T28"/>
                  <a:gd fmla="*/ 6 h 27" name="T29"/>
                  <a:gd fmla="*/ 6 w 27" name="T30"/>
                  <a:gd fmla="*/ 7 h 27" name="T31"/>
                  <a:gd fmla="*/ 2 w 27" name="T32"/>
                  <a:gd fmla="*/ 6 h 27" name="T33"/>
                  <a:gd fmla="*/ 0 w 27" name="T34"/>
                  <a:gd fmla="*/ 11 h 27" name="T35"/>
                  <a:gd fmla="*/ 4 w 27" name="T36"/>
                  <a:gd fmla="*/ 13 h 27" name="T37"/>
                  <a:gd fmla="*/ 4 w 27" name="T38"/>
                  <a:gd fmla="*/ 14 h 27" name="T39"/>
                  <a:gd fmla="*/ 4 w 27" name="T40"/>
                  <a:gd fmla="*/ 15 h 27" name="T41"/>
                  <a:gd fmla="*/ 0 w 27" name="T42"/>
                  <a:gd fmla="*/ 17 h 27" name="T43"/>
                  <a:gd fmla="*/ 2 w 27" name="T44"/>
                  <a:gd fmla="*/ 21 h 27" name="T45"/>
                  <a:gd fmla="*/ 6 w 27" name="T46"/>
                  <a:gd fmla="*/ 20 h 27" name="T47"/>
                  <a:gd fmla="*/ 8 w 27" name="T48"/>
                  <a:gd fmla="*/ 22 h 27" name="T49"/>
                  <a:gd fmla="*/ 7 w 27" name="T50"/>
                  <a:gd fmla="*/ 26 h 27" name="T51"/>
                  <a:gd fmla="*/ 11 w 27" name="T52"/>
                  <a:gd fmla="*/ 27 h 27" name="T53"/>
                  <a:gd fmla="*/ 13 w 27" name="T54"/>
                  <a:gd fmla="*/ 24 h 27" name="T55"/>
                  <a:gd fmla="*/ 13 w 27" name="T56"/>
                  <a:gd fmla="*/ 24 h 27" name="T57"/>
                  <a:gd fmla="*/ 15 w 27" name="T58"/>
                  <a:gd fmla="*/ 24 h 27" name="T59"/>
                  <a:gd fmla="*/ 17 w 27" name="T60"/>
                  <a:gd fmla="*/ 27 h 27" name="T61"/>
                  <a:gd fmla="*/ 21 w 27" name="T62"/>
                  <a:gd fmla="*/ 25 h 27" name="T63"/>
                  <a:gd fmla="*/ 20 w 27" name="T64"/>
                  <a:gd fmla="*/ 21 h 27" name="T65"/>
                  <a:gd fmla="*/ 21 w 27" name="T66"/>
                  <a:gd fmla="*/ 20 h 27" name="T67"/>
                  <a:gd fmla="*/ 25 w 27" name="T68"/>
                  <a:gd fmla="*/ 21 h 27" name="T69"/>
                  <a:gd fmla="*/ 27 w 27" name="T70"/>
                  <a:gd fmla="*/ 16 h 27" name="T71"/>
                  <a:gd fmla="*/ 23 w 27" name="T72"/>
                  <a:gd fmla="*/ 14 h 27" name="T73"/>
                  <a:gd fmla="*/ 13 w 27" name="T74"/>
                  <a:gd fmla="*/ 18 h 27" name="T75"/>
                  <a:gd fmla="*/ 9 w 27" name="T76"/>
                  <a:gd fmla="*/ 14 h 27" name="T77"/>
                  <a:gd fmla="*/ 13 w 27" name="T78"/>
                  <a:gd fmla="*/ 9 h 27" name="T79"/>
                  <a:gd fmla="*/ 18 w 27" name="T80"/>
                  <a:gd fmla="*/ 14 h 27" name="T81"/>
                  <a:gd fmla="*/ 13 w 27" name="T82"/>
                  <a:gd fmla="*/ 18 h 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 w="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3" name="Freeform 17"/>
              <p:cNvSpPr>
                <a:spLocks noEditPoints="1"/>
              </p:cNvSpPr>
              <p:nvPr/>
            </p:nvSpPr>
            <p:spPr bwMode="auto">
              <a:xfrm>
                <a:off x="1203325" y="2713038"/>
                <a:ext cx="25400" cy="25400"/>
              </a:xfrm>
              <a:custGeom>
                <a:gdLst>
                  <a:gd fmla="*/ 21 w 24" name="T0"/>
                  <a:gd fmla="*/ 13 h 25" name="T1"/>
                  <a:gd fmla="*/ 21 w 24" name="T2"/>
                  <a:gd fmla="*/ 12 h 25" name="T3"/>
                  <a:gd fmla="*/ 21 w 24" name="T4"/>
                  <a:gd fmla="*/ 11 h 25" name="T5"/>
                  <a:gd fmla="*/ 24 w 24" name="T6"/>
                  <a:gd fmla="*/ 9 h 25" name="T7"/>
                  <a:gd fmla="*/ 23 w 24" name="T8"/>
                  <a:gd fmla="*/ 5 h 25" name="T9"/>
                  <a:gd fmla="*/ 19 w 24" name="T10"/>
                  <a:gd fmla="*/ 6 h 25" name="T11"/>
                  <a:gd fmla="*/ 18 w 24" name="T12"/>
                  <a:gd fmla="*/ 5 h 25" name="T13"/>
                  <a:gd fmla="*/ 18 w 24" name="T14"/>
                  <a:gd fmla="*/ 1 h 25" name="T15"/>
                  <a:gd fmla="*/ 15 w 24" name="T16"/>
                  <a:gd fmla="*/ 0 h 25" name="T17"/>
                  <a:gd fmla="*/ 13 w 24" name="T18"/>
                  <a:gd fmla="*/ 3 h 25" name="T19"/>
                  <a:gd fmla="*/ 12 w 24" name="T20"/>
                  <a:gd fmla="*/ 3 h 25" name="T21"/>
                  <a:gd fmla="*/ 11 w 24" name="T22"/>
                  <a:gd fmla="*/ 3 h 25" name="T23"/>
                  <a:gd fmla="*/ 9 w 24" name="T24"/>
                  <a:gd fmla="*/ 0 h 25" name="T25"/>
                  <a:gd fmla="*/ 6 w 24" name="T26"/>
                  <a:gd fmla="*/ 2 h 25" name="T27"/>
                  <a:gd fmla="*/ 7 w 24" name="T28"/>
                  <a:gd fmla="*/ 5 h 25" name="T29"/>
                  <a:gd fmla="*/ 5 w 24" name="T30"/>
                  <a:gd fmla="*/ 7 h 25" name="T31"/>
                  <a:gd fmla="*/ 2 w 24" name="T32"/>
                  <a:gd fmla="*/ 6 h 25" name="T33"/>
                  <a:gd fmla="*/ 0 w 24" name="T34"/>
                  <a:gd fmla="*/ 10 h 25" name="T35"/>
                  <a:gd fmla="*/ 4 w 24" name="T36"/>
                  <a:gd fmla="*/ 11 h 25" name="T37"/>
                  <a:gd fmla="*/ 4 w 24" name="T38"/>
                  <a:gd fmla="*/ 12 h 25" name="T39"/>
                  <a:gd fmla="*/ 4 w 24" name="T40"/>
                  <a:gd fmla="*/ 13 h 25" name="T41"/>
                  <a:gd fmla="*/ 1 w 24" name="T42"/>
                  <a:gd fmla="*/ 15 h 25" name="T43"/>
                  <a:gd fmla="*/ 2 w 24" name="T44"/>
                  <a:gd fmla="*/ 19 h 25" name="T45"/>
                  <a:gd fmla="*/ 6 w 24" name="T46"/>
                  <a:gd fmla="*/ 18 h 25" name="T47"/>
                  <a:gd fmla="*/ 7 w 24" name="T48"/>
                  <a:gd fmla="*/ 20 h 25" name="T49"/>
                  <a:gd fmla="*/ 6 w 24" name="T50"/>
                  <a:gd fmla="*/ 23 h 25" name="T51"/>
                  <a:gd fmla="*/ 10 w 24" name="T52"/>
                  <a:gd fmla="*/ 25 h 25" name="T53"/>
                  <a:gd fmla="*/ 12 w 24" name="T54"/>
                  <a:gd fmla="*/ 21 h 25" name="T55"/>
                  <a:gd fmla="*/ 12 w 24" name="T56"/>
                  <a:gd fmla="*/ 21 h 25" name="T57"/>
                  <a:gd fmla="*/ 13 w 24" name="T58"/>
                  <a:gd fmla="*/ 21 h 25" name="T59"/>
                  <a:gd fmla="*/ 15 w 24" name="T60"/>
                  <a:gd fmla="*/ 25 h 25" name="T61"/>
                  <a:gd fmla="*/ 19 w 24" name="T62"/>
                  <a:gd fmla="*/ 23 h 25" name="T63"/>
                  <a:gd fmla="*/ 18 w 24" name="T64"/>
                  <a:gd fmla="*/ 19 h 25" name="T65"/>
                  <a:gd fmla="*/ 19 w 24" name="T66"/>
                  <a:gd fmla="*/ 18 h 25" name="T67"/>
                  <a:gd fmla="*/ 23 w 24" name="T68"/>
                  <a:gd fmla="*/ 19 h 25" name="T69"/>
                  <a:gd fmla="*/ 24 w 24" name="T70"/>
                  <a:gd fmla="*/ 15 h 25" name="T71"/>
                  <a:gd fmla="*/ 21 w 24" name="T72"/>
                  <a:gd fmla="*/ 13 h 25" name="T73"/>
                  <a:gd fmla="*/ 12 w 24" name="T74"/>
                  <a:gd fmla="*/ 16 h 25" name="T75"/>
                  <a:gd fmla="*/ 8 w 24" name="T76"/>
                  <a:gd fmla="*/ 12 h 25" name="T77"/>
                  <a:gd fmla="*/ 12 w 24" name="T78"/>
                  <a:gd fmla="*/ 8 h 25" name="T79"/>
                  <a:gd fmla="*/ 16 w 24" name="T80"/>
                  <a:gd fmla="*/ 12 h 25" name="T81"/>
                  <a:gd fmla="*/ 12 w 24" name="T82"/>
                  <a:gd fmla="*/ 16 h 2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 w="24">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4" name="Freeform 18"/>
              <p:cNvSpPr>
                <a:spLocks noEditPoints="1"/>
              </p:cNvSpPr>
              <p:nvPr/>
            </p:nvSpPr>
            <p:spPr bwMode="auto">
              <a:xfrm>
                <a:off x="1301750" y="2359026"/>
                <a:ext cx="74613" cy="77788"/>
              </a:xfrm>
              <a:custGeom>
                <a:gdLst>
                  <a:gd fmla="*/ 70 w 70" name="T0"/>
                  <a:gd fmla="*/ 37 h 73" name="T1"/>
                  <a:gd fmla="*/ 64 w 70" name="T2"/>
                  <a:gd fmla="*/ 31 h 73" name="T3"/>
                  <a:gd fmla="*/ 68 w 70" name="T4"/>
                  <a:gd fmla="*/ 27 h 73" name="T5"/>
                  <a:gd fmla="*/ 62 w 70" name="T6"/>
                  <a:gd fmla="*/ 23 h 73" name="T7"/>
                  <a:gd fmla="*/ 64 w 70" name="T8"/>
                  <a:gd fmla="*/ 17 h 73" name="T9"/>
                  <a:gd fmla="*/ 57 w 70" name="T10"/>
                  <a:gd fmla="*/ 16 h 73" name="T11"/>
                  <a:gd fmla="*/ 58 w 70" name="T12"/>
                  <a:gd fmla="*/ 9 h 73" name="T13"/>
                  <a:gd fmla="*/ 50 w 70" name="T14"/>
                  <a:gd fmla="*/ 10 h 73" name="T15"/>
                  <a:gd fmla="*/ 50 w 70" name="T16"/>
                  <a:gd fmla="*/ 4 h 73" name="T17"/>
                  <a:gd fmla="*/ 42 w 70" name="T18"/>
                  <a:gd fmla="*/ 7 h 73" name="T19"/>
                  <a:gd fmla="*/ 40 w 70" name="T20"/>
                  <a:gd fmla="*/ 1 h 73" name="T21"/>
                  <a:gd fmla="*/ 34 w 70" name="T22"/>
                  <a:gd fmla="*/ 6 h 73" name="T23"/>
                  <a:gd fmla="*/ 30 w 70" name="T24"/>
                  <a:gd fmla="*/ 1 h 73" name="T25"/>
                  <a:gd fmla="*/ 26 w 70" name="T26"/>
                  <a:gd fmla="*/ 7 h 73" name="T27"/>
                  <a:gd fmla="*/ 21 w 70" name="T28"/>
                  <a:gd fmla="*/ 4 h 73" name="T29"/>
                  <a:gd fmla="*/ 18 w 70" name="T30"/>
                  <a:gd fmla="*/ 11 h 73" name="T31"/>
                  <a:gd fmla="*/ 12 w 70" name="T32"/>
                  <a:gd fmla="*/ 9 h 73" name="T33"/>
                  <a:gd fmla="*/ 12 w 70" name="T34"/>
                  <a:gd fmla="*/ 17 h 73" name="T35"/>
                  <a:gd fmla="*/ 6 w 70" name="T36"/>
                  <a:gd fmla="*/ 17 h 73" name="T37"/>
                  <a:gd fmla="*/ 8 w 70" name="T38"/>
                  <a:gd fmla="*/ 25 h 73" name="T39"/>
                  <a:gd fmla="*/ 2 w 70" name="T40"/>
                  <a:gd fmla="*/ 26 h 73" name="T41"/>
                  <a:gd fmla="*/ 5 w 70" name="T42"/>
                  <a:gd fmla="*/ 33 h 73" name="T43"/>
                  <a:gd fmla="*/ 0 w 70" name="T44"/>
                  <a:gd fmla="*/ 36 h 73" name="T45"/>
                  <a:gd fmla="*/ 0 w 70" name="T46"/>
                  <a:gd fmla="*/ 42 h 73" name="T47"/>
                  <a:gd fmla="*/ 6 w 70" name="T48"/>
                  <a:gd fmla="*/ 44 h 73" name="T49"/>
                  <a:gd fmla="*/ 3 w 70" name="T50"/>
                  <a:gd fmla="*/ 52 h 73" name="T51"/>
                  <a:gd fmla="*/ 9 w 70" name="T52"/>
                  <a:gd fmla="*/ 52 h 73" name="T53"/>
                  <a:gd fmla="*/ 8 w 70" name="T54"/>
                  <a:gd fmla="*/ 60 h 73" name="T55"/>
                  <a:gd fmla="*/ 15 w 70" name="T56"/>
                  <a:gd fmla="*/ 59 h 73" name="T57"/>
                  <a:gd fmla="*/ 16 w 70" name="T58"/>
                  <a:gd fmla="*/ 67 h 73" name="T59"/>
                  <a:gd fmla="*/ 21 w 70" name="T60"/>
                  <a:gd fmla="*/ 64 h 73" name="T61"/>
                  <a:gd fmla="*/ 25 w 70" name="T62"/>
                  <a:gd fmla="*/ 72 h 73" name="T63"/>
                  <a:gd fmla="*/ 30 w 70" name="T64"/>
                  <a:gd fmla="*/ 67 h 73" name="T65"/>
                  <a:gd fmla="*/ 35 w 70" name="T66"/>
                  <a:gd fmla="*/ 73 h 73" name="T67"/>
                  <a:gd fmla="*/ 38 w 70" name="T68"/>
                  <a:gd fmla="*/ 68 h 73" name="T69"/>
                  <a:gd fmla="*/ 44 w 70" name="T70"/>
                  <a:gd fmla="*/ 72 h 73" name="T71"/>
                  <a:gd fmla="*/ 46 w 70" name="T72"/>
                  <a:gd fmla="*/ 65 h 73" name="T73"/>
                  <a:gd fmla="*/ 53 w 70" name="T74"/>
                  <a:gd fmla="*/ 67 h 73" name="T75"/>
                  <a:gd fmla="*/ 53 w 70" name="T76"/>
                  <a:gd fmla="*/ 61 h 73" name="T77"/>
                  <a:gd fmla="*/ 61 w 70" name="T78"/>
                  <a:gd fmla="*/ 61 h 73" name="T79"/>
                  <a:gd fmla="*/ 59 w 70" name="T80"/>
                  <a:gd fmla="*/ 54 h 73" name="T81"/>
                  <a:gd fmla="*/ 66 w 70" name="T82"/>
                  <a:gd fmla="*/ 52 h 73" name="T83"/>
                  <a:gd fmla="*/ 63 w 70" name="T84"/>
                  <a:gd fmla="*/ 47 h 73" name="T85"/>
                  <a:gd fmla="*/ 69 w 70" name="T86"/>
                  <a:gd fmla="*/ 42 h 73" name="T87"/>
                  <a:gd fmla="*/ 65 w 70" name="T88"/>
                  <a:gd fmla="*/ 38 h 73" name="T89"/>
                  <a:gd fmla="*/ 35 w 70" name="T90"/>
                  <a:gd fmla="*/ 64 h 73" name="T91"/>
                  <a:gd fmla="*/ 35 w 70" name="T92"/>
                  <a:gd fmla="*/ 10 h 73" name="T93"/>
                  <a:gd fmla="*/ 35 w 70" name="T94"/>
                  <a:gd fmla="*/ 64 h 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3" w="70">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5" name="Freeform 19"/>
              <p:cNvSpPr>
                <a:spLocks noEditPoints="1"/>
              </p:cNvSpPr>
              <p:nvPr/>
            </p:nvSpPr>
            <p:spPr bwMode="auto">
              <a:xfrm>
                <a:off x="1312863" y="2371726"/>
                <a:ext cx="52388" cy="53975"/>
              </a:xfrm>
              <a:custGeom>
                <a:gdLst>
                  <a:gd fmla="*/ 25 w 50" name="T0"/>
                  <a:gd fmla="*/ 0 h 52" name="T1"/>
                  <a:gd fmla="*/ 0 w 50" name="T2"/>
                  <a:gd fmla="*/ 26 h 52" name="T3"/>
                  <a:gd fmla="*/ 25 w 50" name="T4"/>
                  <a:gd fmla="*/ 52 h 52" name="T5"/>
                  <a:gd fmla="*/ 50 w 50" name="T6"/>
                  <a:gd fmla="*/ 26 h 52" name="T7"/>
                  <a:gd fmla="*/ 25 w 50" name="T8"/>
                  <a:gd fmla="*/ 0 h 52" name="T9"/>
                  <a:gd fmla="*/ 25 w 50" name="T10"/>
                  <a:gd fmla="*/ 48 h 52" name="T11"/>
                  <a:gd fmla="*/ 4 w 50" name="T12"/>
                  <a:gd fmla="*/ 26 h 52" name="T13"/>
                  <a:gd fmla="*/ 25 w 50" name="T14"/>
                  <a:gd fmla="*/ 4 h 52" name="T15"/>
                  <a:gd fmla="*/ 46 w 50" name="T16"/>
                  <a:gd fmla="*/ 26 h 52" name="T17"/>
                  <a:gd fmla="*/ 25 w 50" name="T18"/>
                  <a:gd fmla="*/ 48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0">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6" name="Freeform 20"/>
              <p:cNvSpPr>
                <a:spLocks noEditPoints="1"/>
              </p:cNvSpPr>
              <p:nvPr/>
            </p:nvSpPr>
            <p:spPr bwMode="auto">
              <a:xfrm>
                <a:off x="1133475" y="2698751"/>
                <a:ext cx="66675" cy="69850"/>
              </a:xfrm>
              <a:custGeom>
                <a:gdLst>
                  <a:gd fmla="*/ 63 w 63" name="T0"/>
                  <a:gd fmla="*/ 33 h 66" name="T1"/>
                  <a:gd fmla="*/ 58 w 63" name="T2"/>
                  <a:gd fmla="*/ 28 h 66" name="T3"/>
                  <a:gd fmla="*/ 62 w 63" name="T4"/>
                  <a:gd fmla="*/ 24 h 66" name="T5"/>
                  <a:gd fmla="*/ 56 w 63" name="T6"/>
                  <a:gd fmla="*/ 20 h 66" name="T7"/>
                  <a:gd fmla="*/ 59 w 63" name="T8"/>
                  <a:gd fmla="*/ 15 h 66" name="T9"/>
                  <a:gd fmla="*/ 52 w 63" name="T10"/>
                  <a:gd fmla="*/ 14 h 66" name="T11"/>
                  <a:gd fmla="*/ 53 w 63" name="T12"/>
                  <a:gd fmla="*/ 8 h 66" name="T13"/>
                  <a:gd fmla="*/ 46 w 63" name="T14"/>
                  <a:gd fmla="*/ 9 h 66" name="T15"/>
                  <a:gd fmla="*/ 45 w 63" name="T16"/>
                  <a:gd fmla="*/ 3 h 66" name="T17"/>
                  <a:gd fmla="*/ 39 w 63" name="T18"/>
                  <a:gd fmla="*/ 5 h 66" name="T19"/>
                  <a:gd fmla="*/ 36 w 63" name="T20"/>
                  <a:gd fmla="*/ 0 h 66" name="T21"/>
                  <a:gd fmla="*/ 31 w 63" name="T22"/>
                  <a:gd fmla="*/ 4 h 66" name="T23"/>
                  <a:gd fmla="*/ 27 w 63" name="T24"/>
                  <a:gd fmla="*/ 0 h 66" name="T25"/>
                  <a:gd fmla="*/ 23 w 63" name="T26"/>
                  <a:gd fmla="*/ 6 h 66" name="T27"/>
                  <a:gd fmla="*/ 19 w 63" name="T28"/>
                  <a:gd fmla="*/ 3 h 66" name="T29"/>
                  <a:gd fmla="*/ 16 w 63" name="T30"/>
                  <a:gd fmla="*/ 9 h 66" name="T31"/>
                  <a:gd fmla="*/ 11 w 63" name="T32"/>
                  <a:gd fmla="*/ 8 h 66" name="T33"/>
                  <a:gd fmla="*/ 11 w 63" name="T34"/>
                  <a:gd fmla="*/ 15 h 66" name="T35"/>
                  <a:gd fmla="*/ 5 w 63" name="T36"/>
                  <a:gd fmla="*/ 15 h 66" name="T37"/>
                  <a:gd fmla="*/ 7 w 63" name="T38"/>
                  <a:gd fmla="*/ 22 h 66" name="T39"/>
                  <a:gd fmla="*/ 1 w 63" name="T40"/>
                  <a:gd fmla="*/ 23 h 66" name="T41"/>
                  <a:gd fmla="*/ 5 w 63" name="T42"/>
                  <a:gd fmla="*/ 30 h 66" name="T43"/>
                  <a:gd fmla="*/ 0 w 63" name="T44"/>
                  <a:gd fmla="*/ 33 h 66" name="T45"/>
                  <a:gd fmla="*/ 0 w 63" name="T46"/>
                  <a:gd fmla="*/ 37 h 66" name="T47"/>
                  <a:gd fmla="*/ 5 w 63" name="T48"/>
                  <a:gd fmla="*/ 40 h 66" name="T49"/>
                  <a:gd fmla="*/ 3 w 63" name="T50"/>
                  <a:gd fmla="*/ 46 h 66" name="T51"/>
                  <a:gd fmla="*/ 8 w 63" name="T52"/>
                  <a:gd fmla="*/ 47 h 66" name="T53"/>
                  <a:gd fmla="*/ 7 w 63" name="T54"/>
                  <a:gd fmla="*/ 54 h 66" name="T55"/>
                  <a:gd fmla="*/ 13 w 63" name="T56"/>
                  <a:gd fmla="*/ 54 h 66" name="T57"/>
                  <a:gd fmla="*/ 14 w 63" name="T58"/>
                  <a:gd fmla="*/ 61 h 66" name="T59"/>
                  <a:gd fmla="*/ 19 w 63" name="T60"/>
                  <a:gd fmla="*/ 58 h 66" name="T61"/>
                  <a:gd fmla="*/ 22 w 63" name="T62"/>
                  <a:gd fmla="*/ 65 h 66" name="T63"/>
                  <a:gd fmla="*/ 27 w 63" name="T64"/>
                  <a:gd fmla="*/ 61 h 66" name="T65"/>
                  <a:gd fmla="*/ 31 w 63" name="T66"/>
                  <a:gd fmla="*/ 66 h 66" name="T67"/>
                  <a:gd fmla="*/ 34 w 63" name="T68"/>
                  <a:gd fmla="*/ 61 h 66" name="T69"/>
                  <a:gd fmla="*/ 40 w 63" name="T70"/>
                  <a:gd fmla="*/ 65 h 66" name="T71"/>
                  <a:gd fmla="*/ 42 w 63" name="T72"/>
                  <a:gd fmla="*/ 59 h 66" name="T73"/>
                  <a:gd fmla="*/ 49 w 63" name="T74"/>
                  <a:gd fmla="*/ 61 h 66" name="T75"/>
                  <a:gd fmla="*/ 49 w 63" name="T76"/>
                  <a:gd fmla="*/ 55 h 66" name="T77"/>
                  <a:gd fmla="*/ 56 w 63" name="T78"/>
                  <a:gd fmla="*/ 55 h 66" name="T79"/>
                  <a:gd fmla="*/ 54 w 63" name="T80"/>
                  <a:gd fmla="*/ 49 h 66" name="T81"/>
                  <a:gd fmla="*/ 60 w 63" name="T82"/>
                  <a:gd fmla="*/ 47 h 66" name="T83"/>
                  <a:gd fmla="*/ 57 w 63" name="T84"/>
                  <a:gd fmla="*/ 42 h 66" name="T85"/>
                  <a:gd fmla="*/ 63 w 63" name="T86"/>
                  <a:gd fmla="*/ 38 h 66" name="T87"/>
                  <a:gd fmla="*/ 59 w 63" name="T88"/>
                  <a:gd fmla="*/ 34 h 66" name="T89"/>
                  <a:gd fmla="*/ 32 w 63" name="T90"/>
                  <a:gd fmla="*/ 57 h 66" name="T91"/>
                  <a:gd fmla="*/ 32 w 63" name="T92"/>
                  <a:gd fmla="*/ 8 h 66" name="T93"/>
                  <a:gd fmla="*/ 32 w 63" name="T94"/>
                  <a:gd fmla="*/ 57 h 6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6" w="62">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7" name="Freeform 21"/>
              <p:cNvSpPr>
                <a:spLocks noEditPoints="1"/>
              </p:cNvSpPr>
              <p:nvPr/>
            </p:nvSpPr>
            <p:spPr bwMode="auto">
              <a:xfrm>
                <a:off x="1143000" y="2708276"/>
                <a:ext cx="47625" cy="50800"/>
              </a:xfrm>
              <a:custGeom>
                <a:gdLst>
                  <a:gd fmla="*/ 23 w 45" name="T0"/>
                  <a:gd fmla="*/ 0 h 48" name="T1"/>
                  <a:gd fmla="*/ 0 w 45" name="T2"/>
                  <a:gd fmla="*/ 24 h 48" name="T3"/>
                  <a:gd fmla="*/ 23 w 45" name="T4"/>
                  <a:gd fmla="*/ 48 h 48" name="T5"/>
                  <a:gd fmla="*/ 45 w 45" name="T6"/>
                  <a:gd fmla="*/ 24 h 48" name="T7"/>
                  <a:gd fmla="*/ 23 w 45" name="T8"/>
                  <a:gd fmla="*/ 0 h 48" name="T9"/>
                  <a:gd fmla="*/ 23 w 45" name="T10"/>
                  <a:gd fmla="*/ 44 h 48" name="T11"/>
                  <a:gd fmla="*/ 4 w 45" name="T12"/>
                  <a:gd fmla="*/ 24 h 48" name="T13"/>
                  <a:gd fmla="*/ 23 w 45" name="T14"/>
                  <a:gd fmla="*/ 4 h 48" name="T15"/>
                  <a:gd fmla="*/ 42 w 45" name="T16"/>
                  <a:gd fmla="*/ 24 h 48" name="T17"/>
                  <a:gd fmla="*/ 23 w 45" name="T18"/>
                  <a:gd fmla="*/ 44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5">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8" name="Freeform 22"/>
              <p:cNvSpPr>
                <a:spLocks noEditPoints="1"/>
              </p:cNvSpPr>
              <p:nvPr/>
            </p:nvSpPr>
            <p:spPr bwMode="auto">
              <a:xfrm>
                <a:off x="1041400" y="2400301"/>
                <a:ext cx="34925" cy="38100"/>
              </a:xfrm>
              <a:custGeom>
                <a:gdLst>
                  <a:gd fmla="*/ 34 w 34" name="T0"/>
                  <a:gd fmla="*/ 15 h 36" name="T1"/>
                  <a:gd fmla="*/ 31 w 34" name="T2"/>
                  <a:gd fmla="*/ 13 h 36" name="T3"/>
                  <a:gd fmla="*/ 32 w 34" name="T4"/>
                  <a:gd fmla="*/ 10 h 36" name="T5"/>
                  <a:gd fmla="*/ 29 w 34" name="T6"/>
                  <a:gd fmla="*/ 9 h 36" name="T7"/>
                  <a:gd fmla="*/ 29 w 34" name="T8"/>
                  <a:gd fmla="*/ 6 h 36" name="T9"/>
                  <a:gd fmla="*/ 26 w 34" name="T10"/>
                  <a:gd fmla="*/ 6 h 36" name="T11"/>
                  <a:gd fmla="*/ 26 w 34" name="T12"/>
                  <a:gd fmla="*/ 3 h 36" name="T13"/>
                  <a:gd fmla="*/ 22 w 34" name="T14"/>
                  <a:gd fmla="*/ 4 h 36" name="T15"/>
                  <a:gd fmla="*/ 21 w 34" name="T16"/>
                  <a:gd fmla="*/ 1 h 36" name="T17"/>
                  <a:gd fmla="*/ 18 w 34" name="T18"/>
                  <a:gd fmla="*/ 3 h 36" name="T19"/>
                  <a:gd fmla="*/ 16 w 34" name="T20"/>
                  <a:gd fmla="*/ 0 h 36" name="T21"/>
                  <a:gd fmla="*/ 14 w 34" name="T22"/>
                  <a:gd fmla="*/ 3 h 36" name="T23"/>
                  <a:gd fmla="*/ 12 w 34" name="T24"/>
                  <a:gd fmla="*/ 1 h 36" name="T25"/>
                  <a:gd fmla="*/ 10 w 34" name="T26"/>
                  <a:gd fmla="*/ 5 h 36" name="T27"/>
                  <a:gd fmla="*/ 7 w 34" name="T28"/>
                  <a:gd fmla="*/ 4 h 36" name="T29"/>
                  <a:gd fmla="*/ 7 w 34" name="T30"/>
                  <a:gd fmla="*/ 8 h 36" name="T31"/>
                  <a:gd fmla="*/ 4 w 34" name="T32"/>
                  <a:gd fmla="*/ 7 h 36" name="T33"/>
                  <a:gd fmla="*/ 4 w 34" name="T34"/>
                  <a:gd fmla="*/ 11 h 36" name="T35"/>
                  <a:gd fmla="*/ 2 w 34" name="T36"/>
                  <a:gd fmla="*/ 12 h 36" name="T37"/>
                  <a:gd fmla="*/ 3 w 34" name="T38"/>
                  <a:gd fmla="*/ 15 h 36" name="T39"/>
                  <a:gd fmla="*/ 0 w 34" name="T40"/>
                  <a:gd fmla="*/ 16 h 36" name="T41"/>
                  <a:gd fmla="*/ 3 w 34" name="T42"/>
                  <a:gd fmla="*/ 19 h 36" name="T43"/>
                  <a:gd fmla="*/ 1 w 34" name="T44"/>
                  <a:gd fmla="*/ 21 h 36" name="T45"/>
                  <a:gd fmla="*/ 1 w 34" name="T46"/>
                  <a:gd fmla="*/ 24 h 36" name="T47"/>
                  <a:gd fmla="*/ 4 w 34" name="T48"/>
                  <a:gd fmla="*/ 25 h 36" name="T49"/>
                  <a:gd fmla="*/ 3 w 34" name="T50"/>
                  <a:gd fmla="*/ 28 h 36" name="T51"/>
                  <a:gd fmla="*/ 6 w 34" name="T52"/>
                  <a:gd fmla="*/ 28 h 36" name="T53"/>
                  <a:gd fmla="*/ 7 w 34" name="T54"/>
                  <a:gd fmla="*/ 32 h 36" name="T55"/>
                  <a:gd fmla="*/ 10 w 34" name="T56"/>
                  <a:gd fmla="*/ 31 h 36" name="T57"/>
                  <a:gd fmla="*/ 11 w 34" name="T58"/>
                  <a:gd fmla="*/ 34 h 36" name="T59"/>
                  <a:gd fmla="*/ 13 w 34" name="T60"/>
                  <a:gd fmla="*/ 33 h 36" name="T61"/>
                  <a:gd fmla="*/ 16 w 34" name="T62"/>
                  <a:gd fmla="*/ 36 h 36" name="T63"/>
                  <a:gd fmla="*/ 17 w 34" name="T64"/>
                  <a:gd fmla="*/ 33 h 36" name="T65"/>
                  <a:gd fmla="*/ 20 w 34" name="T66"/>
                  <a:gd fmla="*/ 35 h 36" name="T67"/>
                  <a:gd fmla="*/ 22 w 34" name="T68"/>
                  <a:gd fmla="*/ 32 h 36" name="T69"/>
                  <a:gd fmla="*/ 25 w 34" name="T70"/>
                  <a:gd fmla="*/ 34 h 36" name="T71"/>
                  <a:gd fmla="*/ 25 w 34" name="T72"/>
                  <a:gd fmla="*/ 31 h 36" name="T73"/>
                  <a:gd fmla="*/ 29 w 34" name="T74"/>
                  <a:gd fmla="*/ 31 h 36" name="T75"/>
                  <a:gd fmla="*/ 28 w 34" name="T76"/>
                  <a:gd fmla="*/ 28 h 36" name="T77"/>
                  <a:gd fmla="*/ 32 w 34" name="T78"/>
                  <a:gd fmla="*/ 27 h 36" name="T79"/>
                  <a:gd fmla="*/ 30 w 34" name="T80"/>
                  <a:gd fmla="*/ 24 h 36" name="T81"/>
                  <a:gd fmla="*/ 34 w 34" name="T82"/>
                  <a:gd fmla="*/ 22 h 36" name="T83"/>
                  <a:gd fmla="*/ 31 w 34" name="T84"/>
                  <a:gd fmla="*/ 20 h 36" name="T85"/>
                  <a:gd fmla="*/ 34 w 34" name="T86"/>
                  <a:gd fmla="*/ 17 h 36" name="T87"/>
                  <a:gd fmla="*/ 31 w 34" name="T88"/>
                  <a:gd fmla="*/ 16 h 36" name="T89"/>
                  <a:gd fmla="*/ 20 w 34" name="T90"/>
                  <a:gd fmla="*/ 31 h 36" name="T91"/>
                  <a:gd fmla="*/ 15 w 34" name="T92"/>
                  <a:gd fmla="*/ 5 h 36" name="T93"/>
                  <a:gd fmla="*/ 20 w 34" name="T94"/>
                  <a:gd fmla="*/ 3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34">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9" name="Freeform 23"/>
              <p:cNvSpPr>
                <a:spLocks noEditPoints="1"/>
              </p:cNvSpPr>
              <p:nvPr/>
            </p:nvSpPr>
            <p:spPr bwMode="auto">
              <a:xfrm>
                <a:off x="1044575" y="2405063"/>
                <a:ext cx="28575" cy="30163"/>
              </a:xfrm>
              <a:custGeom>
                <a:gdLst>
                  <a:gd fmla="*/ 11 w 26" name="T0"/>
                  <a:gd fmla="*/ 2 h 28" name="T1"/>
                  <a:gd fmla="*/ 1 w 26" name="T2"/>
                  <a:gd fmla="*/ 17 h 28" name="T3"/>
                  <a:gd fmla="*/ 16 w 26" name="T4"/>
                  <a:gd fmla="*/ 26 h 28" name="T5"/>
                  <a:gd fmla="*/ 25 w 26" name="T6"/>
                  <a:gd fmla="*/ 12 h 28" name="T7"/>
                  <a:gd fmla="*/ 11 w 26" name="T8"/>
                  <a:gd fmla="*/ 2 h 28" name="T9"/>
                  <a:gd fmla="*/ 15 w 26" name="T10"/>
                  <a:gd fmla="*/ 24 h 28" name="T11"/>
                  <a:gd fmla="*/ 3 w 26" name="T12"/>
                  <a:gd fmla="*/ 16 h 28" name="T13"/>
                  <a:gd fmla="*/ 11 w 26" name="T14"/>
                  <a:gd fmla="*/ 4 h 28" name="T15"/>
                  <a:gd fmla="*/ 23 w 26" name="T16"/>
                  <a:gd fmla="*/ 12 h 28" name="T17"/>
                  <a:gd fmla="*/ 15 w 26" name="T18"/>
                  <a:gd fmla="*/ 24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6">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0" name="Freeform 24"/>
              <p:cNvSpPr>
                <a:spLocks noEditPoints="1"/>
              </p:cNvSpPr>
              <p:nvPr/>
            </p:nvSpPr>
            <p:spPr bwMode="auto">
              <a:xfrm>
                <a:off x="1309688" y="2579688"/>
                <a:ext cx="44450" cy="44450"/>
              </a:xfrm>
              <a:custGeom>
                <a:gdLst>
                  <a:gd fmla="*/ 42 w 42" name="T0"/>
                  <a:gd fmla="*/ 21 h 43" name="T1"/>
                  <a:gd fmla="*/ 39 w 42" name="T2"/>
                  <a:gd fmla="*/ 18 h 43" name="T3"/>
                  <a:gd fmla="*/ 41 w 42" name="T4"/>
                  <a:gd fmla="*/ 15 h 43" name="T5"/>
                  <a:gd fmla="*/ 37 w 42" name="T6"/>
                  <a:gd fmla="*/ 13 h 43" name="T7"/>
                  <a:gd fmla="*/ 39 w 42" name="T8"/>
                  <a:gd fmla="*/ 10 h 43" name="T9"/>
                  <a:gd fmla="*/ 34 w 42" name="T10"/>
                  <a:gd fmla="*/ 9 h 43" name="T11"/>
                  <a:gd fmla="*/ 35 w 42" name="T12"/>
                  <a:gd fmla="*/ 5 h 43" name="T13"/>
                  <a:gd fmla="*/ 30 w 42" name="T14"/>
                  <a:gd fmla="*/ 6 h 43" name="T15"/>
                  <a:gd fmla="*/ 30 w 42" name="T16"/>
                  <a:gd fmla="*/ 2 h 43" name="T17"/>
                  <a:gd fmla="*/ 26 w 42" name="T18"/>
                  <a:gd fmla="*/ 3 h 43" name="T19"/>
                  <a:gd fmla="*/ 24 w 42" name="T20"/>
                  <a:gd fmla="*/ 0 h 43" name="T21"/>
                  <a:gd fmla="*/ 21 w 42" name="T22"/>
                  <a:gd fmla="*/ 3 h 43" name="T23"/>
                  <a:gd fmla="*/ 18 w 42" name="T24"/>
                  <a:gd fmla="*/ 0 h 43" name="T25"/>
                  <a:gd fmla="*/ 16 w 42" name="T26"/>
                  <a:gd fmla="*/ 4 h 43" name="T27"/>
                  <a:gd fmla="*/ 13 w 42" name="T28"/>
                  <a:gd fmla="*/ 2 h 43" name="T29"/>
                  <a:gd fmla="*/ 11 w 42" name="T30"/>
                  <a:gd fmla="*/ 6 h 43" name="T31"/>
                  <a:gd fmla="*/ 8 w 42" name="T32"/>
                  <a:gd fmla="*/ 5 h 43" name="T33"/>
                  <a:gd fmla="*/ 7 w 42" name="T34"/>
                  <a:gd fmla="*/ 10 h 43" name="T35"/>
                  <a:gd fmla="*/ 4 w 42" name="T36"/>
                  <a:gd fmla="*/ 10 h 43" name="T37"/>
                  <a:gd fmla="*/ 5 w 42" name="T38"/>
                  <a:gd fmla="*/ 14 h 43" name="T39"/>
                  <a:gd fmla="*/ 1 w 42" name="T40"/>
                  <a:gd fmla="*/ 15 h 43" name="T41"/>
                  <a:gd fmla="*/ 4 w 42" name="T42"/>
                  <a:gd fmla="*/ 19 h 43" name="T43"/>
                  <a:gd fmla="*/ 0 w 42" name="T44"/>
                  <a:gd fmla="*/ 21 h 43" name="T45"/>
                  <a:gd fmla="*/ 1 w 42" name="T46"/>
                  <a:gd fmla="*/ 24 h 43" name="T47"/>
                  <a:gd fmla="*/ 4 w 42" name="T48"/>
                  <a:gd fmla="*/ 26 h 43" name="T49"/>
                  <a:gd fmla="*/ 2 w 42" name="T50"/>
                  <a:gd fmla="*/ 30 h 43" name="T51"/>
                  <a:gd fmla="*/ 6 w 42" name="T52"/>
                  <a:gd fmla="*/ 31 h 43" name="T53"/>
                  <a:gd fmla="*/ 5 w 42" name="T54"/>
                  <a:gd fmla="*/ 36 h 43" name="T55"/>
                  <a:gd fmla="*/ 9 w 42" name="T56"/>
                  <a:gd fmla="*/ 35 h 43" name="T57"/>
                  <a:gd fmla="*/ 10 w 42" name="T58"/>
                  <a:gd fmla="*/ 40 h 43" name="T59"/>
                  <a:gd fmla="*/ 13 w 42" name="T60"/>
                  <a:gd fmla="*/ 38 h 43" name="T61"/>
                  <a:gd fmla="*/ 15 w 42" name="T62"/>
                  <a:gd fmla="*/ 42 h 43" name="T63"/>
                  <a:gd fmla="*/ 18 w 42" name="T64"/>
                  <a:gd fmla="*/ 40 h 43" name="T65"/>
                  <a:gd fmla="*/ 21 w 42" name="T66"/>
                  <a:gd fmla="*/ 43 h 43" name="T67"/>
                  <a:gd fmla="*/ 23 w 42" name="T68"/>
                  <a:gd fmla="*/ 40 h 43" name="T69"/>
                  <a:gd fmla="*/ 27 w 42" name="T70"/>
                  <a:gd fmla="*/ 42 h 43" name="T71"/>
                  <a:gd fmla="*/ 28 w 42" name="T72"/>
                  <a:gd fmla="*/ 39 h 43" name="T73"/>
                  <a:gd fmla="*/ 32 w 42" name="T74"/>
                  <a:gd fmla="*/ 40 h 43" name="T75"/>
                  <a:gd fmla="*/ 32 w 42" name="T76"/>
                  <a:gd fmla="*/ 36 h 43" name="T77"/>
                  <a:gd fmla="*/ 37 w 42" name="T78"/>
                  <a:gd fmla="*/ 36 h 43" name="T79"/>
                  <a:gd fmla="*/ 36 w 42" name="T80"/>
                  <a:gd fmla="*/ 32 h 43" name="T81"/>
                  <a:gd fmla="*/ 40 w 42" name="T82"/>
                  <a:gd fmla="*/ 31 h 43" name="T83"/>
                  <a:gd fmla="*/ 38 w 42" name="T84"/>
                  <a:gd fmla="*/ 27 h 43" name="T85"/>
                  <a:gd fmla="*/ 42 w 42" name="T86"/>
                  <a:gd fmla="*/ 25 h 43" name="T87"/>
                  <a:gd fmla="*/ 39 w 42" name="T88"/>
                  <a:gd fmla="*/ 22 h 43" name="T89"/>
                  <a:gd fmla="*/ 21 w 42" name="T90"/>
                  <a:gd fmla="*/ 38 h 43" name="T91"/>
                  <a:gd fmla="*/ 21 w 42" name="T92"/>
                  <a:gd fmla="*/ 5 h 43" name="T93"/>
                  <a:gd fmla="*/ 21 w 42" name="T94"/>
                  <a:gd fmla="*/ 38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42">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1" name="Freeform 25"/>
              <p:cNvSpPr>
                <a:spLocks noEditPoints="1"/>
              </p:cNvSpPr>
              <p:nvPr/>
            </p:nvSpPr>
            <p:spPr bwMode="auto">
              <a:xfrm>
                <a:off x="1316038" y="2586038"/>
                <a:ext cx="31750" cy="31750"/>
              </a:xfrm>
              <a:custGeom>
                <a:gdLst>
                  <a:gd fmla="*/ 15 w 30" name="T0"/>
                  <a:gd fmla="*/ 0 h 31" name="T1"/>
                  <a:gd fmla="*/ 0 w 30" name="T2"/>
                  <a:gd fmla="*/ 15 h 31" name="T3"/>
                  <a:gd fmla="*/ 15 w 30" name="T4"/>
                  <a:gd fmla="*/ 31 h 31" name="T5"/>
                  <a:gd fmla="*/ 30 w 30" name="T6"/>
                  <a:gd fmla="*/ 15 h 31" name="T7"/>
                  <a:gd fmla="*/ 15 w 30" name="T8"/>
                  <a:gd fmla="*/ 0 h 31" name="T9"/>
                  <a:gd fmla="*/ 15 w 30" name="T10"/>
                  <a:gd fmla="*/ 29 h 31" name="T11"/>
                  <a:gd fmla="*/ 3 w 30" name="T12"/>
                  <a:gd fmla="*/ 15 h 31" name="T13"/>
                  <a:gd fmla="*/ 15 w 30" name="T14"/>
                  <a:gd fmla="*/ 2 h 31" name="T15"/>
                  <a:gd fmla="*/ 28 w 30" name="T16"/>
                  <a:gd fmla="*/ 15 h 31" name="T17"/>
                  <a:gd fmla="*/ 15 w 30" name="T18"/>
                  <a:gd fmla="*/ 29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0">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2" name="Freeform 26"/>
              <p:cNvSpPr>
                <a:spLocks noEditPoints="1"/>
              </p:cNvSpPr>
              <p:nvPr/>
            </p:nvSpPr>
            <p:spPr bwMode="auto">
              <a:xfrm>
                <a:off x="1303338" y="2484438"/>
                <a:ext cx="88900" cy="92075"/>
              </a:xfrm>
              <a:custGeom>
                <a:gdLst>
                  <a:gd fmla="*/ 72 w 83" name="T0"/>
                  <a:gd fmla="*/ 46 h 87" name="T1"/>
                  <a:gd fmla="*/ 72 w 83" name="T2"/>
                  <a:gd fmla="*/ 43 h 87" name="T3"/>
                  <a:gd fmla="*/ 72 w 83" name="T4"/>
                  <a:gd fmla="*/ 39 h 87" name="T5"/>
                  <a:gd fmla="*/ 82 w 83" name="T6"/>
                  <a:gd fmla="*/ 32 h 87" name="T7"/>
                  <a:gd fmla="*/ 77 w 83" name="T8"/>
                  <a:gd fmla="*/ 19 h 87" name="T9"/>
                  <a:gd fmla="*/ 65 w 83" name="T10"/>
                  <a:gd fmla="*/ 23 h 87" name="T11"/>
                  <a:gd fmla="*/ 60 w 83" name="T12"/>
                  <a:gd fmla="*/ 18 h 87" name="T13"/>
                  <a:gd fmla="*/ 63 w 83" name="T14"/>
                  <a:gd fmla="*/ 5 h 87" name="T15"/>
                  <a:gd fmla="*/ 50 w 83" name="T16"/>
                  <a:gd fmla="*/ 0 h 87" name="T17"/>
                  <a:gd fmla="*/ 44 w 83" name="T18"/>
                  <a:gd fmla="*/ 11 h 87" name="T19"/>
                  <a:gd fmla="*/ 41 w 83" name="T20"/>
                  <a:gd fmla="*/ 11 h 87" name="T21"/>
                  <a:gd fmla="*/ 37 w 83" name="T22"/>
                  <a:gd fmla="*/ 12 h 87" name="T23"/>
                  <a:gd fmla="*/ 31 w 83" name="T24"/>
                  <a:gd fmla="*/ 0 h 87" name="T25"/>
                  <a:gd fmla="*/ 18 w 83" name="T26"/>
                  <a:gd fmla="*/ 6 h 87" name="T27"/>
                  <a:gd fmla="*/ 22 w 83" name="T28"/>
                  <a:gd fmla="*/ 19 h 87" name="T29"/>
                  <a:gd fmla="*/ 17 w 83" name="T30"/>
                  <a:gd fmla="*/ 24 h 87" name="T31"/>
                  <a:gd fmla="*/ 5 w 83" name="T32"/>
                  <a:gd fmla="*/ 21 h 87" name="T33"/>
                  <a:gd fmla="*/ 0 w 83" name="T34"/>
                  <a:gd fmla="*/ 34 h 87" name="T35"/>
                  <a:gd fmla="*/ 11 w 83" name="T36"/>
                  <a:gd fmla="*/ 40 h 87" name="T37"/>
                  <a:gd fmla="*/ 11 w 83" name="T38"/>
                  <a:gd fmla="*/ 43 h 87" name="T39"/>
                  <a:gd fmla="*/ 11 w 83" name="T40"/>
                  <a:gd fmla="*/ 47 h 87" name="T41"/>
                  <a:gd fmla="*/ 0 w 83" name="T42"/>
                  <a:gd fmla="*/ 54 h 87" name="T43"/>
                  <a:gd fmla="*/ 6 w 83" name="T44"/>
                  <a:gd fmla="*/ 67 h 87" name="T45"/>
                  <a:gd fmla="*/ 18 w 83" name="T46"/>
                  <a:gd fmla="*/ 64 h 87" name="T47"/>
                  <a:gd fmla="*/ 23 w 83" name="T48"/>
                  <a:gd fmla="*/ 69 h 87" name="T49"/>
                  <a:gd fmla="*/ 20 w 83" name="T50"/>
                  <a:gd fmla="*/ 81 h 87" name="T51"/>
                  <a:gd fmla="*/ 33 w 83" name="T52"/>
                  <a:gd fmla="*/ 87 h 87" name="T53"/>
                  <a:gd fmla="*/ 39 w 83" name="T54"/>
                  <a:gd fmla="*/ 75 h 87" name="T55"/>
                  <a:gd fmla="*/ 41 w 83" name="T56"/>
                  <a:gd fmla="*/ 75 h 87" name="T57"/>
                  <a:gd fmla="*/ 45 w 83" name="T58"/>
                  <a:gd fmla="*/ 75 h 87" name="T59"/>
                  <a:gd fmla="*/ 52 w 83" name="T60"/>
                  <a:gd fmla="*/ 86 h 87" name="T61"/>
                  <a:gd fmla="*/ 64 w 83" name="T62"/>
                  <a:gd fmla="*/ 80 h 87" name="T63"/>
                  <a:gd fmla="*/ 61 w 83" name="T64"/>
                  <a:gd fmla="*/ 68 h 87" name="T65"/>
                  <a:gd fmla="*/ 66 w 83" name="T66"/>
                  <a:gd fmla="*/ 62 h 87" name="T67"/>
                  <a:gd fmla="*/ 78 w 83" name="T68"/>
                  <a:gd fmla="*/ 66 h 87" name="T69"/>
                  <a:gd fmla="*/ 83 w 83" name="T70"/>
                  <a:gd fmla="*/ 52 h 87" name="T71"/>
                  <a:gd fmla="*/ 72 w 83" name="T72"/>
                  <a:gd fmla="*/ 46 h 87" name="T73"/>
                  <a:gd fmla="*/ 41 w 83" name="T74"/>
                  <a:gd fmla="*/ 58 h 87" name="T75"/>
                  <a:gd fmla="*/ 27 w 83" name="T76"/>
                  <a:gd fmla="*/ 43 h 87" name="T77"/>
                  <a:gd fmla="*/ 41 w 83" name="T78"/>
                  <a:gd fmla="*/ 28 h 87" name="T79"/>
                  <a:gd fmla="*/ 55 w 83" name="T80"/>
                  <a:gd fmla="*/ 43 h 87" name="T81"/>
                  <a:gd fmla="*/ 41 w 83" name="T82"/>
                  <a:gd fmla="*/ 58 h 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7" w="83">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3" name="Freeform 27"/>
              <p:cNvSpPr>
                <a:spLocks noEditPoints="1"/>
              </p:cNvSpPr>
              <p:nvPr/>
            </p:nvSpPr>
            <p:spPr bwMode="auto">
              <a:xfrm>
                <a:off x="1184275" y="2290763"/>
                <a:ext cx="41275" cy="42863"/>
              </a:xfrm>
              <a:custGeom>
                <a:gdLst>
                  <a:gd fmla="*/ 31 w 38" name="T0"/>
                  <a:gd fmla="*/ 26 h 40" name="T1"/>
                  <a:gd fmla="*/ 32 w 38" name="T2"/>
                  <a:gd fmla="*/ 25 h 40" name="T3"/>
                  <a:gd fmla="*/ 32 w 38" name="T4"/>
                  <a:gd fmla="*/ 23 h 40" name="T5"/>
                  <a:gd fmla="*/ 38 w 38" name="T6"/>
                  <a:gd fmla="*/ 22 h 40" name="T7"/>
                  <a:gd fmla="*/ 37 w 38" name="T8"/>
                  <a:gd fmla="*/ 16 h 40" name="T9"/>
                  <a:gd fmla="*/ 32 w 38" name="T10"/>
                  <a:gd fmla="*/ 15 h 40" name="T11"/>
                  <a:gd fmla="*/ 31 w 38" name="T12"/>
                  <a:gd fmla="*/ 12 h 40" name="T13"/>
                  <a:gd fmla="*/ 34 w 38" name="T14"/>
                  <a:gd fmla="*/ 8 h 40" name="T15"/>
                  <a:gd fmla="*/ 29 w 38" name="T16"/>
                  <a:gd fmla="*/ 3 h 40" name="T17"/>
                  <a:gd fmla="*/ 25 w 38" name="T18"/>
                  <a:gd fmla="*/ 7 h 40" name="T19"/>
                  <a:gd fmla="*/ 24 w 38" name="T20"/>
                  <a:gd fmla="*/ 6 h 40" name="T21"/>
                  <a:gd fmla="*/ 22 w 38" name="T22"/>
                  <a:gd fmla="*/ 6 h 40" name="T23"/>
                  <a:gd fmla="*/ 21 w 38" name="T24"/>
                  <a:gd fmla="*/ 0 h 40" name="T25"/>
                  <a:gd fmla="*/ 15 w 38" name="T26"/>
                  <a:gd fmla="*/ 0 h 40" name="T27"/>
                  <a:gd fmla="*/ 15 w 38" name="T28"/>
                  <a:gd fmla="*/ 6 h 40" name="T29"/>
                  <a:gd fmla="*/ 12 w 38" name="T30"/>
                  <a:gd fmla="*/ 7 h 40" name="T31"/>
                  <a:gd fmla="*/ 7 w 38" name="T32"/>
                  <a:gd fmla="*/ 4 h 40" name="T33"/>
                  <a:gd fmla="*/ 3 w 38" name="T34"/>
                  <a:gd fmla="*/ 9 h 40" name="T35"/>
                  <a:gd fmla="*/ 7 w 38" name="T36"/>
                  <a:gd fmla="*/ 13 h 40" name="T37"/>
                  <a:gd fmla="*/ 6 w 38" name="T38"/>
                  <a:gd fmla="*/ 14 h 40" name="T39"/>
                  <a:gd fmla="*/ 6 w 38" name="T40"/>
                  <a:gd fmla="*/ 16 h 40" name="T41"/>
                  <a:gd fmla="*/ 0 w 38" name="T42"/>
                  <a:gd fmla="*/ 17 h 40" name="T43"/>
                  <a:gd fmla="*/ 0 w 38" name="T44"/>
                  <a:gd fmla="*/ 23 h 40" name="T45"/>
                  <a:gd fmla="*/ 6 w 38" name="T46"/>
                  <a:gd fmla="*/ 24 h 40" name="T47"/>
                  <a:gd fmla="*/ 7 w 38" name="T48"/>
                  <a:gd fmla="*/ 27 h 40" name="T49"/>
                  <a:gd fmla="*/ 4 w 38" name="T50"/>
                  <a:gd fmla="*/ 32 h 40" name="T51"/>
                  <a:gd fmla="*/ 8 w 38" name="T52"/>
                  <a:gd fmla="*/ 36 h 40" name="T53"/>
                  <a:gd fmla="*/ 13 w 38" name="T54"/>
                  <a:gd fmla="*/ 32 h 40" name="T55"/>
                  <a:gd fmla="*/ 14 w 38" name="T56"/>
                  <a:gd fmla="*/ 33 h 40" name="T57"/>
                  <a:gd fmla="*/ 16 w 38" name="T58"/>
                  <a:gd fmla="*/ 33 h 40" name="T59"/>
                  <a:gd fmla="*/ 17 w 38" name="T60"/>
                  <a:gd fmla="*/ 39 h 40" name="T61"/>
                  <a:gd fmla="*/ 23 w 38" name="T62"/>
                  <a:gd fmla="*/ 39 h 40" name="T63"/>
                  <a:gd fmla="*/ 23 w 38" name="T64"/>
                  <a:gd fmla="*/ 33 h 40" name="T65"/>
                  <a:gd fmla="*/ 26 w 38" name="T66"/>
                  <a:gd fmla="*/ 32 h 40" name="T67"/>
                  <a:gd fmla="*/ 30 w 38" name="T68"/>
                  <a:gd fmla="*/ 35 h 40" name="T69"/>
                  <a:gd fmla="*/ 35 w 38" name="T70"/>
                  <a:gd fmla="*/ 31 h 40" name="T71"/>
                  <a:gd fmla="*/ 31 w 38" name="T72"/>
                  <a:gd fmla="*/ 26 h 40" name="T73"/>
                  <a:gd fmla="*/ 17 w 38" name="T74"/>
                  <a:gd fmla="*/ 26 h 40" name="T75"/>
                  <a:gd fmla="*/ 13 w 38" name="T76"/>
                  <a:gd fmla="*/ 17 h 40" name="T77"/>
                  <a:gd fmla="*/ 21 w 38" name="T78"/>
                  <a:gd fmla="*/ 14 h 40" name="T79"/>
                  <a:gd fmla="*/ 25 w 38" name="T80"/>
                  <a:gd fmla="*/ 22 h 40" name="T81"/>
                  <a:gd fmla="*/ 17 w 38" name="T82"/>
                  <a:gd fmla="*/ 26 h 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0" w="38">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4" name="Freeform 28"/>
              <p:cNvSpPr>
                <a:spLocks noEditPoints="1"/>
              </p:cNvSpPr>
              <p:nvPr/>
            </p:nvSpPr>
            <p:spPr bwMode="auto">
              <a:xfrm>
                <a:off x="1265238" y="2665413"/>
                <a:ext cx="36513" cy="38100"/>
              </a:xfrm>
              <a:custGeom>
                <a:gdLst>
                  <a:gd fmla="*/ 29 w 35" name="T0"/>
                  <a:gd fmla="*/ 23 h 36" name="T1"/>
                  <a:gd fmla="*/ 29 w 35" name="T2"/>
                  <a:gd fmla="*/ 22 h 36" name="T3"/>
                  <a:gd fmla="*/ 30 w 35" name="T4"/>
                  <a:gd fmla="*/ 20 h 36" name="T5"/>
                  <a:gd fmla="*/ 34 w 35" name="T6"/>
                  <a:gd fmla="*/ 18 h 36" name="T7"/>
                  <a:gd fmla="*/ 34 w 35" name="T8"/>
                  <a:gd fmla="*/ 13 h 36" name="T9"/>
                  <a:gd fmla="*/ 29 w 35" name="T10"/>
                  <a:gd fmla="*/ 13 h 36" name="T11"/>
                  <a:gd fmla="*/ 27 w 35" name="T12"/>
                  <a:gd fmla="*/ 10 h 36" name="T13"/>
                  <a:gd fmla="*/ 30 w 35" name="T14"/>
                  <a:gd fmla="*/ 6 h 36" name="T15"/>
                  <a:gd fmla="*/ 26 w 35" name="T16"/>
                  <a:gd fmla="*/ 2 h 36" name="T17"/>
                  <a:gd fmla="*/ 22 w 35" name="T18"/>
                  <a:gd fmla="*/ 6 h 36" name="T19"/>
                  <a:gd fmla="*/ 21 w 35" name="T20"/>
                  <a:gd fmla="*/ 5 h 36" name="T21"/>
                  <a:gd fmla="*/ 19 w 35" name="T22"/>
                  <a:gd fmla="*/ 5 h 36" name="T23"/>
                  <a:gd fmla="*/ 18 w 35" name="T24"/>
                  <a:gd fmla="*/ 0 h 36" name="T25"/>
                  <a:gd fmla="*/ 13 w 35" name="T26"/>
                  <a:gd fmla="*/ 1 h 36" name="T27"/>
                  <a:gd fmla="*/ 13 w 35" name="T28"/>
                  <a:gd fmla="*/ 6 h 36" name="T29"/>
                  <a:gd fmla="*/ 10 w 35" name="T30"/>
                  <a:gd fmla="*/ 7 h 36" name="T31"/>
                  <a:gd fmla="*/ 6 w 35" name="T32"/>
                  <a:gd fmla="*/ 5 h 36" name="T33"/>
                  <a:gd fmla="*/ 2 w 35" name="T34"/>
                  <a:gd fmla="*/ 9 h 36" name="T35"/>
                  <a:gd fmla="*/ 6 w 35" name="T36"/>
                  <a:gd fmla="*/ 13 h 36" name="T37"/>
                  <a:gd fmla="*/ 6 w 35" name="T38"/>
                  <a:gd fmla="*/ 14 h 36" name="T39"/>
                  <a:gd fmla="*/ 5 w 35" name="T40"/>
                  <a:gd fmla="*/ 16 h 36" name="T41"/>
                  <a:gd fmla="*/ 0 w 35" name="T42"/>
                  <a:gd fmla="*/ 17 h 36" name="T43"/>
                  <a:gd fmla="*/ 1 w 35" name="T44"/>
                  <a:gd fmla="*/ 23 h 36" name="T45"/>
                  <a:gd fmla="*/ 6 w 35" name="T46"/>
                  <a:gd fmla="*/ 23 h 36" name="T47"/>
                  <a:gd fmla="*/ 7 w 35" name="T48"/>
                  <a:gd fmla="*/ 25 h 36" name="T49"/>
                  <a:gd fmla="*/ 5 w 35" name="T50"/>
                  <a:gd fmla="*/ 30 h 36" name="T51"/>
                  <a:gd fmla="*/ 9 w 35" name="T52"/>
                  <a:gd fmla="*/ 33 h 36" name="T53"/>
                  <a:gd fmla="*/ 13 w 35" name="T54"/>
                  <a:gd fmla="*/ 30 h 36" name="T55"/>
                  <a:gd fmla="*/ 14 w 35" name="T56"/>
                  <a:gd fmla="*/ 30 h 36" name="T57"/>
                  <a:gd fmla="*/ 15 w 35" name="T58"/>
                  <a:gd fmla="*/ 30 h 36" name="T59"/>
                  <a:gd fmla="*/ 17 w 35" name="T60"/>
                  <a:gd fmla="*/ 36 h 36" name="T61"/>
                  <a:gd fmla="*/ 22 w 35" name="T62"/>
                  <a:gd fmla="*/ 35 h 36" name="T63"/>
                  <a:gd fmla="*/ 22 w 35" name="T64"/>
                  <a:gd fmla="*/ 30 h 36" name="T65"/>
                  <a:gd fmla="*/ 25 w 35" name="T66"/>
                  <a:gd fmla="*/ 28 h 36" name="T67"/>
                  <a:gd fmla="*/ 29 w 35" name="T68"/>
                  <a:gd fmla="*/ 31 h 36" name="T69"/>
                  <a:gd fmla="*/ 32 w 35" name="T70"/>
                  <a:gd fmla="*/ 26 h 36" name="T71"/>
                  <a:gd fmla="*/ 29 w 35" name="T72"/>
                  <a:gd fmla="*/ 23 h 36" name="T73"/>
                  <a:gd fmla="*/ 16 w 35" name="T74"/>
                  <a:gd fmla="*/ 23 h 36" name="T75"/>
                  <a:gd fmla="*/ 12 w 35" name="T76"/>
                  <a:gd fmla="*/ 16 h 36" name="T77"/>
                  <a:gd fmla="*/ 19 w 35" name="T78"/>
                  <a:gd fmla="*/ 12 h 36" name="T79"/>
                  <a:gd fmla="*/ 23 w 35" name="T80"/>
                  <a:gd fmla="*/ 19 h 36" name="T81"/>
                  <a:gd fmla="*/ 16 w 35" name="T82"/>
                  <a:gd fmla="*/ 23 h 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6" w="35">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5" name="Freeform 29"/>
              <p:cNvSpPr/>
              <p:nvPr/>
            </p:nvSpPr>
            <p:spPr bwMode="auto">
              <a:xfrm>
                <a:off x="1076325" y="2314576"/>
                <a:ext cx="141288" cy="146050"/>
              </a:xfrm>
              <a:custGeom>
                <a:gdLst>
                  <a:gd fmla="*/ 133 w 133" name="T0"/>
                  <a:gd fmla="*/ 64 h 139" name="T1"/>
                  <a:gd fmla="*/ 132 w 133" name="T2"/>
                  <a:gd fmla="*/ 57 h 139" name="T3"/>
                  <a:gd fmla="*/ 122 w 133" name="T4"/>
                  <a:gd fmla="*/ 49 h 139" name="T5"/>
                  <a:gd fmla="*/ 119 w 133" name="T6"/>
                  <a:gd fmla="*/ 43 h 139" name="T7"/>
                  <a:gd fmla="*/ 121 w 133" name="T8"/>
                  <a:gd fmla="*/ 29 h 139" name="T9"/>
                  <a:gd fmla="*/ 117 w 133" name="T10"/>
                  <a:gd fmla="*/ 24 h 139" name="T11"/>
                  <a:gd fmla="*/ 104 w 133" name="T12"/>
                  <a:gd fmla="*/ 23 h 139" name="T13"/>
                  <a:gd fmla="*/ 98 w 133" name="T14"/>
                  <a:gd fmla="*/ 19 h 139" name="T15"/>
                  <a:gd fmla="*/ 94 w 133" name="T16"/>
                  <a:gd fmla="*/ 6 h 139" name="T17"/>
                  <a:gd fmla="*/ 87 w 133" name="T18"/>
                  <a:gd fmla="*/ 3 h 139" name="T19"/>
                  <a:gd fmla="*/ 76 w 133" name="T20"/>
                  <a:gd fmla="*/ 9 h 139" name="T21"/>
                  <a:gd fmla="*/ 69 w 133" name="T22"/>
                  <a:gd fmla="*/ 9 h 139" name="T23"/>
                  <a:gd fmla="*/ 64 w 133" name="T24"/>
                  <a:gd fmla="*/ 0 h 139" name="T25"/>
                  <a:gd fmla="*/ 55 w 133" name="T26"/>
                  <a:gd fmla="*/ 10 h 139" name="T27"/>
                  <a:gd fmla="*/ 48 w 133" name="T28"/>
                  <a:gd fmla="*/ 12 h 139" name="T29"/>
                  <a:gd fmla="*/ 36 w 133" name="T30"/>
                  <a:gd fmla="*/ 8 h 139" name="T31"/>
                  <a:gd fmla="*/ 30 w 133" name="T32"/>
                  <a:gd fmla="*/ 11 h 139" name="T33"/>
                  <a:gd fmla="*/ 27 w 133" name="T34"/>
                  <a:gd fmla="*/ 25 h 139" name="T35"/>
                  <a:gd fmla="*/ 23 w 133" name="T36"/>
                  <a:gd fmla="*/ 30 h 139" name="T37"/>
                  <a:gd fmla="*/ 10 w 133" name="T38"/>
                  <a:gd fmla="*/ 33 h 139" name="T39"/>
                  <a:gd fmla="*/ 7 w 133" name="T40"/>
                  <a:gd fmla="*/ 39 h 139" name="T41"/>
                  <a:gd fmla="*/ 11 w 133" name="T42"/>
                  <a:gd fmla="*/ 52 h 139" name="T43"/>
                  <a:gd fmla="*/ 9 w 133" name="T44"/>
                  <a:gd fmla="*/ 59 h 139" name="T45"/>
                  <a:gd fmla="*/ 0 w 133" name="T46"/>
                  <a:gd fmla="*/ 69 h 139" name="T47"/>
                  <a:gd fmla="*/ 0 w 133" name="T48"/>
                  <a:gd fmla="*/ 76 h 139" name="T49"/>
                  <a:gd fmla="*/ 10 w 133" name="T50"/>
                  <a:gd fmla="*/ 85 h 139" name="T51"/>
                  <a:gd fmla="*/ 12 w 133" name="T52"/>
                  <a:gd fmla="*/ 91 h 139" name="T53"/>
                  <a:gd fmla="*/ 9 w 133" name="T54"/>
                  <a:gd fmla="*/ 104 h 139" name="T55"/>
                  <a:gd fmla="*/ 13 w 133" name="T56"/>
                  <a:gd fmla="*/ 110 h 139" name="T57"/>
                  <a:gd fmla="*/ 25 w 133" name="T58"/>
                  <a:gd fmla="*/ 113 h 139" name="T59"/>
                  <a:gd fmla="*/ 30 w 133" name="T60"/>
                  <a:gd fmla="*/ 118 h 139" name="T61"/>
                  <a:gd fmla="*/ 34 w 133" name="T62"/>
                  <a:gd fmla="*/ 130 h 139" name="T63"/>
                  <a:gd fmla="*/ 40 w 133" name="T64"/>
                  <a:gd fmla="*/ 134 h 139" name="T65"/>
                  <a:gd fmla="*/ 52 w 133" name="T66"/>
                  <a:gd fmla="*/ 129 h 139" name="T67"/>
                  <a:gd fmla="*/ 59 w 133" name="T68"/>
                  <a:gd fmla="*/ 130 h 139" name="T69"/>
                  <a:gd fmla="*/ 67 w 133" name="T70"/>
                  <a:gd fmla="*/ 139 h 139" name="T71"/>
                  <a:gd fmla="*/ 73 w 133" name="T72"/>
                  <a:gd fmla="*/ 130 h 139" name="T73"/>
                  <a:gd fmla="*/ 80 w 133" name="T74"/>
                  <a:gd fmla="*/ 129 h 139" name="T75"/>
                  <a:gd fmla="*/ 92 w 133" name="T76"/>
                  <a:gd fmla="*/ 134 h 139" name="T77"/>
                  <a:gd fmla="*/ 98 w 133" name="T78"/>
                  <a:gd fmla="*/ 131 h 139" name="T79"/>
                  <a:gd fmla="*/ 102 w 133" name="T80"/>
                  <a:gd fmla="*/ 118 h 139" name="T81"/>
                  <a:gd fmla="*/ 107 w 133" name="T82"/>
                  <a:gd fmla="*/ 114 h 139" name="T83"/>
                  <a:gd fmla="*/ 120 w 133" name="T84"/>
                  <a:gd fmla="*/ 111 h 139" name="T85"/>
                  <a:gd fmla="*/ 124 w 133" name="T86"/>
                  <a:gd fmla="*/ 105 h 139" name="T87"/>
                  <a:gd fmla="*/ 121 w 133" name="T88"/>
                  <a:gd fmla="*/ 92 h 139" name="T89"/>
                  <a:gd fmla="*/ 123 w 133" name="T90"/>
                  <a:gd fmla="*/ 86 h 139" name="T91"/>
                  <a:gd fmla="*/ 133 w 133" name="T92"/>
                  <a:gd fmla="*/ 77 h 1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9" w="133">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6" name="Freeform 30"/>
              <p:cNvSpPr/>
              <p:nvPr/>
            </p:nvSpPr>
            <p:spPr bwMode="auto">
              <a:xfrm>
                <a:off x="1157288" y="2359026"/>
                <a:ext cx="46038" cy="28575"/>
              </a:xfrm>
              <a:custGeom>
                <a:gdLst>
                  <a:gd fmla="*/ 44 w 44" name="T0"/>
                  <a:gd fmla="*/ 26 h 26" name="T1"/>
                  <a:gd fmla="*/ 1 w 44" name="T2"/>
                  <a:gd fmla="*/ 26 h 26" name="T3"/>
                  <a:gd fmla="*/ 0 w 44" name="T4"/>
                  <a:gd fmla="*/ 22 h 26" name="T5"/>
                  <a:gd fmla="*/ 37 w 44" name="T6"/>
                  <a:gd fmla="*/ 0 h 26" name="T7"/>
                  <a:gd fmla="*/ 44 w 44" name="T8"/>
                  <a:gd fmla="*/ 26 h 26" name="T9"/>
                </a:gdLst>
                <a:cxnLst>
                  <a:cxn ang="0">
                    <a:pos x="T0" y="T1"/>
                  </a:cxn>
                  <a:cxn ang="0">
                    <a:pos x="T2" y="T3"/>
                  </a:cxn>
                  <a:cxn ang="0">
                    <a:pos x="T4" y="T5"/>
                  </a:cxn>
                  <a:cxn ang="0">
                    <a:pos x="T6" y="T7"/>
                  </a:cxn>
                  <a:cxn ang="0">
                    <a:pos x="T8" y="T9"/>
                  </a:cxn>
                </a:cxnLst>
                <a:rect b="b" l="0" r="r" t="0"/>
                <a:pathLst>
                  <a:path h="26" w="44">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7"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8" name="Freeform 32"/>
              <p:cNvSpPr/>
              <p:nvPr/>
            </p:nvSpPr>
            <p:spPr bwMode="auto">
              <a:xfrm>
                <a:off x="1152525" y="2336801"/>
                <a:ext cx="42863" cy="44450"/>
              </a:xfrm>
              <a:custGeom>
                <a:gdLst>
                  <a:gd fmla="*/ 40 w 40" name="T0"/>
                  <a:gd fmla="*/ 19 h 42" name="T1"/>
                  <a:gd fmla="*/ 3 w 40" name="T2"/>
                  <a:gd fmla="*/ 42 h 42" name="T3"/>
                  <a:gd fmla="*/ 0 w 40" name="T4"/>
                  <a:gd fmla="*/ 39 h 42" name="T5"/>
                  <a:gd fmla="*/ 22 w 40" name="T6"/>
                  <a:gd fmla="*/ 0 h 42" name="T7"/>
                  <a:gd fmla="*/ 40 w 40" name="T8"/>
                  <a:gd fmla="*/ 19 h 42" name="T9"/>
                </a:gdLst>
                <a:cxnLst>
                  <a:cxn ang="0">
                    <a:pos x="T0" y="T1"/>
                  </a:cxn>
                  <a:cxn ang="0">
                    <a:pos x="T2" y="T3"/>
                  </a:cxn>
                  <a:cxn ang="0">
                    <a:pos x="T4" y="T5"/>
                  </a:cxn>
                  <a:cxn ang="0">
                    <a:pos x="T6" y="T7"/>
                  </a:cxn>
                  <a:cxn ang="0">
                    <a:pos x="T8" y="T9"/>
                  </a:cxn>
                </a:cxnLst>
                <a:rect b="b" l="0" r="r" t="0"/>
                <a:pathLst>
                  <a:path h="42" w="40">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9" name="Freeform 33"/>
              <p:cNvSpPr/>
              <p:nvPr/>
            </p:nvSpPr>
            <p:spPr bwMode="auto">
              <a:xfrm>
                <a:off x="1147763" y="2328863"/>
                <a:ext cx="26988" cy="49213"/>
              </a:xfrm>
              <a:custGeom>
                <a:gdLst>
                  <a:gd fmla="*/ 26 w 26" name="T0"/>
                  <a:gd fmla="*/ 7 h 46" name="T1"/>
                  <a:gd fmla="*/ 4 w 26" name="T2"/>
                  <a:gd fmla="*/ 46 h 46" name="T3"/>
                  <a:gd fmla="*/ 0 w 26" name="T4"/>
                  <a:gd fmla="*/ 45 h 46" name="T5"/>
                  <a:gd fmla="*/ 0 w 26" name="T6"/>
                  <a:gd fmla="*/ 0 h 46" name="T7"/>
                  <a:gd fmla="*/ 26 w 26" name="T8"/>
                  <a:gd fmla="*/ 7 h 46" name="T9"/>
                </a:gdLst>
                <a:cxnLst>
                  <a:cxn ang="0">
                    <a:pos x="T0" y="T1"/>
                  </a:cxn>
                  <a:cxn ang="0">
                    <a:pos x="T2" y="T3"/>
                  </a:cxn>
                  <a:cxn ang="0">
                    <a:pos x="T4" y="T5"/>
                  </a:cxn>
                  <a:cxn ang="0">
                    <a:pos x="T6" y="T7"/>
                  </a:cxn>
                  <a:cxn ang="0">
                    <a:pos x="T8" y="T9"/>
                  </a:cxn>
                </a:cxnLst>
                <a:rect b="b" l="0" r="r" t="0"/>
                <a:pathLst>
                  <a:path h="46" w="2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0" name="Freeform 34"/>
              <p:cNvSpPr/>
              <p:nvPr/>
            </p:nvSpPr>
            <p:spPr bwMode="auto">
              <a:xfrm>
                <a:off x="1120775" y="2328863"/>
                <a:ext cx="25400" cy="49213"/>
              </a:xfrm>
              <a:custGeom>
                <a:gdLst>
                  <a:gd fmla="*/ 25 w 25" name="T0"/>
                  <a:gd fmla="*/ 0 h 46" name="T1"/>
                  <a:gd fmla="*/ 25 w 25" name="T2"/>
                  <a:gd fmla="*/ 45 h 46" name="T3"/>
                  <a:gd fmla="*/ 21 w 25" name="T4"/>
                  <a:gd fmla="*/ 46 h 46" name="T5"/>
                  <a:gd fmla="*/ 0 w 25" name="T6"/>
                  <a:gd fmla="*/ 7 h 46" name="T7"/>
                  <a:gd fmla="*/ 25 w 25" name="T8"/>
                  <a:gd fmla="*/ 0 h 46" name="T9"/>
                </a:gdLst>
                <a:cxnLst>
                  <a:cxn ang="0">
                    <a:pos x="T0" y="T1"/>
                  </a:cxn>
                  <a:cxn ang="0">
                    <a:pos x="T2" y="T3"/>
                  </a:cxn>
                  <a:cxn ang="0">
                    <a:pos x="T4" y="T5"/>
                  </a:cxn>
                  <a:cxn ang="0">
                    <a:pos x="T6" y="T7"/>
                  </a:cxn>
                  <a:cxn ang="0">
                    <a:pos x="T8" y="T9"/>
                  </a:cxn>
                </a:cxnLst>
                <a:rect b="b" l="0" r="r" t="0"/>
                <a:pathLst>
                  <a:path h="46" w="25">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1" name="Freeform 35"/>
              <p:cNvSpPr/>
              <p:nvPr/>
            </p:nvSpPr>
            <p:spPr bwMode="auto">
              <a:xfrm>
                <a:off x="1098550" y="2336801"/>
                <a:ext cx="42863" cy="44450"/>
              </a:xfrm>
              <a:custGeom>
                <a:gdLst>
                  <a:gd fmla="*/ 18 w 40" name="T0"/>
                  <a:gd fmla="*/ 0 h 42" name="T1"/>
                  <a:gd fmla="*/ 40 w 40" name="T2"/>
                  <a:gd fmla="*/ 39 h 42" name="T3"/>
                  <a:gd fmla="*/ 37 w 40" name="T4"/>
                  <a:gd fmla="*/ 42 h 42" name="T5"/>
                  <a:gd fmla="*/ 0 w 40" name="T6"/>
                  <a:gd fmla="*/ 19 h 42" name="T7"/>
                  <a:gd fmla="*/ 18 w 40" name="T8"/>
                  <a:gd fmla="*/ 0 h 42" name="T9"/>
                </a:gdLst>
                <a:cxnLst>
                  <a:cxn ang="0">
                    <a:pos x="T0" y="T1"/>
                  </a:cxn>
                  <a:cxn ang="0">
                    <a:pos x="T2" y="T3"/>
                  </a:cxn>
                  <a:cxn ang="0">
                    <a:pos x="T4" y="T5"/>
                  </a:cxn>
                  <a:cxn ang="0">
                    <a:pos x="T6" y="T7"/>
                  </a:cxn>
                  <a:cxn ang="0">
                    <a:pos x="T8" y="T9"/>
                  </a:cxn>
                </a:cxnLst>
                <a:rect b="b" l="0" r="r" t="0"/>
                <a:pathLst>
                  <a:path h="42" w="40">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2" name="Freeform 36"/>
              <p:cNvSpPr/>
              <p:nvPr/>
            </p:nvSpPr>
            <p:spPr bwMode="auto">
              <a:xfrm>
                <a:off x="1090613" y="2359026"/>
                <a:ext cx="47625" cy="28575"/>
              </a:xfrm>
              <a:custGeom>
                <a:gdLst>
                  <a:gd fmla="*/ 7 w 45" name="T0"/>
                  <a:gd fmla="*/ 0 h 26" name="T1"/>
                  <a:gd fmla="*/ 45 w 45" name="T2"/>
                  <a:gd fmla="*/ 22 h 26" name="T3"/>
                  <a:gd fmla="*/ 44 w 45" name="T4"/>
                  <a:gd fmla="*/ 26 h 26" name="T5"/>
                  <a:gd fmla="*/ 0 w 45" name="T6"/>
                  <a:gd fmla="*/ 26 h 26" name="T7"/>
                  <a:gd fmla="*/ 7 w 45" name="T8"/>
                  <a:gd fmla="*/ 0 h 26" name="T9"/>
                </a:gdLst>
                <a:cxnLst>
                  <a:cxn ang="0">
                    <a:pos x="T0" y="T1"/>
                  </a:cxn>
                  <a:cxn ang="0">
                    <a:pos x="T2" y="T3"/>
                  </a:cxn>
                  <a:cxn ang="0">
                    <a:pos x="T4" y="T5"/>
                  </a:cxn>
                  <a:cxn ang="0">
                    <a:pos x="T6" y="T7"/>
                  </a:cxn>
                  <a:cxn ang="0">
                    <a:pos x="T8" y="T9"/>
                  </a:cxn>
                </a:cxnLst>
                <a:rect b="b" l="0" r="r" t="0"/>
                <a:pathLst>
                  <a:path h="26" w="45">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3" name="Freeform 37"/>
              <p:cNvSpPr/>
              <p:nvPr/>
            </p:nvSpPr>
            <p:spPr bwMode="auto">
              <a:xfrm>
                <a:off x="1090613" y="2389188"/>
                <a:ext cx="47625" cy="26988"/>
              </a:xfrm>
              <a:custGeom>
                <a:gdLst>
                  <a:gd fmla="*/ 0 w 45" name="T0"/>
                  <a:gd fmla="*/ 0 h 26" name="T1"/>
                  <a:gd fmla="*/ 44 w 45" name="T2"/>
                  <a:gd fmla="*/ 0 h 26" name="T3"/>
                  <a:gd fmla="*/ 45 w 45" name="T4"/>
                  <a:gd fmla="*/ 3 h 26" name="T5"/>
                  <a:gd fmla="*/ 7 w 45" name="T6"/>
                  <a:gd fmla="*/ 26 h 26" name="T7"/>
                  <a:gd fmla="*/ 0 w 45" name="T8"/>
                  <a:gd fmla="*/ 0 h 26" name="T9"/>
                </a:gdLst>
                <a:cxnLst>
                  <a:cxn ang="0">
                    <a:pos x="T0" y="T1"/>
                  </a:cxn>
                  <a:cxn ang="0">
                    <a:pos x="T2" y="T3"/>
                  </a:cxn>
                  <a:cxn ang="0">
                    <a:pos x="T4" y="T5"/>
                  </a:cxn>
                  <a:cxn ang="0">
                    <a:pos x="T6" y="T7"/>
                  </a:cxn>
                  <a:cxn ang="0">
                    <a:pos x="T8" y="T9"/>
                  </a:cxn>
                </a:cxnLst>
                <a:rect b="b" l="0" r="r" t="0"/>
                <a:pathLst>
                  <a:path h="26" w="45">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4" name="Freeform 38"/>
              <p:cNvSpPr/>
              <p:nvPr/>
            </p:nvSpPr>
            <p:spPr bwMode="auto">
              <a:xfrm>
                <a:off x="1098550" y="2393951"/>
                <a:ext cx="42863" cy="44450"/>
              </a:xfrm>
              <a:custGeom>
                <a:gdLst>
                  <a:gd fmla="*/ 0 w 40" name="T0"/>
                  <a:gd fmla="*/ 22 h 42" name="T1"/>
                  <a:gd fmla="*/ 37 w 40" name="T2"/>
                  <a:gd fmla="*/ 0 h 42" name="T3"/>
                  <a:gd fmla="*/ 40 w 40" name="T4"/>
                  <a:gd fmla="*/ 3 h 42" name="T5"/>
                  <a:gd fmla="*/ 18 w 40" name="T6"/>
                  <a:gd fmla="*/ 42 h 42" name="T7"/>
                  <a:gd fmla="*/ 0 w 40" name="T8"/>
                  <a:gd fmla="*/ 22 h 42" name="T9"/>
                </a:gdLst>
                <a:cxnLst>
                  <a:cxn ang="0">
                    <a:pos x="T0" y="T1"/>
                  </a:cxn>
                  <a:cxn ang="0">
                    <a:pos x="T2" y="T3"/>
                  </a:cxn>
                  <a:cxn ang="0">
                    <a:pos x="T4" y="T5"/>
                  </a:cxn>
                  <a:cxn ang="0">
                    <a:pos x="T6" y="T7"/>
                  </a:cxn>
                  <a:cxn ang="0">
                    <a:pos x="T8" y="T9"/>
                  </a:cxn>
                </a:cxnLst>
                <a:rect b="b" l="0" r="r" t="0"/>
                <a:pathLst>
                  <a:path h="42" w="40">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5" name="Freeform 39"/>
              <p:cNvSpPr/>
              <p:nvPr/>
            </p:nvSpPr>
            <p:spPr bwMode="auto">
              <a:xfrm>
                <a:off x="1120775" y="2397126"/>
                <a:ext cx="25400" cy="49213"/>
              </a:xfrm>
              <a:custGeom>
                <a:gdLst>
                  <a:gd fmla="*/ 0 w 25" name="T0"/>
                  <a:gd fmla="*/ 39 h 46" name="T1"/>
                  <a:gd fmla="*/ 21 w 25" name="T2"/>
                  <a:gd fmla="*/ 0 h 46" name="T3"/>
                  <a:gd fmla="*/ 25 w 25" name="T4"/>
                  <a:gd fmla="*/ 1 h 46" name="T5"/>
                  <a:gd fmla="*/ 25 w 25" name="T6"/>
                  <a:gd fmla="*/ 46 h 46" name="T7"/>
                  <a:gd fmla="*/ 0 w 25" name="T8"/>
                  <a:gd fmla="*/ 39 h 46" name="T9"/>
                </a:gdLst>
                <a:cxnLst>
                  <a:cxn ang="0">
                    <a:pos x="T0" y="T1"/>
                  </a:cxn>
                  <a:cxn ang="0">
                    <a:pos x="T2" y="T3"/>
                  </a:cxn>
                  <a:cxn ang="0">
                    <a:pos x="T4" y="T5"/>
                  </a:cxn>
                  <a:cxn ang="0">
                    <a:pos x="T6" y="T7"/>
                  </a:cxn>
                  <a:cxn ang="0">
                    <a:pos x="T8" y="T9"/>
                  </a:cxn>
                </a:cxnLst>
                <a:rect b="b" l="0" r="r" t="0"/>
                <a:pathLst>
                  <a:path h="46" w="25">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6" name="Freeform 40"/>
              <p:cNvSpPr/>
              <p:nvPr/>
            </p:nvSpPr>
            <p:spPr bwMode="auto">
              <a:xfrm>
                <a:off x="1147763" y="2397126"/>
                <a:ext cx="26988" cy="49213"/>
              </a:xfrm>
              <a:custGeom>
                <a:gdLst>
                  <a:gd fmla="*/ 0 w 26" name="T0"/>
                  <a:gd fmla="*/ 46 h 46" name="T1"/>
                  <a:gd fmla="*/ 0 w 26" name="T2"/>
                  <a:gd fmla="*/ 1 h 46" name="T3"/>
                  <a:gd fmla="*/ 4 w 26" name="T4"/>
                  <a:gd fmla="*/ 0 h 46" name="T5"/>
                  <a:gd fmla="*/ 26 w 26" name="T6"/>
                  <a:gd fmla="*/ 39 h 46" name="T7"/>
                  <a:gd fmla="*/ 0 w 26" name="T8"/>
                  <a:gd fmla="*/ 46 h 46" name="T9"/>
                </a:gdLst>
                <a:cxnLst>
                  <a:cxn ang="0">
                    <a:pos x="T0" y="T1"/>
                  </a:cxn>
                  <a:cxn ang="0">
                    <a:pos x="T2" y="T3"/>
                  </a:cxn>
                  <a:cxn ang="0">
                    <a:pos x="T4" y="T5"/>
                  </a:cxn>
                  <a:cxn ang="0">
                    <a:pos x="T6" y="T7"/>
                  </a:cxn>
                  <a:cxn ang="0">
                    <a:pos x="T8" y="T9"/>
                  </a:cxn>
                </a:cxnLst>
                <a:rect b="b" l="0" r="r" t="0"/>
                <a:pathLst>
                  <a:path h="46" w="2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7" name="Freeform 41"/>
              <p:cNvSpPr/>
              <p:nvPr/>
            </p:nvSpPr>
            <p:spPr bwMode="auto">
              <a:xfrm>
                <a:off x="1152525" y="2393951"/>
                <a:ext cx="42863" cy="44450"/>
              </a:xfrm>
              <a:custGeom>
                <a:gdLst>
                  <a:gd fmla="*/ 22 w 40" name="T0"/>
                  <a:gd fmla="*/ 42 h 42" name="T1"/>
                  <a:gd fmla="*/ 0 w 40" name="T2"/>
                  <a:gd fmla="*/ 3 h 42" name="T3"/>
                  <a:gd fmla="*/ 3 w 40" name="T4"/>
                  <a:gd fmla="*/ 0 h 42" name="T5"/>
                  <a:gd fmla="*/ 40 w 40" name="T6"/>
                  <a:gd fmla="*/ 22 h 42" name="T7"/>
                  <a:gd fmla="*/ 22 w 40" name="T8"/>
                  <a:gd fmla="*/ 42 h 42" name="T9"/>
                </a:gdLst>
                <a:cxnLst>
                  <a:cxn ang="0">
                    <a:pos x="T0" y="T1"/>
                  </a:cxn>
                  <a:cxn ang="0">
                    <a:pos x="T2" y="T3"/>
                  </a:cxn>
                  <a:cxn ang="0">
                    <a:pos x="T4" y="T5"/>
                  </a:cxn>
                  <a:cxn ang="0">
                    <a:pos x="T6" y="T7"/>
                  </a:cxn>
                  <a:cxn ang="0">
                    <a:pos x="T8" y="T9"/>
                  </a:cxn>
                </a:cxnLst>
                <a:rect b="b" l="0" r="r" t="0"/>
                <a:pathLst>
                  <a:path h="42" w="40">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8" name="Freeform 42"/>
              <p:cNvSpPr/>
              <p:nvPr/>
            </p:nvSpPr>
            <p:spPr bwMode="auto">
              <a:xfrm>
                <a:off x="1157288" y="2389188"/>
                <a:ext cx="46038" cy="26988"/>
              </a:xfrm>
              <a:custGeom>
                <a:gdLst>
                  <a:gd fmla="*/ 37 w 44" name="T0"/>
                  <a:gd fmla="*/ 26 h 26" name="T1"/>
                  <a:gd fmla="*/ 0 w 44" name="T2"/>
                  <a:gd fmla="*/ 3 h 26" name="T3"/>
                  <a:gd fmla="*/ 1 w 44" name="T4"/>
                  <a:gd fmla="*/ 0 h 26" name="T5"/>
                  <a:gd fmla="*/ 44 w 44" name="T6"/>
                  <a:gd fmla="*/ 0 h 26" name="T7"/>
                  <a:gd fmla="*/ 37 w 44" name="T8"/>
                  <a:gd fmla="*/ 26 h 26" name="T9"/>
                </a:gdLst>
                <a:cxnLst>
                  <a:cxn ang="0">
                    <a:pos x="T0" y="T1"/>
                  </a:cxn>
                  <a:cxn ang="0">
                    <a:pos x="T2" y="T3"/>
                  </a:cxn>
                  <a:cxn ang="0">
                    <a:pos x="T4" y="T5"/>
                  </a:cxn>
                  <a:cxn ang="0">
                    <a:pos x="T6" y="T7"/>
                  </a:cxn>
                  <a:cxn ang="0">
                    <a:pos x="T8" y="T9"/>
                  </a:cxn>
                </a:cxnLst>
                <a:rect b="b" l="0" r="r" t="0"/>
                <a:pathLst>
                  <a:path h="26" w="44">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9" name="Freeform 43"/>
              <p:cNvSpPr/>
              <p:nvPr/>
            </p:nvSpPr>
            <p:spPr bwMode="auto">
              <a:xfrm>
                <a:off x="1211263" y="2414588"/>
                <a:ext cx="98425" cy="103188"/>
              </a:xfrm>
              <a:custGeom>
                <a:gdLst>
                  <a:gd fmla="*/ 93 w 93" name="T0"/>
                  <a:gd fmla="*/ 45 h 97" name="T1"/>
                  <a:gd fmla="*/ 92 w 93" name="T2"/>
                  <a:gd fmla="*/ 40 h 97" name="T3"/>
                  <a:gd fmla="*/ 85 w 93" name="T4"/>
                  <a:gd fmla="*/ 34 h 97" name="T5"/>
                  <a:gd fmla="*/ 83 w 93" name="T6"/>
                  <a:gd fmla="*/ 30 h 97" name="T7"/>
                  <a:gd fmla="*/ 84 w 93" name="T8"/>
                  <a:gd fmla="*/ 21 h 97" name="T9"/>
                  <a:gd fmla="*/ 81 w 93" name="T10"/>
                  <a:gd fmla="*/ 17 h 97" name="T11"/>
                  <a:gd fmla="*/ 72 w 93" name="T12"/>
                  <a:gd fmla="*/ 16 h 97" name="T13"/>
                  <a:gd fmla="*/ 69 w 93" name="T14"/>
                  <a:gd fmla="*/ 13 h 97" name="T15"/>
                  <a:gd fmla="*/ 65 w 93" name="T16"/>
                  <a:gd fmla="*/ 4 h 97" name="T17"/>
                  <a:gd fmla="*/ 61 w 93" name="T18"/>
                  <a:gd fmla="*/ 3 h 97" name="T19"/>
                  <a:gd fmla="*/ 53 w 93" name="T20"/>
                  <a:gd fmla="*/ 7 h 97" name="T21"/>
                  <a:gd fmla="*/ 48 w 93" name="T22"/>
                  <a:gd fmla="*/ 6 h 97" name="T23"/>
                  <a:gd fmla="*/ 44 w 93" name="T24"/>
                  <a:gd fmla="*/ 0 h 97" name="T25"/>
                  <a:gd fmla="*/ 38 w 93" name="T26"/>
                  <a:gd fmla="*/ 7 h 97" name="T27"/>
                  <a:gd fmla="*/ 34 w 93" name="T28"/>
                  <a:gd fmla="*/ 8 h 97" name="T29"/>
                  <a:gd fmla="*/ 25 w 93" name="T30"/>
                  <a:gd fmla="*/ 6 h 97" name="T31"/>
                  <a:gd fmla="*/ 21 w 93" name="T32"/>
                  <a:gd fmla="*/ 8 h 97" name="T33"/>
                  <a:gd fmla="*/ 19 w 93" name="T34"/>
                  <a:gd fmla="*/ 17 h 97" name="T35"/>
                  <a:gd fmla="*/ 16 w 93" name="T36"/>
                  <a:gd fmla="*/ 21 h 97" name="T37"/>
                  <a:gd fmla="*/ 7 w 93" name="T38"/>
                  <a:gd fmla="*/ 23 h 97" name="T39"/>
                  <a:gd fmla="*/ 5 w 93" name="T40"/>
                  <a:gd fmla="*/ 27 h 97" name="T41"/>
                  <a:gd fmla="*/ 8 w 93" name="T42"/>
                  <a:gd fmla="*/ 36 h 97" name="T43"/>
                  <a:gd fmla="*/ 6 w 93" name="T44"/>
                  <a:gd fmla="*/ 41 h 97" name="T45"/>
                  <a:gd fmla="*/ 0 w 93" name="T46"/>
                  <a:gd fmla="*/ 48 h 97" name="T47"/>
                  <a:gd fmla="*/ 0 w 93" name="T48"/>
                  <a:gd fmla="*/ 53 h 97" name="T49"/>
                  <a:gd fmla="*/ 7 w 93" name="T50"/>
                  <a:gd fmla="*/ 59 h 97" name="T51"/>
                  <a:gd fmla="*/ 8 w 93" name="T52"/>
                  <a:gd fmla="*/ 64 h 97" name="T53"/>
                  <a:gd fmla="*/ 6 w 93" name="T54"/>
                  <a:gd fmla="*/ 73 h 97" name="T55"/>
                  <a:gd fmla="*/ 9 w 93" name="T56"/>
                  <a:gd fmla="*/ 77 h 97" name="T57"/>
                  <a:gd fmla="*/ 18 w 93" name="T58"/>
                  <a:gd fmla="*/ 79 h 97" name="T59"/>
                  <a:gd fmla="*/ 21 w 93" name="T60"/>
                  <a:gd fmla="*/ 82 h 97" name="T61"/>
                  <a:gd fmla="*/ 24 w 93" name="T62"/>
                  <a:gd fmla="*/ 91 h 97" name="T63"/>
                  <a:gd fmla="*/ 28 w 93" name="T64"/>
                  <a:gd fmla="*/ 93 h 97" name="T65"/>
                  <a:gd fmla="*/ 37 w 93" name="T66"/>
                  <a:gd fmla="*/ 90 h 97" name="T67"/>
                  <a:gd fmla="*/ 41 w 93" name="T68"/>
                  <a:gd fmla="*/ 91 h 97" name="T69"/>
                  <a:gd fmla="*/ 46 w 93" name="T70"/>
                  <a:gd fmla="*/ 97 h 97" name="T71"/>
                  <a:gd fmla="*/ 51 w 93" name="T72"/>
                  <a:gd fmla="*/ 91 h 97" name="T73"/>
                  <a:gd fmla="*/ 56 w 93" name="T74"/>
                  <a:gd fmla="*/ 90 h 97" name="T75"/>
                  <a:gd fmla="*/ 64 w 93" name="T76"/>
                  <a:gd fmla="*/ 93 h 97" name="T77"/>
                  <a:gd fmla="*/ 68 w 93" name="T78"/>
                  <a:gd fmla="*/ 91 h 97" name="T79"/>
                  <a:gd fmla="*/ 71 w 93" name="T80"/>
                  <a:gd fmla="*/ 82 h 97" name="T81"/>
                  <a:gd fmla="*/ 75 w 93" name="T82"/>
                  <a:gd fmla="*/ 79 h 97" name="T83"/>
                  <a:gd fmla="*/ 84 w 93" name="T84"/>
                  <a:gd fmla="*/ 78 h 97" name="T85"/>
                  <a:gd fmla="*/ 86 w 93" name="T86"/>
                  <a:gd fmla="*/ 73 h 97" name="T87"/>
                  <a:gd fmla="*/ 84 w 93" name="T88"/>
                  <a:gd fmla="*/ 64 h 97" name="T89"/>
                  <a:gd fmla="*/ 86 w 93" name="T90"/>
                  <a:gd fmla="*/ 60 h 97" name="T91"/>
                  <a:gd fmla="*/ 93 w 93" name="T92"/>
                  <a:gd fmla="*/ 54 h 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7" w="93">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0" name="Freeform 44"/>
              <p:cNvSpPr/>
              <p:nvPr/>
            </p:nvSpPr>
            <p:spPr bwMode="auto">
              <a:xfrm>
                <a:off x="1268413" y="2446338"/>
                <a:ext cx="31750" cy="19050"/>
              </a:xfrm>
              <a:custGeom>
                <a:gdLst>
                  <a:gd fmla="*/ 31 w 31" name="T0"/>
                  <a:gd fmla="*/ 18 h 18" name="T1"/>
                  <a:gd fmla="*/ 1 w 31" name="T2"/>
                  <a:gd fmla="*/ 18 h 18" name="T3"/>
                  <a:gd fmla="*/ 0 w 31" name="T4"/>
                  <a:gd fmla="*/ 15 h 18" name="T5"/>
                  <a:gd fmla="*/ 26 w 31" name="T6"/>
                  <a:gd fmla="*/ 0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1"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2" name="Freeform 46"/>
              <p:cNvSpPr/>
              <p:nvPr/>
            </p:nvSpPr>
            <p:spPr bwMode="auto">
              <a:xfrm>
                <a:off x="1265238" y="2430463"/>
                <a:ext cx="28575" cy="31750"/>
              </a:xfrm>
              <a:custGeom>
                <a:gdLst>
                  <a:gd fmla="*/ 28 w 28" name="T0"/>
                  <a:gd fmla="*/ 14 h 30" name="T1"/>
                  <a:gd fmla="*/ 2 w 28" name="T2"/>
                  <a:gd fmla="*/ 30 h 30" name="T3"/>
                  <a:gd fmla="*/ 0 w 28" name="T4"/>
                  <a:gd fmla="*/ 28 h 30" name="T5"/>
                  <a:gd fmla="*/ 15 w 28" name="T6"/>
                  <a:gd fmla="*/ 0 h 30" name="T7"/>
                  <a:gd fmla="*/ 28 w 28" name="T8"/>
                  <a:gd fmla="*/ 14 h 30" name="T9"/>
                </a:gdLst>
                <a:cxnLst>
                  <a:cxn ang="0">
                    <a:pos x="T0" y="T1"/>
                  </a:cxn>
                  <a:cxn ang="0">
                    <a:pos x="T2" y="T3"/>
                  </a:cxn>
                  <a:cxn ang="0">
                    <a:pos x="T4" y="T5"/>
                  </a:cxn>
                  <a:cxn ang="0">
                    <a:pos x="T6" y="T7"/>
                  </a:cxn>
                  <a:cxn ang="0">
                    <a:pos x="T8" y="T9"/>
                  </a:cxn>
                </a:cxnLst>
                <a:rect b="b" l="0" r="r" t="0"/>
                <a:pathLst>
                  <a:path h="30" w="28">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3" name="Freeform 47"/>
              <p:cNvSpPr/>
              <p:nvPr/>
            </p:nvSpPr>
            <p:spPr bwMode="auto">
              <a:xfrm>
                <a:off x="1262063" y="2425701"/>
                <a:ext cx="19050" cy="33338"/>
              </a:xfrm>
              <a:custGeom>
                <a:gdLst>
                  <a:gd fmla="*/ 18 w 18" name="T0"/>
                  <a:gd fmla="*/ 5 h 32" name="T1"/>
                  <a:gd fmla="*/ 3 w 18" name="T2"/>
                  <a:gd fmla="*/ 32 h 32" name="T3"/>
                  <a:gd fmla="*/ 0 w 18" name="T4"/>
                  <a:gd fmla="*/ 31 h 32" name="T5"/>
                  <a:gd fmla="*/ 0 w 18" name="T6"/>
                  <a:gd fmla="*/ 0 h 32" name="T7"/>
                  <a:gd fmla="*/ 18 w 18" name="T8"/>
                  <a:gd fmla="*/ 5 h 32" name="T9"/>
                </a:gdLst>
                <a:cxnLst>
                  <a:cxn ang="0">
                    <a:pos x="T0" y="T1"/>
                  </a:cxn>
                  <a:cxn ang="0">
                    <a:pos x="T2" y="T3"/>
                  </a:cxn>
                  <a:cxn ang="0">
                    <a:pos x="T4" y="T5"/>
                  </a:cxn>
                  <a:cxn ang="0">
                    <a:pos x="T6" y="T7"/>
                  </a:cxn>
                  <a:cxn ang="0">
                    <a:pos x="T8" y="T9"/>
                  </a:cxn>
                </a:cxnLst>
                <a:rect b="b" l="0" r="r" t="0"/>
                <a:pathLst>
                  <a:path h="32" w="18">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4" name="Freeform 48"/>
              <p:cNvSpPr/>
              <p:nvPr/>
            </p:nvSpPr>
            <p:spPr bwMode="auto">
              <a:xfrm>
                <a:off x="1241425" y="2425701"/>
                <a:ext cx="19050" cy="33338"/>
              </a:xfrm>
              <a:custGeom>
                <a:gdLst>
                  <a:gd fmla="*/ 18 w 18" name="T0"/>
                  <a:gd fmla="*/ 0 h 32" name="T1"/>
                  <a:gd fmla="*/ 18 w 18" name="T2"/>
                  <a:gd fmla="*/ 31 h 32" name="T3"/>
                  <a:gd fmla="*/ 15 w 18" name="T4"/>
                  <a:gd fmla="*/ 32 h 32" name="T5"/>
                  <a:gd fmla="*/ 0 w 18" name="T6"/>
                  <a:gd fmla="*/ 5 h 32" name="T7"/>
                  <a:gd fmla="*/ 18 w 18" name="T8"/>
                  <a:gd fmla="*/ 0 h 32" name="T9"/>
                </a:gdLst>
                <a:cxnLst>
                  <a:cxn ang="0">
                    <a:pos x="T0" y="T1"/>
                  </a:cxn>
                  <a:cxn ang="0">
                    <a:pos x="T2" y="T3"/>
                  </a:cxn>
                  <a:cxn ang="0">
                    <a:pos x="T4" y="T5"/>
                  </a:cxn>
                  <a:cxn ang="0">
                    <a:pos x="T6" y="T7"/>
                  </a:cxn>
                  <a:cxn ang="0">
                    <a:pos x="T8" y="T9"/>
                  </a:cxn>
                </a:cxnLst>
                <a:rect b="b" l="0" r="r" t="0"/>
                <a:pathLst>
                  <a:path h="32" w="18">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5" name="Freeform 49"/>
              <p:cNvSpPr/>
              <p:nvPr/>
            </p:nvSpPr>
            <p:spPr bwMode="auto">
              <a:xfrm>
                <a:off x="1227138" y="2430463"/>
                <a:ext cx="30163" cy="31750"/>
              </a:xfrm>
              <a:custGeom>
                <a:gdLst>
                  <a:gd fmla="*/ 13 w 28" name="T0"/>
                  <a:gd fmla="*/ 0 h 30" name="T1"/>
                  <a:gd fmla="*/ 28 w 28" name="T2"/>
                  <a:gd fmla="*/ 28 h 30" name="T3"/>
                  <a:gd fmla="*/ 26 w 28" name="T4"/>
                  <a:gd fmla="*/ 30 h 30" name="T5"/>
                  <a:gd fmla="*/ 0 w 28" name="T6"/>
                  <a:gd fmla="*/ 14 h 30" name="T7"/>
                  <a:gd fmla="*/ 13 w 28" name="T8"/>
                  <a:gd fmla="*/ 0 h 30" name="T9"/>
                </a:gdLst>
                <a:cxnLst>
                  <a:cxn ang="0">
                    <a:pos x="T0" y="T1"/>
                  </a:cxn>
                  <a:cxn ang="0">
                    <a:pos x="T2" y="T3"/>
                  </a:cxn>
                  <a:cxn ang="0">
                    <a:pos x="T4" y="T5"/>
                  </a:cxn>
                  <a:cxn ang="0">
                    <a:pos x="T6" y="T7"/>
                  </a:cxn>
                  <a:cxn ang="0">
                    <a:pos x="T8" y="T9"/>
                  </a:cxn>
                </a:cxnLst>
                <a:rect b="b" l="0" r="r" t="0"/>
                <a:pathLst>
                  <a:path h="30" w="28">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6" name="Freeform 50"/>
              <p:cNvSpPr/>
              <p:nvPr/>
            </p:nvSpPr>
            <p:spPr bwMode="auto">
              <a:xfrm>
                <a:off x="1220788" y="2446338"/>
                <a:ext cx="33338" cy="19050"/>
              </a:xfrm>
              <a:custGeom>
                <a:gdLst>
                  <a:gd fmla="*/ 5 w 31" name="T0"/>
                  <a:gd fmla="*/ 0 h 18" name="T1"/>
                  <a:gd fmla="*/ 31 w 31" name="T2"/>
                  <a:gd fmla="*/ 15 h 18" name="T3"/>
                  <a:gd fmla="*/ 30 w 31" name="T4"/>
                  <a:gd fmla="*/ 18 h 18" name="T5"/>
                  <a:gd fmla="*/ 0 w 31" name="T6"/>
                  <a:gd fmla="*/ 18 h 18" name="T7"/>
                  <a:gd fmla="*/ 5 w 31" name="T8"/>
                  <a:gd fmla="*/ 0 h 18" name="T9"/>
                </a:gdLst>
                <a:cxnLst>
                  <a:cxn ang="0">
                    <a:pos x="T0" y="T1"/>
                  </a:cxn>
                  <a:cxn ang="0">
                    <a:pos x="T2" y="T3"/>
                  </a:cxn>
                  <a:cxn ang="0">
                    <a:pos x="T4" y="T5"/>
                  </a:cxn>
                  <a:cxn ang="0">
                    <a:pos x="T6" y="T7"/>
                  </a:cxn>
                  <a:cxn ang="0">
                    <a:pos x="T8" y="T9"/>
                  </a:cxn>
                </a:cxnLst>
                <a:rect b="b" l="0" r="r" t="0"/>
                <a:pathLst>
                  <a:path h="18" w="31">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7" name="Freeform 51"/>
              <p:cNvSpPr/>
              <p:nvPr/>
            </p:nvSpPr>
            <p:spPr bwMode="auto">
              <a:xfrm>
                <a:off x="1220788" y="2466976"/>
                <a:ext cx="33338" cy="19050"/>
              </a:xfrm>
              <a:custGeom>
                <a:gdLst>
                  <a:gd fmla="*/ 0 w 31" name="T0"/>
                  <a:gd fmla="*/ 0 h 19" name="T1"/>
                  <a:gd fmla="*/ 30 w 31" name="T2"/>
                  <a:gd fmla="*/ 0 h 19" name="T3"/>
                  <a:gd fmla="*/ 31 w 31" name="T4"/>
                  <a:gd fmla="*/ 3 h 19" name="T5"/>
                  <a:gd fmla="*/ 5 w 31" name="T6"/>
                  <a:gd fmla="*/ 19 h 19" name="T7"/>
                  <a:gd fmla="*/ 0 w 31" name="T8"/>
                  <a:gd fmla="*/ 0 h 19" name="T9"/>
                </a:gdLst>
                <a:cxnLst>
                  <a:cxn ang="0">
                    <a:pos x="T0" y="T1"/>
                  </a:cxn>
                  <a:cxn ang="0">
                    <a:pos x="T2" y="T3"/>
                  </a:cxn>
                  <a:cxn ang="0">
                    <a:pos x="T4" y="T5"/>
                  </a:cxn>
                  <a:cxn ang="0">
                    <a:pos x="T6" y="T7"/>
                  </a:cxn>
                  <a:cxn ang="0">
                    <a:pos x="T8" y="T9"/>
                  </a:cxn>
                </a:cxnLst>
                <a:rect b="b" l="0" r="r" t="0"/>
                <a:pathLst>
                  <a:path h="19" w="31">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8" name="Freeform 52"/>
              <p:cNvSpPr/>
              <p:nvPr/>
            </p:nvSpPr>
            <p:spPr bwMode="auto">
              <a:xfrm>
                <a:off x="1227138" y="2470151"/>
                <a:ext cx="30163" cy="31750"/>
              </a:xfrm>
              <a:custGeom>
                <a:gdLst>
                  <a:gd fmla="*/ 0 w 28" name="T0"/>
                  <a:gd fmla="*/ 16 h 29" name="T1"/>
                  <a:gd fmla="*/ 26 w 28" name="T2"/>
                  <a:gd fmla="*/ 0 h 29" name="T3"/>
                  <a:gd fmla="*/ 28 w 28" name="T4"/>
                  <a:gd fmla="*/ 2 h 29" name="T5"/>
                  <a:gd fmla="*/ 13 w 28" name="T6"/>
                  <a:gd fmla="*/ 29 h 29" name="T7"/>
                  <a:gd fmla="*/ 0 w 28" name="T8"/>
                  <a:gd fmla="*/ 16 h 29" name="T9"/>
                </a:gdLst>
                <a:cxnLst>
                  <a:cxn ang="0">
                    <a:pos x="T0" y="T1"/>
                  </a:cxn>
                  <a:cxn ang="0">
                    <a:pos x="T2" y="T3"/>
                  </a:cxn>
                  <a:cxn ang="0">
                    <a:pos x="T4" y="T5"/>
                  </a:cxn>
                  <a:cxn ang="0">
                    <a:pos x="T6" y="T7"/>
                  </a:cxn>
                  <a:cxn ang="0">
                    <a:pos x="T8" y="T9"/>
                  </a:cxn>
                </a:cxnLst>
                <a:rect b="b" l="0" r="r" t="0"/>
                <a:pathLst>
                  <a:path h="28" w="28">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9" name="Freeform 53"/>
              <p:cNvSpPr/>
              <p:nvPr/>
            </p:nvSpPr>
            <p:spPr bwMode="auto">
              <a:xfrm>
                <a:off x="1241425" y="2473326"/>
                <a:ext cx="19050" cy="33338"/>
              </a:xfrm>
              <a:custGeom>
                <a:gdLst>
                  <a:gd fmla="*/ 0 w 18" name="T0"/>
                  <a:gd fmla="*/ 27 h 32" name="T1"/>
                  <a:gd fmla="*/ 15 w 18" name="T2"/>
                  <a:gd fmla="*/ 0 h 32" name="T3"/>
                  <a:gd fmla="*/ 18 w 18" name="T4"/>
                  <a:gd fmla="*/ 1 h 32" name="T5"/>
                  <a:gd fmla="*/ 18 w 18" name="T6"/>
                  <a:gd fmla="*/ 32 h 32" name="T7"/>
                  <a:gd fmla="*/ 0 w 18" name="T8"/>
                  <a:gd fmla="*/ 27 h 32" name="T9"/>
                </a:gdLst>
                <a:cxnLst>
                  <a:cxn ang="0">
                    <a:pos x="T0" y="T1"/>
                  </a:cxn>
                  <a:cxn ang="0">
                    <a:pos x="T2" y="T3"/>
                  </a:cxn>
                  <a:cxn ang="0">
                    <a:pos x="T4" y="T5"/>
                  </a:cxn>
                  <a:cxn ang="0">
                    <a:pos x="T6" y="T7"/>
                  </a:cxn>
                  <a:cxn ang="0">
                    <a:pos x="T8" y="T9"/>
                  </a:cxn>
                </a:cxnLst>
                <a:rect b="b" l="0" r="r" t="0"/>
                <a:pathLst>
                  <a:path h="32" w="18">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0" name="Freeform 54"/>
              <p:cNvSpPr/>
              <p:nvPr/>
            </p:nvSpPr>
            <p:spPr bwMode="auto">
              <a:xfrm>
                <a:off x="1262063" y="2473326"/>
                <a:ext cx="19050" cy="33338"/>
              </a:xfrm>
              <a:custGeom>
                <a:gdLst>
                  <a:gd fmla="*/ 0 w 18" name="T0"/>
                  <a:gd fmla="*/ 32 h 32" name="T1"/>
                  <a:gd fmla="*/ 0 w 18" name="T2"/>
                  <a:gd fmla="*/ 1 h 32" name="T3"/>
                  <a:gd fmla="*/ 3 w 18" name="T4"/>
                  <a:gd fmla="*/ 0 h 32" name="T5"/>
                  <a:gd fmla="*/ 18 w 18" name="T6"/>
                  <a:gd fmla="*/ 27 h 32" name="T7"/>
                  <a:gd fmla="*/ 0 w 18" name="T8"/>
                  <a:gd fmla="*/ 32 h 32" name="T9"/>
                </a:gdLst>
                <a:cxnLst>
                  <a:cxn ang="0">
                    <a:pos x="T0" y="T1"/>
                  </a:cxn>
                  <a:cxn ang="0">
                    <a:pos x="T2" y="T3"/>
                  </a:cxn>
                  <a:cxn ang="0">
                    <a:pos x="T4" y="T5"/>
                  </a:cxn>
                  <a:cxn ang="0">
                    <a:pos x="T6" y="T7"/>
                  </a:cxn>
                  <a:cxn ang="0">
                    <a:pos x="T8" y="T9"/>
                  </a:cxn>
                </a:cxnLst>
                <a:rect b="b" l="0" r="r" t="0"/>
                <a:pathLst>
                  <a:path h="32" w="18">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1" name="Freeform 55"/>
              <p:cNvSpPr/>
              <p:nvPr/>
            </p:nvSpPr>
            <p:spPr bwMode="auto">
              <a:xfrm>
                <a:off x="1265238" y="2470151"/>
                <a:ext cx="28575" cy="31750"/>
              </a:xfrm>
              <a:custGeom>
                <a:gdLst>
                  <a:gd fmla="*/ 15 w 28" name="T0"/>
                  <a:gd fmla="*/ 29 h 29" name="T1"/>
                  <a:gd fmla="*/ 0 w 28" name="T2"/>
                  <a:gd fmla="*/ 2 h 29" name="T3"/>
                  <a:gd fmla="*/ 2 w 28" name="T4"/>
                  <a:gd fmla="*/ 0 h 29" name="T5"/>
                  <a:gd fmla="*/ 28 w 28" name="T6"/>
                  <a:gd fmla="*/ 16 h 29" name="T7"/>
                  <a:gd fmla="*/ 15 w 28" name="T8"/>
                  <a:gd fmla="*/ 29 h 29" name="T9"/>
                </a:gdLst>
                <a:cxnLst>
                  <a:cxn ang="0">
                    <a:pos x="T0" y="T1"/>
                  </a:cxn>
                  <a:cxn ang="0">
                    <a:pos x="T2" y="T3"/>
                  </a:cxn>
                  <a:cxn ang="0">
                    <a:pos x="T4" y="T5"/>
                  </a:cxn>
                  <a:cxn ang="0">
                    <a:pos x="T6" y="T7"/>
                  </a:cxn>
                  <a:cxn ang="0">
                    <a:pos x="T8" y="T9"/>
                  </a:cxn>
                </a:cxnLst>
                <a:rect b="b" l="0" r="r" t="0"/>
                <a:pathLst>
                  <a:path h="28" w="28">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2" name="Freeform 56"/>
              <p:cNvSpPr/>
              <p:nvPr/>
            </p:nvSpPr>
            <p:spPr bwMode="auto">
              <a:xfrm>
                <a:off x="1268413" y="2466976"/>
                <a:ext cx="31750" cy="19050"/>
              </a:xfrm>
              <a:custGeom>
                <a:gdLst>
                  <a:gd fmla="*/ 26 w 31" name="T0"/>
                  <a:gd fmla="*/ 19 h 19" name="T1"/>
                  <a:gd fmla="*/ 0 w 31" name="T2"/>
                  <a:gd fmla="*/ 3 h 19" name="T3"/>
                  <a:gd fmla="*/ 1 w 31" name="T4"/>
                  <a:gd fmla="*/ 0 h 19" name="T5"/>
                  <a:gd fmla="*/ 31 w 31" name="T6"/>
                  <a:gd fmla="*/ 0 h 19" name="T7"/>
                  <a:gd fmla="*/ 26 w 31" name="T8"/>
                  <a:gd fmla="*/ 19 h 19" name="T9"/>
                </a:gdLst>
                <a:cxnLst>
                  <a:cxn ang="0">
                    <a:pos x="T0" y="T1"/>
                  </a:cxn>
                  <a:cxn ang="0">
                    <a:pos x="T2" y="T3"/>
                  </a:cxn>
                  <a:cxn ang="0">
                    <a:pos x="T4" y="T5"/>
                  </a:cxn>
                  <a:cxn ang="0">
                    <a:pos x="T6" y="T7"/>
                  </a:cxn>
                  <a:cxn ang="0">
                    <a:pos x="T8" y="T9"/>
                  </a:cxn>
                </a:cxnLst>
                <a:rect b="b" l="0" r="r" t="0"/>
                <a:pathLst>
                  <a:path h="19" w="31">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3" name="Freeform 57"/>
              <p:cNvSpPr>
                <a:spLocks noEditPoints="1"/>
              </p:cNvSpPr>
              <p:nvPr/>
            </p:nvSpPr>
            <p:spPr bwMode="auto">
              <a:xfrm>
                <a:off x="1100138" y="2582863"/>
                <a:ext cx="74613" cy="76200"/>
              </a:xfrm>
              <a:custGeom>
                <a:gdLst>
                  <a:gd fmla="*/ 63 w 70" name="T0"/>
                  <a:gd fmla="*/ 24 h 72" name="T1"/>
                  <a:gd fmla="*/ 61 w 70" name="T2"/>
                  <a:gd fmla="*/ 19 h 72" name="T3"/>
                  <a:gd fmla="*/ 58 w 70" name="T4"/>
                  <a:gd fmla="*/ 15 h 72" name="T5"/>
                  <a:gd fmla="*/ 54 w 70" name="T6"/>
                  <a:gd fmla="*/ 11 h 72" name="T7"/>
                  <a:gd fmla="*/ 49 w 70" name="T8"/>
                  <a:gd fmla="*/ 8 h 72" name="T9"/>
                  <a:gd fmla="*/ 44 w 70" name="T10"/>
                  <a:gd fmla="*/ 5 h 72" name="T11"/>
                  <a:gd fmla="*/ 39 w 70" name="T12"/>
                  <a:gd fmla="*/ 4 h 72" name="T13"/>
                  <a:gd fmla="*/ 33 w 70" name="T14"/>
                  <a:gd fmla="*/ 4 h 72" name="T15"/>
                  <a:gd fmla="*/ 28 w 70" name="T16"/>
                  <a:gd fmla="*/ 5 h 72" name="T17"/>
                  <a:gd fmla="*/ 22 w 70" name="T18"/>
                  <a:gd fmla="*/ 2 h 72" name="T19"/>
                  <a:gd fmla="*/ 16 w 70" name="T20"/>
                  <a:gd fmla="*/ 5 h 72" name="T21"/>
                  <a:gd fmla="*/ 11 w 70" name="T22"/>
                  <a:gd fmla="*/ 9 h 72" name="T23"/>
                  <a:gd fmla="*/ 7 w 70" name="T24"/>
                  <a:gd fmla="*/ 14 h 72" name="T25"/>
                  <a:gd fmla="*/ 4 w 70" name="T26"/>
                  <a:gd fmla="*/ 20 h 72" name="T27"/>
                  <a:gd fmla="*/ 2 w 70" name="T28"/>
                  <a:gd fmla="*/ 26 h 72" name="T29"/>
                  <a:gd fmla="*/ 1 w 70" name="T30"/>
                  <a:gd fmla="*/ 32 h 72" name="T31"/>
                  <a:gd fmla="*/ 1 w 70" name="T32"/>
                  <a:gd fmla="*/ 39 h 72" name="T33"/>
                  <a:gd fmla="*/ 2 w 70" name="T34"/>
                  <a:gd fmla="*/ 45 h 72" name="T35"/>
                  <a:gd fmla="*/ 4 w 70" name="T36"/>
                  <a:gd fmla="*/ 51 h 72" name="T37"/>
                  <a:gd fmla="*/ 7 w 70" name="T38"/>
                  <a:gd fmla="*/ 57 h 72" name="T39"/>
                  <a:gd fmla="*/ 11 w 70" name="T40"/>
                  <a:gd fmla="*/ 62 h 72" name="T41"/>
                  <a:gd fmla="*/ 16 w 70" name="T42"/>
                  <a:gd fmla="*/ 66 h 72" name="T43"/>
                  <a:gd fmla="*/ 21 w 70" name="T44"/>
                  <a:gd fmla="*/ 69 h 72" name="T45"/>
                  <a:gd fmla="*/ 27 w 70" name="T46"/>
                  <a:gd fmla="*/ 71 h 72" name="T47"/>
                  <a:gd fmla="*/ 33 w 70" name="T48"/>
                  <a:gd fmla="*/ 72 h 72" name="T49"/>
                  <a:gd fmla="*/ 39 w 70" name="T50"/>
                  <a:gd fmla="*/ 72 h 72" name="T51"/>
                  <a:gd fmla="*/ 44 w 70" name="T52"/>
                  <a:gd fmla="*/ 71 h 72" name="T53"/>
                  <a:gd fmla="*/ 49 w 70" name="T54"/>
                  <a:gd fmla="*/ 69 h 72" name="T55"/>
                  <a:gd fmla="*/ 54 w 70" name="T56"/>
                  <a:gd fmla="*/ 66 h 72" name="T57"/>
                  <a:gd fmla="*/ 59 w 70" name="T58"/>
                  <a:gd fmla="*/ 62 h 72" name="T59"/>
                  <a:gd fmla="*/ 63 w 70" name="T60"/>
                  <a:gd fmla="*/ 57 h 72" name="T61"/>
                  <a:gd fmla="*/ 66 w 70" name="T62"/>
                  <a:gd fmla="*/ 51 h 72" name="T63"/>
                  <a:gd fmla="*/ 68 w 70" name="T64"/>
                  <a:gd fmla="*/ 45 h 72" name="T65"/>
                  <a:gd fmla="*/ 69 w 70" name="T66"/>
                  <a:gd fmla="*/ 39 h 72" name="T67"/>
                  <a:gd fmla="*/ 69 w 70" name="T68"/>
                  <a:gd fmla="*/ 32 h 72" name="T69"/>
                  <a:gd fmla="*/ 62 w 70" name="T70"/>
                  <a:gd fmla="*/ 28 h 72" name="T71"/>
                  <a:gd fmla="*/ 62 w 70" name="T72"/>
                  <a:gd fmla="*/ 28 h 72" name="T73"/>
                  <a:gd fmla="*/ 38 w 70" name="T74"/>
                  <a:gd fmla="*/ 35 h 72" name="T75"/>
                  <a:gd fmla="*/ 37 w 70" name="T76"/>
                  <a:gd fmla="*/ 31 h 72" name="T77"/>
                  <a:gd fmla="*/ 36 w 70" name="T78"/>
                  <a:gd fmla="*/ 30 h 72" name="T79"/>
                  <a:gd fmla="*/ 27 w 70" name="T80"/>
                  <a:gd fmla="*/ 8 h 72" name="T81"/>
                  <a:gd fmla="*/ 27 w 70" name="T82"/>
                  <a:gd fmla="*/ 8 h 72" name="T83"/>
                  <a:gd fmla="*/ 8 w 70" name="T84"/>
                  <a:gd fmla="*/ 28 h 72" name="T85"/>
                  <a:gd fmla="*/ 30 w 70" name="T86"/>
                  <a:gd fmla="*/ 37 h 72" name="T87"/>
                  <a:gd fmla="*/ 30 w 70" name="T88"/>
                  <a:gd fmla="*/ 38 h 72" name="T89"/>
                  <a:gd fmla="*/ 16 w 70" name="T90"/>
                  <a:gd fmla="*/ 57 h 72" name="T91"/>
                  <a:gd fmla="*/ 16 w 70" name="T92"/>
                  <a:gd fmla="*/ 57 h 72" name="T93"/>
                  <a:gd fmla="*/ 42 w 70" name="T94"/>
                  <a:gd fmla="*/ 64 h 72" name="T95"/>
                  <a:gd fmla="*/ 39 w 70" name="T96"/>
                  <a:gd fmla="*/ 40 h 72" name="T97"/>
                  <a:gd fmla="*/ 39 w 70" name="T98"/>
                  <a:gd fmla="*/ 39 h 72" name="T99"/>
                  <a:gd fmla="*/ 62 w 70" name="T100"/>
                  <a:gd fmla="*/ 43 h 72" name="T101"/>
                  <a:gd fmla="*/ 62 w 70" name="T102"/>
                  <a:gd fmla="*/ 43 h 7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2" w="70">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4" name="Freeform 58"/>
              <p:cNvSpPr>
                <a:spLocks noEditPoints="1"/>
              </p:cNvSpPr>
              <p:nvPr/>
            </p:nvSpPr>
            <p:spPr bwMode="auto">
              <a:xfrm>
                <a:off x="1030288" y="2438401"/>
                <a:ext cx="90488" cy="95250"/>
              </a:xfrm>
              <a:custGeom>
                <a:gdLst>
                  <a:gd fmla="*/ 85 w 85" name="T0"/>
                  <a:gd fmla="*/ 48 h 89" name="T1"/>
                  <a:gd fmla="*/ 85 w 85" name="T2"/>
                  <a:gd fmla="*/ 41 h 89" name="T3"/>
                  <a:gd fmla="*/ 75 w 85" name="T4"/>
                  <a:gd fmla="*/ 37 h 89" name="T5"/>
                  <a:gd fmla="*/ 74 w 85" name="T6"/>
                  <a:gd fmla="*/ 33 h 89" name="T7"/>
                  <a:gd fmla="*/ 81 w 85" name="T8"/>
                  <a:gd fmla="*/ 25 h 89" name="T9"/>
                  <a:gd fmla="*/ 78 w 85" name="T10"/>
                  <a:gd fmla="*/ 19 h 89" name="T11"/>
                  <a:gd fmla="*/ 68 w 85" name="T12"/>
                  <a:gd fmla="*/ 21 h 89" name="T13"/>
                  <a:gd fmla="*/ 68 w 85" name="T14"/>
                  <a:gd fmla="*/ 21 h 89" name="T15"/>
                  <a:gd fmla="*/ 65 w 85" name="T16"/>
                  <a:gd fmla="*/ 18 h 89" name="T17"/>
                  <a:gd fmla="*/ 65 w 85" name="T18"/>
                  <a:gd fmla="*/ 18 h 89" name="T19"/>
                  <a:gd fmla="*/ 67 w 85" name="T20"/>
                  <a:gd fmla="*/ 7 h 89" name="T21"/>
                  <a:gd fmla="*/ 61 w 85" name="T22"/>
                  <a:gd fmla="*/ 4 h 89" name="T23"/>
                  <a:gd fmla="*/ 53 w 85" name="T24"/>
                  <a:gd fmla="*/ 11 h 89" name="T25"/>
                  <a:gd fmla="*/ 53 w 85" name="T26"/>
                  <a:gd fmla="*/ 11 h 89" name="T27"/>
                  <a:gd fmla="*/ 49 w 85" name="T28"/>
                  <a:gd fmla="*/ 10 h 89" name="T29"/>
                  <a:gd fmla="*/ 49 w 85" name="T30"/>
                  <a:gd fmla="*/ 10 h 89" name="T31"/>
                  <a:gd fmla="*/ 46 w 85" name="T32"/>
                  <a:gd fmla="*/ 0 h 89" name="T33"/>
                  <a:gd fmla="*/ 39 w 85" name="T34"/>
                  <a:gd fmla="*/ 0 h 89" name="T35"/>
                  <a:gd fmla="*/ 36 w 85" name="T36"/>
                  <a:gd fmla="*/ 10 h 89" name="T37"/>
                  <a:gd fmla="*/ 36 w 85" name="T38"/>
                  <a:gd fmla="*/ 10 h 89" name="T39"/>
                  <a:gd fmla="*/ 32 w 85" name="T40"/>
                  <a:gd fmla="*/ 11 h 89" name="T41"/>
                  <a:gd fmla="*/ 32 w 85" name="T42"/>
                  <a:gd fmla="*/ 11 h 89" name="T43"/>
                  <a:gd fmla="*/ 24 w 85" name="T44"/>
                  <a:gd fmla="*/ 4 h 89" name="T45"/>
                  <a:gd fmla="*/ 18 w 85" name="T46"/>
                  <a:gd fmla="*/ 7 h 89" name="T47"/>
                  <a:gd fmla="*/ 20 w 85" name="T48"/>
                  <a:gd fmla="*/ 18 h 89" name="T49"/>
                  <a:gd fmla="*/ 20 w 85" name="T50"/>
                  <a:gd fmla="*/ 18 h 89" name="T51"/>
                  <a:gd fmla="*/ 17 w 85" name="T52"/>
                  <a:gd fmla="*/ 21 h 89" name="T53"/>
                  <a:gd fmla="*/ 17 w 85" name="T54"/>
                  <a:gd fmla="*/ 21 h 89" name="T55"/>
                  <a:gd fmla="*/ 7 w 85" name="T56"/>
                  <a:gd fmla="*/ 19 h 89" name="T57"/>
                  <a:gd fmla="*/ 4 w 85" name="T58"/>
                  <a:gd fmla="*/ 25 h 89" name="T59"/>
                  <a:gd fmla="*/ 10 w 85" name="T60"/>
                  <a:gd fmla="*/ 33 h 89" name="T61"/>
                  <a:gd fmla="*/ 9 w 85" name="T62"/>
                  <a:gd fmla="*/ 37 h 89" name="T63"/>
                  <a:gd fmla="*/ 0 w 85" name="T64"/>
                  <a:gd fmla="*/ 41 h 89" name="T65"/>
                  <a:gd fmla="*/ 0 w 85" name="T66"/>
                  <a:gd fmla="*/ 48 h 89" name="T67"/>
                  <a:gd fmla="*/ 9 w 85" name="T68"/>
                  <a:gd fmla="*/ 51 h 89" name="T69"/>
                  <a:gd fmla="*/ 10 w 85" name="T70"/>
                  <a:gd fmla="*/ 55 h 89" name="T71"/>
                  <a:gd fmla="*/ 4 w 85" name="T72"/>
                  <a:gd fmla="*/ 63 h 89" name="T73"/>
                  <a:gd fmla="*/ 7 w 85" name="T74"/>
                  <a:gd fmla="*/ 69 h 89" name="T75"/>
                  <a:gd fmla="*/ 17 w 85" name="T76"/>
                  <a:gd fmla="*/ 67 h 89" name="T77"/>
                  <a:gd fmla="*/ 20 w 85" name="T78"/>
                  <a:gd fmla="*/ 71 h 89" name="T79"/>
                  <a:gd fmla="*/ 18 w 85" name="T80"/>
                  <a:gd fmla="*/ 81 h 89" name="T81"/>
                  <a:gd fmla="*/ 24 w 85" name="T82"/>
                  <a:gd fmla="*/ 84 h 89" name="T83"/>
                  <a:gd fmla="*/ 32 w 85" name="T84"/>
                  <a:gd fmla="*/ 78 h 89" name="T85"/>
                  <a:gd fmla="*/ 36 w 85" name="T86"/>
                  <a:gd fmla="*/ 79 h 89" name="T87"/>
                  <a:gd fmla="*/ 39 w 85" name="T88"/>
                  <a:gd fmla="*/ 89 h 89" name="T89"/>
                  <a:gd fmla="*/ 46 w 85" name="T90"/>
                  <a:gd fmla="*/ 89 h 89" name="T91"/>
                  <a:gd fmla="*/ 49 w 85" name="T92"/>
                  <a:gd fmla="*/ 79 h 89" name="T93"/>
                  <a:gd fmla="*/ 53 w 85" name="T94"/>
                  <a:gd fmla="*/ 78 h 89" name="T95"/>
                  <a:gd fmla="*/ 61 w 85" name="T96"/>
                  <a:gd fmla="*/ 84 h 89" name="T97"/>
                  <a:gd fmla="*/ 67 w 85" name="T98"/>
                  <a:gd fmla="*/ 81 h 89" name="T99"/>
                  <a:gd fmla="*/ 65 w 85" name="T100"/>
                  <a:gd fmla="*/ 71 h 89" name="T101"/>
                  <a:gd fmla="*/ 68 w 85" name="T102"/>
                  <a:gd fmla="*/ 67 h 89" name="T103"/>
                  <a:gd fmla="*/ 78 w 85" name="T104"/>
                  <a:gd fmla="*/ 69 h 89" name="T105"/>
                  <a:gd fmla="*/ 81 w 85" name="T106"/>
                  <a:gd fmla="*/ 63 h 89" name="T107"/>
                  <a:gd fmla="*/ 74 w 85" name="T108"/>
                  <a:gd fmla="*/ 55 h 89" name="T109"/>
                  <a:gd fmla="*/ 75 w 85" name="T110"/>
                  <a:gd fmla="*/ 51 h 89" name="T111"/>
                  <a:gd fmla="*/ 85 w 85" name="T112"/>
                  <a:gd fmla="*/ 48 h 89" name="T113"/>
                  <a:gd fmla="*/ 42 w 85" name="T114"/>
                  <a:gd fmla="*/ 62 h 89" name="T115"/>
                  <a:gd fmla="*/ 25 w 85" name="T116"/>
                  <a:gd fmla="*/ 44 h 89" name="T117"/>
                  <a:gd fmla="*/ 42 w 85" name="T118"/>
                  <a:gd fmla="*/ 27 h 89" name="T119"/>
                  <a:gd fmla="*/ 59 w 85" name="T120"/>
                  <a:gd fmla="*/ 44 h 89" name="T121"/>
                  <a:gd fmla="*/ 42 w 85" name="T122"/>
                  <a:gd fmla="*/ 62 h 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9" w="85">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5" name="Freeform 59"/>
              <p:cNvSpPr>
                <a:spLocks noEditPoints="1"/>
              </p:cNvSpPr>
              <p:nvPr/>
            </p:nvSpPr>
            <p:spPr bwMode="auto">
              <a:xfrm>
                <a:off x="1200150" y="2738438"/>
                <a:ext cx="28575" cy="31750"/>
              </a:xfrm>
              <a:custGeom>
                <a:gdLst>
                  <a:gd fmla="*/ 27 w 27" name="T0"/>
                  <a:gd fmla="*/ 16 h 29" name="T1"/>
                  <a:gd fmla="*/ 27 w 27" name="T2"/>
                  <a:gd fmla="*/ 14 h 29" name="T3"/>
                  <a:gd fmla="*/ 24 w 27" name="T4"/>
                  <a:gd fmla="*/ 13 h 29" name="T5"/>
                  <a:gd fmla="*/ 24 w 27" name="T6"/>
                  <a:gd fmla="*/ 11 h 29" name="T7"/>
                  <a:gd fmla="*/ 26 w 27" name="T8"/>
                  <a:gd fmla="*/ 9 h 29" name="T9"/>
                  <a:gd fmla="*/ 25 w 27" name="T10"/>
                  <a:gd fmla="*/ 7 h 29" name="T11"/>
                  <a:gd fmla="*/ 22 w 27" name="T12"/>
                  <a:gd fmla="*/ 7 h 29" name="T13"/>
                  <a:gd fmla="*/ 22 w 27" name="T14"/>
                  <a:gd fmla="*/ 7 h 29" name="T15"/>
                  <a:gd fmla="*/ 21 w 27" name="T16"/>
                  <a:gd fmla="*/ 6 h 29" name="T17"/>
                  <a:gd fmla="*/ 21 w 27" name="T18"/>
                  <a:gd fmla="*/ 6 h 29" name="T19"/>
                  <a:gd fmla="*/ 21 w 27" name="T20"/>
                  <a:gd fmla="*/ 3 h 29" name="T21"/>
                  <a:gd fmla="*/ 19 w 27" name="T22"/>
                  <a:gd fmla="*/ 2 h 29" name="T23"/>
                  <a:gd fmla="*/ 17 w 27" name="T24"/>
                  <a:gd fmla="*/ 4 h 29" name="T25"/>
                  <a:gd fmla="*/ 17 w 27" name="T26"/>
                  <a:gd fmla="*/ 4 h 29" name="T27"/>
                  <a:gd fmla="*/ 16 w 27" name="T28"/>
                  <a:gd fmla="*/ 4 h 29" name="T29"/>
                  <a:gd fmla="*/ 16 w 27" name="T30"/>
                  <a:gd fmla="*/ 4 h 29" name="T31"/>
                  <a:gd fmla="*/ 15 w 27" name="T32"/>
                  <a:gd fmla="*/ 0 h 29" name="T33"/>
                  <a:gd fmla="*/ 12 w 27" name="T34"/>
                  <a:gd fmla="*/ 0 h 29" name="T35"/>
                  <a:gd fmla="*/ 11 w 27" name="T36"/>
                  <a:gd fmla="*/ 4 h 29" name="T37"/>
                  <a:gd fmla="*/ 11 w 27" name="T38"/>
                  <a:gd fmla="*/ 4 h 29" name="T39"/>
                  <a:gd fmla="*/ 10 w 27" name="T40"/>
                  <a:gd fmla="*/ 4 h 29" name="T41"/>
                  <a:gd fmla="*/ 10 w 27" name="T42"/>
                  <a:gd fmla="*/ 4 h 29" name="T43"/>
                  <a:gd fmla="*/ 7 w 27" name="T44"/>
                  <a:gd fmla="*/ 2 h 29" name="T45"/>
                  <a:gd fmla="*/ 6 w 27" name="T46"/>
                  <a:gd fmla="*/ 3 h 29" name="T47"/>
                  <a:gd fmla="*/ 6 w 27" name="T48"/>
                  <a:gd fmla="*/ 6 h 29" name="T49"/>
                  <a:gd fmla="*/ 6 w 27" name="T50"/>
                  <a:gd fmla="*/ 6 h 29" name="T51"/>
                  <a:gd fmla="*/ 5 w 27" name="T52"/>
                  <a:gd fmla="*/ 7 h 29" name="T53"/>
                  <a:gd fmla="*/ 5 w 27" name="T54"/>
                  <a:gd fmla="*/ 7 h 29" name="T55"/>
                  <a:gd fmla="*/ 2 w 27" name="T56"/>
                  <a:gd fmla="*/ 7 h 29" name="T57"/>
                  <a:gd fmla="*/ 1 w 27" name="T58"/>
                  <a:gd fmla="*/ 9 h 29" name="T59"/>
                  <a:gd fmla="*/ 3 w 27" name="T60"/>
                  <a:gd fmla="*/ 11 h 29" name="T61"/>
                  <a:gd fmla="*/ 3 w 27" name="T62"/>
                  <a:gd fmla="*/ 13 h 29" name="T63"/>
                  <a:gd fmla="*/ 0 w 27" name="T64"/>
                  <a:gd fmla="*/ 14 h 29" name="T65"/>
                  <a:gd fmla="*/ 0 w 27" name="T66"/>
                  <a:gd fmla="*/ 16 h 29" name="T67"/>
                  <a:gd fmla="*/ 3 w 27" name="T68"/>
                  <a:gd fmla="*/ 17 h 29" name="T69"/>
                  <a:gd fmla="*/ 3 w 27" name="T70"/>
                  <a:gd fmla="*/ 19 h 29" name="T71"/>
                  <a:gd fmla="*/ 1 w 27" name="T72"/>
                  <a:gd fmla="*/ 21 h 29" name="T73"/>
                  <a:gd fmla="*/ 2 w 27" name="T74"/>
                  <a:gd fmla="*/ 23 h 29" name="T75"/>
                  <a:gd fmla="*/ 5 w 27" name="T76"/>
                  <a:gd fmla="*/ 22 h 29" name="T77"/>
                  <a:gd fmla="*/ 6 w 27" name="T78"/>
                  <a:gd fmla="*/ 23 h 29" name="T79"/>
                  <a:gd fmla="*/ 6 w 27" name="T80"/>
                  <a:gd fmla="*/ 27 h 29" name="T81"/>
                  <a:gd fmla="*/ 7 w 27" name="T82"/>
                  <a:gd fmla="*/ 28 h 29" name="T83"/>
                  <a:gd fmla="*/ 10 w 27" name="T84"/>
                  <a:gd fmla="*/ 26 h 29" name="T85"/>
                  <a:gd fmla="*/ 11 w 27" name="T86"/>
                  <a:gd fmla="*/ 26 h 29" name="T87"/>
                  <a:gd fmla="*/ 12 w 27" name="T88"/>
                  <a:gd fmla="*/ 29 h 29" name="T89"/>
                  <a:gd fmla="*/ 15 w 27" name="T90"/>
                  <a:gd fmla="*/ 29 h 29" name="T91"/>
                  <a:gd fmla="*/ 16 w 27" name="T92"/>
                  <a:gd fmla="*/ 26 h 29" name="T93"/>
                  <a:gd fmla="*/ 17 w 27" name="T94"/>
                  <a:gd fmla="*/ 26 h 29" name="T95"/>
                  <a:gd fmla="*/ 19 w 27" name="T96"/>
                  <a:gd fmla="*/ 28 h 29" name="T97"/>
                  <a:gd fmla="*/ 21 w 27" name="T98"/>
                  <a:gd fmla="*/ 27 h 29" name="T99"/>
                  <a:gd fmla="*/ 21 w 27" name="T100"/>
                  <a:gd fmla="*/ 23 h 29" name="T101"/>
                  <a:gd fmla="*/ 22 w 27" name="T102"/>
                  <a:gd fmla="*/ 22 h 29" name="T103"/>
                  <a:gd fmla="*/ 25 w 27" name="T104"/>
                  <a:gd fmla="*/ 23 h 29" name="T105"/>
                  <a:gd fmla="*/ 26 w 27" name="T106"/>
                  <a:gd fmla="*/ 21 h 29" name="T107"/>
                  <a:gd fmla="*/ 24 w 27" name="T108"/>
                  <a:gd fmla="*/ 19 h 29" name="T109"/>
                  <a:gd fmla="*/ 24 w 27" name="T110"/>
                  <a:gd fmla="*/ 17 h 29" name="T111"/>
                  <a:gd fmla="*/ 27 w 27" name="T112"/>
                  <a:gd fmla="*/ 16 h 29" name="T113"/>
                  <a:gd fmla="*/ 13 w 27" name="T114"/>
                  <a:gd fmla="*/ 21 h 29" name="T115"/>
                  <a:gd fmla="*/ 8 w 27" name="T116"/>
                  <a:gd fmla="*/ 15 h 29" name="T117"/>
                  <a:gd fmla="*/ 13 w 27" name="T118"/>
                  <a:gd fmla="*/ 9 h 29" name="T119"/>
                  <a:gd fmla="*/ 19 w 27" name="T120"/>
                  <a:gd fmla="*/ 15 h 29" name="T121"/>
                  <a:gd fmla="*/ 13 w 27" name="T122"/>
                  <a:gd fmla="*/ 21 h 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 w="27">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6" name="Freeform 60"/>
              <p:cNvSpPr>
                <a:spLocks noEditPoints="1"/>
              </p:cNvSpPr>
              <p:nvPr/>
            </p:nvSpPr>
            <p:spPr bwMode="auto">
              <a:xfrm>
                <a:off x="1347788" y="2432051"/>
                <a:ext cx="50800" cy="50800"/>
              </a:xfrm>
              <a:custGeom>
                <a:gdLst>
                  <a:gd fmla="*/ 47 w 47" name="T0"/>
                  <a:gd fmla="*/ 27 h 49" name="T1"/>
                  <a:gd fmla="*/ 47 w 47" name="T2"/>
                  <a:gd fmla="*/ 23 h 49" name="T3"/>
                  <a:gd fmla="*/ 42 w 47" name="T4"/>
                  <a:gd fmla="*/ 21 h 49" name="T5"/>
                  <a:gd fmla="*/ 41 w 47" name="T6"/>
                  <a:gd fmla="*/ 19 h 49" name="T7"/>
                  <a:gd fmla="*/ 45 w 47" name="T8"/>
                  <a:gd fmla="*/ 14 h 49" name="T9"/>
                  <a:gd fmla="*/ 43 w 47" name="T10"/>
                  <a:gd fmla="*/ 11 h 49" name="T11"/>
                  <a:gd fmla="*/ 38 w 47" name="T12"/>
                  <a:gd fmla="*/ 12 h 49" name="T13"/>
                  <a:gd fmla="*/ 38 w 47" name="T14"/>
                  <a:gd fmla="*/ 12 h 49" name="T15"/>
                  <a:gd fmla="*/ 36 w 47" name="T16"/>
                  <a:gd fmla="*/ 10 h 49" name="T17"/>
                  <a:gd fmla="*/ 36 w 47" name="T18"/>
                  <a:gd fmla="*/ 10 h 49" name="T19"/>
                  <a:gd fmla="*/ 37 w 47" name="T20"/>
                  <a:gd fmla="*/ 5 h 49" name="T21"/>
                  <a:gd fmla="*/ 34 w 47" name="T22"/>
                  <a:gd fmla="*/ 3 h 49" name="T23"/>
                  <a:gd fmla="*/ 30 w 47" name="T24"/>
                  <a:gd fmla="*/ 7 h 49" name="T25"/>
                  <a:gd fmla="*/ 30 w 47" name="T26"/>
                  <a:gd fmla="*/ 7 h 49" name="T27"/>
                  <a:gd fmla="*/ 27 w 47" name="T28"/>
                  <a:gd fmla="*/ 6 h 49" name="T29"/>
                  <a:gd fmla="*/ 27 w 47" name="T30"/>
                  <a:gd fmla="*/ 6 h 49" name="T31"/>
                  <a:gd fmla="*/ 26 w 47" name="T32"/>
                  <a:gd fmla="*/ 0 h 49" name="T33"/>
                  <a:gd fmla="*/ 22 w 47" name="T34"/>
                  <a:gd fmla="*/ 0 h 49" name="T35"/>
                  <a:gd fmla="*/ 20 w 47" name="T36"/>
                  <a:gd fmla="*/ 6 h 49" name="T37"/>
                  <a:gd fmla="*/ 20 w 47" name="T38"/>
                  <a:gd fmla="*/ 6 h 49" name="T39"/>
                  <a:gd fmla="*/ 18 w 47" name="T40"/>
                  <a:gd fmla="*/ 7 h 49" name="T41"/>
                  <a:gd fmla="*/ 18 w 47" name="T42"/>
                  <a:gd fmla="*/ 7 h 49" name="T43"/>
                  <a:gd fmla="*/ 14 w 47" name="T44"/>
                  <a:gd fmla="*/ 3 h 49" name="T45"/>
                  <a:gd fmla="*/ 10 w 47" name="T46"/>
                  <a:gd fmla="*/ 5 h 49" name="T47"/>
                  <a:gd fmla="*/ 12 w 47" name="T48"/>
                  <a:gd fmla="*/ 10 h 49" name="T49"/>
                  <a:gd fmla="*/ 12 w 47" name="T50"/>
                  <a:gd fmla="*/ 10 h 49" name="T51"/>
                  <a:gd fmla="*/ 10 w 47" name="T52"/>
                  <a:gd fmla="*/ 12 h 49" name="T53"/>
                  <a:gd fmla="*/ 10 w 47" name="T54"/>
                  <a:gd fmla="*/ 12 h 49" name="T55"/>
                  <a:gd fmla="*/ 4 w 47" name="T56"/>
                  <a:gd fmla="*/ 11 h 49" name="T57"/>
                  <a:gd fmla="*/ 3 w 47" name="T58"/>
                  <a:gd fmla="*/ 14 h 49" name="T59"/>
                  <a:gd fmla="*/ 6 w 47" name="T60"/>
                  <a:gd fmla="*/ 19 h 49" name="T61"/>
                  <a:gd fmla="*/ 6 w 47" name="T62"/>
                  <a:gd fmla="*/ 21 h 49" name="T63"/>
                  <a:gd fmla="*/ 0 w 47" name="T64"/>
                  <a:gd fmla="*/ 23 h 49" name="T65"/>
                  <a:gd fmla="*/ 0 w 47" name="T66"/>
                  <a:gd fmla="*/ 27 h 49" name="T67"/>
                  <a:gd fmla="*/ 6 w 47" name="T68"/>
                  <a:gd fmla="*/ 29 h 49" name="T69"/>
                  <a:gd fmla="*/ 6 w 47" name="T70"/>
                  <a:gd fmla="*/ 31 h 49" name="T71"/>
                  <a:gd fmla="*/ 3 w 47" name="T72"/>
                  <a:gd fmla="*/ 35 h 49" name="T73"/>
                  <a:gd fmla="*/ 4 w 47" name="T74"/>
                  <a:gd fmla="*/ 39 h 49" name="T75"/>
                  <a:gd fmla="*/ 10 w 47" name="T76"/>
                  <a:gd fmla="*/ 38 h 49" name="T77"/>
                  <a:gd fmla="*/ 12 w 47" name="T78"/>
                  <a:gd fmla="*/ 39 h 49" name="T79"/>
                  <a:gd fmla="*/ 10 w 47" name="T80"/>
                  <a:gd fmla="*/ 45 h 49" name="T81"/>
                  <a:gd fmla="*/ 14 w 47" name="T82"/>
                  <a:gd fmla="*/ 47 h 49" name="T83"/>
                  <a:gd fmla="*/ 18 w 47" name="T84"/>
                  <a:gd fmla="*/ 43 h 49" name="T85"/>
                  <a:gd fmla="*/ 20 w 47" name="T86"/>
                  <a:gd fmla="*/ 44 h 49" name="T87"/>
                  <a:gd fmla="*/ 22 w 47" name="T88"/>
                  <a:gd fmla="*/ 49 h 49" name="T89"/>
                  <a:gd fmla="*/ 26 w 47" name="T90"/>
                  <a:gd fmla="*/ 49 h 49" name="T91"/>
                  <a:gd fmla="*/ 27 w 47" name="T92"/>
                  <a:gd fmla="*/ 44 h 49" name="T93"/>
                  <a:gd fmla="*/ 30 w 47" name="T94"/>
                  <a:gd fmla="*/ 43 h 49" name="T95"/>
                  <a:gd fmla="*/ 34 w 47" name="T96"/>
                  <a:gd fmla="*/ 47 h 49" name="T97"/>
                  <a:gd fmla="*/ 37 w 47" name="T98"/>
                  <a:gd fmla="*/ 45 h 49" name="T99"/>
                  <a:gd fmla="*/ 36 w 47" name="T100"/>
                  <a:gd fmla="*/ 39 h 49" name="T101"/>
                  <a:gd fmla="*/ 38 w 47" name="T102"/>
                  <a:gd fmla="*/ 38 h 49" name="T103"/>
                  <a:gd fmla="*/ 43 w 47" name="T104"/>
                  <a:gd fmla="*/ 39 h 49" name="T105"/>
                  <a:gd fmla="*/ 45 w 47" name="T106"/>
                  <a:gd fmla="*/ 35 h 49" name="T107"/>
                  <a:gd fmla="*/ 41 w 47" name="T108"/>
                  <a:gd fmla="*/ 31 h 49" name="T109"/>
                  <a:gd fmla="*/ 42 w 47" name="T110"/>
                  <a:gd fmla="*/ 29 h 49" name="T111"/>
                  <a:gd fmla="*/ 47 w 47" name="T112"/>
                  <a:gd fmla="*/ 27 h 49" name="T113"/>
                  <a:gd fmla="*/ 24 w 47" name="T114"/>
                  <a:gd fmla="*/ 35 h 49" name="T115"/>
                  <a:gd fmla="*/ 14 w 47" name="T116"/>
                  <a:gd fmla="*/ 25 h 49" name="T117"/>
                  <a:gd fmla="*/ 24 w 47" name="T118"/>
                  <a:gd fmla="*/ 15 h 49" name="T119"/>
                  <a:gd fmla="*/ 33 w 47" name="T120"/>
                  <a:gd fmla="*/ 25 h 49" name="T121"/>
                  <a:gd fmla="*/ 24 w 47" name="T122"/>
                  <a:gd fmla="*/ 35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47">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7" name="Freeform 61"/>
              <p:cNvSpPr>
                <a:spLocks noEditPoints="1"/>
              </p:cNvSpPr>
              <p:nvPr/>
            </p:nvSpPr>
            <p:spPr bwMode="auto">
              <a:xfrm>
                <a:off x="1270000" y="2611438"/>
                <a:ext cx="49213" cy="53975"/>
              </a:xfrm>
              <a:custGeom>
                <a:gdLst>
                  <a:gd fmla="*/ 46 w 47" name="T0"/>
                  <a:gd fmla="*/ 35 h 50" name="T1"/>
                  <a:gd fmla="*/ 47 w 47" name="T2"/>
                  <a:gd fmla="*/ 31 h 50" name="T3"/>
                  <a:gd fmla="*/ 42 w 47" name="T4"/>
                  <a:gd fmla="*/ 27 h 50" name="T5"/>
                  <a:gd fmla="*/ 42 w 47" name="T6"/>
                  <a:gd fmla="*/ 25 h 50" name="T7"/>
                  <a:gd fmla="*/ 47 w 47" name="T8"/>
                  <a:gd fmla="*/ 22 h 50" name="T9"/>
                  <a:gd fmla="*/ 46 w 47" name="T10"/>
                  <a:gd fmla="*/ 18 h 50" name="T11"/>
                  <a:gd fmla="*/ 41 w 47" name="T12"/>
                  <a:gd fmla="*/ 17 h 50" name="T13"/>
                  <a:gd fmla="*/ 41 w 47" name="T14"/>
                  <a:gd fmla="*/ 17 h 50" name="T15"/>
                  <a:gd fmla="*/ 40 w 47" name="T16"/>
                  <a:gd fmla="*/ 15 h 50" name="T17"/>
                  <a:gd fmla="*/ 40 w 47" name="T18"/>
                  <a:gd fmla="*/ 15 h 50" name="T19"/>
                  <a:gd fmla="*/ 42 w 47" name="T20"/>
                  <a:gd fmla="*/ 10 h 50" name="T21"/>
                  <a:gd fmla="*/ 40 w 47" name="T22"/>
                  <a:gd fmla="*/ 7 h 50" name="T23"/>
                  <a:gd fmla="*/ 35 w 47" name="T24"/>
                  <a:gd fmla="*/ 9 h 50" name="T25"/>
                  <a:gd fmla="*/ 35 w 47" name="T26"/>
                  <a:gd fmla="*/ 9 h 50" name="T27"/>
                  <a:gd fmla="*/ 33 w 47" name="T28"/>
                  <a:gd fmla="*/ 8 h 50" name="T29"/>
                  <a:gd fmla="*/ 33 w 47" name="T30"/>
                  <a:gd fmla="*/ 8 h 50" name="T31"/>
                  <a:gd fmla="*/ 33 w 47" name="T32"/>
                  <a:gd fmla="*/ 2 h 50" name="T33"/>
                  <a:gd fmla="*/ 29 w 47" name="T34"/>
                  <a:gd fmla="*/ 1 h 50" name="T35"/>
                  <a:gd fmla="*/ 25 w 47" name="T36"/>
                  <a:gd fmla="*/ 5 h 50" name="T37"/>
                  <a:gd fmla="*/ 25 w 47" name="T38"/>
                  <a:gd fmla="*/ 5 h 50" name="T39"/>
                  <a:gd fmla="*/ 23 w 47" name="T40"/>
                  <a:gd fmla="*/ 5 h 50" name="T41"/>
                  <a:gd fmla="*/ 23 w 47" name="T42"/>
                  <a:gd fmla="*/ 5 h 50" name="T43"/>
                  <a:gd fmla="*/ 20 w 47" name="T44"/>
                  <a:gd fmla="*/ 0 h 50" name="T45"/>
                  <a:gd fmla="*/ 16 w 47" name="T46"/>
                  <a:gd fmla="*/ 1 h 50" name="T47"/>
                  <a:gd fmla="*/ 16 w 47" name="T48"/>
                  <a:gd fmla="*/ 7 h 50" name="T49"/>
                  <a:gd fmla="*/ 16 w 47" name="T50"/>
                  <a:gd fmla="*/ 7 h 50" name="T51"/>
                  <a:gd fmla="*/ 14 w 47" name="T52"/>
                  <a:gd fmla="*/ 8 h 50" name="T53"/>
                  <a:gd fmla="*/ 14 w 47" name="T54"/>
                  <a:gd fmla="*/ 8 h 50" name="T55"/>
                  <a:gd fmla="*/ 9 w 47" name="T56"/>
                  <a:gd fmla="*/ 5 h 50" name="T57"/>
                  <a:gd fmla="*/ 6 w 47" name="T58"/>
                  <a:gd fmla="*/ 8 h 50" name="T59"/>
                  <a:gd fmla="*/ 8 w 47" name="T60"/>
                  <a:gd fmla="*/ 13 h 50" name="T61"/>
                  <a:gd fmla="*/ 7 w 47" name="T62"/>
                  <a:gd fmla="*/ 15 h 50" name="T63"/>
                  <a:gd fmla="*/ 1 w 47" name="T64"/>
                  <a:gd fmla="*/ 15 h 50" name="T65"/>
                  <a:gd fmla="*/ 0 w 47" name="T66"/>
                  <a:gd fmla="*/ 19 h 50" name="T67"/>
                  <a:gd fmla="*/ 4 w 47" name="T68"/>
                  <a:gd fmla="*/ 23 h 50" name="T69"/>
                  <a:gd fmla="*/ 4 w 47" name="T70"/>
                  <a:gd fmla="*/ 25 h 50" name="T71"/>
                  <a:gd fmla="*/ 0 w 47" name="T72"/>
                  <a:gd fmla="*/ 28 h 50" name="T73"/>
                  <a:gd fmla="*/ 0 w 47" name="T74"/>
                  <a:gd fmla="*/ 32 h 50" name="T75"/>
                  <a:gd fmla="*/ 6 w 47" name="T76"/>
                  <a:gd fmla="*/ 33 h 50" name="T77"/>
                  <a:gd fmla="*/ 7 w 47" name="T78"/>
                  <a:gd fmla="*/ 35 h 50" name="T79"/>
                  <a:gd fmla="*/ 4 w 47" name="T80"/>
                  <a:gd fmla="*/ 40 h 50" name="T81"/>
                  <a:gd fmla="*/ 7 w 47" name="T82"/>
                  <a:gd fmla="*/ 43 h 50" name="T83"/>
                  <a:gd fmla="*/ 12 w 47" name="T84"/>
                  <a:gd fmla="*/ 41 h 50" name="T85"/>
                  <a:gd fmla="*/ 14 w 47" name="T86"/>
                  <a:gd fmla="*/ 42 h 50" name="T87"/>
                  <a:gd fmla="*/ 14 w 47" name="T88"/>
                  <a:gd fmla="*/ 48 h 50" name="T89"/>
                  <a:gd fmla="*/ 18 w 47" name="T90"/>
                  <a:gd fmla="*/ 49 h 50" name="T91"/>
                  <a:gd fmla="*/ 21 w 47" name="T92"/>
                  <a:gd fmla="*/ 45 h 50" name="T93"/>
                  <a:gd fmla="*/ 24 w 47" name="T94"/>
                  <a:gd fmla="*/ 45 h 50" name="T95"/>
                  <a:gd fmla="*/ 27 w 47" name="T96"/>
                  <a:gd fmla="*/ 50 h 50" name="T97"/>
                  <a:gd fmla="*/ 30 w 47" name="T98"/>
                  <a:gd fmla="*/ 49 h 50" name="T99"/>
                  <a:gd fmla="*/ 31 w 47" name="T100"/>
                  <a:gd fmla="*/ 43 h 50" name="T101"/>
                  <a:gd fmla="*/ 33 w 47" name="T102"/>
                  <a:gd fmla="*/ 42 h 50" name="T103"/>
                  <a:gd fmla="*/ 38 w 47" name="T104"/>
                  <a:gd fmla="*/ 45 h 50" name="T105"/>
                  <a:gd fmla="*/ 41 w 47" name="T106"/>
                  <a:gd fmla="*/ 42 h 50" name="T107"/>
                  <a:gd fmla="*/ 39 w 47" name="T108"/>
                  <a:gd fmla="*/ 37 h 50" name="T109"/>
                  <a:gd fmla="*/ 40 w 47" name="T110"/>
                  <a:gd fmla="*/ 35 h 50" name="T111"/>
                  <a:gd fmla="*/ 46 w 47" name="T112"/>
                  <a:gd fmla="*/ 35 h 50" name="T113"/>
                  <a:gd fmla="*/ 20 w 47" name="T114"/>
                  <a:gd fmla="*/ 35 h 50" name="T115"/>
                  <a:gd fmla="*/ 14 w 47" name="T116"/>
                  <a:gd fmla="*/ 22 h 50" name="T117"/>
                  <a:gd fmla="*/ 26 w 47" name="T118"/>
                  <a:gd fmla="*/ 16 h 50" name="T119"/>
                  <a:gd fmla="*/ 32 w 47" name="T120"/>
                  <a:gd fmla="*/ 28 h 50" name="T121"/>
                  <a:gd fmla="*/ 20 w 47" name="T122"/>
                  <a:gd fmla="*/ 35 h 5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 w="47">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8" name="Freeform 62"/>
              <p:cNvSpPr>
                <a:spLocks noEditPoints="1"/>
              </p:cNvSpPr>
              <p:nvPr/>
            </p:nvSpPr>
            <p:spPr bwMode="auto">
              <a:xfrm>
                <a:off x="996950" y="2262188"/>
                <a:ext cx="434975" cy="696913"/>
              </a:xfrm>
              <a:custGeom>
                <a:gdLst>
                  <a:gd fmla="*/ 217 w 410" name="T0"/>
                  <a:gd fmla="*/ 18 h 658" name="T1"/>
                  <a:gd fmla="*/ 392 w 410" name="T2"/>
                  <a:gd fmla="*/ 217 h 658" name="T3"/>
                  <a:gd fmla="*/ 330 w 410" name="T4"/>
                  <a:gd fmla="*/ 366 h 658" name="T5"/>
                  <a:gd fmla="*/ 290 w 410" name="T6"/>
                  <a:gd fmla="*/ 484 h 658" name="T7"/>
                  <a:gd fmla="*/ 296 w 410" name="T8"/>
                  <a:gd fmla="*/ 508 h 658" name="T9"/>
                  <a:gd fmla="*/ 296 w 410" name="T10"/>
                  <a:gd fmla="*/ 537 h 658" name="T11"/>
                  <a:gd fmla="*/ 287 w 410" name="T12"/>
                  <a:gd fmla="*/ 564 h 658" name="T13"/>
                  <a:gd fmla="*/ 289 w 410" name="T14"/>
                  <a:gd fmla="*/ 580 h 658" name="T15"/>
                  <a:gd fmla="*/ 259 w 410" name="T16"/>
                  <a:gd fmla="*/ 605 h 658" name="T17"/>
                  <a:gd fmla="*/ 259 w 410" name="T18"/>
                  <a:gd fmla="*/ 615 h 658" name="T19"/>
                  <a:gd fmla="*/ 177 w 410" name="T20"/>
                  <a:gd fmla="*/ 640 h 658" name="T21"/>
                  <a:gd fmla="*/ 152 w 410" name="T22"/>
                  <a:gd fmla="*/ 608 h 658" name="T23"/>
                  <a:gd fmla="*/ 147 w 410" name="T24"/>
                  <a:gd fmla="*/ 605 h 658" name="T25"/>
                  <a:gd fmla="*/ 122 w 410" name="T26"/>
                  <a:gd fmla="*/ 573 h 658" name="T27"/>
                  <a:gd fmla="*/ 115 w 410" name="T28"/>
                  <a:gd fmla="*/ 544 h 658" name="T29"/>
                  <a:gd fmla="*/ 119 w 410" name="T30"/>
                  <a:gd fmla="*/ 523 h 658" name="T31"/>
                  <a:gd fmla="*/ 115 w 410" name="T32"/>
                  <a:gd fmla="*/ 502 h 658" name="T33"/>
                  <a:gd fmla="*/ 117 w 410" name="T34"/>
                  <a:gd fmla="*/ 432 h 658" name="T35"/>
                  <a:gd fmla="*/ 39 w 410" name="T36"/>
                  <a:gd fmla="*/ 310 h 658" name="T37"/>
                  <a:gd fmla="*/ 72 w 410" name="T38"/>
                  <a:gd fmla="*/ 76 h 658" name="T39"/>
                  <a:gd fmla="*/ 205 w 410" name="T40"/>
                  <a:gd fmla="*/ 18 h 658" name="T41"/>
                  <a:gd fmla="*/ 193 w 410" name="T42"/>
                  <a:gd fmla="*/ 1 h 658" name="T43"/>
                  <a:gd fmla="*/ 192 w 410" name="T44"/>
                  <a:gd fmla="*/ 1 h 658" name="T45"/>
                  <a:gd fmla="*/ 60 w 410" name="T46"/>
                  <a:gd fmla="*/ 64 h 658" name="T47"/>
                  <a:gd fmla="*/ 24 w 410" name="T48"/>
                  <a:gd fmla="*/ 317 h 658" name="T49"/>
                  <a:gd fmla="*/ 100 w 410" name="T50"/>
                  <a:gd fmla="*/ 433 h 658" name="T51"/>
                  <a:gd fmla="*/ 98 w 410" name="T52"/>
                  <a:gd fmla="*/ 502 h 658" name="T53"/>
                  <a:gd fmla="*/ 101 w 410" name="T54"/>
                  <a:gd fmla="*/ 523 h 658" name="T55"/>
                  <a:gd fmla="*/ 98 w 410" name="T56"/>
                  <a:gd fmla="*/ 544 h 658" name="T57"/>
                  <a:gd fmla="*/ 106 w 410" name="T58"/>
                  <a:gd fmla="*/ 573 h 658" name="T59"/>
                  <a:gd fmla="*/ 136 w 410" name="T60"/>
                  <a:gd fmla="*/ 621 h 658" name="T61"/>
                  <a:gd fmla="*/ 234 w 410" name="T62"/>
                  <a:gd fmla="*/ 658 h 658" name="T63"/>
                  <a:gd fmla="*/ 305 w 410" name="T64"/>
                  <a:gd fmla="*/ 580 h 658" name="T65"/>
                  <a:gd fmla="*/ 305 w 410" name="T66"/>
                  <a:gd fmla="*/ 569 h 658" name="T67"/>
                  <a:gd fmla="*/ 313 w 410" name="T68"/>
                  <a:gd fmla="*/ 537 h 658" name="T69"/>
                  <a:gd fmla="*/ 313 w 410" name="T70"/>
                  <a:gd fmla="*/ 508 h 658" name="T71"/>
                  <a:gd fmla="*/ 307 w 410" name="T72"/>
                  <a:gd fmla="*/ 480 h 658" name="T73"/>
                  <a:gd fmla="*/ 341 w 410" name="T74"/>
                  <a:gd fmla="*/ 379 h 658" name="T75"/>
                  <a:gd fmla="*/ 409 w 410" name="T76"/>
                  <a:gd fmla="*/ 216 h 658" name="T77"/>
                  <a:gd fmla="*/ 290 w 410" name="T78"/>
                  <a:gd fmla="*/ 19 h 658" name="T79"/>
                  <a:gd fmla="*/ 218 w 410" name="T80"/>
                  <a:gd fmla="*/ 1 h 658" name="T81"/>
                  <a:gd fmla="*/ 205 w 410" name="T82"/>
                  <a:gd fmla="*/ 0 h 6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8" w="410">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9" name="Freeform 63"/>
              <p:cNvSpPr/>
              <p:nvPr/>
            </p:nvSpPr>
            <p:spPr bwMode="auto">
              <a:xfrm>
                <a:off x="1127125" y="2776538"/>
                <a:ext cx="176213" cy="38100"/>
              </a:xfrm>
              <a:custGeom>
                <a:gdLst>
                  <a:gd fmla="*/ 166 w 166" name="T0"/>
                  <a:gd fmla="*/ 21 h 36" name="T1"/>
                  <a:gd fmla="*/ 152 w 166" name="T2"/>
                  <a:gd fmla="*/ 36 h 36" name="T3"/>
                  <a:gd fmla="*/ 14 w 166" name="T4"/>
                  <a:gd fmla="*/ 36 h 36" name="T5"/>
                  <a:gd fmla="*/ 0 w 166" name="T6"/>
                  <a:gd fmla="*/ 21 h 36" name="T7"/>
                  <a:gd fmla="*/ 0 w 166" name="T8"/>
                  <a:gd fmla="*/ 15 h 36" name="T9"/>
                  <a:gd fmla="*/ 14 w 166" name="T10"/>
                  <a:gd fmla="*/ 0 h 36" name="T11"/>
                  <a:gd fmla="*/ 152 w 166" name="T12"/>
                  <a:gd fmla="*/ 0 h 36" name="T13"/>
                  <a:gd fmla="*/ 166 w 166" name="T14"/>
                  <a:gd fmla="*/ 15 h 36" name="T15"/>
                  <a:gd fmla="*/ 166 w 166"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6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0" name="Freeform 64"/>
              <p:cNvSpPr/>
              <p:nvPr/>
            </p:nvSpPr>
            <p:spPr bwMode="auto">
              <a:xfrm>
                <a:off x="1127125" y="2816226"/>
                <a:ext cx="176213" cy="38100"/>
              </a:xfrm>
              <a:custGeom>
                <a:gdLst>
                  <a:gd fmla="*/ 166 w 166" name="T0"/>
                  <a:gd fmla="*/ 21 h 35" name="T1"/>
                  <a:gd fmla="*/ 152 w 166" name="T2"/>
                  <a:gd fmla="*/ 35 h 35" name="T3"/>
                  <a:gd fmla="*/ 14 w 166" name="T4"/>
                  <a:gd fmla="*/ 35 h 35" name="T5"/>
                  <a:gd fmla="*/ 0 w 166" name="T6"/>
                  <a:gd fmla="*/ 21 h 35" name="T7"/>
                  <a:gd fmla="*/ 0 w 166" name="T8"/>
                  <a:gd fmla="*/ 14 h 35" name="T9"/>
                  <a:gd fmla="*/ 14 w 166" name="T10"/>
                  <a:gd fmla="*/ 0 h 35" name="T11"/>
                  <a:gd fmla="*/ 152 w 166" name="T12"/>
                  <a:gd fmla="*/ 0 h 35" name="T13"/>
                  <a:gd fmla="*/ 166 w 166" name="T14"/>
                  <a:gd fmla="*/ 14 h 35" name="T15"/>
                  <a:gd fmla="*/ 166 w 166" name="T16"/>
                  <a:gd fmla="*/ 21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66">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1" name="Freeform 65"/>
              <p:cNvSpPr/>
              <p:nvPr/>
            </p:nvSpPr>
            <p:spPr bwMode="auto">
              <a:xfrm>
                <a:off x="1136650" y="2857501"/>
                <a:ext cx="158750" cy="36513"/>
              </a:xfrm>
              <a:custGeom>
                <a:gdLst>
                  <a:gd fmla="*/ 150 w 150" name="T0"/>
                  <a:gd fmla="*/ 20 h 35" name="T1"/>
                  <a:gd fmla="*/ 137 w 150" name="T2"/>
                  <a:gd fmla="*/ 35 h 35" name="T3"/>
                  <a:gd fmla="*/ 14 w 150" name="T4"/>
                  <a:gd fmla="*/ 35 h 35" name="T5"/>
                  <a:gd fmla="*/ 0 w 150" name="T6"/>
                  <a:gd fmla="*/ 20 h 35" name="T7"/>
                  <a:gd fmla="*/ 0 w 150" name="T8"/>
                  <a:gd fmla="*/ 14 h 35" name="T9"/>
                  <a:gd fmla="*/ 14 w 150" name="T10"/>
                  <a:gd fmla="*/ 0 h 35" name="T11"/>
                  <a:gd fmla="*/ 137 w 150" name="T12"/>
                  <a:gd fmla="*/ 0 h 35" name="T13"/>
                  <a:gd fmla="*/ 150 w 150" name="T14"/>
                  <a:gd fmla="*/ 14 h 35" name="T15"/>
                  <a:gd fmla="*/ 150 w 150" name="T16"/>
                  <a:gd fmla="*/ 20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50">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2" name="Freeform 66"/>
              <p:cNvSpPr/>
              <p:nvPr/>
            </p:nvSpPr>
            <p:spPr bwMode="auto">
              <a:xfrm>
                <a:off x="1169988" y="2895601"/>
                <a:ext cx="92075" cy="38100"/>
              </a:xfrm>
              <a:custGeom>
                <a:gdLst>
                  <a:gd fmla="*/ 87 w 87" name="T0"/>
                  <a:gd fmla="*/ 21 h 36" name="T1"/>
                  <a:gd fmla="*/ 73 w 87" name="T2"/>
                  <a:gd fmla="*/ 36 h 36" name="T3"/>
                  <a:gd fmla="*/ 13 w 87" name="T4"/>
                  <a:gd fmla="*/ 36 h 36" name="T5"/>
                  <a:gd fmla="*/ 0 w 87" name="T6"/>
                  <a:gd fmla="*/ 21 h 36" name="T7"/>
                  <a:gd fmla="*/ 0 w 87" name="T8"/>
                  <a:gd fmla="*/ 15 h 36" name="T9"/>
                  <a:gd fmla="*/ 13 w 87" name="T10"/>
                  <a:gd fmla="*/ 0 h 36" name="T11"/>
                  <a:gd fmla="*/ 73 w 87" name="T12"/>
                  <a:gd fmla="*/ 0 h 36" name="T13"/>
                  <a:gd fmla="*/ 87 w 87" name="T14"/>
                  <a:gd fmla="*/ 15 h 36" name="T15"/>
                  <a:gd fmla="*/ 87 w 87"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87">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3" name="Freeform 67"/>
              <p:cNvSpPr>
                <a:spLocks noEditPoints="1"/>
              </p:cNvSpPr>
              <p:nvPr/>
            </p:nvSpPr>
            <p:spPr bwMode="auto">
              <a:xfrm>
                <a:off x="1228725" y="2700338"/>
                <a:ext cx="68263" cy="69850"/>
              </a:xfrm>
              <a:custGeom>
                <a:gdLst>
                  <a:gd fmla="*/ 59 w 63" name="T0"/>
                  <a:gd fmla="*/ 30 h 65" name="T1"/>
                  <a:gd fmla="*/ 58 w 63" name="T2"/>
                  <a:gd fmla="*/ 25 h 65" name="T3"/>
                  <a:gd fmla="*/ 56 w 63" name="T4"/>
                  <a:gd fmla="*/ 20 h 65" name="T5"/>
                  <a:gd fmla="*/ 53 w 63" name="T6"/>
                  <a:gd fmla="*/ 16 h 65" name="T7"/>
                  <a:gd fmla="*/ 50 w 63" name="T8"/>
                  <a:gd fmla="*/ 12 h 65" name="T9"/>
                  <a:gd fmla="*/ 46 w 63" name="T10"/>
                  <a:gd fmla="*/ 9 h 65" name="T11"/>
                  <a:gd fmla="*/ 42 w 63" name="T12"/>
                  <a:gd fmla="*/ 7 h 65" name="T13"/>
                  <a:gd fmla="*/ 37 w 63" name="T14"/>
                  <a:gd fmla="*/ 5 h 65" name="T15"/>
                  <a:gd fmla="*/ 33 w 63" name="T16"/>
                  <a:gd fmla="*/ 4 h 65" name="T17"/>
                  <a:gd fmla="*/ 28 w 63" name="T18"/>
                  <a:gd fmla="*/ 1 h 65" name="T19"/>
                  <a:gd fmla="*/ 22 w 63" name="T20"/>
                  <a:gd fmla="*/ 2 h 65" name="T21"/>
                  <a:gd fmla="*/ 17 w 63" name="T22"/>
                  <a:gd fmla="*/ 4 h 65" name="T23"/>
                  <a:gd fmla="*/ 12 w 63" name="T24"/>
                  <a:gd fmla="*/ 7 h 65" name="T25"/>
                  <a:gd fmla="*/ 8 w 63" name="T26"/>
                  <a:gd fmla="*/ 11 h 65" name="T27"/>
                  <a:gd fmla="*/ 5 w 63" name="T28"/>
                  <a:gd fmla="*/ 16 h 65" name="T29"/>
                  <a:gd fmla="*/ 3 w 63" name="T30"/>
                  <a:gd fmla="*/ 21 h 65" name="T31"/>
                  <a:gd fmla="*/ 1 w 63" name="T32"/>
                  <a:gd fmla="*/ 27 h 65" name="T33"/>
                  <a:gd fmla="*/ 0 w 63" name="T34"/>
                  <a:gd fmla="*/ 32 h 65" name="T35"/>
                  <a:gd fmla="*/ 1 w 63" name="T36"/>
                  <a:gd fmla="*/ 38 h 65" name="T37"/>
                  <a:gd fmla="*/ 2 w 63" name="T38"/>
                  <a:gd fmla="*/ 44 h 65" name="T39"/>
                  <a:gd fmla="*/ 5 w 63" name="T40"/>
                  <a:gd fmla="*/ 49 h 65" name="T41"/>
                  <a:gd fmla="*/ 8 w 63" name="T42"/>
                  <a:gd fmla="*/ 54 h 65" name="T43"/>
                  <a:gd fmla="*/ 12 w 63" name="T44"/>
                  <a:gd fmla="*/ 58 h 65" name="T45"/>
                  <a:gd fmla="*/ 16 w 63" name="T46"/>
                  <a:gd fmla="*/ 61 h 65" name="T47"/>
                  <a:gd fmla="*/ 21 w 63" name="T48"/>
                  <a:gd fmla="*/ 64 h 65" name="T49"/>
                  <a:gd fmla="*/ 27 w 63" name="T50"/>
                  <a:gd fmla="*/ 65 h 65" name="T51"/>
                  <a:gd fmla="*/ 31 w 63" name="T52"/>
                  <a:gd fmla="*/ 65 h 65" name="T53"/>
                  <a:gd fmla="*/ 36 w 63" name="T54"/>
                  <a:gd fmla="*/ 65 h 65" name="T55"/>
                  <a:gd fmla="*/ 41 w 63" name="T56"/>
                  <a:gd fmla="*/ 64 h 65" name="T57"/>
                  <a:gd fmla="*/ 46 w 63" name="T58"/>
                  <a:gd fmla="*/ 61 h 65" name="T59"/>
                  <a:gd fmla="*/ 51 w 63" name="T60"/>
                  <a:gd fmla="*/ 58 h 65" name="T61"/>
                  <a:gd fmla="*/ 55 w 63" name="T62"/>
                  <a:gd fmla="*/ 54 h 65" name="T63"/>
                  <a:gd fmla="*/ 58 w 63" name="T64"/>
                  <a:gd fmla="*/ 49 h 65" name="T65"/>
                  <a:gd fmla="*/ 61 w 63" name="T66"/>
                  <a:gd fmla="*/ 44 h 65" name="T67"/>
                  <a:gd fmla="*/ 62 w 63" name="T68"/>
                  <a:gd fmla="*/ 39 h 65" name="T69"/>
                  <a:gd fmla="*/ 56 w 63" name="T70"/>
                  <a:gd fmla="*/ 32 h 65" name="T71"/>
                  <a:gd fmla="*/ 56 w 63" name="T72"/>
                  <a:gd fmla="*/ 32 h 65" name="T73"/>
                  <a:gd fmla="*/ 34 w 63" name="T74"/>
                  <a:gd fmla="*/ 33 h 65" name="T75"/>
                  <a:gd fmla="*/ 34 w 63" name="T76"/>
                  <a:gd fmla="*/ 29 h 65" name="T77"/>
                  <a:gd fmla="*/ 34 w 63" name="T78"/>
                  <a:gd fmla="*/ 28 h 65" name="T79"/>
                  <a:gd fmla="*/ 31 w 63" name="T80"/>
                  <a:gd fmla="*/ 7 h 65" name="T81"/>
                  <a:gd fmla="*/ 31 w 63" name="T82"/>
                  <a:gd fmla="*/ 7 h 65" name="T83"/>
                  <a:gd fmla="*/ 10 w 63" name="T84"/>
                  <a:gd fmla="*/ 20 h 65" name="T85"/>
                  <a:gd fmla="*/ 27 w 63" name="T86"/>
                  <a:gd fmla="*/ 32 h 65" name="T87"/>
                  <a:gd fmla="*/ 27 w 63" name="T88"/>
                  <a:gd fmla="*/ 33 h 65" name="T89"/>
                  <a:gd fmla="*/ 10 w 63" name="T90"/>
                  <a:gd fmla="*/ 46 h 65" name="T91"/>
                  <a:gd fmla="*/ 10 w 63" name="T92"/>
                  <a:gd fmla="*/ 46 h 65" name="T93"/>
                  <a:gd fmla="*/ 31 w 63" name="T94"/>
                  <a:gd fmla="*/ 59 h 65" name="T95"/>
                  <a:gd fmla="*/ 34 w 63" name="T96"/>
                  <a:gd fmla="*/ 37 h 65" name="T97"/>
                  <a:gd fmla="*/ 34 w 63" name="T98"/>
                  <a:gd fmla="*/ 37 h 65" name="T99"/>
                  <a:gd fmla="*/ 53 w 63" name="T100"/>
                  <a:gd fmla="*/ 46 h 65" name="T101"/>
                  <a:gd fmla="*/ 53 w 63" name="T102"/>
                  <a:gd fmla="*/ 46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62">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59" name="组合 158"/>
            <p:cNvGrpSpPr/>
            <p:nvPr/>
          </p:nvGrpSpPr>
          <p:grpSpPr>
            <a:xfrm>
              <a:off x="553750" y="708630"/>
              <a:ext cx="2399181" cy="2399181"/>
              <a:chOff x="817563" y="2030413"/>
              <a:chExt cx="765175" cy="765175"/>
            </a:xfrm>
            <a:solidFill>
              <a:schemeClr val="bg1">
                <a:lumMod val="75000"/>
              </a:schemeClr>
            </a:solidFill>
          </p:grpSpPr>
          <p:grpSp>
            <p:nvGrpSpPr>
              <p:cNvPr id="167" name="组合 166"/>
              <p:cNvGrpSpPr/>
              <p:nvPr/>
            </p:nvGrpSpPr>
            <p:grpSpPr>
              <a:xfrm>
                <a:off x="1050925" y="2039938"/>
                <a:ext cx="495300" cy="269876"/>
                <a:chOff x="1050925" y="2039938"/>
                <a:chExt cx="495300" cy="269876"/>
              </a:xfrm>
              <a:grpFill/>
            </p:grpSpPr>
            <p:sp>
              <p:nvSpPr>
                <p:cNvPr id="566" name="Freeform 68"/>
                <p:cNvSpPr>
                  <a:spLocks noEditPoints="1"/>
                </p:cNvSpPr>
                <p:nvPr/>
              </p:nvSpPr>
              <p:spPr bwMode="auto">
                <a:xfrm>
                  <a:off x="1208088" y="2168526"/>
                  <a:ext cx="179388" cy="82550"/>
                </a:xfrm>
                <a:custGeom>
                  <a:gdLst>
                    <a:gd fmla="*/ 154 w 169" name="T0"/>
                    <a:gd fmla="*/ 62 h 77" name="T1"/>
                    <a:gd fmla="*/ 156 w 169" name="T2"/>
                    <a:gd fmla="*/ 36 h 77" name="T3"/>
                    <a:gd fmla="*/ 151 w 169" name="T4"/>
                    <a:gd fmla="*/ 36 h 77" name="T5"/>
                    <a:gd fmla="*/ 116 w 169" name="T6"/>
                    <a:gd fmla="*/ 57 h 77" name="T7"/>
                    <a:gd fmla="*/ 115 w 169" name="T8"/>
                    <a:gd fmla="*/ 50 h 77" name="T9"/>
                    <a:gd fmla="*/ 98 w 169" name="T10"/>
                    <a:gd fmla="*/ 45 h 77" name="T11"/>
                    <a:gd fmla="*/ 81 w 169" name="T12"/>
                    <a:gd fmla="*/ 67 h 77" name="T13"/>
                    <a:gd fmla="*/ 84 w 169" name="T14"/>
                    <a:gd fmla="*/ 51 h 77" name="T15"/>
                    <a:gd fmla="*/ 107 w 169" name="T16"/>
                    <a:gd fmla="*/ 1 h 77" name="T17"/>
                    <a:gd fmla="*/ 84 w 169" name="T18"/>
                    <a:gd fmla="*/ 37 h 77" name="T19"/>
                    <a:gd fmla="*/ 33 w 169" name="T20"/>
                    <a:gd fmla="*/ 69 h 77" name="T21"/>
                    <a:gd fmla="*/ 36 w 169" name="T22"/>
                    <a:gd fmla="*/ 36 h 77" name="T23"/>
                    <a:gd fmla="*/ 25 w 169" name="T24"/>
                    <a:gd fmla="*/ 50 h 77" name="T25"/>
                    <a:gd fmla="*/ 1 w 169" name="T26"/>
                    <a:gd fmla="*/ 70 h 77" name="T27"/>
                    <a:gd fmla="*/ 4 w 169" name="T28"/>
                    <a:gd fmla="*/ 73 h 77" name="T29"/>
                    <a:gd fmla="*/ 11 w 169" name="T30"/>
                    <a:gd fmla="*/ 70 h 77" name="T31"/>
                    <a:gd fmla="*/ 22 w 169" name="T32"/>
                    <a:gd fmla="*/ 62 h 77" name="T33"/>
                    <a:gd fmla="*/ 48 w 169" name="T34"/>
                    <a:gd fmla="*/ 64 h 77" name="T35"/>
                    <a:gd fmla="*/ 61 w 169" name="T36"/>
                    <a:gd fmla="*/ 72 h 77" name="T37"/>
                    <a:gd fmla="*/ 75 w 169" name="T38"/>
                    <a:gd fmla="*/ 67 h 77" name="T39"/>
                    <a:gd fmla="*/ 121 w 169" name="T40"/>
                    <a:gd fmla="*/ 58 h 77" name="T41"/>
                    <a:gd fmla="*/ 128 w 169" name="T42"/>
                    <a:gd fmla="*/ 68 h 77" name="T43"/>
                    <a:gd fmla="*/ 148 w 169" name="T44"/>
                    <a:gd fmla="*/ 60 h 77" name="T45"/>
                    <a:gd fmla="*/ 163 w 169" name="T46"/>
                    <a:gd fmla="*/ 58 h 77" name="T47"/>
                    <a:gd fmla="*/ 101 w 169" name="T48"/>
                    <a:gd fmla="*/ 12 h 77" name="T49"/>
                    <a:gd fmla="*/ 73 w 169" name="T50"/>
                    <a:gd fmla="*/ 59 h 77" name="T51"/>
                    <a:gd fmla="*/ 59 w 169" name="T52"/>
                    <a:gd fmla="*/ 55 h 77" name="T53"/>
                    <a:gd fmla="*/ 74 w 169" name="T54"/>
                    <a:gd fmla="*/ 59 h 77" name="T55"/>
                    <a:gd fmla="*/ 100 w 169" name="T56"/>
                    <a:gd fmla="*/ 54 h 77" name="T57"/>
                    <a:gd fmla="*/ 103 w 169" name="T58"/>
                    <a:gd fmla="*/ 58 h 77" name="T59"/>
                    <a:gd fmla="*/ 100 w 169" name="T60"/>
                    <a:gd fmla="*/ 54 h 77" name="T61"/>
                    <a:gd fmla="*/ 130 w 169" name="T62"/>
                    <a:gd fmla="*/ 64 h 77" name="T63"/>
                    <a:gd fmla="*/ 149 w 169" name="T64"/>
                    <a:gd fmla="*/ 38 h 77" name="T65"/>
                    <a:gd fmla="*/ 137 w 169" name="T66"/>
                    <a:gd fmla="*/ 60 h 7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7" w="169">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7" name="Freeform 69"/>
                <p:cNvSpPr/>
                <p:nvPr/>
              </p:nvSpPr>
              <p:spPr bwMode="auto">
                <a:xfrm>
                  <a:off x="1247775" y="2190751"/>
                  <a:ext cx="6350" cy="6350"/>
                </a:xfrm>
                <a:custGeom>
                  <a:gdLst>
                    <a:gd fmla="*/ 2 w 6" name="T0"/>
                    <a:gd fmla="*/ 5 h 6" name="T1"/>
                    <a:gd fmla="*/ 5 w 6" name="T2"/>
                    <a:gd fmla="*/ 4 h 6" name="T3"/>
                    <a:gd fmla="*/ 6 w 6" name="T4"/>
                    <a:gd fmla="*/ 2 h 6" name="T5"/>
                    <a:gd fmla="*/ 3 w 6" name="T6"/>
                    <a:gd fmla="*/ 0 h 6" name="T7"/>
                    <a:gd fmla="*/ 1 w 6" name="T8"/>
                    <a:gd fmla="*/ 2 h 6" name="T9"/>
                    <a:gd fmla="*/ 2 w 6" name="T10"/>
                    <a:gd fmla="*/ 5 h 6" name="T11"/>
                  </a:gdLst>
                  <a:cxnLst>
                    <a:cxn ang="0">
                      <a:pos x="T0" y="T1"/>
                    </a:cxn>
                    <a:cxn ang="0">
                      <a:pos x="T2" y="T3"/>
                    </a:cxn>
                    <a:cxn ang="0">
                      <a:pos x="T4" y="T5"/>
                    </a:cxn>
                    <a:cxn ang="0">
                      <a:pos x="T6" y="T7"/>
                    </a:cxn>
                    <a:cxn ang="0">
                      <a:pos x="T8" y="T9"/>
                    </a:cxn>
                    <a:cxn ang="0">
                      <a:pos x="T10" y="T11"/>
                    </a:cxn>
                  </a:cxnLst>
                  <a:rect b="b" l="0" r="r" t="0"/>
                  <a:pathLst>
                    <a:path h="6" w="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8" name="Freeform 70"/>
                <p:cNvSpPr/>
                <p:nvPr/>
              </p:nvSpPr>
              <p:spPr bwMode="auto">
                <a:xfrm>
                  <a:off x="1154113" y="2085976"/>
                  <a:ext cx="123825" cy="92075"/>
                </a:xfrm>
                <a:custGeom>
                  <a:gdLst>
                    <a:gd fmla="*/ 0 w 116" name="T0"/>
                    <a:gd fmla="*/ 1 h 87" name="T1"/>
                    <a:gd fmla="*/ 2 w 116" name="T2"/>
                    <a:gd fmla="*/ 40 h 87" name="T3"/>
                    <a:gd fmla="*/ 4 w 116" name="T4"/>
                    <a:gd fmla="*/ 85 h 87" name="T5"/>
                    <a:gd fmla="*/ 5 w 116" name="T6"/>
                    <a:gd fmla="*/ 86 h 87" name="T7"/>
                    <a:gd fmla="*/ 63 w 116" name="T8"/>
                    <a:gd fmla="*/ 82 h 87" name="T9"/>
                    <a:gd fmla="*/ 116 w 116" name="T10"/>
                    <a:gd fmla="*/ 78 h 87" name="T11"/>
                    <a:gd fmla="*/ 116 w 116" name="T12"/>
                    <a:gd fmla="*/ 77 h 87" name="T13"/>
                    <a:gd fmla="*/ 115 w 116" name="T14"/>
                    <a:gd fmla="*/ 75 h 87" name="T15"/>
                    <a:gd fmla="*/ 114 w 116" name="T16"/>
                    <a:gd fmla="*/ 76 h 87" name="T17"/>
                    <a:gd fmla="*/ 91 w 116" name="T18"/>
                    <a:gd fmla="*/ 80 h 87" name="T19"/>
                    <a:gd fmla="*/ 67 w 116" name="T20"/>
                    <a:gd fmla="*/ 81 h 87" name="T21"/>
                    <a:gd fmla="*/ 16 w 116" name="T22"/>
                    <a:gd fmla="*/ 85 h 87" name="T23"/>
                    <a:gd fmla="*/ 5 w 116" name="T24"/>
                    <a:gd fmla="*/ 82 h 87" name="T25"/>
                    <a:gd fmla="*/ 5 w 116" name="T26"/>
                    <a:gd fmla="*/ 71 h 87" name="T27"/>
                    <a:gd fmla="*/ 4 w 116" name="T28"/>
                    <a:gd fmla="*/ 47 h 87" name="T29"/>
                    <a:gd fmla="*/ 2 w 116" name="T30"/>
                    <a:gd fmla="*/ 1 h 87" name="T31"/>
                    <a:gd fmla="*/ 0 w 116" name="T32"/>
                    <a:gd fmla="*/ 1 h 8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7" w="115">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9" name="Freeform 71"/>
                <p:cNvSpPr/>
                <p:nvPr/>
              </p:nvSpPr>
              <p:spPr bwMode="auto">
                <a:xfrm>
                  <a:off x="1168400" y="2144713"/>
                  <a:ext cx="19050" cy="31750"/>
                </a:xfrm>
                <a:custGeom>
                  <a:gdLst>
                    <a:gd fmla="*/ 4 w 18" name="T0"/>
                    <a:gd fmla="*/ 29 h 30" name="T1"/>
                    <a:gd fmla="*/ 3 w 18" name="T2"/>
                    <a:gd fmla="*/ 12 h 30" name="T3"/>
                    <a:gd fmla="*/ 3 w 18" name="T4"/>
                    <a:gd fmla="*/ 5 h 30" name="T5"/>
                    <a:gd fmla="*/ 6 w 18" name="T6"/>
                    <a:gd fmla="*/ 2 h 30" name="T7"/>
                    <a:gd fmla="*/ 13 w 18" name="T8"/>
                    <a:gd fmla="*/ 3 h 30" name="T9"/>
                    <a:gd fmla="*/ 14 w 18" name="T10"/>
                    <a:gd fmla="*/ 9 h 30" name="T11"/>
                    <a:gd fmla="*/ 16 w 18" name="T12"/>
                    <a:gd fmla="*/ 29 h 30" name="T13"/>
                    <a:gd fmla="*/ 17 w 18" name="T14"/>
                    <a:gd fmla="*/ 29 h 30" name="T15"/>
                    <a:gd fmla="*/ 15 w 18" name="T16"/>
                    <a:gd fmla="*/ 1 h 30" name="T17"/>
                    <a:gd fmla="*/ 14 w 18" name="T18"/>
                    <a:gd fmla="*/ 0 h 30" name="T19"/>
                    <a:gd fmla="*/ 2 w 18" name="T20"/>
                    <a:gd fmla="*/ 0 h 30" name="T21"/>
                    <a:gd fmla="*/ 1 w 18" name="T22"/>
                    <a:gd fmla="*/ 1 h 30" name="T23"/>
                    <a:gd fmla="*/ 3 w 18" name="T24"/>
                    <a:gd fmla="*/ 29 h 30" name="T25"/>
                    <a:gd fmla="*/ 4 w 18" name="T26"/>
                    <a:gd fmla="*/ 29 h 3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 w="18">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0" name="Freeform 72"/>
                <p:cNvSpPr/>
                <p:nvPr/>
              </p:nvSpPr>
              <p:spPr bwMode="auto">
                <a:xfrm>
                  <a:off x="1168400" y="2144713"/>
                  <a:ext cx="15875" cy="31750"/>
                </a:xfrm>
                <a:custGeom>
                  <a:gdLst>
                    <a:gd fmla="*/ 5 w 15" name="T0"/>
                    <a:gd fmla="*/ 1 h 29" name="T1"/>
                    <a:gd fmla="*/ 1 w 15" name="T2"/>
                    <a:gd fmla="*/ 6 h 29" name="T3"/>
                    <a:gd fmla="*/ 6 w 15" name="T4"/>
                    <a:gd fmla="*/ 3 h 29" name="T5"/>
                    <a:gd fmla="*/ 2 w 15" name="T6"/>
                    <a:gd fmla="*/ 8 h 29" name="T7"/>
                    <a:gd fmla="*/ 9 w 15" name="T8"/>
                    <a:gd fmla="*/ 4 h 29" name="T9"/>
                    <a:gd fmla="*/ 2 w 15" name="T10"/>
                    <a:gd fmla="*/ 11 h 29" name="T11"/>
                    <a:gd fmla="*/ 11 w 15" name="T12"/>
                    <a:gd fmla="*/ 2 h 29" name="T13"/>
                    <a:gd fmla="*/ 2 w 15" name="T14"/>
                    <a:gd fmla="*/ 13 h 29" name="T15"/>
                    <a:gd fmla="*/ 10 w 15" name="T16"/>
                    <a:gd fmla="*/ 6 h 29" name="T17"/>
                    <a:gd fmla="*/ 2 w 15" name="T18"/>
                    <a:gd fmla="*/ 16 h 29" name="T19"/>
                    <a:gd fmla="*/ 10 w 15" name="T20"/>
                    <a:gd fmla="*/ 8 h 29" name="T21"/>
                    <a:gd fmla="*/ 2 w 15" name="T22"/>
                    <a:gd fmla="*/ 19 h 29" name="T23"/>
                    <a:gd fmla="*/ 11 w 15" name="T24"/>
                    <a:gd fmla="*/ 11 h 29" name="T25"/>
                    <a:gd fmla="*/ 3 w 15" name="T26"/>
                    <a:gd fmla="*/ 22 h 29" name="T27"/>
                    <a:gd fmla="*/ 12 w 15" name="T28"/>
                    <a:gd fmla="*/ 12 h 29" name="T29"/>
                    <a:gd fmla="*/ 2 w 15" name="T30"/>
                    <a:gd fmla="*/ 26 h 29" name="T31"/>
                    <a:gd fmla="*/ 12 w 15" name="T32"/>
                    <a:gd fmla="*/ 13 h 29" name="T33"/>
                    <a:gd fmla="*/ 6 w 15" name="T34"/>
                    <a:gd fmla="*/ 23 h 29" name="T35"/>
                    <a:gd fmla="*/ 14 w 15" name="T36"/>
                    <a:gd fmla="*/ 14 h 29" name="T37"/>
                    <a:gd fmla="*/ 6 w 15" name="T38"/>
                    <a:gd fmla="*/ 26 h 29" name="T39"/>
                    <a:gd fmla="*/ 13 w 15" name="T40"/>
                    <a:gd fmla="*/ 18 h 29" name="T41"/>
                    <a:gd fmla="*/ 7 w 15" name="T42"/>
                    <a:gd fmla="*/ 26 h 29" name="T43"/>
                    <a:gd fmla="*/ 13 w 15" name="T44"/>
                    <a:gd fmla="*/ 20 h 29" name="T45"/>
                    <a:gd fmla="*/ 9 w 15" name="T46"/>
                    <a:gd fmla="*/ 27 h 29" name="T47"/>
                    <a:gd fmla="*/ 14 w 15" name="T48"/>
                    <a:gd fmla="*/ 22 h 29" name="T49"/>
                    <a:gd fmla="*/ 10 w 15" name="T50"/>
                    <a:gd fmla="*/ 26 h 29" name="T51"/>
                    <a:gd fmla="*/ 13 w 15" name="T52"/>
                    <a:gd fmla="*/ 26 h 29" name="T53"/>
                    <a:gd fmla="*/ 14 w 15" name="T54"/>
                    <a:gd fmla="*/ 23 h 29" name="T55"/>
                    <a:gd fmla="*/ 10 w 15" name="T56"/>
                    <a:gd fmla="*/ 26 h 29" name="T57"/>
                    <a:gd fmla="*/ 14 w 15" name="T58"/>
                    <a:gd fmla="*/ 22 h 29" name="T59"/>
                    <a:gd fmla="*/ 9 w 15" name="T60"/>
                    <a:gd fmla="*/ 27 h 29" name="T61"/>
                    <a:gd fmla="*/ 14 w 15" name="T62"/>
                    <a:gd fmla="*/ 20 h 29" name="T63"/>
                    <a:gd fmla="*/ 7 w 15" name="T64"/>
                    <a:gd fmla="*/ 26 h 29" name="T65"/>
                    <a:gd fmla="*/ 13 w 15" name="T66"/>
                    <a:gd fmla="*/ 18 h 29" name="T67"/>
                    <a:gd fmla="*/ 6 w 15" name="T68"/>
                    <a:gd fmla="*/ 26 h 29" name="T69"/>
                    <a:gd fmla="*/ 14 w 15" name="T70"/>
                    <a:gd fmla="*/ 14 h 29" name="T71"/>
                    <a:gd fmla="*/ 6 w 15" name="T72"/>
                    <a:gd fmla="*/ 23 h 29" name="T73"/>
                    <a:gd fmla="*/ 12 w 15" name="T74"/>
                    <a:gd fmla="*/ 13 h 29" name="T75"/>
                    <a:gd fmla="*/ 2 w 15" name="T76"/>
                    <a:gd fmla="*/ 26 h 29" name="T77"/>
                    <a:gd fmla="*/ 12 w 15" name="T78"/>
                    <a:gd fmla="*/ 12 h 29" name="T79"/>
                    <a:gd fmla="*/ 3 w 15" name="T80"/>
                    <a:gd fmla="*/ 22 h 29" name="T81"/>
                    <a:gd fmla="*/ 11 w 15" name="T82"/>
                    <a:gd fmla="*/ 11 h 29" name="T83"/>
                    <a:gd fmla="*/ 2 w 15" name="T84"/>
                    <a:gd fmla="*/ 19 h 29" name="T85"/>
                    <a:gd fmla="*/ 10 w 15" name="T86"/>
                    <a:gd fmla="*/ 8 h 29" name="T87"/>
                    <a:gd fmla="*/ 2 w 15" name="T88"/>
                    <a:gd fmla="*/ 16 h 29" name="T89"/>
                    <a:gd fmla="*/ 10 w 15" name="T90"/>
                    <a:gd fmla="*/ 6 h 29" name="T91"/>
                    <a:gd fmla="*/ 2 w 15" name="T92"/>
                    <a:gd fmla="*/ 13 h 29" name="T93"/>
                    <a:gd fmla="*/ 11 w 15" name="T94"/>
                    <a:gd fmla="*/ 2 h 29" name="T95"/>
                    <a:gd fmla="*/ 2 w 15" name="T96"/>
                    <a:gd fmla="*/ 11 h 29" name="T97"/>
                    <a:gd fmla="*/ 9 w 15" name="T98"/>
                    <a:gd fmla="*/ 3 h 29" name="T99"/>
                    <a:gd fmla="*/ 2 w 15" name="T100"/>
                    <a:gd fmla="*/ 8 h 29" name="T101"/>
                    <a:gd fmla="*/ 6 w 15" name="T102"/>
                    <a:gd fmla="*/ 3 h 29" name="T103"/>
                    <a:gd fmla="*/ 1 w 15" name="T104"/>
                    <a:gd fmla="*/ 6 h 29" name="T105"/>
                    <a:gd fmla="*/ 6 w 15" name="T106"/>
                    <a:gd fmla="*/ 1 h 29" name="T107"/>
                    <a:gd fmla="*/ 1 w 15" name="T108"/>
                    <a:gd fmla="*/ 2 h 2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8" w="15">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1" name="Freeform 73"/>
                <p:cNvSpPr/>
                <p:nvPr/>
              </p:nvSpPr>
              <p:spPr bwMode="auto">
                <a:xfrm>
                  <a:off x="1187450" y="2135188"/>
                  <a:ext cx="20638" cy="39688"/>
                </a:xfrm>
                <a:custGeom>
                  <a:gdLst>
                    <a:gd fmla="*/ 1 w 19" name="T0"/>
                    <a:gd fmla="*/ 37 h 37" name="T1"/>
                    <a:gd fmla="*/ 3 w 19" name="T2"/>
                    <a:gd fmla="*/ 37 h 37" name="T3"/>
                    <a:gd fmla="*/ 4 w 19" name="T4"/>
                    <a:gd fmla="*/ 36 h 37" name="T5"/>
                    <a:gd fmla="*/ 3 w 19" name="T6"/>
                    <a:gd fmla="*/ 18 h 37" name="T7"/>
                    <a:gd fmla="*/ 2 w 19" name="T8"/>
                    <a:gd fmla="*/ 8 h 37" name="T9"/>
                    <a:gd fmla="*/ 6 w 19" name="T10"/>
                    <a:gd fmla="*/ 3 h 37" name="T11"/>
                    <a:gd fmla="*/ 15 w 19" name="T12"/>
                    <a:gd fmla="*/ 12 h 37" name="T13"/>
                    <a:gd fmla="*/ 17 w 19" name="T14"/>
                    <a:gd fmla="*/ 34 h 37" name="T15"/>
                    <a:gd fmla="*/ 19 w 19" name="T16"/>
                    <a:gd fmla="*/ 34 h 37" name="T17"/>
                    <a:gd fmla="*/ 18 w 19" name="T18"/>
                    <a:gd fmla="*/ 19 h 37" name="T19"/>
                    <a:gd fmla="*/ 15 w 19" name="T20"/>
                    <a:gd fmla="*/ 5 h 37" name="T21"/>
                    <a:gd fmla="*/ 2 w 19" name="T22"/>
                    <a:gd fmla="*/ 2 h 37" name="T23"/>
                    <a:gd fmla="*/ 1 w 19" name="T24"/>
                    <a:gd fmla="*/ 2 h 37" name="T25"/>
                    <a:gd fmla="*/ 2 w 19" name="T26"/>
                    <a:gd fmla="*/ 18 h 37" name="T27"/>
                    <a:gd fmla="*/ 2 w 19" name="T28"/>
                    <a:gd fmla="*/ 35 h 37" name="T29"/>
                    <a:gd fmla="*/ 1 w 19" name="T30"/>
                    <a:gd fmla="*/ 37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19">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2" name="Freeform 74"/>
                <p:cNvSpPr/>
                <p:nvPr/>
              </p:nvSpPr>
              <p:spPr bwMode="auto">
                <a:xfrm>
                  <a:off x="1187450" y="2138363"/>
                  <a:ext cx="19050" cy="36513"/>
                </a:xfrm>
                <a:custGeom>
                  <a:gdLst>
                    <a:gd fmla="*/ 1 w 17" name="T0"/>
                    <a:gd fmla="*/ 5 h 34" name="T1"/>
                    <a:gd fmla="*/ 5 w 17" name="T2"/>
                    <a:gd fmla="*/ 2 h 34" name="T3"/>
                    <a:gd fmla="*/ 0 w 17" name="T4"/>
                    <a:gd fmla="*/ 7 h 34" name="T5"/>
                    <a:gd fmla="*/ 7 w 17" name="T6"/>
                    <a:gd fmla="*/ 2 h 34" name="T7"/>
                    <a:gd fmla="*/ 1 w 17" name="T8"/>
                    <a:gd fmla="*/ 9 h 34" name="T9"/>
                    <a:gd fmla="*/ 10 w 17" name="T10"/>
                    <a:gd fmla="*/ 1 h 34" name="T11"/>
                    <a:gd fmla="*/ 2 w 17" name="T12"/>
                    <a:gd fmla="*/ 10 h 34" name="T13"/>
                    <a:gd fmla="*/ 10 w 17" name="T14"/>
                    <a:gd fmla="*/ 2 h 34" name="T15"/>
                    <a:gd fmla="*/ 2 w 17" name="T16"/>
                    <a:gd fmla="*/ 14 h 34" name="T17"/>
                    <a:gd fmla="*/ 11 w 17" name="T18"/>
                    <a:gd fmla="*/ 6 h 34" name="T19"/>
                    <a:gd fmla="*/ 4 w 17" name="T20"/>
                    <a:gd fmla="*/ 15 h 34" name="T21"/>
                    <a:gd fmla="*/ 14 w 17" name="T22"/>
                    <a:gd fmla="*/ 5 h 34" name="T23"/>
                    <a:gd fmla="*/ 5 w 17" name="T24"/>
                    <a:gd fmla="*/ 16 h 34" name="T25"/>
                    <a:gd fmla="*/ 15 w 17" name="T26"/>
                    <a:gd fmla="*/ 6 h 34" name="T27"/>
                    <a:gd fmla="*/ 3 w 17" name="T28"/>
                    <a:gd fmla="*/ 21 h 34" name="T29"/>
                    <a:gd fmla="*/ 11 w 17" name="T30"/>
                    <a:gd fmla="*/ 13 h 34" name="T31"/>
                    <a:gd fmla="*/ 2 w 17" name="T32"/>
                    <a:gd fmla="*/ 25 h 34" name="T33"/>
                    <a:gd fmla="*/ 14 w 17" name="T34"/>
                    <a:gd fmla="*/ 12 h 34" name="T35"/>
                    <a:gd fmla="*/ 3 w 17" name="T36"/>
                    <a:gd fmla="*/ 29 h 34" name="T37"/>
                    <a:gd fmla="*/ 15 w 17" name="T38"/>
                    <a:gd fmla="*/ 15 h 34" name="T39"/>
                    <a:gd fmla="*/ 8 w 17" name="T40"/>
                    <a:gd fmla="*/ 27 h 34" name="T41"/>
                    <a:gd fmla="*/ 17 w 17" name="T42"/>
                    <a:gd fmla="*/ 18 h 34" name="T43"/>
                    <a:gd fmla="*/ 7 w 17" name="T44"/>
                    <a:gd fmla="*/ 33 h 34" name="T45"/>
                    <a:gd fmla="*/ 17 w 17" name="T46"/>
                    <a:gd fmla="*/ 22 h 34" name="T47"/>
                    <a:gd fmla="*/ 10 w 17" name="T48"/>
                    <a:gd fmla="*/ 31 h 34" name="T49"/>
                    <a:gd fmla="*/ 17 w 17" name="T50"/>
                    <a:gd fmla="*/ 27 h 34" name="T51"/>
                    <a:gd fmla="*/ 13 w 17" name="T52"/>
                    <a:gd fmla="*/ 31 h 34" name="T53"/>
                    <a:gd fmla="*/ 17 w 17" name="T54"/>
                    <a:gd fmla="*/ 27 h 34" name="T55"/>
                    <a:gd fmla="*/ 10 w 17" name="T56"/>
                    <a:gd fmla="*/ 31 h 34" name="T57"/>
                    <a:gd fmla="*/ 17 w 17" name="T58"/>
                    <a:gd fmla="*/ 22 h 34" name="T59"/>
                    <a:gd fmla="*/ 7 w 17" name="T60"/>
                    <a:gd fmla="*/ 32 h 34" name="T61"/>
                    <a:gd fmla="*/ 17 w 17" name="T62"/>
                    <a:gd fmla="*/ 18 h 34" name="T63"/>
                    <a:gd fmla="*/ 8 w 17" name="T64"/>
                    <a:gd fmla="*/ 27 h 34" name="T65"/>
                    <a:gd fmla="*/ 15 w 17" name="T66"/>
                    <a:gd fmla="*/ 15 h 34" name="T67"/>
                    <a:gd fmla="*/ 4 w 17" name="T68"/>
                    <a:gd fmla="*/ 29 h 34" name="T69"/>
                    <a:gd fmla="*/ 14 w 17" name="T70"/>
                    <a:gd fmla="*/ 12 h 34" name="T71"/>
                    <a:gd fmla="*/ 2 w 17" name="T72"/>
                    <a:gd fmla="*/ 25 h 34" name="T73"/>
                    <a:gd fmla="*/ 11 w 17" name="T74"/>
                    <a:gd fmla="*/ 13 h 34" name="T75"/>
                    <a:gd fmla="*/ 3 w 17" name="T76"/>
                    <a:gd fmla="*/ 21 h 34" name="T77"/>
                    <a:gd fmla="*/ 15 w 17" name="T78"/>
                    <a:gd fmla="*/ 6 h 34" name="T79"/>
                    <a:gd fmla="*/ 5 w 17" name="T80"/>
                    <a:gd fmla="*/ 16 h 34" name="T81"/>
                    <a:gd fmla="*/ 14 w 17" name="T82"/>
                    <a:gd fmla="*/ 5 h 34" name="T83"/>
                    <a:gd fmla="*/ 4 w 17" name="T84"/>
                    <a:gd fmla="*/ 15 h 34" name="T85"/>
                    <a:gd fmla="*/ 11 w 17" name="T86"/>
                    <a:gd fmla="*/ 6 h 34" name="T87"/>
                    <a:gd fmla="*/ 2 w 17" name="T88"/>
                    <a:gd fmla="*/ 14 h 34" name="T89"/>
                    <a:gd fmla="*/ 11 w 17" name="T90"/>
                    <a:gd fmla="*/ 2 h 34" name="T91"/>
                    <a:gd fmla="*/ 2 w 17" name="T92"/>
                    <a:gd fmla="*/ 10 h 34" name="T93"/>
                    <a:gd fmla="*/ 10 w 17" name="T94"/>
                    <a:gd fmla="*/ 1 h 34" name="T95"/>
                    <a:gd fmla="*/ 1 w 17" name="T96"/>
                    <a:gd fmla="*/ 9 h 34" name="T97"/>
                    <a:gd fmla="*/ 7 w 17" name="T98"/>
                    <a:gd fmla="*/ 2 h 34" name="T99"/>
                    <a:gd fmla="*/ 0 w 17" name="T100"/>
                    <a:gd fmla="*/ 7 h 34" name="T101"/>
                    <a:gd fmla="*/ 5 w 17" name="T102"/>
                    <a:gd fmla="*/ 2 h 34" name="T103"/>
                    <a:gd fmla="*/ 1 w 17" name="T104"/>
                    <a:gd fmla="*/ 5 h 34" name="T105"/>
                    <a:gd fmla="*/ 3 w 17" name="T106"/>
                    <a:gd fmla="*/ 3 h 3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4" w="17">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3" name="Freeform 75"/>
                <p:cNvSpPr/>
                <p:nvPr/>
              </p:nvSpPr>
              <p:spPr bwMode="auto">
                <a:xfrm>
                  <a:off x="1209675" y="2119313"/>
                  <a:ext cx="19050" cy="52388"/>
                </a:xfrm>
                <a:custGeom>
                  <a:gdLst>
                    <a:gd fmla="*/ 2 w 18" name="T0"/>
                    <a:gd fmla="*/ 50 h 50" name="T1"/>
                    <a:gd fmla="*/ 4 w 18" name="T2"/>
                    <a:gd fmla="*/ 38 h 50" name="T3"/>
                    <a:gd fmla="*/ 2 w 18" name="T4"/>
                    <a:gd fmla="*/ 14 h 50" name="T5"/>
                    <a:gd fmla="*/ 8 w 18" name="T6"/>
                    <a:gd fmla="*/ 2 h 50" name="T7"/>
                    <a:gd fmla="*/ 14 w 18" name="T8"/>
                    <a:gd fmla="*/ 13 h 50" name="T9"/>
                    <a:gd fmla="*/ 17 w 18" name="T10"/>
                    <a:gd fmla="*/ 49 h 50" name="T11"/>
                    <a:gd fmla="*/ 18 w 18" name="T12"/>
                    <a:gd fmla="*/ 49 h 50" name="T13"/>
                    <a:gd fmla="*/ 16 w 18" name="T14"/>
                    <a:gd fmla="*/ 1 h 50" name="T15"/>
                    <a:gd fmla="*/ 15 w 18" name="T16"/>
                    <a:gd fmla="*/ 0 h 50" name="T17"/>
                    <a:gd fmla="*/ 2 w 18" name="T18"/>
                    <a:gd fmla="*/ 0 h 50" name="T19"/>
                    <a:gd fmla="*/ 1 w 18" name="T20"/>
                    <a:gd fmla="*/ 1 h 50" name="T21"/>
                    <a:gd fmla="*/ 2 w 18" name="T22"/>
                    <a:gd fmla="*/ 26 h 50" name="T23"/>
                    <a:gd fmla="*/ 1 w 18" name="T24"/>
                    <a:gd fmla="*/ 49 h 50" name="T25"/>
                    <a:gd fmla="*/ 2 w 18" name="T26"/>
                    <a:gd fmla="*/ 50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18">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4" name="Freeform 76"/>
                <p:cNvSpPr/>
                <p:nvPr/>
              </p:nvSpPr>
              <p:spPr bwMode="auto">
                <a:xfrm>
                  <a:off x="1208088" y="2120901"/>
                  <a:ext cx="17463" cy="50800"/>
                </a:xfrm>
                <a:custGeom>
                  <a:gdLst>
                    <a:gd fmla="*/ 5 w 16" name="T0"/>
                    <a:gd fmla="*/ 4 h 48" name="T1"/>
                    <a:gd fmla="*/ 0 w 16" name="T2"/>
                    <a:gd fmla="*/ 11 h 48" name="T3"/>
                    <a:gd fmla="*/ 6 w 16" name="T4"/>
                    <a:gd fmla="*/ 5 h 48" name="T5"/>
                    <a:gd fmla="*/ 3 w 16" name="T6"/>
                    <a:gd fmla="*/ 13 h 48" name="T7"/>
                    <a:gd fmla="*/ 9 w 16" name="T8"/>
                    <a:gd fmla="*/ 6 h 48" name="T9"/>
                    <a:gd fmla="*/ 6 w 16" name="T10"/>
                    <a:gd fmla="*/ 14 h 48" name="T11"/>
                    <a:gd fmla="*/ 9 w 16" name="T12"/>
                    <a:gd fmla="*/ 6 h 48" name="T13"/>
                    <a:gd fmla="*/ 4 w 16" name="T14"/>
                    <a:gd fmla="*/ 16 h 48" name="T15"/>
                    <a:gd fmla="*/ 12 w 16" name="T16"/>
                    <a:gd fmla="*/ 6 h 48" name="T17"/>
                    <a:gd fmla="*/ 4 w 16" name="T18"/>
                    <a:gd fmla="*/ 18 h 48" name="T19"/>
                    <a:gd fmla="*/ 10 w 16" name="T20"/>
                    <a:gd fmla="*/ 12 h 48" name="T21"/>
                    <a:gd fmla="*/ 12 w 16" name="T22"/>
                    <a:gd fmla="*/ 7 h 48" name="T23"/>
                    <a:gd fmla="*/ 7 w 16" name="T24"/>
                    <a:gd fmla="*/ 21 h 48" name="T25"/>
                    <a:gd fmla="*/ 13 w 16" name="T26"/>
                    <a:gd fmla="*/ 12 h 48" name="T27"/>
                    <a:gd fmla="*/ 4 w 16" name="T28"/>
                    <a:gd fmla="*/ 30 h 48" name="T29"/>
                    <a:gd fmla="*/ 6 w 16" name="T30"/>
                    <a:gd fmla="*/ 31 h 48" name="T31"/>
                    <a:gd fmla="*/ 13 w 16" name="T32"/>
                    <a:gd fmla="*/ 24 h 48" name="T33"/>
                    <a:gd fmla="*/ 7 w 16" name="T34"/>
                    <a:gd fmla="*/ 36 h 48" name="T35"/>
                    <a:gd fmla="*/ 13 w 16" name="T36"/>
                    <a:gd fmla="*/ 25 h 48" name="T37"/>
                    <a:gd fmla="*/ 4 w 16" name="T38"/>
                    <a:gd fmla="*/ 41 h 48" name="T39"/>
                    <a:gd fmla="*/ 12 w 16" name="T40"/>
                    <a:gd fmla="*/ 31 h 48" name="T41"/>
                    <a:gd fmla="*/ 4 w 16" name="T42"/>
                    <a:gd fmla="*/ 43 h 48" name="T43"/>
                    <a:gd fmla="*/ 11 w 16" name="T44"/>
                    <a:gd fmla="*/ 37 h 48" name="T45"/>
                    <a:gd fmla="*/ 7 w 16" name="T46"/>
                    <a:gd fmla="*/ 44 h 48" name="T47"/>
                    <a:gd fmla="*/ 14 w 16" name="T48"/>
                    <a:gd fmla="*/ 37 h 48" name="T49"/>
                    <a:gd fmla="*/ 9 w 16" name="T50"/>
                    <a:gd fmla="*/ 47 h 48" name="T51"/>
                    <a:gd fmla="*/ 13 w 16" name="T52"/>
                    <a:gd fmla="*/ 47 h 48" name="T53"/>
                    <a:gd fmla="*/ 14 w 16" name="T54"/>
                    <a:gd fmla="*/ 43 h 48" name="T55"/>
                    <a:gd fmla="*/ 14 w 16" name="T56"/>
                    <a:gd fmla="*/ 38 h 48" name="T57"/>
                    <a:gd fmla="*/ 11 w 16" name="T58"/>
                    <a:gd fmla="*/ 44 h 48" name="T59"/>
                    <a:gd fmla="*/ 15 w 16" name="T60"/>
                    <a:gd fmla="*/ 34 h 48" name="T61"/>
                    <a:gd fmla="*/ 10 w 16" name="T62"/>
                    <a:gd fmla="*/ 43 h 48" name="T63"/>
                    <a:gd fmla="*/ 13 w 16" name="T64"/>
                    <a:gd fmla="*/ 32 h 48" name="T65"/>
                    <a:gd fmla="*/ 15 w 16" name="T66"/>
                    <a:gd fmla="*/ 29 h 48" name="T67"/>
                    <a:gd fmla="*/ 5 w 16" name="T68"/>
                    <a:gd fmla="*/ 38 h 48" name="T69"/>
                    <a:gd fmla="*/ 12 w 16" name="T70"/>
                    <a:gd fmla="*/ 28 h 48" name="T71"/>
                    <a:gd fmla="*/ 9 w 16" name="T72"/>
                    <a:gd fmla="*/ 33 h 48" name="T73"/>
                    <a:gd fmla="*/ 14 w 16" name="T74"/>
                    <a:gd fmla="*/ 20 h 48" name="T75"/>
                    <a:gd fmla="*/ 10 w 16" name="T76"/>
                    <a:gd fmla="*/ 27 h 48" name="T77"/>
                    <a:gd fmla="*/ 13 w 16" name="T78"/>
                    <a:gd fmla="*/ 19 h 48" name="T79"/>
                    <a:gd fmla="*/ 7 w 16" name="T80"/>
                    <a:gd fmla="*/ 25 h 48" name="T81"/>
                    <a:gd fmla="*/ 15 w 16" name="T82"/>
                    <a:gd fmla="*/ 9 h 48" name="T83"/>
                    <a:gd fmla="*/ 15 w 16" name="T84"/>
                    <a:gd fmla="*/ 5 h 48" name="T85"/>
                    <a:gd fmla="*/ 6 w 16" name="T86"/>
                    <a:gd fmla="*/ 16 h 48" name="T87"/>
                    <a:gd fmla="*/ 10 w 16" name="T88"/>
                    <a:gd fmla="*/ 11 h 48" name="T89"/>
                    <a:gd fmla="*/ 13 w 16" name="T90"/>
                    <a:gd fmla="*/ 3 h 48" name="T91"/>
                    <a:gd fmla="*/ 6 w 16" name="T92"/>
                    <a:gd fmla="*/ 14 h 48" name="T93"/>
                    <a:gd fmla="*/ 11 w 16" name="T94"/>
                    <a:gd fmla="*/ 3 h 48" name="T95"/>
                    <a:gd fmla="*/ 7 w 16" name="T96"/>
                    <a:gd fmla="*/ 11 h 48" name="T97"/>
                    <a:gd fmla="*/ 11 w 16" name="T98"/>
                    <a:gd fmla="*/ 1 h 48" name="T99"/>
                    <a:gd fmla="*/ 6 w 16" name="T100"/>
                    <a:gd fmla="*/ 8 h 48" name="T101"/>
                    <a:gd fmla="*/ 7 w 16" name="T102"/>
                    <a:gd fmla="*/ 2 h 48" name="T103"/>
                    <a:gd fmla="*/ 2 w 16" name="T104"/>
                    <a:gd fmla="*/ 8 h 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8" w="16">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5" name="Freeform 77"/>
                <p:cNvSpPr/>
                <p:nvPr/>
              </p:nvSpPr>
              <p:spPr bwMode="auto">
                <a:xfrm>
                  <a:off x="1227138" y="2103438"/>
                  <a:ext cx="22225" cy="68263"/>
                </a:xfrm>
                <a:custGeom>
                  <a:gdLst>
                    <a:gd fmla="*/ 7 w 20" name="T0"/>
                    <a:gd fmla="*/ 63 h 64" name="T1"/>
                    <a:gd fmla="*/ 6 w 20" name="T2"/>
                    <a:gd fmla="*/ 36 h 64" name="T3"/>
                    <a:gd fmla="*/ 3 w 20" name="T4"/>
                    <a:gd fmla="*/ 16 h 64" name="T5"/>
                    <a:gd fmla="*/ 7 w 20" name="T6"/>
                    <a:gd fmla="*/ 3 h 64" name="T7"/>
                    <a:gd fmla="*/ 13 w 20" name="T8"/>
                    <a:gd fmla="*/ 2 h 64" name="T9"/>
                    <a:gd fmla="*/ 16 w 20" name="T10"/>
                    <a:gd fmla="*/ 11 h 64" name="T11"/>
                    <a:gd fmla="*/ 17 w 20" name="T12"/>
                    <a:gd fmla="*/ 28 h 64" name="T13"/>
                    <a:gd fmla="*/ 19 w 20" name="T14"/>
                    <a:gd fmla="*/ 60 h 64" name="T15"/>
                    <a:gd fmla="*/ 20 w 20" name="T16"/>
                    <a:gd fmla="*/ 60 h 64" name="T17"/>
                    <a:gd fmla="*/ 16 w 20" name="T18"/>
                    <a:gd fmla="*/ 1 h 64" name="T19"/>
                    <a:gd fmla="*/ 16 w 20" name="T20"/>
                    <a:gd fmla="*/ 0 h 64" name="T21"/>
                    <a:gd fmla="*/ 1 w 20" name="T22"/>
                    <a:gd fmla="*/ 2 h 64" name="T23"/>
                    <a:gd fmla="*/ 0 w 20" name="T24"/>
                    <a:gd fmla="*/ 2 h 64" name="T25"/>
                    <a:gd fmla="*/ 4 w 20" name="T26"/>
                    <a:gd fmla="*/ 33 h 64" name="T27"/>
                    <a:gd fmla="*/ 5 w 20" name="T28"/>
                    <a:gd fmla="*/ 51 h 64" name="T29"/>
                    <a:gd fmla="*/ 6 w 20" name="T30"/>
                    <a:gd fmla="*/ 64 h 64" name="T31"/>
                    <a:gd fmla="*/ 7 w 20" name="T32"/>
                    <a:gd fmla="*/ 63 h 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 w="20">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6" name="Freeform 78"/>
                <p:cNvSpPr/>
                <p:nvPr/>
              </p:nvSpPr>
              <p:spPr bwMode="auto">
                <a:xfrm>
                  <a:off x="1228725" y="2106613"/>
                  <a:ext cx="17463" cy="65088"/>
                </a:xfrm>
                <a:custGeom>
                  <a:gdLst>
                    <a:gd fmla="*/ 0 w 17" name="T0"/>
                    <a:gd fmla="*/ 10 h 61" name="T1"/>
                    <a:gd fmla="*/ 6 w 17" name="T2"/>
                    <a:gd fmla="*/ 4 h 61" name="T3"/>
                    <a:gd fmla="*/ 3 w 17" name="T4"/>
                    <a:gd fmla="*/ 12 h 61" name="T5"/>
                    <a:gd fmla="*/ 3 w 17" name="T6"/>
                    <a:gd fmla="*/ 16 h 61" name="T7"/>
                    <a:gd fmla="*/ 7 w 17" name="T8"/>
                    <a:gd fmla="*/ 12 h 61" name="T9"/>
                    <a:gd fmla="*/ 10 w 17" name="T10"/>
                    <a:gd fmla="*/ 7 h 61" name="T11"/>
                    <a:gd fmla="*/ 4 w 17" name="T12"/>
                    <a:gd fmla="*/ 21 h 61" name="T13"/>
                    <a:gd fmla="*/ 6 w 17" name="T14"/>
                    <a:gd fmla="*/ 23 h 61" name="T15"/>
                    <a:gd fmla="*/ 10 w 17" name="T16"/>
                    <a:gd fmla="*/ 19 h 61" name="T17"/>
                    <a:gd fmla="*/ 13 w 17" name="T18"/>
                    <a:gd fmla="*/ 14 h 61" name="T19"/>
                    <a:gd fmla="*/ 6 w 17" name="T20"/>
                    <a:gd fmla="*/ 30 h 61" name="T21"/>
                    <a:gd fmla="*/ 10 w 17" name="T22"/>
                    <a:gd fmla="*/ 22 h 61" name="T23"/>
                    <a:gd fmla="*/ 6 w 17" name="T24"/>
                    <a:gd fmla="*/ 32 h 61" name="T25"/>
                    <a:gd fmla="*/ 12 w 17" name="T26"/>
                    <a:gd fmla="*/ 26 h 61" name="T27"/>
                    <a:gd fmla="*/ 4 w 17" name="T28"/>
                    <a:gd fmla="*/ 38 h 61" name="T29"/>
                    <a:gd fmla="*/ 11 w 17" name="T30"/>
                    <a:gd fmla="*/ 29 h 61" name="T31"/>
                    <a:gd fmla="*/ 7 w 17" name="T32"/>
                    <a:gd fmla="*/ 42 h 61" name="T33"/>
                    <a:gd fmla="*/ 5 w 17" name="T34"/>
                    <a:gd fmla="*/ 47 h 61" name="T35"/>
                    <a:gd fmla="*/ 12 w 17" name="T36"/>
                    <a:gd fmla="*/ 39 h 61" name="T37"/>
                    <a:gd fmla="*/ 7 w 17" name="T38"/>
                    <a:gd fmla="*/ 51 h 61" name="T39"/>
                    <a:gd fmla="*/ 8 w 17" name="T40"/>
                    <a:gd fmla="*/ 54 h 61" name="T41"/>
                    <a:gd fmla="*/ 15 w 17" name="T42"/>
                    <a:gd fmla="*/ 47 h 61" name="T43"/>
                    <a:gd fmla="*/ 9 w 17" name="T44"/>
                    <a:gd fmla="*/ 59 h 61" name="T45"/>
                    <a:gd fmla="*/ 13 w 17" name="T46"/>
                    <a:gd fmla="*/ 52 h 61" name="T47"/>
                    <a:gd fmla="*/ 10 w 17" name="T48"/>
                    <a:gd fmla="*/ 60 h 61" name="T49"/>
                    <a:gd fmla="*/ 11 w 17" name="T50"/>
                    <a:gd fmla="*/ 58 h 61" name="T51"/>
                    <a:gd fmla="*/ 15 w 17" name="T52"/>
                    <a:gd fmla="*/ 49 h 61" name="T53"/>
                    <a:gd fmla="*/ 11 w 17" name="T54"/>
                    <a:gd fmla="*/ 56 h 61" name="T55"/>
                    <a:gd fmla="*/ 15 w 17" name="T56"/>
                    <a:gd fmla="*/ 43 h 61" name="T57"/>
                    <a:gd fmla="*/ 11 w 17" name="T58"/>
                    <a:gd fmla="*/ 50 h 61" name="T59"/>
                    <a:gd fmla="*/ 15 w 17" name="T60"/>
                    <a:gd fmla="*/ 39 h 61" name="T61"/>
                    <a:gd fmla="*/ 15 w 17" name="T62"/>
                    <a:gd fmla="*/ 36 h 61" name="T63"/>
                    <a:gd fmla="*/ 6 w 17" name="T64"/>
                    <a:gd fmla="*/ 45 h 61" name="T65"/>
                    <a:gd fmla="*/ 10 w 17" name="T66"/>
                    <a:gd fmla="*/ 40 h 61" name="T67"/>
                    <a:gd fmla="*/ 14 w 17" name="T68"/>
                    <a:gd fmla="*/ 31 h 61" name="T69"/>
                    <a:gd fmla="*/ 14 w 17" name="T70"/>
                    <a:gd fmla="*/ 27 h 61" name="T71"/>
                    <a:gd fmla="*/ 8 w 17" name="T72"/>
                    <a:gd fmla="*/ 33 h 61" name="T73"/>
                    <a:gd fmla="*/ 14 w 17" name="T74"/>
                    <a:gd fmla="*/ 21 h 61" name="T75"/>
                    <a:gd fmla="*/ 13 w 17" name="T76"/>
                    <a:gd fmla="*/ 20 h 61" name="T77"/>
                    <a:gd fmla="*/ 8 w 17" name="T78"/>
                    <a:gd fmla="*/ 24 h 61" name="T79"/>
                    <a:gd fmla="*/ 16 w 17" name="T80"/>
                    <a:gd fmla="*/ 12 h 61" name="T81"/>
                    <a:gd fmla="*/ 7 w 17" name="T82"/>
                    <a:gd fmla="*/ 21 h 61" name="T83"/>
                    <a:gd fmla="*/ 12 w 17" name="T84"/>
                    <a:gd fmla="*/ 10 h 61" name="T85"/>
                    <a:gd fmla="*/ 12 w 17" name="T86"/>
                    <a:gd fmla="*/ 5 h 61" name="T87"/>
                    <a:gd fmla="*/ 8 w 17" name="T88"/>
                    <a:gd fmla="*/ 9 h 61" name="T89"/>
                    <a:gd fmla="*/ 11 w 17" name="T90"/>
                    <a:gd fmla="*/ 1 h 61" name="T91"/>
                    <a:gd fmla="*/ 5 w 17" name="T92"/>
                    <a:gd fmla="*/ 7 h 61" name="T93"/>
                    <a:gd fmla="*/ 9 w 17" name="T94"/>
                    <a:gd fmla="*/ 3 h 61" name="T95"/>
                    <a:gd fmla="*/ 5 w 17" name="T96"/>
                    <a:gd fmla="*/ 2 h 61" name="T97"/>
                    <a:gd fmla="*/ 0 w 17" name="T98"/>
                    <a:gd fmla="*/ 7 h 6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 w="17">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7" name="Freeform 79"/>
                <p:cNvSpPr/>
                <p:nvPr/>
              </p:nvSpPr>
              <p:spPr bwMode="auto">
                <a:xfrm>
                  <a:off x="1163638" y="2068513"/>
                  <a:ext cx="68263" cy="50800"/>
                </a:xfrm>
                <a:custGeom>
                  <a:gdLst>
                    <a:gd fmla="*/ 1 w 64" name="T0"/>
                    <a:gd fmla="*/ 47 h 48" name="T1"/>
                    <a:gd fmla="*/ 35 w 64" name="T2"/>
                    <a:gd fmla="*/ 35 h 48" name="T3"/>
                    <a:gd fmla="*/ 60 w 64" name="T4"/>
                    <a:gd fmla="*/ 1 h 48" name="T5"/>
                    <a:gd fmla="*/ 59 w 64" name="T6"/>
                    <a:gd fmla="*/ 0 h 48" name="T7"/>
                    <a:gd fmla="*/ 49 w 64" name="T8"/>
                    <a:gd fmla="*/ 7 h 48" name="T9"/>
                    <a:gd fmla="*/ 49 w 64" name="T10"/>
                    <a:gd fmla="*/ 8 h 48" name="T11"/>
                    <a:gd fmla="*/ 58 w 64" name="T12"/>
                    <a:gd fmla="*/ 3 h 48" name="T13"/>
                    <a:gd fmla="*/ 62 w 64" name="T14"/>
                    <a:gd fmla="*/ 13 h 48" name="T15"/>
                    <a:gd fmla="*/ 64 w 64" name="T16"/>
                    <a:gd fmla="*/ 13 h 48" name="T17"/>
                    <a:gd fmla="*/ 61 w 64" name="T18"/>
                    <a:gd fmla="*/ 1 h 48" name="T19"/>
                    <a:gd fmla="*/ 60 w 64" name="T20"/>
                    <a:gd fmla="*/ 0 h 48" name="T21"/>
                    <a:gd fmla="*/ 51 w 64" name="T22"/>
                    <a:gd fmla="*/ 5 h 48" name="T23"/>
                    <a:gd fmla="*/ 58 w 64" name="T24"/>
                    <a:gd fmla="*/ 4 h 48" name="T25"/>
                    <a:gd fmla="*/ 44 w 64" name="T26"/>
                    <a:gd fmla="*/ 27 h 48" name="T27"/>
                    <a:gd fmla="*/ 2 w 64" name="T28"/>
                    <a:gd fmla="*/ 45 h 48" name="T29"/>
                    <a:gd fmla="*/ 1 w 64" name="T30"/>
                    <a:gd fmla="*/ 47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64">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8" name="Freeform 80"/>
                <p:cNvSpPr/>
                <p:nvPr/>
              </p:nvSpPr>
              <p:spPr bwMode="auto">
                <a:xfrm>
                  <a:off x="1265238" y="2162176"/>
                  <a:ext cx="14288" cy="15875"/>
                </a:xfrm>
                <a:custGeom>
                  <a:gdLst>
                    <a:gd fmla="*/ 2 w 14" name="T0"/>
                    <a:gd fmla="*/ 0 h 15" name="T1"/>
                    <a:gd fmla="*/ 1 w 14" name="T2"/>
                    <a:gd fmla="*/ 0 h 15" name="T3"/>
                    <a:gd fmla="*/ 1 w 14" name="T4"/>
                    <a:gd fmla="*/ 1 h 15" name="T5"/>
                    <a:gd fmla="*/ 13 w 14" name="T6"/>
                    <a:gd fmla="*/ 4 h 15" name="T7"/>
                    <a:gd fmla="*/ 13 w 14" name="T8"/>
                    <a:gd fmla="*/ 3 h 15" name="T9"/>
                    <a:gd fmla="*/ 8 w 14" name="T10"/>
                    <a:gd fmla="*/ 13 h 15" name="T11"/>
                    <a:gd fmla="*/ 9 w 14" name="T12"/>
                    <a:gd fmla="*/ 14 h 15" name="T13"/>
                    <a:gd fmla="*/ 14 w 14" name="T14"/>
                    <a:gd fmla="*/ 4 h 15" name="T15"/>
                    <a:gd fmla="*/ 13 w 14" name="T16"/>
                    <a:gd fmla="*/ 3 h 15" name="T17"/>
                    <a:gd fmla="*/ 1 w 14" name="T18"/>
                    <a:gd fmla="*/ 0 h 15" name="T19"/>
                    <a:gd fmla="*/ 0 w 14" name="T20"/>
                    <a:gd fmla="*/ 1 h 15" name="T21"/>
                    <a:gd fmla="*/ 1 w 14" name="T22"/>
                    <a:gd fmla="*/ 1 h 15" name="T23"/>
                    <a:gd fmla="*/ 2 w 14"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4">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9" name="Freeform 81"/>
                <p:cNvSpPr/>
                <p:nvPr/>
              </p:nvSpPr>
              <p:spPr bwMode="auto">
                <a:xfrm>
                  <a:off x="1144588" y="2081213"/>
                  <a:ext cx="20638" cy="17463"/>
                </a:xfrm>
                <a:custGeom>
                  <a:gdLst>
                    <a:gd fmla="*/ 1 w 19" name="T0"/>
                    <a:gd fmla="*/ 16 h 16" name="T1"/>
                    <a:gd fmla="*/ 12 w 19" name="T2"/>
                    <a:gd fmla="*/ 1 h 16" name="T3"/>
                    <a:gd fmla="*/ 11 w 19" name="T4"/>
                    <a:gd fmla="*/ 1 h 16" name="T5"/>
                    <a:gd fmla="*/ 17 w 19" name="T6"/>
                    <a:gd fmla="*/ 13 h 16" name="T7"/>
                    <a:gd fmla="*/ 18 w 19" name="T8"/>
                    <a:gd fmla="*/ 12 h 16" name="T9"/>
                    <a:gd fmla="*/ 12 w 19" name="T10"/>
                    <a:gd fmla="*/ 1 h 16" name="T11"/>
                    <a:gd fmla="*/ 11 w 19" name="T12"/>
                    <a:gd fmla="*/ 1 h 16" name="T13"/>
                    <a:gd fmla="*/ 1 w 19" name="T14"/>
                    <a:gd fmla="*/ 14 h 16" name="T15"/>
                    <a:gd fmla="*/ 1 w 19"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0" name="Freeform 95"/>
                <p:cNvSpPr/>
                <p:nvPr/>
              </p:nvSpPr>
              <p:spPr bwMode="auto">
                <a:xfrm>
                  <a:off x="1050925" y="2143126"/>
                  <a:ext cx="92075" cy="84138"/>
                </a:xfrm>
                <a:custGeom>
                  <a:gdLst>
                    <a:gd fmla="*/ 55 w 87" name="T0"/>
                    <a:gd fmla="*/ 6 h 79" name="T1"/>
                    <a:gd fmla="*/ 28 w 87" name="T2"/>
                    <a:gd fmla="*/ 10 h 79" name="T3"/>
                    <a:gd fmla="*/ 7 w 87" name="T4"/>
                    <a:gd fmla="*/ 38 h 79" name="T5"/>
                    <a:gd fmla="*/ 44 w 87" name="T6"/>
                    <a:gd fmla="*/ 78 h 79" name="T7"/>
                    <a:gd fmla="*/ 81 w 87" name="T8"/>
                    <a:gd fmla="*/ 35 h 79" name="T9"/>
                    <a:gd fmla="*/ 47 w 87" name="T10"/>
                    <a:gd fmla="*/ 3 h 79" name="T11"/>
                    <a:gd fmla="*/ 48 w 87" name="T12"/>
                    <a:gd fmla="*/ 5 h 79" name="T13"/>
                    <a:gd fmla="*/ 79 w 87" name="T14"/>
                    <a:gd fmla="*/ 32 h 79" name="T15"/>
                    <a:gd fmla="*/ 47 w 87" name="T16"/>
                    <a:gd fmla="*/ 77 h 79" name="T17"/>
                    <a:gd fmla="*/ 7 w 87" name="T18"/>
                    <a:gd fmla="*/ 43 h 79" name="T19"/>
                    <a:gd fmla="*/ 25 w 87" name="T20"/>
                    <a:gd fmla="*/ 13 h 79" name="T21"/>
                    <a:gd fmla="*/ 54 w 87" name="T22"/>
                    <a:gd fmla="*/ 7 h 79" name="T23"/>
                    <a:gd fmla="*/ 55 w 87" name="T24"/>
                    <a:gd fmla="*/ 6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87">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1" name="Freeform 96"/>
                <p:cNvSpPr/>
                <p:nvPr/>
              </p:nvSpPr>
              <p:spPr bwMode="auto">
                <a:xfrm>
                  <a:off x="1063625" y="2144713"/>
                  <a:ext cx="73025" cy="74613"/>
                </a:xfrm>
                <a:custGeom>
                  <a:gdLst>
                    <a:gd fmla="*/ 0 w 70" name="T0"/>
                    <a:gd fmla="*/ 24 h 70" name="T1"/>
                    <a:gd fmla="*/ 13 w 70" name="T2"/>
                    <a:gd fmla="*/ 37 h 70" name="T3"/>
                    <a:gd fmla="*/ 27 w 70" name="T4"/>
                    <a:gd fmla="*/ 39 h 70" name="T5"/>
                    <a:gd fmla="*/ 43 w 70" name="T6"/>
                    <a:gd fmla="*/ 40 h 70" name="T7"/>
                    <a:gd fmla="*/ 44 w 70" name="T8"/>
                    <a:gd fmla="*/ 47 h 70" name="T9"/>
                    <a:gd fmla="*/ 49 w 70" name="T10"/>
                    <a:gd fmla="*/ 68 h 70" name="T11"/>
                    <a:gd fmla="*/ 50 w 70" name="T12"/>
                    <a:gd fmla="*/ 69 h 70" name="T13"/>
                    <a:gd fmla="*/ 61 w 70" name="T14"/>
                    <a:gd fmla="*/ 48 h 70" name="T15"/>
                    <a:gd fmla="*/ 64 w 70" name="T16"/>
                    <a:gd fmla="*/ 36 h 70" name="T17"/>
                    <a:gd fmla="*/ 48 w 70" name="T18"/>
                    <a:gd fmla="*/ 32 h 70" name="T19"/>
                    <a:gd fmla="*/ 33 w 70" name="T20"/>
                    <a:gd fmla="*/ 35 h 70" name="T21"/>
                    <a:gd fmla="*/ 28 w 70" name="T22"/>
                    <a:gd fmla="*/ 34 h 70" name="T23"/>
                    <a:gd fmla="*/ 30 w 70" name="T24"/>
                    <a:gd fmla="*/ 26 h 70" name="T25"/>
                    <a:gd fmla="*/ 36 w 70" name="T26"/>
                    <a:gd fmla="*/ 22 h 70" name="T27"/>
                    <a:gd fmla="*/ 42 w 70" name="T28"/>
                    <a:gd fmla="*/ 11 h 70" name="T29"/>
                    <a:gd fmla="*/ 41 w 70" name="T30"/>
                    <a:gd fmla="*/ 1 h 70" name="T31"/>
                    <a:gd fmla="*/ 41 w 70" name="T32"/>
                    <a:gd fmla="*/ 0 h 70" name="T33"/>
                    <a:gd fmla="*/ 37 w 70" name="T34"/>
                    <a:gd fmla="*/ 6 h 70" name="T35"/>
                    <a:gd fmla="*/ 39 w 70" name="T36"/>
                    <a:gd fmla="*/ 10 h 70" name="T37"/>
                    <a:gd fmla="*/ 37 w 70" name="T38"/>
                    <a:gd fmla="*/ 18 h 70" name="T39"/>
                    <a:gd fmla="*/ 24 w 70" name="T40"/>
                    <a:gd fmla="*/ 28 h 70" name="T41"/>
                    <a:gd fmla="*/ 56 w 70" name="T42"/>
                    <a:gd fmla="*/ 32 h 70" name="T43"/>
                    <a:gd fmla="*/ 55 w 70" name="T44"/>
                    <a:gd fmla="*/ 57 h 70" name="T45"/>
                    <a:gd fmla="*/ 52 w 70" name="T46"/>
                    <a:gd fmla="*/ 62 h 70" name="T47"/>
                    <a:gd fmla="*/ 51 w 70" name="T48"/>
                    <a:gd fmla="*/ 67 h 70" name="T49"/>
                    <a:gd fmla="*/ 53 w 70" name="T50"/>
                    <a:gd fmla="*/ 62 h 70" name="T51"/>
                    <a:gd fmla="*/ 50 w 70" name="T52"/>
                    <a:gd fmla="*/ 54 h 70" name="T53"/>
                    <a:gd fmla="*/ 45 w 70" name="T54"/>
                    <a:gd fmla="*/ 40 h 70" name="T55"/>
                    <a:gd fmla="*/ 27 w 70" name="T56"/>
                    <a:gd fmla="*/ 38 h 70" name="T57"/>
                    <a:gd fmla="*/ 6 w 70" name="T58"/>
                    <a:gd fmla="*/ 26 h 70" name="T59"/>
                    <a:gd fmla="*/ 0 w 70" name="T60"/>
                    <a:gd fmla="*/ 23 h 70" name="T61"/>
                    <a:gd fmla="*/ 0 w 70" name="T62"/>
                    <a:gd fmla="*/ 24 h 7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0" w="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2" name="Freeform 99"/>
                <p:cNvSpPr/>
                <p:nvPr/>
              </p:nvSpPr>
              <p:spPr bwMode="auto">
                <a:xfrm>
                  <a:off x="1104900" y="2179638"/>
                  <a:ext cx="25400" cy="30163"/>
                </a:xfrm>
                <a:custGeom>
                  <a:gdLst>
                    <a:gd fmla="*/ 2 w 24" name="T0"/>
                    <a:gd fmla="*/ 6 h 28" name="T1"/>
                    <a:gd fmla="*/ 5 w 24" name="T2"/>
                    <a:gd fmla="*/ 6 h 28" name="T3"/>
                    <a:gd fmla="*/ 5 w 24" name="T4"/>
                    <a:gd fmla="*/ 13 h 28" name="T5"/>
                    <a:gd fmla="*/ 8 w 24" name="T6"/>
                    <a:gd fmla="*/ 19 h 28" name="T7"/>
                    <a:gd fmla="*/ 11 w 24" name="T8"/>
                    <a:gd fmla="*/ 22 h 28" name="T9"/>
                    <a:gd fmla="*/ 13 w 24" name="T10"/>
                    <a:gd fmla="*/ 25 h 28" name="T11"/>
                    <a:gd fmla="*/ 14 w 24" name="T12"/>
                    <a:gd fmla="*/ 27 h 28" name="T13"/>
                    <a:gd fmla="*/ 16 w 24" name="T14"/>
                    <a:gd fmla="*/ 17 h 28" name="T15"/>
                    <a:gd fmla="*/ 17 w 24" name="T16"/>
                    <a:gd fmla="*/ 16 h 28" name="T17"/>
                    <a:gd fmla="*/ 18 w 24" name="T18"/>
                    <a:gd fmla="*/ 16 h 28" name="T19"/>
                    <a:gd fmla="*/ 20 w 24" name="T20"/>
                    <a:gd fmla="*/ 14 h 28" name="T21"/>
                    <a:gd fmla="*/ 21 w 24" name="T22"/>
                    <a:gd fmla="*/ 8 h 28" name="T23"/>
                    <a:gd fmla="*/ 14 w 24" name="T24"/>
                    <a:gd fmla="*/ 10 h 28" name="T25"/>
                    <a:gd fmla="*/ 13 w 24" name="T26"/>
                    <a:gd fmla="*/ 14 h 28" name="T27"/>
                    <a:gd fmla="*/ 9 w 24" name="T28"/>
                    <a:gd fmla="*/ 11 h 28" name="T29"/>
                    <a:gd fmla="*/ 10 w 24" name="T30"/>
                    <a:gd fmla="*/ 15 h 28" name="T31"/>
                    <a:gd fmla="*/ 7 w 24" name="T32"/>
                    <a:gd fmla="*/ 6 h 28" name="T33"/>
                    <a:gd fmla="*/ 20 w 24" name="T34"/>
                    <a:gd fmla="*/ 10 h 28" name="T35"/>
                    <a:gd fmla="*/ 18 w 24" name="T36"/>
                    <a:gd fmla="*/ 16 h 28" name="T37"/>
                    <a:gd fmla="*/ 14 w 24" name="T38"/>
                    <a:gd fmla="*/ 16 h 28" name="T39"/>
                    <a:gd fmla="*/ 11 w 24" name="T40"/>
                    <a:gd fmla="*/ 18 h 28" name="T41"/>
                    <a:gd fmla="*/ 7 w 24" name="T42"/>
                    <a:gd fmla="*/ 19 h 28" name="T43"/>
                    <a:gd fmla="*/ 17 w 24" name="T44"/>
                    <a:gd fmla="*/ 4 h 28" name="T45"/>
                    <a:gd fmla="*/ 11 w 24" name="T46"/>
                    <a:gd fmla="*/ 14 h 28" name="T47"/>
                    <a:gd fmla="*/ 9 w 24" name="T48"/>
                    <a:gd fmla="*/ 18 h 28" name="T49"/>
                    <a:gd fmla="*/ 10 w 24" name="T50"/>
                    <a:gd fmla="*/ 11 h 28" name="T51"/>
                    <a:gd fmla="*/ 10 w 24" name="T52"/>
                    <a:gd fmla="*/ 6 h 28" name="T53"/>
                    <a:gd fmla="*/ 13 w 24" name="T54"/>
                    <a:gd fmla="*/ 8 h 28" name="T55"/>
                    <a:gd fmla="*/ 12 w 24" name="T56"/>
                    <a:gd fmla="*/ 11 h 28" name="T57"/>
                    <a:gd fmla="*/ 17 w 24" name="T58"/>
                    <a:gd fmla="*/ 4 h 28" name="T59"/>
                    <a:gd fmla="*/ 8 w 24" name="T60"/>
                    <a:gd fmla="*/ 21 h 28" name="T61"/>
                    <a:gd fmla="*/ 11 w 24" name="T62"/>
                    <a:gd fmla="*/ 18 h 28" name="T63"/>
                    <a:gd fmla="*/ 13 w 24" name="T64"/>
                    <a:gd fmla="*/ 25 h 28" name="T65"/>
                    <a:gd fmla="*/ 15 w 24" name="T66"/>
                    <a:gd fmla="*/ 23 h 28" name="T67"/>
                    <a:gd fmla="*/ 15 w 24" name="T68"/>
                    <a:gd fmla="*/ 14 h 28" name="T69"/>
                    <a:gd fmla="*/ 7 w 24" name="T70"/>
                    <a:gd fmla="*/ 6 h 28" name="T71"/>
                    <a:gd fmla="*/ 10 w 24" name="T72"/>
                    <a:gd fmla="*/ 15 h 28" name="T73"/>
                    <a:gd fmla="*/ 9 w 24" name="T74"/>
                    <a:gd fmla="*/ 12 h 28" name="T75"/>
                    <a:gd fmla="*/ 13 w 24" name="T76"/>
                    <a:gd fmla="*/ 15 h 28" name="T77"/>
                    <a:gd fmla="*/ 14 w 24" name="T78"/>
                    <a:gd fmla="*/ 10 h 28" name="T79"/>
                    <a:gd fmla="*/ 22 w 24" name="T80"/>
                    <a:gd fmla="*/ 8 h 28" name="T81"/>
                    <a:gd fmla="*/ 22 w 24" name="T82"/>
                    <a:gd fmla="*/ 14 h 28" name="T83"/>
                    <a:gd fmla="*/ 20 w 24" name="T84"/>
                    <a:gd fmla="*/ 16 h 28" name="T85"/>
                    <a:gd fmla="*/ 18 w 24" name="T86"/>
                    <a:gd fmla="*/ 16 h 28" name="T87"/>
                    <a:gd fmla="*/ 18 w 24" name="T88"/>
                    <a:gd fmla="*/ 18 h 28" name="T89"/>
                    <a:gd fmla="*/ 15 w 24" name="T90"/>
                    <a:gd fmla="*/ 27 h 28" name="T91"/>
                    <a:gd fmla="*/ 15 w 24" name="T92"/>
                    <a:gd fmla="*/ 25 h 28" name="T93"/>
                    <a:gd fmla="*/ 12 w 24" name="T94"/>
                    <a:gd fmla="*/ 22 h 28" name="T95"/>
                    <a:gd fmla="*/ 9 w 24" name="T96"/>
                    <a:gd fmla="*/ 19 h 28" name="T97"/>
                    <a:gd fmla="*/ 6 w 24" name="T98"/>
                    <a:gd fmla="*/ 14 h 28" name="T99"/>
                    <a:gd fmla="*/ 6 w 24" name="T100"/>
                    <a:gd fmla="*/ 6 h 28" name="T101"/>
                    <a:gd fmla="*/ 0 w 24" name="T102"/>
                    <a:gd fmla="*/ 4 h 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 w="24">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3" name="Freeform 167"/>
                <p:cNvSpPr/>
                <p:nvPr/>
              </p:nvSpPr>
              <p:spPr bwMode="auto">
                <a:xfrm>
                  <a:off x="1460500" y="2222501"/>
                  <a:ext cx="85725" cy="87313"/>
                </a:xfrm>
                <a:custGeom>
                  <a:gdLst>
                    <a:gd fmla="*/ 47 w 81" name="T0"/>
                    <a:gd fmla="*/ 2 h 82" name="T1"/>
                    <a:gd fmla="*/ 6 w 81" name="T2"/>
                    <a:gd fmla="*/ 34 h 82" name="T3"/>
                    <a:gd fmla="*/ 34 w 81" name="T4"/>
                    <a:gd fmla="*/ 77 h 82" name="T5"/>
                    <a:gd fmla="*/ 81 w 81" name="T6"/>
                    <a:gd fmla="*/ 37 h 82" name="T7"/>
                    <a:gd fmla="*/ 65 w 81" name="T8"/>
                    <a:gd fmla="*/ 13 h 82" name="T9"/>
                    <a:gd fmla="*/ 41 w 81" name="T10"/>
                    <a:gd fmla="*/ 2 h 82" name="T11"/>
                    <a:gd fmla="*/ 41 w 81" name="T12"/>
                    <a:gd fmla="*/ 3 h 82" name="T13"/>
                    <a:gd fmla="*/ 65 w 81" name="T14"/>
                    <a:gd fmla="*/ 16 h 82" name="T15"/>
                    <a:gd fmla="*/ 79 w 81" name="T16"/>
                    <a:gd fmla="*/ 40 h 82" name="T17"/>
                    <a:gd fmla="*/ 59 w 81" name="T18"/>
                    <a:gd fmla="*/ 70 h 82" name="T19"/>
                    <a:gd fmla="*/ 24 w 81" name="T20"/>
                    <a:gd fmla="*/ 72 h 82" name="T21"/>
                    <a:gd fmla="*/ 8 w 81" name="T22"/>
                    <a:gd fmla="*/ 31 h 82" name="T23"/>
                    <a:gd fmla="*/ 47 w 81" name="T24"/>
                    <a:gd fmla="*/ 4 h 82" name="T25"/>
                    <a:gd fmla="*/ 47 w 81" name="T26"/>
                    <a:gd fmla="*/ 2 h 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2" w="81">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4" name="Freeform 168"/>
                <p:cNvSpPr/>
                <p:nvPr/>
              </p:nvSpPr>
              <p:spPr bwMode="auto">
                <a:xfrm>
                  <a:off x="1503363" y="2225676"/>
                  <a:ext cx="38100" cy="55563"/>
                </a:xfrm>
                <a:custGeom>
                  <a:gdLst>
                    <a:gd fmla="*/ 7 w 35" name="T0"/>
                    <a:gd fmla="*/ 1 h 52" name="T1"/>
                    <a:gd fmla="*/ 0 w 35" name="T2"/>
                    <a:gd fmla="*/ 6 h 52" name="T3"/>
                    <a:gd fmla="*/ 3 w 35" name="T4"/>
                    <a:gd fmla="*/ 16 h 52" name="T5"/>
                    <a:gd fmla="*/ 11 w 35" name="T6"/>
                    <a:gd fmla="*/ 18 h 52" name="T7"/>
                    <a:gd fmla="*/ 16 w 35" name="T8"/>
                    <a:gd fmla="*/ 11 h 52" name="T9"/>
                    <a:gd fmla="*/ 19 w 35" name="T10"/>
                    <a:gd fmla="*/ 15 h 52" name="T11"/>
                    <a:gd fmla="*/ 16 w 35" name="T12"/>
                    <a:gd fmla="*/ 18 h 52" name="T13"/>
                    <a:gd fmla="*/ 12 w 35" name="T14"/>
                    <a:gd fmla="*/ 29 h 52" name="T15"/>
                    <a:gd fmla="*/ 18 w 35" name="T16"/>
                    <a:gd fmla="*/ 36 h 52" name="T17"/>
                    <a:gd fmla="*/ 24 w 35" name="T18"/>
                    <a:gd fmla="*/ 36 h 52" name="T19"/>
                    <a:gd fmla="*/ 32 w 35" name="T20"/>
                    <a:gd fmla="*/ 51 h 52" name="T21"/>
                    <a:gd fmla="*/ 34 w 35" name="T22"/>
                    <a:gd fmla="*/ 52 h 52" name="T23"/>
                    <a:gd fmla="*/ 27 w 35" name="T24"/>
                    <a:gd fmla="*/ 33 h 52" name="T25"/>
                    <a:gd fmla="*/ 25 w 35" name="T26"/>
                    <a:gd fmla="*/ 34 h 52" name="T27"/>
                    <a:gd fmla="*/ 17 w 35" name="T28"/>
                    <a:gd fmla="*/ 19 h 52" name="T29"/>
                    <a:gd fmla="*/ 23 w 35" name="T30"/>
                    <a:gd fmla="*/ 12 h 52" name="T31"/>
                    <a:gd fmla="*/ 12 w 35" name="T32"/>
                    <a:gd fmla="*/ 12 h 52" name="T33"/>
                    <a:gd fmla="*/ 10 w 35" name="T34"/>
                    <a:gd fmla="*/ 15 h 52" name="T35"/>
                    <a:gd fmla="*/ 9 w 35" name="T36"/>
                    <a:gd fmla="*/ 19 h 52" name="T37"/>
                    <a:gd fmla="*/ 5 w 35" name="T38"/>
                    <a:gd fmla="*/ 15 h 52" name="T39"/>
                    <a:gd fmla="*/ 6 w 35" name="T40"/>
                    <a:gd fmla="*/ 13 h 52" name="T41"/>
                    <a:gd fmla="*/ 6 w 35" name="T42"/>
                    <a:gd fmla="*/ 11 h 52" name="T43"/>
                    <a:gd fmla="*/ 5 w 35" name="T44"/>
                    <a:gd fmla="*/ 10 h 52" name="T45"/>
                    <a:gd fmla="*/ 5 w 35" name="T46"/>
                    <a:gd fmla="*/ 10 h 52" name="T47"/>
                    <a:gd fmla="*/ 7 w 35" name="T48"/>
                    <a:gd fmla="*/ 2 h 52" name="T49"/>
                    <a:gd fmla="*/ 7 w 35" name="T50"/>
                    <a:gd fmla="*/ 1 h 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2" w="35">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5" name="Freeform 169"/>
                <p:cNvSpPr/>
                <p:nvPr/>
              </p:nvSpPr>
              <p:spPr bwMode="auto">
                <a:xfrm>
                  <a:off x="1465263" y="2232026"/>
                  <a:ext cx="50800" cy="73025"/>
                </a:xfrm>
                <a:custGeom>
                  <a:gdLst>
                    <a:gd fmla="*/ 15 w 49" name="T0"/>
                    <a:gd fmla="*/ 5 h 68" name="T1"/>
                    <a:gd fmla="*/ 20 w 49" name="T2"/>
                    <a:gd fmla="*/ 3 h 68" name="T3"/>
                    <a:gd fmla="*/ 20 w 49" name="T4"/>
                    <a:gd fmla="*/ 9 h 68" name="T5"/>
                    <a:gd fmla="*/ 18 w 49" name="T6"/>
                    <a:gd fmla="*/ 8 h 68" name="T7"/>
                    <a:gd fmla="*/ 15 w 49" name="T8"/>
                    <a:gd fmla="*/ 9 h 68" name="T9"/>
                    <a:gd fmla="*/ 19 w 49" name="T10"/>
                    <a:gd fmla="*/ 17 h 68" name="T11"/>
                    <a:gd fmla="*/ 17 w 49" name="T12"/>
                    <a:gd fmla="*/ 26 h 68" name="T13"/>
                    <a:gd fmla="*/ 13 w 49" name="T14"/>
                    <a:gd fmla="*/ 37 h 68" name="T15"/>
                    <a:gd fmla="*/ 12 w 49" name="T16"/>
                    <a:gd fmla="*/ 42 h 68" name="T17"/>
                    <a:gd fmla="*/ 25 w 49" name="T18"/>
                    <a:gd fmla="*/ 47 h 68" name="T19"/>
                    <a:gd fmla="*/ 38 w 49" name="T20"/>
                    <a:gd fmla="*/ 47 h 68" name="T21"/>
                    <a:gd fmla="*/ 47 w 49" name="T22"/>
                    <a:gd fmla="*/ 46 h 68" name="T23"/>
                    <a:gd fmla="*/ 45 w 49" name="T24"/>
                    <a:gd fmla="*/ 58 h 68" name="T25"/>
                    <a:gd fmla="*/ 40 w 49" name="T26"/>
                    <a:gd fmla="*/ 65 h 68" name="T27"/>
                    <a:gd fmla="*/ 34 w 49" name="T28"/>
                    <a:gd fmla="*/ 61 h 68" name="T29"/>
                    <a:gd fmla="*/ 21 w 49" name="T30"/>
                    <a:gd fmla="*/ 50 h 68" name="T31"/>
                    <a:gd fmla="*/ 15 w 49" name="T32"/>
                    <a:gd fmla="*/ 44 h 68" name="T33"/>
                    <a:gd fmla="*/ 2 w 49" name="T34"/>
                    <a:gd fmla="*/ 32 h 68" name="T35"/>
                    <a:gd fmla="*/ 0 w 49" name="T36"/>
                    <a:gd fmla="*/ 33 h 68" name="T37"/>
                    <a:gd fmla="*/ 20 w 49" name="T38"/>
                    <a:gd fmla="*/ 51 h 68" name="T39"/>
                    <a:gd fmla="*/ 44 w 49" name="T40"/>
                    <a:gd fmla="*/ 68 h 68" name="T41"/>
                    <a:gd fmla="*/ 44 w 49" name="T42"/>
                    <a:gd fmla="*/ 67 h 68" name="T43"/>
                    <a:gd fmla="*/ 49 w 49" name="T44"/>
                    <a:gd fmla="*/ 44 h 68" name="T45"/>
                    <a:gd fmla="*/ 48 w 49" name="T46"/>
                    <a:gd fmla="*/ 43 h 68" name="T47"/>
                    <a:gd fmla="*/ 28 w 49" name="T48"/>
                    <a:gd fmla="*/ 45 h 68" name="T49"/>
                    <a:gd fmla="*/ 17 w 49" name="T50"/>
                    <a:gd fmla="*/ 43 h 68" name="T51"/>
                    <a:gd fmla="*/ 15 w 49" name="T52"/>
                    <a:gd fmla="*/ 38 h 68" name="T53"/>
                    <a:gd fmla="*/ 20 w 49" name="T54"/>
                    <a:gd fmla="*/ 26 h 68" name="T55"/>
                    <a:gd fmla="*/ 24 w 49" name="T56"/>
                    <a:gd fmla="*/ 18 h 68" name="T57"/>
                    <a:gd fmla="*/ 20 w 49" name="T58"/>
                    <a:gd fmla="*/ 10 h 68" name="T59"/>
                    <a:gd fmla="*/ 27 w 49" name="T60"/>
                    <a:gd fmla="*/ 8 h 68" name="T61"/>
                    <a:gd fmla="*/ 14 w 49" name="T62"/>
                    <a:gd fmla="*/ 4 h 68" name="T63"/>
                    <a:gd fmla="*/ 15 w 49" name="T64"/>
                    <a:gd fmla="*/ 5 h 6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8" w="49">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6" name="Freeform 170"/>
                <p:cNvSpPr/>
                <p:nvPr/>
              </p:nvSpPr>
              <p:spPr bwMode="auto">
                <a:xfrm>
                  <a:off x="1466850" y="2235201"/>
                  <a:ext cx="20638" cy="39688"/>
                </a:xfrm>
                <a:custGeom>
                  <a:gdLst>
                    <a:gd fmla="*/ 5 w 20" name="T0"/>
                    <a:gd fmla="*/ 19 h 38" name="T1"/>
                    <a:gd fmla="*/ 0 w 20" name="T2"/>
                    <a:gd fmla="*/ 29 h 38" name="T3"/>
                    <a:gd fmla="*/ 5 w 20" name="T4"/>
                    <a:gd fmla="*/ 20 h 38" name="T5"/>
                    <a:gd fmla="*/ 2 w 20" name="T6"/>
                    <a:gd fmla="*/ 29 h 38" name="T7"/>
                    <a:gd fmla="*/ 8 w 20" name="T8"/>
                    <a:gd fmla="*/ 18 h 38" name="T9"/>
                    <a:gd fmla="*/ 6 w 20" name="T10"/>
                    <a:gd fmla="*/ 24 h 38" name="T11"/>
                    <a:gd fmla="*/ 7 w 20" name="T12"/>
                    <a:gd fmla="*/ 34 h 38" name="T13"/>
                    <a:gd fmla="*/ 7 w 20" name="T14"/>
                    <a:gd fmla="*/ 21 h 38" name="T15"/>
                    <a:gd fmla="*/ 8 w 20" name="T16"/>
                    <a:gd fmla="*/ 34 h 38" name="T17"/>
                    <a:gd fmla="*/ 7 w 20" name="T18"/>
                    <a:gd fmla="*/ 25 h 38" name="T19"/>
                    <a:gd fmla="*/ 2 w 20" name="T20"/>
                    <a:gd fmla="*/ 29 h 38" name="T21"/>
                    <a:gd fmla="*/ 3 w 20" name="T22"/>
                    <a:gd fmla="*/ 36 h 38" name="T23"/>
                    <a:gd fmla="*/ 4 w 20" name="T24"/>
                    <a:gd fmla="*/ 34 h 38" name="T25"/>
                    <a:gd fmla="*/ 5 w 20" name="T26"/>
                    <a:gd fmla="*/ 38 h 38" name="T27"/>
                    <a:gd fmla="*/ 7 w 20" name="T28"/>
                    <a:gd fmla="*/ 34 h 38" name="T29"/>
                    <a:gd fmla="*/ 7 w 20" name="T30"/>
                    <a:gd fmla="*/ 37 h 38" name="T31"/>
                    <a:gd fmla="*/ 11 w 20" name="T32"/>
                    <a:gd fmla="*/ 21 h 38" name="T33"/>
                    <a:gd fmla="*/ 15 w 20" name="T34"/>
                    <a:gd fmla="*/ 19 h 38" name="T35"/>
                    <a:gd fmla="*/ 11 w 20" name="T36"/>
                    <a:gd fmla="*/ 28 h 38" name="T37"/>
                    <a:gd fmla="*/ 15 w 20" name="T38"/>
                    <a:gd fmla="*/ 19 h 38" name="T39"/>
                    <a:gd fmla="*/ 11 w 20" name="T40"/>
                    <a:gd fmla="*/ 27 h 38" name="T41"/>
                    <a:gd fmla="*/ 14 w 20" name="T42"/>
                    <a:gd fmla="*/ 23 h 38" name="T43"/>
                    <a:gd fmla="*/ 15 w 20" name="T44"/>
                    <a:gd fmla="*/ 17 h 38" name="T45"/>
                    <a:gd fmla="*/ 14 w 20" name="T46"/>
                    <a:gd fmla="*/ 15 h 38" name="T47"/>
                    <a:gd fmla="*/ 9 w 20" name="T48"/>
                    <a:gd fmla="*/ 17 h 38" name="T49"/>
                    <a:gd fmla="*/ 11 w 20" name="T50"/>
                    <a:gd fmla="*/ 14 h 38" name="T51"/>
                    <a:gd fmla="*/ 9 w 20" name="T52"/>
                    <a:gd fmla="*/ 10 h 38" name="T53"/>
                    <a:gd fmla="*/ 11 w 20" name="T54"/>
                    <a:gd fmla="*/ 5 h 38" name="T55"/>
                    <a:gd fmla="*/ 17 w 20" name="T56"/>
                    <a:gd fmla="*/ 3 h 38" name="T57"/>
                    <a:gd fmla="*/ 18 w 20" name="T58"/>
                    <a:gd fmla="*/ 2 h 38" name="T59"/>
                    <a:gd fmla="*/ 20 w 20" name="T60"/>
                    <a:gd fmla="*/ 1 h 38" name="T61"/>
                    <a:gd fmla="*/ 15 w 20" name="T62"/>
                    <a:gd fmla="*/ 2 h 38" name="T63"/>
                    <a:gd fmla="*/ 11 w 20" name="T64"/>
                    <a:gd fmla="*/ 5 h 38" name="T65"/>
                    <a:gd fmla="*/ 8 w 20" name="T66"/>
                    <a:gd fmla="*/ 9 h 38" name="T67"/>
                    <a:gd fmla="*/ 12 w 20" name="T68"/>
                    <a:gd fmla="*/ 4 h 38" name="T69"/>
                    <a:gd fmla="*/ 6 w 20" name="T70"/>
                    <a:gd fmla="*/ 15 h 38" name="T71"/>
                    <a:gd fmla="*/ 9 w 20" name="T72"/>
                    <a:gd fmla="*/ 21 h 38" name="T73"/>
                    <a:gd fmla="*/ 13 w 20" name="T74"/>
                    <a:gd fmla="*/ 10 h 38" name="T75"/>
                    <a:gd fmla="*/ 9 w 20" name="T76"/>
                    <a:gd fmla="*/ 19 h 38" name="T77"/>
                    <a:gd fmla="*/ 12 w 20" name="T78"/>
                    <a:gd fmla="*/ 10 h 38" name="T79"/>
                    <a:gd fmla="*/ 7 w 20" name="T80"/>
                    <a:gd fmla="*/ 20 h 38" name="T81"/>
                    <a:gd fmla="*/ 13 w 20" name="T82"/>
                    <a:gd fmla="*/ 21 h 38" name="T83"/>
                    <a:gd fmla="*/ 17 w 20" name="T84"/>
                    <a:gd fmla="*/ 16 h 38" name="T85"/>
                    <a:gd fmla="*/ 16 w 20" name="T86"/>
                    <a:gd fmla="*/ 16 h 38" name="T87"/>
                    <a:gd fmla="*/ 14 w 20" name="T88"/>
                    <a:gd fmla="*/ 21 h 38" name="T89"/>
                    <a:gd fmla="*/ 12 w 20" name="T90"/>
                    <a:gd fmla="*/ 24 h 38" name="T91"/>
                    <a:gd fmla="*/ 12 w 20" name="T92"/>
                    <a:gd fmla="*/ 31 h 38" name="T93"/>
                    <a:gd fmla="*/ 14 w 20" name="T94"/>
                    <a:gd fmla="*/ 24 h 38" name="T95"/>
                    <a:gd fmla="*/ 10 w 20" name="T96"/>
                    <a:gd fmla="*/ 31 h 38" name="T97"/>
                    <a:gd fmla="*/ 13 w 20" name="T98"/>
                    <a:gd fmla="*/ 19 h 38" name="T99"/>
                    <a:gd fmla="*/ 9 w 20" name="T100"/>
                    <a:gd fmla="*/ 28 h 38" name="T101"/>
                    <a:gd fmla="*/ 7 w 20" name="T102"/>
                    <a:gd fmla="*/ 31 h 38" name="T103"/>
                    <a:gd fmla="*/ 2 w 20" name="T104"/>
                    <a:gd fmla="*/ 30 h 38" name="T105"/>
                    <a:gd fmla="*/ 2 w 20" name="T106"/>
                    <a:gd fmla="*/ 34 h 38" name="T107"/>
                    <a:gd fmla="*/ 8 w 20" name="T108"/>
                    <a:gd fmla="*/ 35 h 38" name="T109"/>
                    <a:gd fmla="*/ 8 w 20" name="T110"/>
                    <a:gd fmla="*/ 28 h 38" name="T111"/>
                    <a:gd fmla="*/ 8 w 20" name="T112"/>
                    <a:gd fmla="*/ 27 h 38" name="T113"/>
                    <a:gd fmla="*/ 7 w 20" name="T114"/>
                    <a:gd fmla="*/ 31 h 38" name="T115"/>
                    <a:gd fmla="*/ 8 w 20" name="T116"/>
                    <a:gd fmla="*/ 15 h 38" name="T117"/>
                    <a:gd fmla="*/ 4 w 20" name="T118"/>
                    <a:gd fmla="*/ 28 h 38" name="T119"/>
                    <a:gd fmla="*/ 4 w 20" name="T120"/>
                    <a:gd fmla="*/ 16 h 38" name="T121"/>
                    <a:gd fmla="*/ 7 w 20" name="T122"/>
                    <a:gd fmla="*/ 17 h 38" name="T123"/>
                    <a:gd fmla="*/ 0 w 20" name="T124"/>
                    <a:gd fmla="*/ 25 h 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8" w="20">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7" name="Freeform 171"/>
                <p:cNvSpPr/>
                <p:nvPr/>
              </p:nvSpPr>
              <p:spPr bwMode="auto">
                <a:xfrm>
                  <a:off x="1482725" y="2279651"/>
                  <a:ext cx="22225" cy="20638"/>
                </a:xfrm>
                <a:custGeom>
                  <a:gdLst>
                    <a:gd fmla="*/ 9 w 21" name="T0"/>
                    <a:gd fmla="*/ 4 h 19" name="T1"/>
                    <a:gd fmla="*/ 8 w 21" name="T2"/>
                    <a:gd fmla="*/ 2 h 19" name="T3"/>
                    <a:gd fmla="*/ 7 w 21" name="T4"/>
                    <a:gd fmla="*/ 3 h 19" name="T5"/>
                    <a:gd fmla="*/ 11 w 21" name="T6"/>
                    <a:gd fmla="*/ 7 h 19" name="T7"/>
                    <a:gd fmla="*/ 12 w 21" name="T8"/>
                    <a:gd fmla="*/ 6 h 19" name="T9"/>
                    <a:gd fmla="*/ 2 w 21" name="T10"/>
                    <a:gd fmla="*/ 0 h 19" name="T11"/>
                    <a:gd fmla="*/ 1 w 21" name="T12"/>
                    <a:gd fmla="*/ 2 h 19" name="T13"/>
                    <a:gd fmla="*/ 9 w 21" name="T14"/>
                    <a:gd fmla="*/ 8 h 19" name="T15"/>
                    <a:gd fmla="*/ 10 w 21" name="T16"/>
                    <a:gd fmla="*/ 7 h 19" name="T17"/>
                    <a:gd fmla="*/ 4 w 21" name="T18"/>
                    <a:gd fmla="*/ 2 h 19" name="T19"/>
                    <a:gd fmla="*/ 3 w 21" name="T20"/>
                    <a:gd fmla="*/ 3 h 19" name="T21"/>
                    <a:gd fmla="*/ 12 w 21" name="T22"/>
                    <a:gd fmla="*/ 10 h 19" name="T23"/>
                    <a:gd fmla="*/ 13 w 21" name="T24"/>
                    <a:gd fmla="*/ 9 h 19" name="T25"/>
                    <a:gd fmla="*/ 10 w 21" name="T26"/>
                    <a:gd fmla="*/ 6 h 19" name="T27"/>
                    <a:gd fmla="*/ 9 w 21" name="T28"/>
                    <a:gd fmla="*/ 7 h 19" name="T29"/>
                    <a:gd fmla="*/ 19 w 21" name="T30"/>
                    <a:gd fmla="*/ 12 h 19" name="T31"/>
                    <a:gd fmla="*/ 20 w 21" name="T32"/>
                    <a:gd fmla="*/ 11 h 19" name="T33"/>
                    <a:gd fmla="*/ 11 w 21" name="T34"/>
                    <a:gd fmla="*/ 3 h 19" name="T35"/>
                    <a:gd fmla="*/ 10 w 21" name="T36"/>
                    <a:gd fmla="*/ 4 h 19" name="T37"/>
                    <a:gd fmla="*/ 20 w 21" name="T38"/>
                    <a:gd fmla="*/ 18 h 19" name="T39"/>
                    <a:gd fmla="*/ 21 w 21" name="T40"/>
                    <a:gd fmla="*/ 17 h 19" name="T41"/>
                    <a:gd fmla="*/ 9 w 21" name="T42"/>
                    <a:gd fmla="*/ 7 h 19" name="T43"/>
                    <a:gd fmla="*/ 8 w 21" name="T44"/>
                    <a:gd fmla="*/ 8 h 19" name="T45"/>
                    <a:gd fmla="*/ 18 w 21" name="T46"/>
                    <a:gd fmla="*/ 16 h 19" name="T47"/>
                    <a:gd fmla="*/ 19 w 21" name="T48"/>
                    <a:gd fmla="*/ 15 h 19" name="T49"/>
                    <a:gd fmla="*/ 16 w 21" name="T50"/>
                    <a:gd fmla="*/ 9 h 19" name="T51"/>
                    <a:gd fmla="*/ 15 w 21" name="T52"/>
                    <a:gd fmla="*/ 8 h 19" name="T53"/>
                    <a:gd fmla="*/ 18 w 21" name="T54"/>
                    <a:gd fmla="*/ 16 h 19" name="T55"/>
                    <a:gd fmla="*/ 19 w 21" name="T56"/>
                    <a:gd fmla="*/ 15 h 19" name="T57"/>
                    <a:gd fmla="*/ 9 w 21" name="T58"/>
                    <a:gd fmla="*/ 7 h 19" name="T59"/>
                    <a:gd fmla="*/ 8 w 21" name="T60"/>
                    <a:gd fmla="*/ 8 h 19" name="T61"/>
                    <a:gd fmla="*/ 20 w 21" name="T62"/>
                    <a:gd fmla="*/ 18 h 19" name="T63"/>
                    <a:gd fmla="*/ 21 w 21" name="T64"/>
                    <a:gd fmla="*/ 18 h 19" name="T65"/>
                    <a:gd fmla="*/ 11 w 21" name="T66"/>
                    <a:gd fmla="*/ 3 h 19" name="T67"/>
                    <a:gd fmla="*/ 10 w 21" name="T68"/>
                    <a:gd fmla="*/ 4 h 19" name="T69"/>
                    <a:gd fmla="*/ 19 w 21" name="T70"/>
                    <a:gd fmla="*/ 12 h 19" name="T71"/>
                    <a:gd fmla="*/ 20 w 21" name="T72"/>
                    <a:gd fmla="*/ 11 h 19" name="T73"/>
                    <a:gd fmla="*/ 9 w 21" name="T74"/>
                    <a:gd fmla="*/ 5 h 19" name="T75"/>
                    <a:gd fmla="*/ 9 w 21" name="T76"/>
                    <a:gd fmla="*/ 7 h 19" name="T77"/>
                    <a:gd fmla="*/ 12 w 21" name="T78"/>
                    <a:gd fmla="*/ 10 h 19" name="T79"/>
                    <a:gd fmla="*/ 13 w 21" name="T80"/>
                    <a:gd fmla="*/ 9 h 19" name="T81"/>
                    <a:gd fmla="*/ 4 w 21" name="T82"/>
                    <a:gd fmla="*/ 2 h 19" name="T83"/>
                    <a:gd fmla="*/ 3 w 21" name="T84"/>
                    <a:gd fmla="*/ 3 h 19" name="T85"/>
                    <a:gd fmla="*/ 9 w 21" name="T86"/>
                    <a:gd fmla="*/ 8 h 19" name="T87"/>
                    <a:gd fmla="*/ 10 w 21" name="T88"/>
                    <a:gd fmla="*/ 7 h 19" name="T89"/>
                    <a:gd fmla="*/ 2 w 21" name="T90"/>
                    <a:gd fmla="*/ 1 h 19" name="T91"/>
                    <a:gd fmla="*/ 1 w 21" name="T92"/>
                    <a:gd fmla="*/ 2 h 19" name="T93"/>
                    <a:gd fmla="*/ 12 w 21" name="T94"/>
                    <a:gd fmla="*/ 7 h 19" name="T95"/>
                    <a:gd fmla="*/ 12 w 21" name="T96"/>
                    <a:gd fmla="*/ 6 h 19" name="T97"/>
                    <a:gd fmla="*/ 8 w 21" name="T98"/>
                    <a:gd fmla="*/ 2 h 19" name="T99"/>
                    <a:gd fmla="*/ 6 w 21" name="T100"/>
                    <a:gd fmla="*/ 3 h 19" name="T101"/>
                    <a:gd fmla="*/ 8 w 21" name="T102"/>
                    <a:gd fmla="*/ 5 h 19" name="T103"/>
                    <a:gd fmla="*/ 9 w 21" name="T104"/>
                    <a:gd fmla="*/ 4 h 1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 w="21">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8" name="Freeform 172"/>
                <p:cNvSpPr/>
                <p:nvPr/>
              </p:nvSpPr>
              <p:spPr bwMode="auto">
                <a:xfrm>
                  <a:off x="1477963" y="2270126"/>
                  <a:ext cx="38100" cy="34925"/>
                </a:xfrm>
                <a:custGeom>
                  <a:gdLst>
                    <a:gd fmla="*/ 2 w 37" name="T0"/>
                    <a:gd fmla="*/ 9 h 33" name="T1"/>
                    <a:gd fmla="*/ 15 w 37" name="T2"/>
                    <a:gd fmla="*/ 4 h 33" name="T3"/>
                    <a:gd fmla="*/ 22 w 37" name="T4"/>
                    <a:gd fmla="*/ 9 h 33" name="T5"/>
                    <a:gd fmla="*/ 31 w 37" name="T6"/>
                    <a:gd fmla="*/ 10 h 33" name="T7"/>
                    <a:gd fmla="*/ 32 w 37" name="T8"/>
                    <a:gd fmla="*/ 15 h 33" name="T9"/>
                    <a:gd fmla="*/ 31 w 37" name="T10"/>
                    <a:gd fmla="*/ 17 h 33" name="T11"/>
                    <a:gd fmla="*/ 29 w 37" name="T12"/>
                    <a:gd fmla="*/ 20 h 33" name="T13"/>
                    <a:gd fmla="*/ 30 w 37" name="T14"/>
                    <a:gd fmla="*/ 29 h 33" name="T15"/>
                    <a:gd fmla="*/ 29 w 37" name="T16"/>
                    <a:gd fmla="*/ 31 h 33" name="T17"/>
                    <a:gd fmla="*/ 32 w 37" name="T18"/>
                    <a:gd fmla="*/ 26 h 33" name="T19"/>
                    <a:gd fmla="*/ 34 w 37" name="T20"/>
                    <a:gd fmla="*/ 15 h 33" name="T21"/>
                    <a:gd fmla="*/ 36 w 37" name="T22"/>
                    <a:gd fmla="*/ 10 h 33" name="T23"/>
                    <a:gd fmla="*/ 32 w 37" name="T24"/>
                    <a:gd fmla="*/ 8 h 33" name="T25"/>
                    <a:gd fmla="*/ 25 w 37" name="T26"/>
                    <a:gd fmla="*/ 9 h 33" name="T27"/>
                    <a:gd fmla="*/ 19 w 37" name="T28"/>
                    <a:gd fmla="*/ 5 h 33" name="T29"/>
                    <a:gd fmla="*/ 1 w 37" name="T30"/>
                    <a:gd fmla="*/ 8 h 33" name="T31"/>
                    <a:gd fmla="*/ 2 w 37" name="T32"/>
                    <a:gd fmla="*/ 9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37">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9" name="Freeform 173"/>
                <p:cNvSpPr/>
                <p:nvPr/>
              </p:nvSpPr>
              <p:spPr bwMode="auto">
                <a:xfrm>
                  <a:off x="1508125" y="2286001"/>
                  <a:ext cx="4763" cy="14288"/>
                </a:xfrm>
                <a:custGeom>
                  <a:gdLst>
                    <a:gd fmla="*/ 2 w 5" name="T0"/>
                    <a:gd fmla="*/ 12 h 13" name="T1"/>
                    <a:gd fmla="*/ 3 w 5" name="T2"/>
                    <a:gd fmla="*/ 8 h 13" name="T3"/>
                    <a:gd fmla="*/ 5 w 5" name="T4"/>
                    <a:gd fmla="*/ 3 h 13" name="T5"/>
                    <a:gd fmla="*/ 3 w 5" name="T6"/>
                    <a:gd fmla="*/ 3 h 13" name="T7"/>
                    <a:gd fmla="*/ 0 w 5" name="T8"/>
                    <a:gd fmla="*/ 9 h 13" name="T9"/>
                    <a:gd fmla="*/ 1 w 5" name="T10"/>
                    <a:gd fmla="*/ 10 h 13" name="T11"/>
                    <a:gd fmla="*/ 3 w 5" name="T12"/>
                    <a:gd fmla="*/ 2 h 13" name="T13"/>
                    <a:gd fmla="*/ 2 w 5" name="T14"/>
                    <a:gd fmla="*/ 1 h 13" name="T15"/>
                    <a:gd fmla="*/ 0 w 5" name="T16"/>
                    <a:gd fmla="*/ 8 h 13" name="T17"/>
                    <a:gd fmla="*/ 2 w 5" name="T18"/>
                    <a:gd fmla="*/ 8 h 13" name="T19"/>
                    <a:gd fmla="*/ 3 w 5" name="T20"/>
                    <a:gd fmla="*/ 1 h 13" name="T21"/>
                    <a:gd fmla="*/ 2 w 5" name="T22"/>
                    <a:gd fmla="*/ 1 h 13" name="T23"/>
                    <a:gd fmla="*/ 0 w 5" name="T24"/>
                    <a:gd fmla="*/ 8 h 13" name="T25"/>
                    <a:gd fmla="*/ 2 w 5" name="T26"/>
                    <a:gd fmla="*/ 8 h 13" name="T27"/>
                    <a:gd fmla="*/ 3 w 5" name="T28"/>
                    <a:gd fmla="*/ 2 h 13" name="T29"/>
                    <a:gd fmla="*/ 2 w 5" name="T30"/>
                    <a:gd fmla="*/ 1 h 13" name="T31"/>
                    <a:gd fmla="*/ 0 w 5" name="T32"/>
                    <a:gd fmla="*/ 10 h 13" name="T33"/>
                    <a:gd fmla="*/ 1 w 5" name="T34"/>
                    <a:gd fmla="*/ 10 h 13" name="T35"/>
                    <a:gd fmla="*/ 5 w 5" name="T36"/>
                    <a:gd fmla="*/ 3 h 13" name="T37"/>
                    <a:gd fmla="*/ 3 w 5" name="T38"/>
                    <a:gd fmla="*/ 3 h 13" name="T39"/>
                    <a:gd fmla="*/ 1 w 5" name="T40"/>
                    <a:gd fmla="*/ 8 h 13" name="T41"/>
                    <a:gd fmla="*/ 1 w 5" name="T42"/>
                    <a:gd fmla="*/ 12 h 13" name="T43"/>
                    <a:gd fmla="*/ 2 w 5" name="T44"/>
                    <a:gd fmla="*/ 1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5">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0" name="Freeform 174"/>
                <p:cNvSpPr/>
                <p:nvPr/>
              </p:nvSpPr>
              <p:spPr bwMode="auto">
                <a:xfrm>
                  <a:off x="1481138" y="2273301"/>
                  <a:ext cx="31750" cy="25400"/>
                </a:xfrm>
                <a:custGeom>
                  <a:gdLst>
                    <a:gd fmla="*/ 23 w 30" name="T0"/>
                    <a:gd fmla="*/ 23 h 24" name="T1"/>
                    <a:gd fmla="*/ 27 w 30" name="T2"/>
                    <a:gd fmla="*/ 16 h 24" name="T3"/>
                    <a:gd fmla="*/ 22 w 30" name="T4"/>
                    <a:gd fmla="*/ 17 h 24" name="T5"/>
                    <a:gd fmla="*/ 21 w 30" name="T6"/>
                    <a:gd fmla="*/ 12 h 24" name="T7"/>
                    <a:gd fmla="*/ 22 w 30" name="T8"/>
                    <a:gd fmla="*/ 19 h 24" name="T9"/>
                    <a:gd fmla="*/ 23 w 30" name="T10"/>
                    <a:gd fmla="*/ 18 h 24" name="T11"/>
                    <a:gd fmla="*/ 25 w 30" name="T12"/>
                    <a:gd fmla="*/ 9 h 24" name="T13"/>
                    <a:gd fmla="*/ 24 w 30" name="T14"/>
                    <a:gd fmla="*/ 10 h 24" name="T15"/>
                    <a:gd fmla="*/ 22 w 30" name="T16"/>
                    <a:gd fmla="*/ 13 h 24" name="T17"/>
                    <a:gd fmla="*/ 17 w 30" name="T18"/>
                    <a:gd fmla="*/ 12 h 24" name="T19"/>
                    <a:gd fmla="*/ 14 w 30" name="T20"/>
                    <a:gd fmla="*/ 9 h 24" name="T21"/>
                    <a:gd fmla="*/ 1 w 30" name="T22"/>
                    <a:gd fmla="*/ 5 h 24" name="T23"/>
                    <a:gd fmla="*/ 7 w 30" name="T24"/>
                    <a:gd fmla="*/ 5 h 24" name="T25"/>
                    <a:gd fmla="*/ 6 w 30" name="T26"/>
                    <a:gd fmla="*/ 4 h 24" name="T27"/>
                    <a:gd fmla="*/ 12 w 30" name="T28"/>
                    <a:gd fmla="*/ 3 h 24" name="T29"/>
                    <a:gd fmla="*/ 11 w 30" name="T30"/>
                    <a:gd fmla="*/ 9 h 24" name="T31"/>
                    <a:gd fmla="*/ 18 w 30" name="T32"/>
                    <a:gd fmla="*/ 10 h 24" name="T33"/>
                    <a:gd fmla="*/ 26 w 30" name="T34"/>
                    <a:gd fmla="*/ 11 h 24" name="T35"/>
                    <a:gd fmla="*/ 24 w 30" name="T36"/>
                    <a:gd fmla="*/ 8 h 24" name="T37"/>
                    <a:gd fmla="*/ 23 w 30" name="T38"/>
                    <a:gd fmla="*/ 13 h 24" name="T39"/>
                    <a:gd fmla="*/ 22 w 30" name="T40"/>
                    <a:gd fmla="*/ 15 h 24" name="T41"/>
                    <a:gd fmla="*/ 24 w 30" name="T42"/>
                    <a:gd fmla="*/ 8 h 24" name="T43"/>
                    <a:gd fmla="*/ 27 w 30" name="T44"/>
                    <a:gd fmla="*/ 11 h 24" name="T45"/>
                    <a:gd fmla="*/ 17 w 30" name="T46"/>
                    <a:gd fmla="*/ 9 h 24" name="T47"/>
                    <a:gd fmla="*/ 20 w 30" name="T48"/>
                    <a:gd fmla="*/ 14 h 24" name="T49"/>
                    <a:gd fmla="*/ 12 w 30" name="T50"/>
                    <a:gd fmla="*/ 8 h 24" name="T51"/>
                    <a:gd fmla="*/ 18 w 30" name="T52"/>
                    <a:gd fmla="*/ 13 h 24" name="T53"/>
                    <a:gd fmla="*/ 11 w 30" name="T54"/>
                    <a:gd fmla="*/ 11 h 24" name="T55"/>
                    <a:gd fmla="*/ 18 w 30" name="T56"/>
                    <a:gd fmla="*/ 13 h 24" name="T57"/>
                    <a:gd fmla="*/ 11 w 30" name="T58"/>
                    <a:gd fmla="*/ 9 h 24" name="T59"/>
                    <a:gd fmla="*/ 11 w 30" name="T60"/>
                    <a:gd fmla="*/ 4 h 24" name="T61"/>
                    <a:gd fmla="*/ 4 w 30" name="T62"/>
                    <a:gd fmla="*/ 4 h 24" name="T63"/>
                    <a:gd fmla="*/ 13 w 30" name="T64"/>
                    <a:gd fmla="*/ 6 h 24" name="T65"/>
                    <a:gd fmla="*/ 1 w 30" name="T66"/>
                    <a:gd fmla="*/ 5 h 24" name="T67"/>
                    <a:gd fmla="*/ 11 w 30" name="T68"/>
                    <a:gd fmla="*/ 4 h 24" name="T69"/>
                    <a:gd fmla="*/ 3 w 30" name="T70"/>
                    <a:gd fmla="*/ 4 h 24" name="T71"/>
                    <a:gd fmla="*/ 12 w 30" name="T72"/>
                    <a:gd fmla="*/ 5 h 24" name="T73"/>
                    <a:gd fmla="*/ 6 w 30" name="T74"/>
                    <a:gd fmla="*/ 3 h 24" name="T75"/>
                    <a:gd fmla="*/ 12 w 30" name="T76"/>
                    <a:gd fmla="*/ 7 h 24" name="T77"/>
                    <a:gd fmla="*/ 7 w 30" name="T78"/>
                    <a:gd fmla="*/ 5 h 24" name="T79"/>
                    <a:gd fmla="*/ 14 w 30" name="T80"/>
                    <a:gd fmla="*/ 10 h 24" name="T81"/>
                    <a:gd fmla="*/ 11 w 30" name="T82"/>
                    <a:gd fmla="*/ 9 h 24" name="T83"/>
                    <a:gd fmla="*/ 21 w 30" name="T84"/>
                    <a:gd fmla="*/ 10 h 24" name="T85"/>
                    <a:gd fmla="*/ 15 w 30" name="T86"/>
                    <a:gd fmla="*/ 13 h 24" name="T87"/>
                    <a:gd fmla="*/ 27 w 30" name="T88"/>
                    <a:gd fmla="*/ 8 h 24" name="T89"/>
                    <a:gd fmla="*/ 22 w 30" name="T90"/>
                    <a:gd fmla="*/ 15 h 24" name="T91"/>
                    <a:gd fmla="*/ 27 w 30" name="T92"/>
                    <a:gd fmla="*/ 8 h 24" name="T93"/>
                    <a:gd fmla="*/ 21 w 30" name="T94"/>
                    <a:gd fmla="*/ 16 h 24" name="T95"/>
                    <a:gd fmla="*/ 27 w 30" name="T96"/>
                    <a:gd fmla="*/ 10 h 24" name="T97"/>
                    <a:gd fmla="*/ 21 w 30" name="T98"/>
                    <a:gd fmla="*/ 19 h 24" name="T99"/>
                    <a:gd fmla="*/ 24 w 30" name="T100"/>
                    <a:gd fmla="*/ 11 h 24" name="T101"/>
                    <a:gd fmla="*/ 22 w 30" name="T102"/>
                    <a:gd fmla="*/ 22 h 24" name="T103"/>
                    <a:gd fmla="*/ 23 w 30" name="T104"/>
                    <a:gd fmla="*/ 11 h 24" name="T105"/>
                    <a:gd fmla="*/ 23 w 30" name="T106"/>
                    <a:gd fmla="*/ 21 h 24" name="T107"/>
                    <a:gd fmla="*/ 23 w 30" name="T108"/>
                    <a:gd fmla="*/ 13 h 24" name="T109"/>
                    <a:gd fmla="*/ 27 w 30" name="T110"/>
                    <a:gd fmla="*/ 16 h 24" name="T111"/>
                    <a:gd fmla="*/ 23 w 30" name="T112"/>
                    <a:gd fmla="*/ 23 h 24" name="T113"/>
                    <a:gd fmla="*/ 29 w 30" name="T114"/>
                    <a:gd fmla="*/ 13 h 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 w="30">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1" name="Freeform 175"/>
                <p:cNvSpPr/>
                <p:nvPr/>
              </p:nvSpPr>
              <p:spPr bwMode="auto">
                <a:xfrm>
                  <a:off x="1501775" y="2225676"/>
                  <a:ext cx="42863" cy="52388"/>
                </a:xfrm>
                <a:custGeom>
                  <a:gdLst>
                    <a:gd fmla="*/ 13 w 41" name="T0"/>
                    <a:gd fmla="*/ 6 h 49" name="T1"/>
                    <a:gd fmla="*/ 8 w 41" name="T2"/>
                    <a:gd fmla="*/ 12 h 49" name="T3"/>
                    <a:gd fmla="*/ 9 w 41" name="T4"/>
                    <a:gd fmla="*/ 19 h 49" name="T5"/>
                    <a:gd fmla="*/ 13 w 41" name="T6"/>
                    <a:gd fmla="*/ 6 h 49" name="T7"/>
                    <a:gd fmla="*/ 18 w 41" name="T8"/>
                    <a:gd fmla="*/ 6 h 49" name="T9"/>
                    <a:gd fmla="*/ 10 w 41" name="T10"/>
                    <a:gd fmla="*/ 17 h 49" name="T11"/>
                    <a:gd fmla="*/ 20 w 41" name="T12"/>
                    <a:gd fmla="*/ 8 h 49" name="T13"/>
                    <a:gd fmla="*/ 26 w 41" name="T14"/>
                    <a:gd fmla="*/ 27 h 49" name="T15"/>
                    <a:gd fmla="*/ 17 w 41" name="T16"/>
                    <a:gd fmla="*/ 24 h 49" name="T17"/>
                    <a:gd fmla="*/ 22 w 41" name="T18"/>
                    <a:gd fmla="*/ 26 h 49" name="T19"/>
                    <a:gd fmla="*/ 27 w 41" name="T20"/>
                    <a:gd fmla="*/ 18 h 49" name="T21"/>
                    <a:gd fmla="*/ 23 w 41" name="T22"/>
                    <a:gd fmla="*/ 30 h 49" name="T23"/>
                    <a:gd fmla="*/ 22 w 41" name="T24"/>
                    <a:gd fmla="*/ 34 h 49" name="T25"/>
                    <a:gd fmla="*/ 26 w 41" name="T26"/>
                    <a:gd fmla="*/ 32 h 49" name="T27"/>
                    <a:gd fmla="*/ 30 w 41" name="T28"/>
                    <a:gd fmla="*/ 28 h 49" name="T29"/>
                    <a:gd fmla="*/ 30 w 41" name="T30"/>
                    <a:gd fmla="*/ 31 h 49" name="T31"/>
                    <a:gd fmla="*/ 34 w 41" name="T32"/>
                    <a:gd fmla="*/ 24 h 49" name="T33"/>
                    <a:gd fmla="*/ 30 w 41" name="T34"/>
                    <a:gd fmla="*/ 18 h 49" name="T35"/>
                    <a:gd fmla="*/ 36 w 41" name="T36"/>
                    <a:gd fmla="*/ 47 h 49" name="T37"/>
                    <a:gd fmla="*/ 36 w 41" name="T38"/>
                    <a:gd fmla="*/ 44 h 49" name="T39"/>
                    <a:gd fmla="*/ 33 w 41" name="T40"/>
                    <a:gd fmla="*/ 23 h 49" name="T41"/>
                    <a:gd fmla="*/ 33 w 41" name="T42"/>
                    <a:gd fmla="*/ 21 h 49" name="T43"/>
                    <a:gd fmla="*/ 36 w 41" name="T44"/>
                    <a:gd fmla="*/ 31 h 49" name="T45"/>
                    <a:gd fmla="*/ 32 w 41" name="T46"/>
                    <a:gd fmla="*/ 31 h 49" name="T47"/>
                    <a:gd fmla="*/ 33 w 41" name="T48"/>
                    <a:gd fmla="*/ 35 h 49" name="T49"/>
                    <a:gd fmla="*/ 31 w 41" name="T50"/>
                    <a:gd fmla="*/ 33 h 49" name="T51"/>
                    <a:gd fmla="*/ 26 w 41" name="T52"/>
                    <a:gd fmla="*/ 29 h 49" name="T53"/>
                    <a:gd fmla="*/ 25 w 41" name="T54"/>
                    <a:gd fmla="*/ 33 h 49" name="T55"/>
                    <a:gd fmla="*/ 28 w 41" name="T56"/>
                    <a:gd fmla="*/ 30 h 49" name="T57"/>
                    <a:gd fmla="*/ 29 w 41" name="T58"/>
                    <a:gd fmla="*/ 19 h 49" name="T59"/>
                    <a:gd fmla="*/ 25 w 41" name="T60"/>
                    <a:gd fmla="*/ 16 h 49" name="T61"/>
                    <a:gd fmla="*/ 28 w 41" name="T62"/>
                    <a:gd fmla="*/ 13 h 49" name="T63"/>
                    <a:gd fmla="*/ 26 w 41" name="T64"/>
                    <a:gd fmla="*/ 16 h 49" name="T65"/>
                    <a:gd fmla="*/ 24 w 41" name="T66"/>
                    <a:gd fmla="*/ 18 h 49" name="T67"/>
                    <a:gd fmla="*/ 24 w 41" name="T68"/>
                    <a:gd fmla="*/ 20 h 49" name="T69"/>
                    <a:gd fmla="*/ 22 w 41" name="T70"/>
                    <a:gd fmla="*/ 20 h 49" name="T71"/>
                    <a:gd fmla="*/ 18 w 41" name="T72"/>
                    <a:gd fmla="*/ 20 h 49" name="T73"/>
                    <a:gd fmla="*/ 18 w 41" name="T74"/>
                    <a:gd fmla="*/ 30 h 49" name="T75"/>
                    <a:gd fmla="*/ 28 w 41" name="T76"/>
                    <a:gd fmla="*/ 26 h 49" name="T77"/>
                    <a:gd fmla="*/ 24 w 41" name="T78"/>
                    <a:gd fmla="*/ 21 h 49" name="T79"/>
                    <a:gd fmla="*/ 19 w 41" name="T80"/>
                    <a:gd fmla="*/ 25 h 49" name="T81"/>
                    <a:gd fmla="*/ 19 w 41" name="T82"/>
                    <a:gd fmla="*/ 21 h 49" name="T83"/>
                    <a:gd fmla="*/ 9 w 41" name="T84"/>
                    <a:gd fmla="*/ 16 h 49" name="T85"/>
                    <a:gd fmla="*/ 10 w 41" name="T86"/>
                    <a:gd fmla="*/ 13 h 49" name="T87"/>
                    <a:gd fmla="*/ 6 w 41" name="T88"/>
                    <a:gd fmla="*/ 2 h 49" name="T89"/>
                    <a:gd fmla="*/ 17 w 41" name="T90"/>
                    <a:gd fmla="*/ 9 h 49" name="T91"/>
                    <a:gd fmla="*/ 15 w 41" name="T92"/>
                    <a:gd fmla="*/ 4 h 49" name="T93"/>
                    <a:gd fmla="*/ 14 w 41" name="T94"/>
                    <a:gd fmla="*/ 3 h 49" name="T95"/>
                    <a:gd fmla="*/ 10 w 41" name="T96"/>
                    <a:gd fmla="*/ 14 h 49" name="T97"/>
                    <a:gd fmla="*/ 13 w 41" name="T98"/>
                    <a:gd fmla="*/ 11 h 49" name="T99"/>
                    <a:gd fmla="*/ 8 w 41" name="T100"/>
                    <a:gd fmla="*/ 16 h 49" name="T101"/>
                    <a:gd fmla="*/ 9 w 41" name="T102"/>
                    <a:gd fmla="*/ 17 h 49" name="T103"/>
                    <a:gd fmla="*/ 12 w 41" name="T104"/>
                    <a:gd fmla="*/ 12 h 49" name="T105"/>
                    <a:gd fmla="*/ 5 w 41" name="T106"/>
                    <a:gd fmla="*/ 10 h 49" name="T107"/>
                    <a:gd fmla="*/ 6 w 41" name="T108"/>
                    <a:gd fmla="*/ 5 h 49" name="T109"/>
                    <a:gd fmla="*/ 11 w 41" name="T110"/>
                    <a:gd fmla="*/ 4 h 49" name="T111"/>
                    <a:gd fmla="*/ 11 w 41" name="T112"/>
                    <a:gd fmla="*/ 6 h 49" name="T113"/>
                    <a:gd fmla="*/ 9 w 41" name="T114"/>
                    <a:gd fmla="*/ 7 h 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9" w="41">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2" name="Freeform 184"/>
                <p:cNvSpPr>
                  <a:spLocks noEditPoints="1"/>
                </p:cNvSpPr>
                <p:nvPr/>
              </p:nvSpPr>
              <p:spPr bwMode="auto">
                <a:xfrm>
                  <a:off x="1401763" y="2203451"/>
                  <a:ext cx="58738" cy="28575"/>
                </a:xfrm>
                <a:custGeom>
                  <a:gdLst>
                    <a:gd fmla="*/ 54 w 55" name="T0"/>
                    <a:gd fmla="*/ 21 h 26" name="T1"/>
                    <a:gd fmla="*/ 49 w 55" name="T2"/>
                    <a:gd fmla="*/ 17 h 26" name="T3"/>
                    <a:gd fmla="*/ 49 w 55" name="T4"/>
                    <a:gd fmla="*/ 16 h 26" name="T5"/>
                    <a:gd fmla="*/ 49 w 55" name="T6"/>
                    <a:gd fmla="*/ 16 h 26" name="T7"/>
                    <a:gd fmla="*/ 50 w 55" name="T8"/>
                    <a:gd fmla="*/ 15 h 26" name="T9"/>
                    <a:gd fmla="*/ 50 w 55" name="T10"/>
                    <a:gd fmla="*/ 14 h 26" name="T11"/>
                    <a:gd fmla="*/ 50 w 55" name="T12"/>
                    <a:gd fmla="*/ 12 h 26" name="T13"/>
                    <a:gd fmla="*/ 49 w 55" name="T14"/>
                    <a:gd fmla="*/ 11 h 26" name="T15"/>
                    <a:gd fmla="*/ 49 w 55" name="T16"/>
                    <a:gd fmla="*/ 12 h 26" name="T17"/>
                    <a:gd fmla="*/ 49 w 55" name="T18"/>
                    <a:gd fmla="*/ 12 h 26" name="T19"/>
                    <a:gd fmla="*/ 42 w 55" name="T20"/>
                    <a:gd fmla="*/ 15 h 26" name="T21"/>
                    <a:gd fmla="*/ 42 w 55" name="T22"/>
                    <a:gd fmla="*/ 16 h 26" name="T23"/>
                    <a:gd fmla="*/ 40 w 55" name="T24"/>
                    <a:gd fmla="*/ 19 h 26" name="T25"/>
                    <a:gd fmla="*/ 36 w 55" name="T26"/>
                    <a:gd fmla="*/ 16 h 26" name="T27"/>
                    <a:gd fmla="*/ 36 w 55" name="T28"/>
                    <a:gd fmla="*/ 13 h 26" name="T29"/>
                    <a:gd fmla="*/ 35 w 55" name="T30"/>
                    <a:gd fmla="*/ 12 h 26" name="T31"/>
                    <a:gd fmla="*/ 32 w 55" name="T32"/>
                    <a:gd fmla="*/ 21 h 26" name="T33"/>
                    <a:gd fmla="*/ 27 w 55" name="T34"/>
                    <a:gd fmla="*/ 18 h 26" name="T35"/>
                    <a:gd fmla="*/ 34 w 55" name="T36"/>
                    <a:gd fmla="*/ 1 h 26" name="T37"/>
                    <a:gd fmla="*/ 33 w 55" name="T38"/>
                    <a:gd fmla="*/ 1 h 26" name="T39"/>
                    <a:gd fmla="*/ 27 w 55" name="T40"/>
                    <a:gd fmla="*/ 11 h 26" name="T41"/>
                    <a:gd fmla="*/ 26 w 55" name="T42"/>
                    <a:gd fmla="*/ 12 h 26" name="T43"/>
                    <a:gd fmla="*/ 25 w 55" name="T44"/>
                    <a:gd fmla="*/ 12 h 26" name="T45"/>
                    <a:gd fmla="*/ 23 w 55" name="T46"/>
                    <a:gd fmla="*/ 13 h 26" name="T47"/>
                    <a:gd fmla="*/ 18 w 55" name="T48"/>
                    <a:gd fmla="*/ 18 h 26" name="T49"/>
                    <a:gd fmla="*/ 18 w 55" name="T50"/>
                    <a:gd fmla="*/ 20 h 26" name="T51"/>
                    <a:gd fmla="*/ 12 w 55" name="T52"/>
                    <a:gd fmla="*/ 19 h 26" name="T53"/>
                    <a:gd fmla="*/ 15 w 55" name="T54"/>
                    <a:gd fmla="*/ 11 h 26" name="T55"/>
                    <a:gd fmla="*/ 14 w 55" name="T56"/>
                    <a:gd fmla="*/ 10 h 26" name="T57"/>
                    <a:gd fmla="*/ 10 w 55" name="T58"/>
                    <a:gd fmla="*/ 20 h 26" name="T59"/>
                    <a:gd fmla="*/ 0 w 55" name="T60"/>
                    <a:gd fmla="*/ 23 h 26" name="T61"/>
                    <a:gd fmla="*/ 0 w 55" name="T62"/>
                    <a:gd fmla="*/ 25 h 26" name="T63"/>
                    <a:gd fmla="*/ 10 w 55" name="T64"/>
                    <a:gd fmla="*/ 21 h 26" name="T65"/>
                    <a:gd fmla="*/ 11 w 55" name="T66"/>
                    <a:gd fmla="*/ 25 h 26" name="T67"/>
                    <a:gd fmla="*/ 18 w 55" name="T68"/>
                    <a:gd fmla="*/ 24 h 26" name="T69"/>
                    <a:gd fmla="*/ 19 w 55" name="T70"/>
                    <a:gd fmla="*/ 23 h 26" name="T71"/>
                    <a:gd fmla="*/ 20 w 55" name="T72"/>
                    <a:gd fmla="*/ 24 h 26" name="T73"/>
                    <a:gd fmla="*/ 25 w 55" name="T74"/>
                    <a:gd fmla="*/ 21 h 26" name="T75"/>
                    <a:gd fmla="*/ 26 w 55" name="T76"/>
                    <a:gd fmla="*/ 24 h 26" name="T77"/>
                    <a:gd fmla="*/ 33 w 55" name="T78"/>
                    <a:gd fmla="*/ 22 h 26" name="T79"/>
                    <a:gd fmla="*/ 37 w 55" name="T80"/>
                    <a:gd fmla="*/ 23 h 26" name="T81"/>
                    <a:gd fmla="*/ 39 w 55" name="T82"/>
                    <a:gd fmla="*/ 22 h 26" name="T83"/>
                    <a:gd fmla="*/ 39 w 55" name="T84"/>
                    <a:gd fmla="*/ 22 h 26" name="T85"/>
                    <a:gd fmla="*/ 43 w 55" name="T86"/>
                    <a:gd fmla="*/ 25 h 26" name="T87"/>
                    <a:gd fmla="*/ 47 w 55" name="T88"/>
                    <a:gd fmla="*/ 21 h 26" name="T89"/>
                    <a:gd fmla="*/ 47 w 55" name="T90"/>
                    <a:gd fmla="*/ 22 h 26" name="T91"/>
                    <a:gd fmla="*/ 55 w 55" name="T92"/>
                    <a:gd fmla="*/ 22 h 26" name="T93"/>
                    <a:gd fmla="*/ 54 w 55" name="T94"/>
                    <a:gd fmla="*/ 21 h 26" name="T95"/>
                    <a:gd fmla="*/ 24 w 55" name="T96"/>
                    <a:gd fmla="*/ 19 h 26" name="T97"/>
                    <a:gd fmla="*/ 21 w 55" name="T98"/>
                    <a:gd fmla="*/ 18 h 26" name="T99"/>
                    <a:gd fmla="*/ 23 w 55" name="T100"/>
                    <a:gd fmla="*/ 15 h 26" name="T101"/>
                    <a:gd fmla="*/ 25 w 55" name="T102"/>
                    <a:gd fmla="*/ 14 h 26" name="T103"/>
                    <a:gd fmla="*/ 26 w 55" name="T104"/>
                    <a:gd fmla="*/ 13 h 26" name="T105"/>
                    <a:gd fmla="*/ 25 w 55" name="T106"/>
                    <a:gd fmla="*/ 18 h 26" name="T107"/>
                    <a:gd fmla="*/ 24 w 55" name="T108"/>
                    <a:gd fmla="*/ 19 h 26" name="T109"/>
                    <a:gd fmla="*/ 45 w 55" name="T110"/>
                    <a:gd fmla="*/ 21 h 26" name="T111"/>
                    <a:gd fmla="*/ 43 w 55" name="T112"/>
                    <a:gd fmla="*/ 17 h 26" name="T113"/>
                    <a:gd fmla="*/ 44 w 55" name="T114"/>
                    <a:gd fmla="*/ 17 h 26" name="T115"/>
                    <a:gd fmla="*/ 48 w 55" name="T116"/>
                    <a:gd fmla="*/ 14 h 26" name="T117"/>
                    <a:gd fmla="*/ 47 w 55" name="T118"/>
                    <a:gd fmla="*/ 16 h 26" name="T119"/>
                    <a:gd fmla="*/ 45 w 55" name="T120"/>
                    <a:gd fmla="*/ 21 h 2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 w="55">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3" name="Freeform 185"/>
                <p:cNvSpPr/>
                <p:nvPr/>
              </p:nvSpPr>
              <p:spPr bwMode="auto">
                <a:xfrm>
                  <a:off x="1417638" y="2205038"/>
                  <a:ext cx="3175" cy="3175"/>
                </a:xfrm>
                <a:custGeom>
                  <a:gdLst>
                    <a:gd fmla="*/ 2 w 3" name="T0"/>
                    <a:gd fmla="*/ 1 h 3" name="T1"/>
                    <a:gd fmla="*/ 1 w 3" name="T2"/>
                    <a:gd fmla="*/ 1 h 3" name="T3"/>
                    <a:gd fmla="*/ 0 w 3" name="T4"/>
                    <a:gd fmla="*/ 2 h 3" name="T5"/>
                    <a:gd fmla="*/ 1 w 3" name="T6"/>
                    <a:gd fmla="*/ 2 h 3" name="T7"/>
                    <a:gd fmla="*/ 2 w 3" name="T8"/>
                    <a:gd fmla="*/ 1 h 3" name="T9"/>
                  </a:gdLst>
                  <a:cxnLst>
                    <a:cxn ang="0">
                      <a:pos x="T0" y="T1"/>
                    </a:cxn>
                    <a:cxn ang="0">
                      <a:pos x="T2" y="T3"/>
                    </a:cxn>
                    <a:cxn ang="0">
                      <a:pos x="T4" y="T5"/>
                    </a:cxn>
                    <a:cxn ang="0">
                      <a:pos x="T6" y="T7"/>
                    </a:cxn>
                    <a:cxn ang="0">
                      <a:pos x="T8" y="T9"/>
                    </a:cxn>
                  </a:cxnLst>
                  <a:rect b="b" l="0" r="r" t="0"/>
                  <a:pathLst>
                    <a:path h="3" w="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4" name="Freeform 186"/>
                <p:cNvSpPr/>
                <p:nvPr/>
              </p:nvSpPr>
              <p:spPr bwMode="auto">
                <a:xfrm>
                  <a:off x="1401763" y="2225676"/>
                  <a:ext cx="31750" cy="53975"/>
                </a:xfrm>
                <a:custGeom>
                  <a:gdLst>
                    <a:gd fmla="*/ 1 w 31" name="T0"/>
                    <a:gd fmla="*/ 5 h 50" name="T1"/>
                    <a:gd fmla="*/ 21 w 31" name="T2"/>
                    <a:gd fmla="*/ 19 h 50" name="T3"/>
                    <a:gd fmla="*/ 27 w 31" name="T4"/>
                    <a:gd fmla="*/ 49 h 50" name="T5"/>
                    <a:gd fmla="*/ 29 w 31" name="T6"/>
                    <a:gd fmla="*/ 49 h 50" name="T7"/>
                    <a:gd fmla="*/ 29 w 31" name="T8"/>
                    <a:gd fmla="*/ 47 h 50" name="T9"/>
                    <a:gd fmla="*/ 28 w 31" name="T10"/>
                    <a:gd fmla="*/ 46 h 50" name="T11"/>
                    <a:gd fmla="*/ 1 w 31" name="T12"/>
                    <a:gd fmla="*/ 3 h 50" name="T13"/>
                    <a:gd fmla="*/ 1 w 31" name="T14"/>
                    <a:gd fmla="*/ 5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31">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5" name="Freeform 187"/>
                <p:cNvSpPr/>
                <p:nvPr/>
              </p:nvSpPr>
              <p:spPr bwMode="auto">
                <a:xfrm>
                  <a:off x="1433513" y="2225676"/>
                  <a:ext cx="25400" cy="50800"/>
                </a:xfrm>
                <a:custGeom>
                  <a:gdLst>
                    <a:gd fmla="*/ 23 w 24" name="T0"/>
                    <a:gd fmla="*/ 0 h 48" name="T1"/>
                    <a:gd fmla="*/ 0 w 24" name="T2"/>
                    <a:gd fmla="*/ 47 h 48" name="T3"/>
                    <a:gd fmla="*/ 1 w 24" name="T4"/>
                    <a:gd fmla="*/ 47 h 48" name="T5"/>
                    <a:gd fmla="*/ 23 w 24" name="T6"/>
                    <a:gd fmla="*/ 2 h 48" name="T7"/>
                    <a:gd fmla="*/ 23 w 24" name="T8"/>
                    <a:gd fmla="*/ 0 h 48" name="T9"/>
                  </a:gdLst>
                  <a:cxnLst>
                    <a:cxn ang="0">
                      <a:pos x="T0" y="T1"/>
                    </a:cxn>
                    <a:cxn ang="0">
                      <a:pos x="T2" y="T3"/>
                    </a:cxn>
                    <a:cxn ang="0">
                      <a:pos x="T4" y="T5"/>
                    </a:cxn>
                    <a:cxn ang="0">
                      <a:pos x="T6" y="T7"/>
                    </a:cxn>
                    <a:cxn ang="0">
                      <a:pos x="T8" y="T9"/>
                    </a:cxn>
                  </a:cxnLst>
                  <a:rect b="b" l="0" r="r" t="0"/>
                  <a:pathLst>
                    <a:path h="48" w="24">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6" name="Freeform 188"/>
                <p:cNvSpPr/>
                <p:nvPr/>
              </p:nvSpPr>
              <p:spPr bwMode="auto">
                <a:xfrm>
                  <a:off x="1395413" y="2182813"/>
                  <a:ext cx="76200" cy="98425"/>
                </a:xfrm>
                <a:custGeom>
                  <a:gdLst>
                    <a:gd fmla="*/ 21 w 73" name="T0"/>
                    <a:gd fmla="*/ 90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4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0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7" name="Freeform 189"/>
                <p:cNvSpPr/>
                <p:nvPr/>
              </p:nvSpPr>
              <p:spPr bwMode="auto">
                <a:xfrm>
                  <a:off x="1411288" y="228123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8" name="Freeform 190"/>
                <p:cNvSpPr/>
                <p:nvPr/>
              </p:nvSpPr>
              <p:spPr bwMode="auto">
                <a:xfrm>
                  <a:off x="1411288" y="2287588"/>
                  <a:ext cx="34925" cy="4763"/>
                </a:xfrm>
                <a:custGeom>
                  <a:gdLst>
                    <a:gd fmla="*/ 3 w 33" name="T0"/>
                    <a:gd fmla="*/ 4 h 4" name="T1"/>
                    <a:gd fmla="*/ 30 w 33" name="T2"/>
                    <a:gd fmla="*/ 4 h 4" name="T3"/>
                    <a:gd fmla="*/ 30 w 33" name="T4"/>
                    <a:gd fmla="*/ 0 h 4" name="T5"/>
                    <a:gd fmla="*/ 3 w 33" name="T6"/>
                    <a:gd fmla="*/ 0 h 4" name="T7"/>
                    <a:gd fmla="*/ 3 w 33" name="T8"/>
                    <a:gd fmla="*/ 4 h 4" name="T9"/>
                  </a:gdLst>
                  <a:cxnLst>
                    <a:cxn ang="0">
                      <a:pos x="T0" y="T1"/>
                    </a:cxn>
                    <a:cxn ang="0">
                      <a:pos x="T2" y="T3"/>
                    </a:cxn>
                    <a:cxn ang="0">
                      <a:pos x="T4" y="T5"/>
                    </a:cxn>
                    <a:cxn ang="0">
                      <a:pos x="T6" y="T7"/>
                    </a:cxn>
                    <a:cxn ang="0">
                      <a:pos x="T8" y="T9"/>
                    </a:cxn>
                  </a:cxnLst>
                  <a:rect b="b" l="0" r="r" t="0"/>
                  <a:pathLst>
                    <a:path h="4" w="33">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9" name="Freeform 191"/>
                <p:cNvSpPr/>
                <p:nvPr/>
              </p:nvSpPr>
              <p:spPr bwMode="auto">
                <a:xfrm>
                  <a:off x="1412875" y="2293938"/>
                  <a:ext cx="33338" cy="4763"/>
                </a:xfrm>
                <a:custGeom>
                  <a:gdLst>
                    <a:gd fmla="*/ 3 w 31" name="T0"/>
                    <a:gd fmla="*/ 5 h 5" name="T1"/>
                    <a:gd fmla="*/ 28 w 31" name="T2"/>
                    <a:gd fmla="*/ 5 h 5" name="T3"/>
                    <a:gd fmla="*/ 28 w 31" name="T4"/>
                    <a:gd fmla="*/ 0 h 5" name="T5"/>
                    <a:gd fmla="*/ 3 w 31" name="T6"/>
                    <a:gd fmla="*/ 0 h 5" name="T7"/>
                    <a:gd fmla="*/ 3 w 31" name="T8"/>
                    <a:gd fmla="*/ 5 h 5" name="T9"/>
                  </a:gdLst>
                  <a:cxnLst>
                    <a:cxn ang="0">
                      <a:pos x="T0" y="T1"/>
                    </a:cxn>
                    <a:cxn ang="0">
                      <a:pos x="T2" y="T3"/>
                    </a:cxn>
                    <a:cxn ang="0">
                      <a:pos x="T4" y="T5"/>
                    </a:cxn>
                    <a:cxn ang="0">
                      <a:pos x="T6" y="T7"/>
                    </a:cxn>
                    <a:cxn ang="0">
                      <a:pos x="T8" y="T9"/>
                    </a:cxn>
                  </a:cxnLst>
                  <a:rect b="b" l="0" r="r" t="0"/>
                  <a:pathLst>
                    <a:path h="5" w="31">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0" name="Freeform 192"/>
                <p:cNvSpPr/>
                <p:nvPr/>
              </p:nvSpPr>
              <p:spPr bwMode="auto">
                <a:xfrm>
                  <a:off x="1417638" y="2301876"/>
                  <a:ext cx="25400" cy="4763"/>
                </a:xfrm>
                <a:custGeom>
                  <a:gdLst>
                    <a:gd fmla="*/ 4 w 25" name="T0"/>
                    <a:gd fmla="*/ 5 h 5" name="T1"/>
                    <a:gd fmla="*/ 21 w 25" name="T2"/>
                    <a:gd fmla="*/ 5 h 5" name="T3"/>
                    <a:gd fmla="*/ 21 w 25" name="T4"/>
                    <a:gd fmla="*/ 0 h 5" name="T5"/>
                    <a:gd fmla="*/ 4 w 25" name="T6"/>
                    <a:gd fmla="*/ 0 h 5" name="T7"/>
                    <a:gd fmla="*/ 4 w 25" name="T8"/>
                    <a:gd fmla="*/ 5 h 5" name="T9"/>
                  </a:gdLst>
                  <a:cxnLst>
                    <a:cxn ang="0">
                      <a:pos x="T0" y="T1"/>
                    </a:cxn>
                    <a:cxn ang="0">
                      <a:pos x="T2" y="T3"/>
                    </a:cxn>
                    <a:cxn ang="0">
                      <a:pos x="T4" y="T5"/>
                    </a:cxn>
                    <a:cxn ang="0">
                      <a:pos x="T6" y="T7"/>
                    </a:cxn>
                    <a:cxn ang="0">
                      <a:pos x="T8" y="T9"/>
                    </a:cxn>
                  </a:cxnLst>
                  <a:rect b="b" l="0" r="r" t="0"/>
                  <a:pathLst>
                    <a:path h="5" w="2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1" name="Freeform 197"/>
                <p:cNvSpPr/>
                <p:nvPr/>
              </p:nvSpPr>
              <p:spPr bwMode="auto">
                <a:xfrm>
                  <a:off x="1052513" y="2039938"/>
                  <a:ext cx="76200" cy="85725"/>
                </a:xfrm>
                <a:custGeom>
                  <a:gdLst>
                    <a:gd fmla="*/ 24 w 72" name="T0"/>
                    <a:gd fmla="*/ 63 h 80" name="T1"/>
                    <a:gd fmla="*/ 2 w 72" name="T2"/>
                    <a:gd fmla="*/ 65 h 80" name="T3"/>
                    <a:gd fmla="*/ 14 w 72" name="T4"/>
                    <a:gd fmla="*/ 78 h 80" name="T5"/>
                    <a:gd fmla="*/ 26 w 72" name="T6"/>
                    <a:gd fmla="*/ 43 h 80" name="T7"/>
                    <a:gd fmla="*/ 28 w 72" name="T8"/>
                    <a:gd fmla="*/ 16 h 80" name="T9"/>
                    <a:gd fmla="*/ 58 w 72" name="T10"/>
                    <a:gd fmla="*/ 9 h 80" name="T11"/>
                    <a:gd fmla="*/ 69 w 72" name="T12"/>
                    <a:gd fmla="*/ 6 h 80" name="T13"/>
                    <a:gd fmla="*/ 66 w 72" name="T14"/>
                    <a:gd fmla="*/ 25 h 80" name="T15"/>
                    <a:gd fmla="*/ 65 w 72" name="T16"/>
                    <a:gd fmla="*/ 59 h 80" name="T17"/>
                    <a:gd fmla="*/ 65 w 72" name="T18"/>
                    <a:gd fmla="*/ 67 h 80" name="T19"/>
                    <a:gd fmla="*/ 65 w 72" name="T20"/>
                    <a:gd fmla="*/ 65 h 80" name="T21"/>
                    <a:gd fmla="*/ 53 w 72" name="T22"/>
                    <a:gd fmla="*/ 62 h 80" name="T23"/>
                    <a:gd fmla="*/ 48 w 72" name="T24"/>
                    <a:gd fmla="*/ 75 h 80" name="T25"/>
                    <a:gd fmla="*/ 69 w 72" name="T26"/>
                    <a:gd fmla="*/ 70 h 80" name="T27"/>
                    <a:gd fmla="*/ 67 w 72" name="T28"/>
                    <a:gd fmla="*/ 68 h 80" name="T29"/>
                    <a:gd fmla="*/ 60 w 72" name="T30"/>
                    <a:gd fmla="*/ 72 h 80" name="T31"/>
                    <a:gd fmla="*/ 66 w 72" name="T32"/>
                    <a:gd fmla="*/ 70 h 80" name="T33"/>
                    <a:gd fmla="*/ 69 w 72" name="T34"/>
                    <a:gd fmla="*/ 69 h 80" name="T35"/>
                    <a:gd fmla="*/ 71 w 72" name="T36"/>
                    <a:gd fmla="*/ 2 h 80" name="T37"/>
                    <a:gd fmla="*/ 69 w 72" name="T38"/>
                    <a:gd fmla="*/ 0 h 80" name="T39"/>
                    <a:gd fmla="*/ 24 w 72" name="T40"/>
                    <a:gd fmla="*/ 12 h 80" name="T41"/>
                    <a:gd fmla="*/ 22 w 72" name="T42"/>
                    <a:gd fmla="*/ 14 h 80" name="T43"/>
                    <a:gd fmla="*/ 23 w 72" name="T44"/>
                    <a:gd fmla="*/ 48 h 80" name="T45"/>
                    <a:gd fmla="*/ 22 w 72" name="T46"/>
                    <a:gd fmla="*/ 61 h 80" name="T47"/>
                    <a:gd fmla="*/ 18 w 72" name="T48"/>
                    <a:gd fmla="*/ 65 h 80" name="T49"/>
                    <a:gd fmla="*/ 23 w 72" name="T50"/>
                    <a:gd fmla="*/ 66 h 80" name="T51"/>
                    <a:gd fmla="*/ 24 w 72" name="T52"/>
                    <a:gd fmla="*/ 63 h 8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0" w="72">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2" name="Freeform 198"/>
                <p:cNvSpPr/>
                <p:nvPr/>
              </p:nvSpPr>
              <p:spPr bwMode="auto">
                <a:xfrm>
                  <a:off x="1073150" y="2051051"/>
                  <a:ext cx="57150" cy="20638"/>
                </a:xfrm>
                <a:custGeom>
                  <a:gdLst>
                    <a:gd fmla="*/ 2 w 53" name="T0"/>
                    <a:gd fmla="*/ 19 h 20" name="T1"/>
                    <a:gd fmla="*/ 21 w 53" name="T2"/>
                    <a:gd fmla="*/ 14 h 20" name="T3"/>
                    <a:gd fmla="*/ 51 w 53" name="T4"/>
                    <a:gd fmla="*/ 3 h 20" name="T5"/>
                    <a:gd fmla="*/ 50 w 53" name="T6"/>
                    <a:gd fmla="*/ 1 h 20" name="T7"/>
                    <a:gd fmla="*/ 28 w 53" name="T8"/>
                    <a:gd fmla="*/ 9 h 20" name="T9"/>
                    <a:gd fmla="*/ 3 w 53" name="T10"/>
                    <a:gd fmla="*/ 16 h 20" name="T11"/>
                    <a:gd fmla="*/ 2 w 53" name="T12"/>
                    <a:gd fmla="*/ 19 h 20" name="T13"/>
                  </a:gdLst>
                  <a:cxnLst>
                    <a:cxn ang="0">
                      <a:pos x="T0" y="T1"/>
                    </a:cxn>
                    <a:cxn ang="0">
                      <a:pos x="T2" y="T3"/>
                    </a:cxn>
                    <a:cxn ang="0">
                      <a:pos x="T4" y="T5"/>
                    </a:cxn>
                    <a:cxn ang="0">
                      <a:pos x="T6" y="T7"/>
                    </a:cxn>
                    <a:cxn ang="0">
                      <a:pos x="T8" y="T9"/>
                    </a:cxn>
                    <a:cxn ang="0">
                      <a:pos x="T10" y="T11"/>
                    </a:cxn>
                    <a:cxn ang="0">
                      <a:pos x="T12" y="T13"/>
                    </a:cxn>
                  </a:cxnLst>
                  <a:rect b="b" l="0" r="r" t="0"/>
                  <a:pathLst>
                    <a:path h="20" w="52">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3" name="Freeform 199"/>
                <p:cNvSpPr/>
                <p:nvPr/>
              </p:nvSpPr>
              <p:spPr bwMode="auto">
                <a:xfrm>
                  <a:off x="1111250" y="2106613"/>
                  <a:ext cx="11113" cy="12700"/>
                </a:xfrm>
                <a:custGeom>
                  <a:gdLst>
                    <a:gd fmla="*/ 1 w 10" name="T0"/>
                    <a:gd fmla="*/ 4 h 11" name="T1"/>
                    <a:gd fmla="*/ 1 w 10" name="T2"/>
                    <a:gd fmla="*/ 5 h 11" name="T3"/>
                    <a:gd fmla="*/ 3 w 10" name="T4"/>
                    <a:gd fmla="*/ 5 h 11" name="T5"/>
                    <a:gd fmla="*/ 3 w 10" name="T6"/>
                    <a:gd fmla="*/ 1 h 11" name="T7"/>
                    <a:gd fmla="*/ 0 w 10" name="T8"/>
                    <a:gd fmla="*/ 1 h 11" name="T9"/>
                    <a:gd fmla="*/ 2 w 10" name="T10"/>
                    <a:gd fmla="*/ 5 h 11" name="T11"/>
                    <a:gd fmla="*/ 4 w 10" name="T12"/>
                    <a:gd fmla="*/ 5 h 11" name="T13"/>
                    <a:gd fmla="*/ 3 w 10" name="T14"/>
                    <a:gd fmla="*/ 4 h 11" name="T15"/>
                    <a:gd fmla="*/ 4 w 10" name="T16"/>
                    <a:gd fmla="*/ 5 h 11" name="T17"/>
                    <a:gd fmla="*/ 2 w 10" name="T18"/>
                    <a:gd fmla="*/ 5 h 11" name="T19"/>
                    <a:gd fmla="*/ 3 w 10" name="T20"/>
                    <a:gd fmla="*/ 6 h 11" name="T21"/>
                    <a:gd fmla="*/ 6 w 10" name="T22"/>
                    <a:gd fmla="*/ 5 h 11" name="T23"/>
                    <a:gd fmla="*/ 3 w 10" name="T24"/>
                    <a:gd fmla="*/ 7 h 11" name="T25"/>
                    <a:gd fmla="*/ 4 w 10" name="T26"/>
                    <a:gd fmla="*/ 9 h 11" name="T27"/>
                    <a:gd fmla="*/ 8 w 10" name="T28"/>
                    <a:gd fmla="*/ 7 h 11" name="T29"/>
                    <a:gd fmla="*/ 7 w 10" name="T30"/>
                    <a:gd fmla="*/ 6 h 11" name="T31"/>
                    <a:gd fmla="*/ 5 w 10" name="T32"/>
                    <a:gd fmla="*/ 7 h 11" name="T33"/>
                    <a:gd fmla="*/ 3 w 10" name="T34"/>
                    <a:gd fmla="*/ 9 h 11" name="T35"/>
                    <a:gd fmla="*/ 9 w 10" name="T36"/>
                    <a:gd fmla="*/ 5 h 11" name="T37"/>
                    <a:gd fmla="*/ 8 w 10" name="T38"/>
                    <a:gd fmla="*/ 4 h 11" name="T39"/>
                    <a:gd fmla="*/ 1 w 10" name="T40"/>
                    <a:gd fmla="*/ 7 h 11" name="T41"/>
                    <a:gd fmla="*/ 2 w 10" name="T42"/>
                    <a:gd fmla="*/ 9 h 11" name="T43"/>
                    <a:gd fmla="*/ 9 w 10" name="T44"/>
                    <a:gd fmla="*/ 3 h 11" name="T45"/>
                    <a:gd fmla="*/ 3 w 10" name="T46"/>
                    <a:gd fmla="*/ 2 h 11" name="T47"/>
                    <a:gd fmla="*/ 1 w 10" name="T48"/>
                    <a:gd fmla="*/ 7 h 11" name="T49"/>
                    <a:gd fmla="*/ 2 w 10" name="T50"/>
                    <a:gd fmla="*/ 8 h 11" name="T51"/>
                    <a:gd fmla="*/ 6 w 10" name="T52"/>
                    <a:gd fmla="*/ 7 h 11" name="T53"/>
                    <a:gd fmla="*/ 6 w 10" name="T54"/>
                    <a:gd fmla="*/ 3 h 11" name="T55"/>
                    <a:gd fmla="*/ 4 w 10" name="T56"/>
                    <a:gd fmla="*/ 2 h 11" name="T57"/>
                    <a:gd fmla="*/ 1 w 10" name="T58"/>
                    <a:gd fmla="*/ 5 h 11" name="T59"/>
                    <a:gd fmla="*/ 4 w 10" name="T60"/>
                    <a:gd fmla="*/ 4 h 11" name="T61"/>
                    <a:gd fmla="*/ 3 w 10" name="T62"/>
                    <a:gd fmla="*/ 1 h 11" name="T63"/>
                    <a:gd fmla="*/ 0 w 10" name="T64"/>
                    <a:gd fmla="*/ 1 h 11" name="T65"/>
                    <a:gd fmla="*/ 1 w 10" name="T66"/>
                    <a:gd fmla="*/ 6 h 11" name="T67"/>
                    <a:gd fmla="*/ 3 w 10" name="T68"/>
                    <a:gd fmla="*/ 6 h 11" name="T69"/>
                    <a:gd fmla="*/ 4 w 10" name="T70"/>
                    <a:gd fmla="*/ 5 h 11" name="T71"/>
                    <a:gd fmla="*/ 1 w 10" name="T72"/>
                    <a:gd fmla="*/ 4 h 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 w="10">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8" name="组合 167"/>
              <p:cNvGrpSpPr/>
              <p:nvPr/>
            </p:nvGrpSpPr>
            <p:grpSpPr>
              <a:xfrm>
                <a:off x="1341438" y="2374901"/>
                <a:ext cx="174625" cy="404812"/>
                <a:chOff x="1341438" y="2374901"/>
                <a:chExt cx="174625" cy="404812"/>
              </a:xfrm>
              <a:grpFill/>
            </p:grpSpPr>
            <p:sp>
              <p:nvSpPr>
                <p:cNvPr id="493" name="Freeform 92"/>
                <p:cNvSpPr/>
                <p:nvPr/>
              </p:nvSpPr>
              <p:spPr bwMode="auto">
                <a:xfrm>
                  <a:off x="1470025" y="2381251"/>
                  <a:ext cx="44450" cy="47625"/>
                </a:xfrm>
                <a:custGeom>
                  <a:gdLst>
                    <a:gd fmla="*/ 36 w 42" name="T0"/>
                    <a:gd fmla="*/ 2 h 46" name="T1"/>
                    <a:gd fmla="*/ 11 w 42" name="T2"/>
                    <a:gd fmla="*/ 7 h 46" name="T3"/>
                    <a:gd fmla="*/ 17 w 42" name="T4"/>
                    <a:gd fmla="*/ 17 h 46" name="T5"/>
                    <a:gd fmla="*/ 29 w 42" name="T6"/>
                    <a:gd fmla="*/ 19 h 46" name="T7"/>
                    <a:gd fmla="*/ 32 w 42" name="T8"/>
                    <a:gd fmla="*/ 34 h 46" name="T9"/>
                    <a:gd fmla="*/ 11 w 42" name="T10"/>
                    <a:gd fmla="*/ 22 h 46" name="T11"/>
                    <a:gd fmla="*/ 8 w 42" name="T12"/>
                    <a:gd fmla="*/ 21 h 46" name="T13"/>
                    <a:gd fmla="*/ 37 w 42" name="T14"/>
                    <a:gd fmla="*/ 33 h 46" name="T15"/>
                    <a:gd fmla="*/ 29 w 42" name="T16"/>
                    <a:gd fmla="*/ 16 h 46" name="T17"/>
                    <a:gd fmla="*/ 17 w 42" name="T18"/>
                    <a:gd fmla="*/ 14 h 46" name="T19"/>
                    <a:gd fmla="*/ 14 w 42" name="T20"/>
                    <a:gd fmla="*/ 8 h 46" name="T21"/>
                    <a:gd fmla="*/ 23 w 42" name="T22"/>
                    <a:gd fmla="*/ 4 h 46" name="T23"/>
                    <a:gd fmla="*/ 36 w 42" name="T24"/>
                    <a:gd fmla="*/ 5 h 46" name="T25"/>
                    <a:gd fmla="*/ 36 w 42" name="T26"/>
                    <a:gd fmla="*/ 2 h 4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 w="42">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4" name="Freeform 93"/>
                <p:cNvSpPr/>
                <p:nvPr/>
              </p:nvSpPr>
              <p:spPr bwMode="auto">
                <a:xfrm>
                  <a:off x="1487488" y="2374901"/>
                  <a:ext cx="9525" cy="57150"/>
                </a:xfrm>
                <a:custGeom>
                  <a:gdLst>
                    <a:gd fmla="*/ 8 w 9" name="T0"/>
                    <a:gd fmla="*/ 2 h 53" name="T1"/>
                    <a:gd fmla="*/ 7 w 9" name="T2"/>
                    <a:gd fmla="*/ 0 h 53" name="T3"/>
                    <a:gd fmla="*/ 4 w 9" name="T4"/>
                    <a:gd fmla="*/ 1 h 53" name="T5"/>
                    <a:gd fmla="*/ 4 w 9" name="T6"/>
                    <a:gd fmla="*/ 51 h 53" name="T7"/>
                    <a:gd fmla="*/ 7 w 9" name="T8"/>
                    <a:gd fmla="*/ 51 h 53" name="T9"/>
                    <a:gd fmla="*/ 7 w 9" name="T10"/>
                    <a:gd fmla="*/ 49 h 53" name="T11"/>
                    <a:gd fmla="*/ 4 w 9" name="T12"/>
                    <a:gd fmla="*/ 49 h 53" name="T13"/>
                    <a:gd fmla="*/ 4 w 9" name="T14"/>
                    <a:gd fmla="*/ 51 h 53" name="T15"/>
                    <a:gd fmla="*/ 7 w 9" name="T16"/>
                    <a:gd fmla="*/ 51 h 53" name="T17"/>
                    <a:gd fmla="*/ 7 w 9" name="T18"/>
                    <a:gd fmla="*/ 2 h 53" name="T19"/>
                    <a:gd fmla="*/ 5 w 9" name="T20"/>
                    <a:gd fmla="*/ 2 h 53" name="T21"/>
                    <a:gd fmla="*/ 6 w 9" name="T22"/>
                    <a:gd fmla="*/ 4 h 53" name="T23"/>
                    <a:gd fmla="*/ 8 w 9" name="T24"/>
                    <a:gd fmla="*/ 2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9">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5" name="Freeform 94"/>
                <p:cNvSpPr/>
                <p:nvPr/>
              </p:nvSpPr>
              <p:spPr bwMode="auto">
                <a:xfrm>
                  <a:off x="1493838" y="2376488"/>
                  <a:ext cx="9525" cy="55563"/>
                </a:xfrm>
                <a:custGeom>
                  <a:gdLst>
                    <a:gd fmla="*/ 4 w 8" name="T0"/>
                    <a:gd fmla="*/ 1 h 53" name="T1"/>
                    <a:gd fmla="*/ 2 w 8" name="T2"/>
                    <a:gd fmla="*/ 22 h 53" name="T3"/>
                    <a:gd fmla="*/ 2 w 8" name="T4"/>
                    <a:gd fmla="*/ 51 h 53" name="T5"/>
                    <a:gd fmla="*/ 5 w 8" name="T6"/>
                    <a:gd fmla="*/ 51 h 53" name="T7"/>
                    <a:gd fmla="*/ 5 w 8" name="T8"/>
                    <a:gd fmla="*/ 29 h 53" name="T9"/>
                    <a:gd fmla="*/ 6 w 8" name="T10"/>
                    <a:gd fmla="*/ 3 h 53" name="T11"/>
                    <a:gd fmla="*/ 4 w 8" name="T12"/>
                    <a:gd fmla="*/ 1 h 53" name="T13"/>
                  </a:gdLst>
                  <a:cxnLst>
                    <a:cxn ang="0">
                      <a:pos x="T0" y="T1"/>
                    </a:cxn>
                    <a:cxn ang="0">
                      <a:pos x="T2" y="T3"/>
                    </a:cxn>
                    <a:cxn ang="0">
                      <a:pos x="T4" y="T5"/>
                    </a:cxn>
                    <a:cxn ang="0">
                      <a:pos x="T6" y="T7"/>
                    </a:cxn>
                    <a:cxn ang="0">
                      <a:pos x="T8" y="T9"/>
                    </a:cxn>
                    <a:cxn ang="0">
                      <a:pos x="T10" y="T11"/>
                    </a:cxn>
                    <a:cxn ang="0">
                      <a:pos x="T12" y="T13"/>
                    </a:cxn>
                  </a:cxnLst>
                  <a:rect b="b" l="0" r="r" t="0"/>
                  <a:pathLst>
                    <a:path h="52" w="8">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6" name="Freeform 101"/>
                <p:cNvSpPr/>
                <p:nvPr/>
              </p:nvSpPr>
              <p:spPr bwMode="auto">
                <a:xfrm>
                  <a:off x="1341438" y="2697163"/>
                  <a:ext cx="85725" cy="82550"/>
                </a:xfrm>
                <a:custGeom>
                  <a:gdLst>
                    <a:gd fmla="*/ 54 w 80" name="T0"/>
                    <a:gd fmla="*/ 8 h 77" name="T1"/>
                    <a:gd fmla="*/ 6 w 80" name="T2"/>
                    <a:gd fmla="*/ 25 h 77" name="T3"/>
                    <a:gd fmla="*/ 28 w 80" name="T4"/>
                    <a:gd fmla="*/ 71 h 77" name="T5"/>
                    <a:gd fmla="*/ 75 w 80" name="T6"/>
                    <a:gd fmla="*/ 48 h 77" name="T7"/>
                    <a:gd fmla="*/ 47 w 80" name="T8"/>
                    <a:gd fmla="*/ 7 h 77" name="T9"/>
                    <a:gd fmla="*/ 47 w 80" name="T10"/>
                    <a:gd fmla="*/ 8 h 77" name="T11"/>
                    <a:gd fmla="*/ 75 w 80" name="T12"/>
                    <a:gd fmla="*/ 44 h 77" name="T13"/>
                    <a:gd fmla="*/ 34 w 80" name="T14"/>
                    <a:gd fmla="*/ 71 h 77" name="T15"/>
                    <a:gd fmla="*/ 6 w 80" name="T16"/>
                    <a:gd fmla="*/ 33 h 77" name="T17"/>
                    <a:gd fmla="*/ 53 w 80" name="T18"/>
                    <a:gd fmla="*/ 9 h 77" name="T19"/>
                    <a:gd fmla="*/ 54 w 80" name="T20"/>
                    <a:gd fmla="*/ 8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80">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7" name="Freeform 102"/>
                <p:cNvSpPr/>
                <p:nvPr/>
              </p:nvSpPr>
              <p:spPr bwMode="auto">
                <a:xfrm>
                  <a:off x="1347788" y="2703513"/>
                  <a:ext cx="66675" cy="69850"/>
                </a:xfrm>
                <a:custGeom>
                  <a:gdLst>
                    <a:gd fmla="*/ 33 w 63" name="T0"/>
                    <a:gd fmla="*/ 0 h 66" name="T1"/>
                    <a:gd fmla="*/ 16 w 63" name="T2"/>
                    <a:gd fmla="*/ 13 h 66" name="T3"/>
                    <a:gd fmla="*/ 6 w 63" name="T4"/>
                    <a:gd fmla="*/ 23 h 66" name="T5"/>
                    <a:gd fmla="*/ 16 w 63" name="T6"/>
                    <a:gd fmla="*/ 29 h 66" name="T7"/>
                    <a:gd fmla="*/ 19 w 63" name="T8"/>
                    <a:gd fmla="*/ 30 h 66" name="T9"/>
                    <a:gd fmla="*/ 12 w 63" name="T10"/>
                    <a:gd fmla="*/ 31 h 66" name="T11"/>
                    <a:gd fmla="*/ 7 w 63" name="T12"/>
                    <a:gd fmla="*/ 32 h 66" name="T13"/>
                    <a:gd fmla="*/ 5 w 63" name="T14"/>
                    <a:gd fmla="*/ 42 h 66" name="T15"/>
                    <a:gd fmla="*/ 17 w 63" name="T16"/>
                    <a:gd fmla="*/ 51 h 66" name="T17"/>
                    <a:gd fmla="*/ 34 w 63" name="T18"/>
                    <a:gd fmla="*/ 64 h 66" name="T19"/>
                    <a:gd fmla="*/ 38 w 63" name="T20"/>
                    <a:gd fmla="*/ 50 h 66" name="T21"/>
                    <a:gd fmla="*/ 38 w 63" name="T22"/>
                    <a:gd fmla="*/ 38 h 66" name="T23"/>
                    <a:gd fmla="*/ 37 w 63" name="T24"/>
                    <a:gd fmla="*/ 34 h 66" name="T25"/>
                    <a:gd fmla="*/ 38 w 63" name="T26"/>
                    <a:gd fmla="*/ 29 h 66" name="T27"/>
                    <a:gd fmla="*/ 45 w 63" name="T28"/>
                    <a:gd fmla="*/ 34 h 66" name="T29"/>
                    <a:gd fmla="*/ 51 w 63" name="T30"/>
                    <a:gd fmla="*/ 35 h 66" name="T31"/>
                    <a:gd fmla="*/ 55 w 63" name="T32"/>
                    <a:gd fmla="*/ 26 h 66" name="T33"/>
                    <a:gd fmla="*/ 54 w 63" name="T34"/>
                    <a:gd fmla="*/ 8 h 66" name="T35"/>
                    <a:gd fmla="*/ 53 w 63" name="T36"/>
                    <a:gd fmla="*/ 9 h 66" name="T37"/>
                    <a:gd fmla="*/ 56 w 63" name="T38"/>
                    <a:gd fmla="*/ 19 h 66" name="T39"/>
                    <a:gd fmla="*/ 51 w 63" name="T40"/>
                    <a:gd fmla="*/ 24 h 66" name="T41"/>
                    <a:gd fmla="*/ 49 w 63" name="T42"/>
                    <a:gd fmla="*/ 25 h 66" name="T43"/>
                    <a:gd fmla="*/ 48 w 63" name="T44"/>
                    <a:gd fmla="*/ 34 h 66" name="T45"/>
                    <a:gd fmla="*/ 33 w 63" name="T46"/>
                    <a:gd fmla="*/ 28 h 66" name="T47"/>
                    <a:gd fmla="*/ 36 w 63" name="T48"/>
                    <a:gd fmla="*/ 40 h 66" name="T49"/>
                    <a:gd fmla="*/ 38 w 63" name="T50"/>
                    <a:gd fmla="*/ 58 h 66" name="T51"/>
                    <a:gd fmla="*/ 30 w 63" name="T52"/>
                    <a:gd fmla="*/ 61 h 66" name="T53"/>
                    <a:gd fmla="*/ 25 w 63" name="T54"/>
                    <a:gd fmla="*/ 55 h 66" name="T55"/>
                    <a:gd fmla="*/ 19 w 63" name="T56"/>
                    <a:gd fmla="*/ 50 h 66" name="T57"/>
                    <a:gd fmla="*/ 15 w 63" name="T58"/>
                    <a:gd fmla="*/ 49 h 66" name="T59"/>
                    <a:gd fmla="*/ 11 w 63" name="T60"/>
                    <a:gd fmla="*/ 47 h 66" name="T61"/>
                    <a:gd fmla="*/ 12 w 63" name="T62"/>
                    <a:gd fmla="*/ 32 h 66" name="T63"/>
                    <a:gd fmla="*/ 21 w 63" name="T64"/>
                    <a:gd fmla="*/ 31 h 66" name="T65"/>
                    <a:gd fmla="*/ 22 w 63" name="T66"/>
                    <a:gd fmla="*/ 30 h 66" name="T67"/>
                    <a:gd fmla="*/ 18 w 63" name="T68"/>
                    <a:gd fmla="*/ 27 h 66" name="T69"/>
                    <a:gd fmla="*/ 11 w 63" name="T70"/>
                    <a:gd fmla="*/ 29 h 66" name="T71"/>
                    <a:gd fmla="*/ 12 w 63" name="T72"/>
                    <a:gd fmla="*/ 17 h 66" name="T73"/>
                    <a:gd fmla="*/ 35 w 63" name="T74"/>
                    <a:gd fmla="*/ 0 h 66" name="T75"/>
                    <a:gd fmla="*/ 33 w 63" name="T76"/>
                    <a:gd fmla="*/ 0 h 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6" w="62">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8" name="Freeform 103"/>
                <p:cNvSpPr/>
                <p:nvPr/>
              </p:nvSpPr>
              <p:spPr bwMode="auto">
                <a:xfrm>
                  <a:off x="1354138" y="2735263"/>
                  <a:ext cx="6350" cy="12700"/>
                </a:xfrm>
                <a:custGeom>
                  <a:gdLst>
                    <a:gd fmla="*/ 2 w 7" name="T0"/>
                    <a:gd fmla="*/ 9 h 11" name="T1"/>
                    <a:gd fmla="*/ 1 w 7" name="T2"/>
                    <a:gd fmla="*/ 10 h 11" name="T3"/>
                    <a:gd fmla="*/ 2 w 7" name="T4"/>
                    <a:gd fmla="*/ 11 h 11" name="T5"/>
                    <a:gd fmla="*/ 7 w 7" name="T6"/>
                    <a:gd fmla="*/ 2 h 11" name="T7"/>
                    <a:gd fmla="*/ 6 w 7" name="T8"/>
                    <a:gd fmla="*/ 1 h 11" name="T9"/>
                    <a:gd fmla="*/ 0 w 7" name="T10"/>
                    <a:gd fmla="*/ 10 h 11" name="T11"/>
                    <a:gd fmla="*/ 1 w 7" name="T12"/>
                    <a:gd fmla="*/ 11 h 11" name="T13"/>
                    <a:gd fmla="*/ 3 w 7" name="T14"/>
                    <a:gd fmla="*/ 10 h 11" name="T15"/>
                    <a:gd fmla="*/ 2 w 7" name="T16"/>
                    <a:gd fmla="*/ 9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7">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9" name="Freeform 104"/>
                <p:cNvSpPr/>
                <p:nvPr/>
              </p:nvSpPr>
              <p:spPr bwMode="auto">
                <a:xfrm>
                  <a:off x="1355725" y="2735263"/>
                  <a:ext cx="9525" cy="15875"/>
                </a:xfrm>
                <a:custGeom>
                  <a:gdLst>
                    <a:gd fmla="*/ 1 w 9" name="T0"/>
                    <a:gd fmla="*/ 14 h 15" name="T1"/>
                    <a:gd fmla="*/ 8 w 9" name="T2"/>
                    <a:gd fmla="*/ 1 h 15" name="T3"/>
                    <a:gd fmla="*/ 7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0" name="Freeform 105"/>
                <p:cNvSpPr/>
                <p:nvPr/>
              </p:nvSpPr>
              <p:spPr bwMode="auto">
                <a:xfrm>
                  <a:off x="1357313" y="2735263"/>
                  <a:ext cx="9525" cy="15875"/>
                </a:xfrm>
                <a:custGeom>
                  <a:gdLst>
                    <a:gd fmla="*/ 1 w 10" name="T0"/>
                    <a:gd fmla="*/ 14 h 15" name="T1"/>
                    <a:gd fmla="*/ 3 w 10" name="T2"/>
                    <a:gd fmla="*/ 12 h 15" name="T3"/>
                    <a:gd fmla="*/ 6 w 10" name="T4"/>
                    <a:gd fmla="*/ 8 h 15" name="T5"/>
                    <a:gd fmla="*/ 8 w 10" name="T6"/>
                    <a:gd fmla="*/ 4 h 15" name="T7"/>
                    <a:gd fmla="*/ 10 w 10" name="T8"/>
                    <a:gd fmla="*/ 1 h 15" name="T9"/>
                    <a:gd fmla="*/ 9 w 10" name="T10"/>
                    <a:gd fmla="*/ 1 h 15" name="T11"/>
                    <a:gd fmla="*/ 8 w 10" name="T12"/>
                    <a:gd fmla="*/ 1 h 15" name="T13"/>
                    <a:gd fmla="*/ 10 w 10" name="T14"/>
                    <a:gd fmla="*/ 1 h 15" name="T15"/>
                    <a:gd fmla="*/ 10 w 10" name="T16"/>
                    <a:gd fmla="*/ 0 h 15" name="T17"/>
                    <a:gd fmla="*/ 9 w 10" name="T18"/>
                    <a:gd fmla="*/ 0 h 15" name="T19"/>
                    <a:gd fmla="*/ 5 w 10" name="T20"/>
                    <a:gd fmla="*/ 6 h 15" name="T21"/>
                    <a:gd fmla="*/ 3 w 10" name="T22"/>
                    <a:gd fmla="*/ 9 h 15" name="T23"/>
                    <a:gd fmla="*/ 1 w 10" name="T24"/>
                    <a:gd fmla="*/ 13 h 15" name="T25"/>
                    <a:gd fmla="*/ 1 w 10" name="T26"/>
                    <a:gd fmla="*/ 14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10">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1" name="Freeform 106"/>
                <p:cNvSpPr/>
                <p:nvPr/>
              </p:nvSpPr>
              <p:spPr bwMode="auto">
                <a:xfrm>
                  <a:off x="1358900" y="2735263"/>
                  <a:ext cx="11113" cy="17463"/>
                </a:xfrm>
                <a:custGeom>
                  <a:gdLst>
                    <a:gd fmla="*/ 2 w 10" name="T0"/>
                    <a:gd fmla="*/ 16 h 17" name="T1"/>
                    <a:gd fmla="*/ 10 w 10" name="T2"/>
                    <a:gd fmla="*/ 1 h 17" name="T3"/>
                    <a:gd fmla="*/ 9 w 10" name="T4"/>
                    <a:gd fmla="*/ 1 h 17" name="T5"/>
                    <a:gd fmla="*/ 1 w 10" name="T6"/>
                    <a:gd fmla="*/ 16 h 17" name="T7"/>
                    <a:gd fmla="*/ 2 w 10" name="T8"/>
                    <a:gd fmla="*/ 16 h 17" name="T9"/>
                  </a:gdLst>
                  <a:cxnLst>
                    <a:cxn ang="0">
                      <a:pos x="T0" y="T1"/>
                    </a:cxn>
                    <a:cxn ang="0">
                      <a:pos x="T2" y="T3"/>
                    </a:cxn>
                    <a:cxn ang="0">
                      <a:pos x="T4" y="T5"/>
                    </a:cxn>
                    <a:cxn ang="0">
                      <a:pos x="T6" y="T7"/>
                    </a:cxn>
                    <a:cxn ang="0">
                      <a:pos x="T8" y="T9"/>
                    </a:cxn>
                  </a:cxnLst>
                  <a:rect b="b" l="0" r="r" t="0"/>
                  <a:pathLst>
                    <a:path h="17" w="10">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2" name="Freeform 107"/>
                <p:cNvSpPr/>
                <p:nvPr/>
              </p:nvSpPr>
              <p:spPr bwMode="auto">
                <a:xfrm>
                  <a:off x="1362075" y="2735263"/>
                  <a:ext cx="9525" cy="15875"/>
                </a:xfrm>
                <a:custGeom>
                  <a:gdLst>
                    <a:gd fmla="*/ 1 w 9" name="T0"/>
                    <a:gd fmla="*/ 14 h 15" name="T1"/>
                    <a:gd fmla="*/ 9 w 9" name="T2"/>
                    <a:gd fmla="*/ 2 h 15" name="T3"/>
                    <a:gd fmla="*/ 8 w 9" name="T4"/>
                    <a:gd fmla="*/ 1 h 15" name="T5"/>
                    <a:gd fmla="*/ 0 w 9" name="T6"/>
                    <a:gd fmla="*/ 14 h 15" name="T7"/>
                    <a:gd fmla="*/ 1 w 9" name="T8"/>
                    <a:gd fmla="*/ 14 h 15" name="T9"/>
                  </a:gdLst>
                  <a:cxnLst>
                    <a:cxn ang="0">
                      <a:pos x="T0" y="T1"/>
                    </a:cxn>
                    <a:cxn ang="0">
                      <a:pos x="T2" y="T3"/>
                    </a:cxn>
                    <a:cxn ang="0">
                      <a:pos x="T4" y="T5"/>
                    </a:cxn>
                    <a:cxn ang="0">
                      <a:pos x="T6" y="T7"/>
                    </a:cxn>
                    <a:cxn ang="0">
                      <a:pos x="T8" y="T9"/>
                    </a:cxn>
                  </a:cxnLst>
                  <a:rect b="b" l="0" r="r" t="0"/>
                  <a:pathLst>
                    <a:path h="15" w="9">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3" name="Freeform 108"/>
                <p:cNvSpPr/>
                <p:nvPr/>
              </p:nvSpPr>
              <p:spPr bwMode="auto">
                <a:xfrm>
                  <a:off x="1363663" y="2735263"/>
                  <a:ext cx="12700" cy="19050"/>
                </a:xfrm>
                <a:custGeom>
                  <a:gdLst>
                    <a:gd fmla="*/ 2 w 12" name="T0"/>
                    <a:gd fmla="*/ 18 h 19" name="T1"/>
                    <a:gd fmla="*/ 11 w 12" name="T2"/>
                    <a:gd fmla="*/ 2 h 19" name="T3"/>
                    <a:gd fmla="*/ 10 w 12" name="T4"/>
                    <a:gd fmla="*/ 1 h 19" name="T5"/>
                    <a:gd fmla="*/ 1 w 12" name="T6"/>
                    <a:gd fmla="*/ 18 h 19" name="T7"/>
                    <a:gd fmla="*/ 2 w 12" name="T8"/>
                    <a:gd fmla="*/ 18 h 19" name="T9"/>
                  </a:gdLst>
                  <a:cxnLst>
                    <a:cxn ang="0">
                      <a:pos x="T0" y="T1"/>
                    </a:cxn>
                    <a:cxn ang="0">
                      <a:pos x="T2" y="T3"/>
                    </a:cxn>
                    <a:cxn ang="0">
                      <a:pos x="T4" y="T5"/>
                    </a:cxn>
                    <a:cxn ang="0">
                      <a:pos x="T6" y="T7"/>
                    </a:cxn>
                    <a:cxn ang="0">
                      <a:pos x="T8" y="T9"/>
                    </a:cxn>
                  </a:cxnLst>
                  <a:rect b="b" l="0" r="r" t="0"/>
                  <a:pathLst>
                    <a:path h="19" w="12">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4" name="Freeform 109"/>
                <p:cNvSpPr/>
                <p:nvPr/>
              </p:nvSpPr>
              <p:spPr bwMode="auto">
                <a:xfrm>
                  <a:off x="1365250" y="2738438"/>
                  <a:ext cx="11113" cy="17463"/>
                </a:xfrm>
                <a:custGeom>
                  <a:gdLst>
                    <a:gd fmla="*/ 2 w 11" name="T0"/>
                    <a:gd fmla="*/ 16 h 17" name="T1"/>
                    <a:gd fmla="*/ 11 w 11" name="T2"/>
                    <a:gd fmla="*/ 1 h 17" name="T3"/>
                    <a:gd fmla="*/ 10 w 11" name="T4"/>
                    <a:gd fmla="*/ 1 h 17" name="T5"/>
                    <a:gd fmla="*/ 0 w 11" name="T6"/>
                    <a:gd fmla="*/ 16 h 17" name="T7"/>
                    <a:gd fmla="*/ 2 w 11" name="T8"/>
                    <a:gd fmla="*/ 16 h 17" name="T9"/>
                  </a:gdLst>
                  <a:cxnLst>
                    <a:cxn ang="0">
                      <a:pos x="T0" y="T1"/>
                    </a:cxn>
                    <a:cxn ang="0">
                      <a:pos x="T2" y="T3"/>
                    </a:cxn>
                    <a:cxn ang="0">
                      <a:pos x="T4" y="T5"/>
                    </a:cxn>
                    <a:cxn ang="0">
                      <a:pos x="T6" y="T7"/>
                    </a:cxn>
                    <a:cxn ang="0">
                      <a:pos x="T8" y="T9"/>
                    </a:cxn>
                  </a:cxnLst>
                  <a:rect b="b" l="0" r="r" t="0"/>
                  <a:pathLst>
                    <a:path h="17" w="11">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5" name="Freeform 110"/>
                <p:cNvSpPr/>
                <p:nvPr/>
              </p:nvSpPr>
              <p:spPr bwMode="auto">
                <a:xfrm>
                  <a:off x="1368425" y="2740026"/>
                  <a:ext cx="9525" cy="15875"/>
                </a:xfrm>
                <a:custGeom>
                  <a:gdLst>
                    <a:gd fmla="*/ 2 w 9" name="T0"/>
                    <a:gd fmla="*/ 14 h 15" name="T1"/>
                    <a:gd fmla="*/ 9 w 9" name="T2"/>
                    <a:gd fmla="*/ 1 h 15" name="T3"/>
                    <a:gd fmla="*/ 7 w 9" name="T4"/>
                    <a:gd fmla="*/ 0 h 15" name="T5"/>
                    <a:gd fmla="*/ 0 w 9" name="T6"/>
                    <a:gd fmla="*/ 14 h 15" name="T7"/>
                    <a:gd fmla="*/ 2 w 9" name="T8"/>
                    <a:gd fmla="*/ 14 h 15" name="T9"/>
                  </a:gdLst>
                  <a:cxnLst>
                    <a:cxn ang="0">
                      <a:pos x="T0" y="T1"/>
                    </a:cxn>
                    <a:cxn ang="0">
                      <a:pos x="T2" y="T3"/>
                    </a:cxn>
                    <a:cxn ang="0">
                      <a:pos x="T4" y="T5"/>
                    </a:cxn>
                    <a:cxn ang="0">
                      <a:pos x="T6" y="T7"/>
                    </a:cxn>
                    <a:cxn ang="0">
                      <a:pos x="T8" y="T9"/>
                    </a:cxn>
                  </a:cxnLst>
                  <a:rect b="b" l="0" r="r" t="0"/>
                  <a:pathLst>
                    <a:path h="15" w="9">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6" name="Freeform 111"/>
                <p:cNvSpPr/>
                <p:nvPr/>
              </p:nvSpPr>
              <p:spPr bwMode="auto">
                <a:xfrm>
                  <a:off x="1370013" y="2743201"/>
                  <a:ext cx="9525" cy="17463"/>
                </a:xfrm>
                <a:custGeom>
                  <a:gdLst>
                    <a:gd fmla="*/ 1 w 8" name="T0"/>
                    <a:gd fmla="*/ 16 h 16" name="T1"/>
                    <a:gd fmla="*/ 8 w 8" name="T2"/>
                    <a:gd fmla="*/ 1 h 16" name="T3"/>
                    <a:gd fmla="*/ 7 w 8" name="T4"/>
                    <a:gd fmla="*/ 1 h 16" name="T5"/>
                    <a:gd fmla="*/ 0 w 8" name="T6"/>
                    <a:gd fmla="*/ 15 h 16" name="T7"/>
                    <a:gd fmla="*/ 1 w 8" name="T8"/>
                    <a:gd fmla="*/ 16 h 16" name="T9"/>
                  </a:gdLst>
                  <a:cxnLst>
                    <a:cxn ang="0">
                      <a:pos x="T0" y="T1"/>
                    </a:cxn>
                    <a:cxn ang="0">
                      <a:pos x="T2" y="T3"/>
                    </a:cxn>
                    <a:cxn ang="0">
                      <a:pos x="T4" y="T5"/>
                    </a:cxn>
                    <a:cxn ang="0">
                      <a:pos x="T6" y="T7"/>
                    </a:cxn>
                    <a:cxn ang="0">
                      <a:pos x="T8" y="T9"/>
                    </a:cxn>
                  </a:cxnLst>
                  <a:rect b="b" l="0" r="r" t="0"/>
                  <a:pathLst>
                    <a:path h="16" w="8">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7" name="Freeform 112"/>
                <p:cNvSpPr/>
                <p:nvPr/>
              </p:nvSpPr>
              <p:spPr bwMode="auto">
                <a:xfrm>
                  <a:off x="1373188" y="2743201"/>
                  <a:ext cx="7938" cy="17463"/>
                </a:xfrm>
                <a:custGeom>
                  <a:gdLst>
                    <a:gd fmla="*/ 2 w 8" name="T0"/>
                    <a:gd fmla="*/ 15 h 16" name="T1"/>
                    <a:gd fmla="*/ 8 w 8" name="T2"/>
                    <a:gd fmla="*/ 1 h 16" name="T3"/>
                    <a:gd fmla="*/ 7 w 8" name="T4"/>
                    <a:gd fmla="*/ 1 h 16" name="T5"/>
                    <a:gd fmla="*/ 1 w 8" name="T6"/>
                    <a:gd fmla="*/ 14 h 16" name="T7"/>
                    <a:gd fmla="*/ 2 w 8" name="T8"/>
                    <a:gd fmla="*/ 15 h 16" name="T9"/>
                  </a:gdLst>
                  <a:cxnLst>
                    <a:cxn ang="0">
                      <a:pos x="T0" y="T1"/>
                    </a:cxn>
                    <a:cxn ang="0">
                      <a:pos x="T2" y="T3"/>
                    </a:cxn>
                    <a:cxn ang="0">
                      <a:pos x="T4" y="T5"/>
                    </a:cxn>
                    <a:cxn ang="0">
                      <a:pos x="T6" y="T7"/>
                    </a:cxn>
                    <a:cxn ang="0">
                      <a:pos x="T8" y="T9"/>
                    </a:cxn>
                  </a:cxnLst>
                  <a:rect b="b" l="0" r="r" t="0"/>
                  <a:pathLst>
                    <a:path h="16" w="8">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8" name="Freeform 113"/>
                <p:cNvSpPr/>
                <p:nvPr/>
              </p:nvSpPr>
              <p:spPr bwMode="auto">
                <a:xfrm>
                  <a:off x="1376363" y="2744788"/>
                  <a:ext cx="6350" cy="20638"/>
                </a:xfrm>
                <a:custGeom>
                  <a:gdLst>
                    <a:gd fmla="*/ 2 w 6" name="T0"/>
                    <a:gd fmla="*/ 19 h 19" name="T1"/>
                    <a:gd fmla="*/ 6 w 6" name="T2"/>
                    <a:gd fmla="*/ 1 h 19" name="T3"/>
                    <a:gd fmla="*/ 5 w 6" name="T4"/>
                    <a:gd fmla="*/ 1 h 19" name="T5"/>
                    <a:gd fmla="*/ 0 w 6" name="T6"/>
                    <a:gd fmla="*/ 19 h 19" name="T7"/>
                    <a:gd fmla="*/ 2 w 6" name="T8"/>
                    <a:gd fmla="*/ 19 h 19" name="T9"/>
                  </a:gdLst>
                  <a:cxnLst>
                    <a:cxn ang="0">
                      <a:pos x="T0" y="T1"/>
                    </a:cxn>
                    <a:cxn ang="0">
                      <a:pos x="T2" y="T3"/>
                    </a:cxn>
                    <a:cxn ang="0">
                      <a:pos x="T4" y="T5"/>
                    </a:cxn>
                    <a:cxn ang="0">
                      <a:pos x="T6" y="T7"/>
                    </a:cxn>
                    <a:cxn ang="0">
                      <a:pos x="T8" y="T9"/>
                    </a:cxn>
                  </a:cxnLst>
                  <a:rect b="b" l="0" r="r" t="0"/>
                  <a:pathLst>
                    <a:path h="19" w="6">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9" name="Freeform 114"/>
                <p:cNvSpPr/>
                <p:nvPr/>
              </p:nvSpPr>
              <p:spPr bwMode="auto">
                <a:xfrm>
                  <a:off x="1376363" y="2751138"/>
                  <a:ext cx="6350" cy="15875"/>
                </a:xfrm>
                <a:custGeom>
                  <a:gdLst>
                    <a:gd fmla="*/ 1 w 6" name="T0"/>
                    <a:gd fmla="*/ 14 h 15" name="T1"/>
                    <a:gd fmla="*/ 5 w 6" name="T2"/>
                    <a:gd fmla="*/ 1 h 15" name="T3"/>
                    <a:gd fmla="*/ 4 w 6" name="T4"/>
                    <a:gd fmla="*/ 1 h 15" name="T5"/>
                    <a:gd fmla="*/ 0 w 6" name="T6"/>
                    <a:gd fmla="*/ 13 h 15" name="T7"/>
                    <a:gd fmla="*/ 1 w 6" name="T8"/>
                    <a:gd fmla="*/ 14 h 15" name="T9"/>
                  </a:gdLst>
                  <a:cxnLst>
                    <a:cxn ang="0">
                      <a:pos x="T0" y="T1"/>
                    </a:cxn>
                    <a:cxn ang="0">
                      <a:pos x="T2" y="T3"/>
                    </a:cxn>
                    <a:cxn ang="0">
                      <a:pos x="T4" y="T5"/>
                    </a:cxn>
                    <a:cxn ang="0">
                      <a:pos x="T6" y="T7"/>
                    </a:cxn>
                    <a:cxn ang="0">
                      <a:pos x="T8" y="T9"/>
                    </a:cxn>
                  </a:cxnLst>
                  <a:rect b="b" l="0" r="r" t="0"/>
                  <a:pathLst>
                    <a:path h="15" w="6">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0" name="Freeform 115"/>
                <p:cNvSpPr/>
                <p:nvPr/>
              </p:nvSpPr>
              <p:spPr bwMode="auto">
                <a:xfrm>
                  <a:off x="1379538" y="2754313"/>
                  <a:ext cx="4763" cy="14288"/>
                </a:xfrm>
                <a:custGeom>
                  <a:gdLst>
                    <a:gd fmla="*/ 2 w 4" name="T0"/>
                    <a:gd fmla="*/ 13 h 14" name="T1"/>
                    <a:gd fmla="*/ 3 w 4" name="T2"/>
                    <a:gd fmla="*/ 2 h 14" name="T3"/>
                    <a:gd fmla="*/ 2 w 4" name="T4"/>
                    <a:gd fmla="*/ 1 h 14" name="T5"/>
                    <a:gd fmla="*/ 0 w 4" name="T6"/>
                    <a:gd fmla="*/ 13 h 14" name="T7"/>
                    <a:gd fmla="*/ 2 w 4" name="T8"/>
                    <a:gd fmla="*/ 13 h 14" name="T9"/>
                  </a:gdLst>
                  <a:cxnLst>
                    <a:cxn ang="0">
                      <a:pos x="T0" y="T1"/>
                    </a:cxn>
                    <a:cxn ang="0">
                      <a:pos x="T2" y="T3"/>
                    </a:cxn>
                    <a:cxn ang="0">
                      <a:pos x="T4" y="T5"/>
                    </a:cxn>
                    <a:cxn ang="0">
                      <a:pos x="T6" y="T7"/>
                    </a:cxn>
                    <a:cxn ang="0">
                      <a:pos x="T8" y="T9"/>
                    </a:cxn>
                  </a:cxnLst>
                  <a:rect b="b" l="0" r="r" t="0"/>
                  <a:pathLst>
                    <a:path h="14" w="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1" name="Freeform 116"/>
                <p:cNvSpPr/>
                <p:nvPr/>
              </p:nvSpPr>
              <p:spPr bwMode="auto">
                <a:xfrm>
                  <a:off x="1382713" y="2754313"/>
                  <a:ext cx="1588" cy="15875"/>
                </a:xfrm>
                <a:custGeom>
                  <a:gdLst>
                    <a:gd fmla="*/ 2 w 2" name="T0"/>
                    <a:gd fmla="*/ 14 h 14" name="T1"/>
                    <a:gd fmla="*/ 2 w 2" name="T2"/>
                    <a:gd fmla="*/ 1 h 14" name="T3"/>
                    <a:gd fmla="*/ 1 w 2" name="T4"/>
                    <a:gd fmla="*/ 1 h 14" name="T5"/>
                    <a:gd fmla="*/ 0 w 2" name="T6"/>
                    <a:gd fmla="*/ 14 h 14" name="T7"/>
                    <a:gd fmla="*/ 2 w 2" name="T8"/>
                    <a:gd fmla="*/ 14 h 14" name="T9"/>
                  </a:gdLst>
                  <a:cxnLst>
                    <a:cxn ang="0">
                      <a:pos x="T0" y="T1"/>
                    </a:cxn>
                    <a:cxn ang="0">
                      <a:pos x="T2" y="T3"/>
                    </a:cxn>
                    <a:cxn ang="0">
                      <a:pos x="T4" y="T5"/>
                    </a:cxn>
                    <a:cxn ang="0">
                      <a:pos x="T6" y="T7"/>
                    </a:cxn>
                    <a:cxn ang="0">
                      <a:pos x="T8" y="T9"/>
                    </a:cxn>
                  </a:cxnLst>
                  <a:rect b="b" l="0" r="r" t="0"/>
                  <a:pathLst>
                    <a:path h="14" w="2">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2" name="Freeform 117"/>
                <p:cNvSpPr/>
                <p:nvPr/>
              </p:nvSpPr>
              <p:spPr bwMode="auto">
                <a:xfrm>
                  <a:off x="1384300" y="2755901"/>
                  <a:ext cx="1588" cy="14288"/>
                </a:xfrm>
                <a:custGeom>
                  <a:gdLst>
                    <a:gd fmla="*/ 1 w 2" name="T0"/>
                    <a:gd fmla="*/ 12 h 13" name="T1"/>
                    <a:gd fmla="*/ 2 w 2" name="T2"/>
                    <a:gd fmla="*/ 1 h 13" name="T3"/>
                    <a:gd fmla="*/ 1 w 2" name="T4"/>
                    <a:gd fmla="*/ 1 h 13" name="T5"/>
                    <a:gd fmla="*/ 0 w 2" name="T6"/>
                    <a:gd fmla="*/ 12 h 13" name="T7"/>
                    <a:gd fmla="*/ 1 w 2" name="T8"/>
                    <a:gd fmla="*/ 12 h 13" name="T9"/>
                  </a:gdLst>
                  <a:cxnLst>
                    <a:cxn ang="0">
                      <a:pos x="T0" y="T1"/>
                    </a:cxn>
                    <a:cxn ang="0">
                      <a:pos x="T2" y="T3"/>
                    </a:cxn>
                    <a:cxn ang="0">
                      <a:pos x="T4" y="T5"/>
                    </a:cxn>
                    <a:cxn ang="0">
                      <a:pos x="T6" y="T7"/>
                    </a:cxn>
                    <a:cxn ang="0">
                      <a:pos x="T8" y="T9"/>
                    </a:cxn>
                  </a:cxnLst>
                  <a:rect b="b" l="0" r="r" t="0"/>
                  <a:pathLst>
                    <a:path h="13" w="2">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3" name="Freeform 118"/>
                <p:cNvSpPr/>
                <p:nvPr/>
              </p:nvSpPr>
              <p:spPr bwMode="auto">
                <a:xfrm flipH="1">
                  <a:off x="1385888" y="2751138"/>
                  <a:ext cx="0" cy="15875"/>
                </a:xfrm>
                <a:custGeom>
                  <a:gdLst>
                    <a:gd fmla="*/ 1 w 1" name="T0"/>
                    <a:gd fmla="*/ 13 h 14" name="T1"/>
                    <a:gd fmla="*/ 1 w 1" name="T2"/>
                    <a:gd fmla="*/ 1 h 14" name="T3"/>
                    <a:gd fmla="*/ 0 w 1" name="T4"/>
                    <a:gd fmla="*/ 1 h 14" name="T5"/>
                    <a:gd fmla="*/ 0 w 1" name="T6"/>
                    <a:gd fmla="*/ 13 h 14" name="T7"/>
                    <a:gd fmla="*/ 1 w 1" name="T8"/>
                    <a:gd fmla="*/ 13 h 14" name="T9"/>
                  </a:gdLst>
                  <a:cxnLst>
                    <a:cxn ang="0">
                      <a:pos x="T0" y="T1"/>
                    </a:cxn>
                    <a:cxn ang="0">
                      <a:pos x="T2" y="T3"/>
                    </a:cxn>
                    <a:cxn ang="0">
                      <a:pos x="T4" y="T5"/>
                    </a:cxn>
                    <a:cxn ang="0">
                      <a:pos x="T6" y="T7"/>
                    </a:cxn>
                    <a:cxn ang="0">
                      <a:pos x="T8" y="T9"/>
                    </a:cxn>
                  </a:cxnLst>
                  <a:rect b="b" l="0" r="r" t="0"/>
                  <a:pathLst>
                    <a:path h="14" w="1">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4" name="Freeform 119"/>
                <p:cNvSpPr/>
                <p:nvPr/>
              </p:nvSpPr>
              <p:spPr bwMode="auto">
                <a:xfrm>
                  <a:off x="1354138" y="2720976"/>
                  <a:ext cx="9525" cy="12700"/>
                </a:xfrm>
                <a:custGeom>
                  <a:gdLst>
                    <a:gd fmla="*/ 1 w 9" name="T0"/>
                    <a:gd fmla="*/ 11 h 12" name="T1"/>
                    <a:gd fmla="*/ 9 w 9" name="T2"/>
                    <a:gd fmla="*/ 1 h 12" name="T3"/>
                    <a:gd fmla="*/ 8 w 9" name="T4"/>
                    <a:gd fmla="*/ 1 h 12" name="T5"/>
                    <a:gd fmla="*/ 0 w 9" name="T6"/>
                    <a:gd fmla="*/ 10 h 12" name="T7"/>
                    <a:gd fmla="*/ 1 w 9" name="T8"/>
                    <a:gd fmla="*/ 11 h 12" name="T9"/>
                  </a:gdLst>
                  <a:cxnLst>
                    <a:cxn ang="0">
                      <a:pos x="T0" y="T1"/>
                    </a:cxn>
                    <a:cxn ang="0">
                      <a:pos x="T2" y="T3"/>
                    </a:cxn>
                    <a:cxn ang="0">
                      <a:pos x="T4" y="T5"/>
                    </a:cxn>
                    <a:cxn ang="0">
                      <a:pos x="T6" y="T7"/>
                    </a:cxn>
                    <a:cxn ang="0">
                      <a:pos x="T8" y="T9"/>
                    </a:cxn>
                  </a:cxnLst>
                  <a:rect b="b" l="0" r="r" t="0"/>
                  <a:pathLst>
                    <a:path h="12" w="9">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5" name="Freeform 120"/>
                <p:cNvSpPr/>
                <p:nvPr/>
              </p:nvSpPr>
              <p:spPr bwMode="auto">
                <a:xfrm>
                  <a:off x="1355725" y="2720976"/>
                  <a:ext cx="11113" cy="12700"/>
                </a:xfrm>
                <a:custGeom>
                  <a:gdLst>
                    <a:gd fmla="*/ 1 w 10" name="T0"/>
                    <a:gd fmla="*/ 11 h 12" name="T1"/>
                    <a:gd fmla="*/ 9 w 10" name="T2"/>
                    <a:gd fmla="*/ 1 h 12" name="T3"/>
                    <a:gd fmla="*/ 8 w 10" name="T4"/>
                    <a:gd fmla="*/ 1 h 12" name="T5"/>
                    <a:gd fmla="*/ 0 w 10" name="T6"/>
                    <a:gd fmla="*/ 11 h 12" name="T7"/>
                    <a:gd fmla="*/ 1 w 10" name="T8"/>
                    <a:gd fmla="*/ 11 h 12" name="T9"/>
                  </a:gdLst>
                  <a:cxnLst>
                    <a:cxn ang="0">
                      <a:pos x="T0" y="T1"/>
                    </a:cxn>
                    <a:cxn ang="0">
                      <a:pos x="T2" y="T3"/>
                    </a:cxn>
                    <a:cxn ang="0">
                      <a:pos x="T4" y="T5"/>
                    </a:cxn>
                    <a:cxn ang="0">
                      <a:pos x="T6" y="T7"/>
                    </a:cxn>
                    <a:cxn ang="0">
                      <a:pos x="T8" y="T9"/>
                    </a:cxn>
                  </a:cxnLst>
                  <a:rect b="b" l="0" r="r" t="0"/>
                  <a:pathLst>
                    <a:path h="12" w="10">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6" name="Freeform 121"/>
                <p:cNvSpPr/>
                <p:nvPr/>
              </p:nvSpPr>
              <p:spPr bwMode="auto">
                <a:xfrm>
                  <a:off x="1360488" y="2720976"/>
                  <a:ext cx="9525" cy="11113"/>
                </a:xfrm>
                <a:custGeom>
                  <a:gdLst>
                    <a:gd fmla="*/ 2 w 8" name="T0"/>
                    <a:gd fmla="*/ 9 h 10" name="T1"/>
                    <a:gd fmla="*/ 8 w 8" name="T2"/>
                    <a:gd fmla="*/ 1 h 10" name="T3"/>
                    <a:gd fmla="*/ 7 w 8" name="T4"/>
                    <a:gd fmla="*/ 1 h 10" name="T5"/>
                    <a:gd fmla="*/ 1 w 8" name="T6"/>
                    <a:gd fmla="*/ 9 h 10" name="T7"/>
                    <a:gd fmla="*/ 2 w 8" name="T8"/>
                    <a:gd fmla="*/ 9 h 10" name="T9"/>
                  </a:gdLst>
                  <a:cxnLst>
                    <a:cxn ang="0">
                      <a:pos x="T0" y="T1"/>
                    </a:cxn>
                    <a:cxn ang="0">
                      <a:pos x="T2" y="T3"/>
                    </a:cxn>
                    <a:cxn ang="0">
                      <a:pos x="T4" y="T5"/>
                    </a:cxn>
                    <a:cxn ang="0">
                      <a:pos x="T6" y="T7"/>
                    </a:cxn>
                    <a:cxn ang="0">
                      <a:pos x="T8" y="T9"/>
                    </a:cxn>
                  </a:cxnLst>
                  <a:rect b="b" l="0" r="r" t="0"/>
                  <a:pathLst>
                    <a:path h="10" w="8">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7" name="Freeform 122"/>
                <p:cNvSpPr/>
                <p:nvPr/>
              </p:nvSpPr>
              <p:spPr bwMode="auto">
                <a:xfrm>
                  <a:off x="1362075" y="2720976"/>
                  <a:ext cx="7938" cy="11113"/>
                </a:xfrm>
                <a:custGeom>
                  <a:gdLst>
                    <a:gd fmla="*/ 1 w 8" name="T0"/>
                    <a:gd fmla="*/ 10 h 11" name="T1"/>
                    <a:gd fmla="*/ 7 w 8" name="T2"/>
                    <a:gd fmla="*/ 1 h 11" name="T3"/>
                    <a:gd fmla="*/ 7 w 8" name="T4"/>
                    <a:gd fmla="*/ 1 h 11" name="T5"/>
                    <a:gd fmla="*/ 0 w 8" name="T6"/>
                    <a:gd fmla="*/ 9 h 11" name="T7"/>
                    <a:gd fmla="*/ 1 w 8" name="T8"/>
                    <a:gd fmla="*/ 10 h 11" name="T9"/>
                  </a:gdLst>
                  <a:cxnLst>
                    <a:cxn ang="0">
                      <a:pos x="T0" y="T1"/>
                    </a:cxn>
                    <a:cxn ang="0">
                      <a:pos x="T2" y="T3"/>
                    </a:cxn>
                    <a:cxn ang="0">
                      <a:pos x="T4" y="T5"/>
                    </a:cxn>
                    <a:cxn ang="0">
                      <a:pos x="T6" y="T7"/>
                    </a:cxn>
                    <a:cxn ang="0">
                      <a:pos x="T8" y="T9"/>
                    </a:cxn>
                  </a:cxnLst>
                  <a:rect b="b" l="0" r="r" t="0"/>
                  <a:pathLst>
                    <a:path h="11" w="8">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8" name="Freeform 123"/>
                <p:cNvSpPr/>
                <p:nvPr/>
              </p:nvSpPr>
              <p:spPr bwMode="auto">
                <a:xfrm>
                  <a:off x="1363663" y="2719388"/>
                  <a:ext cx="12700" cy="11113"/>
                </a:xfrm>
                <a:custGeom>
                  <a:gdLst>
                    <a:gd fmla="*/ 1 w 11" name="T0"/>
                    <a:gd fmla="*/ 10 h 11" name="T1"/>
                    <a:gd fmla="*/ 10 w 11" name="T2"/>
                    <a:gd fmla="*/ 2 h 11" name="T3"/>
                    <a:gd fmla="*/ 9 w 11" name="T4"/>
                    <a:gd fmla="*/ 1 h 11" name="T5"/>
                    <a:gd fmla="*/ 1 w 11" name="T6"/>
                    <a:gd fmla="*/ 9 h 11" name="T7"/>
                    <a:gd fmla="*/ 1 w 11" name="T8"/>
                    <a:gd fmla="*/ 10 h 11" name="T9"/>
                  </a:gdLst>
                  <a:cxnLst>
                    <a:cxn ang="0">
                      <a:pos x="T0" y="T1"/>
                    </a:cxn>
                    <a:cxn ang="0">
                      <a:pos x="T2" y="T3"/>
                    </a:cxn>
                    <a:cxn ang="0">
                      <a:pos x="T4" y="T5"/>
                    </a:cxn>
                    <a:cxn ang="0">
                      <a:pos x="T6" y="T7"/>
                    </a:cxn>
                    <a:cxn ang="0">
                      <a:pos x="T8" y="T9"/>
                    </a:cxn>
                  </a:cxnLst>
                  <a:rect b="b" l="0" r="r" t="0"/>
                  <a:pathLst>
                    <a:path h="11" w="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9" name="Freeform 124"/>
                <p:cNvSpPr/>
                <p:nvPr/>
              </p:nvSpPr>
              <p:spPr bwMode="auto">
                <a:xfrm>
                  <a:off x="1368425" y="2722563"/>
                  <a:ext cx="7938" cy="9525"/>
                </a:xfrm>
                <a:custGeom>
                  <a:gdLst>
                    <a:gd fmla="*/ 1 w 8" name="T0"/>
                    <a:gd fmla="*/ 9 h 9" name="T1"/>
                    <a:gd fmla="*/ 8 w 8" name="T2"/>
                    <a:gd fmla="*/ 2 h 9" name="T3"/>
                    <a:gd fmla="*/ 7 w 8" name="T4"/>
                    <a:gd fmla="*/ 1 h 9" name="T5"/>
                    <a:gd fmla="*/ 1 w 8" name="T6"/>
                    <a:gd fmla="*/ 8 h 9" name="T7"/>
                    <a:gd fmla="*/ 1 w 8" name="T8"/>
                    <a:gd fmla="*/ 9 h 9" name="T9"/>
                  </a:gdLst>
                  <a:cxnLst>
                    <a:cxn ang="0">
                      <a:pos x="T0" y="T1"/>
                    </a:cxn>
                    <a:cxn ang="0">
                      <a:pos x="T2" y="T3"/>
                    </a:cxn>
                    <a:cxn ang="0">
                      <a:pos x="T4" y="T5"/>
                    </a:cxn>
                    <a:cxn ang="0">
                      <a:pos x="T6" y="T7"/>
                    </a:cxn>
                    <a:cxn ang="0">
                      <a:pos x="T8" y="T9"/>
                    </a:cxn>
                  </a:cxnLst>
                  <a:rect b="b" l="0" r="r" t="0"/>
                  <a:pathLst>
                    <a:path h="9" w="8">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0" name="Freeform 125"/>
                <p:cNvSpPr/>
                <p:nvPr/>
              </p:nvSpPr>
              <p:spPr bwMode="auto">
                <a:xfrm>
                  <a:off x="1370013" y="2724151"/>
                  <a:ext cx="9525" cy="11113"/>
                </a:xfrm>
                <a:custGeom>
                  <a:gdLst>
                    <a:gd fmla="*/ 1 w 9" name="T0"/>
                    <a:gd fmla="*/ 10 h 11" name="T1"/>
                    <a:gd fmla="*/ 9 w 9" name="T2"/>
                    <a:gd fmla="*/ 1 h 11" name="T3"/>
                    <a:gd fmla="*/ 8 w 9" name="T4"/>
                    <a:gd fmla="*/ 0 h 11" name="T5"/>
                    <a:gd fmla="*/ 0 w 9" name="T6"/>
                    <a:gd fmla="*/ 9 h 11" name="T7"/>
                    <a:gd fmla="*/ 1 w 9" name="T8"/>
                    <a:gd fmla="*/ 10 h 11" name="T9"/>
                  </a:gdLst>
                  <a:cxnLst>
                    <a:cxn ang="0">
                      <a:pos x="T0" y="T1"/>
                    </a:cxn>
                    <a:cxn ang="0">
                      <a:pos x="T2" y="T3"/>
                    </a:cxn>
                    <a:cxn ang="0">
                      <a:pos x="T4" y="T5"/>
                    </a:cxn>
                    <a:cxn ang="0">
                      <a:pos x="T6" y="T7"/>
                    </a:cxn>
                    <a:cxn ang="0">
                      <a:pos x="T8" y="T9"/>
                    </a:cxn>
                  </a:cxnLst>
                  <a:rect b="b" l="0" r="r" t="0"/>
                  <a:pathLst>
                    <a:path h="11" w="9">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1" name="Freeform 126"/>
                <p:cNvSpPr/>
                <p:nvPr/>
              </p:nvSpPr>
              <p:spPr bwMode="auto">
                <a:xfrm>
                  <a:off x="1370013" y="2727326"/>
                  <a:ext cx="12700" cy="15875"/>
                </a:xfrm>
                <a:custGeom>
                  <a:gdLst>
                    <a:gd fmla="*/ 2 w 11" name="T0"/>
                    <a:gd fmla="*/ 14 h 15" name="T1"/>
                    <a:gd fmla="*/ 10 w 11" name="T2"/>
                    <a:gd fmla="*/ 2 h 15" name="T3"/>
                    <a:gd fmla="*/ 9 w 11" name="T4"/>
                    <a:gd fmla="*/ 1 h 15" name="T5"/>
                    <a:gd fmla="*/ 1 w 11" name="T6"/>
                    <a:gd fmla="*/ 14 h 15" name="T7"/>
                    <a:gd fmla="*/ 2 w 11" name="T8"/>
                    <a:gd fmla="*/ 14 h 15" name="T9"/>
                  </a:gdLst>
                  <a:cxnLst>
                    <a:cxn ang="0">
                      <a:pos x="T0" y="T1"/>
                    </a:cxn>
                    <a:cxn ang="0">
                      <a:pos x="T2" y="T3"/>
                    </a:cxn>
                    <a:cxn ang="0">
                      <a:pos x="T4" y="T5"/>
                    </a:cxn>
                    <a:cxn ang="0">
                      <a:pos x="T6" y="T7"/>
                    </a:cxn>
                    <a:cxn ang="0">
                      <a:pos x="T8" y="T9"/>
                    </a:cxn>
                  </a:cxnLst>
                  <a:rect b="b" l="0" r="r" t="0"/>
                  <a:pathLst>
                    <a:path h="15" w="11">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2" name="Freeform 127"/>
                <p:cNvSpPr/>
                <p:nvPr/>
              </p:nvSpPr>
              <p:spPr bwMode="auto">
                <a:xfrm>
                  <a:off x="1374775" y="2725738"/>
                  <a:ext cx="9525" cy="17463"/>
                </a:xfrm>
                <a:custGeom>
                  <a:gdLst>
                    <a:gd fmla="*/ 1 w 9" name="T0"/>
                    <a:gd fmla="*/ 17 h 17" name="T1"/>
                    <a:gd fmla="*/ 9 w 9" name="T2"/>
                    <a:gd fmla="*/ 1 h 17" name="T3"/>
                    <a:gd fmla="*/ 8 w 9" name="T4"/>
                    <a:gd fmla="*/ 1 h 17" name="T5"/>
                    <a:gd fmla="*/ 0 w 9" name="T6"/>
                    <a:gd fmla="*/ 16 h 17" name="T7"/>
                    <a:gd fmla="*/ 1 w 9" name="T8"/>
                    <a:gd fmla="*/ 17 h 17" name="T9"/>
                  </a:gdLst>
                  <a:cxnLst>
                    <a:cxn ang="0">
                      <a:pos x="T0" y="T1"/>
                    </a:cxn>
                    <a:cxn ang="0">
                      <a:pos x="T2" y="T3"/>
                    </a:cxn>
                    <a:cxn ang="0">
                      <a:pos x="T4" y="T5"/>
                    </a:cxn>
                    <a:cxn ang="0">
                      <a:pos x="T6" y="T7"/>
                    </a:cxn>
                    <a:cxn ang="0">
                      <a:pos x="T8" y="T9"/>
                    </a:cxn>
                  </a:cxnLst>
                  <a:rect b="b" l="0" r="r" t="0"/>
                  <a:pathLst>
                    <a:path h="17" w="9">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3" name="Freeform 128"/>
                <p:cNvSpPr/>
                <p:nvPr/>
              </p:nvSpPr>
              <p:spPr bwMode="auto">
                <a:xfrm>
                  <a:off x="1373188" y="2713038"/>
                  <a:ext cx="9525" cy="12700"/>
                </a:xfrm>
                <a:custGeom>
                  <a:gdLst>
                    <a:gd fmla="*/ 1 w 10" name="T0"/>
                    <a:gd fmla="*/ 13 h 13" name="T1"/>
                    <a:gd fmla="*/ 9 w 10" name="T2"/>
                    <a:gd fmla="*/ 2 h 13" name="T3"/>
                    <a:gd fmla="*/ 8 w 10" name="T4"/>
                    <a:gd fmla="*/ 1 h 13" name="T5"/>
                    <a:gd fmla="*/ 0 w 10" name="T6"/>
                    <a:gd fmla="*/ 12 h 13" name="T7"/>
                    <a:gd fmla="*/ 1 w 10" name="T8"/>
                    <a:gd fmla="*/ 13 h 13" name="T9"/>
                  </a:gdLst>
                  <a:cxnLst>
                    <a:cxn ang="0">
                      <a:pos x="T0" y="T1"/>
                    </a:cxn>
                    <a:cxn ang="0">
                      <a:pos x="T2" y="T3"/>
                    </a:cxn>
                    <a:cxn ang="0">
                      <a:pos x="T4" y="T5"/>
                    </a:cxn>
                    <a:cxn ang="0">
                      <a:pos x="T6" y="T7"/>
                    </a:cxn>
                    <a:cxn ang="0">
                      <a:pos x="T8" y="T9"/>
                    </a:cxn>
                  </a:cxnLst>
                  <a:rect b="b" l="0" r="r" t="0"/>
                  <a:pathLst>
                    <a:path h="13" w="10">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4" name="Freeform 129"/>
                <p:cNvSpPr/>
                <p:nvPr/>
              </p:nvSpPr>
              <p:spPr bwMode="auto">
                <a:xfrm>
                  <a:off x="1370013" y="2709863"/>
                  <a:ext cx="12700" cy="14288"/>
                </a:xfrm>
                <a:custGeom>
                  <a:gdLst>
                    <a:gd fmla="*/ 2 w 12" name="T0"/>
                    <a:gd fmla="*/ 12 h 13" name="T1"/>
                    <a:gd fmla="*/ 11 w 12" name="T2"/>
                    <a:gd fmla="*/ 2 h 13" name="T3"/>
                    <a:gd fmla="*/ 10 w 12" name="T4"/>
                    <a:gd fmla="*/ 1 h 13" name="T5"/>
                    <a:gd fmla="*/ 1 w 12" name="T6"/>
                    <a:gd fmla="*/ 11 h 13" name="T7"/>
                    <a:gd fmla="*/ 2 w 12" name="T8"/>
                    <a:gd fmla="*/ 12 h 13" name="T9"/>
                  </a:gdLst>
                  <a:cxnLst>
                    <a:cxn ang="0">
                      <a:pos x="T0" y="T1"/>
                    </a:cxn>
                    <a:cxn ang="0">
                      <a:pos x="T2" y="T3"/>
                    </a:cxn>
                    <a:cxn ang="0">
                      <a:pos x="T4" y="T5"/>
                    </a:cxn>
                    <a:cxn ang="0">
                      <a:pos x="T6" y="T7"/>
                    </a:cxn>
                    <a:cxn ang="0">
                      <a:pos x="T8" y="T9"/>
                    </a:cxn>
                  </a:cxnLst>
                  <a:rect b="b" l="0" r="r" t="0"/>
                  <a:pathLst>
                    <a:path h="13" w="12">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5" name="Freeform 130"/>
                <p:cNvSpPr/>
                <p:nvPr/>
              </p:nvSpPr>
              <p:spPr bwMode="auto">
                <a:xfrm>
                  <a:off x="1363663" y="2714626"/>
                  <a:ext cx="9525" cy="11113"/>
                </a:xfrm>
                <a:custGeom>
                  <a:gdLst>
                    <a:gd fmla="*/ 1 w 9" name="T0"/>
                    <a:gd fmla="*/ 9 h 10" name="T1"/>
                    <a:gd fmla="*/ 9 w 9" name="T2"/>
                    <a:gd fmla="*/ 2 h 10" name="T3"/>
                    <a:gd fmla="*/ 8 w 9" name="T4"/>
                    <a:gd fmla="*/ 1 h 10" name="T5"/>
                    <a:gd fmla="*/ 0 w 9" name="T6"/>
                    <a:gd fmla="*/ 8 h 10" name="T7"/>
                    <a:gd fmla="*/ 1 w 9" name="T8"/>
                    <a:gd fmla="*/ 9 h 10" name="T9"/>
                  </a:gdLst>
                  <a:cxnLst>
                    <a:cxn ang="0">
                      <a:pos x="T0" y="T1"/>
                    </a:cxn>
                    <a:cxn ang="0">
                      <a:pos x="T2" y="T3"/>
                    </a:cxn>
                    <a:cxn ang="0">
                      <a:pos x="T4" y="T5"/>
                    </a:cxn>
                    <a:cxn ang="0">
                      <a:pos x="T6" y="T7"/>
                    </a:cxn>
                    <a:cxn ang="0">
                      <a:pos x="T8" y="T9"/>
                    </a:cxn>
                  </a:cxnLst>
                  <a:rect b="b" l="0" r="r" t="0"/>
                  <a:pathLst>
                    <a:path h="10" w="9">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6" name="Freeform 131"/>
                <p:cNvSpPr/>
                <p:nvPr/>
              </p:nvSpPr>
              <p:spPr bwMode="auto">
                <a:xfrm>
                  <a:off x="1370013" y="2708276"/>
                  <a:ext cx="15875" cy="11113"/>
                </a:xfrm>
                <a:custGeom>
                  <a:gdLst>
                    <a:gd fmla="*/ 1 w 15" name="T0"/>
                    <a:gd fmla="*/ 11 h 11" name="T1"/>
                    <a:gd fmla="*/ 15 w 15" name="T2"/>
                    <a:gd fmla="*/ 2 h 11" name="T3"/>
                    <a:gd fmla="*/ 14 w 15" name="T4"/>
                    <a:gd fmla="*/ 1 h 11" name="T5"/>
                    <a:gd fmla="*/ 0 w 15" name="T6"/>
                    <a:gd fmla="*/ 10 h 11" name="T7"/>
                    <a:gd fmla="*/ 1 w 15" name="T8"/>
                    <a:gd fmla="*/ 11 h 11" name="T9"/>
                  </a:gdLst>
                  <a:cxnLst>
                    <a:cxn ang="0">
                      <a:pos x="T0" y="T1"/>
                    </a:cxn>
                    <a:cxn ang="0">
                      <a:pos x="T2" y="T3"/>
                    </a:cxn>
                    <a:cxn ang="0">
                      <a:pos x="T4" y="T5"/>
                    </a:cxn>
                    <a:cxn ang="0">
                      <a:pos x="T6" y="T7"/>
                    </a:cxn>
                    <a:cxn ang="0">
                      <a:pos x="T8" y="T9"/>
                    </a:cxn>
                  </a:cxnLst>
                  <a:rect b="b" l="0" r="r" t="0"/>
                  <a:pathLst>
                    <a:path h="11" w="15">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7" name="Freeform 132"/>
                <p:cNvSpPr/>
                <p:nvPr/>
              </p:nvSpPr>
              <p:spPr bwMode="auto">
                <a:xfrm>
                  <a:off x="1376363" y="2701926"/>
                  <a:ext cx="9525" cy="14288"/>
                </a:xfrm>
                <a:custGeom>
                  <a:gdLst>
                    <a:gd fmla="*/ 2 w 9" name="T0"/>
                    <a:gd fmla="*/ 13 h 14" name="T1"/>
                    <a:gd fmla="*/ 9 w 9" name="T2"/>
                    <a:gd fmla="*/ 1 h 14" name="T3"/>
                    <a:gd fmla="*/ 8 w 9" name="T4"/>
                    <a:gd fmla="*/ 1 h 14" name="T5"/>
                    <a:gd fmla="*/ 1 w 9" name="T6"/>
                    <a:gd fmla="*/ 12 h 14" name="T7"/>
                    <a:gd fmla="*/ 2 w 9" name="T8"/>
                    <a:gd fmla="*/ 13 h 14" name="T9"/>
                  </a:gdLst>
                  <a:cxnLst>
                    <a:cxn ang="0">
                      <a:pos x="T0" y="T1"/>
                    </a:cxn>
                    <a:cxn ang="0">
                      <a:pos x="T2" y="T3"/>
                    </a:cxn>
                    <a:cxn ang="0">
                      <a:pos x="T4" y="T5"/>
                    </a:cxn>
                    <a:cxn ang="0">
                      <a:pos x="T6" y="T7"/>
                    </a:cxn>
                    <a:cxn ang="0">
                      <a:pos x="T8" y="T9"/>
                    </a:cxn>
                  </a:cxnLst>
                  <a:rect b="b" l="0" r="r" t="0"/>
                  <a:pathLst>
                    <a:path h="14" w="9">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8" name="Freeform 133"/>
                <p:cNvSpPr/>
                <p:nvPr/>
              </p:nvSpPr>
              <p:spPr bwMode="auto">
                <a:xfrm>
                  <a:off x="1377950" y="2703513"/>
                  <a:ext cx="7938" cy="20638"/>
                </a:xfrm>
                <a:custGeom>
                  <a:gdLst>
                    <a:gd fmla="*/ 7 w 8" name="T0"/>
                    <a:gd fmla="*/ 1 h 19" name="T1"/>
                    <a:gd fmla="*/ 0 w 8" name="T2"/>
                    <a:gd fmla="*/ 17 h 19" name="T3"/>
                    <a:gd fmla="*/ 1 w 8" name="T4"/>
                    <a:gd fmla="*/ 18 h 19" name="T5"/>
                    <a:gd fmla="*/ 8 w 8" name="T6"/>
                    <a:gd fmla="*/ 1 h 19" name="T7"/>
                    <a:gd fmla="*/ 7 w 8" name="T8"/>
                    <a:gd fmla="*/ 1 h 19" name="T9"/>
                  </a:gdLst>
                  <a:cxnLst>
                    <a:cxn ang="0">
                      <a:pos x="T0" y="T1"/>
                    </a:cxn>
                    <a:cxn ang="0">
                      <a:pos x="T2" y="T3"/>
                    </a:cxn>
                    <a:cxn ang="0">
                      <a:pos x="T4" y="T5"/>
                    </a:cxn>
                    <a:cxn ang="0">
                      <a:pos x="T6" y="T7"/>
                    </a:cxn>
                    <a:cxn ang="0">
                      <a:pos x="T8" y="T9"/>
                    </a:cxn>
                  </a:cxnLst>
                  <a:rect b="b" l="0" r="r" t="0"/>
                  <a:pathLst>
                    <a:path h="19" w="8">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9" name="Freeform 134"/>
                <p:cNvSpPr/>
                <p:nvPr/>
              </p:nvSpPr>
              <p:spPr bwMode="auto">
                <a:xfrm>
                  <a:off x="1379538" y="2703513"/>
                  <a:ext cx="9525" cy="22225"/>
                </a:xfrm>
                <a:custGeom>
                  <a:gdLst>
                    <a:gd fmla="*/ 7 w 9" name="T0"/>
                    <a:gd fmla="*/ 1 h 20" name="T1"/>
                    <a:gd fmla="*/ 0 w 9" name="T2"/>
                    <a:gd fmla="*/ 19 h 20" name="T3"/>
                    <a:gd fmla="*/ 2 w 9" name="T4"/>
                    <a:gd fmla="*/ 20 h 20" name="T5"/>
                    <a:gd fmla="*/ 9 w 9" name="T6"/>
                    <a:gd fmla="*/ 1 h 20" name="T7"/>
                    <a:gd fmla="*/ 7 w 9" name="T8"/>
                    <a:gd fmla="*/ 1 h 20" name="T9"/>
                  </a:gdLst>
                  <a:cxnLst>
                    <a:cxn ang="0">
                      <a:pos x="T0" y="T1"/>
                    </a:cxn>
                    <a:cxn ang="0">
                      <a:pos x="T2" y="T3"/>
                    </a:cxn>
                    <a:cxn ang="0">
                      <a:pos x="T4" y="T5"/>
                    </a:cxn>
                    <a:cxn ang="0">
                      <a:pos x="T6" y="T7"/>
                    </a:cxn>
                    <a:cxn ang="0">
                      <a:pos x="T8" y="T9"/>
                    </a:cxn>
                  </a:cxnLst>
                  <a:rect b="b" l="0" r="r" t="0"/>
                  <a:pathLst>
                    <a:path h="20" w="9">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0" name="Freeform 135"/>
                <p:cNvSpPr/>
                <p:nvPr/>
              </p:nvSpPr>
              <p:spPr bwMode="auto">
                <a:xfrm>
                  <a:off x="1384300" y="2703513"/>
                  <a:ext cx="7938" cy="19050"/>
                </a:xfrm>
                <a:custGeom>
                  <a:gdLst>
                    <a:gd fmla="*/ 5 w 7" name="T0"/>
                    <a:gd fmla="*/ 2 h 19" name="T1"/>
                    <a:gd fmla="*/ 6 w 7" name="T2"/>
                    <a:gd fmla="*/ 1 h 19" name="T3"/>
                    <a:gd fmla="*/ 5 w 7" name="T4"/>
                    <a:gd fmla="*/ 2 h 19" name="T5"/>
                    <a:gd fmla="*/ 4 w 7" name="T6"/>
                    <a:gd fmla="*/ 9 h 19" name="T7"/>
                    <a:gd fmla="*/ 2 w 7" name="T8"/>
                    <a:gd fmla="*/ 14 h 19" name="T9"/>
                    <a:gd fmla="*/ 1 w 7" name="T10"/>
                    <a:gd fmla="*/ 16 h 19" name="T11"/>
                    <a:gd fmla="*/ 0 w 7" name="T12"/>
                    <a:gd fmla="*/ 18 h 19" name="T13"/>
                    <a:gd fmla="*/ 1 w 7" name="T14"/>
                    <a:gd fmla="*/ 18 h 19" name="T15"/>
                    <a:gd fmla="*/ 0 w 7" name="T16"/>
                    <a:gd fmla="*/ 17 h 19" name="T17"/>
                    <a:gd fmla="*/ 0 w 7" name="T18"/>
                    <a:gd fmla="*/ 18 h 19" name="T19"/>
                    <a:gd fmla="*/ 0 w 7" name="T20"/>
                    <a:gd fmla="*/ 19 h 19" name="T21"/>
                    <a:gd fmla="*/ 1 w 7" name="T22"/>
                    <a:gd fmla="*/ 19 h 19" name="T23"/>
                    <a:gd fmla="*/ 1 w 7" name="T24"/>
                    <a:gd fmla="*/ 19 h 19" name="T25"/>
                    <a:gd fmla="*/ 3 w 7" name="T26"/>
                    <a:gd fmla="*/ 13 h 19" name="T27"/>
                    <a:gd fmla="*/ 6 w 7" name="T28"/>
                    <a:gd fmla="*/ 5 h 19" name="T29"/>
                    <a:gd fmla="*/ 5 w 7" name="T30"/>
                    <a:gd fmla="*/ 1 h 19" name="T31"/>
                    <a:gd fmla="*/ 4 w 7" name="T32"/>
                    <a:gd fmla="*/ 1 h 19" name="T33"/>
                    <a:gd fmla="*/ 4 w 7" name="T34"/>
                    <a:gd fmla="*/ 2 h 19" name="T35"/>
                    <a:gd fmla="*/ 5 w 7" name="T36"/>
                    <a:gd fmla="*/ 2 h 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 w="7">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1" name="Freeform 136"/>
                <p:cNvSpPr/>
                <p:nvPr/>
              </p:nvSpPr>
              <p:spPr bwMode="auto">
                <a:xfrm>
                  <a:off x="1385888" y="2705101"/>
                  <a:ext cx="7938" cy="19050"/>
                </a:xfrm>
                <a:custGeom>
                  <a:gdLst>
                    <a:gd fmla="*/ 5 w 7" name="T0"/>
                    <a:gd fmla="*/ 1 h 18" name="T1"/>
                    <a:gd fmla="*/ 0 w 7" name="T2"/>
                    <a:gd fmla="*/ 17 h 18" name="T3"/>
                    <a:gd fmla="*/ 2 w 7" name="T4"/>
                    <a:gd fmla="*/ 17 h 18" name="T5"/>
                    <a:gd fmla="*/ 6 w 7" name="T6"/>
                    <a:gd fmla="*/ 1 h 18" name="T7"/>
                    <a:gd fmla="*/ 5 w 7" name="T8"/>
                    <a:gd fmla="*/ 1 h 18" name="T9"/>
                  </a:gdLst>
                  <a:cxnLst>
                    <a:cxn ang="0">
                      <a:pos x="T0" y="T1"/>
                    </a:cxn>
                    <a:cxn ang="0">
                      <a:pos x="T2" y="T3"/>
                    </a:cxn>
                    <a:cxn ang="0">
                      <a:pos x="T4" y="T5"/>
                    </a:cxn>
                    <a:cxn ang="0">
                      <a:pos x="T6" y="T7"/>
                    </a:cxn>
                    <a:cxn ang="0">
                      <a:pos x="T8" y="T9"/>
                    </a:cxn>
                  </a:cxnLst>
                  <a:rect b="b" l="0" r="r" t="0"/>
                  <a:pathLst>
                    <a:path h="18" w="7">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2" name="Freeform 137"/>
                <p:cNvSpPr/>
                <p:nvPr/>
              </p:nvSpPr>
              <p:spPr bwMode="auto">
                <a:xfrm>
                  <a:off x="1389063" y="2705101"/>
                  <a:ext cx="6350" cy="20638"/>
                </a:xfrm>
                <a:custGeom>
                  <a:gdLst>
                    <a:gd fmla="*/ 5 w 7" name="T0"/>
                    <a:gd fmla="*/ 1 h 19" name="T1"/>
                    <a:gd fmla="*/ 1 w 7" name="T2"/>
                    <a:gd fmla="*/ 17 h 19" name="T3"/>
                    <a:gd fmla="*/ 2 w 7" name="T4"/>
                    <a:gd fmla="*/ 18 h 19" name="T5"/>
                    <a:gd fmla="*/ 5 w 7" name="T6"/>
                    <a:gd fmla="*/ 11 h 19" name="T7"/>
                    <a:gd fmla="*/ 7 w 7" name="T8"/>
                    <a:gd fmla="*/ 1 h 19" name="T9"/>
                    <a:gd fmla="*/ 5 w 7" name="T10"/>
                    <a:gd fmla="*/ 1 h 19" name="T11"/>
                  </a:gdLst>
                  <a:cxnLst>
                    <a:cxn ang="0">
                      <a:pos x="T0" y="T1"/>
                    </a:cxn>
                    <a:cxn ang="0">
                      <a:pos x="T2" y="T3"/>
                    </a:cxn>
                    <a:cxn ang="0">
                      <a:pos x="T4" y="T5"/>
                    </a:cxn>
                    <a:cxn ang="0">
                      <a:pos x="T6" y="T7"/>
                    </a:cxn>
                    <a:cxn ang="0">
                      <a:pos x="T8" y="T9"/>
                    </a:cxn>
                    <a:cxn ang="0">
                      <a:pos x="T10" y="T11"/>
                    </a:cxn>
                  </a:cxnLst>
                  <a:rect b="b" l="0" r="r" t="0"/>
                  <a:pathLst>
                    <a:path h="19" w="7">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3" name="Freeform 138"/>
                <p:cNvSpPr/>
                <p:nvPr/>
              </p:nvSpPr>
              <p:spPr bwMode="auto">
                <a:xfrm>
                  <a:off x="1389063" y="2706688"/>
                  <a:ext cx="7938" cy="19050"/>
                </a:xfrm>
                <a:custGeom>
                  <a:gdLst>
                    <a:gd fmla="*/ 5 w 7" name="T0"/>
                    <a:gd fmla="*/ 1 h 17" name="T1"/>
                    <a:gd fmla="*/ 1 w 7" name="T2"/>
                    <a:gd fmla="*/ 15 h 17" name="T3"/>
                    <a:gd fmla="*/ 2 w 7" name="T4"/>
                    <a:gd fmla="*/ 16 h 17" name="T5"/>
                    <a:gd fmla="*/ 7 w 7" name="T6"/>
                    <a:gd fmla="*/ 1 h 17" name="T7"/>
                    <a:gd fmla="*/ 5 w 7" name="T8"/>
                    <a:gd fmla="*/ 1 h 17" name="T9"/>
                  </a:gdLst>
                  <a:cxnLst>
                    <a:cxn ang="0">
                      <a:pos x="T0" y="T1"/>
                    </a:cxn>
                    <a:cxn ang="0">
                      <a:pos x="T2" y="T3"/>
                    </a:cxn>
                    <a:cxn ang="0">
                      <a:pos x="T4" y="T5"/>
                    </a:cxn>
                    <a:cxn ang="0">
                      <a:pos x="T6" y="T7"/>
                    </a:cxn>
                    <a:cxn ang="0">
                      <a:pos x="T8" y="T9"/>
                    </a:cxn>
                  </a:cxnLst>
                  <a:rect b="b" l="0" r="r" t="0"/>
                  <a:pathLst>
                    <a:path h="17" w="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4" name="Freeform 139"/>
                <p:cNvSpPr/>
                <p:nvPr/>
              </p:nvSpPr>
              <p:spPr bwMode="auto">
                <a:xfrm>
                  <a:off x="1389063" y="2708276"/>
                  <a:ext cx="11113" cy="20638"/>
                </a:xfrm>
                <a:custGeom>
                  <a:gdLst>
                    <a:gd fmla="*/ 9 w 11" name="T0"/>
                    <a:gd fmla="*/ 1 h 19" name="T1"/>
                    <a:gd fmla="*/ 0 w 11" name="T2"/>
                    <a:gd fmla="*/ 17 h 19" name="T3"/>
                    <a:gd fmla="*/ 1 w 11" name="T4"/>
                    <a:gd fmla="*/ 18 h 19" name="T5"/>
                    <a:gd fmla="*/ 11 w 11" name="T6"/>
                    <a:gd fmla="*/ 1 h 19" name="T7"/>
                    <a:gd fmla="*/ 9 w 11" name="T8"/>
                    <a:gd fmla="*/ 1 h 19" name="T9"/>
                  </a:gdLst>
                  <a:cxnLst>
                    <a:cxn ang="0">
                      <a:pos x="T0" y="T1"/>
                    </a:cxn>
                    <a:cxn ang="0">
                      <a:pos x="T2" y="T3"/>
                    </a:cxn>
                    <a:cxn ang="0">
                      <a:pos x="T4" y="T5"/>
                    </a:cxn>
                    <a:cxn ang="0">
                      <a:pos x="T6" y="T7"/>
                    </a:cxn>
                    <a:cxn ang="0">
                      <a:pos x="T8" y="T9"/>
                    </a:cxn>
                  </a:cxnLst>
                  <a:rect b="b" l="0" r="r" t="0"/>
                  <a:pathLst>
                    <a:path h="19" w="11">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5" name="Freeform 140"/>
                <p:cNvSpPr/>
                <p:nvPr/>
              </p:nvSpPr>
              <p:spPr bwMode="auto">
                <a:xfrm>
                  <a:off x="1373188" y="2714626"/>
                  <a:ext cx="17463" cy="33338"/>
                </a:xfrm>
                <a:custGeom>
                  <a:gdLst>
                    <a:gd fmla="*/ 16 w 17" name="T0"/>
                    <a:gd fmla="*/ 3 h 31" name="T1"/>
                    <a:gd fmla="*/ 6 w 17" name="T2"/>
                    <a:gd fmla="*/ 11 h 31" name="T3"/>
                    <a:gd fmla="*/ 12 w 17" name="T4"/>
                    <a:gd fmla="*/ 3 h 31" name="T5"/>
                    <a:gd fmla="*/ 3 w 17" name="T6"/>
                    <a:gd fmla="*/ 11 h 31" name="T7"/>
                    <a:gd fmla="*/ 9 w 17" name="T8"/>
                    <a:gd fmla="*/ 3 h 31" name="T9"/>
                    <a:gd fmla="*/ 6 w 17" name="T10"/>
                    <a:gd fmla="*/ 5 h 31" name="T11"/>
                    <a:gd fmla="*/ 11 w 17" name="T12"/>
                    <a:gd fmla="*/ 3 h 31" name="T13"/>
                    <a:gd fmla="*/ 4 w 17" name="T14"/>
                    <a:gd fmla="*/ 15 h 31" name="T15"/>
                    <a:gd fmla="*/ 11 w 17" name="T16"/>
                    <a:gd fmla="*/ 12 h 31" name="T17"/>
                    <a:gd fmla="*/ 1 w 17" name="T18"/>
                    <a:gd fmla="*/ 22 h 31" name="T19"/>
                    <a:gd fmla="*/ 12 w 17" name="T20"/>
                    <a:gd fmla="*/ 12 h 31" name="T21"/>
                    <a:gd fmla="*/ 5 w 17" name="T22"/>
                    <a:gd fmla="*/ 22 h 31" name="T23"/>
                    <a:gd fmla="*/ 7 w 17" name="T24"/>
                    <a:gd fmla="*/ 21 h 31" name="T25"/>
                    <a:gd fmla="*/ 4 w 17" name="T26"/>
                    <a:gd fmla="*/ 27 h 31" name="T27"/>
                    <a:gd fmla="*/ 9 w 17" name="T28"/>
                    <a:gd fmla="*/ 21 h 31" name="T29"/>
                    <a:gd fmla="*/ 4 w 17" name="T30"/>
                    <a:gd fmla="*/ 29 h 31" name="T31"/>
                    <a:gd fmla="*/ 6 w 17" name="T32"/>
                    <a:gd fmla="*/ 30 h 31" name="T33"/>
                    <a:gd fmla="*/ 9 w 17" name="T34"/>
                    <a:gd fmla="*/ 26 h 31" name="T35"/>
                    <a:gd fmla="*/ 6 w 17" name="T36"/>
                    <a:gd fmla="*/ 30 h 31" name="T37"/>
                    <a:gd fmla="*/ 9 w 17" name="T38"/>
                    <a:gd fmla="*/ 23 h 31" name="T39"/>
                    <a:gd fmla="*/ 5 w 17" name="T40"/>
                    <a:gd fmla="*/ 28 h 31" name="T41"/>
                    <a:gd fmla="*/ 9 w 17" name="T42"/>
                    <a:gd fmla="*/ 21 h 31" name="T43"/>
                    <a:gd fmla="*/ 5 w 17" name="T44"/>
                    <a:gd fmla="*/ 27 h 31" name="T45"/>
                    <a:gd fmla="*/ 7 w 17" name="T46"/>
                    <a:gd fmla="*/ 21 h 31" name="T47"/>
                    <a:gd fmla="*/ 5 w 17" name="T48"/>
                    <a:gd fmla="*/ 22 h 31" name="T49"/>
                    <a:gd fmla="*/ 12 w 17" name="T50"/>
                    <a:gd fmla="*/ 11 h 31" name="T51"/>
                    <a:gd fmla="*/ 1 w 17" name="T52"/>
                    <a:gd fmla="*/ 21 h 31" name="T53"/>
                    <a:gd fmla="*/ 11 w 17" name="T54"/>
                    <a:gd fmla="*/ 11 h 31" name="T55"/>
                    <a:gd fmla="*/ 4 w 17" name="T56"/>
                    <a:gd fmla="*/ 15 h 31" name="T57"/>
                    <a:gd fmla="*/ 14 w 17" name="T58"/>
                    <a:gd fmla="*/ 1 h 31" name="T59"/>
                    <a:gd fmla="*/ 6 w 17" name="T60"/>
                    <a:gd fmla="*/ 5 h 31" name="T61"/>
                    <a:gd fmla="*/ 9 w 17" name="T62"/>
                    <a:gd fmla="*/ 4 h 31" name="T63"/>
                    <a:gd fmla="*/ 3 w 17" name="T64"/>
                    <a:gd fmla="*/ 11 h 31" name="T65"/>
                    <a:gd fmla="*/ 12 w 17" name="T66"/>
                    <a:gd fmla="*/ 4 h 31" name="T67"/>
                    <a:gd fmla="*/ 6 w 17" name="T68"/>
                    <a:gd fmla="*/ 11 h 31" name="T69"/>
                    <a:gd fmla="*/ 16 w 17" name="T70"/>
                    <a:gd fmla="*/ 3 h 31" name="T71"/>
                    <a:gd fmla="*/ 9 w 17" name="T72"/>
                    <a:gd fmla="*/ 11 h 3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1" w="17">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6" name="Freeform 141"/>
                <p:cNvSpPr/>
                <p:nvPr/>
              </p:nvSpPr>
              <p:spPr bwMode="auto">
                <a:xfrm>
                  <a:off x="1376363" y="2722563"/>
                  <a:ext cx="12700" cy="31750"/>
                </a:xfrm>
                <a:custGeom>
                  <a:gdLst>
                    <a:gd fmla="*/ 7 w 12" name="T0"/>
                    <a:gd fmla="*/ 15 h 31" name="T1"/>
                    <a:gd fmla="*/ 6 w 12" name="T2"/>
                    <a:gd fmla="*/ 25 h 31" name="T3"/>
                    <a:gd fmla="*/ 7 w 12" name="T4"/>
                    <a:gd fmla="*/ 25 h 31" name="T5"/>
                    <a:gd fmla="*/ 8 w 12" name="T6"/>
                    <a:gd fmla="*/ 24 h 31" name="T7"/>
                    <a:gd fmla="*/ 5 w 12" name="T8"/>
                    <a:gd fmla="*/ 30 h 31" name="T9"/>
                    <a:gd fmla="*/ 7 w 12" name="T10"/>
                    <a:gd fmla="*/ 30 h 31" name="T11"/>
                    <a:gd fmla="*/ 7 w 12" name="T12"/>
                    <a:gd fmla="*/ 18 h 31" name="T13"/>
                    <a:gd fmla="*/ 6 w 12" name="T14"/>
                    <a:gd fmla="*/ 8 h 31" name="T15"/>
                    <a:gd fmla="*/ 9 w 12" name="T16"/>
                    <a:gd fmla="*/ 3 h 31" name="T17"/>
                    <a:gd fmla="*/ 10 w 12" name="T18"/>
                    <a:gd fmla="*/ 5 h 31" name="T19"/>
                    <a:gd fmla="*/ 11 w 12" name="T20"/>
                    <a:gd fmla="*/ 5 h 31" name="T21"/>
                    <a:gd fmla="*/ 9 w 12" name="T22"/>
                    <a:gd fmla="*/ 6 h 31" name="T23"/>
                    <a:gd fmla="*/ 10 w 12" name="T24"/>
                    <a:gd fmla="*/ 7 h 31" name="T25"/>
                    <a:gd fmla="*/ 12 w 12" name="T26"/>
                    <a:gd fmla="*/ 4 h 31" name="T27"/>
                    <a:gd fmla="*/ 11 w 12" name="T28"/>
                    <a:gd fmla="*/ 3 h 31" name="T29"/>
                    <a:gd fmla="*/ 10 w 12" name="T30"/>
                    <a:gd fmla="*/ 4 h 31" name="T31"/>
                    <a:gd fmla="*/ 11 w 12" name="T32"/>
                    <a:gd fmla="*/ 5 h 31" name="T33"/>
                    <a:gd fmla="*/ 12 w 12" name="T34"/>
                    <a:gd fmla="*/ 1 h 31" name="T35"/>
                    <a:gd fmla="*/ 11 w 12" name="T36"/>
                    <a:gd fmla="*/ 0 h 31" name="T37"/>
                    <a:gd fmla="*/ 5 w 12" name="T38"/>
                    <a:gd fmla="*/ 30 h 31" name="T39"/>
                    <a:gd fmla="*/ 7 w 12" name="T40"/>
                    <a:gd fmla="*/ 31 h 31" name="T41"/>
                    <a:gd fmla="*/ 9 w 12" name="T42"/>
                    <a:gd fmla="*/ 20 h 31" name="T43"/>
                    <a:gd fmla="*/ 8 w 12" name="T44"/>
                    <a:gd fmla="*/ 20 h 31" name="T45"/>
                    <a:gd fmla="*/ 6 w 12" name="T46"/>
                    <a:gd fmla="*/ 25 h 31" name="T47"/>
                    <a:gd fmla="*/ 7 w 12" name="T48"/>
                    <a:gd fmla="*/ 25 h 31" name="T49"/>
                    <a:gd fmla="*/ 9 w 12" name="T50"/>
                    <a:gd fmla="*/ 15 h 31" name="T51"/>
                    <a:gd fmla="*/ 7 w 12" name="T52"/>
                    <a:gd fmla="*/ 15 h 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1" w="12">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7" name="Freeform 142"/>
                <p:cNvSpPr/>
                <p:nvPr/>
              </p:nvSpPr>
              <p:spPr bwMode="auto">
                <a:xfrm>
                  <a:off x="1382713" y="2724151"/>
                  <a:ext cx="9525" cy="7938"/>
                </a:xfrm>
                <a:custGeom>
                  <a:gdLst>
                    <a:gd fmla="*/ 1 w 10" name="T0"/>
                    <a:gd fmla="*/ 4 h 8" name="T1"/>
                    <a:gd fmla="*/ 0 w 10" name="T2"/>
                    <a:gd fmla="*/ 6 h 8" name="T3"/>
                    <a:gd fmla="*/ 1 w 10" name="T4"/>
                    <a:gd fmla="*/ 7 h 8" name="T5"/>
                    <a:gd fmla="*/ 6 w 10" name="T6"/>
                    <a:gd fmla="*/ 3 h 8" name="T7"/>
                    <a:gd fmla="*/ 4 w 10" name="T8"/>
                    <a:gd fmla="*/ 3 h 8" name="T9"/>
                    <a:gd fmla="*/ 4 w 10" name="T10"/>
                    <a:gd fmla="*/ 7 h 8" name="T11"/>
                    <a:gd fmla="*/ 5 w 10" name="T12"/>
                    <a:gd fmla="*/ 7 h 8" name="T13"/>
                    <a:gd fmla="*/ 9 w 10" name="T14"/>
                    <a:gd fmla="*/ 1 h 8" name="T15"/>
                    <a:gd fmla="*/ 7 w 10" name="T16"/>
                    <a:gd fmla="*/ 1 h 8" name="T17"/>
                    <a:gd fmla="*/ 7 w 10" name="T18"/>
                    <a:gd fmla="*/ 6 h 8" name="T19"/>
                    <a:gd fmla="*/ 9 w 10" name="T20"/>
                    <a:gd fmla="*/ 7 h 8" name="T21"/>
                    <a:gd fmla="*/ 10 w 10" name="T22"/>
                    <a:gd fmla="*/ 3 h 8" name="T23"/>
                    <a:gd fmla="*/ 8 w 10" name="T24"/>
                    <a:gd fmla="*/ 2 h 8" name="T25"/>
                    <a:gd fmla="*/ 7 w 10" name="T26"/>
                    <a:gd fmla="*/ 6 h 8" name="T27"/>
                    <a:gd fmla="*/ 9 w 10" name="T28"/>
                    <a:gd fmla="*/ 7 h 8" name="T29"/>
                    <a:gd fmla="*/ 9 w 10" name="T30"/>
                    <a:gd fmla="*/ 1 h 8" name="T31"/>
                    <a:gd fmla="*/ 7 w 10" name="T32"/>
                    <a:gd fmla="*/ 1 h 8" name="T33"/>
                    <a:gd fmla="*/ 4 w 10" name="T34"/>
                    <a:gd fmla="*/ 7 h 8" name="T35"/>
                    <a:gd fmla="*/ 6 w 10" name="T36"/>
                    <a:gd fmla="*/ 7 h 8" name="T37"/>
                    <a:gd fmla="*/ 6 w 10" name="T38"/>
                    <a:gd fmla="*/ 3 h 8" name="T39"/>
                    <a:gd fmla="*/ 4 w 10" name="T40"/>
                    <a:gd fmla="*/ 3 h 8" name="T41"/>
                    <a:gd fmla="*/ 0 w 10" name="T42"/>
                    <a:gd fmla="*/ 5 h 8" name="T43"/>
                    <a:gd fmla="*/ 1 w 10" name="T44"/>
                    <a:gd fmla="*/ 6 h 8" name="T45"/>
                    <a:gd fmla="*/ 2 w 10" name="T46"/>
                    <a:gd fmla="*/ 5 h 8" name="T47"/>
                    <a:gd fmla="*/ 1 w 10" name="T48"/>
                    <a:gd fmla="*/ 4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10">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8" name="Freeform 143"/>
                <p:cNvSpPr/>
                <p:nvPr/>
              </p:nvSpPr>
              <p:spPr bwMode="auto">
                <a:xfrm>
                  <a:off x="1392238" y="2722563"/>
                  <a:ext cx="3175" cy="9525"/>
                </a:xfrm>
                <a:custGeom>
                  <a:gdLst>
                    <a:gd fmla="*/ 2 w 3" name="T0"/>
                    <a:gd fmla="*/ 1 h 10" name="T1"/>
                    <a:gd fmla="*/ 0 w 3" name="T2"/>
                    <a:gd fmla="*/ 9 h 10" name="T3"/>
                    <a:gd fmla="*/ 1 w 3" name="T4"/>
                    <a:gd fmla="*/ 9 h 10" name="T5"/>
                    <a:gd fmla="*/ 2 w 3" name="T6"/>
                    <a:gd fmla="*/ 6 h 10" name="T7"/>
                    <a:gd fmla="*/ 1 w 3" name="T8"/>
                    <a:gd fmla="*/ 6 h 10" name="T9"/>
                    <a:gd fmla="*/ 0 w 3" name="T10"/>
                    <a:gd fmla="*/ 9 h 10" name="T11"/>
                    <a:gd fmla="*/ 1 w 3" name="T12"/>
                    <a:gd fmla="*/ 10 h 10" name="T13"/>
                    <a:gd fmla="*/ 3 w 3" name="T14"/>
                    <a:gd fmla="*/ 1 h 10" name="T15"/>
                    <a:gd fmla="*/ 2 w 3"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9" name="Freeform 144"/>
                <p:cNvSpPr/>
                <p:nvPr/>
              </p:nvSpPr>
              <p:spPr bwMode="auto">
                <a:xfrm>
                  <a:off x="1392238" y="2722563"/>
                  <a:ext cx="3175" cy="12700"/>
                </a:xfrm>
                <a:custGeom>
                  <a:gdLst>
                    <a:gd fmla="*/ 2 w 4" name="T0"/>
                    <a:gd fmla="*/ 0 h 12" name="T1"/>
                    <a:gd fmla="*/ 0 w 4" name="T2"/>
                    <a:gd fmla="*/ 11 h 12" name="T3"/>
                    <a:gd fmla="*/ 1 w 4" name="T4"/>
                    <a:gd fmla="*/ 11 h 12" name="T5"/>
                    <a:gd fmla="*/ 4 w 4" name="T6"/>
                    <a:gd fmla="*/ 5 h 12" name="T7"/>
                    <a:gd fmla="*/ 2 w 4" name="T8"/>
                    <a:gd fmla="*/ 4 h 12" name="T9"/>
                    <a:gd fmla="*/ 0 w 4" name="T10"/>
                    <a:gd fmla="*/ 11 h 12" name="T11"/>
                    <a:gd fmla="*/ 1 w 4" name="T12"/>
                    <a:gd fmla="*/ 11 h 12" name="T13"/>
                    <a:gd fmla="*/ 3 w 4" name="T14"/>
                    <a:gd fmla="*/ 1 h 12" name="T15"/>
                    <a:gd fmla="*/ 2 w 4"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4">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0" name="Freeform 145"/>
                <p:cNvSpPr/>
                <p:nvPr/>
              </p:nvSpPr>
              <p:spPr bwMode="auto">
                <a:xfrm>
                  <a:off x="1393825" y="2722563"/>
                  <a:ext cx="1588" cy="9525"/>
                </a:xfrm>
                <a:custGeom>
                  <a:gdLst>
                    <a:gd fmla="*/ 0 w 2" name="T0"/>
                    <a:gd fmla="*/ 1 h 9" name="T1"/>
                    <a:gd fmla="*/ 0 w 2" name="T2"/>
                    <a:gd fmla="*/ 8 h 9" name="T3"/>
                    <a:gd fmla="*/ 2 w 2" name="T4"/>
                    <a:gd fmla="*/ 8 h 9" name="T5"/>
                    <a:gd fmla="*/ 2 w 2" name="T6"/>
                    <a:gd fmla="*/ 7 h 9" name="T7"/>
                    <a:gd fmla="*/ 0 w 2" name="T8"/>
                    <a:gd fmla="*/ 7 h 9" name="T9"/>
                    <a:gd fmla="*/ 0 w 2" name="T10"/>
                    <a:gd fmla="*/ 8 h 9" name="T11"/>
                    <a:gd fmla="*/ 2 w 2" name="T12"/>
                    <a:gd fmla="*/ 8 h 9" name="T13"/>
                    <a:gd fmla="*/ 1 w 2" name="T14"/>
                    <a:gd fmla="*/ 0 h 9" name="T15"/>
                    <a:gd fmla="*/ 0 w 2" name="T16"/>
                    <a:gd fmla="*/ 1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2">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1" name="Freeform 146"/>
                <p:cNvSpPr/>
                <p:nvPr/>
              </p:nvSpPr>
              <p:spPr bwMode="auto">
                <a:xfrm>
                  <a:off x="1392238" y="2724151"/>
                  <a:ext cx="7938" cy="14288"/>
                </a:xfrm>
                <a:custGeom>
                  <a:gdLst>
                    <a:gd fmla="*/ 3 w 8" name="T0"/>
                    <a:gd fmla="*/ 3 h 14" name="T1"/>
                    <a:gd fmla="*/ 3 w 8" name="T2"/>
                    <a:gd fmla="*/ 10 h 14" name="T3"/>
                    <a:gd fmla="*/ 5 w 8" name="T4"/>
                    <a:gd fmla="*/ 9 h 14" name="T5"/>
                    <a:gd fmla="*/ 3 w 8" name="T6"/>
                    <a:gd fmla="*/ 9 h 14" name="T7"/>
                    <a:gd fmla="*/ 2 w 8" name="T8"/>
                    <a:gd fmla="*/ 9 h 14" name="T9"/>
                    <a:gd fmla="*/ 3 w 8" name="T10"/>
                    <a:gd fmla="*/ 12 h 14" name="T11"/>
                    <a:gd fmla="*/ 4 w 8" name="T12"/>
                    <a:gd fmla="*/ 11 h 14" name="T13"/>
                    <a:gd fmla="*/ 1 w 8" name="T14"/>
                    <a:gd fmla="*/ 8 h 14" name="T15"/>
                    <a:gd fmla="*/ 1 w 8" name="T16"/>
                    <a:gd fmla="*/ 9 h 14" name="T17"/>
                    <a:gd fmla="*/ 6 w 8" name="T18"/>
                    <a:gd fmla="*/ 13 h 14" name="T19"/>
                    <a:gd fmla="*/ 7 w 8" name="T20"/>
                    <a:gd fmla="*/ 13 h 14" name="T21"/>
                    <a:gd fmla="*/ 6 w 8" name="T22"/>
                    <a:gd fmla="*/ 6 h 14" name="T23"/>
                    <a:gd fmla="*/ 5 w 8" name="T24"/>
                    <a:gd fmla="*/ 7 h 14" name="T25"/>
                    <a:gd fmla="*/ 6 w 8" name="T26"/>
                    <a:gd fmla="*/ 12 h 14" name="T27"/>
                    <a:gd fmla="*/ 7 w 8" name="T28"/>
                    <a:gd fmla="*/ 12 h 14" name="T29"/>
                    <a:gd fmla="*/ 7 w 8" name="T30"/>
                    <a:gd fmla="*/ 1 h 14" name="T31"/>
                    <a:gd fmla="*/ 6 w 8" name="T32"/>
                    <a:gd fmla="*/ 1 h 14" name="T33"/>
                    <a:gd fmla="*/ 5 w 8" name="T34"/>
                    <a:gd fmla="*/ 10 h 14" name="T35"/>
                    <a:gd fmla="*/ 7 w 8" name="T36"/>
                    <a:gd fmla="*/ 10 h 14" name="T37"/>
                    <a:gd fmla="*/ 7 w 8" name="T38"/>
                    <a:gd fmla="*/ 5 h 14" name="T39"/>
                    <a:gd fmla="*/ 6 w 8" name="T40"/>
                    <a:gd fmla="*/ 5 h 14" name="T41"/>
                    <a:gd fmla="*/ 5 w 8" name="T42"/>
                    <a:gd fmla="*/ 10 h 14" name="T43"/>
                    <a:gd fmla="*/ 7 w 8" name="T44"/>
                    <a:gd fmla="*/ 10 h 14" name="T45"/>
                    <a:gd fmla="*/ 7 w 8" name="T46"/>
                    <a:gd fmla="*/ 1 h 14" name="T47"/>
                    <a:gd fmla="*/ 6 w 8" name="T48"/>
                    <a:gd fmla="*/ 1 h 14" name="T49"/>
                    <a:gd fmla="*/ 6 w 8" name="T50"/>
                    <a:gd fmla="*/ 12 h 14" name="T51"/>
                    <a:gd fmla="*/ 7 w 8" name="T52"/>
                    <a:gd fmla="*/ 12 h 14" name="T53"/>
                    <a:gd fmla="*/ 6 w 8" name="T54"/>
                    <a:gd fmla="*/ 7 h 14" name="T55"/>
                    <a:gd fmla="*/ 5 w 8" name="T56"/>
                    <a:gd fmla="*/ 7 h 14" name="T57"/>
                    <a:gd fmla="*/ 6 w 8" name="T58"/>
                    <a:gd fmla="*/ 13 h 14" name="T59"/>
                    <a:gd fmla="*/ 7 w 8" name="T60"/>
                    <a:gd fmla="*/ 12 h 14" name="T61"/>
                    <a:gd fmla="*/ 1 w 8" name="T62"/>
                    <a:gd fmla="*/ 8 h 14" name="T63"/>
                    <a:gd fmla="*/ 0 w 8" name="T64"/>
                    <a:gd fmla="*/ 9 h 14" name="T65"/>
                    <a:gd fmla="*/ 4 w 8" name="T66"/>
                    <a:gd fmla="*/ 12 h 14" name="T67"/>
                    <a:gd fmla="*/ 5 w 8" name="T68"/>
                    <a:gd fmla="*/ 12 h 14" name="T69"/>
                    <a:gd fmla="*/ 4 w 8" name="T70"/>
                    <a:gd fmla="*/ 9 h 14" name="T71"/>
                    <a:gd fmla="*/ 3 w 8" name="T72"/>
                    <a:gd fmla="*/ 10 h 14" name="T73"/>
                    <a:gd fmla="*/ 4 w 8" name="T74"/>
                    <a:gd fmla="*/ 10 h 14" name="T75"/>
                    <a:gd fmla="*/ 5 w 8" name="T76"/>
                    <a:gd fmla="*/ 10 h 14" name="T77"/>
                    <a:gd fmla="*/ 4 w 8" name="T78"/>
                    <a:gd fmla="*/ 3 h 14" name="T79"/>
                    <a:gd fmla="*/ 3 w 8" name="T80"/>
                    <a:gd fmla="*/ 3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8">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2" name="Freeform 147"/>
                <p:cNvSpPr/>
                <p:nvPr/>
              </p:nvSpPr>
              <p:spPr bwMode="auto">
                <a:xfrm>
                  <a:off x="1393825" y="2714626"/>
                  <a:ext cx="6350" cy="14288"/>
                </a:xfrm>
                <a:custGeom>
                  <a:gdLst>
                    <a:gd fmla="*/ 2 w 6" name="T0"/>
                    <a:gd fmla="*/ 13 h 14" name="T1"/>
                    <a:gd fmla="*/ 6 w 6" name="T2"/>
                    <a:gd fmla="*/ 2 h 14" name="T3"/>
                    <a:gd fmla="*/ 5 w 6" name="T4"/>
                    <a:gd fmla="*/ 1 h 14" name="T5"/>
                    <a:gd fmla="*/ 1 w 6" name="T6"/>
                    <a:gd fmla="*/ 11 h 14" name="T7"/>
                    <a:gd fmla="*/ 2 w 6" name="T8"/>
                    <a:gd fmla="*/ 11 h 14" name="T9"/>
                    <a:gd fmla="*/ 3 w 6" name="T10"/>
                    <a:gd fmla="*/ 6 h 14" name="T11"/>
                    <a:gd fmla="*/ 2 w 6" name="T12"/>
                    <a:gd fmla="*/ 6 h 14" name="T13"/>
                    <a:gd fmla="*/ 1 w 6" name="T14"/>
                    <a:gd fmla="*/ 11 h 14" name="T15"/>
                    <a:gd fmla="*/ 2 w 6" name="T16"/>
                    <a:gd fmla="*/ 11 h 14" name="T17"/>
                    <a:gd fmla="*/ 6 w 6" name="T18"/>
                    <a:gd fmla="*/ 2 h 14" name="T19"/>
                    <a:gd fmla="*/ 5 w 6" name="T20"/>
                    <a:gd fmla="*/ 1 h 14" name="T21"/>
                    <a:gd fmla="*/ 0 w 6" name="T22"/>
                    <a:gd fmla="*/ 13 h 14" name="T23"/>
                    <a:gd fmla="*/ 2 w 6" name="T24"/>
                    <a:gd fmla="*/ 13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6">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3" name="Freeform 148"/>
                <p:cNvSpPr/>
                <p:nvPr/>
              </p:nvSpPr>
              <p:spPr bwMode="auto">
                <a:xfrm>
                  <a:off x="1392238" y="2713038"/>
                  <a:ext cx="9525" cy="9525"/>
                </a:xfrm>
                <a:custGeom>
                  <a:gdLst>
                    <a:gd fmla="*/ 7 w 9" name="T0"/>
                    <a:gd fmla="*/ 0 h 9" name="T1"/>
                    <a:gd fmla="*/ 1 w 9" name="T2"/>
                    <a:gd fmla="*/ 8 h 9" name="T3"/>
                    <a:gd fmla="*/ 2 w 9" name="T4"/>
                    <a:gd fmla="*/ 9 h 9" name="T5"/>
                    <a:gd fmla="*/ 3 w 9" name="T6"/>
                    <a:gd fmla="*/ 4 h 9" name="T7"/>
                    <a:gd fmla="*/ 2 w 9" name="T8"/>
                    <a:gd fmla="*/ 3 h 9" name="T9"/>
                    <a:gd fmla="*/ 1 w 9" name="T10"/>
                    <a:gd fmla="*/ 9 h 9" name="T11"/>
                    <a:gd fmla="*/ 2 w 9" name="T12"/>
                    <a:gd fmla="*/ 9 h 9" name="T13"/>
                    <a:gd fmla="*/ 8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4" name="Freeform 149"/>
                <p:cNvSpPr/>
                <p:nvPr/>
              </p:nvSpPr>
              <p:spPr bwMode="auto">
                <a:xfrm>
                  <a:off x="1354138" y="2705101"/>
                  <a:ext cx="55563" cy="65088"/>
                </a:xfrm>
                <a:custGeom>
                  <a:gdLst>
                    <a:gd fmla="*/ 33 w 53" name="T0"/>
                    <a:gd fmla="*/ 14 h 62" name="T1"/>
                    <a:gd fmla="*/ 42 w 53" name="T2"/>
                    <a:gd fmla="*/ 18 h 62" name="T3"/>
                    <a:gd fmla="*/ 45 w 53" name="T4"/>
                    <a:gd fmla="*/ 19 h 62" name="T5"/>
                    <a:gd fmla="*/ 49 w 53" name="T6"/>
                    <a:gd fmla="*/ 22 h 62" name="T7"/>
                    <a:gd fmla="*/ 44 w 53" name="T8"/>
                    <a:gd fmla="*/ 7 h 62" name="T9"/>
                    <a:gd fmla="*/ 35 w 53" name="T10"/>
                    <a:gd fmla="*/ 5 h 62" name="T11"/>
                    <a:gd fmla="*/ 24 w 53" name="T12"/>
                    <a:gd fmla="*/ 17 h 62" name="T13"/>
                    <a:gd fmla="*/ 12 w 53" name="T14"/>
                    <a:gd fmla="*/ 22 h 62" name="T15"/>
                    <a:gd fmla="*/ 11 w 53" name="T16"/>
                    <a:gd fmla="*/ 18 h 62" name="T17"/>
                    <a:gd fmla="*/ 10 w 53" name="T18"/>
                    <a:gd fmla="*/ 15 h 62" name="T19"/>
                    <a:gd fmla="*/ 16 w 53" name="T20"/>
                    <a:gd fmla="*/ 17 h 62" name="T21"/>
                    <a:gd fmla="*/ 23 w 53" name="T22"/>
                    <a:gd fmla="*/ 11 h 62" name="T23"/>
                    <a:gd fmla="*/ 24 w 53" name="T24"/>
                    <a:gd fmla="*/ 22 h 62" name="T25"/>
                    <a:gd fmla="*/ 6 w 53" name="T26"/>
                    <a:gd fmla="*/ 35 h 62" name="T27"/>
                    <a:gd fmla="*/ 10 w 53" name="T28"/>
                    <a:gd fmla="*/ 35 h 62" name="T29"/>
                    <a:gd fmla="*/ 14 w 53" name="T30"/>
                    <a:gd fmla="*/ 44 h 62" name="T31"/>
                    <a:gd fmla="*/ 18 w 53" name="T32"/>
                    <a:gd fmla="*/ 39 h 62" name="T33"/>
                    <a:gd fmla="*/ 23 w 53" name="T34"/>
                    <a:gd fmla="*/ 43 h 62" name="T35"/>
                    <a:gd fmla="*/ 21 w 53" name="T36"/>
                    <a:gd fmla="*/ 51 h 62" name="T37"/>
                    <a:gd fmla="*/ 18 w 53" name="T38"/>
                    <a:gd fmla="*/ 53 h 62" name="T39"/>
                    <a:gd fmla="*/ 12 w 53" name="T40"/>
                    <a:gd fmla="*/ 45 h 62" name="T41"/>
                    <a:gd fmla="*/ 23 w 53" name="T42"/>
                    <a:gd fmla="*/ 53 h 62" name="T43"/>
                    <a:gd fmla="*/ 24 w 53" name="T44"/>
                    <a:gd fmla="*/ 53 h 62" name="T45"/>
                    <a:gd fmla="*/ 28 w 53" name="T46"/>
                    <a:gd fmla="*/ 57 h 62" name="T47"/>
                    <a:gd fmla="*/ 31 w 53" name="T48"/>
                    <a:gd fmla="*/ 57 h 62" name="T49"/>
                    <a:gd fmla="*/ 29 w 53" name="T50"/>
                    <a:gd fmla="*/ 35 h 62" name="T51"/>
                    <a:gd fmla="*/ 29 w 53" name="T52"/>
                    <a:gd fmla="*/ 46 h 62" name="T53"/>
                    <a:gd fmla="*/ 30 w 53" name="T54"/>
                    <a:gd fmla="*/ 49 h 62" name="T55"/>
                    <a:gd fmla="*/ 28 w 53" name="T56"/>
                    <a:gd fmla="*/ 48 h 62" name="T57"/>
                    <a:gd fmla="*/ 25 w 53" name="T58"/>
                    <a:gd fmla="*/ 56 h 62" name="T59"/>
                    <a:gd fmla="*/ 24 w 53" name="T60"/>
                    <a:gd fmla="*/ 49 h 62" name="T61"/>
                    <a:gd fmla="*/ 16 w 53" name="T62"/>
                    <a:gd fmla="*/ 48 h 62" name="T63"/>
                    <a:gd fmla="*/ 23 w 53" name="T64"/>
                    <a:gd fmla="*/ 56 h 62" name="T65"/>
                    <a:gd fmla="*/ 22 w 53" name="T66"/>
                    <a:gd fmla="*/ 52 h 62" name="T67"/>
                    <a:gd fmla="*/ 23 w 53" name="T68"/>
                    <a:gd fmla="*/ 48 h 62" name="T69"/>
                    <a:gd fmla="*/ 22 w 53" name="T70"/>
                    <a:gd fmla="*/ 38 h 62" name="T71"/>
                    <a:gd fmla="*/ 20 w 53" name="T72"/>
                    <a:gd fmla="*/ 36 h 62" name="T73"/>
                    <a:gd fmla="*/ 16 w 53" name="T74"/>
                    <a:gd fmla="*/ 42 h 62" name="T75"/>
                    <a:gd fmla="*/ 11 w 53" name="T76"/>
                    <a:gd fmla="*/ 39 h 62" name="T77"/>
                    <a:gd fmla="*/ 12 w 53" name="T78"/>
                    <a:gd fmla="*/ 32 h 62" name="T79"/>
                    <a:gd fmla="*/ 9 w 53" name="T80"/>
                    <a:gd fmla="*/ 32 h 62" name="T81"/>
                    <a:gd fmla="*/ 16 w 53" name="T82"/>
                    <a:gd fmla="*/ 29 h 62" name="T83"/>
                    <a:gd fmla="*/ 31 w 53" name="T84"/>
                    <a:gd fmla="*/ 10 h 62" name="T85"/>
                    <a:gd fmla="*/ 18 w 53" name="T86"/>
                    <a:gd fmla="*/ 14 h 62" name="T87"/>
                    <a:gd fmla="*/ 13 w 53" name="T88"/>
                    <a:gd fmla="*/ 15 h 62" name="T89"/>
                    <a:gd fmla="*/ 6 w 53" name="T90"/>
                    <a:gd fmla="*/ 24 h 62" name="T91"/>
                    <a:gd fmla="*/ 15 w 53" name="T92"/>
                    <a:gd fmla="*/ 21 h 62" name="T93"/>
                    <a:gd fmla="*/ 28 w 53" name="T94"/>
                    <a:gd fmla="*/ 10 h 62" name="T95"/>
                    <a:gd fmla="*/ 35 w 53" name="T96"/>
                    <a:gd fmla="*/ 8 h 62" name="T97"/>
                    <a:gd fmla="*/ 45 w 53" name="T98"/>
                    <a:gd fmla="*/ 12 h 62" name="T99"/>
                    <a:gd fmla="*/ 47 w 53" name="T100"/>
                    <a:gd fmla="*/ 7 h 62" name="T101"/>
                    <a:gd fmla="*/ 52 w 53" name="T102"/>
                    <a:gd fmla="*/ 19 h 62" name="T103"/>
                    <a:gd fmla="*/ 49 w 53" name="T104"/>
                    <a:gd fmla="*/ 18 h 62" name="T105"/>
                    <a:gd fmla="*/ 48 w 53" name="T106"/>
                    <a:gd fmla="*/ 14 h 62" name="T107"/>
                    <a:gd fmla="*/ 44 w 53" name="T108"/>
                    <a:gd fmla="*/ 21 h 62" name="T109"/>
                    <a:gd fmla="*/ 43 w 53" name="T110"/>
                    <a:gd fmla="*/ 10 h 62" name="T111"/>
                    <a:gd fmla="*/ 33 w 53" name="T112"/>
                    <a:gd fmla="*/ 9 h 62" name="T113"/>
                    <a:gd fmla="*/ 36 w 53" name="T114"/>
                    <a:gd fmla="*/ 13 h 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 w="5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5" name="Freeform 150"/>
                <p:cNvSpPr/>
                <p:nvPr/>
              </p:nvSpPr>
              <p:spPr bwMode="auto">
                <a:xfrm>
                  <a:off x="1376363" y="2711451"/>
                  <a:ext cx="9525" cy="11113"/>
                </a:xfrm>
                <a:custGeom>
                  <a:gdLst>
                    <a:gd fmla="*/ 5 w 8" name="T0"/>
                    <a:gd fmla="*/ 9 h 10" name="T1"/>
                    <a:gd fmla="*/ 7 w 8" name="T2"/>
                    <a:gd fmla="*/ 1 h 10" name="T3"/>
                    <a:gd fmla="*/ 6 w 8" name="T4"/>
                    <a:gd fmla="*/ 0 h 10" name="T5"/>
                    <a:gd fmla="*/ 1 w 8" name="T6"/>
                    <a:gd fmla="*/ 6 h 10" name="T7"/>
                    <a:gd fmla="*/ 2 w 8" name="T8"/>
                    <a:gd fmla="*/ 7 h 10" name="T9"/>
                    <a:gd fmla="*/ 7 w 8" name="T10"/>
                    <a:gd fmla="*/ 2 h 10" name="T11"/>
                    <a:gd fmla="*/ 6 w 8" name="T12"/>
                    <a:gd fmla="*/ 1 h 10" name="T13"/>
                    <a:gd fmla="*/ 1 w 8" name="T14"/>
                    <a:gd fmla="*/ 6 h 10" name="T15"/>
                    <a:gd fmla="*/ 2 w 8" name="T16"/>
                    <a:gd fmla="*/ 7 h 10" name="T17"/>
                    <a:gd fmla="*/ 7 w 8" name="T18"/>
                    <a:gd fmla="*/ 1 h 10" name="T19"/>
                    <a:gd fmla="*/ 6 w 8" name="T20"/>
                    <a:gd fmla="*/ 1 h 10" name="T21"/>
                    <a:gd fmla="*/ 3 w 8" name="T22"/>
                    <a:gd fmla="*/ 9 h 10" name="T23"/>
                    <a:gd fmla="*/ 5 w 8"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8">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6" name="Freeform 456"/>
                <p:cNvSpPr/>
                <p:nvPr/>
              </p:nvSpPr>
              <p:spPr bwMode="auto">
                <a:xfrm>
                  <a:off x="1481138" y="2513013"/>
                  <a:ext cx="34925" cy="42863"/>
                </a:xfrm>
                <a:custGeom>
                  <a:gdLst>
                    <a:gd fmla="*/ 3 w 34" name="T0"/>
                    <a:gd fmla="*/ 1 h 40" name="T1"/>
                    <a:gd fmla="*/ 3 w 34" name="T2"/>
                    <a:gd fmla="*/ 1 h 40" name="T3"/>
                    <a:gd fmla="*/ 2 w 34" name="T4"/>
                    <a:gd fmla="*/ 1 h 40" name="T5"/>
                    <a:gd fmla="*/ 1 w 34" name="T6"/>
                    <a:gd fmla="*/ 13 h 40" name="T7"/>
                    <a:gd fmla="*/ 2 w 34" name="T8"/>
                    <a:gd fmla="*/ 39 h 40" name="T9"/>
                    <a:gd fmla="*/ 3 w 34" name="T10"/>
                    <a:gd fmla="*/ 39 h 40" name="T11"/>
                    <a:gd fmla="*/ 33 w 34" name="T12"/>
                    <a:gd fmla="*/ 20 h 40" name="T13"/>
                    <a:gd fmla="*/ 34 w 34" name="T14"/>
                    <a:gd fmla="*/ 19 h 40" name="T15"/>
                    <a:gd fmla="*/ 3 w 34" name="T16"/>
                    <a:gd fmla="*/ 0 h 40" name="T17"/>
                    <a:gd fmla="*/ 2 w 34" name="T18"/>
                    <a:gd fmla="*/ 2 h 40" name="T19"/>
                    <a:gd fmla="*/ 24 w 34" name="T20"/>
                    <a:gd fmla="*/ 15 h 40" name="T21"/>
                    <a:gd fmla="*/ 31 w 34" name="T22"/>
                    <a:gd fmla="*/ 19 h 40" name="T23"/>
                    <a:gd fmla="*/ 29 w 34" name="T24"/>
                    <a:gd fmla="*/ 19 h 40" name="T25"/>
                    <a:gd fmla="*/ 20 w 34" name="T26"/>
                    <a:gd fmla="*/ 24 h 40" name="T27"/>
                    <a:gd fmla="*/ 12 w 34" name="T28"/>
                    <a:gd fmla="*/ 30 h 40" name="T29"/>
                    <a:gd fmla="*/ 4 w 34" name="T30"/>
                    <a:gd fmla="*/ 36 h 40" name="T31"/>
                    <a:gd fmla="*/ 3 w 34" name="T32"/>
                    <a:gd fmla="*/ 19 h 40" name="T33"/>
                    <a:gd fmla="*/ 2 w 34" name="T34"/>
                    <a:gd fmla="*/ 2 h 40" name="T35"/>
                    <a:gd fmla="*/ 3 w 34" name="T36"/>
                    <a:gd fmla="*/ 1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34">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7" name="Freeform 457"/>
                <p:cNvSpPr>
                  <a:spLocks noEditPoints="1"/>
                </p:cNvSpPr>
                <p:nvPr/>
              </p:nvSpPr>
              <p:spPr bwMode="auto">
                <a:xfrm>
                  <a:off x="1482725" y="2516188"/>
                  <a:ext cx="30163" cy="34925"/>
                </a:xfrm>
                <a:custGeom>
                  <a:gdLst>
                    <a:gd fmla="*/ 26 w 29" name="T0"/>
                    <a:gd fmla="*/ 15 h 34" name="T1"/>
                    <a:gd fmla="*/ 22 w 29" name="T2"/>
                    <a:gd fmla="*/ 16 h 34" name="T3"/>
                    <a:gd fmla="*/ 24 w 29" name="T4"/>
                    <a:gd fmla="*/ 13 h 34" name="T5"/>
                    <a:gd fmla="*/ 19 w 29" name="T6"/>
                    <a:gd fmla="*/ 15 h 34" name="T7"/>
                    <a:gd fmla="*/ 21 w 29" name="T8"/>
                    <a:gd fmla="*/ 12 h 34" name="T9"/>
                    <a:gd fmla="*/ 18 w 29" name="T10"/>
                    <a:gd fmla="*/ 13 h 34" name="T11"/>
                    <a:gd fmla="*/ 17 w 29" name="T12"/>
                    <a:gd fmla="*/ 12 h 34" name="T13"/>
                    <a:gd fmla="*/ 17 w 29" name="T14"/>
                    <a:gd fmla="*/ 10 h 34" name="T15"/>
                    <a:gd fmla="*/ 17 w 29" name="T16"/>
                    <a:gd fmla="*/ 10 h 34" name="T17"/>
                    <a:gd fmla="*/ 11 w 29" name="T18"/>
                    <a:gd fmla="*/ 13 h 34" name="T19"/>
                    <a:gd fmla="*/ 12 w 29" name="T20"/>
                    <a:gd fmla="*/ 9 h 34" name="T21"/>
                    <a:gd fmla="*/ 10 w 29" name="T22"/>
                    <a:gd fmla="*/ 9 h 34" name="T23"/>
                    <a:gd fmla="*/ 12 w 29" name="T24"/>
                    <a:gd fmla="*/ 6 h 34" name="T25"/>
                    <a:gd fmla="*/ 9 w 29" name="T26"/>
                    <a:gd fmla="*/ 6 h 34" name="T27"/>
                    <a:gd fmla="*/ 7 w 29" name="T28"/>
                    <a:gd fmla="*/ 5 h 34" name="T29"/>
                    <a:gd fmla="*/ 5 w 29" name="T30"/>
                    <a:gd fmla="*/ 5 h 34" name="T31"/>
                    <a:gd fmla="*/ 4 w 29" name="T32"/>
                    <a:gd fmla="*/ 3 h 34" name="T33"/>
                    <a:gd fmla="*/ 2 w 29" name="T34"/>
                    <a:gd fmla="*/ 1 h 34" name="T35"/>
                    <a:gd fmla="*/ 0 w 29" name="T36"/>
                    <a:gd fmla="*/ 2 h 34" name="T37"/>
                    <a:gd fmla="*/ 0 w 29" name="T38"/>
                    <a:gd fmla="*/ 4 h 34" name="T39"/>
                    <a:gd fmla="*/ 2 w 29" name="T40"/>
                    <a:gd fmla="*/ 6 h 34" name="T41"/>
                    <a:gd fmla="*/ 2 w 29" name="T42"/>
                    <a:gd fmla="*/ 8 h 34" name="T43"/>
                    <a:gd fmla="*/ 2 w 29" name="T44"/>
                    <a:gd fmla="*/ 10 h 34" name="T45"/>
                    <a:gd fmla="*/ 1 w 29" name="T46"/>
                    <a:gd fmla="*/ 13 h 34" name="T47"/>
                    <a:gd fmla="*/ 7 w 29" name="T48"/>
                    <a:gd fmla="*/ 10 h 34" name="T49"/>
                    <a:gd fmla="*/ 2 w 29" name="T50"/>
                    <a:gd fmla="*/ 16 h 34" name="T51"/>
                    <a:gd fmla="*/ 1 w 29" name="T52"/>
                    <a:gd fmla="*/ 18 h 34" name="T53"/>
                    <a:gd fmla="*/ 1 w 29" name="T54"/>
                    <a:gd fmla="*/ 20 h 34" name="T55"/>
                    <a:gd fmla="*/ 1 w 29" name="T56"/>
                    <a:gd fmla="*/ 22 h 34" name="T57"/>
                    <a:gd fmla="*/ 5 w 29" name="T58"/>
                    <a:gd fmla="*/ 21 h 34" name="T59"/>
                    <a:gd fmla="*/ 1 w 29" name="T60"/>
                    <a:gd fmla="*/ 26 h 34" name="T61"/>
                    <a:gd fmla="*/ 1 w 29" name="T62"/>
                    <a:gd fmla="*/ 26 h 34" name="T63"/>
                    <a:gd fmla="*/ 1 w 29" name="T64"/>
                    <a:gd fmla="*/ 29 h 34" name="T65"/>
                    <a:gd fmla="*/ 13 w 29" name="T66"/>
                    <a:gd fmla="*/ 19 h 34" name="T67"/>
                    <a:gd fmla="*/ 10 w 29" name="T68"/>
                    <a:gd fmla="*/ 23 h 34" name="T69"/>
                    <a:gd fmla="*/ 3 w 29" name="T70"/>
                    <a:gd fmla="*/ 30 h 34" name="T71"/>
                    <a:gd fmla="*/ 13 w 29" name="T72"/>
                    <a:gd fmla="*/ 23 h 34" name="T73"/>
                    <a:gd fmla="*/ 4 w 29" name="T74"/>
                    <a:gd fmla="*/ 34 h 34" name="T75"/>
                    <a:gd fmla="*/ 24 w 29" name="T76"/>
                    <a:gd fmla="*/ 19 h 34" name="T77"/>
                    <a:gd fmla="*/ 21 w 29" name="T78"/>
                    <a:gd fmla="*/ 15 h 34" name="T79"/>
                    <a:gd fmla="*/ 21 w 29" name="T80"/>
                    <a:gd fmla="*/ 14 h 34" name="T81"/>
                    <a:gd fmla="*/ 12 w 29" name="T82"/>
                    <a:gd fmla="*/ 15 h 34" name="T83"/>
                    <a:gd fmla="*/ 13 w 29" name="T84"/>
                    <a:gd fmla="*/ 10 h 34" name="T85"/>
                    <a:gd fmla="*/ 11 w 29" name="T86"/>
                    <a:gd fmla="*/ 10 h 34" name="T87"/>
                    <a:gd fmla="*/ 7 w 29" name="T88"/>
                    <a:gd fmla="*/ 9 h 34" name="T89"/>
                    <a:gd fmla="*/ 11 w 29" name="T90"/>
                    <a:gd fmla="*/ 8 h 34" name="T91"/>
                    <a:gd fmla="*/ 9 w 29" name="T92"/>
                    <a:gd fmla="*/ 10 h 34" name="T93"/>
                    <a:gd fmla="*/ 6 w 29" name="T94"/>
                    <a:gd fmla="*/ 18 h 34" name="T95"/>
                    <a:gd fmla="*/ 14 w 29" name="T96"/>
                    <a:gd fmla="*/ 14 h 34" name="T97"/>
                    <a:gd fmla="*/ 3 w 29" name="T98"/>
                    <a:gd fmla="*/ 26 h 34" name="T99"/>
                    <a:gd fmla="*/ 10 w 29" name="T100"/>
                    <a:gd fmla="*/ 19 h 34" name="T101"/>
                    <a:gd fmla="*/ 13 w 29" name="T102"/>
                    <a:gd fmla="*/ 18 h 34" name="T103"/>
                    <a:gd fmla="*/ 16 w 29" name="T104"/>
                    <a:gd fmla="*/ 17 h 34" name="T105"/>
                    <a:gd fmla="*/ 14 w 29" name="T106"/>
                    <a:gd fmla="*/ 19 h 34" name="T107"/>
                    <a:gd fmla="*/ 14 w 29" name="T108"/>
                    <a:gd fmla="*/ 19 h 34" name="T109"/>
                    <a:gd fmla="*/ 14 w 29" name="T110"/>
                    <a:gd fmla="*/ 21 h 34" name="T111"/>
                    <a:gd fmla="*/ 6 w 29" name="T112"/>
                    <a:gd fmla="*/ 31 h 34" name="T113"/>
                    <a:gd fmla="*/ 21 w 29" name="T114"/>
                    <a:gd fmla="*/ 17 h 34" name="T115"/>
                    <a:gd fmla="*/ 20 w 29" name="T116"/>
                    <a:gd fmla="*/ 19 h 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 w="28">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8" name="Freeform 458"/>
                <p:cNvSpPr/>
                <p:nvPr/>
              </p:nvSpPr>
              <p:spPr bwMode="auto">
                <a:xfrm>
                  <a:off x="1485900" y="2525713"/>
                  <a:ext cx="1588"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9" name="Freeform 459"/>
                <p:cNvSpPr/>
                <p:nvPr/>
              </p:nvSpPr>
              <p:spPr bwMode="auto">
                <a:xfrm>
                  <a:off x="1506538" y="2533651"/>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0" name="Oval 460"/>
                <p:cNvSpPr>
                  <a:spLocks noChangeArrowheads="1"/>
                </p:cNvSpPr>
                <p:nvPr/>
              </p:nvSpPr>
              <p:spPr bwMode="auto">
                <a:xfrm>
                  <a:off x="1493838" y="2541588"/>
                  <a:ext cx="1588" cy="15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1" name="Freeform 461"/>
                <p:cNvSpPr/>
                <p:nvPr/>
              </p:nvSpPr>
              <p:spPr bwMode="auto">
                <a:xfrm flipH="1">
                  <a:off x="1500188" y="2533651"/>
                  <a:ext cx="0" cy="158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2" name="Freeform 462"/>
                <p:cNvSpPr/>
                <p:nvPr/>
              </p:nvSpPr>
              <p:spPr bwMode="auto">
                <a:xfrm>
                  <a:off x="1506538" y="2532063"/>
                  <a:ext cx="3175" cy="1588"/>
                </a:xfrm>
                <a:custGeom>
                  <a:gdLst>
                    <a:gd fmla="*/ 0 w 3" name="T0"/>
                    <a:gd fmla="*/ 2 h 2" name="T1"/>
                    <a:gd fmla="*/ 0 w 3" name="T2"/>
                    <a:gd fmla="*/ 2 h 2" name="T3"/>
                    <a:gd fmla="*/ 0 w 3" name="T4"/>
                    <a:gd fmla="*/ 2 h 2" name="T5"/>
                  </a:gdLst>
                  <a:cxnLst>
                    <a:cxn ang="0">
                      <a:pos x="T0" y="T1"/>
                    </a:cxn>
                    <a:cxn ang="0">
                      <a:pos x="T2" y="T3"/>
                    </a:cxn>
                    <a:cxn ang="0">
                      <a:pos x="T4" y="T5"/>
                    </a:cxn>
                  </a:cxnLst>
                  <a:rect b="b" l="0" r="r" t="0"/>
                  <a:pathLst>
                    <a:path h="2" w="3">
                      <a:moveTo>
                        <a:pt x="0" y="2"/>
                      </a:moveTo>
                      <a:cubicBezTo>
                        <a:pt x="0" y="2"/>
                        <a:pt x="0" y="2"/>
                        <a:pt x="0" y="2"/>
                      </a:cubicBezTo>
                      <a:cubicBezTo>
                        <a:pt x="3" y="0"/>
                        <a:pt x="2"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3" name="Freeform 463"/>
                <p:cNvSpPr/>
                <p:nvPr/>
              </p:nvSpPr>
              <p:spPr bwMode="auto">
                <a:xfrm flipH="1">
                  <a:off x="1506538" y="253047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4" name="Freeform 464"/>
                <p:cNvSpPr/>
                <p:nvPr/>
              </p:nvSpPr>
              <p:spPr bwMode="auto">
                <a:xfrm flipH="1">
                  <a:off x="1500188" y="2528888"/>
                  <a:ext cx="0" cy="0"/>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5" name="Freeform 465"/>
                <p:cNvSpPr/>
                <p:nvPr/>
              </p:nvSpPr>
              <p:spPr bwMode="auto">
                <a:xfrm>
                  <a:off x="1498600" y="2528888"/>
                  <a:ext cx="1588"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6" name="Freeform 466"/>
                <p:cNvSpPr/>
                <p:nvPr/>
              </p:nvSpPr>
              <p:spPr bwMode="auto">
                <a:xfrm>
                  <a:off x="1490663" y="2530476"/>
                  <a:ext cx="1588" cy="1588"/>
                </a:xfrm>
                <a:custGeom>
                  <a:gdLst>
                    <a:gd fmla="*/ 2 w 2" name="T0"/>
                    <a:gd fmla="*/ 0 h 2" name="T1"/>
                    <a:gd fmla="*/ 0 w 2" name="T2"/>
                    <a:gd fmla="*/ 2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7" name="Freeform 467"/>
                <p:cNvSpPr/>
                <p:nvPr/>
              </p:nvSpPr>
              <p:spPr bwMode="auto">
                <a:xfrm flipH="1">
                  <a:off x="1485900" y="252888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8" name="Freeform 468"/>
                <p:cNvSpPr/>
                <p:nvPr/>
              </p:nvSpPr>
              <p:spPr bwMode="auto">
                <a:xfrm>
                  <a:off x="1490663" y="2524126"/>
                  <a:ext cx="1588"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9" name="Freeform 469"/>
                <p:cNvSpPr/>
                <p:nvPr/>
              </p:nvSpPr>
              <p:spPr bwMode="auto">
                <a:xfrm>
                  <a:off x="1485900" y="2528888"/>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0" name="Freeform 470"/>
                <p:cNvSpPr/>
                <p:nvPr/>
              </p:nvSpPr>
              <p:spPr bwMode="auto">
                <a:xfrm>
                  <a:off x="1492250" y="2524126"/>
                  <a:ext cx="1588"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1" name="Freeform 471"/>
                <p:cNvSpPr/>
                <p:nvPr/>
              </p:nvSpPr>
              <p:spPr bwMode="auto">
                <a:xfrm>
                  <a:off x="1485900" y="2530476"/>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2" name="Freeform 472"/>
                <p:cNvSpPr/>
                <p:nvPr/>
              </p:nvSpPr>
              <p:spPr bwMode="auto">
                <a:xfrm flipH="1">
                  <a:off x="1487488" y="2532063"/>
                  <a:ext cx="0" cy="0"/>
                </a:xfrm>
                <a:custGeom>
                  <a:gdLst>
                    <a:gd fmla="*/ 1 w 1" name="T0"/>
                    <a:gd fmla="*/ 0 h 1" name="T1"/>
                    <a:gd fmla="*/ 1 w 1" name="T2"/>
                    <a:gd fmla="*/ 1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3" name="Freeform 473"/>
                <p:cNvSpPr/>
                <p:nvPr/>
              </p:nvSpPr>
              <p:spPr bwMode="auto">
                <a:xfrm>
                  <a:off x="1482725" y="2532063"/>
                  <a:ext cx="9525" cy="7938"/>
                </a:xfrm>
                <a:custGeom>
                  <a:gdLst>
                    <a:gd fmla="*/ 8 w 9" name="T0"/>
                    <a:gd fmla="*/ 1 h 8" name="T1"/>
                    <a:gd fmla="*/ 9 w 9" name="T2"/>
                    <a:gd fmla="*/ 0 h 8" name="T3"/>
                    <a:gd fmla="*/ 5 w 9" name="T4"/>
                    <a:gd fmla="*/ 4 h 8" name="T5"/>
                    <a:gd fmla="*/ 8 w 9" name="T6"/>
                    <a:gd fmla="*/ 1 h 8" name="T7"/>
                  </a:gdLst>
                  <a:cxnLst>
                    <a:cxn ang="0">
                      <a:pos x="T0" y="T1"/>
                    </a:cxn>
                    <a:cxn ang="0">
                      <a:pos x="T2" y="T3"/>
                    </a:cxn>
                    <a:cxn ang="0">
                      <a:pos x="T4" y="T5"/>
                    </a:cxn>
                    <a:cxn ang="0">
                      <a:pos x="T6" y="T7"/>
                    </a:cxn>
                  </a:cxnLst>
                  <a:rect b="b" l="0" r="r" t="0"/>
                  <a:pathLst>
                    <a:path h="8" w="9">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4" name="Rectangle 474"/>
                <p:cNvSpPr>
                  <a:spLocks noChangeArrowheads="1"/>
                </p:cNvSpPr>
                <p:nvPr/>
              </p:nvSpPr>
              <p:spPr bwMode="auto">
                <a:xfrm>
                  <a:off x="1492250" y="2535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565" name="Freeform 475"/>
                <p:cNvSpPr/>
                <p:nvPr/>
              </p:nvSpPr>
              <p:spPr bwMode="auto">
                <a:xfrm flipH="1">
                  <a:off x="1497013" y="253523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9" name="组合 168"/>
              <p:cNvGrpSpPr/>
              <p:nvPr/>
            </p:nvGrpSpPr>
            <p:grpSpPr>
              <a:xfrm>
                <a:off x="817563" y="2030413"/>
                <a:ext cx="765175" cy="765175"/>
                <a:chOff x="817563" y="2030413"/>
                <a:chExt cx="765175" cy="765175"/>
              </a:xfrm>
              <a:grpFill/>
            </p:grpSpPr>
            <p:grpSp>
              <p:nvGrpSpPr>
                <p:cNvPr id="170" name="Group 407"/>
                <p:cNvGrpSpPr/>
                <p:nvPr/>
              </p:nvGrpSpPr>
              <p:grpSpPr>
                <a:xfrm>
                  <a:off x="817563" y="2030413"/>
                  <a:ext cx="765175" cy="763588"/>
                  <a:chOff x="515" y="1279"/>
                  <a:chExt cx="482" cy="481"/>
                </a:xfrm>
                <a:grpFill/>
              </p:grpSpPr>
              <p:sp>
                <p:nvSpPr>
                  <p:cNvPr id="293" name="Freeform 207"/>
                  <p:cNvSpPr/>
                  <p:nvPr/>
                </p:nvSpPr>
                <p:spPr bwMode="auto">
                  <a:xfrm>
                    <a:off x="652" y="1424"/>
                    <a:ext cx="7" cy="4"/>
                  </a:xfrm>
                  <a:custGeom>
                    <a:gdLst>
                      <a:gd fmla="*/ 4 w 11" name="T0"/>
                      <a:gd fmla="*/ 0 h 7" name="T1"/>
                      <a:gd fmla="*/ 1 w 11" name="T2"/>
                      <a:gd fmla="*/ 5 h 7" name="T3"/>
                      <a:gd fmla="*/ 2 w 11" name="T4"/>
                      <a:gd fmla="*/ 7 h 7" name="T5"/>
                      <a:gd fmla="*/ 10 w 11" name="T6"/>
                      <a:gd fmla="*/ 7 h 7" name="T7"/>
                      <a:gd fmla="*/ 11 w 11" name="T8"/>
                      <a:gd fmla="*/ 6 h 7" name="T9"/>
                      <a:gd fmla="*/ 11 w 11" name="T10"/>
                      <a:gd fmla="*/ 2 h 7" name="T11"/>
                      <a:gd fmla="*/ 10 w 11" name="T12"/>
                      <a:gd fmla="*/ 0 h 7" name="T13"/>
                      <a:gd fmla="*/ 4 w 11" name="T14"/>
                      <a:gd fmla="*/ 0 h 7" name="T15"/>
                      <a:gd fmla="*/ 3 w 11" name="T16"/>
                      <a:gd fmla="*/ 3 h 7" name="T17"/>
                      <a:gd fmla="*/ 3 w 11" name="T18"/>
                      <a:gd fmla="*/ 2 h 7" name="T19"/>
                      <a:gd fmla="*/ 2 w 11" name="T20"/>
                      <a:gd fmla="*/ 3 h 7" name="T21"/>
                      <a:gd fmla="*/ 4 w 11" name="T22"/>
                      <a:gd fmla="*/ 5 h 7" name="T23"/>
                      <a:gd fmla="*/ 6 w 11" name="T24"/>
                      <a:gd fmla="*/ 5 h 7" name="T25"/>
                      <a:gd fmla="*/ 4 w 11" name="T26"/>
                      <a:gd fmla="*/ 2 h 7" name="T27"/>
                      <a:gd fmla="*/ 2 w 11" name="T28"/>
                      <a:gd fmla="*/ 3 h 7" name="T29"/>
                      <a:gd fmla="*/ 3 w 11" name="T30"/>
                      <a:gd fmla="*/ 6 h 7" name="T31"/>
                      <a:gd fmla="*/ 7 w 11" name="T32"/>
                      <a:gd fmla="*/ 6 h 7" name="T33"/>
                      <a:gd fmla="*/ 8 w 11" name="T34"/>
                      <a:gd fmla="*/ 3 h 7" name="T35"/>
                      <a:gd fmla="*/ 8 w 11" name="T36"/>
                      <a:gd fmla="*/ 3 h 7" name="T37"/>
                      <a:gd fmla="*/ 5 w 11" name="T38"/>
                      <a:gd fmla="*/ 4 h 7" name="T39"/>
                      <a:gd fmla="*/ 7 w 11" name="T40"/>
                      <a:gd fmla="*/ 6 h 7" name="T41"/>
                      <a:gd fmla="*/ 7 w 11" name="T42"/>
                      <a:gd fmla="*/ 3 h 7" name="T43"/>
                      <a:gd fmla="*/ 3 w 11" name="T44"/>
                      <a:gd fmla="*/ 3 h 7" name="T45"/>
                      <a:gd fmla="*/ 4 w 11" name="T46"/>
                      <a:gd fmla="*/ 6 h 7" name="T47"/>
                      <a:gd fmla="*/ 6 w 11" name="T48"/>
                      <a:gd fmla="*/ 5 h 7" name="T49"/>
                      <a:gd fmla="*/ 4 w 11" name="T50"/>
                      <a:gd fmla="*/ 2 h 7" name="T51"/>
                      <a:gd fmla="*/ 3 w 11" name="T52"/>
                      <a:gd fmla="*/ 3 h 7" name="T53"/>
                      <a:gd fmla="*/ 5 w 11" name="T54"/>
                      <a:gd fmla="*/ 5 h 7" name="T55"/>
                      <a:gd fmla="*/ 4 w 11" name="T56"/>
                      <a:gd fmla="*/ 0 h 7" name="T57"/>
                      <a:gd fmla="*/ 4 w 11" name="T58"/>
                      <a:gd fmla="*/ 3 h 7" name="T59"/>
                      <a:gd fmla="*/ 10 w 11" name="T60"/>
                      <a:gd fmla="*/ 3 h 7" name="T61"/>
                      <a:gd fmla="*/ 8 w 11" name="T62"/>
                      <a:gd fmla="*/ 2 h 7" name="T63"/>
                      <a:gd fmla="*/ 8 w 11" name="T64"/>
                      <a:gd fmla="*/ 6 h 7" name="T65"/>
                      <a:gd fmla="*/ 10 w 11" name="T66"/>
                      <a:gd fmla="*/ 4 h 7" name="T67"/>
                      <a:gd fmla="*/ 2 w 11" name="T68"/>
                      <a:gd fmla="*/ 4 h 7" name="T69"/>
                      <a:gd fmla="*/ 3 w 11" name="T70"/>
                      <a:gd fmla="*/ 5 h 7" name="T71"/>
                      <a:gd fmla="*/ 4 w 11" name="T72"/>
                      <a:gd fmla="*/ 2 h 7" name="T73"/>
                      <a:gd fmla="*/ 4 w 11" name="T74"/>
                      <a:gd fmla="*/ 0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11">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4" name="Freeform 208"/>
                  <p:cNvSpPr/>
                  <p:nvPr/>
                </p:nvSpPr>
                <p:spPr bwMode="auto">
                  <a:xfrm>
                    <a:off x="654" y="1424"/>
                    <a:ext cx="3" cy="3"/>
                  </a:xfrm>
                  <a:custGeom>
                    <a:gdLst>
                      <a:gd fmla="*/ 3 w 5" name="T0"/>
                      <a:gd fmla="*/ 3 h 4" name="T1"/>
                      <a:gd fmla="*/ 3 w 5" name="T2"/>
                      <a:gd fmla="*/ 3 h 4" name="T3"/>
                      <a:gd fmla="*/ 2 w 5" name="T4"/>
                      <a:gd fmla="*/ 3 h 4" name="T5"/>
                      <a:gd fmla="*/ 2 w 5" name="T6"/>
                      <a:gd fmla="*/ 3 h 4" name="T7"/>
                      <a:gd fmla="*/ 2 w 5" name="T8"/>
                      <a:gd fmla="*/ 2 h 4" name="T9"/>
                      <a:gd fmla="*/ 2 w 5" name="T10"/>
                      <a:gd fmla="*/ 3 h 4" name="T11"/>
                      <a:gd fmla="*/ 5 w 5" name="T12"/>
                      <a:gd fmla="*/ 2 h 4" name="T13"/>
                      <a:gd fmla="*/ 2 w 5" name="T14"/>
                      <a:gd fmla="*/ 1 h 4" name="T15"/>
                      <a:gd fmla="*/ 3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5" name="Freeform 209"/>
                  <p:cNvSpPr/>
                  <p:nvPr/>
                </p:nvSpPr>
                <p:spPr bwMode="auto">
                  <a:xfrm>
                    <a:off x="647" y="1402"/>
                    <a:ext cx="20" cy="22"/>
                  </a:xfrm>
                  <a:custGeom>
                    <a:gdLst>
                      <a:gd fmla="*/ 4 w 30" name="T0"/>
                      <a:gd fmla="*/ 21 h 32" name="T1"/>
                      <a:gd fmla="*/ 8 w 30" name="T2"/>
                      <a:gd fmla="*/ 20 h 32" name="T3"/>
                      <a:gd fmla="*/ 6 w 30" name="T4"/>
                      <a:gd fmla="*/ 19 h 32" name="T5"/>
                      <a:gd fmla="*/ 13 w 30" name="T6"/>
                      <a:gd fmla="*/ 30 h 32" name="T7"/>
                      <a:gd fmla="*/ 23 w 30" name="T8"/>
                      <a:gd fmla="*/ 24 h 32" name="T9"/>
                      <a:gd fmla="*/ 11 w 30" name="T10"/>
                      <a:gd fmla="*/ 16 h 32" name="T11"/>
                      <a:gd fmla="*/ 6 w 30" name="T12"/>
                      <a:gd fmla="*/ 12 h 32" name="T13"/>
                      <a:gd fmla="*/ 14 w 30" name="T14"/>
                      <a:gd fmla="*/ 8 h 32" name="T15"/>
                      <a:gd fmla="*/ 28 w 30" name="T16"/>
                      <a:gd fmla="*/ 10 h 32" name="T17"/>
                      <a:gd fmla="*/ 29 w 30" name="T18"/>
                      <a:gd fmla="*/ 8 h 32" name="T19"/>
                      <a:gd fmla="*/ 29 w 30" name="T20"/>
                      <a:gd fmla="*/ 5 h 32" name="T21"/>
                      <a:gd fmla="*/ 27 w 30" name="T22"/>
                      <a:gd fmla="*/ 4 h 32" name="T23"/>
                      <a:gd fmla="*/ 5 w 30" name="T24"/>
                      <a:gd fmla="*/ 7 h 32" name="T25"/>
                      <a:gd fmla="*/ 8 w 30" name="T26"/>
                      <a:gd fmla="*/ 9 h 32" name="T27"/>
                      <a:gd fmla="*/ 12 w 30" name="T28"/>
                      <a:gd fmla="*/ 6 h 32" name="T29"/>
                      <a:gd fmla="*/ 12 w 30" name="T30"/>
                      <a:gd fmla="*/ 3 h 32" name="T31"/>
                      <a:gd fmla="*/ 3 w 30" name="T32"/>
                      <a:gd fmla="*/ 7 h 32" name="T33"/>
                      <a:gd fmla="*/ 5 w 30" name="T34"/>
                      <a:gd fmla="*/ 9 h 32" name="T35"/>
                      <a:gd fmla="*/ 21 w 30" name="T36"/>
                      <a:gd fmla="*/ 7 h 32" name="T37"/>
                      <a:gd fmla="*/ 29 w 30" name="T38"/>
                      <a:gd fmla="*/ 8 h 32" name="T39"/>
                      <a:gd fmla="*/ 28 w 30" name="T40"/>
                      <a:gd fmla="*/ 6 h 32" name="T41"/>
                      <a:gd fmla="*/ 28 w 30" name="T42"/>
                      <a:gd fmla="*/ 6 h 32" name="T43"/>
                      <a:gd fmla="*/ 26 w 30" name="T44"/>
                      <a:gd fmla="*/ 8 h 32" name="T45"/>
                      <a:gd fmla="*/ 27 w 30" name="T46"/>
                      <a:gd fmla="*/ 8 h 32" name="T47"/>
                      <a:gd fmla="*/ 27 w 30" name="T48"/>
                      <a:gd fmla="*/ 6 h 32" name="T49"/>
                      <a:gd fmla="*/ 15 w 30" name="T50"/>
                      <a:gd fmla="*/ 3 h 32" name="T51"/>
                      <a:gd fmla="*/ 4 w 30" name="T52"/>
                      <a:gd fmla="*/ 7 h 32" name="T53"/>
                      <a:gd fmla="*/ 5 w 30" name="T54"/>
                      <a:gd fmla="*/ 9 h 32" name="T55"/>
                      <a:gd fmla="*/ 12 w 30" name="T56"/>
                      <a:gd fmla="*/ 6 h 32" name="T57"/>
                      <a:gd fmla="*/ 12 w 30" name="T58"/>
                      <a:gd fmla="*/ 3 h 32" name="T59"/>
                      <a:gd fmla="*/ 5 w 30" name="T60"/>
                      <a:gd fmla="*/ 8 h 32" name="T61"/>
                      <a:gd fmla="*/ 8 w 30" name="T62"/>
                      <a:gd fmla="*/ 9 h 32" name="T63"/>
                      <a:gd fmla="*/ 28 w 30" name="T64"/>
                      <a:gd fmla="*/ 7 h 32" name="T65"/>
                      <a:gd fmla="*/ 26 w 30" name="T66"/>
                      <a:gd fmla="*/ 6 h 32" name="T67"/>
                      <a:gd fmla="*/ 27 w 30" name="T68"/>
                      <a:gd fmla="*/ 8 h 32" name="T69"/>
                      <a:gd fmla="*/ 28 w 30" name="T70"/>
                      <a:gd fmla="*/ 7 h 32" name="T71"/>
                      <a:gd fmla="*/ 3 w 30" name="T72"/>
                      <a:gd fmla="*/ 12 h 32" name="T73"/>
                      <a:gd fmla="*/ 13 w 30" name="T74"/>
                      <a:gd fmla="*/ 19 h 32" name="T75"/>
                      <a:gd fmla="*/ 16 w 30" name="T76"/>
                      <a:gd fmla="*/ 20 h 32" name="T77"/>
                      <a:gd fmla="*/ 16 w 30" name="T78"/>
                      <a:gd fmla="*/ 28 h 32" name="T79"/>
                      <a:gd fmla="*/ 9 w 30" name="T80"/>
                      <a:gd fmla="*/ 19 h 32" name="T81"/>
                      <a:gd fmla="*/ 7 w 30" name="T82"/>
                      <a:gd fmla="*/ 18 h 32" name="T83"/>
                      <a:gd fmla="*/ 4 w 30" name="T84"/>
                      <a:gd fmla="*/ 18 h 32" name="T85"/>
                      <a:gd fmla="*/ 4 w 30" name="T86"/>
                      <a:gd fmla="*/ 21 h 3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 w="30">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6" name="Freeform 210"/>
                  <p:cNvSpPr/>
                  <p:nvPr/>
                </p:nvSpPr>
                <p:spPr bwMode="auto">
                  <a:xfrm>
                    <a:off x="649" y="1415"/>
                    <a:ext cx="16" cy="10"/>
                  </a:xfrm>
                  <a:custGeom>
                    <a:gdLst>
                      <a:gd fmla="*/ 0 w 24" name="T0"/>
                      <a:gd fmla="*/ 2 h 15" name="T1"/>
                      <a:gd fmla="*/ 9 w 24" name="T2"/>
                      <a:gd fmla="*/ 14 h 15" name="T3"/>
                      <a:gd fmla="*/ 10 w 24" name="T4"/>
                      <a:gd fmla="*/ 12 h 15" name="T5"/>
                      <a:gd fmla="*/ 5 w 24" name="T6"/>
                      <a:gd fmla="*/ 2 h 15" name="T7"/>
                      <a:gd fmla="*/ 2 w 24" name="T8"/>
                      <a:gd fmla="*/ 2 h 15" name="T9"/>
                      <a:gd fmla="*/ 12 w 24" name="T10"/>
                      <a:gd fmla="*/ 13 h 15" name="T11"/>
                      <a:gd fmla="*/ 24 w 24" name="T12"/>
                      <a:gd fmla="*/ 4 h 15" name="T13"/>
                      <a:gd fmla="*/ 21 w 24" name="T14"/>
                      <a:gd fmla="*/ 4 h 15" name="T15"/>
                      <a:gd fmla="*/ 5 w 24" name="T16"/>
                      <a:gd fmla="*/ 2 h 15" name="T17"/>
                      <a:gd fmla="*/ 2 w 24" name="T18"/>
                      <a:gd fmla="*/ 2 h 15" name="T19"/>
                      <a:gd fmla="*/ 8 w 24" name="T20"/>
                      <a:gd fmla="*/ 14 h 15" name="T21"/>
                      <a:gd fmla="*/ 9 w 24" name="T22"/>
                      <a:gd fmla="*/ 12 h 15" name="T23"/>
                      <a:gd fmla="*/ 3 w 24" name="T24"/>
                      <a:gd fmla="*/ 2 h 15" name="T25"/>
                      <a:gd fmla="*/ 0 w 24" name="T26"/>
                      <a:gd fmla="*/ 2 h 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 w="24">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7" name="Freeform 211"/>
                  <p:cNvSpPr/>
                  <p:nvPr/>
                </p:nvSpPr>
                <p:spPr bwMode="auto">
                  <a:xfrm>
                    <a:off x="817" y="1326"/>
                    <a:ext cx="18" cy="28"/>
                  </a:xfrm>
                  <a:custGeom>
                    <a:gdLst>
                      <a:gd fmla="*/ 27 w 28" name="T0"/>
                      <a:gd fmla="*/ 8 h 42" name="T1"/>
                      <a:gd fmla="*/ 5 w 28" name="T2"/>
                      <a:gd fmla="*/ 8 h 42" name="T3"/>
                      <a:gd fmla="*/ 13 w 28" name="T4"/>
                      <a:gd fmla="*/ 18 h 42" name="T5"/>
                      <a:gd fmla="*/ 21 w 28" name="T6"/>
                      <a:gd fmla="*/ 28 h 42" name="T7"/>
                      <a:gd fmla="*/ 12 w 28" name="T8"/>
                      <a:gd fmla="*/ 37 h 42" name="T9"/>
                      <a:gd fmla="*/ 5 w 28" name="T10"/>
                      <a:gd fmla="*/ 24 h 42" name="T11"/>
                      <a:gd fmla="*/ 2 w 28" name="T12"/>
                      <a:gd fmla="*/ 23 h 42" name="T13"/>
                      <a:gd fmla="*/ 10 w 28" name="T14"/>
                      <a:gd fmla="*/ 40 h 42" name="T15"/>
                      <a:gd fmla="*/ 24 w 28" name="T16"/>
                      <a:gd fmla="*/ 30 h 42" name="T17"/>
                      <a:gd fmla="*/ 14 w 28" name="T18"/>
                      <a:gd fmla="*/ 16 h 42" name="T19"/>
                      <a:gd fmla="*/ 11 w 28" name="T20"/>
                      <a:gd fmla="*/ 6 h 42" name="T21"/>
                      <a:gd fmla="*/ 24 w 28" name="T22"/>
                      <a:gd fmla="*/ 8 h 42" name="T23"/>
                      <a:gd fmla="*/ 27 w 28" name="T24"/>
                      <a:gd fmla="*/ 8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28">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8" name="Freeform 212"/>
                  <p:cNvSpPr/>
                  <p:nvPr/>
                </p:nvSpPr>
                <p:spPr bwMode="auto">
                  <a:xfrm>
                    <a:off x="817" y="1322"/>
                    <a:ext cx="14" cy="35"/>
                  </a:xfrm>
                  <a:custGeom>
                    <a:gdLst>
                      <a:gd fmla="*/ 17 w 21" name="T0"/>
                      <a:gd fmla="*/ 2 h 53" name="T1"/>
                      <a:gd fmla="*/ 0 w 21" name="T2"/>
                      <a:gd fmla="*/ 50 h 53" name="T3"/>
                      <a:gd fmla="*/ 3 w 21" name="T4"/>
                      <a:gd fmla="*/ 51 h 53" name="T5"/>
                      <a:gd fmla="*/ 20 w 21" name="T6"/>
                      <a:gd fmla="*/ 3 h 53" name="T7"/>
                      <a:gd fmla="*/ 17 w 21" name="T8"/>
                      <a:gd fmla="*/ 2 h 53" name="T9"/>
                    </a:gdLst>
                    <a:cxnLst>
                      <a:cxn ang="0">
                        <a:pos x="T0" y="T1"/>
                      </a:cxn>
                      <a:cxn ang="0">
                        <a:pos x="T2" y="T3"/>
                      </a:cxn>
                      <a:cxn ang="0">
                        <a:pos x="T4" y="T5"/>
                      </a:cxn>
                      <a:cxn ang="0">
                        <a:pos x="T6" y="T7"/>
                      </a:cxn>
                      <a:cxn ang="0">
                        <a:pos x="T8" y="T9"/>
                      </a:cxn>
                    </a:cxnLst>
                    <a:rect b="b" l="0" r="r" t="0"/>
                    <a:pathLst>
                      <a:path h="52" w="21">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9" name="Freeform 213"/>
                  <p:cNvSpPr/>
                  <p:nvPr/>
                </p:nvSpPr>
                <p:spPr bwMode="auto">
                  <a:xfrm>
                    <a:off x="820" y="1324"/>
                    <a:ext cx="13" cy="33"/>
                  </a:xfrm>
                  <a:custGeom>
                    <a:gdLst>
                      <a:gd fmla="*/ 20 w 20" name="T0"/>
                      <a:gd fmla="*/ 2 h 50" name="T1"/>
                      <a:gd fmla="*/ 19 w 20" name="T2"/>
                      <a:gd fmla="*/ 1 h 50" name="T3"/>
                      <a:gd fmla="*/ 17 w 20" name="T4"/>
                      <a:gd fmla="*/ 1 h 50" name="T5"/>
                      <a:gd fmla="*/ 10 w 20" name="T6"/>
                      <a:gd fmla="*/ 20 h 50" name="T7"/>
                      <a:gd fmla="*/ 6 w 20" name="T8"/>
                      <a:gd fmla="*/ 33 h 50" name="T9"/>
                      <a:gd fmla="*/ 1 w 20" name="T10"/>
                      <a:gd fmla="*/ 47 h 50" name="T11"/>
                      <a:gd fmla="*/ 3 w 20" name="T12"/>
                      <a:gd fmla="*/ 48 h 50" name="T13"/>
                      <a:gd fmla="*/ 3 w 20" name="T14"/>
                      <a:gd fmla="*/ 48 h 50" name="T15"/>
                      <a:gd fmla="*/ 0 w 20" name="T16"/>
                      <a:gd fmla="*/ 48 h 50" name="T17"/>
                      <a:gd fmla="*/ 0 w 20" name="T18"/>
                      <a:gd fmla="*/ 48 h 50" name="T19"/>
                      <a:gd fmla="*/ 2 w 20" name="T20"/>
                      <a:gd fmla="*/ 49 h 50" name="T21"/>
                      <a:gd fmla="*/ 4 w 20" name="T22"/>
                      <a:gd fmla="*/ 45 h 50" name="T23"/>
                      <a:gd fmla="*/ 10 w 20" name="T24"/>
                      <a:gd fmla="*/ 30 h 50" name="T25"/>
                      <a:gd fmla="*/ 19 w 20" name="T26"/>
                      <a:gd fmla="*/ 2 h 50" name="T27"/>
                      <a:gd fmla="*/ 17 w 20" name="T28"/>
                      <a:gd fmla="*/ 2 h 50" name="T29"/>
                      <a:gd fmla="*/ 17 w 20" name="T30"/>
                      <a:gd fmla="*/ 2 h 50" name="T31"/>
                      <a:gd fmla="*/ 20 w 20" name="T32"/>
                      <a:gd fmla="*/ 2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2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0" name="Freeform 214"/>
                  <p:cNvSpPr/>
                  <p:nvPr/>
                </p:nvSpPr>
                <p:spPr bwMode="auto">
                  <a:xfrm>
                    <a:off x="544" y="1510"/>
                    <a:ext cx="26" cy="40"/>
                  </a:xfrm>
                  <a:custGeom>
                    <a:gdLst>
                      <a:gd fmla="*/ 27 w 39" name="T0"/>
                      <a:gd fmla="*/ 57 h 60" name="T1"/>
                      <a:gd fmla="*/ 16 w 39" name="T2"/>
                      <a:gd fmla="*/ 36 h 60" name="T3"/>
                      <a:gd fmla="*/ 5 w 39" name="T4"/>
                      <a:gd fmla="*/ 22 h 60" name="T5"/>
                      <a:gd fmla="*/ 18 w 39" name="T6"/>
                      <a:gd fmla="*/ 4 h 60" name="T7"/>
                      <a:gd fmla="*/ 33 w 39" name="T8"/>
                      <a:gd fmla="*/ 30 h 60" name="T9"/>
                      <a:gd fmla="*/ 23 w 39" name="T10"/>
                      <a:gd fmla="*/ 57 h 60" name="T11"/>
                      <a:gd fmla="*/ 26 w 39" name="T12"/>
                      <a:gd fmla="*/ 57 h 60" name="T13"/>
                      <a:gd fmla="*/ 37 w 39" name="T14"/>
                      <a:gd fmla="*/ 16 h 60" name="T15"/>
                      <a:gd fmla="*/ 15 w 39" name="T16"/>
                      <a:gd fmla="*/ 1 h 60" name="T17"/>
                      <a:gd fmla="*/ 2 w 39" name="T18"/>
                      <a:gd fmla="*/ 20 h 60" name="T19"/>
                      <a:gd fmla="*/ 9 w 39" name="T20"/>
                      <a:gd fmla="*/ 34 h 60" name="T21"/>
                      <a:gd fmla="*/ 21 w 39" name="T22"/>
                      <a:gd fmla="*/ 48 h 60" name="T23"/>
                      <a:gd fmla="*/ 24 w 39" name="T24"/>
                      <a:gd fmla="*/ 59 h 60" name="T25"/>
                      <a:gd fmla="*/ 27 w 39" name="T26"/>
                      <a:gd fmla="*/ 57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39">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1" name="Freeform 215"/>
                  <p:cNvSpPr/>
                  <p:nvPr/>
                </p:nvSpPr>
                <p:spPr bwMode="auto">
                  <a:xfrm>
                    <a:off x="549" y="1514"/>
                    <a:ext cx="16" cy="17"/>
                  </a:xfrm>
                  <a:custGeom>
                    <a:gdLst>
                      <a:gd fmla="*/ 11 w 24" name="T0"/>
                      <a:gd fmla="*/ 22 h 25" name="T1"/>
                      <a:gd fmla="*/ 8 w 24" name="T2"/>
                      <a:gd fmla="*/ 5 h 25" name="T3"/>
                      <a:gd fmla="*/ 20 w 24" name="T4"/>
                      <a:gd fmla="*/ 11 h 25" name="T5"/>
                      <a:gd fmla="*/ 6 w 24" name="T6"/>
                      <a:gd fmla="*/ 19 h 25" name="T7"/>
                      <a:gd fmla="*/ 5 w 24" name="T8"/>
                      <a:gd fmla="*/ 22 h 25" name="T9"/>
                      <a:gd fmla="*/ 23 w 24" name="T10"/>
                      <a:gd fmla="*/ 13 h 25" name="T11"/>
                      <a:gd fmla="*/ 10 w 24" name="T12"/>
                      <a:gd fmla="*/ 1 h 25" name="T13"/>
                      <a:gd fmla="*/ 0 w 24" name="T14"/>
                      <a:gd fmla="*/ 13 h 25" name="T15"/>
                      <a:gd fmla="*/ 11 w 24" name="T16"/>
                      <a:gd fmla="*/ 25 h 25" name="T17"/>
                      <a:gd fmla="*/ 11 w 24" name="T18"/>
                      <a:gd fmla="*/ 22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4">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2" name="Freeform 216"/>
                  <p:cNvSpPr/>
                  <p:nvPr/>
                </p:nvSpPr>
                <p:spPr bwMode="auto">
                  <a:xfrm>
                    <a:off x="549" y="1516"/>
                    <a:ext cx="14" cy="14"/>
                  </a:xfrm>
                  <a:custGeom>
                    <a:gdLst>
                      <a:gd fmla="*/ 4 w 21" name="T0"/>
                      <a:gd fmla="*/ 5 h 21" name="T1"/>
                      <a:gd fmla="*/ 7 w 21" name="T2"/>
                      <a:gd fmla="*/ 7 h 21" name="T3"/>
                      <a:gd fmla="*/ 5 w 21" name="T4"/>
                      <a:gd fmla="*/ 15 h 21" name="T5"/>
                      <a:gd fmla="*/ 4 w 21" name="T6"/>
                      <a:gd fmla="*/ 14 h 21" name="T7"/>
                      <a:gd fmla="*/ 8 w 21" name="T8"/>
                      <a:gd fmla="*/ 6 h 21" name="T9"/>
                      <a:gd fmla="*/ 12 w 21" name="T10"/>
                      <a:gd fmla="*/ 6 h 21" name="T11"/>
                      <a:gd fmla="*/ 9 w 21" name="T12"/>
                      <a:gd fmla="*/ 18 h 21" name="T13"/>
                      <a:gd fmla="*/ 8 w 21" name="T14"/>
                      <a:gd fmla="*/ 15 h 21" name="T15"/>
                      <a:gd fmla="*/ 13 w 21" name="T16"/>
                      <a:gd fmla="*/ 4 h 21" name="T17"/>
                      <a:gd fmla="*/ 17 w 21" name="T18"/>
                      <a:gd fmla="*/ 3 h 21" name="T19"/>
                      <a:gd fmla="*/ 12 w 21" name="T20"/>
                      <a:gd fmla="*/ 5 h 21" name="T21"/>
                      <a:gd fmla="*/ 11 w 21" name="T22"/>
                      <a:gd fmla="*/ 3 h 21" name="T23"/>
                      <a:gd fmla="*/ 9 w 21" name="T24"/>
                      <a:gd fmla="*/ 10 h 21" name="T25"/>
                      <a:gd fmla="*/ 9 w 21" name="T26"/>
                      <a:gd fmla="*/ 14 h 21" name="T27"/>
                      <a:gd fmla="*/ 12 w 21" name="T28"/>
                      <a:gd fmla="*/ 14 h 21" name="T29"/>
                      <a:gd fmla="*/ 13 w 21" name="T30"/>
                      <a:gd fmla="*/ 13 h 21" name="T31"/>
                      <a:gd fmla="*/ 18 w 21" name="T32"/>
                      <a:gd fmla="*/ 9 h 21" name="T33"/>
                      <a:gd fmla="*/ 17 w 21" name="T34"/>
                      <a:gd fmla="*/ 11 h 21" name="T35"/>
                      <a:gd fmla="*/ 15 w 21" name="T36"/>
                      <a:gd fmla="*/ 8 h 21" name="T37"/>
                      <a:gd fmla="*/ 7 w 21" name="T38"/>
                      <a:gd fmla="*/ 10 h 21" name="T39"/>
                      <a:gd fmla="*/ 7 w 21" name="T40"/>
                      <a:gd fmla="*/ 10 h 21" name="T41"/>
                      <a:gd fmla="*/ 8 w 21" name="T42"/>
                      <a:gd fmla="*/ 14 h 21" name="T43"/>
                      <a:gd fmla="*/ 12 w 21" name="T44"/>
                      <a:gd fmla="*/ 1 h 21" name="T45"/>
                      <a:gd fmla="*/ 17 w 21" name="T46"/>
                      <a:gd fmla="*/ 4 h 21" name="T47"/>
                      <a:gd fmla="*/ 18 w 21" name="T48"/>
                      <a:gd fmla="*/ 10 h 21" name="T49"/>
                      <a:gd fmla="*/ 20 w 21" name="T50"/>
                      <a:gd fmla="*/ 10 h 21" name="T51"/>
                      <a:gd fmla="*/ 21 w 21" name="T52"/>
                      <a:gd fmla="*/ 8 h 21" name="T53"/>
                      <a:gd fmla="*/ 18 w 21" name="T54"/>
                      <a:gd fmla="*/ 8 h 21" name="T55"/>
                      <a:gd fmla="*/ 18 w 21" name="T56"/>
                      <a:gd fmla="*/ 13 h 21" name="T57"/>
                      <a:gd fmla="*/ 15 w 21" name="T58"/>
                      <a:gd fmla="*/ 13 h 21" name="T59"/>
                      <a:gd fmla="*/ 17 w 21" name="T60"/>
                      <a:gd fmla="*/ 6 h 21" name="T61"/>
                      <a:gd fmla="*/ 16 w 21" name="T62"/>
                      <a:gd fmla="*/ 5 h 21" name="T63"/>
                      <a:gd fmla="*/ 11 w 21" name="T64"/>
                      <a:gd fmla="*/ 5 h 21" name="T65"/>
                      <a:gd fmla="*/ 10 w 21" name="T66"/>
                      <a:gd fmla="*/ 13 h 21" name="T67"/>
                      <a:gd fmla="*/ 13 w 21" name="T68"/>
                      <a:gd fmla="*/ 3 h 21" name="T69"/>
                      <a:gd fmla="*/ 14 w 21" name="T70"/>
                      <a:gd fmla="*/ 6 h 21" name="T71"/>
                      <a:gd fmla="*/ 9 w 21" name="T72"/>
                      <a:gd fmla="*/ 17 h 21" name="T73"/>
                      <a:gd fmla="*/ 5 w 21" name="T74"/>
                      <a:gd fmla="*/ 17 h 21" name="T75"/>
                      <a:gd fmla="*/ 8 w 21" name="T76"/>
                      <a:gd fmla="*/ 5 h 21" name="T77"/>
                      <a:gd fmla="*/ 10 w 21" name="T78"/>
                      <a:gd fmla="*/ 4 h 21" name="T79"/>
                      <a:gd fmla="*/ 5 w 21" name="T80"/>
                      <a:gd fmla="*/ 14 h 21" name="T81"/>
                      <a:gd fmla="*/ 1 w 21" name="T82"/>
                      <a:gd fmla="*/ 13 h 21" name="T83"/>
                      <a:gd fmla="*/ 4 w 21" name="T84"/>
                      <a:gd fmla="*/ 5 h 2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 w="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3" name="Freeform 217"/>
                  <p:cNvSpPr/>
                  <p:nvPr/>
                </p:nvSpPr>
                <p:spPr bwMode="auto">
                  <a:xfrm>
                    <a:off x="530" y="1583"/>
                    <a:ext cx="36" cy="52"/>
                  </a:xfrm>
                  <a:custGeom>
                    <a:gdLst>
                      <a:gd fmla="*/ 30 w 54" name="T0"/>
                      <a:gd fmla="*/ 2 h 78" name="T1"/>
                      <a:gd fmla="*/ 7 w 54" name="T2"/>
                      <a:gd fmla="*/ 11 h 78" name="T3"/>
                      <a:gd fmla="*/ 5 w 54" name="T4"/>
                      <a:gd fmla="*/ 47 h 78" name="T5"/>
                      <a:gd fmla="*/ 30 w 54" name="T6"/>
                      <a:gd fmla="*/ 74 h 78" name="T7"/>
                      <a:gd fmla="*/ 54 w 54" name="T8"/>
                      <a:gd fmla="*/ 63 h 78" name="T9"/>
                      <a:gd fmla="*/ 54 w 54" name="T10"/>
                      <a:gd fmla="*/ 61 h 78" name="T11"/>
                      <a:gd fmla="*/ 43 w 54" name="T12"/>
                      <a:gd fmla="*/ 50 h 78" name="T13"/>
                      <a:gd fmla="*/ 40 w 54" name="T14"/>
                      <a:gd fmla="*/ 51 h 78" name="T15"/>
                      <a:gd fmla="*/ 17 w 54" name="T16"/>
                      <a:gd fmla="*/ 34 h 78" name="T17"/>
                      <a:gd fmla="*/ 29 w 54" name="T18"/>
                      <a:gd fmla="*/ 20 h 78" name="T19"/>
                      <a:gd fmla="*/ 27 w 54" name="T20"/>
                      <a:gd fmla="*/ 4 h 78" name="T21"/>
                      <a:gd fmla="*/ 25 w 54" name="T22"/>
                      <a:gd fmla="*/ 4 h 78" name="T23"/>
                      <a:gd fmla="*/ 24 w 54" name="T24"/>
                      <a:gd fmla="*/ 20 h 78" name="T25"/>
                      <a:gd fmla="*/ 20 w 54" name="T26"/>
                      <a:gd fmla="*/ 22 h 78" name="T27"/>
                      <a:gd fmla="*/ 15 w 54" name="T28"/>
                      <a:gd fmla="*/ 31 h 78" name="T29"/>
                      <a:gd fmla="*/ 26 w 54" name="T30"/>
                      <a:gd fmla="*/ 55 h 78" name="T31"/>
                      <a:gd fmla="*/ 38 w 54" name="T32"/>
                      <a:gd fmla="*/ 55 h 78" name="T33"/>
                      <a:gd fmla="*/ 49 w 54" name="T34"/>
                      <a:gd fmla="*/ 60 h 78" name="T35"/>
                      <a:gd fmla="*/ 48 w 54" name="T36"/>
                      <a:gd fmla="*/ 68 h 78" name="T37"/>
                      <a:gd fmla="*/ 21 w 54" name="T38"/>
                      <a:gd fmla="*/ 67 h 78" name="T39"/>
                      <a:gd fmla="*/ 5 w 54" name="T40"/>
                      <a:gd fmla="*/ 33 h 78" name="T41"/>
                      <a:gd fmla="*/ 9 w 54" name="T42"/>
                      <a:gd fmla="*/ 12 h 78" name="T43"/>
                      <a:gd fmla="*/ 30 w 54" name="T44"/>
                      <a:gd fmla="*/ 5 h 78" name="T45"/>
                      <a:gd fmla="*/ 30 w 54" name="T46"/>
                      <a:gd fmla="*/ 2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54">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4" name="Freeform 218"/>
                  <p:cNvSpPr/>
                  <p:nvPr/>
                </p:nvSpPr>
                <p:spPr bwMode="auto">
                  <a:xfrm>
                    <a:off x="547" y="1585"/>
                    <a:ext cx="5" cy="14"/>
                  </a:xfrm>
                  <a:custGeom>
                    <a:gdLst>
                      <a:gd fmla="*/ 3 w 8" name="T0"/>
                      <a:gd fmla="*/ 0 h 21" name="T1"/>
                      <a:gd fmla="*/ 3 w 8" name="T2"/>
                      <a:gd fmla="*/ 0 h 21" name="T3"/>
                      <a:gd fmla="*/ 1 w 8" name="T4"/>
                      <a:gd fmla="*/ 1 h 21" name="T5"/>
                      <a:gd fmla="*/ 1 w 8" name="T6"/>
                      <a:gd fmla="*/ 2 h 21" name="T7"/>
                      <a:gd fmla="*/ 2 w 8" name="T8"/>
                      <a:gd fmla="*/ 3 h 21" name="T9"/>
                      <a:gd fmla="*/ 5 w 8" name="T10"/>
                      <a:gd fmla="*/ 12 h 21" name="T11"/>
                      <a:gd fmla="*/ 5 w 8" name="T12"/>
                      <a:gd fmla="*/ 16 h 21" name="T13"/>
                      <a:gd fmla="*/ 2 w 8" name="T14"/>
                      <a:gd fmla="*/ 18 h 21" name="T15"/>
                      <a:gd fmla="*/ 2 w 8" name="T16"/>
                      <a:gd fmla="*/ 21 h 21" name="T17"/>
                      <a:gd fmla="*/ 8 w 8" name="T18"/>
                      <a:gd fmla="*/ 15 h 21" name="T19"/>
                      <a:gd fmla="*/ 4 w 8" name="T20"/>
                      <a:gd fmla="*/ 1 h 21" name="T21"/>
                      <a:gd fmla="*/ 4 w 8" name="T22"/>
                      <a:gd fmla="*/ 2 h 21" name="T23"/>
                      <a:gd fmla="*/ 4 w 8" name="T24"/>
                      <a:gd fmla="*/ 2 h 21" name="T25"/>
                      <a:gd fmla="*/ 2 w 8" name="T26"/>
                      <a:gd fmla="*/ 3 h 21" name="T27"/>
                      <a:gd fmla="*/ 3 w 8" name="T28"/>
                      <a:gd fmla="*/ 3 h 21" name="T29"/>
                      <a:gd fmla="*/ 3 w 8" name="T30"/>
                      <a:gd fmla="*/ 0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8">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5" name="Freeform 219"/>
                  <p:cNvSpPr/>
                  <p:nvPr/>
                </p:nvSpPr>
                <p:spPr bwMode="auto">
                  <a:xfrm>
                    <a:off x="548" y="1585"/>
                    <a:ext cx="2" cy="3"/>
                  </a:xfrm>
                  <a:custGeom>
                    <a:gdLst>
                      <a:gd fmla="*/ 0 w 3" name="T0"/>
                      <a:gd fmla="*/ 2 h 4" name="T1"/>
                      <a:gd fmla="*/ 0 w 3" name="T2"/>
                      <a:gd fmla="*/ 2 h 4" name="T3"/>
                      <a:gd fmla="*/ 3 w 3" name="T4"/>
                      <a:gd fmla="*/ 2 h 4" name="T5"/>
                      <a:gd fmla="*/ 3 w 3" name="T6"/>
                      <a:gd fmla="*/ 2 h 4" name="T7"/>
                      <a:gd fmla="*/ 0 w 3" name="T8"/>
                      <a:gd fmla="*/ 2 h 4" name="T9"/>
                      <a:gd fmla="*/ 0 w 3" name="T10"/>
                      <a:gd fmla="*/ 2 h 4" name="T11"/>
                      <a:gd fmla="*/ 3 w 3" name="T12"/>
                      <a:gd fmla="*/ 2 h 4" name="T13"/>
                      <a:gd fmla="*/ 3 w 3" name="T14"/>
                      <a:gd fmla="*/ 2 h 4" name="T15"/>
                      <a:gd fmla="*/ 0 w 3"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6" name="Freeform 220"/>
                  <p:cNvSpPr/>
                  <p:nvPr/>
                </p:nvSpPr>
                <p:spPr bwMode="auto">
                  <a:xfrm>
                    <a:off x="556" y="1615"/>
                    <a:ext cx="13" cy="12"/>
                  </a:xfrm>
                  <a:custGeom>
                    <a:gdLst>
                      <a:gd fmla="*/ 3 w 20" name="T0"/>
                      <a:gd fmla="*/ 7 h 19" name="T1"/>
                      <a:gd fmla="*/ 6 w 20" name="T2"/>
                      <a:gd fmla="*/ 2 h 19" name="T3"/>
                      <a:gd fmla="*/ 4 w 20" name="T4"/>
                      <a:gd fmla="*/ 3 h 19" name="T5"/>
                      <a:gd fmla="*/ 17 w 20" name="T6"/>
                      <a:gd fmla="*/ 13 h 19" name="T7"/>
                      <a:gd fmla="*/ 17 w 20" name="T8"/>
                      <a:gd fmla="*/ 11 h 19" name="T9"/>
                      <a:gd fmla="*/ 14 w 20" name="T10"/>
                      <a:gd fmla="*/ 16 h 19" name="T11"/>
                      <a:gd fmla="*/ 17 w 20" name="T12"/>
                      <a:gd fmla="*/ 16 h 19" name="T13"/>
                      <a:gd fmla="*/ 12 w 20" name="T14"/>
                      <a:gd fmla="*/ 11 h 19" name="T15"/>
                      <a:gd fmla="*/ 10 w 20" name="T16"/>
                      <a:gd fmla="*/ 13 h 19" name="T17"/>
                      <a:gd fmla="*/ 13 w 20" name="T18"/>
                      <a:gd fmla="*/ 14 h 19" name="T19"/>
                      <a:gd fmla="*/ 15 w 20" name="T20"/>
                      <a:gd fmla="*/ 12 h 19" name="T21"/>
                      <a:gd fmla="*/ 14 w 20" name="T22"/>
                      <a:gd fmla="*/ 10 h 19" name="T23"/>
                      <a:gd fmla="*/ 13 w 20" name="T24"/>
                      <a:gd fmla="*/ 12 h 19" name="T25"/>
                      <a:gd fmla="*/ 14 w 20" name="T26"/>
                      <a:gd fmla="*/ 13 h 19" name="T27"/>
                      <a:gd fmla="*/ 16 w 20" name="T28"/>
                      <a:gd fmla="*/ 11 h 19" name="T29"/>
                      <a:gd fmla="*/ 12 w 20" name="T30"/>
                      <a:gd fmla="*/ 9 h 19" name="T31"/>
                      <a:gd fmla="*/ 11 w 20" name="T32"/>
                      <a:gd fmla="*/ 12 h 19" name="T33"/>
                      <a:gd fmla="*/ 12 w 20" name="T34"/>
                      <a:gd fmla="*/ 13 h 19" name="T35"/>
                      <a:gd fmla="*/ 14 w 20" name="T36"/>
                      <a:gd fmla="*/ 11 h 19" name="T37"/>
                      <a:gd fmla="*/ 12 w 20" name="T38"/>
                      <a:gd fmla="*/ 10 h 19" name="T39"/>
                      <a:gd fmla="*/ 10 w 20" name="T40"/>
                      <a:gd fmla="*/ 12 h 19" name="T41"/>
                      <a:gd fmla="*/ 14 w 20" name="T42"/>
                      <a:gd fmla="*/ 18 h 19" name="T43"/>
                      <a:gd fmla="*/ 17 w 20" name="T44"/>
                      <a:gd fmla="*/ 18 h 19" name="T45"/>
                      <a:gd fmla="*/ 19 w 20" name="T46"/>
                      <a:gd fmla="*/ 13 h 19" name="T47"/>
                      <a:gd fmla="*/ 19 w 20" name="T48"/>
                      <a:gd fmla="*/ 11 h 19" name="T49"/>
                      <a:gd fmla="*/ 5 w 20" name="T50"/>
                      <a:gd fmla="*/ 0 h 19" name="T51"/>
                      <a:gd fmla="*/ 3 w 20" name="T52"/>
                      <a:gd fmla="*/ 1 h 19" name="T53"/>
                      <a:gd fmla="*/ 1 w 20" name="T54"/>
                      <a:gd fmla="*/ 5 h 19" name="T55"/>
                      <a:gd fmla="*/ 3 w 20" name="T56"/>
                      <a:gd fmla="*/ 7 h 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 w="20">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7" name="Freeform 221"/>
                  <p:cNvSpPr/>
                  <p:nvPr/>
                </p:nvSpPr>
                <p:spPr bwMode="auto">
                  <a:xfrm>
                    <a:off x="564" y="1622"/>
                    <a:ext cx="3" cy="3"/>
                  </a:xfrm>
                  <a:custGeom>
                    <a:gdLst>
                      <a:gd fmla="*/ 3 w 5" name="T0"/>
                      <a:gd fmla="*/ 4 h 5" name="T1"/>
                      <a:gd fmla="*/ 3 w 5" name="T2"/>
                      <a:gd fmla="*/ 3 h 5" name="T3"/>
                      <a:gd fmla="*/ 1 w 5" name="T4"/>
                      <a:gd fmla="*/ 2 h 5" name="T5"/>
                      <a:gd fmla="*/ 1 w 5" name="T6"/>
                      <a:gd fmla="*/ 2 h 5" name="T7"/>
                      <a:gd fmla="*/ 4 w 5" name="T8"/>
                      <a:gd fmla="*/ 3 h 5" name="T9"/>
                      <a:gd fmla="*/ 4 w 5" name="T10"/>
                      <a:gd fmla="*/ 2 h 5" name="T11"/>
                      <a:gd fmla="*/ 2 w 5" name="T12"/>
                      <a:gd fmla="*/ 2 h 5" name="T13"/>
                      <a:gd fmla="*/ 2 w 5" name="T14"/>
                      <a:gd fmla="*/ 2 h 5" name="T15"/>
                      <a:gd fmla="*/ 5 w 5" name="T16"/>
                      <a:gd fmla="*/ 2 h 5" name="T17"/>
                      <a:gd fmla="*/ 5 w 5" name="T18"/>
                      <a:gd fmla="*/ 0 h 5" name="T19"/>
                      <a:gd fmla="*/ 3 w 5" name="T20"/>
                      <a:gd fmla="*/ 0 h 5" name="T21"/>
                      <a:gd fmla="*/ 1 w 5" name="T22"/>
                      <a:gd fmla="*/ 1 h 5" name="T23"/>
                      <a:gd fmla="*/ 4 w 5" name="T24"/>
                      <a:gd fmla="*/ 2 h 5" name="T25"/>
                      <a:gd fmla="*/ 4 w 5" name="T26"/>
                      <a:gd fmla="*/ 1 h 5" name="T27"/>
                      <a:gd fmla="*/ 2 w 5" name="T28"/>
                      <a:gd fmla="*/ 0 h 5" name="T29"/>
                      <a:gd fmla="*/ 0 w 5" name="T30"/>
                      <a:gd fmla="*/ 3 h 5" name="T31"/>
                      <a:gd fmla="*/ 3 w 5" name="T32"/>
                      <a:gd fmla="*/ 4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8" name="Freeform 222"/>
                  <p:cNvSpPr/>
                  <p:nvPr/>
                </p:nvSpPr>
                <p:spPr bwMode="auto">
                  <a:xfrm>
                    <a:off x="553" y="1618"/>
                    <a:ext cx="13" cy="13"/>
                  </a:xfrm>
                  <a:custGeom>
                    <a:gdLst>
                      <a:gd fmla="*/ 1 w 20" name="T0"/>
                      <a:gd fmla="*/ 3 h 19" name="T1"/>
                      <a:gd fmla="*/ 17 w 20" name="T2"/>
                      <a:gd fmla="*/ 17 h 19" name="T3"/>
                      <a:gd fmla="*/ 18 w 20" name="T4"/>
                      <a:gd fmla="*/ 15 h 19" name="T5"/>
                      <a:gd fmla="*/ 3 w 20" name="T6"/>
                      <a:gd fmla="*/ 1 h 19" name="T7"/>
                      <a:gd fmla="*/ 1 w 20" name="T8"/>
                      <a:gd fmla="*/ 3 h 19" name="T9"/>
                    </a:gdLst>
                    <a:cxnLst>
                      <a:cxn ang="0">
                        <a:pos x="T0" y="T1"/>
                      </a:cxn>
                      <a:cxn ang="0">
                        <a:pos x="T2" y="T3"/>
                      </a:cxn>
                      <a:cxn ang="0">
                        <a:pos x="T4" y="T5"/>
                      </a:cxn>
                      <a:cxn ang="0">
                        <a:pos x="T6" y="T7"/>
                      </a:cxn>
                      <a:cxn ang="0">
                        <a:pos x="T8" y="T9"/>
                      </a:cxn>
                    </a:cxnLst>
                    <a:rect b="b" l="0" r="r" t="0"/>
                    <a:pathLst>
                      <a:path h="19" w="20">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9" name="Freeform 223"/>
                  <p:cNvSpPr/>
                  <p:nvPr/>
                </p:nvSpPr>
                <p:spPr bwMode="auto">
                  <a:xfrm>
                    <a:off x="542" y="1585"/>
                    <a:ext cx="6" cy="14"/>
                  </a:xfrm>
                  <a:custGeom>
                    <a:gdLst>
                      <a:gd fmla="*/ 8 w 8" name="T0"/>
                      <a:gd fmla="*/ 19 h 21" name="T1"/>
                      <a:gd fmla="*/ 6 w 8" name="T2"/>
                      <a:gd fmla="*/ 11 h 21" name="T3"/>
                      <a:gd fmla="*/ 3 w 8" name="T4"/>
                      <a:gd fmla="*/ 2 h 21" name="T5"/>
                      <a:gd fmla="*/ 0 w 8" name="T6"/>
                      <a:gd fmla="*/ 2 h 21" name="T7"/>
                      <a:gd fmla="*/ 3 w 8" name="T8"/>
                      <a:gd fmla="*/ 10 h 21" name="T9"/>
                      <a:gd fmla="*/ 5 w 8" name="T10"/>
                      <a:gd fmla="*/ 20 h 21" name="T11"/>
                      <a:gd fmla="*/ 8 w 8" name="T12"/>
                      <a:gd fmla="*/ 19 h 21" name="T13"/>
                    </a:gdLst>
                    <a:cxnLst>
                      <a:cxn ang="0">
                        <a:pos x="T0" y="T1"/>
                      </a:cxn>
                      <a:cxn ang="0">
                        <a:pos x="T2" y="T3"/>
                      </a:cxn>
                      <a:cxn ang="0">
                        <a:pos x="T4" y="T5"/>
                      </a:cxn>
                      <a:cxn ang="0">
                        <a:pos x="T6" y="T7"/>
                      </a:cxn>
                      <a:cxn ang="0">
                        <a:pos x="T8" y="T9"/>
                      </a:cxn>
                      <a:cxn ang="0">
                        <a:pos x="T10" y="T11"/>
                      </a:cxn>
                      <a:cxn ang="0">
                        <a:pos x="T12" y="T13"/>
                      </a:cxn>
                    </a:cxnLst>
                    <a:rect b="b" l="0" r="r" t="0"/>
                    <a:pathLst>
                      <a:path h="21" w="8">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0" name="Freeform 224"/>
                  <p:cNvSpPr/>
                  <p:nvPr/>
                </p:nvSpPr>
                <p:spPr bwMode="auto">
                  <a:xfrm>
                    <a:off x="936" y="1544"/>
                    <a:ext cx="43" cy="44"/>
                  </a:xfrm>
                  <a:custGeom>
                    <a:gdLst>
                      <a:gd fmla="*/ 42 w 65" name="T0"/>
                      <a:gd fmla="*/ 16 h 65" name="T1"/>
                      <a:gd fmla="*/ 22 w 65" name="T2"/>
                      <a:gd fmla="*/ 24 h 65" name="T3"/>
                      <a:gd fmla="*/ 19 w 65" name="T4"/>
                      <a:gd fmla="*/ 40 h 65" name="T5"/>
                      <a:gd fmla="*/ 32 w 65" name="T6"/>
                      <a:gd fmla="*/ 41 h 65" name="T7"/>
                      <a:gd fmla="*/ 43 w 65" name="T8"/>
                      <a:gd fmla="*/ 16 h 65" name="T9"/>
                      <a:gd fmla="*/ 40 w 65" name="T10"/>
                      <a:gd fmla="*/ 16 h 65" name="T11"/>
                      <a:gd fmla="*/ 50 w 65" name="T12"/>
                      <a:gd fmla="*/ 43 h 65" name="T13"/>
                      <a:gd fmla="*/ 63 w 65" name="T14"/>
                      <a:gd fmla="*/ 22 h 65" name="T15"/>
                      <a:gd fmla="*/ 46 w 65" name="T16"/>
                      <a:gd fmla="*/ 4 h 65" name="T17"/>
                      <a:gd fmla="*/ 4 w 65" name="T18"/>
                      <a:gd fmla="*/ 33 h 65" name="T19"/>
                      <a:gd fmla="*/ 52 w 65" name="T20"/>
                      <a:gd fmla="*/ 49 h 65" name="T21"/>
                      <a:gd fmla="*/ 50 w 65" name="T22"/>
                      <a:gd fmla="*/ 47 h 65" name="T23"/>
                      <a:gd fmla="*/ 10 w 65" name="T24"/>
                      <a:gd fmla="*/ 40 h 65" name="T25"/>
                      <a:gd fmla="*/ 33 w 65" name="T26"/>
                      <a:gd fmla="*/ 6 h 65" name="T27"/>
                      <a:gd fmla="*/ 56 w 65" name="T28"/>
                      <a:gd fmla="*/ 12 h 65" name="T29"/>
                      <a:gd fmla="*/ 49 w 65" name="T30"/>
                      <a:gd fmla="*/ 40 h 65" name="T31"/>
                      <a:gd fmla="*/ 43 w 65" name="T32"/>
                      <a:gd fmla="*/ 16 h 65" name="T33"/>
                      <a:gd fmla="*/ 40 w 65" name="T34"/>
                      <a:gd fmla="*/ 16 h 65" name="T35"/>
                      <a:gd fmla="*/ 32 w 65" name="T36"/>
                      <a:gd fmla="*/ 37 h 65" name="T37"/>
                      <a:gd fmla="*/ 28 w 65" name="T38"/>
                      <a:gd fmla="*/ 40 h 65" name="T39"/>
                      <a:gd fmla="*/ 26 w 65" name="T40"/>
                      <a:gd fmla="*/ 23 h 65" name="T41"/>
                      <a:gd fmla="*/ 42 w 65" name="T42"/>
                      <a:gd fmla="*/ 18 h 65" name="T43"/>
                      <a:gd fmla="*/ 42 w 65" name="T44"/>
                      <a:gd fmla="*/ 16 h 6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5" w="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1" name="Freeform 225"/>
                  <p:cNvSpPr/>
                  <p:nvPr/>
                </p:nvSpPr>
                <p:spPr bwMode="auto">
                  <a:xfrm>
                    <a:off x="960" y="1515"/>
                    <a:ext cx="35" cy="20"/>
                  </a:xfrm>
                  <a:custGeom>
                    <a:gdLst>
                      <a:gd fmla="*/ 4 w 52" name="T0"/>
                      <a:gd fmla="*/ 6 h 30" name="T1"/>
                      <a:gd fmla="*/ 31 w 52" name="T2"/>
                      <a:gd fmla="*/ 6 h 30" name="T3"/>
                      <a:gd fmla="*/ 42 w 52" name="T4"/>
                      <a:gd fmla="*/ 5 h 30" name="T5"/>
                      <a:gd fmla="*/ 40 w 52" name="T6"/>
                      <a:gd fmla="*/ 13 h 30" name="T7"/>
                      <a:gd fmla="*/ 32 w 52" name="T8"/>
                      <a:gd fmla="*/ 22 h 30" name="T9"/>
                      <a:gd fmla="*/ 29 w 52" name="T10"/>
                      <a:gd fmla="*/ 25 h 30" name="T11"/>
                      <a:gd fmla="*/ 19 w 52" name="T12"/>
                      <a:gd fmla="*/ 21 h 30" name="T13"/>
                      <a:gd fmla="*/ 2 w 52" name="T14"/>
                      <a:gd fmla="*/ 6 h 30" name="T15"/>
                      <a:gd fmla="*/ 0 w 52" name="T16"/>
                      <a:gd fmla="*/ 7 h 30" name="T17"/>
                      <a:gd fmla="*/ 24 w 52" name="T18"/>
                      <a:gd fmla="*/ 28 h 30" name="T19"/>
                      <a:gd fmla="*/ 32 w 52" name="T20"/>
                      <a:gd fmla="*/ 25 h 30" name="T21"/>
                      <a:gd fmla="*/ 51 w 52" name="T22"/>
                      <a:gd fmla="*/ 6 h 30" name="T23"/>
                      <a:gd fmla="*/ 50 w 52" name="T24"/>
                      <a:gd fmla="*/ 5 h 30" name="T25"/>
                      <a:gd fmla="*/ 3 w 52" name="T26"/>
                      <a:gd fmla="*/ 5 h 30" name="T27"/>
                      <a:gd fmla="*/ 3 w 52" name="T28"/>
                      <a:gd fmla="*/ 7 h 30" name="T29"/>
                      <a:gd fmla="*/ 4 w 52" name="T30"/>
                      <a:gd fmla="*/ 7 h 30" name="T31"/>
                      <a:gd fmla="*/ 4 w 52" name="T32"/>
                      <a:gd fmla="*/ 6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52">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2" name="Freeform 226"/>
                  <p:cNvSpPr/>
                  <p:nvPr/>
                </p:nvSpPr>
                <p:spPr bwMode="auto">
                  <a:xfrm>
                    <a:off x="960" y="1516"/>
                    <a:ext cx="37" cy="27"/>
                  </a:xfrm>
                  <a:custGeom>
                    <a:gdLst>
                      <a:gd fmla="*/ 3 w 55" name="T0"/>
                      <a:gd fmla="*/ 5 h 40" name="T1"/>
                      <a:gd fmla="*/ 2 w 55" name="T2"/>
                      <a:gd fmla="*/ 4 h 40" name="T3"/>
                      <a:gd fmla="*/ 0 w 55" name="T4"/>
                      <a:gd fmla="*/ 5 h 40" name="T5"/>
                      <a:gd fmla="*/ 2 w 55" name="T6"/>
                      <a:gd fmla="*/ 37 h 40" name="T7"/>
                      <a:gd fmla="*/ 3 w 55" name="T8"/>
                      <a:gd fmla="*/ 38 h 40" name="T9"/>
                      <a:gd fmla="*/ 34 w 55" name="T10"/>
                      <a:gd fmla="*/ 38 h 40" name="T11"/>
                      <a:gd fmla="*/ 51 w 55" name="T12"/>
                      <a:gd fmla="*/ 36 h 40" name="T13"/>
                      <a:gd fmla="*/ 53 w 55" name="T14"/>
                      <a:gd fmla="*/ 23 h 40" name="T15"/>
                      <a:gd fmla="*/ 50 w 55" name="T16"/>
                      <a:gd fmla="*/ 1 h 40" name="T17"/>
                      <a:gd fmla="*/ 48 w 55" name="T18"/>
                      <a:gd fmla="*/ 2 h 40" name="T19"/>
                      <a:gd fmla="*/ 50 w 55" name="T20"/>
                      <a:gd fmla="*/ 13 h 40" name="T21"/>
                      <a:gd fmla="*/ 51 w 55" name="T22"/>
                      <a:gd fmla="*/ 26 h 40" name="T23"/>
                      <a:gd fmla="*/ 47 w 55" name="T24"/>
                      <a:gd fmla="*/ 36 h 40" name="T25"/>
                      <a:gd fmla="*/ 30 w 55" name="T26"/>
                      <a:gd fmla="*/ 36 h 40" name="T27"/>
                      <a:gd fmla="*/ 4 w 55" name="T28"/>
                      <a:gd fmla="*/ 33 h 40" name="T29"/>
                      <a:gd fmla="*/ 3 w 55" name="T30"/>
                      <a:gd fmla="*/ 19 h 40" name="T31"/>
                      <a:gd fmla="*/ 2 w 55" name="T32"/>
                      <a:gd fmla="*/ 6 h 40" name="T33"/>
                      <a:gd fmla="*/ 3 w 55" name="T34"/>
                      <a:gd fmla="*/ 5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55">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3" name="Freeform 227"/>
                  <p:cNvSpPr/>
                  <p:nvPr/>
                </p:nvSpPr>
                <p:spPr bwMode="auto">
                  <a:xfrm>
                    <a:off x="959" y="1504"/>
                    <a:ext cx="36" cy="17"/>
                  </a:xfrm>
                  <a:custGeom>
                    <a:gdLst>
                      <a:gd fmla="*/ 3 w 53" name="T0"/>
                      <a:gd fmla="*/ 25 h 26" name="T1"/>
                      <a:gd fmla="*/ 11 w 53" name="T2"/>
                      <a:gd fmla="*/ 17 h 26" name="T3"/>
                      <a:gd fmla="*/ 22 w 53" name="T4"/>
                      <a:gd fmla="*/ 7 h 26" name="T5"/>
                      <a:gd fmla="*/ 34 w 53" name="T6"/>
                      <a:gd fmla="*/ 7 h 26" name="T7"/>
                      <a:gd fmla="*/ 51 w 53" name="T8"/>
                      <a:gd fmla="*/ 22 h 26" name="T9"/>
                      <a:gd fmla="*/ 52 w 53" name="T10"/>
                      <a:gd fmla="*/ 21 h 26" name="T11"/>
                      <a:gd fmla="*/ 39 w 53" name="T12"/>
                      <a:gd fmla="*/ 9 h 26" name="T13"/>
                      <a:gd fmla="*/ 26 w 53" name="T14"/>
                      <a:gd fmla="*/ 0 h 26" name="T15"/>
                      <a:gd fmla="*/ 20 w 53" name="T16"/>
                      <a:gd fmla="*/ 6 h 26" name="T17"/>
                      <a:gd fmla="*/ 12 w 53" name="T18"/>
                      <a:gd fmla="*/ 14 h 26" name="T19"/>
                      <a:gd fmla="*/ 2 w 53" name="T20"/>
                      <a:gd fmla="*/ 24 h 26" name="T21"/>
                      <a:gd fmla="*/ 3 w 53" name="T22"/>
                      <a:gd fmla="*/ 25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4" name="Freeform 228"/>
                  <p:cNvSpPr/>
                  <p:nvPr/>
                </p:nvSpPr>
                <p:spPr bwMode="auto">
                  <a:xfrm>
                    <a:off x="911" y="1456"/>
                    <a:ext cx="8" cy="58"/>
                  </a:xfrm>
                  <a:custGeom>
                    <a:gdLst>
                      <a:gd fmla="*/ 3 w 13" name="T0"/>
                      <a:gd fmla="*/ 2 h 87" name="T1"/>
                      <a:gd fmla="*/ 2 w 13" name="T2"/>
                      <a:gd fmla="*/ 40 h 87" name="T3"/>
                      <a:gd fmla="*/ 4 w 13" name="T4"/>
                      <a:gd fmla="*/ 82 h 87" name="T5"/>
                      <a:gd fmla="*/ 6 w 13" name="T6"/>
                      <a:gd fmla="*/ 83 h 87" name="T7"/>
                      <a:gd fmla="*/ 11 w 13" name="T8"/>
                      <a:gd fmla="*/ 76 h 87" name="T9"/>
                      <a:gd fmla="*/ 8 w 13" name="T10"/>
                      <a:gd fmla="*/ 32 h 87" name="T11"/>
                      <a:gd fmla="*/ 2 w 13" name="T12"/>
                      <a:gd fmla="*/ 2 h 87" name="T13"/>
                      <a:gd fmla="*/ 1 w 13" name="T14"/>
                      <a:gd fmla="*/ 4 h 87" name="T15"/>
                      <a:gd fmla="*/ 3 w 13" name="T16"/>
                      <a:gd fmla="*/ 6 h 87" name="T17"/>
                      <a:gd fmla="*/ 5 w 13" name="T18"/>
                      <a:gd fmla="*/ 4 h 87" name="T19"/>
                      <a:gd fmla="*/ 6 w 13" name="T20"/>
                      <a:gd fmla="*/ 32 h 87" name="T21"/>
                      <a:gd fmla="*/ 8 w 13" name="T22"/>
                      <a:gd fmla="*/ 59 h 87" name="T23"/>
                      <a:gd fmla="*/ 8 w 13" name="T24"/>
                      <a:gd fmla="*/ 71 h 87" name="T25"/>
                      <a:gd fmla="*/ 8 w 13" name="T26"/>
                      <a:gd fmla="*/ 69 h 87" name="T27"/>
                      <a:gd fmla="*/ 7 w 13" name="T28"/>
                      <a:gd fmla="*/ 39 h 87" name="T29"/>
                      <a:gd fmla="*/ 4 w 13" name="T30"/>
                      <a:gd fmla="*/ 38 h 87" name="T31"/>
                      <a:gd fmla="*/ 3 w 13" name="T32"/>
                      <a:gd fmla="*/ 63 h 87" name="T33"/>
                      <a:gd fmla="*/ 6 w 13" name="T34"/>
                      <a:gd fmla="*/ 63 h 87" name="T35"/>
                      <a:gd fmla="*/ 6 w 13" name="T36"/>
                      <a:gd fmla="*/ 51 h 87" name="T37"/>
                      <a:gd fmla="*/ 5 w 13" name="T38"/>
                      <a:gd fmla="*/ 49 h 87" name="T39"/>
                      <a:gd fmla="*/ 5 w 13" name="T40"/>
                      <a:gd fmla="*/ 81 h 87" name="T41"/>
                      <a:gd fmla="*/ 8 w 13" name="T42"/>
                      <a:gd fmla="*/ 81 h 87" name="T43"/>
                      <a:gd fmla="*/ 10 w 13" name="T44"/>
                      <a:gd fmla="*/ 52 h 87" name="T45"/>
                      <a:gd fmla="*/ 8 w 13" name="T46"/>
                      <a:gd fmla="*/ 2 h 87" name="T47"/>
                      <a:gd fmla="*/ 6 w 13" name="T48"/>
                      <a:gd fmla="*/ 1 h 87" name="T49"/>
                      <a:gd fmla="*/ 3 w 13" name="T50"/>
                      <a:gd fmla="*/ 1 h 87" name="T51"/>
                      <a:gd fmla="*/ 1 w 13" name="T52"/>
                      <a:gd fmla="*/ 3 h 87" name="T53"/>
                      <a:gd fmla="*/ 7 w 13" name="T54"/>
                      <a:gd fmla="*/ 56 h 87" name="T55"/>
                      <a:gd fmla="*/ 8 w 13" name="T56"/>
                      <a:gd fmla="*/ 76 h 87" name="T57"/>
                      <a:gd fmla="*/ 6 w 13" name="T58"/>
                      <a:gd fmla="*/ 67 h 87" name="T59"/>
                      <a:gd fmla="*/ 6 w 13" name="T60"/>
                      <a:gd fmla="*/ 58 h 87" name="T61"/>
                      <a:gd fmla="*/ 5 w 13" name="T62"/>
                      <a:gd fmla="*/ 3 h 87" name="T63"/>
                      <a:gd fmla="*/ 3 w 13" name="T64"/>
                      <a:gd fmla="*/ 2 h 8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7" w="13">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5" name="Freeform 229"/>
                  <p:cNvSpPr/>
                  <p:nvPr/>
                </p:nvSpPr>
                <p:spPr bwMode="auto">
                  <a:xfrm>
                    <a:off x="913" y="1457"/>
                    <a:ext cx="31" cy="8"/>
                  </a:xfrm>
                  <a:custGeom>
                    <a:gdLst>
                      <a:gd fmla="*/ 1 w 47" name="T0"/>
                      <a:gd fmla="*/ 7 h 12" name="T1"/>
                      <a:gd fmla="*/ 15 w 47" name="T2"/>
                      <a:gd fmla="*/ 7 h 12" name="T3"/>
                      <a:gd fmla="*/ 30 w 47" name="T4"/>
                      <a:gd fmla="*/ 11 h 12" name="T5"/>
                      <a:gd fmla="*/ 46 w 47" name="T6"/>
                      <a:gd fmla="*/ 3 h 12" name="T7"/>
                      <a:gd fmla="*/ 44 w 47" name="T8"/>
                      <a:gd fmla="*/ 2 h 12" name="T9"/>
                      <a:gd fmla="*/ 18 w 47" name="T10"/>
                      <a:gd fmla="*/ 5 h 12" name="T11"/>
                      <a:gd fmla="*/ 2 w 47" name="T12"/>
                      <a:gd fmla="*/ 4 h 12" name="T13"/>
                      <a:gd fmla="*/ 1 w 47" name="T14"/>
                      <a:gd fmla="*/ 7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47">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6" name="Freeform 230"/>
                  <p:cNvSpPr/>
                  <p:nvPr/>
                </p:nvSpPr>
                <p:spPr bwMode="auto">
                  <a:xfrm>
                    <a:off x="912" y="1474"/>
                    <a:ext cx="32" cy="8"/>
                  </a:xfrm>
                  <a:custGeom>
                    <a:gdLst>
                      <a:gd fmla="*/ 3 w 48" name="T0"/>
                      <a:gd fmla="*/ 10 h 11" name="T1"/>
                      <a:gd fmla="*/ 34 w 48" name="T2"/>
                      <a:gd fmla="*/ 10 h 11" name="T3"/>
                      <a:gd fmla="*/ 47 w 48" name="T4"/>
                      <a:gd fmla="*/ 2 h 11" name="T5"/>
                      <a:gd fmla="*/ 44 w 48" name="T6"/>
                      <a:gd fmla="*/ 2 h 11" name="T7"/>
                      <a:gd fmla="*/ 19 w 48" name="T8"/>
                      <a:gd fmla="*/ 5 h 11" name="T9"/>
                      <a:gd fmla="*/ 2 w 48" name="T10"/>
                      <a:gd fmla="*/ 8 h 11" name="T11"/>
                      <a:gd fmla="*/ 3 w 48" name="T12"/>
                      <a:gd fmla="*/ 10 h 11" name="T13"/>
                    </a:gdLst>
                    <a:cxnLst>
                      <a:cxn ang="0">
                        <a:pos x="T0" y="T1"/>
                      </a:cxn>
                      <a:cxn ang="0">
                        <a:pos x="T2" y="T3"/>
                      </a:cxn>
                      <a:cxn ang="0">
                        <a:pos x="T4" y="T5"/>
                      </a:cxn>
                      <a:cxn ang="0">
                        <a:pos x="T6" y="T7"/>
                      </a:cxn>
                      <a:cxn ang="0">
                        <a:pos x="T8" y="T9"/>
                      </a:cxn>
                      <a:cxn ang="0">
                        <a:pos x="T10" y="T11"/>
                      </a:cxn>
                      <a:cxn ang="0">
                        <a:pos x="T12" y="T13"/>
                      </a:cxn>
                    </a:cxnLst>
                    <a:rect b="b" l="0" r="r" t="0"/>
                    <a:pathLst>
                      <a:path h="11" w="48">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7" name="Freeform 231"/>
                  <p:cNvSpPr/>
                  <p:nvPr/>
                </p:nvSpPr>
                <p:spPr bwMode="auto">
                  <a:xfrm>
                    <a:off x="941" y="1458"/>
                    <a:ext cx="3" cy="20"/>
                  </a:xfrm>
                  <a:custGeom>
                    <a:gdLst>
                      <a:gd fmla="*/ 1 w 5" name="T0"/>
                      <a:gd fmla="*/ 2 h 30" name="T1"/>
                      <a:gd fmla="*/ 1 w 5" name="T2"/>
                      <a:gd fmla="*/ 14 h 30" name="T3"/>
                      <a:gd fmla="*/ 1 w 5" name="T4"/>
                      <a:gd fmla="*/ 28 h 30" name="T5"/>
                      <a:gd fmla="*/ 4 w 5" name="T6"/>
                      <a:gd fmla="*/ 28 h 30" name="T7"/>
                      <a:gd fmla="*/ 4 w 5" name="T8"/>
                      <a:gd fmla="*/ 15 h 30" name="T9"/>
                      <a:gd fmla="*/ 4 w 5" name="T10"/>
                      <a:gd fmla="*/ 3 h 30" name="T11"/>
                      <a:gd fmla="*/ 1 w 5" name="T12"/>
                      <a:gd fmla="*/ 2 h 30" name="T13"/>
                    </a:gdLst>
                    <a:cxnLst>
                      <a:cxn ang="0">
                        <a:pos x="T0" y="T1"/>
                      </a:cxn>
                      <a:cxn ang="0">
                        <a:pos x="T2" y="T3"/>
                      </a:cxn>
                      <a:cxn ang="0">
                        <a:pos x="T4" y="T5"/>
                      </a:cxn>
                      <a:cxn ang="0">
                        <a:pos x="T6" y="T7"/>
                      </a:cxn>
                      <a:cxn ang="0">
                        <a:pos x="T8" y="T9"/>
                      </a:cxn>
                      <a:cxn ang="0">
                        <a:pos x="T10" y="T11"/>
                      </a:cxn>
                      <a:cxn ang="0">
                        <a:pos x="T12" y="T13"/>
                      </a:cxn>
                    </a:cxnLst>
                    <a:rect b="b" l="0" r="r" t="0"/>
                    <a:pathLst>
                      <a:path h="30" w="5">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8" name="Freeform 232"/>
                  <p:cNvSpPr/>
                  <p:nvPr/>
                </p:nvSpPr>
                <p:spPr bwMode="auto">
                  <a:xfrm>
                    <a:off x="914" y="1460"/>
                    <a:ext cx="8" cy="4"/>
                  </a:xfrm>
                  <a:custGeom>
                    <a:gdLst>
                      <a:gd fmla="*/ 2 w 12" name="T0"/>
                      <a:gd fmla="*/ 6 h 7" name="T1"/>
                      <a:gd fmla="*/ 5 w 12" name="T2"/>
                      <a:gd fmla="*/ 6 h 7" name="T3"/>
                      <a:gd fmla="*/ 10 w 12" name="T4"/>
                      <a:gd fmla="*/ 3 h 7" name="T5"/>
                      <a:gd fmla="*/ 9 w 12" name="T6"/>
                      <a:gd fmla="*/ 1 h 7" name="T7"/>
                      <a:gd fmla="*/ 6 w 12" name="T8"/>
                      <a:gd fmla="*/ 3 h 7" name="T9"/>
                      <a:gd fmla="*/ 4 w 12" name="T10"/>
                      <a:gd fmla="*/ 3 h 7" name="T11"/>
                      <a:gd fmla="*/ 3 w 12" name="T12"/>
                      <a:gd fmla="*/ 4 h 7" name="T13"/>
                      <a:gd fmla="*/ 2 w 12" name="T14"/>
                      <a:gd fmla="*/ 6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2">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9" name="Freeform 233"/>
                  <p:cNvSpPr/>
                  <p:nvPr/>
                </p:nvSpPr>
                <p:spPr bwMode="auto">
                  <a:xfrm>
                    <a:off x="913" y="1462"/>
                    <a:ext cx="10" cy="6"/>
                  </a:xfrm>
                  <a:custGeom>
                    <a:gdLst>
                      <a:gd fmla="*/ 3 w 14" name="T0"/>
                      <a:gd fmla="*/ 9 h 9" name="T1"/>
                      <a:gd fmla="*/ 12 w 14" name="T2"/>
                      <a:gd fmla="*/ 3 h 9" name="T3"/>
                      <a:gd fmla="*/ 11 w 14" name="T4"/>
                      <a:gd fmla="*/ 1 h 9" name="T5"/>
                      <a:gd fmla="*/ 1 w 14" name="T6"/>
                      <a:gd fmla="*/ 6 h 9" name="T7"/>
                      <a:gd fmla="*/ 3 w 14" name="T8"/>
                      <a:gd fmla="*/ 9 h 9" name="T9"/>
                    </a:gdLst>
                    <a:cxnLst>
                      <a:cxn ang="0">
                        <a:pos x="T0" y="T1"/>
                      </a:cxn>
                      <a:cxn ang="0">
                        <a:pos x="T2" y="T3"/>
                      </a:cxn>
                      <a:cxn ang="0">
                        <a:pos x="T4" y="T5"/>
                      </a:cxn>
                      <a:cxn ang="0">
                        <a:pos x="T6" y="T7"/>
                      </a:cxn>
                      <a:cxn ang="0">
                        <a:pos x="T8" y="T9"/>
                      </a:cxn>
                    </a:cxnLst>
                    <a:rect b="b" l="0" r="r" t="0"/>
                    <a:pathLst>
                      <a:path h="9" w="14">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0" name="Freeform 234"/>
                  <p:cNvSpPr/>
                  <p:nvPr/>
                </p:nvSpPr>
                <p:spPr bwMode="auto">
                  <a:xfrm>
                    <a:off x="914" y="1463"/>
                    <a:ext cx="10" cy="5"/>
                  </a:xfrm>
                  <a:custGeom>
                    <a:gdLst>
                      <a:gd fmla="*/ 3 w 15" name="T0"/>
                      <a:gd fmla="*/ 8 h 8" name="T1"/>
                      <a:gd fmla="*/ 13 w 15" name="T2"/>
                      <a:gd fmla="*/ 4 h 8" name="T3"/>
                      <a:gd fmla="*/ 12 w 15" name="T4"/>
                      <a:gd fmla="*/ 1 h 8" name="T5"/>
                      <a:gd fmla="*/ 2 w 15" name="T6"/>
                      <a:gd fmla="*/ 5 h 8" name="T7"/>
                      <a:gd fmla="*/ 3 w 15" name="T8"/>
                      <a:gd fmla="*/ 8 h 8" name="T9"/>
                    </a:gdLst>
                    <a:cxnLst>
                      <a:cxn ang="0">
                        <a:pos x="T0" y="T1"/>
                      </a:cxn>
                      <a:cxn ang="0">
                        <a:pos x="T2" y="T3"/>
                      </a:cxn>
                      <a:cxn ang="0">
                        <a:pos x="T4" y="T5"/>
                      </a:cxn>
                      <a:cxn ang="0">
                        <a:pos x="T6" y="T7"/>
                      </a:cxn>
                      <a:cxn ang="0">
                        <a:pos x="T8" y="T9"/>
                      </a:cxn>
                    </a:cxnLst>
                    <a:rect b="b" l="0" r="r" t="0"/>
                    <a:pathLst>
                      <a:path h="8" w="15">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1" name="Freeform 235"/>
                  <p:cNvSpPr/>
                  <p:nvPr/>
                </p:nvSpPr>
                <p:spPr bwMode="auto">
                  <a:xfrm>
                    <a:off x="913" y="1464"/>
                    <a:ext cx="14" cy="9"/>
                  </a:xfrm>
                  <a:custGeom>
                    <a:gdLst>
                      <a:gd fmla="*/ 3 w 21" name="T0"/>
                      <a:gd fmla="*/ 13 h 14" name="T1"/>
                      <a:gd fmla="*/ 19 w 21" name="T2"/>
                      <a:gd fmla="*/ 3 h 14" name="T3"/>
                      <a:gd fmla="*/ 18 w 21" name="T4"/>
                      <a:gd fmla="*/ 1 h 14" name="T5"/>
                      <a:gd fmla="*/ 2 w 21" name="T6"/>
                      <a:gd fmla="*/ 10 h 14" name="T7"/>
                      <a:gd fmla="*/ 3 w 21" name="T8"/>
                      <a:gd fmla="*/ 13 h 14" name="T9"/>
                    </a:gdLst>
                    <a:cxnLst>
                      <a:cxn ang="0">
                        <a:pos x="T0" y="T1"/>
                      </a:cxn>
                      <a:cxn ang="0">
                        <a:pos x="T2" y="T3"/>
                      </a:cxn>
                      <a:cxn ang="0">
                        <a:pos x="T4" y="T5"/>
                      </a:cxn>
                      <a:cxn ang="0">
                        <a:pos x="T6" y="T7"/>
                      </a:cxn>
                      <a:cxn ang="0">
                        <a:pos x="T8" y="T9"/>
                      </a:cxn>
                    </a:cxnLst>
                    <a:rect b="b" l="0" r="r" t="0"/>
                    <a:pathLst>
                      <a:path h="14" w="21">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2" name="Freeform 236"/>
                  <p:cNvSpPr/>
                  <p:nvPr/>
                </p:nvSpPr>
                <p:spPr bwMode="auto">
                  <a:xfrm>
                    <a:off x="914" y="1464"/>
                    <a:ext cx="15" cy="10"/>
                  </a:xfrm>
                  <a:custGeom>
                    <a:gdLst>
                      <a:gd fmla="*/ 3 w 23" name="T0"/>
                      <a:gd fmla="*/ 14 h 15" name="T1"/>
                      <a:gd fmla="*/ 22 w 23" name="T2"/>
                      <a:gd fmla="*/ 4 h 15" name="T3"/>
                      <a:gd fmla="*/ 20 w 23" name="T4"/>
                      <a:gd fmla="*/ 1 h 15" name="T5"/>
                      <a:gd fmla="*/ 2 w 23" name="T6"/>
                      <a:gd fmla="*/ 12 h 15" name="T7"/>
                      <a:gd fmla="*/ 3 w 23" name="T8"/>
                      <a:gd fmla="*/ 14 h 15" name="T9"/>
                    </a:gdLst>
                    <a:cxnLst>
                      <a:cxn ang="0">
                        <a:pos x="T0" y="T1"/>
                      </a:cxn>
                      <a:cxn ang="0">
                        <a:pos x="T2" y="T3"/>
                      </a:cxn>
                      <a:cxn ang="0">
                        <a:pos x="T4" y="T5"/>
                      </a:cxn>
                      <a:cxn ang="0">
                        <a:pos x="T6" y="T7"/>
                      </a:cxn>
                      <a:cxn ang="0">
                        <a:pos x="T8" y="T9"/>
                      </a:cxn>
                    </a:cxnLst>
                    <a:rect b="b" l="0" r="r" t="0"/>
                    <a:pathLst>
                      <a:path h="15" w="23">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3" name="Freeform 237"/>
                  <p:cNvSpPr/>
                  <p:nvPr/>
                </p:nvSpPr>
                <p:spPr bwMode="auto">
                  <a:xfrm>
                    <a:off x="915" y="1464"/>
                    <a:ext cx="19" cy="12"/>
                  </a:xfrm>
                  <a:custGeom>
                    <a:gdLst>
                      <a:gd fmla="*/ 3 w 28" name="T0"/>
                      <a:gd fmla="*/ 16 h 17" name="T1"/>
                      <a:gd fmla="*/ 26 w 28" name="T2"/>
                      <a:gd fmla="*/ 3 h 17" name="T3"/>
                      <a:gd fmla="*/ 24 w 28" name="T4"/>
                      <a:gd fmla="*/ 1 h 17" name="T5"/>
                      <a:gd fmla="*/ 2 w 28" name="T6"/>
                      <a:gd fmla="*/ 14 h 17" name="T7"/>
                      <a:gd fmla="*/ 3 w 28" name="T8"/>
                      <a:gd fmla="*/ 16 h 17" name="T9"/>
                    </a:gdLst>
                    <a:cxnLst>
                      <a:cxn ang="0">
                        <a:pos x="T0" y="T1"/>
                      </a:cxn>
                      <a:cxn ang="0">
                        <a:pos x="T2" y="T3"/>
                      </a:cxn>
                      <a:cxn ang="0">
                        <a:pos x="T4" y="T5"/>
                      </a:cxn>
                      <a:cxn ang="0">
                        <a:pos x="T6" y="T7"/>
                      </a:cxn>
                      <a:cxn ang="0">
                        <a:pos x="T8" y="T9"/>
                      </a:cxn>
                    </a:cxnLst>
                    <a:rect b="b" l="0" r="r" t="0"/>
                    <a:pathLst>
                      <a:path h="17" w="28">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4" name="Freeform 238"/>
                  <p:cNvSpPr/>
                  <p:nvPr/>
                </p:nvSpPr>
                <p:spPr bwMode="auto">
                  <a:xfrm>
                    <a:off x="915" y="1468"/>
                    <a:ext cx="19" cy="12"/>
                  </a:xfrm>
                  <a:custGeom>
                    <a:gdLst>
                      <a:gd fmla="*/ 3 w 29" name="T0"/>
                      <a:gd fmla="*/ 18 h 19" name="T1"/>
                      <a:gd fmla="*/ 27 w 29" name="T2"/>
                      <a:gd fmla="*/ 3 h 19" name="T3"/>
                      <a:gd fmla="*/ 26 w 29" name="T4"/>
                      <a:gd fmla="*/ 1 h 19" name="T5"/>
                      <a:gd fmla="*/ 2 w 29" name="T6"/>
                      <a:gd fmla="*/ 15 h 19" name="T7"/>
                      <a:gd fmla="*/ 3 w 29" name="T8"/>
                      <a:gd fmla="*/ 18 h 19" name="T9"/>
                    </a:gdLst>
                    <a:cxnLst>
                      <a:cxn ang="0">
                        <a:pos x="T0" y="T1"/>
                      </a:cxn>
                      <a:cxn ang="0">
                        <a:pos x="T2" y="T3"/>
                      </a:cxn>
                      <a:cxn ang="0">
                        <a:pos x="T4" y="T5"/>
                      </a:cxn>
                      <a:cxn ang="0">
                        <a:pos x="T6" y="T7"/>
                      </a:cxn>
                      <a:cxn ang="0">
                        <a:pos x="T8" y="T9"/>
                      </a:cxn>
                    </a:cxnLst>
                    <a:rect b="b" l="0" r="r" t="0"/>
                    <a:pathLst>
                      <a:path h="19" w="28">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5" name="Freeform 239"/>
                  <p:cNvSpPr/>
                  <p:nvPr/>
                </p:nvSpPr>
                <p:spPr bwMode="auto">
                  <a:xfrm>
                    <a:off x="920" y="1468"/>
                    <a:ext cx="16" cy="11"/>
                  </a:xfrm>
                  <a:custGeom>
                    <a:gdLst>
                      <a:gd fmla="*/ 3 w 24" name="T0"/>
                      <a:gd fmla="*/ 16 h 17" name="T1"/>
                      <a:gd fmla="*/ 22 w 24" name="T2"/>
                      <a:gd fmla="*/ 3 h 17" name="T3"/>
                      <a:gd fmla="*/ 21 w 24" name="T4"/>
                      <a:gd fmla="*/ 1 h 17" name="T5"/>
                      <a:gd fmla="*/ 2 w 24" name="T6"/>
                      <a:gd fmla="*/ 13 h 17" name="T7"/>
                      <a:gd fmla="*/ 3 w 24" name="T8"/>
                      <a:gd fmla="*/ 16 h 17" name="T9"/>
                    </a:gdLst>
                    <a:cxnLst>
                      <a:cxn ang="0">
                        <a:pos x="T0" y="T1"/>
                      </a:cxn>
                      <a:cxn ang="0">
                        <a:pos x="T2" y="T3"/>
                      </a:cxn>
                      <a:cxn ang="0">
                        <a:pos x="T4" y="T5"/>
                      </a:cxn>
                      <a:cxn ang="0">
                        <a:pos x="T6" y="T7"/>
                      </a:cxn>
                      <a:cxn ang="0">
                        <a:pos x="T8" y="T9"/>
                      </a:cxn>
                    </a:cxnLst>
                    <a:rect b="b" l="0" r="r" t="0"/>
                    <a:pathLst>
                      <a:path h="17" w="24">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6" name="Freeform 240"/>
                  <p:cNvSpPr/>
                  <p:nvPr/>
                </p:nvSpPr>
                <p:spPr bwMode="auto">
                  <a:xfrm>
                    <a:off x="922" y="1470"/>
                    <a:ext cx="14" cy="10"/>
                  </a:xfrm>
                  <a:custGeom>
                    <a:gdLst>
                      <a:gd fmla="*/ 3 w 21" name="T0"/>
                      <a:gd fmla="*/ 14 h 15" name="T1"/>
                      <a:gd fmla="*/ 19 w 21" name="T2"/>
                      <a:gd fmla="*/ 4 h 15" name="T3"/>
                      <a:gd fmla="*/ 18 w 21" name="T4"/>
                      <a:gd fmla="*/ 1 h 15" name="T5"/>
                      <a:gd fmla="*/ 2 w 21" name="T6"/>
                      <a:gd fmla="*/ 12 h 15" name="T7"/>
                      <a:gd fmla="*/ 3 w 21" name="T8"/>
                      <a:gd fmla="*/ 14 h 15" name="T9"/>
                    </a:gdLst>
                    <a:cxnLst>
                      <a:cxn ang="0">
                        <a:pos x="T0" y="T1"/>
                      </a:cxn>
                      <a:cxn ang="0">
                        <a:pos x="T2" y="T3"/>
                      </a:cxn>
                      <a:cxn ang="0">
                        <a:pos x="T4" y="T5"/>
                      </a:cxn>
                      <a:cxn ang="0">
                        <a:pos x="T6" y="T7"/>
                      </a:cxn>
                      <a:cxn ang="0">
                        <a:pos x="T8" y="T9"/>
                      </a:cxn>
                    </a:cxnLst>
                    <a:rect b="b" l="0" r="r" t="0"/>
                    <a:pathLst>
                      <a:path h="15" w="21">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7" name="Freeform 241"/>
                  <p:cNvSpPr/>
                  <p:nvPr/>
                </p:nvSpPr>
                <p:spPr bwMode="auto">
                  <a:xfrm>
                    <a:off x="926" y="1472"/>
                    <a:ext cx="11" cy="8"/>
                  </a:xfrm>
                  <a:custGeom>
                    <a:gdLst>
                      <a:gd fmla="*/ 3 w 17" name="T0"/>
                      <a:gd fmla="*/ 12 h 13" name="T1"/>
                      <a:gd fmla="*/ 15 w 17" name="T2"/>
                      <a:gd fmla="*/ 4 h 13" name="T3"/>
                      <a:gd fmla="*/ 14 w 17" name="T4"/>
                      <a:gd fmla="*/ 1 h 13" name="T5"/>
                      <a:gd fmla="*/ 1 w 17" name="T6"/>
                      <a:gd fmla="*/ 10 h 13" name="T7"/>
                      <a:gd fmla="*/ 3 w 17" name="T8"/>
                      <a:gd fmla="*/ 12 h 13" name="T9"/>
                    </a:gdLst>
                    <a:cxnLst>
                      <a:cxn ang="0">
                        <a:pos x="T0" y="T1"/>
                      </a:cxn>
                      <a:cxn ang="0">
                        <a:pos x="T2" y="T3"/>
                      </a:cxn>
                      <a:cxn ang="0">
                        <a:pos x="T4" y="T5"/>
                      </a:cxn>
                      <a:cxn ang="0">
                        <a:pos x="T6" y="T7"/>
                      </a:cxn>
                      <a:cxn ang="0">
                        <a:pos x="T8" y="T9"/>
                      </a:cxn>
                    </a:cxnLst>
                    <a:rect b="b" l="0" r="r" t="0"/>
                    <a:pathLst>
                      <a:path h="13" w="17">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8" name="Freeform 242"/>
                  <p:cNvSpPr/>
                  <p:nvPr/>
                </p:nvSpPr>
                <p:spPr bwMode="auto">
                  <a:xfrm>
                    <a:off x="929" y="1472"/>
                    <a:ext cx="11" cy="8"/>
                  </a:xfrm>
                  <a:custGeom>
                    <a:gdLst>
                      <a:gd fmla="*/ 3 w 17" name="T0"/>
                      <a:gd fmla="*/ 11 h 11" name="T1"/>
                      <a:gd fmla="*/ 15 w 17" name="T2"/>
                      <a:gd fmla="*/ 3 h 11" name="T3"/>
                      <a:gd fmla="*/ 14 w 17" name="T4"/>
                      <a:gd fmla="*/ 1 h 11" name="T5"/>
                      <a:gd fmla="*/ 2 w 17" name="T6"/>
                      <a:gd fmla="*/ 8 h 11" name="T7"/>
                      <a:gd fmla="*/ 3 w 17" name="T8"/>
                      <a:gd fmla="*/ 11 h 11" name="T9"/>
                    </a:gdLst>
                    <a:cxnLst>
                      <a:cxn ang="0">
                        <a:pos x="T0" y="T1"/>
                      </a:cxn>
                      <a:cxn ang="0">
                        <a:pos x="T2" y="T3"/>
                      </a:cxn>
                      <a:cxn ang="0">
                        <a:pos x="T4" y="T5"/>
                      </a:cxn>
                      <a:cxn ang="0">
                        <a:pos x="T6" y="T7"/>
                      </a:cxn>
                      <a:cxn ang="0">
                        <a:pos x="T8" y="T9"/>
                      </a:cxn>
                    </a:cxnLst>
                    <a:rect b="b" l="0" r="r" t="0"/>
                    <a:pathLst>
                      <a:path h="11" w="17">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9" name="Freeform 243"/>
                  <p:cNvSpPr/>
                  <p:nvPr/>
                </p:nvSpPr>
                <p:spPr bwMode="auto">
                  <a:xfrm>
                    <a:off x="931" y="1472"/>
                    <a:ext cx="10" cy="8"/>
                  </a:xfrm>
                  <a:custGeom>
                    <a:gdLst>
                      <a:gd fmla="*/ 4 w 14" name="T0"/>
                      <a:gd fmla="*/ 10 h 11" name="T1"/>
                      <a:gd fmla="*/ 13 w 14" name="T2"/>
                      <a:gd fmla="*/ 4 h 11" name="T3"/>
                      <a:gd fmla="*/ 11 w 14" name="T4"/>
                      <a:gd fmla="*/ 1 h 11" name="T5"/>
                      <a:gd fmla="*/ 2 w 14" name="T6"/>
                      <a:gd fmla="*/ 8 h 11" name="T7"/>
                      <a:gd fmla="*/ 4 w 14" name="T8"/>
                      <a:gd fmla="*/ 10 h 11" name="T9"/>
                    </a:gdLst>
                    <a:cxnLst>
                      <a:cxn ang="0">
                        <a:pos x="T0" y="T1"/>
                      </a:cxn>
                      <a:cxn ang="0">
                        <a:pos x="T2" y="T3"/>
                      </a:cxn>
                      <a:cxn ang="0">
                        <a:pos x="T4" y="T5"/>
                      </a:cxn>
                      <a:cxn ang="0">
                        <a:pos x="T6" y="T7"/>
                      </a:cxn>
                      <a:cxn ang="0">
                        <a:pos x="T8" y="T9"/>
                      </a:cxn>
                    </a:cxnLst>
                    <a:rect b="b" l="0" r="r" t="0"/>
                    <a:pathLst>
                      <a:path h="11" w="14">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0" name="Freeform 244"/>
                  <p:cNvSpPr/>
                  <p:nvPr/>
                </p:nvSpPr>
                <p:spPr bwMode="auto">
                  <a:xfrm>
                    <a:off x="932" y="1474"/>
                    <a:ext cx="11" cy="6"/>
                  </a:xfrm>
                  <a:custGeom>
                    <a:gdLst>
                      <a:gd fmla="*/ 3 w 16" name="T0"/>
                      <a:gd fmla="*/ 9 h 10" name="T1"/>
                      <a:gd fmla="*/ 15 w 16" name="T2"/>
                      <a:gd fmla="*/ 3 h 10" name="T3"/>
                      <a:gd fmla="*/ 13 w 16" name="T4"/>
                      <a:gd fmla="*/ 1 h 10" name="T5"/>
                      <a:gd fmla="*/ 2 w 16" name="T6"/>
                      <a:gd fmla="*/ 7 h 10" name="T7"/>
                      <a:gd fmla="*/ 3 w 16" name="T8"/>
                      <a:gd fmla="*/ 9 h 10" name="T9"/>
                    </a:gdLst>
                    <a:cxnLst>
                      <a:cxn ang="0">
                        <a:pos x="T0" y="T1"/>
                      </a:cxn>
                      <a:cxn ang="0">
                        <a:pos x="T2" y="T3"/>
                      </a:cxn>
                      <a:cxn ang="0">
                        <a:pos x="T4" y="T5"/>
                      </a:cxn>
                      <a:cxn ang="0">
                        <a:pos x="T6" y="T7"/>
                      </a:cxn>
                      <a:cxn ang="0">
                        <a:pos x="T8" y="T9"/>
                      </a:cxn>
                    </a:cxnLst>
                    <a:rect b="b" l="0" r="r" t="0"/>
                    <a:pathLst>
                      <a:path h="10" w="16">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1" name="Freeform 245"/>
                  <p:cNvSpPr/>
                  <p:nvPr/>
                </p:nvSpPr>
                <p:spPr bwMode="auto">
                  <a:xfrm>
                    <a:off x="935" y="1476"/>
                    <a:ext cx="5" cy="4"/>
                  </a:xfrm>
                  <a:custGeom>
                    <a:gdLst>
                      <a:gd fmla="*/ 3 w 8" name="T0"/>
                      <a:gd fmla="*/ 6 h 7" name="T1"/>
                      <a:gd fmla="*/ 7 w 8" name="T2"/>
                      <a:gd fmla="*/ 3 h 7" name="T3"/>
                      <a:gd fmla="*/ 5 w 8" name="T4"/>
                      <a:gd fmla="*/ 1 h 7" name="T5"/>
                      <a:gd fmla="*/ 2 w 8" name="T6"/>
                      <a:gd fmla="*/ 3 h 7" name="T7"/>
                      <a:gd fmla="*/ 3 w 8" name="T8"/>
                      <a:gd fmla="*/ 6 h 7" name="T9"/>
                    </a:gdLst>
                    <a:cxnLst>
                      <a:cxn ang="0">
                        <a:pos x="T0" y="T1"/>
                      </a:cxn>
                      <a:cxn ang="0">
                        <a:pos x="T2" y="T3"/>
                      </a:cxn>
                      <a:cxn ang="0">
                        <a:pos x="T4" y="T5"/>
                      </a:cxn>
                      <a:cxn ang="0">
                        <a:pos x="T6" y="T7"/>
                      </a:cxn>
                      <a:cxn ang="0">
                        <a:pos x="T8" y="T9"/>
                      </a:cxn>
                    </a:cxnLst>
                    <a:rect b="b" l="0" r="r" t="0"/>
                    <a:pathLst>
                      <a:path h="7" w="8">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2" name="Freeform 246"/>
                  <p:cNvSpPr/>
                  <p:nvPr/>
                </p:nvSpPr>
                <p:spPr bwMode="auto">
                  <a:xfrm>
                    <a:off x="935" y="1468"/>
                    <a:ext cx="8" cy="8"/>
                  </a:xfrm>
                  <a:custGeom>
                    <a:gdLst>
                      <a:gd fmla="*/ 4 w 12" name="T0"/>
                      <a:gd fmla="*/ 10 h 12" name="T1"/>
                      <a:gd fmla="*/ 10 w 12" name="T2"/>
                      <a:gd fmla="*/ 4 h 12" name="T3"/>
                      <a:gd fmla="*/ 9 w 12" name="T4"/>
                      <a:gd fmla="*/ 1 h 12" name="T5"/>
                      <a:gd fmla="*/ 1 w 12" name="T6"/>
                      <a:gd fmla="*/ 9 h 12" name="T7"/>
                      <a:gd fmla="*/ 4 w 12" name="T8"/>
                      <a:gd fmla="*/ 10 h 12" name="T9"/>
                    </a:gdLst>
                    <a:cxnLst>
                      <a:cxn ang="0">
                        <a:pos x="T0" y="T1"/>
                      </a:cxn>
                      <a:cxn ang="0">
                        <a:pos x="T2" y="T3"/>
                      </a:cxn>
                      <a:cxn ang="0">
                        <a:pos x="T4" y="T5"/>
                      </a:cxn>
                      <a:cxn ang="0">
                        <a:pos x="T6" y="T7"/>
                      </a:cxn>
                      <a:cxn ang="0">
                        <a:pos x="T8" y="T9"/>
                      </a:cxn>
                    </a:cxnLst>
                    <a:rect b="b" l="0" r="r" t="0"/>
                    <a:pathLst>
                      <a:path h="12" w="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3" name="Freeform 247"/>
                  <p:cNvSpPr/>
                  <p:nvPr/>
                </p:nvSpPr>
                <p:spPr bwMode="auto">
                  <a:xfrm>
                    <a:off x="933" y="1466"/>
                    <a:ext cx="8" cy="9"/>
                  </a:xfrm>
                  <a:custGeom>
                    <a:gdLst>
                      <a:gd fmla="*/ 3 w 13" name="T0"/>
                      <a:gd fmla="*/ 12 h 13" name="T1"/>
                      <a:gd fmla="*/ 12 w 13" name="T2"/>
                      <a:gd fmla="*/ 3 h 13" name="T3"/>
                      <a:gd fmla="*/ 9 w 13" name="T4"/>
                      <a:gd fmla="*/ 2 h 13" name="T5"/>
                      <a:gd fmla="*/ 1 w 13" name="T6"/>
                      <a:gd fmla="*/ 10 h 13" name="T7"/>
                      <a:gd fmla="*/ 3 w 13" name="T8"/>
                      <a:gd fmla="*/ 12 h 13" name="T9"/>
                    </a:gdLst>
                    <a:cxnLst>
                      <a:cxn ang="0">
                        <a:pos x="T0" y="T1"/>
                      </a:cxn>
                      <a:cxn ang="0">
                        <a:pos x="T2" y="T3"/>
                      </a:cxn>
                      <a:cxn ang="0">
                        <a:pos x="T4" y="T5"/>
                      </a:cxn>
                      <a:cxn ang="0">
                        <a:pos x="T6" y="T7"/>
                      </a:cxn>
                      <a:cxn ang="0">
                        <a:pos x="T8" y="T9"/>
                      </a:cxn>
                    </a:cxnLst>
                    <a:rect b="b" l="0" r="r" t="0"/>
                    <a:pathLst>
                      <a:path h="13" w="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4" name="Freeform 248"/>
                  <p:cNvSpPr/>
                  <p:nvPr/>
                </p:nvSpPr>
                <p:spPr bwMode="auto">
                  <a:xfrm>
                    <a:off x="930" y="1465"/>
                    <a:ext cx="9" cy="9"/>
                  </a:xfrm>
                  <a:custGeom>
                    <a:gdLst>
                      <a:gd fmla="*/ 4 w 14" name="T0"/>
                      <a:gd fmla="*/ 12 h 13" name="T1"/>
                      <a:gd fmla="*/ 13 w 14" name="T2"/>
                      <a:gd fmla="*/ 3 h 13" name="T3"/>
                      <a:gd fmla="*/ 11 w 14" name="T4"/>
                      <a:gd fmla="*/ 1 h 13" name="T5"/>
                      <a:gd fmla="*/ 1 w 14" name="T6"/>
                      <a:gd fmla="*/ 11 h 13" name="T7"/>
                      <a:gd fmla="*/ 4 w 14" name="T8"/>
                      <a:gd fmla="*/ 12 h 13" name="T9"/>
                    </a:gdLst>
                    <a:cxnLst>
                      <a:cxn ang="0">
                        <a:pos x="T0" y="T1"/>
                      </a:cxn>
                      <a:cxn ang="0">
                        <a:pos x="T2" y="T3"/>
                      </a:cxn>
                      <a:cxn ang="0">
                        <a:pos x="T4" y="T5"/>
                      </a:cxn>
                      <a:cxn ang="0">
                        <a:pos x="T6" y="T7"/>
                      </a:cxn>
                      <a:cxn ang="0">
                        <a:pos x="T8" y="T9"/>
                      </a:cxn>
                    </a:cxnLst>
                    <a:rect b="b" l="0" r="r" t="0"/>
                    <a:pathLst>
                      <a:path h="13" w="14">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5" name="Freeform 249"/>
                  <p:cNvSpPr/>
                  <p:nvPr/>
                </p:nvSpPr>
                <p:spPr bwMode="auto">
                  <a:xfrm>
                    <a:off x="931" y="1464"/>
                    <a:ext cx="10" cy="8"/>
                  </a:xfrm>
                  <a:custGeom>
                    <a:gdLst>
                      <a:gd fmla="*/ 3 w 15" name="T0"/>
                      <a:gd fmla="*/ 12 h 13" name="T1"/>
                      <a:gd fmla="*/ 14 w 15" name="T2"/>
                      <a:gd fmla="*/ 3 h 13" name="T3"/>
                      <a:gd fmla="*/ 12 w 15" name="T4"/>
                      <a:gd fmla="*/ 1 h 13" name="T5"/>
                      <a:gd fmla="*/ 1 w 15" name="T6"/>
                      <a:gd fmla="*/ 11 h 13" name="T7"/>
                      <a:gd fmla="*/ 3 w 15" name="T8"/>
                      <a:gd fmla="*/ 12 h 13" name="T9"/>
                    </a:gdLst>
                    <a:cxnLst>
                      <a:cxn ang="0">
                        <a:pos x="T0" y="T1"/>
                      </a:cxn>
                      <a:cxn ang="0">
                        <a:pos x="T2" y="T3"/>
                      </a:cxn>
                      <a:cxn ang="0">
                        <a:pos x="T4" y="T5"/>
                      </a:cxn>
                      <a:cxn ang="0">
                        <a:pos x="T6" y="T7"/>
                      </a:cxn>
                      <a:cxn ang="0">
                        <a:pos x="T8" y="T9"/>
                      </a:cxn>
                    </a:cxnLst>
                    <a:rect b="b" l="0" r="r" t="0"/>
                    <a:pathLst>
                      <a:path h="13" w="15">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6" name="Freeform 250"/>
                  <p:cNvSpPr/>
                  <p:nvPr/>
                </p:nvSpPr>
                <p:spPr bwMode="auto">
                  <a:xfrm>
                    <a:off x="934" y="1463"/>
                    <a:ext cx="6" cy="4"/>
                  </a:xfrm>
                  <a:custGeom>
                    <a:gdLst>
                      <a:gd fmla="*/ 3 w 9" name="T0"/>
                      <a:gd fmla="*/ 5 h 6" name="T1"/>
                      <a:gd fmla="*/ 7 w 9" name="T2"/>
                      <a:gd fmla="*/ 3 h 6" name="T3"/>
                      <a:gd fmla="*/ 7 w 9" name="T4"/>
                      <a:gd fmla="*/ 0 h 6" name="T5"/>
                      <a:gd fmla="*/ 2 w 9" name="T6"/>
                      <a:gd fmla="*/ 3 h 6" name="T7"/>
                      <a:gd fmla="*/ 3 w 9" name="T8"/>
                      <a:gd fmla="*/ 5 h 6" name="T9"/>
                    </a:gdLst>
                    <a:cxnLst>
                      <a:cxn ang="0">
                        <a:pos x="T0" y="T1"/>
                      </a:cxn>
                      <a:cxn ang="0">
                        <a:pos x="T2" y="T3"/>
                      </a:cxn>
                      <a:cxn ang="0">
                        <a:pos x="T4" y="T5"/>
                      </a:cxn>
                      <a:cxn ang="0">
                        <a:pos x="T6" y="T7"/>
                      </a:cxn>
                      <a:cxn ang="0">
                        <a:pos x="T8" y="T9"/>
                      </a:cxn>
                    </a:cxnLst>
                    <a:rect b="b" l="0" r="r" t="0"/>
                    <a:pathLst>
                      <a:path h="6" w="9">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7" name="Freeform 251"/>
                  <p:cNvSpPr/>
                  <p:nvPr/>
                </p:nvSpPr>
                <p:spPr bwMode="auto">
                  <a:xfrm>
                    <a:off x="925" y="1465"/>
                    <a:ext cx="10" cy="8"/>
                  </a:xfrm>
                  <a:custGeom>
                    <a:gdLst>
                      <a:gd fmla="*/ 4 w 14" name="T0"/>
                      <a:gd fmla="*/ 10 h 12" name="T1"/>
                      <a:gd fmla="*/ 12 w 14" name="T2"/>
                      <a:gd fmla="*/ 4 h 12" name="T3"/>
                      <a:gd fmla="*/ 11 w 14" name="T4"/>
                      <a:gd fmla="*/ 1 h 12" name="T5"/>
                      <a:gd fmla="*/ 2 w 14" name="T6"/>
                      <a:gd fmla="*/ 8 h 12" name="T7"/>
                      <a:gd fmla="*/ 4 w 14" name="T8"/>
                      <a:gd fmla="*/ 10 h 12" name="T9"/>
                    </a:gdLst>
                    <a:cxnLst>
                      <a:cxn ang="0">
                        <a:pos x="T0" y="T1"/>
                      </a:cxn>
                      <a:cxn ang="0">
                        <a:pos x="T2" y="T3"/>
                      </a:cxn>
                      <a:cxn ang="0">
                        <a:pos x="T4" y="T5"/>
                      </a:cxn>
                      <a:cxn ang="0">
                        <a:pos x="T6" y="T7"/>
                      </a:cxn>
                      <a:cxn ang="0">
                        <a:pos x="T8" y="T9"/>
                      </a:cxn>
                    </a:cxnLst>
                    <a:rect b="b" l="0" r="r" t="0"/>
                    <a:pathLst>
                      <a:path h="12" w="14">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8" name="Freeform 252"/>
                  <p:cNvSpPr/>
                  <p:nvPr/>
                </p:nvSpPr>
                <p:spPr bwMode="auto">
                  <a:xfrm>
                    <a:off x="922" y="1467"/>
                    <a:ext cx="9" cy="7"/>
                  </a:xfrm>
                  <a:custGeom>
                    <a:gdLst>
                      <a:gd fmla="*/ 3 w 14" name="T0"/>
                      <a:gd fmla="*/ 10 h 11" name="T1"/>
                      <a:gd fmla="*/ 13 w 14" name="T2"/>
                      <a:gd fmla="*/ 3 h 11" name="T3"/>
                      <a:gd fmla="*/ 11 w 14" name="T4"/>
                      <a:gd fmla="*/ 1 h 11" name="T5"/>
                      <a:gd fmla="*/ 2 w 14" name="T6"/>
                      <a:gd fmla="*/ 7 h 11" name="T7"/>
                      <a:gd fmla="*/ 3 w 14" name="T8"/>
                      <a:gd fmla="*/ 10 h 11" name="T9"/>
                    </a:gdLst>
                    <a:cxnLst>
                      <a:cxn ang="0">
                        <a:pos x="T0" y="T1"/>
                      </a:cxn>
                      <a:cxn ang="0">
                        <a:pos x="T2" y="T3"/>
                      </a:cxn>
                      <a:cxn ang="0">
                        <a:pos x="T4" y="T5"/>
                      </a:cxn>
                      <a:cxn ang="0">
                        <a:pos x="T6" y="T7"/>
                      </a:cxn>
                      <a:cxn ang="0">
                        <a:pos x="T8" y="T9"/>
                      </a:cxn>
                    </a:cxnLst>
                    <a:rect b="b" l="0" r="r" t="0"/>
                    <a:pathLst>
                      <a:path h="11" w="14">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9" name="Freeform 253"/>
                  <p:cNvSpPr/>
                  <p:nvPr/>
                </p:nvSpPr>
                <p:spPr bwMode="auto">
                  <a:xfrm>
                    <a:off x="921" y="1461"/>
                    <a:ext cx="6" cy="5"/>
                  </a:xfrm>
                  <a:custGeom>
                    <a:gdLst>
                      <a:gd fmla="*/ 3 w 9" name="T0"/>
                      <a:gd fmla="*/ 6 h 7" name="T1"/>
                      <a:gd fmla="*/ 7 w 9" name="T2"/>
                      <a:gd fmla="*/ 4 h 7" name="T3"/>
                      <a:gd fmla="*/ 7 w 9" name="T4"/>
                      <a:gd fmla="*/ 1 h 7" name="T5"/>
                      <a:gd fmla="*/ 1 w 9" name="T6"/>
                      <a:gd fmla="*/ 3 h 7" name="T7"/>
                      <a:gd fmla="*/ 3 w 9" name="T8"/>
                      <a:gd fmla="*/ 6 h 7" name="T9"/>
                    </a:gdLst>
                    <a:cxnLst>
                      <a:cxn ang="0">
                        <a:pos x="T0" y="T1"/>
                      </a:cxn>
                      <a:cxn ang="0">
                        <a:pos x="T2" y="T3"/>
                      </a:cxn>
                      <a:cxn ang="0">
                        <a:pos x="T4" y="T5"/>
                      </a:cxn>
                      <a:cxn ang="0">
                        <a:pos x="T6" y="T7"/>
                      </a:cxn>
                      <a:cxn ang="0">
                        <a:pos x="T8" y="T9"/>
                      </a:cxn>
                    </a:cxnLst>
                    <a:rect b="b" l="0" r="r" t="0"/>
                    <a:pathLst>
                      <a:path h="7" w="9">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0" name="Freeform 254"/>
                  <p:cNvSpPr/>
                  <p:nvPr/>
                </p:nvSpPr>
                <p:spPr bwMode="auto">
                  <a:xfrm>
                    <a:off x="726" y="1379"/>
                    <a:ext cx="40" cy="25"/>
                  </a:xfrm>
                  <a:custGeom>
                    <a:gdLst>
                      <a:gd fmla="*/ 2 w 59" name="T0"/>
                      <a:gd fmla="*/ 5 h 37" name="T1"/>
                      <a:gd fmla="*/ 3 w 59" name="T2"/>
                      <a:gd fmla="*/ 34 h 37" name="T3"/>
                      <a:gd fmla="*/ 4 w 59" name="T4"/>
                      <a:gd fmla="*/ 35 h 37" name="T5"/>
                      <a:gd fmla="*/ 36 w 59" name="T6"/>
                      <a:gd fmla="*/ 34 h 37" name="T7"/>
                      <a:gd fmla="*/ 57 w 59" name="T8"/>
                      <a:gd fmla="*/ 35 h 37" name="T9"/>
                      <a:gd fmla="*/ 58 w 59" name="T10"/>
                      <a:gd fmla="*/ 34 h 37" name="T11"/>
                      <a:gd fmla="*/ 57 w 59" name="T12"/>
                      <a:gd fmla="*/ 7 h 37" name="T13"/>
                      <a:gd fmla="*/ 54 w 59" name="T14"/>
                      <a:gd fmla="*/ 1 h 37" name="T15"/>
                      <a:gd fmla="*/ 33 w 59" name="T16"/>
                      <a:gd fmla="*/ 4 h 37" name="T17"/>
                      <a:gd fmla="*/ 2 w 59" name="T18"/>
                      <a:gd fmla="*/ 2 h 37" name="T19"/>
                      <a:gd fmla="*/ 2 w 59" name="T20"/>
                      <a:gd fmla="*/ 5 h 37" name="T21"/>
                      <a:gd fmla="*/ 41 w 59" name="T22"/>
                      <a:gd fmla="*/ 6 h 37" name="T23"/>
                      <a:gd fmla="*/ 54 w 59" name="T24"/>
                      <a:gd fmla="*/ 7 h 37" name="T25"/>
                      <a:gd fmla="*/ 56 w 59" name="T26"/>
                      <a:gd fmla="*/ 26 h 37" name="T27"/>
                      <a:gd fmla="*/ 24 w 59" name="T28"/>
                      <a:gd fmla="*/ 32 h 37" name="T29"/>
                      <a:gd fmla="*/ 5 w 59" name="T30"/>
                      <a:gd fmla="*/ 30 h 37" name="T31"/>
                      <a:gd fmla="*/ 5 w 59" name="T32"/>
                      <a:gd fmla="*/ 5 h 37" name="T33"/>
                      <a:gd fmla="*/ 2 w 59" name="T34"/>
                      <a:gd fmla="*/ 5 h 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 w="59">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1" name="Freeform 255"/>
                  <p:cNvSpPr/>
                  <p:nvPr/>
                </p:nvSpPr>
                <p:spPr bwMode="auto">
                  <a:xfrm>
                    <a:off x="738" y="1400"/>
                    <a:ext cx="4" cy="8"/>
                  </a:xfrm>
                  <a:custGeom>
                    <a:gdLst>
                      <a:gd fmla="*/ 3 w 6" name="T0"/>
                      <a:gd fmla="*/ 3 h 12" name="T1"/>
                      <a:gd fmla="*/ 3 w 6" name="T2"/>
                      <a:gd fmla="*/ 4 h 12" name="T3"/>
                      <a:gd fmla="*/ 3 w 6" name="T4"/>
                      <a:gd fmla="*/ 6 h 12" name="T5"/>
                      <a:gd fmla="*/ 2 w 6" name="T6"/>
                      <a:gd fmla="*/ 9 h 12" name="T7"/>
                      <a:gd fmla="*/ 4 w 6" name="T8"/>
                      <a:gd fmla="*/ 11 h 12" name="T9"/>
                      <a:gd fmla="*/ 6 w 6" name="T10"/>
                      <a:gd fmla="*/ 6 h 12" name="T11"/>
                      <a:gd fmla="*/ 4 w 6" name="T12"/>
                      <a:gd fmla="*/ 1 h 12" name="T13"/>
                      <a:gd fmla="*/ 3 w 6" name="T14"/>
                      <a:gd fmla="*/ 3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2" name="Freeform 256"/>
                  <p:cNvSpPr/>
                  <p:nvPr/>
                </p:nvSpPr>
                <p:spPr bwMode="auto">
                  <a:xfrm>
                    <a:off x="749" y="1400"/>
                    <a:ext cx="5" cy="8"/>
                  </a:xfrm>
                  <a:custGeom>
                    <a:gdLst>
                      <a:gd fmla="*/ 1 w 8" name="T0"/>
                      <a:gd fmla="*/ 2 h 12" name="T1"/>
                      <a:gd fmla="*/ 5 w 8" name="T2"/>
                      <a:gd fmla="*/ 11 h 12" name="T3"/>
                      <a:gd fmla="*/ 6 w 8" name="T4"/>
                      <a:gd fmla="*/ 8 h 12" name="T5"/>
                      <a:gd fmla="*/ 4 w 8" name="T6"/>
                      <a:gd fmla="*/ 2 h 12" name="T7"/>
                      <a:gd fmla="*/ 1 w 8" name="T8"/>
                      <a:gd fmla="*/ 2 h 12" name="T9"/>
                    </a:gdLst>
                    <a:cxnLst>
                      <a:cxn ang="0">
                        <a:pos x="T0" y="T1"/>
                      </a:cxn>
                      <a:cxn ang="0">
                        <a:pos x="T2" y="T3"/>
                      </a:cxn>
                      <a:cxn ang="0">
                        <a:pos x="T4" y="T5"/>
                      </a:cxn>
                      <a:cxn ang="0">
                        <a:pos x="T6" y="T7"/>
                      </a:cxn>
                      <a:cxn ang="0">
                        <a:pos x="T8" y="T9"/>
                      </a:cxn>
                    </a:cxnLst>
                    <a:rect b="b" l="0" r="r" t="0"/>
                    <a:pathLst>
                      <a:path h="12" w="8">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3" name="Freeform 257"/>
                  <p:cNvSpPr/>
                  <p:nvPr/>
                </p:nvSpPr>
                <p:spPr bwMode="auto">
                  <a:xfrm>
                    <a:off x="738" y="1407"/>
                    <a:ext cx="16" cy="3"/>
                  </a:xfrm>
                  <a:custGeom>
                    <a:gdLst>
                      <a:gd fmla="*/ 3 w 23" name="T0"/>
                      <a:gd fmla="*/ 4 h 5" name="T1"/>
                      <a:gd fmla="*/ 11 w 23" name="T2"/>
                      <a:gd fmla="*/ 3 h 5" name="T3"/>
                      <a:gd fmla="*/ 21 w 23" name="T4"/>
                      <a:gd fmla="*/ 4 h 5" name="T5"/>
                      <a:gd fmla="*/ 21 w 23" name="T6"/>
                      <a:gd fmla="*/ 1 h 5" name="T7"/>
                      <a:gd fmla="*/ 10 w 23" name="T8"/>
                      <a:gd fmla="*/ 0 h 5" name="T9"/>
                      <a:gd fmla="*/ 1 w 23" name="T10"/>
                      <a:gd fmla="*/ 1 h 5" name="T11"/>
                      <a:gd fmla="*/ 3 w 23"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4" name="Freeform 258"/>
                  <p:cNvSpPr/>
                  <p:nvPr/>
                </p:nvSpPr>
                <p:spPr bwMode="auto">
                  <a:xfrm>
                    <a:off x="951" y="1465"/>
                    <a:ext cx="35" cy="35"/>
                  </a:xfrm>
                  <a:custGeom>
                    <a:gdLst>
                      <a:gd fmla="*/ 29 w 53" name="T0"/>
                      <a:gd fmla="*/ 8 h 53" name="T1"/>
                      <a:gd fmla="*/ 3 w 53" name="T2"/>
                      <a:gd fmla="*/ 28 h 53" name="T3"/>
                      <a:gd fmla="*/ 30 w 53" name="T4"/>
                      <a:gd fmla="*/ 51 h 53" name="T5"/>
                      <a:gd fmla="*/ 50 w 53" name="T6"/>
                      <a:gd fmla="*/ 25 h 53" name="T7"/>
                      <a:gd fmla="*/ 24 w 53" name="T8"/>
                      <a:gd fmla="*/ 10 h 53" name="T9"/>
                      <a:gd fmla="*/ 25 w 53" name="T10"/>
                      <a:gd fmla="*/ 11 h 53" name="T11"/>
                      <a:gd fmla="*/ 38 w 53" name="T12"/>
                      <a:gd fmla="*/ 12 h 53" name="T13"/>
                      <a:gd fmla="*/ 49 w 53" name="T14"/>
                      <a:gd fmla="*/ 29 h 53" name="T15"/>
                      <a:gd fmla="*/ 27 w 53" name="T16"/>
                      <a:gd fmla="*/ 49 h 53" name="T17"/>
                      <a:gd fmla="*/ 6 w 53" name="T18"/>
                      <a:gd fmla="*/ 23 h 53" name="T19"/>
                      <a:gd fmla="*/ 29 w 53" name="T20"/>
                      <a:gd fmla="*/ 10 h 53" name="T21"/>
                      <a:gd fmla="*/ 29 w 53" name="T22"/>
                      <a:gd fmla="*/ 8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52">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5" name="Freeform 259"/>
                  <p:cNvSpPr/>
                  <p:nvPr/>
                </p:nvSpPr>
                <p:spPr bwMode="auto">
                  <a:xfrm>
                    <a:off x="965" y="1474"/>
                    <a:ext cx="4" cy="4"/>
                  </a:xfrm>
                  <a:custGeom>
                    <a:gdLst>
                      <a:gd fmla="*/ 4 w 6" name="T0"/>
                      <a:gd fmla="*/ 0 h 6" name="T1"/>
                      <a:gd fmla="*/ 1 w 6" name="T2"/>
                      <a:gd fmla="*/ 4 h 6" name="T3"/>
                      <a:gd fmla="*/ 2 w 6" name="T4"/>
                      <a:gd fmla="*/ 5 h 6" name="T5"/>
                      <a:gd fmla="*/ 5 w 6" name="T6"/>
                      <a:gd fmla="*/ 2 h 6" name="T7"/>
                      <a:gd fmla="*/ 4 w 6" name="T8"/>
                      <a:gd fmla="*/ 0 h 6" name="T9"/>
                    </a:gdLst>
                    <a:cxnLst>
                      <a:cxn ang="0">
                        <a:pos x="T0" y="T1"/>
                      </a:cxn>
                      <a:cxn ang="0">
                        <a:pos x="T2" y="T3"/>
                      </a:cxn>
                      <a:cxn ang="0">
                        <a:pos x="T4" y="T5"/>
                      </a:cxn>
                      <a:cxn ang="0">
                        <a:pos x="T6" y="T7"/>
                      </a:cxn>
                      <a:cxn ang="0">
                        <a:pos x="T8" y="T9"/>
                      </a:cxn>
                    </a:cxnLst>
                    <a:rect b="b" l="0" r="r" t="0"/>
                    <a:pathLst>
                      <a:path h="6" w="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6" name="Freeform 260"/>
                  <p:cNvSpPr/>
                  <p:nvPr/>
                </p:nvSpPr>
                <p:spPr bwMode="auto">
                  <a:xfrm>
                    <a:off x="965" y="1476"/>
                    <a:ext cx="4" cy="12"/>
                  </a:xfrm>
                  <a:custGeom>
                    <a:gdLst>
                      <a:gd fmla="*/ 0 w 6" name="T0"/>
                      <a:gd fmla="*/ 2 h 17" name="T1"/>
                      <a:gd fmla="*/ 3 w 6" name="T2"/>
                      <a:gd fmla="*/ 10 h 17" name="T3"/>
                      <a:gd fmla="*/ 4 w 6" name="T4"/>
                      <a:gd fmla="*/ 16 h 17" name="T5"/>
                      <a:gd fmla="*/ 6 w 6" name="T6"/>
                      <a:gd fmla="*/ 16 h 17" name="T7"/>
                      <a:gd fmla="*/ 5 w 6" name="T8"/>
                      <a:gd fmla="*/ 10 h 17" name="T9"/>
                      <a:gd fmla="*/ 2 w 6" name="T10"/>
                      <a:gd fmla="*/ 1 h 17" name="T11"/>
                      <a:gd fmla="*/ 0 w 6" name="T12"/>
                      <a:gd fmla="*/ 2 h 17" name="T13"/>
                    </a:gdLst>
                    <a:cxnLst>
                      <a:cxn ang="0">
                        <a:pos x="T0" y="T1"/>
                      </a:cxn>
                      <a:cxn ang="0">
                        <a:pos x="T2" y="T3"/>
                      </a:cxn>
                      <a:cxn ang="0">
                        <a:pos x="T4" y="T5"/>
                      </a:cxn>
                      <a:cxn ang="0">
                        <a:pos x="T6" y="T7"/>
                      </a:cxn>
                      <a:cxn ang="0">
                        <a:pos x="T8" y="T9"/>
                      </a:cxn>
                      <a:cxn ang="0">
                        <a:pos x="T10" y="T11"/>
                      </a:cxn>
                      <a:cxn ang="0">
                        <a:pos x="T12" y="T13"/>
                      </a:cxn>
                    </a:cxnLst>
                    <a:rect b="b" l="0" r="r" t="0"/>
                    <a:pathLst>
                      <a:path h="17" w="6">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7" name="Freeform 261"/>
                  <p:cNvSpPr/>
                  <p:nvPr/>
                </p:nvSpPr>
                <p:spPr bwMode="auto">
                  <a:xfrm>
                    <a:off x="967" y="1476"/>
                    <a:ext cx="4" cy="11"/>
                  </a:xfrm>
                  <a:custGeom>
                    <a:gdLst>
                      <a:gd fmla="*/ 2 w 5" name="T0"/>
                      <a:gd fmla="*/ 15 h 16" name="T1"/>
                      <a:gd fmla="*/ 4 w 5" name="T2"/>
                      <a:gd fmla="*/ 2 h 16" name="T3"/>
                      <a:gd fmla="*/ 3 w 5" name="T4"/>
                      <a:gd fmla="*/ 1 h 16" name="T5"/>
                      <a:gd fmla="*/ 0 w 5" name="T6"/>
                      <a:gd fmla="*/ 15 h 16" name="T7"/>
                      <a:gd fmla="*/ 2 w 5" name="T8"/>
                      <a:gd fmla="*/ 15 h 16" name="T9"/>
                    </a:gdLst>
                    <a:cxnLst>
                      <a:cxn ang="0">
                        <a:pos x="T0" y="T1"/>
                      </a:cxn>
                      <a:cxn ang="0">
                        <a:pos x="T2" y="T3"/>
                      </a:cxn>
                      <a:cxn ang="0">
                        <a:pos x="T4" y="T5"/>
                      </a:cxn>
                      <a:cxn ang="0">
                        <a:pos x="T6" y="T7"/>
                      </a:cxn>
                      <a:cxn ang="0">
                        <a:pos x="T8" y="T9"/>
                      </a:cxn>
                    </a:cxnLst>
                    <a:rect b="b" l="0" r="r" t="0"/>
                    <a:pathLst>
                      <a:path h="16" w="5">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8" name="Freeform 262"/>
                  <p:cNvSpPr/>
                  <p:nvPr/>
                </p:nvSpPr>
                <p:spPr bwMode="auto">
                  <a:xfrm>
                    <a:off x="967" y="1474"/>
                    <a:ext cx="4" cy="4"/>
                  </a:xfrm>
                  <a:custGeom>
                    <a:gdLst>
                      <a:gd fmla="*/ 2 w 6" name="T0"/>
                      <a:gd fmla="*/ 1 h 7" name="T1"/>
                      <a:gd fmla="*/ 2 w 6" name="T2"/>
                      <a:gd fmla="*/ 1 h 7" name="T3"/>
                      <a:gd fmla="*/ 0 w 6" name="T4"/>
                      <a:gd fmla="*/ 2 h 7" name="T5"/>
                      <a:gd fmla="*/ 4 w 6" name="T6"/>
                      <a:gd fmla="*/ 6 h 7" name="T7"/>
                      <a:gd fmla="*/ 5 w 6" name="T8"/>
                      <a:gd fmla="*/ 5 h 7" name="T9"/>
                      <a:gd fmla="*/ 2 w 6" name="T10"/>
                      <a:gd fmla="*/ 1 h 7" name="T11"/>
                      <a:gd fmla="*/ 0 w 6" name="T12"/>
                      <a:gd fmla="*/ 1 h 7" name="T13"/>
                      <a:gd fmla="*/ 1 w 6" name="T14"/>
                      <a:gd fmla="*/ 2 h 7" name="T15"/>
                      <a:gd fmla="*/ 2 w 6"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6">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9" name="Freeform 263"/>
                  <p:cNvSpPr/>
                  <p:nvPr/>
                </p:nvSpPr>
                <p:spPr bwMode="auto">
                  <a:xfrm>
                    <a:off x="967" y="1484"/>
                    <a:ext cx="7" cy="4"/>
                  </a:xfrm>
                  <a:custGeom>
                    <a:gdLst>
                      <a:gd fmla="*/ 2 w 10" name="T0"/>
                      <a:gd fmla="*/ 5 h 6" name="T1"/>
                      <a:gd fmla="*/ 9 w 10" name="T2"/>
                      <a:gd fmla="*/ 2 h 6" name="T3"/>
                      <a:gd fmla="*/ 8 w 10" name="T4"/>
                      <a:gd fmla="*/ 0 h 6" name="T5"/>
                      <a:gd fmla="*/ 1 w 10" name="T6"/>
                      <a:gd fmla="*/ 3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0" name="Freeform 264"/>
                  <p:cNvSpPr/>
                  <p:nvPr/>
                </p:nvSpPr>
                <p:spPr bwMode="auto">
                  <a:xfrm>
                    <a:off x="972" y="1484"/>
                    <a:ext cx="4" cy="4"/>
                  </a:xfrm>
                  <a:custGeom>
                    <a:gdLst>
                      <a:gd fmla="*/ 0 w 6" name="T0"/>
                      <a:gd fmla="*/ 2 h 6" name="T1"/>
                      <a:gd fmla="*/ 4 w 6" name="T2"/>
                      <a:gd fmla="*/ 5 h 6" name="T3"/>
                      <a:gd fmla="*/ 5 w 6" name="T4"/>
                      <a:gd fmla="*/ 4 h 6" name="T5"/>
                      <a:gd fmla="*/ 2 w 6" name="T6"/>
                      <a:gd fmla="*/ 1 h 6" name="T7"/>
                      <a:gd fmla="*/ 0 w 6" name="T8"/>
                      <a:gd fmla="*/ 2 h 6" name="T9"/>
                    </a:gdLst>
                    <a:cxnLst>
                      <a:cxn ang="0">
                        <a:pos x="T0" y="T1"/>
                      </a:cxn>
                      <a:cxn ang="0">
                        <a:pos x="T2" y="T3"/>
                      </a:cxn>
                      <a:cxn ang="0">
                        <a:pos x="T4" y="T5"/>
                      </a:cxn>
                      <a:cxn ang="0">
                        <a:pos x="T6" y="T7"/>
                      </a:cxn>
                      <a:cxn ang="0">
                        <a:pos x="T8" y="T9"/>
                      </a:cxn>
                    </a:cxnLst>
                    <a:rect b="b" l="0" r="r" t="0"/>
                    <a:pathLst>
                      <a:path h="6" w="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1" name="Freeform 265"/>
                  <p:cNvSpPr/>
                  <p:nvPr/>
                </p:nvSpPr>
                <p:spPr bwMode="auto">
                  <a:xfrm>
                    <a:off x="967" y="1487"/>
                    <a:ext cx="6" cy="3"/>
                  </a:xfrm>
                  <a:custGeom>
                    <a:gdLst>
                      <a:gd fmla="*/ 1 w 9" name="T0"/>
                      <a:gd fmla="*/ 2 h 4" name="T1"/>
                      <a:gd fmla="*/ 7 w 9" name="T2"/>
                      <a:gd fmla="*/ 4 h 4" name="T3"/>
                      <a:gd fmla="*/ 8 w 9" name="T4"/>
                      <a:gd fmla="*/ 2 h 4" name="T5"/>
                      <a:gd fmla="*/ 1 w 9" name="T6"/>
                      <a:gd fmla="*/ 0 h 4" name="T7"/>
                      <a:gd fmla="*/ 1 w 9" name="T8"/>
                      <a:gd fmla="*/ 2 h 4" name="T9"/>
                    </a:gdLst>
                    <a:cxnLst>
                      <a:cxn ang="0">
                        <a:pos x="T0" y="T1"/>
                      </a:cxn>
                      <a:cxn ang="0">
                        <a:pos x="T2" y="T3"/>
                      </a:cxn>
                      <a:cxn ang="0">
                        <a:pos x="T4" y="T5"/>
                      </a:cxn>
                      <a:cxn ang="0">
                        <a:pos x="T6" y="T7"/>
                      </a:cxn>
                      <a:cxn ang="0">
                        <a:pos x="T8" y="T9"/>
                      </a:cxn>
                    </a:cxnLst>
                    <a:rect b="b" l="0" r="r" t="0"/>
                    <a:pathLst>
                      <a:path h="4" w="9">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2" name="Freeform 266"/>
                  <p:cNvSpPr/>
                  <p:nvPr/>
                </p:nvSpPr>
                <p:spPr bwMode="auto">
                  <a:xfrm>
                    <a:off x="971" y="1486"/>
                    <a:ext cx="5" cy="4"/>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3" name="Freeform 267"/>
                  <p:cNvSpPr/>
                  <p:nvPr/>
                </p:nvSpPr>
                <p:spPr bwMode="auto">
                  <a:xfrm>
                    <a:off x="965" y="1478"/>
                    <a:ext cx="2" cy="3"/>
                  </a:xfrm>
                  <a:custGeom>
                    <a:gdLst>
                      <a:gd fmla="*/ 0 w 3" name="T0"/>
                      <a:gd fmla="*/ 1 h 5" name="T1"/>
                      <a:gd fmla="*/ 1 w 3" name="T2"/>
                      <a:gd fmla="*/ 4 h 5" name="T3"/>
                      <a:gd fmla="*/ 3 w 3" name="T4"/>
                      <a:gd fmla="*/ 3 h 5" name="T5"/>
                      <a:gd fmla="*/ 2 w 3" name="T6"/>
                      <a:gd fmla="*/ 1 h 5" name="T7"/>
                      <a:gd fmla="*/ 0 w 3" name="T8"/>
                      <a:gd fmla="*/ 1 h 5" name="T9"/>
                    </a:gdLst>
                    <a:cxnLst>
                      <a:cxn ang="0">
                        <a:pos x="T0" y="T1"/>
                      </a:cxn>
                      <a:cxn ang="0">
                        <a:pos x="T2" y="T3"/>
                      </a:cxn>
                      <a:cxn ang="0">
                        <a:pos x="T4" y="T5"/>
                      </a:cxn>
                      <a:cxn ang="0">
                        <a:pos x="T6" y="T7"/>
                      </a:cxn>
                      <a:cxn ang="0">
                        <a:pos x="T8" y="T9"/>
                      </a:cxn>
                    </a:cxnLst>
                    <a:rect b="b" l="0" r="r" t="0"/>
                    <a:pathLst>
                      <a:path h="5" w="3">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4" name="Freeform 268"/>
                  <p:cNvSpPr/>
                  <p:nvPr/>
                </p:nvSpPr>
                <p:spPr bwMode="auto">
                  <a:xfrm>
                    <a:off x="965" y="1476"/>
                    <a:ext cx="2" cy="6"/>
                  </a:xfrm>
                  <a:custGeom>
                    <a:gdLst>
                      <a:gd fmla="*/ 2 w 3" name="T0"/>
                      <a:gd fmla="*/ 1 h 9" name="T1"/>
                      <a:gd fmla="*/ 2 w 3" name="T2"/>
                      <a:gd fmla="*/ 0 h 9" name="T3"/>
                      <a:gd fmla="*/ 1 w 3" name="T4"/>
                      <a:gd fmla="*/ 2 h 9" name="T5"/>
                      <a:gd fmla="*/ 1 w 3" name="T6"/>
                      <a:gd fmla="*/ 2 h 9" name="T7"/>
                      <a:gd fmla="*/ 1 w 3" name="T8"/>
                      <a:gd fmla="*/ 3 h 9" name="T9"/>
                      <a:gd fmla="*/ 1 w 3" name="T10"/>
                      <a:gd fmla="*/ 5 h 9" name="T11"/>
                      <a:gd fmla="*/ 2 w 3" name="T12"/>
                      <a:gd fmla="*/ 8 h 9" name="T13"/>
                      <a:gd fmla="*/ 3 w 3" name="T14"/>
                      <a:gd fmla="*/ 8 h 9" name="T15"/>
                      <a:gd fmla="*/ 3 w 3" name="T16"/>
                      <a:gd fmla="*/ 3 h 9" name="T17"/>
                      <a:gd fmla="*/ 1 w 3" name="T18"/>
                      <a:gd fmla="*/ 0 h 9" name="T19"/>
                      <a:gd fmla="*/ 0 w 3" name="T20"/>
                      <a:gd fmla="*/ 1 h 9" name="T21"/>
                      <a:gd fmla="*/ 1 w 3" name="T22"/>
                      <a:gd fmla="*/ 2 h 9" name="T23"/>
                      <a:gd fmla="*/ 2 w 3"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3">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5" name="Freeform 269"/>
                  <p:cNvSpPr/>
                  <p:nvPr/>
                </p:nvSpPr>
                <p:spPr bwMode="auto">
                  <a:xfrm>
                    <a:off x="967" y="1476"/>
                    <a:ext cx="1" cy="6"/>
                  </a:xfrm>
                  <a:custGeom>
                    <a:gdLst>
                      <a:gd fmla="*/ 0 w 2" name="T0"/>
                      <a:gd fmla="*/ 1 h 10" name="T1"/>
                      <a:gd fmla="*/ 0 w 2" name="T2"/>
                      <a:gd fmla="*/ 9 h 10" name="T3"/>
                      <a:gd fmla="*/ 2 w 2" name="T4"/>
                      <a:gd fmla="*/ 9 h 10" name="T5"/>
                      <a:gd fmla="*/ 1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6" name="Freeform 270"/>
                  <p:cNvSpPr/>
                  <p:nvPr/>
                </p:nvSpPr>
                <p:spPr bwMode="auto">
                  <a:xfrm>
                    <a:off x="966" y="1476"/>
                    <a:ext cx="3" cy="8"/>
                  </a:xfrm>
                  <a:custGeom>
                    <a:gdLst>
                      <a:gd fmla="*/ 1 w 4" name="T0"/>
                      <a:gd fmla="*/ 2 h 13" name="T1"/>
                      <a:gd fmla="*/ 1 w 4" name="T2"/>
                      <a:gd fmla="*/ 2 h 13" name="T3"/>
                      <a:gd fmla="*/ 2 w 4" name="T4"/>
                      <a:gd fmla="*/ 4 h 13" name="T5"/>
                      <a:gd fmla="*/ 2 w 4" name="T6"/>
                      <a:gd fmla="*/ 7 h 13" name="T7"/>
                      <a:gd fmla="*/ 2 w 4" name="T8"/>
                      <a:gd fmla="*/ 11 h 13" name="T9"/>
                      <a:gd fmla="*/ 3 w 4" name="T10"/>
                      <a:gd fmla="*/ 11 h 13" name="T11"/>
                      <a:gd fmla="*/ 3 w 4" name="T12"/>
                      <a:gd fmla="*/ 5 h 13" name="T13"/>
                      <a:gd fmla="*/ 2 w 4" name="T14"/>
                      <a:gd fmla="*/ 0 h 13" name="T15"/>
                      <a:gd fmla="*/ 1 w 4" name="T16"/>
                      <a:gd fmla="*/ 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4">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7" name="Freeform 271"/>
                  <p:cNvSpPr/>
                  <p:nvPr/>
                </p:nvSpPr>
                <p:spPr bwMode="auto">
                  <a:xfrm>
                    <a:off x="967" y="1476"/>
                    <a:ext cx="2" cy="7"/>
                  </a:xfrm>
                  <a:custGeom>
                    <a:gdLst>
                      <a:gd fmla="*/ 0 w 2" name="T0"/>
                      <a:gd fmla="*/ 1 h 10" name="T1"/>
                      <a:gd fmla="*/ 0 w 2" name="T2"/>
                      <a:gd fmla="*/ 9 h 10" name="T3"/>
                      <a:gd fmla="*/ 2 w 2" name="T4"/>
                      <a:gd fmla="*/ 9 h 10" name="T5"/>
                      <a:gd fmla="*/ 2 w 2" name="T6"/>
                      <a:gd fmla="*/ 1 h 10" name="T7"/>
                      <a:gd fmla="*/ 0 w 2" name="T8"/>
                      <a:gd fmla="*/ 1 h 10" name="T9"/>
                    </a:gdLst>
                    <a:cxnLst>
                      <a:cxn ang="0">
                        <a:pos x="T0" y="T1"/>
                      </a:cxn>
                      <a:cxn ang="0">
                        <a:pos x="T2" y="T3"/>
                      </a:cxn>
                      <a:cxn ang="0">
                        <a:pos x="T4" y="T5"/>
                      </a:cxn>
                      <a:cxn ang="0">
                        <a:pos x="T6" y="T7"/>
                      </a:cxn>
                      <a:cxn ang="0">
                        <a:pos x="T8" y="T9"/>
                      </a:cxn>
                    </a:cxnLst>
                    <a:rect b="b" l="0" r="r" t="0"/>
                    <a:pathLst>
                      <a:path h="10" w="2">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8" name="Freeform 272"/>
                  <p:cNvSpPr/>
                  <p:nvPr/>
                </p:nvSpPr>
                <p:spPr bwMode="auto">
                  <a:xfrm>
                    <a:off x="967" y="1474"/>
                    <a:ext cx="3" cy="6"/>
                  </a:xfrm>
                  <a:custGeom>
                    <a:gdLst>
                      <a:gd fmla="*/ 2 w 5" name="T0"/>
                      <a:gd fmla="*/ 3 h 8" name="T1"/>
                      <a:gd fmla="*/ 1 w 5" name="T2"/>
                      <a:gd fmla="*/ 3 h 8" name="T3"/>
                      <a:gd fmla="*/ 1 w 5" name="T4"/>
                      <a:gd fmla="*/ 3 h 8" name="T5"/>
                      <a:gd fmla="*/ 2 w 5" name="T6"/>
                      <a:gd fmla="*/ 5 h 8" name="T7"/>
                      <a:gd fmla="*/ 3 w 5" name="T8"/>
                      <a:gd fmla="*/ 7 h 8" name="T9"/>
                      <a:gd fmla="*/ 4 w 5" name="T10"/>
                      <a:gd fmla="*/ 7 h 8" name="T11"/>
                      <a:gd fmla="*/ 3 w 5" name="T12"/>
                      <a:gd fmla="*/ 3 h 8" name="T13"/>
                      <a:gd fmla="*/ 0 w 5" name="T14"/>
                      <a:gd fmla="*/ 2 h 8" name="T15"/>
                      <a:gd fmla="*/ 2 w 5" name="T16"/>
                      <a:gd fmla="*/ 3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5">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9" name="Freeform 273"/>
                  <p:cNvSpPr/>
                  <p:nvPr/>
                </p:nvSpPr>
                <p:spPr bwMode="auto">
                  <a:xfrm>
                    <a:off x="968" y="1486"/>
                    <a:ext cx="4" cy="2"/>
                  </a:xfrm>
                  <a:custGeom>
                    <a:gdLst>
                      <a:gd fmla="*/ 2 w 6" name="T0"/>
                      <a:gd fmla="*/ 2 h 2" name="T1"/>
                      <a:gd fmla="*/ 5 w 6" name="T2"/>
                      <a:gd fmla="*/ 1 h 2" name="T3"/>
                      <a:gd fmla="*/ 5 w 6" name="T4"/>
                      <a:gd fmla="*/ 0 h 2" name="T5"/>
                      <a:gd fmla="*/ 1 w 6" name="T6"/>
                      <a:gd fmla="*/ 0 h 2" name="T7"/>
                      <a:gd fmla="*/ 2 w 6" name="T8"/>
                      <a:gd fmla="*/ 2 h 2" name="T9"/>
                    </a:gdLst>
                    <a:cxnLst>
                      <a:cxn ang="0">
                        <a:pos x="T0" y="T1"/>
                      </a:cxn>
                      <a:cxn ang="0">
                        <a:pos x="T2" y="T3"/>
                      </a:cxn>
                      <a:cxn ang="0">
                        <a:pos x="T4" y="T5"/>
                      </a:cxn>
                      <a:cxn ang="0">
                        <a:pos x="T6" y="T7"/>
                      </a:cxn>
                      <a:cxn ang="0">
                        <a:pos x="T8" y="T9"/>
                      </a:cxn>
                    </a:cxnLst>
                    <a:rect b="b" l="0" r="r" t="0"/>
                    <a:pathLst>
                      <a:path h="2" w="6">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0" name="Freeform 274"/>
                  <p:cNvSpPr/>
                  <p:nvPr/>
                </p:nvSpPr>
                <p:spPr bwMode="auto">
                  <a:xfrm>
                    <a:off x="969" y="1486"/>
                    <a:ext cx="4" cy="2"/>
                  </a:xfrm>
                  <a:custGeom>
                    <a:gdLst>
                      <a:gd fmla="*/ 1 w 6" name="T0"/>
                      <a:gd fmla="*/ 3 h 3" name="T1"/>
                      <a:gd fmla="*/ 5 w 6" name="T2"/>
                      <a:gd fmla="*/ 2 h 3" name="T3"/>
                      <a:gd fmla="*/ 5 w 6" name="T4"/>
                      <a:gd fmla="*/ 0 h 3" name="T5"/>
                      <a:gd fmla="*/ 1 w 6" name="T6"/>
                      <a:gd fmla="*/ 1 h 3" name="T7"/>
                      <a:gd fmla="*/ 1 w 6" name="T8"/>
                      <a:gd fmla="*/ 3 h 3" name="T9"/>
                    </a:gdLst>
                    <a:cxnLst>
                      <a:cxn ang="0">
                        <a:pos x="T0" y="T1"/>
                      </a:cxn>
                      <a:cxn ang="0">
                        <a:pos x="T2" y="T3"/>
                      </a:cxn>
                      <a:cxn ang="0">
                        <a:pos x="T4" y="T5"/>
                      </a:cxn>
                      <a:cxn ang="0">
                        <a:pos x="T6" y="T7"/>
                      </a:cxn>
                      <a:cxn ang="0">
                        <a:pos x="T8" y="T9"/>
                      </a:cxn>
                    </a:cxnLst>
                    <a:rect b="b" l="0" r="r" t="0"/>
                    <a:pathLst>
                      <a:path h="3" w="6">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1" name="Freeform 275"/>
                  <p:cNvSpPr/>
                  <p:nvPr/>
                </p:nvSpPr>
                <p:spPr bwMode="auto">
                  <a:xfrm>
                    <a:off x="970" y="1486"/>
                    <a:ext cx="5" cy="2"/>
                  </a:xfrm>
                  <a:custGeom>
                    <a:gdLst>
                      <a:gd fmla="*/ 1 w 8" name="T0"/>
                      <a:gd fmla="*/ 2 h 4" name="T1"/>
                      <a:gd fmla="*/ 4 w 8" name="T2"/>
                      <a:gd fmla="*/ 2 h 4" name="T3"/>
                      <a:gd fmla="*/ 4 w 8" name="T4"/>
                      <a:gd fmla="*/ 0 h 4" name="T5"/>
                      <a:gd fmla="*/ 3 w 8" name="T6"/>
                      <a:gd fmla="*/ 0 h 4" name="T7"/>
                      <a:gd fmla="*/ 3 w 8" name="T8"/>
                      <a:gd fmla="*/ 1 h 4" name="T9"/>
                      <a:gd fmla="*/ 2 w 8" name="T10"/>
                      <a:gd fmla="*/ 2 h 4" name="T11"/>
                      <a:gd fmla="*/ 2 w 8" name="T12"/>
                      <a:gd fmla="*/ 4 h 4" name="T13"/>
                      <a:gd fmla="*/ 4 w 8" name="T14"/>
                      <a:gd fmla="*/ 3 h 4" name="T15"/>
                      <a:gd fmla="*/ 4 w 8" name="T16"/>
                      <a:gd fmla="*/ 2 h 4" name="T17"/>
                      <a:gd fmla="*/ 1 w 8" name="T18"/>
                      <a:gd fmla="*/ 2 h 4" name="T19"/>
                      <a:gd fmla="*/ 1 w 8" name="T20"/>
                      <a:gd fmla="*/ 4 h 4" name="T21"/>
                      <a:gd fmla="*/ 3 w 8" name="T22"/>
                      <a:gd fmla="*/ 4 h 4" name="T23"/>
                      <a:gd fmla="*/ 3 w 8" name="T24"/>
                      <a:gd fmla="*/ 3 h 4" name="T25"/>
                      <a:gd fmla="*/ 2 w 8" name="T26"/>
                      <a:gd fmla="*/ 2 h 4" name="T27"/>
                      <a:gd fmla="*/ 1 w 8" name="T28"/>
                      <a:gd fmla="*/ 3 h 4" name="T29"/>
                      <a:gd fmla="*/ 6 w 8" name="T30"/>
                      <a:gd fmla="*/ 1 h 4" name="T31"/>
                      <a:gd fmla="*/ 4 w 8" name="T32"/>
                      <a:gd fmla="*/ 2 h 4" name="T33"/>
                      <a:gd fmla="*/ 5 w 8" name="T34"/>
                      <a:gd fmla="*/ 2 h 4" name="T35"/>
                      <a:gd fmla="*/ 6 w 8" name="T36"/>
                      <a:gd fmla="*/ 2 h 4" name="T37"/>
                      <a:gd fmla="*/ 7 w 8" name="T38"/>
                      <a:gd fmla="*/ 1 h 4" name="T39"/>
                      <a:gd fmla="*/ 6 w 8" name="T40"/>
                      <a:gd fmla="*/ 1 h 4" name="T41"/>
                      <a:gd fmla="*/ 6 w 8" name="T42"/>
                      <a:gd fmla="*/ 1 h 4" name="T43"/>
                      <a:gd fmla="*/ 4 w 8" name="T44"/>
                      <a:gd fmla="*/ 1 h 4" name="T45"/>
                      <a:gd fmla="*/ 2 w 8" name="T46"/>
                      <a:gd fmla="*/ 2 h 4" name="T47"/>
                      <a:gd fmla="*/ 1 w 8" name="T48"/>
                      <a:gd fmla="*/ 3 h 4" name="T49"/>
                      <a:gd fmla="*/ 2 w 8" name="T50"/>
                      <a:gd fmla="*/ 4 h 4" name="T51"/>
                      <a:gd fmla="*/ 3 w 8" name="T52"/>
                      <a:gd fmla="*/ 2 h 4" name="T53"/>
                      <a:gd fmla="*/ 1 w 8" name="T54"/>
                      <a:gd fmla="*/ 2 h 4" name="T55"/>
                      <a:gd fmla="*/ 2 w 8" name="T56"/>
                      <a:gd fmla="*/ 4 h 4" name="T57"/>
                      <a:gd fmla="*/ 4 w 8" name="T58"/>
                      <a:gd fmla="*/ 3 h 4" name="T59"/>
                      <a:gd fmla="*/ 4 w 8" name="T60"/>
                      <a:gd fmla="*/ 2 h 4" name="T61"/>
                      <a:gd fmla="*/ 2 w 8" name="T62"/>
                      <a:gd fmla="*/ 2 h 4" name="T63"/>
                      <a:gd fmla="*/ 3 w 8" name="T64"/>
                      <a:gd fmla="*/ 3 h 4" name="T65"/>
                      <a:gd fmla="*/ 4 w 8" name="T66"/>
                      <a:gd fmla="*/ 0 h 4" name="T67"/>
                      <a:gd fmla="*/ 3 w 8" name="T68"/>
                      <a:gd fmla="*/ 1 h 4" name="T69"/>
                      <a:gd fmla="*/ 4 w 8" name="T70"/>
                      <a:gd fmla="*/ 1 h 4" name="T71"/>
                      <a:gd fmla="*/ 4 w 8" name="T72"/>
                      <a:gd fmla="*/ 0 h 4" name="T73"/>
                      <a:gd fmla="*/ 1 w 8" name="T74"/>
                      <a:gd fmla="*/ 0 h 4" name="T75"/>
                      <a:gd fmla="*/ 1 w 8" name="T76"/>
                      <a:gd fmla="*/ 2 h 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 w="8">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2" name="Freeform 276"/>
                  <p:cNvSpPr/>
                  <p:nvPr/>
                </p:nvSpPr>
                <p:spPr bwMode="auto">
                  <a:xfrm>
                    <a:off x="843" y="1328"/>
                    <a:ext cx="58" cy="40"/>
                  </a:xfrm>
                  <a:custGeom>
                    <a:gdLst>
                      <a:gd fmla="*/ 13 w 88" name="T0"/>
                      <a:gd fmla="*/ 57 h 60" name="T1"/>
                      <a:gd fmla="*/ 42 w 88" name="T2"/>
                      <a:gd fmla="*/ 7 h 60" name="T3"/>
                      <a:gd fmla="*/ 75 w 88" name="T4"/>
                      <a:gd fmla="*/ 54 h 60" name="T5"/>
                      <a:gd fmla="*/ 78 w 88" name="T6"/>
                      <a:gd fmla="*/ 55 h 60" name="T7"/>
                      <a:gd fmla="*/ 49 w 88" name="T8"/>
                      <a:gd fmla="*/ 4 h 60" name="T9"/>
                      <a:gd fmla="*/ 11 w 88" name="T10"/>
                      <a:gd fmla="*/ 58 h 60" name="T11"/>
                      <a:gd fmla="*/ 13 w 88" name="T12"/>
                      <a:gd fmla="*/ 57 h 60" name="T13"/>
                    </a:gdLst>
                    <a:cxnLst>
                      <a:cxn ang="0">
                        <a:pos x="T0" y="T1"/>
                      </a:cxn>
                      <a:cxn ang="0">
                        <a:pos x="T2" y="T3"/>
                      </a:cxn>
                      <a:cxn ang="0">
                        <a:pos x="T4" y="T5"/>
                      </a:cxn>
                      <a:cxn ang="0">
                        <a:pos x="T6" y="T7"/>
                      </a:cxn>
                      <a:cxn ang="0">
                        <a:pos x="T8" y="T9"/>
                      </a:cxn>
                      <a:cxn ang="0">
                        <a:pos x="T10" y="T11"/>
                      </a:cxn>
                      <a:cxn ang="0">
                        <a:pos x="T12" y="T13"/>
                      </a:cxn>
                    </a:cxnLst>
                    <a:rect b="b" l="0" r="r" t="0"/>
                    <a:pathLst>
                      <a:path h="60" w="88">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3" name="Freeform 277"/>
                  <p:cNvSpPr/>
                  <p:nvPr/>
                </p:nvSpPr>
                <p:spPr bwMode="auto">
                  <a:xfrm>
                    <a:off x="849" y="1346"/>
                    <a:ext cx="10" cy="27"/>
                  </a:xfrm>
                  <a:custGeom>
                    <a:gdLst>
                      <a:gd fmla="*/ 4 w 15" name="T0"/>
                      <a:gd fmla="*/ 10 h 40" name="T1"/>
                      <a:gd fmla="*/ 10 w 15" name="T2"/>
                      <a:gd fmla="*/ 20 h 40" name="T3"/>
                      <a:gd fmla="*/ 11 w 15" name="T4"/>
                      <a:gd fmla="*/ 26 h 40" name="T5"/>
                      <a:gd fmla="*/ 10 w 15" name="T6"/>
                      <a:gd fmla="*/ 32 h 40" name="T7"/>
                      <a:gd fmla="*/ 5 w 15" name="T8"/>
                      <a:gd fmla="*/ 33 h 40" name="T9"/>
                      <a:gd fmla="*/ 4 w 15" name="T10"/>
                      <a:gd fmla="*/ 30 h 40" name="T11"/>
                      <a:gd fmla="*/ 1 w 15" name="T12"/>
                      <a:gd fmla="*/ 31 h 40" name="T13"/>
                      <a:gd fmla="*/ 11 w 15" name="T14"/>
                      <a:gd fmla="*/ 37 h 40" name="T15"/>
                      <a:gd fmla="*/ 13 w 15" name="T16"/>
                      <a:gd fmla="*/ 23 h 40" name="T17"/>
                      <a:gd fmla="*/ 2 w 15" name="T18"/>
                      <a:gd fmla="*/ 8 h 40" name="T19"/>
                      <a:gd fmla="*/ 4 w 15" name="T20"/>
                      <a:gd fmla="*/ 10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15">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4" name="Freeform 278"/>
                  <p:cNvSpPr/>
                  <p:nvPr/>
                </p:nvSpPr>
                <p:spPr bwMode="auto">
                  <a:xfrm>
                    <a:off x="886" y="1346"/>
                    <a:ext cx="10" cy="21"/>
                  </a:xfrm>
                  <a:custGeom>
                    <a:gdLst>
                      <a:gd fmla="*/ 14 w 15" name="T0"/>
                      <a:gd fmla="*/ 3 h 32" name="T1"/>
                      <a:gd fmla="*/ 5 w 15" name="T2"/>
                      <a:gd fmla="*/ 4 h 32" name="T3"/>
                      <a:gd fmla="*/ 0 w 15" name="T4"/>
                      <a:gd fmla="*/ 18 h 32" name="T5"/>
                      <a:gd fmla="*/ 6 w 15" name="T6"/>
                      <a:gd fmla="*/ 30 h 32" name="T7"/>
                      <a:gd fmla="*/ 14 w 15" name="T8"/>
                      <a:gd fmla="*/ 26 h 32" name="T9"/>
                      <a:gd fmla="*/ 11 w 15" name="T10"/>
                      <a:gd fmla="*/ 25 h 32" name="T11"/>
                      <a:gd fmla="*/ 3 w 15" name="T12"/>
                      <a:gd fmla="*/ 22 h 32" name="T13"/>
                      <a:gd fmla="*/ 3 w 15" name="T14"/>
                      <a:gd fmla="*/ 17 h 32" name="T15"/>
                      <a:gd fmla="*/ 4 w 15" name="T16"/>
                      <a:gd fmla="*/ 11 h 32" name="T17"/>
                      <a:gd fmla="*/ 11 w 15" name="T18"/>
                      <a:gd fmla="*/ 5 h 32" name="T19"/>
                      <a:gd fmla="*/ 14 w 15" name="T20"/>
                      <a:gd fmla="*/ 3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15">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5" name="Freeform 279"/>
                  <p:cNvSpPr/>
                  <p:nvPr/>
                </p:nvSpPr>
                <p:spPr bwMode="auto">
                  <a:xfrm>
                    <a:off x="850" y="1353"/>
                    <a:ext cx="4" cy="16"/>
                  </a:xfrm>
                  <a:custGeom>
                    <a:gdLst>
                      <a:gd fmla="*/ 3 w 6" name="T0"/>
                      <a:gd fmla="*/ 0 h 24" name="T1"/>
                      <a:gd fmla="*/ 1 w 6" name="T2"/>
                      <a:gd fmla="*/ 9 h 24" name="T3"/>
                      <a:gd fmla="*/ 3 w 6" name="T4"/>
                      <a:gd fmla="*/ 22 h 24" name="T5"/>
                      <a:gd fmla="*/ 6 w 6" name="T6"/>
                      <a:gd fmla="*/ 21 h 24" name="T7"/>
                      <a:gd fmla="*/ 4 w 6" name="T8"/>
                      <a:gd fmla="*/ 12 h 24" name="T9"/>
                      <a:gd fmla="*/ 4 w 6" name="T10"/>
                      <a:gd fmla="*/ 3 h 24" name="T11"/>
                      <a:gd fmla="*/ 3 w 6"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6">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6" name="Freeform 280"/>
                  <p:cNvSpPr/>
                  <p:nvPr/>
                </p:nvSpPr>
                <p:spPr bwMode="auto">
                  <a:xfrm>
                    <a:off x="849" y="1352"/>
                    <a:ext cx="5" cy="16"/>
                  </a:xfrm>
                  <a:custGeom>
                    <a:gdLst>
                      <a:gd fmla="*/ 3 w 7" name="T0"/>
                      <a:gd fmla="*/ 1 h 24" name="T1"/>
                      <a:gd fmla="*/ 4 w 7" name="T2"/>
                      <a:gd fmla="*/ 22 h 24" name="T3"/>
                      <a:gd fmla="*/ 6 w 7" name="T4"/>
                      <a:gd fmla="*/ 22 h 24" name="T5"/>
                      <a:gd fmla="*/ 7 w 7" name="T6"/>
                      <a:gd fmla="*/ 20 h 24" name="T7"/>
                      <a:gd fmla="*/ 4 w 7" name="T8"/>
                      <a:gd fmla="*/ 20 h 24" name="T9"/>
                      <a:gd fmla="*/ 4 w 7" name="T10"/>
                      <a:gd fmla="*/ 22 h 24" name="T11"/>
                      <a:gd fmla="*/ 6 w 7" name="T12"/>
                      <a:gd fmla="*/ 22 h 24" name="T13"/>
                      <a:gd fmla="*/ 6 w 7" name="T14"/>
                      <a:gd fmla="*/ 3 h 24" name="T15"/>
                      <a:gd fmla="*/ 3 w 7"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7">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7" name="Freeform 281"/>
                  <p:cNvSpPr/>
                  <p:nvPr/>
                </p:nvSpPr>
                <p:spPr bwMode="auto">
                  <a:xfrm>
                    <a:off x="848" y="1353"/>
                    <a:ext cx="11" cy="16"/>
                  </a:xfrm>
                  <a:custGeom>
                    <a:gdLst>
                      <a:gd fmla="*/ 7 w 17" name="T0"/>
                      <a:gd fmla="*/ 5 h 24" name="T1"/>
                      <a:gd fmla="*/ 6 w 17" name="T2"/>
                      <a:gd fmla="*/ 4 h 24" name="T3"/>
                      <a:gd fmla="*/ 4 w 17" name="T4"/>
                      <a:gd fmla="*/ 3 h 24" name="T5"/>
                      <a:gd fmla="*/ 3 w 17" name="T6"/>
                      <a:gd fmla="*/ 22 h 24" name="T7"/>
                      <a:gd fmla="*/ 6 w 17" name="T8"/>
                      <a:gd fmla="*/ 23 h 24" name="T9"/>
                      <a:gd fmla="*/ 6 w 17" name="T10"/>
                      <a:gd fmla="*/ 2 h 24" name="T11"/>
                      <a:gd fmla="*/ 4 w 17" name="T12"/>
                      <a:gd fmla="*/ 2 h 24" name="T13"/>
                      <a:gd fmla="*/ 6 w 17" name="T14"/>
                      <a:gd fmla="*/ 22 h 24" name="T15"/>
                      <a:gd fmla="*/ 9 w 17" name="T16"/>
                      <a:gd fmla="*/ 21 h 24" name="T17"/>
                      <a:gd fmla="*/ 9 w 17" name="T18"/>
                      <a:gd fmla="*/ 3 h 24" name="T19"/>
                      <a:gd fmla="*/ 6 w 17" name="T20"/>
                      <a:gd fmla="*/ 3 h 24" name="T21"/>
                      <a:gd fmla="*/ 7 w 17" name="T22"/>
                      <a:gd fmla="*/ 21 h 24" name="T23"/>
                      <a:gd fmla="*/ 10 w 17" name="T24"/>
                      <a:gd fmla="*/ 20 h 24" name="T25"/>
                      <a:gd fmla="*/ 9 w 17" name="T26"/>
                      <a:gd fmla="*/ 3 h 24" name="T27"/>
                      <a:gd fmla="*/ 7 w 17" name="T28"/>
                      <a:gd fmla="*/ 4 h 24" name="T29"/>
                      <a:gd fmla="*/ 8 w 17" name="T30"/>
                      <a:gd fmla="*/ 20 h 24" name="T31"/>
                      <a:gd fmla="*/ 10 w 17" name="T32"/>
                      <a:gd fmla="*/ 19 h 24" name="T33"/>
                      <a:gd fmla="*/ 7 w 17" name="T34"/>
                      <a:gd fmla="*/ 5 h 24" name="T35"/>
                      <a:gd fmla="*/ 5 w 17" name="T36"/>
                      <a:gd fmla="*/ 20 h 24" name="T37"/>
                      <a:gd fmla="*/ 5 w 17" name="T38"/>
                      <a:gd fmla="*/ 23 h 24" name="T39"/>
                      <a:gd fmla="*/ 8 w 17" name="T40"/>
                      <a:gd fmla="*/ 2 h 24" name="T41"/>
                      <a:gd fmla="*/ 9 w 17" name="T42"/>
                      <a:gd fmla="*/ 22 h 24" name="T43"/>
                      <a:gd fmla="*/ 11 w 17" name="T44"/>
                      <a:gd fmla="*/ 21 h 24" name="T45"/>
                      <a:gd fmla="*/ 8 w 17" name="T46"/>
                      <a:gd fmla="*/ 2 h 24" name="T47"/>
                      <a:gd fmla="*/ 6 w 17" name="T48"/>
                      <a:gd fmla="*/ 3 h 24" name="T49"/>
                      <a:gd fmla="*/ 7 w 17" name="T50"/>
                      <a:gd fmla="*/ 21 h 24" name="T51"/>
                      <a:gd fmla="*/ 10 w 17" name="T52"/>
                      <a:gd fmla="*/ 21 h 24" name="T53"/>
                      <a:gd fmla="*/ 9 w 17" name="T54"/>
                      <a:gd fmla="*/ 2 h 24" name="T55"/>
                      <a:gd fmla="*/ 6 w 17" name="T56"/>
                      <a:gd fmla="*/ 2 h 24" name="T57"/>
                      <a:gd fmla="*/ 6 w 17" name="T58"/>
                      <a:gd fmla="*/ 21 h 24" name="T59"/>
                      <a:gd fmla="*/ 9 w 17" name="T60"/>
                      <a:gd fmla="*/ 21 h 24" name="T61"/>
                      <a:gd fmla="*/ 6 w 17" name="T62"/>
                      <a:gd fmla="*/ 1 h 24" name="T63"/>
                      <a:gd fmla="*/ 4 w 17" name="T64"/>
                      <a:gd fmla="*/ 1 h 24" name="T65"/>
                      <a:gd fmla="*/ 3 w 17" name="T66"/>
                      <a:gd fmla="*/ 21 h 24" name="T67"/>
                      <a:gd fmla="*/ 6 w 17" name="T68"/>
                      <a:gd fmla="*/ 22 h 24" name="T69"/>
                      <a:gd fmla="*/ 6 w 17" name="T70"/>
                      <a:gd fmla="*/ 5 h 24" name="T71"/>
                      <a:gd fmla="*/ 4 w 17" name="T72"/>
                      <a:gd fmla="*/ 5 h 24" name="T73"/>
                      <a:gd fmla="*/ 4 w 17" name="T74"/>
                      <a:gd fmla="*/ 6 h 24" name="T75"/>
                      <a:gd fmla="*/ 7 w 17" name="T76"/>
                      <a:gd fmla="*/ 5 h 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 w="17">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8" name="Freeform 282"/>
                  <p:cNvSpPr/>
                  <p:nvPr/>
                </p:nvSpPr>
                <p:spPr bwMode="auto">
                  <a:xfrm>
                    <a:off x="886" y="1349"/>
                    <a:ext cx="11" cy="17"/>
                  </a:xfrm>
                  <a:custGeom>
                    <a:gdLst>
                      <a:gd fmla="*/ 7 w 17" name="T0"/>
                      <a:gd fmla="*/ 8 h 26" name="T1"/>
                      <a:gd fmla="*/ 3 w 17" name="T2"/>
                      <a:gd fmla="*/ 20 h 26" name="T3"/>
                      <a:gd fmla="*/ 7 w 17" name="T4"/>
                      <a:gd fmla="*/ 7 h 26" name="T5"/>
                      <a:gd fmla="*/ 6 w 17" name="T6"/>
                      <a:gd fmla="*/ 17 h 26" name="T7"/>
                      <a:gd fmla="*/ 8 w 17" name="T8"/>
                      <a:gd fmla="*/ 3 h 26" name="T9"/>
                      <a:gd fmla="*/ 6 w 17" name="T10"/>
                      <a:gd fmla="*/ 21 h 26" name="T11"/>
                      <a:gd fmla="*/ 10 w 17" name="T12"/>
                      <a:gd fmla="*/ 3 h 26" name="T13"/>
                      <a:gd fmla="*/ 7 w 17" name="T14"/>
                      <a:gd fmla="*/ 20 h 26" name="T15"/>
                      <a:gd fmla="*/ 8 w 17" name="T16"/>
                      <a:gd fmla="*/ 6 h 26" name="T17"/>
                      <a:gd fmla="*/ 11 w 17" name="T18"/>
                      <a:gd fmla="*/ 11 h 26" name="T19"/>
                      <a:gd fmla="*/ 10 w 17" name="T20"/>
                      <a:gd fmla="*/ 19 h 26" name="T21"/>
                      <a:gd fmla="*/ 8 w 17" name="T22"/>
                      <a:gd fmla="*/ 2 h 26" name="T23"/>
                      <a:gd fmla="*/ 9 w 17" name="T24"/>
                      <a:gd fmla="*/ 20 h 26" name="T25"/>
                      <a:gd fmla="*/ 7 w 17" name="T26"/>
                      <a:gd fmla="*/ 5 h 26" name="T27"/>
                      <a:gd fmla="*/ 9 w 17" name="T28"/>
                      <a:gd fmla="*/ 18 h 26" name="T29"/>
                      <a:gd fmla="*/ 9 w 17" name="T30"/>
                      <a:gd fmla="*/ 26 h 26" name="T31"/>
                      <a:gd fmla="*/ 10 w 17" name="T32"/>
                      <a:gd fmla="*/ 23 h 26" name="T33"/>
                      <a:gd fmla="*/ 12 w 17" name="T34"/>
                      <a:gd fmla="*/ 23 h 26" name="T35"/>
                      <a:gd fmla="*/ 8 w 17" name="T36"/>
                      <a:gd fmla="*/ 23 h 26" name="T37"/>
                      <a:gd fmla="*/ 8 w 17" name="T38"/>
                      <a:gd fmla="*/ 26 h 26" name="T39"/>
                      <a:gd fmla="*/ 9 w 17" name="T40"/>
                      <a:gd fmla="*/ 23 h 26" name="T41"/>
                      <a:gd fmla="*/ 12 w 17" name="T42"/>
                      <a:gd fmla="*/ 15 h 26" name="T43"/>
                      <a:gd fmla="*/ 10 w 17" name="T44"/>
                      <a:gd fmla="*/ 0 h 26" name="T45"/>
                      <a:gd fmla="*/ 8 w 17" name="T46"/>
                      <a:gd fmla="*/ 23 h 26" name="T47"/>
                      <a:gd fmla="*/ 8 w 17" name="T48"/>
                      <a:gd fmla="*/ 0 h 26" name="T49"/>
                      <a:gd fmla="*/ 10 w 17" name="T50"/>
                      <a:gd fmla="*/ 21 h 26" name="T51"/>
                      <a:gd fmla="*/ 7 w 17" name="T52"/>
                      <a:gd fmla="*/ 21 h 26" name="T53"/>
                      <a:gd fmla="*/ 11 w 17" name="T54"/>
                      <a:gd fmla="*/ 2 h 26" name="T55"/>
                      <a:gd fmla="*/ 7 w 17" name="T56"/>
                      <a:gd fmla="*/ 23 h 26" name="T57"/>
                      <a:gd fmla="*/ 9 w 17" name="T58"/>
                      <a:gd fmla="*/ 1 h 26" name="T59"/>
                      <a:gd fmla="*/ 6 w 17" name="T60"/>
                      <a:gd fmla="*/ 19 h 26" name="T61"/>
                      <a:gd fmla="*/ 7 w 17" name="T62"/>
                      <a:gd fmla="*/ 5 h 26" name="T63"/>
                      <a:gd fmla="*/ 3 w 17" name="T64"/>
                      <a:gd fmla="*/ 21 h 26" name="T65"/>
                      <a:gd fmla="*/ 7 w 17" name="T66"/>
                      <a:gd fmla="*/ 7 h 26" name="T67"/>
                      <a:gd fmla="*/ 4 w 17" name="T68"/>
                      <a:gd fmla="*/ 16 h 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6" w="17">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9" name="Freeform 283"/>
                  <p:cNvSpPr/>
                  <p:nvPr/>
                </p:nvSpPr>
                <p:spPr bwMode="auto">
                  <a:xfrm>
                    <a:off x="852" y="1366"/>
                    <a:ext cx="4" cy="4"/>
                  </a:xfrm>
                  <a:custGeom>
                    <a:gdLst>
                      <a:gd fmla="*/ 3 w 6" name="T0"/>
                      <a:gd fmla="*/ 5 h 6" name="T1"/>
                      <a:gd fmla="*/ 2 w 6" name="T2"/>
                      <a:gd fmla="*/ 5 h 6" name="T3"/>
                      <a:gd fmla="*/ 3 w 6" name="T4"/>
                      <a:gd fmla="*/ 5 h 6" name="T5"/>
                      <a:gd fmla="*/ 5 w 6" name="T6"/>
                      <a:gd fmla="*/ 5 h 6" name="T7"/>
                      <a:gd fmla="*/ 6 w 6" name="T8"/>
                      <a:gd fmla="*/ 3 h 6" name="T9"/>
                      <a:gd fmla="*/ 5 w 6" name="T10"/>
                      <a:gd fmla="*/ 1 h 6" name="T11"/>
                      <a:gd fmla="*/ 2 w 6" name="T12"/>
                      <a:gd fmla="*/ 3 h 6" name="T13"/>
                      <a:gd fmla="*/ 3 w 6" name="T14"/>
                      <a:gd fmla="*/ 4 h 6" name="T15"/>
                      <a:gd fmla="*/ 4 w 6" name="T16"/>
                      <a:gd fmla="*/ 2 h 6" name="T17"/>
                      <a:gd fmla="*/ 0 w 6" name="T18"/>
                      <a:gd fmla="*/ 5 h 6" name="T19"/>
                      <a:gd fmla="*/ 3 w 6" name="T20"/>
                      <a:gd fmla="*/ 5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0" name="Freeform 284"/>
                  <p:cNvSpPr/>
                  <p:nvPr/>
                </p:nvSpPr>
                <p:spPr bwMode="auto">
                  <a:xfrm>
                    <a:off x="849" y="1350"/>
                    <a:ext cx="8" cy="7"/>
                  </a:xfrm>
                  <a:custGeom>
                    <a:gdLst>
                      <a:gd fmla="*/ 3 w 12" name="T0"/>
                      <a:gd fmla="*/ 6 h 11" name="T1"/>
                      <a:gd fmla="*/ 9 w 12" name="T2"/>
                      <a:gd fmla="*/ 9 h 11" name="T3"/>
                      <a:gd fmla="*/ 11 w 12" name="T4"/>
                      <a:gd fmla="*/ 8 h 11" name="T5"/>
                      <a:gd fmla="*/ 1 w 12" name="T6"/>
                      <a:gd fmla="*/ 5 h 11" name="T7"/>
                      <a:gd fmla="*/ 3 w 12" name="T8"/>
                      <a:gd fmla="*/ 6 h 11" name="T9"/>
                    </a:gdLst>
                    <a:cxnLst>
                      <a:cxn ang="0">
                        <a:pos x="T0" y="T1"/>
                      </a:cxn>
                      <a:cxn ang="0">
                        <a:pos x="T2" y="T3"/>
                      </a:cxn>
                      <a:cxn ang="0">
                        <a:pos x="T4" y="T5"/>
                      </a:cxn>
                      <a:cxn ang="0">
                        <a:pos x="T6" y="T7"/>
                      </a:cxn>
                      <a:cxn ang="0">
                        <a:pos x="T8" y="T9"/>
                      </a:cxn>
                    </a:cxnLst>
                    <a:rect b="b" l="0" r="r" t="0"/>
                    <a:pathLst>
                      <a:path h="11" w="12">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1" name="Freeform 285"/>
                  <p:cNvSpPr/>
                  <p:nvPr/>
                </p:nvSpPr>
                <p:spPr bwMode="auto">
                  <a:xfrm>
                    <a:off x="901" y="1608"/>
                    <a:ext cx="54" cy="49"/>
                  </a:xfrm>
                  <a:custGeom>
                    <a:gdLst>
                      <a:gd fmla="*/ 44 w 80" name="T0"/>
                      <a:gd fmla="*/ 67 h 74" name="T1"/>
                      <a:gd fmla="*/ 6 w 80" name="T2"/>
                      <a:gd fmla="*/ 44 h 74" name="T3"/>
                      <a:gd fmla="*/ 27 w 80" name="T4"/>
                      <a:gd fmla="*/ 11 h 74" name="T5"/>
                      <a:gd fmla="*/ 39 w 80" name="T6"/>
                      <a:gd fmla="*/ 66 h 74" name="T7"/>
                      <a:gd fmla="*/ 39 w 80" name="T8"/>
                      <a:gd fmla="*/ 69 h 74" name="T9"/>
                      <a:gd fmla="*/ 66 w 80" name="T10"/>
                      <a:gd fmla="*/ 34 h 74" name="T11"/>
                      <a:gd fmla="*/ 32 w 80" name="T12"/>
                      <a:gd fmla="*/ 8 h 74" name="T13"/>
                      <a:gd fmla="*/ 3 w 80" name="T14"/>
                      <a:gd fmla="*/ 42 h 74" name="T15"/>
                      <a:gd fmla="*/ 44 w 80" name="T16"/>
                      <a:gd fmla="*/ 69 h 74" name="T17"/>
                      <a:gd fmla="*/ 44 w 80" name="T18"/>
                      <a:gd fmla="*/ 67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80">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2" name="Freeform 286"/>
                  <p:cNvSpPr/>
                  <p:nvPr/>
                </p:nvSpPr>
                <p:spPr bwMode="auto">
                  <a:xfrm>
                    <a:off x="929" y="1652"/>
                    <a:ext cx="12" cy="8"/>
                  </a:xfrm>
                  <a:custGeom>
                    <a:gdLst>
                      <a:gd fmla="*/ 1 w 18" name="T0"/>
                      <a:gd fmla="*/ 2 h 12" name="T1"/>
                      <a:gd fmla="*/ 16 w 18" name="T2"/>
                      <a:gd fmla="*/ 11 h 12" name="T3"/>
                      <a:gd fmla="*/ 16 w 18" name="T4"/>
                      <a:gd fmla="*/ 9 h 12" name="T5"/>
                      <a:gd fmla="*/ 3 w 18" name="T6"/>
                      <a:gd fmla="*/ 1 h 12" name="T7"/>
                      <a:gd fmla="*/ 1 w 18" name="T8"/>
                      <a:gd fmla="*/ 2 h 12" name="T9"/>
                    </a:gdLst>
                    <a:cxnLst>
                      <a:cxn ang="0">
                        <a:pos x="T0" y="T1"/>
                      </a:cxn>
                      <a:cxn ang="0">
                        <a:pos x="T2" y="T3"/>
                      </a:cxn>
                      <a:cxn ang="0">
                        <a:pos x="T4" y="T5"/>
                      </a:cxn>
                      <a:cxn ang="0">
                        <a:pos x="T6" y="T7"/>
                      </a:cxn>
                      <a:cxn ang="0">
                        <a:pos x="T8" y="T9"/>
                      </a:cxn>
                    </a:cxnLst>
                    <a:rect b="b" l="0" r="r" t="0"/>
                    <a:pathLst>
                      <a:path h="12" w="18">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3" name="Freeform 287"/>
                  <p:cNvSpPr/>
                  <p:nvPr/>
                </p:nvSpPr>
                <p:spPr bwMode="auto">
                  <a:xfrm>
                    <a:off x="933" y="1651"/>
                    <a:ext cx="8" cy="8"/>
                  </a:xfrm>
                  <a:custGeom>
                    <a:gdLst>
                      <a:gd fmla="*/ 0 w 12" name="T0"/>
                      <a:gd fmla="*/ 2 h 12" name="T1"/>
                      <a:gd fmla="*/ 10 w 12" name="T2"/>
                      <a:gd fmla="*/ 12 h 12" name="T3"/>
                      <a:gd fmla="*/ 10 w 12" name="T4"/>
                      <a:gd fmla="*/ 10 h 12" name="T5"/>
                      <a:gd fmla="*/ 2 w 12" name="T6"/>
                      <a:gd fmla="*/ 2 h 12" name="T7"/>
                      <a:gd fmla="*/ 0 w 12" name="T8"/>
                      <a:gd fmla="*/ 2 h 12" name="T9"/>
                    </a:gdLst>
                    <a:cxnLst>
                      <a:cxn ang="0">
                        <a:pos x="T0" y="T1"/>
                      </a:cxn>
                      <a:cxn ang="0">
                        <a:pos x="T2" y="T3"/>
                      </a:cxn>
                      <a:cxn ang="0">
                        <a:pos x="T4" y="T5"/>
                      </a:cxn>
                      <a:cxn ang="0">
                        <a:pos x="T6" y="T7"/>
                      </a:cxn>
                      <a:cxn ang="0">
                        <a:pos x="T8" y="T9"/>
                      </a:cxn>
                    </a:cxnLst>
                    <a:rect b="b" l="0" r="r" t="0"/>
                    <a:pathLst>
                      <a:path h="12" w="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4" name="Freeform 288"/>
                  <p:cNvSpPr/>
                  <p:nvPr/>
                </p:nvSpPr>
                <p:spPr bwMode="auto">
                  <a:xfrm>
                    <a:off x="930" y="1651"/>
                    <a:ext cx="7" cy="7"/>
                  </a:xfrm>
                  <a:custGeom>
                    <a:gdLst>
                      <a:gd fmla="*/ 2 w 10" name="T0"/>
                      <a:gd fmla="*/ 3 h 10" name="T1"/>
                      <a:gd fmla="*/ 7 w 10" name="T2"/>
                      <a:gd fmla="*/ 7 h 10" name="T3"/>
                      <a:gd fmla="*/ 8 w 10" name="T4"/>
                      <a:gd fmla="*/ 6 h 10" name="T5"/>
                      <a:gd fmla="*/ 5 w 10" name="T6"/>
                      <a:gd fmla="*/ 3 h 10" name="T7"/>
                      <a:gd fmla="*/ 3 w 10" name="T8"/>
                      <a:gd fmla="*/ 5 h 10" name="T9"/>
                      <a:gd fmla="*/ 8 w 10" name="T10"/>
                      <a:gd fmla="*/ 9 h 10" name="T11"/>
                      <a:gd fmla="*/ 9 w 10" name="T12"/>
                      <a:gd fmla="*/ 7 h 10" name="T13"/>
                      <a:gd fmla="*/ 5 w 10" name="T14"/>
                      <a:gd fmla="*/ 4 h 10" name="T15"/>
                      <a:gd fmla="*/ 3 w 10" name="T16"/>
                      <a:gd fmla="*/ 6 h 10" name="T17"/>
                      <a:gd fmla="*/ 8 w 10" name="T18"/>
                      <a:gd fmla="*/ 10 h 10" name="T19"/>
                      <a:gd fmla="*/ 9 w 10" name="T20"/>
                      <a:gd fmla="*/ 8 h 10" name="T21"/>
                      <a:gd fmla="*/ 2 w 10" name="T22"/>
                      <a:gd fmla="*/ 2 h 10" name="T23"/>
                      <a:gd fmla="*/ 2 w 10" name="T24"/>
                      <a:gd fmla="*/ 3 h 10" name="T25"/>
                      <a:gd fmla="*/ 5 w 10" name="T26"/>
                      <a:gd fmla="*/ 4 h 10" name="T27"/>
                      <a:gd fmla="*/ 6 w 10" name="T28"/>
                      <a:gd fmla="*/ 3 h 10" name="T29"/>
                      <a:gd fmla="*/ 6 w 10" name="T30"/>
                      <a:gd fmla="*/ 1 h 10" name="T31"/>
                      <a:gd fmla="*/ 4 w 10" name="T32"/>
                      <a:gd fmla="*/ 2 h 10" name="T33"/>
                      <a:gd fmla="*/ 4 w 10" name="T34"/>
                      <a:gd fmla="*/ 3 h 10" name="T35"/>
                      <a:gd fmla="*/ 6 w 10" name="T36"/>
                      <a:gd fmla="*/ 2 h 10" name="T37"/>
                      <a:gd fmla="*/ 1 w 10" name="T38"/>
                      <a:gd fmla="*/ 1 h 10" name="T39"/>
                      <a:gd fmla="*/ 0 w 10" name="T40"/>
                      <a:gd fmla="*/ 3 h 10" name="T41"/>
                      <a:gd fmla="*/ 8 w 10" name="T42"/>
                      <a:gd fmla="*/ 10 h 10" name="T43"/>
                      <a:gd fmla="*/ 9 w 10" name="T44"/>
                      <a:gd fmla="*/ 8 h 10" name="T45"/>
                      <a:gd fmla="*/ 5 w 10" name="T46"/>
                      <a:gd fmla="*/ 4 h 10" name="T47"/>
                      <a:gd fmla="*/ 3 w 10" name="T48"/>
                      <a:gd fmla="*/ 6 h 10" name="T49"/>
                      <a:gd fmla="*/ 8 w 10" name="T50"/>
                      <a:gd fmla="*/ 9 h 10" name="T51"/>
                      <a:gd fmla="*/ 9 w 10" name="T52"/>
                      <a:gd fmla="*/ 8 h 10" name="T53"/>
                      <a:gd fmla="*/ 5 w 10" name="T54"/>
                      <a:gd fmla="*/ 4 h 10" name="T55"/>
                      <a:gd fmla="*/ 4 w 10" name="T56"/>
                      <a:gd fmla="*/ 5 h 10" name="T57"/>
                      <a:gd fmla="*/ 7 w 10" name="T58"/>
                      <a:gd fmla="*/ 8 h 10" name="T59"/>
                      <a:gd fmla="*/ 9 w 10" name="T60"/>
                      <a:gd fmla="*/ 6 h 10" name="T61"/>
                      <a:gd fmla="*/ 4 w 10" name="T62"/>
                      <a:gd fmla="*/ 1 h 10" name="T63"/>
                      <a:gd fmla="*/ 2 w 10" name="T64"/>
                      <a:gd fmla="*/ 3 h 1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0" w="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5" name="Freeform 289"/>
                  <p:cNvSpPr/>
                  <p:nvPr/>
                </p:nvSpPr>
                <p:spPr bwMode="auto">
                  <a:xfrm>
                    <a:off x="905" y="1627"/>
                    <a:ext cx="4" cy="7"/>
                  </a:xfrm>
                  <a:custGeom>
                    <a:gdLst>
                      <a:gd fmla="*/ 3 w 6" name="T0"/>
                      <a:gd fmla="*/ 1 h 11" name="T1"/>
                      <a:gd fmla="*/ 1 w 6" name="T2"/>
                      <a:gd fmla="*/ 10 h 11" name="T3"/>
                      <a:gd fmla="*/ 3 w 6" name="T4"/>
                      <a:gd fmla="*/ 11 h 11" name="T5"/>
                      <a:gd fmla="*/ 5 w 6" name="T6"/>
                      <a:gd fmla="*/ 5 h 11" name="T7"/>
                      <a:gd fmla="*/ 3 w 6" name="T8"/>
                      <a:gd fmla="*/ 5 h 11" name="T9"/>
                      <a:gd fmla="*/ 1 w 6" name="T10"/>
                      <a:gd fmla="*/ 9 h 11" name="T11"/>
                      <a:gd fmla="*/ 3 w 6" name="T12"/>
                      <a:gd fmla="*/ 10 h 11" name="T13"/>
                      <a:gd fmla="*/ 5 w 6" name="T14"/>
                      <a:gd fmla="*/ 2 h 11" name="T15"/>
                      <a:gd fmla="*/ 3 w 6"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6">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6" name="Freeform 290"/>
                  <p:cNvSpPr/>
                  <p:nvPr/>
                </p:nvSpPr>
                <p:spPr bwMode="auto">
                  <a:xfrm>
                    <a:off x="905" y="1623"/>
                    <a:ext cx="4" cy="11"/>
                  </a:xfrm>
                  <a:custGeom>
                    <a:gdLst>
                      <a:gd fmla="*/ 3 w 6" name="T0"/>
                      <a:gd fmla="*/ 2 h 17" name="T1"/>
                      <a:gd fmla="*/ 1 w 6" name="T2"/>
                      <a:gd fmla="*/ 15 h 17" name="T3"/>
                      <a:gd fmla="*/ 3 w 6" name="T4"/>
                      <a:gd fmla="*/ 15 h 17" name="T5"/>
                      <a:gd fmla="*/ 3 w 6" name="T6"/>
                      <a:gd fmla="*/ 12 h 17" name="T7"/>
                      <a:gd fmla="*/ 1 w 6" name="T8"/>
                      <a:gd fmla="*/ 12 h 17" name="T9"/>
                      <a:gd fmla="*/ 0 w 6" name="T10"/>
                      <a:gd fmla="*/ 15 h 17" name="T11"/>
                      <a:gd fmla="*/ 3 w 6" name="T12"/>
                      <a:gd fmla="*/ 15 h 17" name="T13"/>
                      <a:gd fmla="*/ 5 w 6" name="T14"/>
                      <a:gd fmla="*/ 3 h 17" name="T15"/>
                      <a:gd fmla="*/ 3 w 6" name="T16"/>
                      <a:gd fmla="*/ 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6">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7" name="Freeform 291"/>
                  <p:cNvSpPr/>
                  <p:nvPr/>
                </p:nvSpPr>
                <p:spPr bwMode="auto">
                  <a:xfrm>
                    <a:off x="905" y="1625"/>
                    <a:ext cx="3" cy="11"/>
                  </a:xfrm>
                  <a:custGeom>
                    <a:gdLst>
                      <a:gd fmla="*/ 2 w 5" name="T0"/>
                      <a:gd fmla="*/ 1 h 16" name="T1"/>
                      <a:gd fmla="*/ 0 w 5" name="T2"/>
                      <a:gd fmla="*/ 15 h 16" name="T3"/>
                      <a:gd fmla="*/ 2 w 5" name="T4"/>
                      <a:gd fmla="*/ 15 h 16" name="T5"/>
                      <a:gd fmla="*/ 3 w 5" name="T6"/>
                      <a:gd fmla="*/ 10 h 16" name="T7"/>
                      <a:gd fmla="*/ 0 w 5" name="T8"/>
                      <a:gd fmla="*/ 10 h 16" name="T9"/>
                      <a:gd fmla="*/ 0 w 5" name="T10"/>
                      <a:gd fmla="*/ 15 h 16" name="T11"/>
                      <a:gd fmla="*/ 2 w 5" name="T12"/>
                      <a:gd fmla="*/ 15 h 16" name="T13"/>
                      <a:gd fmla="*/ 4 w 5" name="T14"/>
                      <a:gd fmla="*/ 2 h 16" name="T15"/>
                      <a:gd fmla="*/ 2 w 5"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5">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8" name="Freeform 292"/>
                  <p:cNvSpPr/>
                  <p:nvPr/>
                </p:nvSpPr>
                <p:spPr bwMode="auto">
                  <a:xfrm>
                    <a:off x="903" y="1627"/>
                    <a:ext cx="4" cy="8"/>
                  </a:xfrm>
                  <a:custGeom>
                    <a:gdLst>
                      <a:gd fmla="*/ 2 w 5" name="T0"/>
                      <a:gd fmla="*/ 1 h 11" name="T1"/>
                      <a:gd fmla="*/ 2 w 5" name="T2"/>
                      <a:gd fmla="*/ 11 h 11" name="T3"/>
                      <a:gd fmla="*/ 4 w 5" name="T4"/>
                      <a:gd fmla="*/ 11 h 11" name="T5"/>
                      <a:gd fmla="*/ 4 w 5" name="T6"/>
                      <a:gd fmla="*/ 10 h 11" name="T7"/>
                      <a:gd fmla="*/ 2 w 5" name="T8"/>
                      <a:gd fmla="*/ 9 h 11" name="T9"/>
                      <a:gd fmla="*/ 2 w 5" name="T10"/>
                      <a:gd fmla="*/ 9 h 11" name="T11"/>
                      <a:gd fmla="*/ 4 w 5" name="T12"/>
                      <a:gd fmla="*/ 9 h 11" name="T13"/>
                      <a:gd fmla="*/ 4 w 5" name="T14"/>
                      <a:gd fmla="*/ 2 h 11" name="T15"/>
                      <a:gd fmla="*/ 2 w 5"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5">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9" name="Freeform 293"/>
                  <p:cNvSpPr/>
                  <p:nvPr/>
                </p:nvSpPr>
                <p:spPr bwMode="auto">
                  <a:xfrm>
                    <a:off x="905" y="1627"/>
                    <a:ext cx="3" cy="10"/>
                  </a:xfrm>
                  <a:custGeom>
                    <a:gdLst>
                      <a:gd fmla="*/ 1 w 4" name="T0"/>
                      <a:gd fmla="*/ 1 h 16" name="T1"/>
                      <a:gd fmla="*/ 0 w 4" name="T2"/>
                      <a:gd fmla="*/ 14 h 16" name="T3"/>
                      <a:gd fmla="*/ 2 w 4" name="T4"/>
                      <a:gd fmla="*/ 14 h 16" name="T5"/>
                      <a:gd fmla="*/ 4 w 4" name="T6"/>
                      <a:gd fmla="*/ 7 h 16" name="T7"/>
                      <a:gd fmla="*/ 2 w 4" name="T8"/>
                      <a:gd fmla="*/ 6 h 16" name="T9"/>
                      <a:gd fmla="*/ 0 w 4" name="T10"/>
                      <a:gd fmla="*/ 14 h 16" name="T11"/>
                      <a:gd fmla="*/ 2 w 4" name="T12"/>
                      <a:gd fmla="*/ 14 h 16" name="T13"/>
                      <a:gd fmla="*/ 4 w 4" name="T14"/>
                      <a:gd fmla="*/ 1 h 16" name="T15"/>
                      <a:gd fmla="*/ 1 w 4"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4">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0" name="Freeform 294"/>
                  <p:cNvSpPr/>
                  <p:nvPr/>
                </p:nvSpPr>
                <p:spPr bwMode="auto">
                  <a:xfrm>
                    <a:off x="905" y="1626"/>
                    <a:ext cx="3" cy="13"/>
                  </a:xfrm>
                  <a:custGeom>
                    <a:gdLst>
                      <a:gd fmla="*/ 2 w 5" name="T0"/>
                      <a:gd fmla="*/ 2 h 20" name="T1"/>
                      <a:gd fmla="*/ 2 w 5" name="T2"/>
                      <a:gd fmla="*/ 18 h 20" name="T3"/>
                      <a:gd fmla="*/ 4 w 5" name="T4"/>
                      <a:gd fmla="*/ 18 h 20" name="T5"/>
                      <a:gd fmla="*/ 5 w 5" name="T6"/>
                      <a:gd fmla="*/ 10 h 20" name="T7"/>
                      <a:gd fmla="*/ 3 w 5" name="T8"/>
                      <a:gd fmla="*/ 9 h 20" name="T9"/>
                      <a:gd fmla="*/ 2 w 5" name="T10"/>
                      <a:gd fmla="*/ 18 h 20" name="T11"/>
                      <a:gd fmla="*/ 4 w 5" name="T12"/>
                      <a:gd fmla="*/ 18 h 20" name="T13"/>
                      <a:gd fmla="*/ 4 w 5" name="T14"/>
                      <a:gd fmla="*/ 15 h 20" name="T15"/>
                      <a:gd fmla="*/ 2 w 5" name="T16"/>
                      <a:gd fmla="*/ 15 h 20" name="T17"/>
                      <a:gd fmla="*/ 2 w 5" name="T18"/>
                      <a:gd fmla="*/ 18 h 20" name="T19"/>
                      <a:gd fmla="*/ 4 w 5" name="T20"/>
                      <a:gd fmla="*/ 18 h 20" name="T21"/>
                      <a:gd fmla="*/ 5 w 5" name="T22"/>
                      <a:gd fmla="*/ 10 h 20" name="T23"/>
                      <a:gd fmla="*/ 3 w 5" name="T24"/>
                      <a:gd fmla="*/ 10 h 20" name="T25"/>
                      <a:gd fmla="*/ 2 w 5" name="T26"/>
                      <a:gd fmla="*/ 17 h 20" name="T27"/>
                      <a:gd fmla="*/ 4 w 5" name="T28"/>
                      <a:gd fmla="*/ 17 h 20" name="T29"/>
                      <a:gd fmla="*/ 5 w 5" name="T30"/>
                      <a:gd fmla="*/ 2 h 20" name="T31"/>
                      <a:gd fmla="*/ 2 w 5" name="T32"/>
                      <a:gd fmla="*/ 2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5">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1" name="Freeform 295"/>
                  <p:cNvSpPr/>
                  <p:nvPr/>
                </p:nvSpPr>
                <p:spPr bwMode="auto">
                  <a:xfrm>
                    <a:off x="905" y="1632"/>
                    <a:ext cx="2" cy="7"/>
                  </a:xfrm>
                  <a:custGeom>
                    <a:gdLst>
                      <a:gd fmla="*/ 1 w 4" name="T0"/>
                      <a:gd fmla="*/ 1 h 11" name="T1"/>
                      <a:gd fmla="*/ 1 w 4" name="T2"/>
                      <a:gd fmla="*/ 9 h 11" name="T3"/>
                      <a:gd fmla="*/ 3 w 4" name="T4"/>
                      <a:gd fmla="*/ 10 h 11" name="T5"/>
                      <a:gd fmla="*/ 4 w 4" name="T6"/>
                      <a:gd fmla="*/ 4 h 11" name="T7"/>
                      <a:gd fmla="*/ 2 w 4" name="T8"/>
                      <a:gd fmla="*/ 3 h 11" name="T9"/>
                      <a:gd fmla="*/ 1 w 4" name="T10"/>
                      <a:gd fmla="*/ 8 h 11" name="T11"/>
                      <a:gd fmla="*/ 3 w 4" name="T12"/>
                      <a:gd fmla="*/ 9 h 11" name="T13"/>
                      <a:gd fmla="*/ 3 w 4" name="T14"/>
                      <a:gd fmla="*/ 2 h 11" name="T15"/>
                      <a:gd fmla="*/ 1 w 4"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4">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2" name="Freeform 296"/>
                  <p:cNvSpPr/>
                  <p:nvPr/>
                </p:nvSpPr>
                <p:spPr bwMode="auto">
                  <a:xfrm>
                    <a:off x="905" y="1616"/>
                    <a:ext cx="32" cy="38"/>
                  </a:xfrm>
                  <a:custGeom>
                    <a:gdLst>
                      <a:gd fmla="*/ 15 w 48" name="T0"/>
                      <a:gd fmla="*/ 44 h 57" name="T1"/>
                      <a:gd fmla="*/ 3 w 48" name="T2"/>
                      <a:gd fmla="*/ 35 h 57" name="T3"/>
                      <a:gd fmla="*/ 26 w 48" name="T4"/>
                      <a:gd fmla="*/ 53 h 57" name="T5"/>
                      <a:gd fmla="*/ 22 w 48" name="T6"/>
                      <a:gd fmla="*/ 51 h 57" name="T7"/>
                      <a:gd fmla="*/ 20 w 48" name="T8"/>
                      <a:gd fmla="*/ 48 h 57" name="T9"/>
                      <a:gd fmla="*/ 12 w 48" name="T10"/>
                      <a:gd fmla="*/ 15 h 57" name="T11"/>
                      <a:gd fmla="*/ 10 w 48" name="T12"/>
                      <a:gd fmla="*/ 26 h 57" name="T13"/>
                      <a:gd fmla="*/ 18 w 48" name="T14"/>
                      <a:gd fmla="*/ 44 h 57" name="T15"/>
                      <a:gd fmla="*/ 6 w 48" name="T16"/>
                      <a:gd fmla="*/ 34 h 57" name="T17"/>
                      <a:gd fmla="*/ 13 w 48" name="T18"/>
                      <a:gd fmla="*/ 10 h 57" name="T19"/>
                      <a:gd fmla="*/ 19 w 48" name="T20"/>
                      <a:gd fmla="*/ 14 h 57" name="T21"/>
                      <a:gd fmla="*/ 10 w 48" name="T22"/>
                      <a:gd fmla="*/ 21 h 57" name="T23"/>
                      <a:gd fmla="*/ 20 w 48" name="T24"/>
                      <a:gd fmla="*/ 17 h 57" name="T25"/>
                      <a:gd fmla="*/ 31 w 48" name="T26"/>
                      <a:gd fmla="*/ 22 h 57" name="T27"/>
                      <a:gd fmla="*/ 33 w 48" name="T28"/>
                      <a:gd fmla="*/ 17 h 57" name="T29"/>
                      <a:gd fmla="*/ 19 w 48" name="T30"/>
                      <a:gd fmla="*/ 38 h 57" name="T31"/>
                      <a:gd fmla="*/ 15 w 48" name="T32"/>
                      <a:gd fmla="*/ 22 h 57" name="T33"/>
                      <a:gd fmla="*/ 24 w 48" name="T34"/>
                      <a:gd fmla="*/ 44 h 57" name="T35"/>
                      <a:gd fmla="*/ 32 w 48" name="T36"/>
                      <a:gd fmla="*/ 37 h 57" name="T37"/>
                      <a:gd fmla="*/ 35 w 48" name="T38"/>
                      <a:gd fmla="*/ 53 h 57" name="T39"/>
                      <a:gd fmla="*/ 34 w 48" name="T40"/>
                      <a:gd fmla="*/ 52 h 57" name="T41"/>
                      <a:gd fmla="*/ 42 w 48" name="T42"/>
                      <a:gd fmla="*/ 35 h 57" name="T43"/>
                      <a:gd fmla="*/ 40 w 48" name="T44"/>
                      <a:gd fmla="*/ 52 h 57" name="T45"/>
                      <a:gd fmla="*/ 43 w 48" name="T46"/>
                      <a:gd fmla="*/ 28 h 57" name="T47"/>
                      <a:gd fmla="*/ 37 w 48" name="T48"/>
                      <a:gd fmla="*/ 35 h 57" name="T49"/>
                      <a:gd fmla="*/ 37 w 48" name="T50"/>
                      <a:gd fmla="*/ 10 h 57" name="T51"/>
                      <a:gd fmla="*/ 26 w 48" name="T52"/>
                      <a:gd fmla="*/ 27 h 57" name="T53"/>
                      <a:gd fmla="*/ 23 w 48" name="T54"/>
                      <a:gd fmla="*/ 7 h 57" name="T55"/>
                      <a:gd fmla="*/ 21 w 48" name="T56"/>
                      <a:gd fmla="*/ 24 h 57" name="T57"/>
                      <a:gd fmla="*/ 32 w 48" name="T58"/>
                      <a:gd fmla="*/ 13 h 57" name="T59"/>
                      <a:gd fmla="*/ 35 w 48" name="T60"/>
                      <a:gd fmla="*/ 32 h 57" name="T61"/>
                      <a:gd fmla="*/ 43 w 48" name="T62"/>
                      <a:gd fmla="*/ 19 h 57" name="T63"/>
                      <a:gd fmla="*/ 44 w 48" name="T64"/>
                      <a:gd fmla="*/ 49 h 57" name="T65"/>
                      <a:gd fmla="*/ 44 w 48" name="T66"/>
                      <a:gd fmla="*/ 37 h 57" name="T67"/>
                      <a:gd fmla="*/ 39 w 48" name="T68"/>
                      <a:gd fmla="*/ 44 h 57" name="T69"/>
                      <a:gd fmla="*/ 25 w 48" name="T70"/>
                      <a:gd fmla="*/ 44 h 57" name="T71"/>
                      <a:gd fmla="*/ 35 w 48" name="T72"/>
                      <a:gd fmla="*/ 37 h 57" name="T73"/>
                      <a:gd fmla="*/ 27 w 48" name="T74"/>
                      <a:gd fmla="*/ 37 h 57" name="T75"/>
                      <a:gd fmla="*/ 20 w 48" name="T76"/>
                      <a:gd fmla="*/ 21 h 57" name="T77"/>
                      <a:gd fmla="*/ 24 w 48" name="T78"/>
                      <a:gd fmla="*/ 15 h 57" name="T79"/>
                      <a:gd fmla="*/ 32 w 48" name="T80"/>
                      <a:gd fmla="*/ 17 h 57" name="T81"/>
                      <a:gd fmla="*/ 23 w 48" name="T82"/>
                      <a:gd fmla="*/ 38 h 57" name="T83"/>
                      <a:gd fmla="*/ 20 w 48" name="T84"/>
                      <a:gd fmla="*/ 28 h 57" name="T85"/>
                      <a:gd fmla="*/ 20 w 48" name="T86"/>
                      <a:gd fmla="*/ 19 h 57" name="T87"/>
                      <a:gd fmla="*/ 17 w 48" name="T88"/>
                      <a:gd fmla="*/ 8 h 57" name="T89"/>
                      <a:gd fmla="*/ 16 w 48" name="T90"/>
                      <a:gd fmla="*/ 35 h 57" name="T91"/>
                      <a:gd fmla="*/ 20 w 48" name="T92"/>
                      <a:gd fmla="*/ 3 h 57" name="T93"/>
                      <a:gd fmla="*/ 5 w 48" name="T94"/>
                      <a:gd fmla="*/ 20 h 57" name="T95"/>
                      <a:gd fmla="*/ 8 w 48" name="T96"/>
                      <a:gd fmla="*/ 33 h 57" name="T97"/>
                      <a:gd fmla="*/ 16 w 48" name="T98"/>
                      <a:gd fmla="*/ 46 h 57" name="T99"/>
                      <a:gd fmla="*/ 7 w 48" name="T100"/>
                      <a:gd fmla="*/ 19 h 57" name="T101"/>
                      <a:gd fmla="*/ 7 w 48" name="T102"/>
                      <a:gd fmla="*/ 31 h 57" name="T103"/>
                      <a:gd fmla="*/ 16 w 48" name="T104"/>
                      <a:gd fmla="*/ 25 h 57" name="T105"/>
                      <a:gd fmla="*/ 23 w 48" name="T106"/>
                      <a:gd fmla="*/ 48 h 57" name="T107"/>
                      <a:gd fmla="*/ 27 w 48" name="T108"/>
                      <a:gd fmla="*/ 52 h 57" name="T109"/>
                      <a:gd fmla="*/ 15 w 48" name="T110"/>
                      <a:gd fmla="*/ 48 h 57" name="T111"/>
                      <a:gd fmla="*/ 16 w 48" name="T112"/>
                      <a:gd fmla="*/ 45 h 57" name="T113"/>
                      <a:gd fmla="*/ 3 w 48" name="T114"/>
                      <a:gd fmla="*/ 37 h 5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7" w="48">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3" name="Freeform 297"/>
                  <p:cNvSpPr/>
                  <p:nvPr/>
                </p:nvSpPr>
                <p:spPr bwMode="auto">
                  <a:xfrm>
                    <a:off x="911" y="1613"/>
                    <a:ext cx="35" cy="39"/>
                  </a:xfrm>
                  <a:custGeom>
                    <a:gdLst>
                      <a:gd fmla="*/ 11 w 52" name="T0"/>
                      <a:gd fmla="*/ 10 h 59" name="T1"/>
                      <a:gd fmla="*/ 1 w 52" name="T2"/>
                      <a:gd fmla="*/ 13 h 59" name="T3"/>
                      <a:gd fmla="*/ 20 w 52" name="T4"/>
                      <a:gd fmla="*/ 9 h 59" name="T5"/>
                      <a:gd fmla="*/ 12 w 52" name="T6"/>
                      <a:gd fmla="*/ 8 h 59" name="T7"/>
                      <a:gd fmla="*/ 15 w 52" name="T8"/>
                      <a:gd fmla="*/ 4 h 59" name="T9"/>
                      <a:gd fmla="*/ 18 w 52" name="T10"/>
                      <a:gd fmla="*/ 18 h 59" name="T11"/>
                      <a:gd fmla="*/ 15 w 52" name="T12"/>
                      <a:gd fmla="*/ 7 h 59" name="T13"/>
                      <a:gd fmla="*/ 18 w 52" name="T14"/>
                      <a:gd fmla="*/ 7 h 59" name="T15"/>
                      <a:gd fmla="*/ 18 w 52" name="T16"/>
                      <a:gd fmla="*/ 15 h 59" name="T17"/>
                      <a:gd fmla="*/ 22 w 52" name="T18"/>
                      <a:gd fmla="*/ 17 h 59" name="T19"/>
                      <a:gd fmla="*/ 31 w 52" name="T20"/>
                      <a:gd fmla="*/ 18 h 59" name="T21"/>
                      <a:gd fmla="*/ 33 w 52" name="T22"/>
                      <a:gd fmla="*/ 22 h 59" name="T23"/>
                      <a:gd fmla="*/ 34 w 52" name="T24"/>
                      <a:gd fmla="*/ 38 h 59" name="T25"/>
                      <a:gd fmla="*/ 35 w 52" name="T26"/>
                      <a:gd fmla="*/ 48 h 59" name="T27"/>
                      <a:gd fmla="*/ 38 w 52" name="T28"/>
                      <a:gd fmla="*/ 49 h 59" name="T29"/>
                      <a:gd fmla="*/ 38 w 52" name="T30"/>
                      <a:gd fmla="*/ 54 h 59" name="T31"/>
                      <a:gd fmla="*/ 30 w 52" name="T32"/>
                      <a:gd fmla="*/ 16 h 59" name="T33"/>
                      <a:gd fmla="*/ 37 w 52" name="T34"/>
                      <a:gd fmla="*/ 38 h 59" name="T35"/>
                      <a:gd fmla="*/ 38 w 52" name="T36"/>
                      <a:gd fmla="*/ 33 h 59" name="T37"/>
                      <a:gd fmla="*/ 32 w 52" name="T38"/>
                      <a:gd fmla="*/ 10 h 59" name="T39"/>
                      <a:gd fmla="*/ 38 w 52" name="T40"/>
                      <a:gd fmla="*/ 15 h 59" name="T41"/>
                      <a:gd fmla="*/ 45 w 52" name="T42"/>
                      <a:gd fmla="*/ 39 h 59" name="T43"/>
                      <a:gd fmla="*/ 40 w 52" name="T44"/>
                      <a:gd fmla="*/ 15 h 59" name="T45"/>
                      <a:gd fmla="*/ 45 w 52" name="T46"/>
                      <a:gd fmla="*/ 35 h 59" name="T47"/>
                      <a:gd fmla="*/ 43 w 52" name="T48"/>
                      <a:gd fmla="*/ 41 h 59" name="T49"/>
                      <a:gd fmla="*/ 44 w 52" name="T50"/>
                      <a:gd fmla="*/ 44 h 59" name="T51"/>
                      <a:gd fmla="*/ 48 w 52" name="T52"/>
                      <a:gd fmla="*/ 38 h 59" name="T53"/>
                      <a:gd fmla="*/ 45 w 52" name="T54"/>
                      <a:gd fmla="*/ 43 h 59" name="T55"/>
                      <a:gd fmla="*/ 47 w 52" name="T56"/>
                      <a:gd fmla="*/ 38 h 59" name="T57"/>
                      <a:gd fmla="*/ 43 w 52" name="T58"/>
                      <a:gd fmla="*/ 41 h 59" name="T59"/>
                      <a:gd fmla="*/ 45 w 52" name="T60"/>
                      <a:gd fmla="*/ 35 h 59" name="T61"/>
                      <a:gd fmla="*/ 47 w 52" name="T62"/>
                      <a:gd fmla="*/ 36 h 59" name="T63"/>
                      <a:gd fmla="*/ 40 w 52" name="T64"/>
                      <a:gd fmla="*/ 15 h 59" name="T65"/>
                      <a:gd fmla="*/ 43 w 52" name="T66"/>
                      <a:gd fmla="*/ 40 h 59" name="T67"/>
                      <a:gd fmla="*/ 44 w 52" name="T68"/>
                      <a:gd fmla="*/ 42 h 59" name="T69"/>
                      <a:gd fmla="*/ 36 w 52" name="T70"/>
                      <a:gd fmla="*/ 16 h 59" name="T71"/>
                      <a:gd fmla="*/ 30 w 52" name="T72"/>
                      <a:gd fmla="*/ 13 h 59" name="T73"/>
                      <a:gd fmla="*/ 42 w 52" name="T74"/>
                      <a:gd fmla="*/ 40 h 59" name="T75"/>
                      <a:gd fmla="*/ 36 w 52" name="T76"/>
                      <a:gd fmla="*/ 24 h 59" name="T77"/>
                      <a:gd fmla="*/ 38 w 52" name="T78"/>
                      <a:gd fmla="*/ 29 h 59" name="T79"/>
                      <a:gd fmla="*/ 40 w 52" name="T80"/>
                      <a:gd fmla="*/ 48 h 59" name="T81"/>
                      <a:gd fmla="*/ 31 w 52" name="T82"/>
                      <a:gd fmla="*/ 58 h 59" name="T83"/>
                      <a:gd fmla="*/ 38 w 52" name="T84"/>
                      <a:gd fmla="*/ 39 h 59" name="T85"/>
                      <a:gd fmla="*/ 35 w 52" name="T86"/>
                      <a:gd fmla="*/ 47 h 59" name="T87"/>
                      <a:gd fmla="*/ 34 w 52" name="T88"/>
                      <a:gd fmla="*/ 24 h 59" name="T89"/>
                      <a:gd fmla="*/ 34 w 52" name="T90"/>
                      <a:gd fmla="*/ 37 h 59" name="T91"/>
                      <a:gd fmla="*/ 28 w 52" name="T92"/>
                      <a:gd fmla="*/ 11 h 59" name="T93"/>
                      <a:gd fmla="*/ 27 w 52" name="T94"/>
                      <a:gd fmla="*/ 5 h 59" name="T95"/>
                      <a:gd fmla="*/ 27 w 52" name="T96"/>
                      <a:gd fmla="*/ 8 h 59" name="T97"/>
                      <a:gd fmla="*/ 22 w 52" name="T98"/>
                      <a:gd fmla="*/ 20 h 59" name="T99"/>
                      <a:gd fmla="*/ 16 w 52" name="T100"/>
                      <a:gd fmla="*/ 14 h 59" name="T101"/>
                      <a:gd fmla="*/ 21 w 52" name="T102"/>
                      <a:gd fmla="*/ 7 h 59" name="T103"/>
                      <a:gd fmla="*/ 9 w 52" name="T104"/>
                      <a:gd fmla="*/ 18 h 59" name="T105"/>
                      <a:gd fmla="*/ 16 w 52" name="T106"/>
                      <a:gd fmla="*/ 17 h 59" name="T107"/>
                      <a:gd fmla="*/ 15 w 52" name="T108"/>
                      <a:gd fmla="*/ 7 h 59" name="T109"/>
                      <a:gd fmla="*/ 8 w 52" name="T110"/>
                      <a:gd fmla="*/ 8 h 59" name="T111"/>
                      <a:gd fmla="*/ 20 w 52" name="T112"/>
                      <a:gd fmla="*/ 9 h 59" name="T113"/>
                      <a:gd fmla="*/ 0 w 52" name="T114"/>
                      <a:gd fmla="*/ 13 h 59" name="T115"/>
                      <a:gd fmla="*/ 11 w 52" name="T116"/>
                      <a:gd fmla="*/ 10 h 59" name="T117"/>
                      <a:gd fmla="*/ 3 w 52" name="T118"/>
                      <a:gd fmla="*/ 15 h 5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9" w="52">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4" name="Freeform 298"/>
                  <p:cNvSpPr/>
                  <p:nvPr/>
                </p:nvSpPr>
                <p:spPr bwMode="auto">
                  <a:xfrm>
                    <a:off x="927" y="1615"/>
                    <a:ext cx="18" cy="36"/>
                  </a:xfrm>
                  <a:custGeom>
                    <a:gdLst>
                      <a:gd fmla="*/ 12 w 26" name="T0"/>
                      <a:gd fmla="*/ 48 h 53" name="T1"/>
                      <a:gd fmla="*/ 22 w 26" name="T2"/>
                      <a:gd fmla="*/ 42 h 53" name="T3"/>
                      <a:gd fmla="*/ 10 w 26" name="T4"/>
                      <a:gd fmla="*/ 50 h 53" name="T5"/>
                      <a:gd fmla="*/ 23 w 26" name="T6"/>
                      <a:gd fmla="*/ 40 h 53" name="T7"/>
                      <a:gd fmla="*/ 20 w 26" name="T8"/>
                      <a:gd fmla="*/ 41 h 53" name="T9"/>
                      <a:gd fmla="*/ 23 w 26" name="T10"/>
                      <a:gd fmla="*/ 23 h 53" name="T11"/>
                      <a:gd fmla="*/ 13 w 26" name="T12"/>
                      <a:gd fmla="*/ 10 h 53" name="T13"/>
                      <a:gd fmla="*/ 19 w 26" name="T14"/>
                      <a:gd fmla="*/ 10 h 53" name="T15"/>
                      <a:gd fmla="*/ 6 w 26" name="T16"/>
                      <a:gd fmla="*/ 7 h 53" name="T17"/>
                      <a:gd fmla="*/ 14 w 26" name="T18"/>
                      <a:gd fmla="*/ 9 h 53" name="T19"/>
                      <a:gd fmla="*/ 5 w 26" name="T20"/>
                      <a:gd fmla="*/ 4 h 53" name="T21"/>
                      <a:gd fmla="*/ 11 w 26" name="T22"/>
                      <a:gd fmla="*/ 5 h 53" name="T23"/>
                      <a:gd fmla="*/ 5 w 26" name="T24"/>
                      <a:gd fmla="*/ 2 h 53" name="T25"/>
                      <a:gd fmla="*/ 11 w 26" name="T26"/>
                      <a:gd fmla="*/ 2 h 53" name="T27"/>
                      <a:gd fmla="*/ 2 w 26" name="T28"/>
                      <a:gd fmla="*/ 3 h 53" name="T29"/>
                      <a:gd fmla="*/ 16 w 26" name="T30"/>
                      <a:gd fmla="*/ 9 h 53" name="T31"/>
                      <a:gd fmla="*/ 16 w 26" name="T32"/>
                      <a:gd fmla="*/ 9 h 53" name="T33"/>
                      <a:gd fmla="*/ 10 w 26" name="T34"/>
                      <a:gd fmla="*/ 7 h 53" name="T35"/>
                      <a:gd fmla="*/ 20 w 26" name="T36"/>
                      <a:gd fmla="*/ 13 h 53" name="T37"/>
                      <a:gd fmla="*/ 18 w 26" name="T38"/>
                      <a:gd fmla="*/ 15 h 53" name="T39"/>
                      <a:gd fmla="*/ 25 w 26" name="T40"/>
                      <a:gd fmla="*/ 21 h 53" name="T41"/>
                      <a:gd fmla="*/ 18 w 26" name="T42"/>
                      <a:gd fmla="*/ 15 h 53" name="T43"/>
                      <a:gd fmla="*/ 20 w 26" name="T44"/>
                      <a:gd fmla="*/ 14 h 53" name="T45"/>
                      <a:gd fmla="*/ 10 w 26" name="T46"/>
                      <a:gd fmla="*/ 6 h 53" name="T47"/>
                      <a:gd fmla="*/ 17 w 26" name="T48"/>
                      <a:gd fmla="*/ 9 h 53" name="T49"/>
                      <a:gd fmla="*/ 9 w 26" name="T50"/>
                      <a:gd fmla="*/ 5 h 53" name="T51"/>
                      <a:gd fmla="*/ 16 w 26" name="T52"/>
                      <a:gd fmla="*/ 9 h 53" name="T53"/>
                      <a:gd fmla="*/ 2 w 26" name="T54"/>
                      <a:gd fmla="*/ 3 h 53" name="T55"/>
                      <a:gd fmla="*/ 11 w 26" name="T56"/>
                      <a:gd fmla="*/ 2 h 53" name="T57"/>
                      <a:gd fmla="*/ 4 w 26" name="T58"/>
                      <a:gd fmla="*/ 2 h 53" name="T59"/>
                      <a:gd fmla="*/ 11 w 26" name="T60"/>
                      <a:gd fmla="*/ 5 h 53" name="T61"/>
                      <a:gd fmla="*/ 4 w 26" name="T62"/>
                      <a:gd fmla="*/ 4 h 53" name="T63"/>
                      <a:gd fmla="*/ 14 w 26" name="T64"/>
                      <a:gd fmla="*/ 9 h 53" name="T65"/>
                      <a:gd fmla="*/ 7 w 26" name="T66"/>
                      <a:gd fmla="*/ 7 h 53" name="T67"/>
                      <a:gd fmla="*/ 19 w 26" name="T68"/>
                      <a:gd fmla="*/ 10 h 53" name="T69"/>
                      <a:gd fmla="*/ 13 w 26" name="T70"/>
                      <a:gd fmla="*/ 10 h 53" name="T71"/>
                      <a:gd fmla="*/ 20 w 26" name="T72"/>
                      <a:gd fmla="*/ 41 h 53" name="T73"/>
                      <a:gd fmla="*/ 23 w 26" name="T74"/>
                      <a:gd fmla="*/ 40 h 53" name="T75"/>
                      <a:gd fmla="*/ 10 w 26" name="T76"/>
                      <a:gd fmla="*/ 50 h 53" name="T77"/>
                      <a:gd fmla="*/ 22 w 26" name="T78"/>
                      <a:gd fmla="*/ 41 h 53" name="T79"/>
                      <a:gd fmla="*/ 12 w 26" name="T80"/>
                      <a:gd fmla="*/ 48 h 53" name="T81"/>
                      <a:gd fmla="*/ 23 w 26" name="T82"/>
                      <a:gd fmla="*/ 38 h 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26">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5" name="Freeform 299"/>
                  <p:cNvSpPr/>
                  <p:nvPr/>
                </p:nvSpPr>
                <p:spPr bwMode="auto">
                  <a:xfrm>
                    <a:off x="895" y="1695"/>
                    <a:ext cx="10" cy="10"/>
                  </a:xfrm>
                  <a:custGeom>
                    <a:gdLst>
                      <a:gd fmla="*/ 8 w 14" name="T0"/>
                      <a:gd fmla="*/ 1 h 14" name="T1"/>
                      <a:gd fmla="*/ 1 w 14" name="T2"/>
                      <a:gd fmla="*/ 4 h 14" name="T3"/>
                      <a:gd fmla="*/ 1 w 14" name="T4"/>
                      <a:gd fmla="*/ 10 h 14" name="T5"/>
                      <a:gd fmla="*/ 13 w 14" name="T6"/>
                      <a:gd fmla="*/ 9 h 14" name="T7"/>
                      <a:gd fmla="*/ 4 w 14" name="T8"/>
                      <a:gd fmla="*/ 1 h 14" name="T9"/>
                      <a:gd fmla="*/ 1 w 14" name="T10"/>
                      <a:gd fmla="*/ 9 h 14" name="T11"/>
                      <a:gd fmla="*/ 8 w 14" name="T12"/>
                      <a:gd fmla="*/ 12 h 14" name="T13"/>
                      <a:gd fmla="*/ 11 w 14" name="T14"/>
                      <a:gd fmla="*/ 5 h 14" name="T15"/>
                      <a:gd fmla="*/ 4 w 14" name="T16"/>
                      <a:gd fmla="*/ 4 h 14" name="T17"/>
                      <a:gd fmla="*/ 8 w 14" name="T18"/>
                      <a:gd fmla="*/ 9 h 14" name="T19"/>
                      <a:gd fmla="*/ 7 w 14" name="T20"/>
                      <a:gd fmla="*/ 3 h 14" name="T21"/>
                      <a:gd fmla="*/ 3 w 14" name="T22"/>
                      <a:gd fmla="*/ 8 h 14" name="T23"/>
                      <a:gd fmla="*/ 8 w 14" name="T24"/>
                      <a:gd fmla="*/ 8 h 14" name="T25"/>
                      <a:gd fmla="*/ 4 w 14" name="T26"/>
                      <a:gd fmla="*/ 5 h 14" name="T27"/>
                      <a:gd fmla="*/ 6 w 14" name="T28"/>
                      <a:gd fmla="*/ 9 h 14" name="T29"/>
                      <a:gd fmla="*/ 10 w 14" name="T30"/>
                      <a:gd fmla="*/ 6 h 14" name="T31"/>
                      <a:gd fmla="*/ 10 w 14" name="T32"/>
                      <a:gd fmla="*/ 5 h 14" name="T33"/>
                      <a:gd fmla="*/ 7 w 14" name="T34"/>
                      <a:gd fmla="*/ 5 h 14" name="T35"/>
                      <a:gd fmla="*/ 8 w 14" name="T36"/>
                      <a:gd fmla="*/ 7 h 14" name="T37"/>
                      <a:gd fmla="*/ 9 w 14" name="T38"/>
                      <a:gd fmla="*/ 7 h 14" name="T39"/>
                      <a:gd fmla="*/ 8 w 14" name="T40"/>
                      <a:gd fmla="*/ 5 h 14" name="T41"/>
                      <a:gd fmla="*/ 5 w 14" name="T42"/>
                      <a:gd fmla="*/ 7 h 14" name="T43"/>
                      <a:gd fmla="*/ 6 w 14" name="T44"/>
                      <a:gd fmla="*/ 8 h 14" name="T45"/>
                      <a:gd fmla="*/ 6 w 14" name="T46"/>
                      <a:gd fmla="*/ 7 h 14" name="T47"/>
                      <a:gd fmla="*/ 6 w 14" name="T48"/>
                      <a:gd fmla="*/ 7 h 14" name="T49"/>
                      <a:gd fmla="*/ 5 w 14" name="T50"/>
                      <a:gd fmla="*/ 7 h 14" name="T51"/>
                      <a:gd fmla="*/ 7 w 14" name="T52"/>
                      <a:gd fmla="*/ 5 h 14" name="T53"/>
                      <a:gd fmla="*/ 6 w 14" name="T54"/>
                      <a:gd fmla="*/ 7 h 14" name="T55"/>
                      <a:gd fmla="*/ 7 w 14" name="T56"/>
                      <a:gd fmla="*/ 5 h 14" name="T57"/>
                      <a:gd fmla="*/ 9 w 14" name="T58"/>
                      <a:gd fmla="*/ 8 h 14" name="T59"/>
                      <a:gd fmla="*/ 5 w 14" name="T60"/>
                      <a:gd fmla="*/ 10 h 14" name="T61"/>
                      <a:gd fmla="*/ 6 w 14" name="T62"/>
                      <a:gd fmla="*/ 3 h 14" name="T63"/>
                      <a:gd fmla="*/ 10 w 14" name="T64"/>
                      <a:gd fmla="*/ 7 h 14" name="T65"/>
                      <a:gd fmla="*/ 6 w 14" name="T66"/>
                      <a:gd fmla="*/ 11 h 14" name="T67"/>
                      <a:gd fmla="*/ 2 w 14" name="T68"/>
                      <a:gd fmla="*/ 7 h 14" name="T69"/>
                      <a:gd fmla="*/ 8 w 14" name="T70"/>
                      <a:gd fmla="*/ 3 h 14" name="T71"/>
                      <a:gd fmla="*/ 8 w 14" name="T72"/>
                      <a:gd fmla="*/ 1 h 1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 w="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6" name="Freeform 300"/>
                  <p:cNvSpPr/>
                  <p:nvPr/>
                </p:nvSpPr>
                <p:spPr bwMode="auto">
                  <a:xfrm>
                    <a:off x="896" y="1685"/>
                    <a:ext cx="20" cy="18"/>
                  </a:xfrm>
                  <a:custGeom>
                    <a:gdLst>
                      <a:gd fmla="*/ 22 w 30" name="T0"/>
                      <a:gd fmla="*/ 27 h 28" name="T1"/>
                      <a:gd fmla="*/ 30 w 30" name="T2"/>
                      <a:gd fmla="*/ 22 h 28" name="T3"/>
                      <a:gd fmla="*/ 1 w 30" name="T4"/>
                      <a:gd fmla="*/ 8 h 28" name="T5"/>
                      <a:gd fmla="*/ 3 w 30" name="T6"/>
                      <a:gd fmla="*/ 4 h 28" name="T7"/>
                      <a:gd fmla="*/ 5 w 30" name="T8"/>
                      <a:gd fmla="*/ 4 h 28" name="T9"/>
                      <a:gd fmla="*/ 6 w 30" name="T10"/>
                      <a:gd fmla="*/ 8 h 28" name="T11"/>
                      <a:gd fmla="*/ 5 w 30" name="T12"/>
                      <a:gd fmla="*/ 7 h 28" name="T13"/>
                      <a:gd fmla="*/ 6 w 30" name="T14"/>
                      <a:gd fmla="*/ 3 h 28" name="T15"/>
                      <a:gd fmla="*/ 10 w 30" name="T16"/>
                      <a:gd fmla="*/ 4 h 28" name="T17"/>
                      <a:gd fmla="*/ 10 w 30" name="T18"/>
                      <a:gd fmla="*/ 8 h 28" name="T19"/>
                      <a:gd fmla="*/ 10 w 30" name="T20"/>
                      <a:gd fmla="*/ 8 h 28" name="T21"/>
                      <a:gd fmla="*/ 12 w 30" name="T22"/>
                      <a:gd fmla="*/ 4 h 28" name="T23"/>
                      <a:gd fmla="*/ 15 w 30" name="T24"/>
                      <a:gd fmla="*/ 7 h 28" name="T25"/>
                      <a:gd fmla="*/ 14 w 30" name="T26"/>
                      <a:gd fmla="*/ 9 h 28" name="T27"/>
                      <a:gd fmla="*/ 13 w 30" name="T28"/>
                      <a:gd fmla="*/ 9 h 28" name="T29"/>
                      <a:gd fmla="*/ 15 w 30" name="T30"/>
                      <a:gd fmla="*/ 8 h 28" name="T31"/>
                      <a:gd fmla="*/ 18 w 30" name="T32"/>
                      <a:gd fmla="*/ 10 h 28" name="T33"/>
                      <a:gd fmla="*/ 17 w 30" name="T34"/>
                      <a:gd fmla="*/ 14 h 28" name="T35"/>
                      <a:gd fmla="*/ 17 w 30" name="T36"/>
                      <a:gd fmla="*/ 12 h 28" name="T37"/>
                      <a:gd fmla="*/ 20 w 30" name="T38"/>
                      <a:gd fmla="*/ 11 h 28" name="T39"/>
                      <a:gd fmla="*/ 23 w 30" name="T40"/>
                      <a:gd fmla="*/ 15 h 28" name="T41"/>
                      <a:gd fmla="*/ 21 w 30" name="T42"/>
                      <a:gd fmla="*/ 18 h 28" name="T43"/>
                      <a:gd fmla="*/ 21 w 30" name="T44"/>
                      <a:gd fmla="*/ 18 h 28" name="T45"/>
                      <a:gd fmla="*/ 23 w 30" name="T46"/>
                      <a:gd fmla="*/ 17 h 28" name="T47"/>
                      <a:gd fmla="*/ 25 w 30" name="T48"/>
                      <a:gd fmla="*/ 22 h 28" name="T49"/>
                      <a:gd fmla="*/ 23 w 30" name="T50"/>
                      <a:gd fmla="*/ 25 h 28" name="T51"/>
                      <a:gd fmla="*/ 23 w 30" name="T52"/>
                      <a:gd fmla="*/ 25 h 28" name="T53"/>
                      <a:gd fmla="*/ 24 w 30" name="T54"/>
                      <a:gd fmla="*/ 20 h 28" name="T55"/>
                      <a:gd fmla="*/ 19 w 30" name="T56"/>
                      <a:gd fmla="*/ 9 h 28" name="T57"/>
                      <a:gd fmla="*/ 22 w 30" name="T58"/>
                      <a:gd fmla="*/ 11 h 28" name="T59"/>
                      <a:gd fmla="*/ 20 w 30" name="T60"/>
                      <a:gd fmla="*/ 12 h 28" name="T61"/>
                      <a:gd fmla="*/ 17 w 30" name="T62"/>
                      <a:gd fmla="*/ 10 h 28" name="T63"/>
                      <a:gd fmla="*/ 26 w 30" name="T64"/>
                      <a:gd fmla="*/ 18 h 28" name="T65"/>
                      <a:gd fmla="*/ 24 w 30" name="T66"/>
                      <a:gd fmla="*/ 26 h 28" name="T67"/>
                      <a:gd fmla="*/ 23 w 30" name="T68"/>
                      <a:gd fmla="*/ 23 h 28" name="T69"/>
                      <a:gd fmla="*/ 24 w 30" name="T70"/>
                      <a:gd fmla="*/ 20 h 28" name="T71"/>
                      <a:gd fmla="*/ 25 w 30" name="T72"/>
                      <a:gd fmla="*/ 18 h 28" name="T73"/>
                      <a:gd fmla="*/ 23 w 30" name="T74"/>
                      <a:gd fmla="*/ 19 h 28" name="T75"/>
                      <a:gd fmla="*/ 21 w 30" name="T76"/>
                      <a:gd fmla="*/ 16 h 28" name="T77"/>
                      <a:gd fmla="*/ 22 w 30" name="T78"/>
                      <a:gd fmla="*/ 13 h 28" name="T79"/>
                      <a:gd fmla="*/ 22 w 30" name="T80"/>
                      <a:gd fmla="*/ 12 h 28" name="T81"/>
                      <a:gd fmla="*/ 19 w 30" name="T82"/>
                      <a:gd fmla="*/ 14 h 28" name="T83"/>
                      <a:gd fmla="*/ 16 w 30" name="T84"/>
                      <a:gd fmla="*/ 12 h 28" name="T85"/>
                      <a:gd fmla="*/ 17 w 30" name="T86"/>
                      <a:gd fmla="*/ 9 h 28" name="T87"/>
                      <a:gd fmla="*/ 17 w 30" name="T88"/>
                      <a:gd fmla="*/ 8 h 28" name="T89"/>
                      <a:gd fmla="*/ 15 w 30" name="T90"/>
                      <a:gd fmla="*/ 10 h 28" name="T91"/>
                      <a:gd fmla="*/ 13 w 30" name="T92"/>
                      <a:gd fmla="*/ 7 h 28" name="T93"/>
                      <a:gd fmla="*/ 14 w 30" name="T94"/>
                      <a:gd fmla="*/ 6 h 28" name="T95"/>
                      <a:gd fmla="*/ 14 w 30" name="T96"/>
                      <a:gd fmla="*/ 4 h 28" name="T97"/>
                      <a:gd fmla="*/ 12 w 30" name="T98"/>
                      <a:gd fmla="*/ 8 h 28" name="T99"/>
                      <a:gd fmla="*/ 8 w 30" name="T100"/>
                      <a:gd fmla="*/ 7 h 28" name="T101"/>
                      <a:gd fmla="*/ 8 w 30" name="T102"/>
                      <a:gd fmla="*/ 4 h 28" name="T103"/>
                      <a:gd fmla="*/ 8 w 30" name="T104"/>
                      <a:gd fmla="*/ 3 h 28" name="T105"/>
                      <a:gd fmla="*/ 7 w 30" name="T106"/>
                      <a:gd fmla="*/ 7 h 28" name="T107"/>
                      <a:gd fmla="*/ 3 w 30" name="T108"/>
                      <a:gd fmla="*/ 8 h 28" name="T109"/>
                      <a:gd fmla="*/ 3 w 30" name="T110"/>
                      <a:gd fmla="*/ 4 h 28" name="T111"/>
                      <a:gd fmla="*/ 5 w 30" name="T112"/>
                      <a:gd fmla="*/ 4 h 28" name="T113"/>
                      <a:gd fmla="*/ 3 w 30" name="T114"/>
                      <a:gd fmla="*/ 8 h 28" name="T115"/>
                      <a:gd fmla="*/ 19 w 30" name="T116"/>
                      <a:gd fmla="*/ 9 h 28" name="T117"/>
                      <a:gd fmla="*/ 24 w 30" name="T118"/>
                      <a:gd fmla="*/ 26 h 28" name="T119"/>
                      <a:gd fmla="*/ 2 w 30" name="T120"/>
                      <a:gd fmla="*/ 10 h 2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 w="30">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7" name="Freeform 301"/>
                  <p:cNvSpPr/>
                  <p:nvPr/>
                </p:nvSpPr>
                <p:spPr bwMode="auto">
                  <a:xfrm>
                    <a:off x="893" y="1671"/>
                    <a:ext cx="36" cy="29"/>
                  </a:xfrm>
                  <a:custGeom>
                    <a:gdLst>
                      <a:gd fmla="*/ 5 w 53" name="T0"/>
                      <a:gd fmla="*/ 12 h 44" name="T1"/>
                      <a:gd fmla="*/ 10 w 53" name="T2"/>
                      <a:gd fmla="*/ 3 h 44" name="T3"/>
                      <a:gd fmla="*/ 33 w 53" name="T4"/>
                      <a:gd fmla="*/ 13 h 44" name="T5"/>
                      <a:gd fmla="*/ 45 w 53" name="T6"/>
                      <a:gd fmla="*/ 28 h 44" name="T7"/>
                      <a:gd fmla="*/ 49 w 53" name="T8"/>
                      <a:gd fmla="*/ 37 h 44" name="T9"/>
                      <a:gd fmla="*/ 44 w 53" name="T10"/>
                      <a:gd fmla="*/ 41 h 44" name="T11"/>
                      <a:gd fmla="*/ 38 w 53" name="T12"/>
                      <a:gd fmla="*/ 30 h 44" name="T13"/>
                      <a:gd fmla="*/ 27 w 53" name="T14"/>
                      <a:gd fmla="*/ 17 h 44" name="T15"/>
                      <a:gd fmla="*/ 3 w 53" name="T16"/>
                      <a:gd fmla="*/ 10 h 44" name="T17"/>
                      <a:gd fmla="*/ 4 w 53" name="T18"/>
                      <a:gd fmla="*/ 12 h 44" name="T19"/>
                      <a:gd fmla="*/ 42 w 53" name="T20"/>
                      <a:gd fmla="*/ 43 h 44" name="T21"/>
                      <a:gd fmla="*/ 43 w 53" name="T22"/>
                      <a:gd fmla="*/ 44 h 44" name="T23"/>
                      <a:gd fmla="*/ 52 w 53" name="T24"/>
                      <a:gd fmla="*/ 40 h 44" name="T25"/>
                      <a:gd fmla="*/ 35 w 53" name="T26"/>
                      <a:gd fmla="*/ 11 h 44" name="T27"/>
                      <a:gd fmla="*/ 8 w 53" name="T28"/>
                      <a:gd fmla="*/ 1 h 44" name="T29"/>
                      <a:gd fmla="*/ 3 w 53" name="T30"/>
                      <a:gd fmla="*/ 12 h 44" name="T31"/>
                      <a:gd fmla="*/ 5 w 53" name="T32"/>
                      <a:gd fmla="*/ 12 h 4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 w="52">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8" name="Freeform 302"/>
                  <p:cNvSpPr/>
                  <p:nvPr/>
                </p:nvSpPr>
                <p:spPr bwMode="auto">
                  <a:xfrm>
                    <a:off x="895" y="1672"/>
                    <a:ext cx="24" cy="17"/>
                  </a:xfrm>
                  <a:custGeom>
                    <a:gdLst>
                      <a:gd fmla="*/ 4 w 35" name="T0"/>
                      <a:gd fmla="*/ 4 h 25" name="T1"/>
                      <a:gd fmla="*/ 3 w 35" name="T2"/>
                      <a:gd fmla="*/ 3 h 25" name="T3"/>
                      <a:gd fmla="*/ 4 w 35" name="T4"/>
                      <a:gd fmla="*/ 2 h 25" name="T5"/>
                      <a:gd fmla="*/ 5 w 35" name="T6"/>
                      <a:gd fmla="*/ 2 h 25" name="T7"/>
                      <a:gd fmla="*/ 5 w 35" name="T8"/>
                      <a:gd fmla="*/ 6 h 25" name="T9"/>
                      <a:gd fmla="*/ 6 w 35" name="T10"/>
                      <a:gd fmla="*/ 6 h 25" name="T11"/>
                      <a:gd fmla="*/ 11 w 35" name="T12"/>
                      <a:gd fmla="*/ 7 h 25" name="T13"/>
                      <a:gd fmla="*/ 12 w 35" name="T14"/>
                      <a:gd fmla="*/ 9 h 25" name="T15"/>
                      <a:gd fmla="*/ 14 w 35" name="T16"/>
                      <a:gd fmla="*/ 9 h 25" name="T17"/>
                      <a:gd fmla="*/ 15 w 35" name="T18"/>
                      <a:gd fmla="*/ 11 h 25" name="T19"/>
                      <a:gd fmla="*/ 15 w 35" name="T20"/>
                      <a:gd fmla="*/ 9 h 25" name="T21"/>
                      <a:gd fmla="*/ 15 w 35" name="T22"/>
                      <a:gd fmla="*/ 8 h 25" name="T23"/>
                      <a:gd fmla="*/ 15 w 35" name="T24"/>
                      <a:gd fmla="*/ 6 h 25" name="T25"/>
                      <a:gd fmla="*/ 16 w 35" name="T26"/>
                      <a:gd fmla="*/ 5 h 25" name="T27"/>
                      <a:gd fmla="*/ 15 w 35" name="T28"/>
                      <a:gd fmla="*/ 5 h 25" name="T29"/>
                      <a:gd fmla="*/ 14 w 35" name="T30"/>
                      <a:gd fmla="*/ 2 h 25" name="T31"/>
                      <a:gd fmla="*/ 19 w 35" name="T32"/>
                      <a:gd fmla="*/ 5 h 25" name="T33"/>
                      <a:gd fmla="*/ 18 w 35" name="T34"/>
                      <a:gd fmla="*/ 7 h 25" name="T35"/>
                      <a:gd fmla="*/ 22 w 35" name="T36"/>
                      <a:gd fmla="*/ 13 h 25" name="T37"/>
                      <a:gd fmla="*/ 22 w 35" name="T38"/>
                      <a:gd fmla="*/ 14 h 25" name="T39"/>
                      <a:gd fmla="*/ 24 w 35" name="T40"/>
                      <a:gd fmla="*/ 15 h 25" name="T41"/>
                      <a:gd fmla="*/ 25 w 35" name="T42"/>
                      <a:gd fmla="*/ 17 h 25" name="T43"/>
                      <a:gd fmla="*/ 26 w 35" name="T44"/>
                      <a:gd fmla="*/ 15 h 25" name="T45"/>
                      <a:gd fmla="*/ 28 w 35" name="T46"/>
                      <a:gd fmla="*/ 18 h 25" name="T47"/>
                      <a:gd fmla="*/ 29 w 35" name="T48"/>
                      <a:gd fmla="*/ 13 h 25" name="T49"/>
                      <a:gd fmla="*/ 30 w 35" name="T50"/>
                      <a:gd fmla="*/ 16 h 25" name="T51"/>
                      <a:gd fmla="*/ 33 w 35" name="T52"/>
                      <a:gd fmla="*/ 24 h 25" name="T53"/>
                      <a:gd fmla="*/ 20 w 35" name="T54"/>
                      <a:gd fmla="*/ 6 h 25" name="T55"/>
                      <a:gd fmla="*/ 24 w 35" name="T56"/>
                      <a:gd fmla="*/ 9 h 25" name="T57"/>
                      <a:gd fmla="*/ 29 w 35" name="T58"/>
                      <a:gd fmla="*/ 19 h 25" name="T59"/>
                      <a:gd fmla="*/ 27 w 35" name="T60"/>
                      <a:gd fmla="*/ 16 h 25" name="T61"/>
                      <a:gd fmla="*/ 25 w 35" name="T62"/>
                      <a:gd fmla="*/ 18 h 25" name="T63"/>
                      <a:gd fmla="*/ 24 w 35" name="T64"/>
                      <a:gd fmla="*/ 15 h 25" name="T65"/>
                      <a:gd fmla="*/ 23 w 35" name="T66"/>
                      <a:gd fmla="*/ 14 h 25" name="T67"/>
                      <a:gd fmla="*/ 23 w 35" name="T68"/>
                      <a:gd fmla="*/ 13 h 25" name="T69"/>
                      <a:gd fmla="*/ 23 w 35" name="T70"/>
                      <a:gd fmla="*/ 11 h 25" name="T71"/>
                      <a:gd fmla="*/ 20 w 35" name="T72"/>
                      <a:gd fmla="*/ 6 h 25" name="T73"/>
                      <a:gd fmla="*/ 14 w 35" name="T74"/>
                      <a:gd fmla="*/ 2 h 25" name="T75"/>
                      <a:gd fmla="*/ 15 w 35" name="T76"/>
                      <a:gd fmla="*/ 5 h 25" name="T77"/>
                      <a:gd fmla="*/ 16 w 35" name="T78"/>
                      <a:gd fmla="*/ 5 h 25" name="T79"/>
                      <a:gd fmla="*/ 15 w 35" name="T80"/>
                      <a:gd fmla="*/ 7 h 25" name="T81"/>
                      <a:gd fmla="*/ 16 w 35" name="T82"/>
                      <a:gd fmla="*/ 8 h 25" name="T83"/>
                      <a:gd fmla="*/ 15 w 35" name="T84"/>
                      <a:gd fmla="*/ 8 h 25" name="T85"/>
                      <a:gd fmla="*/ 15 w 35" name="T86"/>
                      <a:gd fmla="*/ 11 h 25" name="T87"/>
                      <a:gd fmla="*/ 15 w 35" name="T88"/>
                      <a:gd fmla="*/ 9 h 25" name="T89"/>
                      <a:gd fmla="*/ 12 w 35" name="T90"/>
                      <a:gd fmla="*/ 9 h 25" name="T91"/>
                      <a:gd fmla="*/ 11 w 35" name="T92"/>
                      <a:gd fmla="*/ 7 h 25" name="T93"/>
                      <a:gd fmla="*/ 7 w 35" name="T94"/>
                      <a:gd fmla="*/ 5 h 25" name="T95"/>
                      <a:gd fmla="*/ 6 w 35" name="T96"/>
                      <a:gd fmla="*/ 8 h 25" name="T97"/>
                      <a:gd fmla="*/ 6 w 35" name="T98"/>
                      <a:gd fmla="*/ 8 h 25" name="T99"/>
                      <a:gd fmla="*/ 5 w 35" name="T100"/>
                      <a:gd fmla="*/ 1 h 25" name="T101"/>
                      <a:gd fmla="*/ 4 w 35" name="T102"/>
                      <a:gd fmla="*/ 1 h 25" name="T103"/>
                      <a:gd fmla="*/ 3 w 35" name="T104"/>
                      <a:gd fmla="*/ 3 h 25" name="T105"/>
                      <a:gd fmla="*/ 4 w 35" name="T106"/>
                      <a:gd fmla="*/ 4 h 25" name="T107"/>
                      <a:gd fmla="*/ 4 w 35" name="T108"/>
                      <a:gd fmla="*/ 5 h 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5" w="3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9" name="Freeform 303"/>
                  <p:cNvSpPr/>
                  <p:nvPr/>
                </p:nvSpPr>
                <p:spPr bwMode="auto">
                  <a:xfrm>
                    <a:off x="913" y="1677"/>
                    <a:ext cx="14" cy="22"/>
                  </a:xfrm>
                  <a:custGeom>
                    <a:gdLst>
                      <a:gd fmla="*/ 5 w 21" name="T0"/>
                      <a:gd fmla="*/ 13 h 34" name="T1"/>
                      <a:gd fmla="*/ 6 w 21" name="T2"/>
                      <a:gd fmla="*/ 13 h 34" name="T3"/>
                      <a:gd fmla="*/ 12 w 21" name="T4"/>
                      <a:gd fmla="*/ 21 h 34" name="T5"/>
                      <a:gd fmla="*/ 3 w 21" name="T6"/>
                      <a:gd fmla="*/ 15 h 34" name="T7"/>
                      <a:gd fmla="*/ 1 w 21" name="T8"/>
                      <a:gd fmla="*/ 12 h 34" name="T9"/>
                      <a:gd fmla="*/ 10 w 21" name="T10"/>
                      <a:gd fmla="*/ 17 h 34" name="T11"/>
                      <a:gd fmla="*/ 14 w 21" name="T12"/>
                      <a:gd fmla="*/ 26 h 34" name="T13"/>
                      <a:gd fmla="*/ 13 w 21" name="T14"/>
                      <a:gd fmla="*/ 28 h 34" name="T15"/>
                      <a:gd fmla="*/ 10 w 21" name="T16"/>
                      <a:gd fmla="*/ 23 h 34" name="T17"/>
                      <a:gd fmla="*/ 12 w 21" name="T18"/>
                      <a:gd fmla="*/ 25 h 34" name="T19"/>
                      <a:gd fmla="*/ 13 w 21" name="T20"/>
                      <a:gd fmla="*/ 32 h 34" name="T21"/>
                      <a:gd fmla="*/ 15 w 21" name="T22"/>
                      <a:gd fmla="*/ 24 h 34" name="T23"/>
                      <a:gd fmla="*/ 16 w 21" name="T24"/>
                      <a:gd fmla="*/ 32 h 34" name="T25"/>
                      <a:gd fmla="*/ 15 w 21" name="T26"/>
                      <a:gd fmla="*/ 24 h 34" name="T27"/>
                      <a:gd fmla="*/ 19 w 21" name="T28"/>
                      <a:gd fmla="*/ 31 h 34" name="T29"/>
                      <a:gd fmla="*/ 19 w 21" name="T30"/>
                      <a:gd fmla="*/ 30 h 34" name="T31"/>
                      <a:gd fmla="*/ 14 w 21" name="T32"/>
                      <a:gd fmla="*/ 21 h 34" name="T33"/>
                      <a:gd fmla="*/ 15 w 21" name="T34"/>
                      <a:gd fmla="*/ 18 h 34" name="T35"/>
                      <a:gd fmla="*/ 19 w 21" name="T36"/>
                      <a:gd fmla="*/ 26 h 34" name="T37"/>
                      <a:gd fmla="*/ 14 w 21" name="T38"/>
                      <a:gd fmla="*/ 23 h 34" name="T39"/>
                      <a:gd fmla="*/ 7 w 21" name="T40"/>
                      <a:gd fmla="*/ 13 h 34" name="T41"/>
                      <a:gd fmla="*/ 8 w 21" name="T42"/>
                      <a:gd fmla="*/ 8 h 34" name="T43"/>
                      <a:gd fmla="*/ 16 w 21" name="T44"/>
                      <a:gd fmla="*/ 18 h 34" name="T45"/>
                      <a:gd fmla="*/ 14 w 21" name="T46"/>
                      <a:gd fmla="*/ 19 h 34" name="T47"/>
                      <a:gd fmla="*/ 3 w 21" name="T48"/>
                      <a:gd fmla="*/ 6 h 34" name="T49"/>
                      <a:gd fmla="*/ 10 w 21" name="T50"/>
                      <a:gd fmla="*/ 13 h 34" name="T51"/>
                      <a:gd fmla="*/ 6 w 21" name="T52"/>
                      <a:gd fmla="*/ 8 h 34" name="T53"/>
                      <a:gd fmla="*/ 17 w 21" name="T54"/>
                      <a:gd fmla="*/ 26 h 34" name="T55"/>
                      <a:gd fmla="*/ 15 w 21" name="T56"/>
                      <a:gd fmla="*/ 26 h 34" name="T57"/>
                      <a:gd fmla="*/ 8 w 21" name="T58"/>
                      <a:gd fmla="*/ 6 h 34" name="T59"/>
                      <a:gd fmla="*/ 12 w 21" name="T60"/>
                      <a:gd fmla="*/ 11 h 34" name="T61"/>
                      <a:gd fmla="*/ 14 w 21" name="T62"/>
                      <a:gd fmla="*/ 20 h 34" name="T63"/>
                      <a:gd fmla="*/ 8 w 21" name="T64"/>
                      <a:gd fmla="*/ 9 h 34" name="T65"/>
                      <a:gd fmla="*/ 7 w 21" name="T66"/>
                      <a:gd fmla="*/ 8 h 34" name="T67"/>
                      <a:gd fmla="*/ 15 w 21" name="T68"/>
                      <a:gd fmla="*/ 19 h 34" name="T69"/>
                      <a:gd fmla="*/ 14 w 21" name="T70"/>
                      <a:gd fmla="*/ 23 h 34" name="T71"/>
                      <a:gd fmla="*/ 9 w 21" name="T72"/>
                      <a:gd fmla="*/ 15 h 34" name="T73"/>
                      <a:gd fmla="*/ 15 w 21" name="T74"/>
                      <a:gd fmla="*/ 18 h 34" name="T75"/>
                      <a:gd fmla="*/ 20 w 21" name="T76"/>
                      <a:gd fmla="*/ 28 h 34" name="T77"/>
                      <a:gd fmla="*/ 19 w 21" name="T78"/>
                      <a:gd fmla="*/ 30 h 34" name="T79"/>
                      <a:gd fmla="*/ 14 w 21" name="T80"/>
                      <a:gd fmla="*/ 23 h 34" name="T81"/>
                      <a:gd fmla="*/ 15 w 21" name="T82"/>
                      <a:gd fmla="*/ 24 h 34" name="T83"/>
                      <a:gd fmla="*/ 18 w 21" name="T84"/>
                      <a:gd fmla="*/ 28 h 34" name="T85"/>
                      <a:gd fmla="*/ 14 w 21" name="T86"/>
                      <a:gd fmla="*/ 33 h 34" name="T87"/>
                      <a:gd fmla="*/ 13 w 21" name="T88"/>
                      <a:gd fmla="*/ 25 h 34" name="T89"/>
                      <a:gd fmla="*/ 12 w 21" name="T90"/>
                      <a:gd fmla="*/ 25 h 34" name="T91"/>
                      <a:gd fmla="*/ 15 w 21" name="T92"/>
                      <a:gd fmla="*/ 31 h 34" name="T93"/>
                      <a:gd fmla="*/ 14 w 21" name="T94"/>
                      <a:gd fmla="*/ 29 h 34" name="T95"/>
                      <a:gd fmla="*/ 10 w 21" name="T96"/>
                      <a:gd fmla="*/ 20 h 34" name="T97"/>
                      <a:gd fmla="*/ 10 w 21" name="T98"/>
                      <a:gd fmla="*/ 17 h 34" name="T99"/>
                      <a:gd fmla="*/ 10 w 21" name="T100"/>
                      <a:gd fmla="*/ 17 h 34" name="T101"/>
                      <a:gd fmla="*/ 3 w 21" name="T102"/>
                      <a:gd fmla="*/ 15 h 34" name="T103"/>
                      <a:gd fmla="*/ 2 w 21" name="T104"/>
                      <a:gd fmla="*/ 12 h 34" name="T105"/>
                      <a:gd fmla="*/ 6 w 21" name="T106"/>
                      <a:gd fmla="*/ 13 h 34" name="T107"/>
                      <a:gd fmla="*/ 12 w 21" name="T108"/>
                      <a:gd fmla="*/ 22 h 34" name="T109"/>
                      <a:gd fmla="*/ 6 w 21" name="T110"/>
                      <a:gd fmla="*/ 15 h 3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4" w="21">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0" name="Freeform 304"/>
                  <p:cNvSpPr/>
                  <p:nvPr/>
                </p:nvSpPr>
                <p:spPr bwMode="auto">
                  <a:xfrm>
                    <a:off x="949" y="1598"/>
                    <a:ext cx="31" cy="30"/>
                  </a:xfrm>
                  <a:custGeom>
                    <a:gdLst>
                      <a:gd fmla="*/ 3 w 47" name="T0"/>
                      <a:gd fmla="*/ 30 h 45" name="T1"/>
                      <a:gd fmla="*/ 3 w 47" name="T2"/>
                      <a:gd fmla="*/ 30 h 45" name="T3"/>
                      <a:gd fmla="*/ 4 w 47" name="T4"/>
                      <a:gd fmla="*/ 32 h 45" name="T5"/>
                      <a:gd fmla="*/ 10 w 47" name="T6"/>
                      <a:gd fmla="*/ 23 h 45" name="T7"/>
                      <a:gd fmla="*/ 18 w 47" name="T8"/>
                      <a:gd fmla="*/ 30 h 45" name="T9"/>
                      <a:gd fmla="*/ 20 w 47" name="T10"/>
                      <a:gd fmla="*/ 30 h 45" name="T11"/>
                      <a:gd fmla="*/ 32 w 47" name="T12"/>
                      <a:gd fmla="*/ 10 h 45" name="T13"/>
                      <a:gd fmla="*/ 39 w 47" name="T14"/>
                      <a:gd fmla="*/ 5 h 45" name="T15"/>
                      <a:gd fmla="*/ 39 w 47" name="T16"/>
                      <a:gd fmla="*/ 18 h 45" name="T17"/>
                      <a:gd fmla="*/ 28 w 47" name="T18"/>
                      <a:gd fmla="*/ 41 h 45" name="T19"/>
                      <a:gd fmla="*/ 15 w 47" name="T20"/>
                      <a:gd fmla="*/ 36 h 45" name="T21"/>
                      <a:gd fmla="*/ 3 w 47" name="T22"/>
                      <a:gd fmla="*/ 31 h 45" name="T23"/>
                      <a:gd fmla="*/ 2 w 47" name="T24"/>
                      <a:gd fmla="*/ 33 h 45" name="T25"/>
                      <a:gd fmla="*/ 12 w 47" name="T26"/>
                      <a:gd fmla="*/ 38 h 45" name="T27"/>
                      <a:gd fmla="*/ 30 w 47" name="T28"/>
                      <a:gd fmla="*/ 45 h 45" name="T29"/>
                      <a:gd fmla="*/ 32 w 47" name="T30"/>
                      <a:gd fmla="*/ 44 h 45" name="T31"/>
                      <a:gd fmla="*/ 45 w 47" name="T32"/>
                      <a:gd fmla="*/ 11 h 45" name="T33"/>
                      <a:gd fmla="*/ 34 w 47" name="T34"/>
                      <a:gd fmla="*/ 0 h 45" name="T35"/>
                      <a:gd fmla="*/ 33 w 47" name="T36"/>
                      <a:gd fmla="*/ 1 h 45" name="T37"/>
                      <a:gd fmla="*/ 18 w 47" name="T38"/>
                      <a:gd fmla="*/ 29 h 45" name="T39"/>
                      <a:gd fmla="*/ 20 w 47" name="T40"/>
                      <a:gd fmla="*/ 28 h 45" name="T41"/>
                      <a:gd fmla="*/ 8 w 47" name="T42"/>
                      <a:gd fmla="*/ 20 h 45" name="T43"/>
                      <a:gd fmla="*/ 2 w 47" name="T44"/>
                      <a:gd fmla="*/ 31 h 45" name="T45"/>
                      <a:gd fmla="*/ 3 w 47" name="T46"/>
                      <a:gd fmla="*/ 33 h 45" name="T47"/>
                      <a:gd fmla="*/ 5 w 47" name="T48"/>
                      <a:gd fmla="*/ 32 h 45" name="T49"/>
                      <a:gd fmla="*/ 3 w 47" name="T50"/>
                      <a:gd fmla="*/ 30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47">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1" name="Freeform 305"/>
                  <p:cNvSpPr/>
                  <p:nvPr/>
                </p:nvSpPr>
                <p:spPr bwMode="auto">
                  <a:xfrm>
                    <a:off x="951" y="1598"/>
                    <a:ext cx="28" cy="28"/>
                  </a:xfrm>
                  <a:custGeom>
                    <a:gdLst>
                      <a:gd fmla="*/ 4 w 43" name="T0"/>
                      <a:gd fmla="*/ 31 h 42" name="T1"/>
                      <a:gd fmla="*/ 6 w 43" name="T2"/>
                      <a:gd fmla="*/ 25 h 42" name="T3"/>
                      <a:gd fmla="*/ 4 w 43" name="T4"/>
                      <a:gd fmla="*/ 26 h 42" name="T5"/>
                      <a:gd fmla="*/ 3 w 43" name="T6"/>
                      <a:gd fmla="*/ 26 h 42" name="T7"/>
                      <a:gd fmla="*/ 8 w 43" name="T8"/>
                      <a:gd fmla="*/ 34 h 42" name="T9"/>
                      <a:gd fmla="*/ 9 w 43" name="T10"/>
                      <a:gd fmla="*/ 27 h 42" name="T11"/>
                      <a:gd fmla="*/ 7 w 43" name="T12"/>
                      <a:gd fmla="*/ 27 h 42" name="T13"/>
                      <a:gd fmla="*/ 12 w 43" name="T14"/>
                      <a:gd fmla="*/ 35 h 42" name="T15"/>
                      <a:gd fmla="*/ 12 w 43" name="T16"/>
                      <a:gd fmla="*/ 37 h 42" name="T17"/>
                      <a:gd fmla="*/ 13 w 43" name="T18"/>
                      <a:gd fmla="*/ 31 h 42" name="T19"/>
                      <a:gd fmla="*/ 14 w 43" name="T20"/>
                      <a:gd fmla="*/ 34 h 42" name="T21"/>
                      <a:gd fmla="*/ 16 w 43" name="T22"/>
                      <a:gd fmla="*/ 32 h 42" name="T23"/>
                      <a:gd fmla="*/ 23 w 43" name="T24"/>
                      <a:gd fmla="*/ 31 h 42" name="T25"/>
                      <a:gd fmla="*/ 22 w 43" name="T26"/>
                      <a:gd fmla="*/ 23 h 42" name="T27"/>
                      <a:gd fmla="*/ 16 w 43" name="T28"/>
                      <a:gd fmla="*/ 32 h 42" name="T29"/>
                      <a:gd fmla="*/ 21 w 43" name="T30"/>
                      <a:gd fmla="*/ 29 h 42" name="T31"/>
                      <a:gd fmla="*/ 31 w 43" name="T32"/>
                      <a:gd fmla="*/ 10 h 42" name="T33"/>
                      <a:gd fmla="*/ 29 w 43" name="T34"/>
                      <a:gd fmla="*/ 12 h 42" name="T35"/>
                      <a:gd fmla="*/ 23 w 43" name="T36"/>
                      <a:gd fmla="*/ 34 h 42" name="T37"/>
                      <a:gd fmla="*/ 25 w 43" name="T38"/>
                      <a:gd fmla="*/ 39 h 42" name="T39"/>
                      <a:gd fmla="*/ 28 w 43" name="T40"/>
                      <a:gd fmla="*/ 31 h 42" name="T41"/>
                      <a:gd fmla="*/ 29 w 43" name="T42"/>
                      <a:gd fmla="*/ 19 h 42" name="T43"/>
                      <a:gd fmla="*/ 25 w 43" name="T44"/>
                      <a:gd fmla="*/ 35 h 42" name="T45"/>
                      <a:gd fmla="*/ 32 w 43" name="T46"/>
                      <a:gd fmla="*/ 34 h 42" name="T47"/>
                      <a:gd fmla="*/ 38 w 43" name="T48"/>
                      <a:gd fmla="*/ 10 h 42" name="T49"/>
                      <a:gd fmla="*/ 34 w 43" name="T50"/>
                      <a:gd fmla="*/ 10 h 42" name="T51"/>
                      <a:gd fmla="*/ 36 w 43" name="T52"/>
                      <a:gd fmla="*/ 12 h 42" name="T53"/>
                      <a:gd fmla="*/ 32 w 43" name="T54"/>
                      <a:gd fmla="*/ 11 h 42" name="T55"/>
                      <a:gd fmla="*/ 34 w 43" name="T56"/>
                      <a:gd fmla="*/ 16 h 42" name="T57"/>
                      <a:gd fmla="*/ 32 w 43" name="T58"/>
                      <a:gd fmla="*/ 14 h 42" name="T59"/>
                      <a:gd fmla="*/ 35 w 43" name="T60"/>
                      <a:gd fmla="*/ 10 h 42" name="T61"/>
                      <a:gd fmla="*/ 30 w 43" name="T62"/>
                      <a:gd fmla="*/ 33 h 42" name="T63"/>
                      <a:gd fmla="*/ 28 w 43" name="T64"/>
                      <a:gd fmla="*/ 36 h 42" name="T65"/>
                      <a:gd fmla="*/ 32 w 43" name="T66"/>
                      <a:gd fmla="*/ 20 h 42" name="T67"/>
                      <a:gd fmla="*/ 25 w 43" name="T68"/>
                      <a:gd fmla="*/ 30 h 42" name="T69"/>
                      <a:gd fmla="*/ 22 w 43" name="T70"/>
                      <a:gd fmla="*/ 39 h 42" name="T71"/>
                      <a:gd fmla="*/ 26 w 43" name="T72"/>
                      <a:gd fmla="*/ 35 h 42" name="T73"/>
                      <a:gd fmla="*/ 31 w 43" name="T74"/>
                      <a:gd fmla="*/ 12 h 42" name="T75"/>
                      <a:gd fmla="*/ 28 w 43" name="T76"/>
                      <a:gd fmla="*/ 9 h 42" name="T77"/>
                      <a:gd fmla="*/ 19 w 43" name="T78"/>
                      <a:gd fmla="*/ 27 h 42" name="T79"/>
                      <a:gd fmla="*/ 19 w 43" name="T80"/>
                      <a:gd fmla="*/ 33 h 42" name="T81"/>
                      <a:gd fmla="*/ 25 w 43" name="T82"/>
                      <a:gd fmla="*/ 24 h 42" name="T83"/>
                      <a:gd fmla="*/ 20 w 43" name="T84"/>
                      <a:gd fmla="*/ 32 h 42" name="T85"/>
                      <a:gd fmla="*/ 20 w 43" name="T86"/>
                      <a:gd fmla="*/ 40 h 42" name="T87"/>
                      <a:gd fmla="*/ 23 w 43" name="T88"/>
                      <a:gd fmla="*/ 39 h 42" name="T89"/>
                      <a:gd fmla="*/ 12 w 43" name="T90"/>
                      <a:gd fmla="*/ 30 h 42" name="T91"/>
                      <a:gd fmla="*/ 7 w 43" name="T92"/>
                      <a:gd fmla="*/ 31 h 42" name="T93"/>
                      <a:gd fmla="*/ 12 w 43" name="T94"/>
                      <a:gd fmla="*/ 35 h 42" name="T95"/>
                      <a:gd fmla="*/ 9 w 43" name="T96"/>
                      <a:gd fmla="*/ 33 h 42" name="T97"/>
                      <a:gd fmla="*/ 9 w 43" name="T98"/>
                      <a:gd fmla="*/ 26 h 42" name="T99"/>
                      <a:gd fmla="*/ 5 w 43" name="T100"/>
                      <a:gd fmla="*/ 26 h 42" name="T101"/>
                      <a:gd fmla="*/ 3 w 43" name="T102"/>
                      <a:gd fmla="*/ 28 h 42" name="T103"/>
                      <a:gd fmla="*/ 6 w 43" name="T104"/>
                      <a:gd fmla="*/ 34 h 42" name="T105"/>
                      <a:gd fmla="*/ 6 w 43" name="T106"/>
                      <a:gd fmla="*/ 24 h 42" name="T107"/>
                      <a:gd fmla="*/ 2 w 43" name="T108"/>
                      <a:gd fmla="*/ 26 h 42" name="T109"/>
                      <a:gd fmla="*/ 4 w 43" name="T110"/>
                      <a:gd fmla="*/ 30 h 4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2" w="43">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2" name="Freeform 306"/>
                  <p:cNvSpPr/>
                  <p:nvPr/>
                </p:nvSpPr>
                <p:spPr bwMode="auto">
                  <a:xfrm>
                    <a:off x="933" y="1668"/>
                    <a:ext cx="30" cy="17"/>
                  </a:xfrm>
                  <a:custGeom>
                    <a:gdLst>
                      <a:gd fmla="*/ 3 w 44" name="T0"/>
                      <a:gd fmla="*/ 22 h 25" name="T1"/>
                      <a:gd fmla="*/ 19 w 44" name="T2"/>
                      <a:gd fmla="*/ 5 h 25" name="T3"/>
                      <a:gd fmla="*/ 32 w 44" name="T4"/>
                      <a:gd fmla="*/ 12 h 25" name="T5"/>
                      <a:gd fmla="*/ 41 w 44" name="T6"/>
                      <a:gd fmla="*/ 21 h 25" name="T7"/>
                      <a:gd fmla="*/ 42 w 44" name="T8"/>
                      <a:gd fmla="*/ 19 h 25" name="T9"/>
                      <a:gd fmla="*/ 41 w 44" name="T10"/>
                      <a:gd fmla="*/ 19 h 25" name="T11"/>
                      <a:gd fmla="*/ 42 w 44" name="T12"/>
                      <a:gd fmla="*/ 22 h 25" name="T13"/>
                      <a:gd fmla="*/ 43 w 44" name="T14"/>
                      <a:gd fmla="*/ 22 h 25" name="T15"/>
                      <a:gd fmla="*/ 44 w 44" name="T16"/>
                      <a:gd fmla="*/ 20 h 25" name="T17"/>
                      <a:gd fmla="*/ 33 w 44" name="T18"/>
                      <a:gd fmla="*/ 9 h 25" name="T19"/>
                      <a:gd fmla="*/ 22 w 44" name="T20"/>
                      <a:gd fmla="*/ 0 h 25" name="T21"/>
                      <a:gd fmla="*/ 14 w 44" name="T22"/>
                      <a:gd fmla="*/ 8 h 25" name="T23"/>
                      <a:gd fmla="*/ 0 w 44" name="T24"/>
                      <a:gd fmla="*/ 22 h 25" name="T25"/>
                      <a:gd fmla="*/ 0 w 44" name="T26"/>
                      <a:gd fmla="*/ 23 h 25" name="T27"/>
                      <a:gd fmla="*/ 0 w 44" name="T28"/>
                      <a:gd fmla="*/ 23 h 25" name="T29"/>
                      <a:gd fmla="*/ 3 w 44" name="T30"/>
                      <a:gd fmla="*/ 22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44">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3" name="Freeform 307"/>
                  <p:cNvSpPr/>
                  <p:nvPr/>
                </p:nvSpPr>
                <p:spPr bwMode="auto">
                  <a:xfrm>
                    <a:off x="936" y="1677"/>
                    <a:ext cx="25" cy="22"/>
                  </a:xfrm>
                  <a:custGeom>
                    <a:gdLst>
                      <a:gd fmla="*/ 1 w 37" name="T0"/>
                      <a:gd fmla="*/ 6 h 33" name="T1"/>
                      <a:gd fmla="*/ 2 w 37" name="T2"/>
                      <a:gd fmla="*/ 31 h 33" name="T3"/>
                      <a:gd fmla="*/ 4 w 37" name="T4"/>
                      <a:gd fmla="*/ 33 h 33" name="T5"/>
                      <a:gd fmla="*/ 24 w 37" name="T6"/>
                      <a:gd fmla="*/ 32 h 33" name="T7"/>
                      <a:gd fmla="*/ 35 w 37" name="T8"/>
                      <a:gd fmla="*/ 30 h 33" name="T9"/>
                      <a:gd fmla="*/ 36 w 37" name="T10"/>
                      <a:gd fmla="*/ 19 h 33" name="T11"/>
                      <a:gd fmla="*/ 34 w 37" name="T12"/>
                      <a:gd fmla="*/ 2 h 33" name="T13"/>
                      <a:gd fmla="*/ 31 w 37" name="T14"/>
                      <a:gd fmla="*/ 3 h 33" name="T15"/>
                      <a:gd fmla="*/ 33 w 37" name="T16"/>
                      <a:gd fmla="*/ 27 h 33" name="T17"/>
                      <a:gd fmla="*/ 20 w 37" name="T18"/>
                      <a:gd fmla="*/ 29 h 33" name="T19"/>
                      <a:gd fmla="*/ 4 w 37" name="T20"/>
                      <a:gd fmla="*/ 30 h 33" name="T21"/>
                      <a:gd fmla="*/ 5 w 37" name="T22"/>
                      <a:gd fmla="*/ 31 h 33" name="T23"/>
                      <a:gd fmla="*/ 3 w 37" name="T24"/>
                      <a:gd fmla="*/ 5 h 33" name="T25"/>
                      <a:gd fmla="*/ 1 w 37" name="T26"/>
                      <a:gd fmla="*/ 6 h 3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 w="37">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4" name="Freeform 308"/>
                  <p:cNvSpPr/>
                  <p:nvPr/>
                </p:nvSpPr>
                <p:spPr bwMode="auto">
                  <a:xfrm>
                    <a:off x="943" y="1681"/>
                    <a:ext cx="12" cy="17"/>
                  </a:xfrm>
                  <a:custGeom>
                    <a:gdLst>
                      <a:gd fmla="*/ 2 w 19" name="T0"/>
                      <a:gd fmla="*/ 24 h 26" name="T1"/>
                      <a:gd fmla="*/ 2 w 19" name="T2"/>
                      <a:gd fmla="*/ 24 h 26" name="T3"/>
                      <a:gd fmla="*/ 5 w 19" name="T4"/>
                      <a:gd fmla="*/ 24 h 26" name="T5"/>
                      <a:gd fmla="*/ 5 w 19" name="T6"/>
                      <a:gd fmla="*/ 14 h 26" name="T7"/>
                      <a:gd fmla="*/ 12 w 19" name="T8"/>
                      <a:gd fmla="*/ 7 h 26" name="T9"/>
                      <a:gd fmla="*/ 15 w 19" name="T10"/>
                      <a:gd fmla="*/ 24 h 26" name="T11"/>
                      <a:gd fmla="*/ 18 w 19" name="T12"/>
                      <a:gd fmla="*/ 24 h 26" name="T13"/>
                      <a:gd fmla="*/ 11 w 19" name="T14"/>
                      <a:gd fmla="*/ 3 h 26" name="T15"/>
                      <a:gd fmla="*/ 2 w 19" name="T16"/>
                      <a:gd fmla="*/ 24 h 26" name="T17"/>
                      <a:gd fmla="*/ 5 w 19" name="T18"/>
                      <a:gd fmla="*/ 24 h 26" name="T19"/>
                      <a:gd fmla="*/ 5 w 19" name="T20"/>
                      <a:gd fmla="*/ 24 h 26" name="T21"/>
                      <a:gd fmla="*/ 2 w 19" name="T22"/>
                      <a:gd fmla="*/ 24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19">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5" name="Freeform 309"/>
                  <p:cNvSpPr/>
                  <p:nvPr/>
                </p:nvSpPr>
                <p:spPr bwMode="auto">
                  <a:xfrm>
                    <a:off x="945" y="1689"/>
                    <a:ext cx="4" cy="3"/>
                  </a:xfrm>
                  <a:custGeom>
                    <a:gdLst>
                      <a:gd fmla="*/ 4 w 5" name="T0"/>
                      <a:gd fmla="*/ 4 h 5" name="T1"/>
                      <a:gd fmla="*/ 4 w 5" name="T2"/>
                      <a:gd fmla="*/ 3 h 5" name="T3"/>
                      <a:gd fmla="*/ 2 w 5" name="T4"/>
                      <a:gd fmla="*/ 1 h 5" name="T5"/>
                      <a:gd fmla="*/ 2 w 5" name="T6"/>
                      <a:gd fmla="*/ 2 h 5" name="T7"/>
                      <a:gd fmla="*/ 4 w 5" name="T8"/>
                      <a:gd fmla="*/ 4 h 5" name="T9"/>
                    </a:gdLst>
                    <a:cxnLst>
                      <a:cxn ang="0">
                        <a:pos x="T0" y="T1"/>
                      </a:cxn>
                      <a:cxn ang="0">
                        <a:pos x="T2" y="T3"/>
                      </a:cxn>
                      <a:cxn ang="0">
                        <a:pos x="T4" y="T5"/>
                      </a:cxn>
                      <a:cxn ang="0">
                        <a:pos x="T6" y="T7"/>
                      </a:cxn>
                      <a:cxn ang="0">
                        <a:pos x="T8" y="T9"/>
                      </a:cxn>
                    </a:cxnLst>
                    <a:rect b="b" l="0" r="r" t="0"/>
                    <a:pathLst>
                      <a:path h="5" w="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6" name="Freeform 310"/>
                  <p:cNvSpPr/>
                  <p:nvPr/>
                </p:nvSpPr>
                <p:spPr bwMode="auto">
                  <a:xfrm>
                    <a:off x="937" y="1676"/>
                    <a:ext cx="6" cy="7"/>
                  </a:xfrm>
                  <a:custGeom>
                    <a:gdLst>
                      <a:gd fmla="*/ 3 w 9" name="T0"/>
                      <a:gd fmla="*/ 10 h 11" name="T1"/>
                      <a:gd fmla="*/ 7 w 9" name="T2"/>
                      <a:gd fmla="*/ 3 h 11" name="T3"/>
                      <a:gd fmla="*/ 5 w 9" name="T4"/>
                      <a:gd fmla="*/ 2 h 11" name="T5"/>
                      <a:gd fmla="*/ 1 w 9" name="T6"/>
                      <a:gd fmla="*/ 8 h 11" name="T7"/>
                      <a:gd fmla="*/ 3 w 9" name="T8"/>
                      <a:gd fmla="*/ 10 h 11" name="T9"/>
                    </a:gdLst>
                    <a:cxnLst>
                      <a:cxn ang="0">
                        <a:pos x="T0" y="T1"/>
                      </a:cxn>
                      <a:cxn ang="0">
                        <a:pos x="T2" y="T3"/>
                      </a:cxn>
                      <a:cxn ang="0">
                        <a:pos x="T4" y="T5"/>
                      </a:cxn>
                      <a:cxn ang="0">
                        <a:pos x="T6" y="T7"/>
                      </a:cxn>
                      <a:cxn ang="0">
                        <a:pos x="T8" y="T9"/>
                      </a:cxn>
                    </a:cxnLst>
                    <a:rect b="b" l="0" r="r" t="0"/>
                    <a:pathLst>
                      <a:path h="11" w="9">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7" name="Freeform 311"/>
                  <p:cNvSpPr/>
                  <p:nvPr/>
                </p:nvSpPr>
                <p:spPr bwMode="auto">
                  <a:xfrm>
                    <a:off x="936" y="1671"/>
                    <a:ext cx="13" cy="16"/>
                  </a:xfrm>
                  <a:custGeom>
                    <a:gdLst>
                      <a:gd fmla="*/ 4 w 19" name="T0"/>
                      <a:gd fmla="*/ 22 h 24" name="T1"/>
                      <a:gd fmla="*/ 17 w 19" name="T2"/>
                      <a:gd fmla="*/ 3 h 24" name="T3"/>
                      <a:gd fmla="*/ 15 w 19" name="T4"/>
                      <a:gd fmla="*/ 2 h 24" name="T5"/>
                      <a:gd fmla="*/ 1 w 19" name="T6"/>
                      <a:gd fmla="*/ 21 h 24" name="T7"/>
                      <a:gd fmla="*/ 4 w 19" name="T8"/>
                      <a:gd fmla="*/ 22 h 24" name="T9"/>
                    </a:gdLst>
                    <a:cxnLst>
                      <a:cxn ang="0">
                        <a:pos x="T0" y="T1"/>
                      </a:cxn>
                      <a:cxn ang="0">
                        <a:pos x="T2" y="T3"/>
                      </a:cxn>
                      <a:cxn ang="0">
                        <a:pos x="T4" y="T5"/>
                      </a:cxn>
                      <a:cxn ang="0">
                        <a:pos x="T6" y="T7"/>
                      </a:cxn>
                      <a:cxn ang="0">
                        <a:pos x="T8" y="T9"/>
                      </a:cxn>
                    </a:cxnLst>
                    <a:rect b="b" l="0" r="r" t="0"/>
                    <a:pathLst>
                      <a:path h="24" w="19">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8" name="Freeform 312"/>
                  <p:cNvSpPr/>
                  <p:nvPr/>
                </p:nvSpPr>
                <p:spPr bwMode="auto">
                  <a:xfrm>
                    <a:off x="939" y="1671"/>
                    <a:ext cx="11" cy="16"/>
                  </a:xfrm>
                  <a:custGeom>
                    <a:gdLst>
                      <a:gd fmla="*/ 4 w 17" name="T0"/>
                      <a:gd fmla="*/ 22 h 24" name="T1"/>
                      <a:gd fmla="*/ 15 w 17" name="T2"/>
                      <a:gd fmla="*/ 3 h 24" name="T3"/>
                      <a:gd fmla="*/ 13 w 17" name="T4"/>
                      <a:gd fmla="*/ 1 h 24" name="T5"/>
                      <a:gd fmla="*/ 1 w 17" name="T6"/>
                      <a:gd fmla="*/ 21 h 24" name="T7"/>
                      <a:gd fmla="*/ 4 w 17" name="T8"/>
                      <a:gd fmla="*/ 22 h 24" name="T9"/>
                    </a:gdLst>
                    <a:cxnLst>
                      <a:cxn ang="0">
                        <a:pos x="T0" y="T1"/>
                      </a:cxn>
                      <a:cxn ang="0">
                        <a:pos x="T2" y="T3"/>
                      </a:cxn>
                      <a:cxn ang="0">
                        <a:pos x="T4" y="T5"/>
                      </a:cxn>
                      <a:cxn ang="0">
                        <a:pos x="T6" y="T7"/>
                      </a:cxn>
                      <a:cxn ang="0">
                        <a:pos x="T8" y="T9"/>
                      </a:cxn>
                    </a:cxnLst>
                    <a:rect b="b" l="0" r="r" t="0"/>
                    <a:pathLst>
                      <a:path h="24" w="17">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9" name="Freeform 313"/>
                  <p:cNvSpPr/>
                  <p:nvPr/>
                </p:nvSpPr>
                <p:spPr bwMode="auto">
                  <a:xfrm>
                    <a:off x="939" y="1671"/>
                    <a:ext cx="12" cy="18"/>
                  </a:xfrm>
                  <a:custGeom>
                    <a:gdLst>
                      <a:gd fmla="*/ 3 w 19" name="T0"/>
                      <a:gd fmla="*/ 26 h 27" name="T1"/>
                      <a:gd fmla="*/ 8 w 19" name="T2"/>
                      <a:gd fmla="*/ 17 h 27" name="T3"/>
                      <a:gd fmla="*/ 18 w 19" name="T4"/>
                      <a:gd fmla="*/ 3 h 27" name="T5"/>
                      <a:gd fmla="*/ 16 w 19" name="T6"/>
                      <a:gd fmla="*/ 1 h 27" name="T7"/>
                      <a:gd fmla="*/ 7 w 19" name="T8"/>
                      <a:gd fmla="*/ 14 h 27" name="T9"/>
                      <a:gd fmla="*/ 1 w 19" name="T10"/>
                      <a:gd fmla="*/ 23 h 27" name="T11"/>
                      <a:gd fmla="*/ 3 w 19" name="T12"/>
                      <a:gd fmla="*/ 26 h 27" name="T13"/>
                    </a:gdLst>
                    <a:cxnLst>
                      <a:cxn ang="0">
                        <a:pos x="T0" y="T1"/>
                      </a:cxn>
                      <a:cxn ang="0">
                        <a:pos x="T2" y="T3"/>
                      </a:cxn>
                      <a:cxn ang="0">
                        <a:pos x="T4" y="T5"/>
                      </a:cxn>
                      <a:cxn ang="0">
                        <a:pos x="T6" y="T7"/>
                      </a:cxn>
                      <a:cxn ang="0">
                        <a:pos x="T8" y="T9"/>
                      </a:cxn>
                      <a:cxn ang="0">
                        <a:pos x="T10" y="T11"/>
                      </a:cxn>
                      <a:cxn ang="0">
                        <a:pos x="T12" y="T13"/>
                      </a:cxn>
                    </a:cxnLst>
                    <a:rect b="b" l="0" r="r" t="0"/>
                    <a:pathLst>
                      <a:path h="27" w="19">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0" name="Freeform 314"/>
                  <p:cNvSpPr/>
                  <p:nvPr/>
                </p:nvSpPr>
                <p:spPr bwMode="auto">
                  <a:xfrm>
                    <a:off x="941" y="1672"/>
                    <a:ext cx="12" cy="17"/>
                  </a:xfrm>
                  <a:custGeom>
                    <a:gdLst>
                      <a:gd fmla="*/ 4 w 17" name="T0"/>
                      <a:gd fmla="*/ 23 h 25" name="T1"/>
                      <a:gd fmla="*/ 16 w 17" name="T2"/>
                      <a:gd fmla="*/ 3 h 25" name="T3"/>
                      <a:gd fmla="*/ 13 w 17" name="T4"/>
                      <a:gd fmla="*/ 2 h 25" name="T5"/>
                      <a:gd fmla="*/ 1 w 17" name="T6"/>
                      <a:gd fmla="*/ 22 h 25" name="T7"/>
                      <a:gd fmla="*/ 4 w 17" name="T8"/>
                      <a:gd fmla="*/ 23 h 25" name="T9"/>
                    </a:gdLst>
                    <a:cxnLst>
                      <a:cxn ang="0">
                        <a:pos x="T0" y="T1"/>
                      </a:cxn>
                      <a:cxn ang="0">
                        <a:pos x="T2" y="T3"/>
                      </a:cxn>
                      <a:cxn ang="0">
                        <a:pos x="T4" y="T5"/>
                      </a:cxn>
                      <a:cxn ang="0">
                        <a:pos x="T6" y="T7"/>
                      </a:cxn>
                      <a:cxn ang="0">
                        <a:pos x="T8" y="T9"/>
                      </a:cxn>
                    </a:cxnLst>
                    <a:rect b="b" l="0" r="r" t="0"/>
                    <a:pathLst>
                      <a:path h="25" w="17">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1" name="Freeform 315"/>
                  <p:cNvSpPr/>
                  <p:nvPr/>
                </p:nvSpPr>
                <p:spPr bwMode="auto">
                  <a:xfrm>
                    <a:off x="945" y="1675"/>
                    <a:ext cx="10" cy="10"/>
                  </a:xfrm>
                  <a:custGeom>
                    <a:gdLst>
                      <a:gd fmla="*/ 3 w 14" name="T0"/>
                      <a:gd fmla="*/ 14 h 15" name="T1"/>
                      <a:gd fmla="*/ 12 w 14" name="T2"/>
                      <a:gd fmla="*/ 3 h 15" name="T3"/>
                      <a:gd fmla="*/ 10 w 14" name="T4"/>
                      <a:gd fmla="*/ 1 h 15" name="T5"/>
                      <a:gd fmla="*/ 1 w 14" name="T6"/>
                      <a:gd fmla="*/ 12 h 15" name="T7"/>
                      <a:gd fmla="*/ 3 w 14" name="T8"/>
                      <a:gd fmla="*/ 14 h 15" name="T9"/>
                    </a:gdLst>
                    <a:cxnLst>
                      <a:cxn ang="0">
                        <a:pos x="T0" y="T1"/>
                      </a:cxn>
                      <a:cxn ang="0">
                        <a:pos x="T2" y="T3"/>
                      </a:cxn>
                      <a:cxn ang="0">
                        <a:pos x="T4" y="T5"/>
                      </a:cxn>
                      <a:cxn ang="0">
                        <a:pos x="T6" y="T7"/>
                      </a:cxn>
                      <a:cxn ang="0">
                        <a:pos x="T8" y="T9"/>
                      </a:cxn>
                    </a:cxnLst>
                    <a:rect b="b" l="0" r="r" t="0"/>
                    <a:pathLst>
                      <a:path h="15" w="14">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2" name="Freeform 316"/>
                  <p:cNvSpPr/>
                  <p:nvPr/>
                </p:nvSpPr>
                <p:spPr bwMode="auto">
                  <a:xfrm>
                    <a:off x="947" y="1675"/>
                    <a:ext cx="10" cy="9"/>
                  </a:xfrm>
                  <a:custGeom>
                    <a:gdLst>
                      <a:gd fmla="*/ 4 w 14" name="T0"/>
                      <a:gd fmla="*/ 13 h 14" name="T1"/>
                      <a:gd fmla="*/ 13 w 14" name="T2"/>
                      <a:gd fmla="*/ 3 h 14" name="T3"/>
                      <a:gd fmla="*/ 10 w 14" name="T4"/>
                      <a:gd fmla="*/ 1 h 14" name="T5"/>
                      <a:gd fmla="*/ 2 w 14" name="T6"/>
                      <a:gd fmla="*/ 11 h 14" name="T7"/>
                      <a:gd fmla="*/ 4 w 14" name="T8"/>
                      <a:gd fmla="*/ 13 h 14" name="T9"/>
                    </a:gdLst>
                    <a:cxnLst>
                      <a:cxn ang="0">
                        <a:pos x="T0" y="T1"/>
                      </a:cxn>
                      <a:cxn ang="0">
                        <a:pos x="T2" y="T3"/>
                      </a:cxn>
                      <a:cxn ang="0">
                        <a:pos x="T4" y="T5"/>
                      </a:cxn>
                      <a:cxn ang="0">
                        <a:pos x="T6" y="T7"/>
                      </a:cxn>
                      <a:cxn ang="0">
                        <a:pos x="T8" y="T9"/>
                      </a:cxn>
                    </a:cxnLst>
                    <a:rect b="b" l="0" r="r" t="0"/>
                    <a:pathLst>
                      <a:path h="14" w="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3" name="Freeform 317"/>
                  <p:cNvSpPr/>
                  <p:nvPr/>
                </p:nvSpPr>
                <p:spPr bwMode="auto">
                  <a:xfrm>
                    <a:off x="950" y="1677"/>
                    <a:ext cx="7" cy="8"/>
                  </a:xfrm>
                  <a:custGeom>
                    <a:gdLst>
                      <a:gd fmla="*/ 1 w 10" name="T0"/>
                      <a:gd fmla="*/ 10 h 11" name="T1"/>
                      <a:gd fmla="*/ 5 w 10" name="T2"/>
                      <a:gd fmla="*/ 8 h 11" name="T3"/>
                      <a:gd fmla="*/ 9 w 10" name="T4"/>
                      <a:gd fmla="*/ 3 h 11" name="T5"/>
                      <a:gd fmla="*/ 7 w 10" name="T6"/>
                      <a:gd fmla="*/ 2 h 11" name="T7"/>
                      <a:gd fmla="*/ 4 w 10" name="T8"/>
                      <a:gd fmla="*/ 5 h 11" name="T9"/>
                      <a:gd fmla="*/ 3 w 10" name="T10"/>
                      <a:gd fmla="*/ 6 h 11" name="T11"/>
                      <a:gd fmla="*/ 2 w 10" name="T12"/>
                      <a:gd fmla="*/ 7 h 11" name="T13"/>
                      <a:gd fmla="*/ 3 w 10" name="T14"/>
                      <a:gd fmla="*/ 7 h 11" name="T15"/>
                      <a:gd fmla="*/ 1 w 10" name="T16"/>
                      <a:gd fmla="*/ 1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0">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4" name="Freeform 318"/>
                  <p:cNvSpPr/>
                  <p:nvPr/>
                </p:nvSpPr>
                <p:spPr bwMode="auto">
                  <a:xfrm>
                    <a:off x="950" y="1679"/>
                    <a:ext cx="8" cy="8"/>
                  </a:xfrm>
                  <a:custGeom>
                    <a:gdLst>
                      <a:gd fmla="*/ 4 w 12" name="T0"/>
                      <a:gd fmla="*/ 11 h 13" name="T1"/>
                      <a:gd fmla="*/ 11 w 12" name="T2"/>
                      <a:gd fmla="*/ 4 h 13" name="T3"/>
                      <a:gd fmla="*/ 8 w 12" name="T4"/>
                      <a:gd fmla="*/ 2 h 13" name="T5"/>
                      <a:gd fmla="*/ 1 w 12" name="T6"/>
                      <a:gd fmla="*/ 10 h 13" name="T7"/>
                      <a:gd fmla="*/ 4 w 12" name="T8"/>
                      <a:gd fmla="*/ 11 h 13" name="T9"/>
                    </a:gdLst>
                    <a:cxnLst>
                      <a:cxn ang="0">
                        <a:pos x="T0" y="T1"/>
                      </a:cxn>
                      <a:cxn ang="0">
                        <a:pos x="T2" y="T3"/>
                      </a:cxn>
                      <a:cxn ang="0">
                        <a:pos x="T4" y="T5"/>
                      </a:cxn>
                      <a:cxn ang="0">
                        <a:pos x="T6" y="T7"/>
                      </a:cxn>
                      <a:cxn ang="0">
                        <a:pos x="T8" y="T9"/>
                      </a:cxn>
                    </a:cxnLst>
                    <a:rect b="b" l="0" r="r" t="0"/>
                    <a:pathLst>
                      <a:path h="13" w="12">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5" name="Freeform 319"/>
                  <p:cNvSpPr/>
                  <p:nvPr/>
                </p:nvSpPr>
                <p:spPr bwMode="auto">
                  <a:xfrm>
                    <a:off x="951" y="1681"/>
                    <a:ext cx="8" cy="8"/>
                  </a:xfrm>
                  <a:custGeom>
                    <a:gdLst>
                      <a:gd fmla="*/ 2 w 11" name="T0"/>
                      <a:gd fmla="*/ 10 h 11" name="T1"/>
                      <a:gd fmla="*/ 10 w 11" name="T2"/>
                      <a:gd fmla="*/ 3 h 11" name="T3"/>
                      <a:gd fmla="*/ 8 w 11" name="T4"/>
                      <a:gd fmla="*/ 1 h 11" name="T5"/>
                      <a:gd fmla="*/ 2 w 11" name="T6"/>
                      <a:gd fmla="*/ 7 h 11" name="T7"/>
                      <a:gd fmla="*/ 2 w 11" name="T8"/>
                      <a:gd fmla="*/ 10 h 11" name="T9"/>
                    </a:gdLst>
                    <a:cxnLst>
                      <a:cxn ang="0">
                        <a:pos x="T0" y="T1"/>
                      </a:cxn>
                      <a:cxn ang="0">
                        <a:pos x="T2" y="T3"/>
                      </a:cxn>
                      <a:cxn ang="0">
                        <a:pos x="T4" y="T5"/>
                      </a:cxn>
                      <a:cxn ang="0">
                        <a:pos x="T6" y="T7"/>
                      </a:cxn>
                      <a:cxn ang="0">
                        <a:pos x="T8" y="T9"/>
                      </a:cxn>
                    </a:cxnLst>
                    <a:rect b="b" l="0" r="r" t="0"/>
                    <a:pathLst>
                      <a:path h="11" w="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6" name="Freeform 320"/>
                  <p:cNvSpPr/>
                  <p:nvPr/>
                </p:nvSpPr>
                <p:spPr bwMode="auto">
                  <a:xfrm>
                    <a:off x="953" y="1684"/>
                    <a:ext cx="6" cy="6"/>
                  </a:xfrm>
                  <a:custGeom>
                    <a:gdLst>
                      <a:gd fmla="*/ 3 w 8" name="T0"/>
                      <a:gd fmla="*/ 8 h 9" name="T1"/>
                      <a:gd fmla="*/ 7 w 8" name="T2"/>
                      <a:gd fmla="*/ 3 h 9" name="T3"/>
                      <a:gd fmla="*/ 5 w 8" name="T4"/>
                      <a:gd fmla="*/ 2 h 9" name="T5"/>
                      <a:gd fmla="*/ 1 w 8" name="T6"/>
                      <a:gd fmla="*/ 6 h 9" name="T7"/>
                      <a:gd fmla="*/ 3 w 8" name="T8"/>
                      <a:gd fmla="*/ 8 h 9" name="T9"/>
                    </a:gdLst>
                    <a:cxnLst>
                      <a:cxn ang="0">
                        <a:pos x="T0" y="T1"/>
                      </a:cxn>
                      <a:cxn ang="0">
                        <a:pos x="T2" y="T3"/>
                      </a:cxn>
                      <a:cxn ang="0">
                        <a:pos x="T4" y="T5"/>
                      </a:cxn>
                      <a:cxn ang="0">
                        <a:pos x="T6" y="T7"/>
                      </a:cxn>
                      <a:cxn ang="0">
                        <a:pos x="T8" y="T9"/>
                      </a:cxn>
                    </a:cxnLst>
                    <a:rect b="b" l="0" r="r" t="0"/>
                    <a:pathLst>
                      <a:path h="9" w="8">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7" name="Freeform 321"/>
                  <p:cNvSpPr/>
                  <p:nvPr/>
                </p:nvSpPr>
                <p:spPr bwMode="auto">
                  <a:xfrm>
                    <a:off x="953" y="1687"/>
                    <a:ext cx="6" cy="6"/>
                  </a:xfrm>
                  <a:custGeom>
                    <a:gdLst>
                      <a:gd fmla="*/ 3 w 9" name="T0"/>
                      <a:gd fmla="*/ 8 h 9" name="T1"/>
                      <a:gd fmla="*/ 7 w 9" name="T2"/>
                      <a:gd fmla="*/ 3 h 9" name="T3"/>
                      <a:gd fmla="*/ 5 w 9" name="T4"/>
                      <a:gd fmla="*/ 1 h 9" name="T5"/>
                      <a:gd fmla="*/ 1 w 9" name="T6"/>
                      <a:gd fmla="*/ 5 h 9" name="T7"/>
                      <a:gd fmla="*/ 3 w 9" name="T8"/>
                      <a:gd fmla="*/ 8 h 9" name="T9"/>
                    </a:gdLst>
                    <a:cxnLst>
                      <a:cxn ang="0">
                        <a:pos x="T0" y="T1"/>
                      </a:cxn>
                      <a:cxn ang="0">
                        <a:pos x="T2" y="T3"/>
                      </a:cxn>
                      <a:cxn ang="0">
                        <a:pos x="T4" y="T5"/>
                      </a:cxn>
                      <a:cxn ang="0">
                        <a:pos x="T6" y="T7"/>
                      </a:cxn>
                      <a:cxn ang="0">
                        <a:pos x="T8" y="T9"/>
                      </a:cxn>
                    </a:cxnLst>
                    <a:rect b="b" l="0" r="r" t="0"/>
                    <a:pathLst>
                      <a:path h="9" w="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8" name="Freeform 322"/>
                  <p:cNvSpPr/>
                  <p:nvPr/>
                </p:nvSpPr>
                <p:spPr bwMode="auto">
                  <a:xfrm>
                    <a:off x="953" y="1689"/>
                    <a:ext cx="6" cy="6"/>
                  </a:xfrm>
                  <a:custGeom>
                    <a:gdLst>
                      <a:gd fmla="*/ 4 w 10" name="T0"/>
                      <a:gd fmla="*/ 8 h 9" name="T1"/>
                      <a:gd fmla="*/ 8 w 10" name="T2"/>
                      <a:gd fmla="*/ 3 h 9" name="T3"/>
                      <a:gd fmla="*/ 6 w 10" name="T4"/>
                      <a:gd fmla="*/ 1 h 9" name="T5"/>
                      <a:gd fmla="*/ 2 w 10" name="T6"/>
                      <a:gd fmla="*/ 6 h 9" name="T7"/>
                      <a:gd fmla="*/ 4 w 10" name="T8"/>
                      <a:gd fmla="*/ 8 h 9" name="T9"/>
                    </a:gdLst>
                    <a:cxnLst>
                      <a:cxn ang="0">
                        <a:pos x="T0" y="T1"/>
                      </a:cxn>
                      <a:cxn ang="0">
                        <a:pos x="T2" y="T3"/>
                      </a:cxn>
                      <a:cxn ang="0">
                        <a:pos x="T4" y="T5"/>
                      </a:cxn>
                      <a:cxn ang="0">
                        <a:pos x="T6" y="T7"/>
                      </a:cxn>
                      <a:cxn ang="0">
                        <a:pos x="T8" y="T9"/>
                      </a:cxn>
                    </a:cxnLst>
                    <a:rect b="b" l="0" r="r" t="0"/>
                    <a:pathLst>
                      <a:path h="9" w="10">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9" name="Freeform 323"/>
                  <p:cNvSpPr/>
                  <p:nvPr/>
                </p:nvSpPr>
                <p:spPr bwMode="auto">
                  <a:xfrm>
                    <a:off x="953" y="1693"/>
                    <a:ext cx="4" cy="5"/>
                  </a:xfrm>
                  <a:custGeom>
                    <a:gdLst>
                      <a:gd fmla="*/ 4 w 7" name="T0"/>
                      <a:gd fmla="*/ 6 h 8" name="T1"/>
                      <a:gd fmla="*/ 6 w 7" name="T2"/>
                      <a:gd fmla="*/ 3 h 8" name="T3"/>
                      <a:gd fmla="*/ 4 w 7" name="T4"/>
                      <a:gd fmla="*/ 2 h 8" name="T5"/>
                      <a:gd fmla="*/ 2 w 7" name="T6"/>
                      <a:gd fmla="*/ 4 h 8" name="T7"/>
                      <a:gd fmla="*/ 4 w 7" name="T8"/>
                      <a:gd fmla="*/ 6 h 8" name="T9"/>
                    </a:gdLst>
                    <a:cxnLst>
                      <a:cxn ang="0">
                        <a:pos x="T0" y="T1"/>
                      </a:cxn>
                      <a:cxn ang="0">
                        <a:pos x="T2" y="T3"/>
                      </a:cxn>
                      <a:cxn ang="0">
                        <a:pos x="T4" y="T5"/>
                      </a:cxn>
                      <a:cxn ang="0">
                        <a:pos x="T6" y="T7"/>
                      </a:cxn>
                      <a:cxn ang="0">
                        <a:pos x="T8" y="T9"/>
                      </a:cxn>
                    </a:cxnLst>
                    <a:rect b="b" l="0" r="r" t="0"/>
                    <a:pathLst>
                      <a:path h="8" w="7">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0" name="Freeform 324"/>
                  <p:cNvSpPr/>
                  <p:nvPr/>
                </p:nvSpPr>
                <p:spPr bwMode="auto">
                  <a:xfrm>
                    <a:off x="937" y="1687"/>
                    <a:ext cx="6" cy="6"/>
                  </a:xfrm>
                  <a:custGeom>
                    <a:gdLst>
                      <a:gd fmla="*/ 4 w 8" name="T0"/>
                      <a:gd fmla="*/ 6 h 8" name="T1"/>
                      <a:gd fmla="*/ 7 w 8" name="T2"/>
                      <a:gd fmla="*/ 3 h 8" name="T3"/>
                      <a:gd fmla="*/ 5 w 8" name="T4"/>
                      <a:gd fmla="*/ 1 h 8" name="T5"/>
                      <a:gd fmla="*/ 2 w 8" name="T6"/>
                      <a:gd fmla="*/ 4 h 8" name="T7"/>
                      <a:gd fmla="*/ 4 w 8" name="T8"/>
                      <a:gd fmla="*/ 6 h 8" name="T9"/>
                    </a:gdLst>
                    <a:cxnLst>
                      <a:cxn ang="0">
                        <a:pos x="T0" y="T1"/>
                      </a:cxn>
                      <a:cxn ang="0">
                        <a:pos x="T2" y="T3"/>
                      </a:cxn>
                      <a:cxn ang="0">
                        <a:pos x="T4" y="T5"/>
                      </a:cxn>
                      <a:cxn ang="0">
                        <a:pos x="T6" y="T7"/>
                      </a:cxn>
                      <a:cxn ang="0">
                        <a:pos x="T8" y="T9"/>
                      </a:cxn>
                    </a:cxnLst>
                    <a:rect b="b" l="0" r="r" t="0"/>
                    <a:pathLst>
                      <a:path h="8" w="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1" name="Freeform 325"/>
                  <p:cNvSpPr/>
                  <p:nvPr/>
                </p:nvSpPr>
                <p:spPr bwMode="auto">
                  <a:xfrm>
                    <a:off x="937" y="1689"/>
                    <a:ext cx="6" cy="8"/>
                  </a:xfrm>
                  <a:custGeom>
                    <a:gdLst>
                      <a:gd fmla="*/ 3 w 9" name="T0"/>
                      <a:gd fmla="*/ 9 h 11" name="T1"/>
                      <a:gd fmla="*/ 8 w 9" name="T2"/>
                      <a:gd fmla="*/ 3 h 11" name="T3"/>
                      <a:gd fmla="*/ 6 w 9" name="T4"/>
                      <a:gd fmla="*/ 1 h 11" name="T5"/>
                      <a:gd fmla="*/ 1 w 9" name="T6"/>
                      <a:gd fmla="*/ 8 h 11" name="T7"/>
                      <a:gd fmla="*/ 3 w 9" name="T8"/>
                      <a:gd fmla="*/ 9 h 11" name="T9"/>
                    </a:gdLst>
                    <a:cxnLst>
                      <a:cxn ang="0">
                        <a:pos x="T0" y="T1"/>
                      </a:cxn>
                      <a:cxn ang="0">
                        <a:pos x="T2" y="T3"/>
                      </a:cxn>
                      <a:cxn ang="0">
                        <a:pos x="T4" y="T5"/>
                      </a:cxn>
                      <a:cxn ang="0">
                        <a:pos x="T6" y="T7"/>
                      </a:cxn>
                      <a:cxn ang="0">
                        <a:pos x="T8" y="T9"/>
                      </a:cxn>
                    </a:cxnLst>
                    <a:rect b="b" l="0" r="r" t="0"/>
                    <a:pathLst>
                      <a:path h="11" w="9">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2" name="Freeform 326"/>
                  <p:cNvSpPr/>
                  <p:nvPr/>
                </p:nvSpPr>
                <p:spPr bwMode="auto">
                  <a:xfrm>
                    <a:off x="937" y="1689"/>
                    <a:ext cx="8" cy="9"/>
                  </a:xfrm>
                  <a:custGeom>
                    <a:gdLst>
                      <a:gd fmla="*/ 3 w 11" name="T0"/>
                      <a:gd fmla="*/ 11 h 13" name="T1"/>
                      <a:gd fmla="*/ 10 w 11" name="T2"/>
                      <a:gd fmla="*/ 3 h 13" name="T3"/>
                      <a:gd fmla="*/ 7 w 11" name="T4"/>
                      <a:gd fmla="*/ 2 h 13" name="T5"/>
                      <a:gd fmla="*/ 1 w 11" name="T6"/>
                      <a:gd fmla="*/ 9 h 13" name="T7"/>
                      <a:gd fmla="*/ 3 w 11" name="T8"/>
                      <a:gd fmla="*/ 11 h 13" name="T9"/>
                    </a:gdLst>
                    <a:cxnLst>
                      <a:cxn ang="0">
                        <a:pos x="T0" y="T1"/>
                      </a:cxn>
                      <a:cxn ang="0">
                        <a:pos x="T2" y="T3"/>
                      </a:cxn>
                      <a:cxn ang="0">
                        <a:pos x="T4" y="T5"/>
                      </a:cxn>
                      <a:cxn ang="0">
                        <a:pos x="T6" y="T7"/>
                      </a:cxn>
                      <a:cxn ang="0">
                        <a:pos x="T8" y="T9"/>
                      </a:cxn>
                    </a:cxnLst>
                    <a:rect b="b" l="0" r="r" t="0"/>
                    <a:pathLst>
                      <a:path h="13" w="11">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3" name="Freeform 327"/>
                  <p:cNvSpPr/>
                  <p:nvPr/>
                </p:nvSpPr>
                <p:spPr bwMode="auto">
                  <a:xfrm>
                    <a:off x="938" y="1693"/>
                    <a:ext cx="5" cy="6"/>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4" name="Freeform 328"/>
                  <p:cNvSpPr/>
                  <p:nvPr/>
                </p:nvSpPr>
                <p:spPr bwMode="auto">
                  <a:xfrm>
                    <a:off x="940" y="1685"/>
                    <a:ext cx="4" cy="5"/>
                  </a:xfrm>
                  <a:custGeom>
                    <a:gdLst>
                      <a:gd fmla="*/ 3 w 6" name="T0"/>
                      <a:gd fmla="*/ 5 h 7" name="T1"/>
                      <a:gd fmla="*/ 4 w 6" name="T2"/>
                      <a:gd fmla="*/ 4 h 7" name="T3"/>
                      <a:gd fmla="*/ 2 w 6" name="T4"/>
                      <a:gd fmla="*/ 2 h 7" name="T5"/>
                      <a:gd fmla="*/ 1 w 6" name="T6"/>
                      <a:gd fmla="*/ 4 h 7" name="T7"/>
                      <a:gd fmla="*/ 3 w 6" name="T8"/>
                      <a:gd fmla="*/ 5 h 7" name="T9"/>
                    </a:gdLst>
                    <a:cxnLst>
                      <a:cxn ang="0">
                        <a:pos x="T0" y="T1"/>
                      </a:cxn>
                      <a:cxn ang="0">
                        <a:pos x="T2" y="T3"/>
                      </a:cxn>
                      <a:cxn ang="0">
                        <a:pos x="T4" y="T5"/>
                      </a:cxn>
                      <a:cxn ang="0">
                        <a:pos x="T6" y="T7"/>
                      </a:cxn>
                      <a:cxn ang="0">
                        <a:pos x="T8" y="T9"/>
                      </a:cxn>
                    </a:cxnLst>
                    <a:rect b="b" l="0" r="r" t="0"/>
                    <a:pathLst>
                      <a:path h="7" w="6">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5" name="Freeform 329"/>
                  <p:cNvSpPr/>
                  <p:nvPr/>
                </p:nvSpPr>
                <p:spPr bwMode="auto">
                  <a:xfrm>
                    <a:off x="940" y="1691"/>
                    <a:ext cx="5" cy="5"/>
                  </a:xfrm>
                  <a:custGeom>
                    <a:gdLst>
                      <a:gd fmla="*/ 2 w 8" name="T0"/>
                      <a:gd fmla="*/ 6 h 7" name="T1"/>
                      <a:gd fmla="*/ 7 w 8" name="T2"/>
                      <a:gd fmla="*/ 3 h 7" name="T3"/>
                      <a:gd fmla="*/ 4 w 8" name="T4"/>
                      <a:gd fmla="*/ 2 h 7" name="T5"/>
                      <a:gd fmla="*/ 1 w 8" name="T6"/>
                      <a:gd fmla="*/ 4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6" name="Freeform 330"/>
                  <p:cNvSpPr/>
                  <p:nvPr/>
                </p:nvSpPr>
                <p:spPr bwMode="auto">
                  <a:xfrm>
                    <a:off x="941" y="1693"/>
                    <a:ext cx="4" cy="5"/>
                  </a:xfrm>
                  <a:custGeom>
                    <a:gdLst>
                      <a:gd fmla="*/ 4 w 7" name="T0"/>
                      <a:gd fmla="*/ 7 h 8" name="T1"/>
                      <a:gd fmla="*/ 6 w 7" name="T2"/>
                      <a:gd fmla="*/ 3 h 8" name="T3"/>
                      <a:gd fmla="*/ 4 w 7" name="T4"/>
                      <a:gd fmla="*/ 1 h 8" name="T5"/>
                      <a:gd fmla="*/ 1 w 7" name="T6"/>
                      <a:gd fmla="*/ 5 h 8" name="T7"/>
                      <a:gd fmla="*/ 4 w 7" name="T8"/>
                      <a:gd fmla="*/ 7 h 8" name="T9"/>
                    </a:gdLst>
                    <a:cxnLst>
                      <a:cxn ang="0">
                        <a:pos x="T0" y="T1"/>
                      </a:cxn>
                      <a:cxn ang="0">
                        <a:pos x="T2" y="T3"/>
                      </a:cxn>
                      <a:cxn ang="0">
                        <a:pos x="T4" y="T5"/>
                      </a:cxn>
                      <a:cxn ang="0">
                        <a:pos x="T6" y="T7"/>
                      </a:cxn>
                      <a:cxn ang="0">
                        <a:pos x="T8" y="T9"/>
                      </a:cxn>
                    </a:cxnLst>
                    <a:rect b="b" l="0" r="r" t="0"/>
                    <a:pathLst>
                      <a:path h="8" w="7">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7" name="Freeform 331"/>
                  <p:cNvSpPr/>
                  <p:nvPr/>
                </p:nvSpPr>
                <p:spPr bwMode="auto">
                  <a:xfrm>
                    <a:off x="787" y="1279"/>
                    <a:ext cx="41" cy="39"/>
                  </a:xfrm>
                  <a:custGeom>
                    <a:gdLst>
                      <a:gd fmla="*/ 39 w 61" name="T0"/>
                      <a:gd fmla="*/ 8 h 58" name="T1"/>
                      <a:gd fmla="*/ 5 w 61" name="T2"/>
                      <a:gd fmla="*/ 20 h 58" name="T3"/>
                      <a:gd fmla="*/ 22 w 61" name="T4"/>
                      <a:gd fmla="*/ 53 h 58" name="T5"/>
                      <a:gd fmla="*/ 33 w 61" name="T6"/>
                      <a:gd fmla="*/ 8 h 58" name="T7"/>
                      <a:gd fmla="*/ 33 w 61" name="T8"/>
                      <a:gd fmla="*/ 11 h 58" name="T9"/>
                      <a:gd fmla="*/ 46 w 61" name="T10"/>
                      <a:gd fmla="*/ 29 h 58" name="T11"/>
                      <a:gd fmla="*/ 25 w 61" name="T12"/>
                      <a:gd fmla="*/ 50 h 58" name="T13"/>
                      <a:gd fmla="*/ 7 w 61" name="T14"/>
                      <a:gd fmla="*/ 23 h 58" name="T15"/>
                      <a:gd fmla="*/ 38 w 61" name="T16"/>
                      <a:gd fmla="*/ 10 h 58" name="T17"/>
                      <a:gd fmla="*/ 39 w 61" name="T18"/>
                      <a:gd fmla="*/ 8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61">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8" name="Freeform 332"/>
                  <p:cNvSpPr/>
                  <p:nvPr/>
                </p:nvSpPr>
                <p:spPr bwMode="auto">
                  <a:xfrm>
                    <a:off x="803" y="1286"/>
                    <a:ext cx="12" cy="14"/>
                  </a:xfrm>
                  <a:custGeom>
                    <a:gdLst>
                      <a:gd fmla="*/ 4 w 18" name="T0"/>
                      <a:gd fmla="*/ 3 h 21" name="T1"/>
                      <a:gd fmla="*/ 4 w 18" name="T2"/>
                      <a:gd fmla="*/ 2 h 21" name="T3"/>
                      <a:gd fmla="*/ 1 w 18" name="T4"/>
                      <a:gd fmla="*/ 2 h 21" name="T5"/>
                      <a:gd fmla="*/ 0 w 18" name="T6"/>
                      <a:gd fmla="*/ 20 h 21" name="T7"/>
                      <a:gd fmla="*/ 2 w 18" name="T8"/>
                      <a:gd fmla="*/ 21 h 21" name="T9"/>
                      <a:gd fmla="*/ 16 w 18" name="T10"/>
                      <a:gd fmla="*/ 20 h 21" name="T11"/>
                      <a:gd fmla="*/ 16 w 18" name="T12"/>
                      <a:gd fmla="*/ 17 h 21" name="T13"/>
                      <a:gd fmla="*/ 1 w 18" name="T14"/>
                      <a:gd fmla="*/ 19 h 21" name="T15"/>
                      <a:gd fmla="*/ 3 w 18" name="T16"/>
                      <a:gd fmla="*/ 20 h 21" name="T17"/>
                      <a:gd fmla="*/ 4 w 18" name="T18"/>
                      <a:gd fmla="*/ 2 h 21" name="T19"/>
                      <a:gd fmla="*/ 1 w 18" name="T20"/>
                      <a:gd fmla="*/ 2 h 21" name="T21"/>
                      <a:gd fmla="*/ 1 w 18" name="T22"/>
                      <a:gd fmla="*/ 3 h 21" name="T23"/>
                      <a:gd fmla="*/ 4 w 18" name="T24"/>
                      <a:gd fmla="*/ 3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8">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9" name="Freeform 333"/>
                  <p:cNvSpPr/>
                  <p:nvPr/>
                </p:nvSpPr>
                <p:spPr bwMode="auto">
                  <a:xfrm>
                    <a:off x="515" y="1470"/>
                    <a:ext cx="28" cy="40"/>
                  </a:xfrm>
                  <a:custGeom>
                    <a:gdLst>
                      <a:gd fmla="*/ 6 w 42" name="T0"/>
                      <a:gd fmla="*/ 7 h 60" name="T1"/>
                      <a:gd fmla="*/ 6 w 42" name="T2"/>
                      <a:gd fmla="*/ 5 h 60" name="T3"/>
                      <a:gd fmla="*/ 3 w 42" name="T4"/>
                      <a:gd fmla="*/ 4 h 60" name="T5"/>
                      <a:gd fmla="*/ 4 w 42" name="T6"/>
                      <a:gd fmla="*/ 58 h 60" name="T7"/>
                      <a:gd fmla="*/ 6 w 42" name="T8"/>
                      <a:gd fmla="*/ 59 h 60" name="T9"/>
                      <a:gd fmla="*/ 36 w 42" name="T10"/>
                      <a:gd fmla="*/ 60 h 60" name="T11"/>
                      <a:gd fmla="*/ 38 w 42" name="T12"/>
                      <a:gd fmla="*/ 59 h 60" name="T13"/>
                      <a:gd fmla="*/ 38 w 42" name="T14"/>
                      <a:gd fmla="*/ 5 h 60" name="T15"/>
                      <a:gd fmla="*/ 34 w 42" name="T16"/>
                      <a:gd fmla="*/ 0 h 60" name="T17"/>
                      <a:gd fmla="*/ 3 w 42" name="T18"/>
                      <a:gd fmla="*/ 3 h 60" name="T19"/>
                      <a:gd fmla="*/ 2 w 42" name="T20"/>
                      <a:gd fmla="*/ 6 h 60" name="T21"/>
                      <a:gd fmla="*/ 32 w 42" name="T22"/>
                      <a:gd fmla="*/ 3 h 60" name="T23"/>
                      <a:gd fmla="*/ 36 w 42" name="T24"/>
                      <a:gd fmla="*/ 43 h 60" name="T25"/>
                      <a:gd fmla="*/ 28 w 42" name="T26"/>
                      <a:gd fmla="*/ 57 h 60" name="T27"/>
                      <a:gd fmla="*/ 7 w 42" name="T28"/>
                      <a:gd fmla="*/ 49 h 60" name="T29"/>
                      <a:gd fmla="*/ 6 w 42" name="T30"/>
                      <a:gd fmla="*/ 4 h 60" name="T31"/>
                      <a:gd fmla="*/ 3 w 42" name="T32"/>
                      <a:gd fmla="*/ 4 h 60" name="T33"/>
                      <a:gd fmla="*/ 3 w 42" name="T34"/>
                      <a:gd fmla="*/ 6 h 60" name="T35"/>
                      <a:gd fmla="*/ 6 w 42" name="T36"/>
                      <a:gd fmla="*/ 7 h 6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0" w="42">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0" name="Freeform 334"/>
                  <p:cNvSpPr/>
                  <p:nvPr/>
                </p:nvSpPr>
                <p:spPr bwMode="auto">
                  <a:xfrm>
                    <a:off x="518" y="1473"/>
                    <a:ext cx="22" cy="32"/>
                  </a:xfrm>
                  <a:custGeom>
                    <a:gdLst>
                      <a:gd fmla="*/ 4 w 33" name="T0"/>
                      <a:gd fmla="*/ 3 h 48" name="T1"/>
                      <a:gd fmla="*/ 4 w 33" name="T2"/>
                      <a:gd fmla="*/ 2 h 48" name="T3"/>
                      <a:gd fmla="*/ 1 w 33" name="T4"/>
                      <a:gd fmla="*/ 2 h 48" name="T5"/>
                      <a:gd fmla="*/ 1 w 33" name="T6"/>
                      <a:gd fmla="*/ 46 h 48" name="T7"/>
                      <a:gd fmla="*/ 2 w 33" name="T8"/>
                      <a:gd fmla="*/ 48 h 48" name="T9"/>
                      <a:gd fmla="*/ 31 w 33" name="T10"/>
                      <a:gd fmla="*/ 47 h 48" name="T11"/>
                      <a:gd fmla="*/ 31 w 33" name="T12"/>
                      <a:gd fmla="*/ 44 h 48" name="T13"/>
                      <a:gd fmla="*/ 15 w 33" name="T14"/>
                      <a:gd fmla="*/ 45 h 48" name="T15"/>
                      <a:gd fmla="*/ 5 w 33" name="T16"/>
                      <a:gd fmla="*/ 45 h 48" name="T17"/>
                      <a:gd fmla="*/ 3 w 33" name="T18"/>
                      <a:gd fmla="*/ 38 h 48" name="T19"/>
                      <a:gd fmla="*/ 4 w 33" name="T20"/>
                      <a:gd fmla="*/ 2 h 48" name="T21"/>
                      <a:gd fmla="*/ 1 w 33" name="T22"/>
                      <a:gd fmla="*/ 2 h 48" name="T23"/>
                      <a:gd fmla="*/ 1 w 33" name="T24"/>
                      <a:gd fmla="*/ 3 h 48" name="T25"/>
                      <a:gd fmla="*/ 4 w 33" name="T26"/>
                      <a:gd fmla="*/ 3 h 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8" w="33">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1" name="Freeform 335"/>
                  <p:cNvSpPr/>
                  <p:nvPr/>
                </p:nvSpPr>
                <p:spPr bwMode="auto">
                  <a:xfrm>
                    <a:off x="522" y="1502"/>
                    <a:ext cx="12" cy="8"/>
                  </a:xfrm>
                  <a:custGeom>
                    <a:gdLst>
                      <a:gd fmla="*/ 12 w 17" name="T0"/>
                      <a:gd fmla="*/ 0 h 11" name="T1"/>
                      <a:gd fmla="*/ 3 w 17" name="T2"/>
                      <a:gd fmla="*/ 4 h 11" name="T3"/>
                      <a:gd fmla="*/ 7 w 17" name="T4"/>
                      <a:gd fmla="*/ 11 h 11" name="T5"/>
                      <a:gd fmla="*/ 15 w 17" name="T6"/>
                      <a:gd fmla="*/ 7 h 11" name="T7"/>
                      <a:gd fmla="*/ 11 w 17" name="T8"/>
                      <a:gd fmla="*/ 1 h 11" name="T9"/>
                      <a:gd fmla="*/ 11 w 17" name="T10"/>
                      <a:gd fmla="*/ 4 h 11" name="T11"/>
                      <a:gd fmla="*/ 12 w 17" name="T12"/>
                      <a:gd fmla="*/ 6 h 11" name="T13"/>
                      <a:gd fmla="*/ 7 w 17" name="T14"/>
                      <a:gd fmla="*/ 8 h 11" name="T15"/>
                      <a:gd fmla="*/ 5 w 17" name="T16"/>
                      <a:gd fmla="*/ 6 h 11" name="T17"/>
                      <a:gd fmla="*/ 7 w 17" name="T18"/>
                      <a:gd fmla="*/ 5 h 11" name="T19"/>
                      <a:gd fmla="*/ 12 w 17" name="T20"/>
                      <a:gd fmla="*/ 3 h 11" name="T21"/>
                      <a:gd fmla="*/ 12 w 17"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7">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2" name="Freeform 336"/>
                  <p:cNvSpPr/>
                  <p:nvPr/>
                </p:nvSpPr>
                <p:spPr bwMode="auto">
                  <a:xfrm>
                    <a:off x="532" y="1503"/>
                    <a:ext cx="7" cy="6"/>
                  </a:xfrm>
                  <a:custGeom>
                    <a:gdLst>
                      <a:gd fmla="*/ 0 w 11" name="T0"/>
                      <a:gd fmla="*/ 4 h 9" name="T1"/>
                      <a:gd fmla="*/ 0 w 11" name="T2"/>
                      <a:gd fmla="*/ 7 h 9" name="T3"/>
                      <a:gd fmla="*/ 3 w 11" name="T4"/>
                      <a:gd fmla="*/ 7 h 9" name="T5"/>
                      <a:gd fmla="*/ 3 w 11" name="T6"/>
                      <a:gd fmla="*/ 4 h 9" name="T7"/>
                      <a:gd fmla="*/ 0 w 11" name="T8"/>
                      <a:gd fmla="*/ 4 h 9" name="T9"/>
                      <a:gd fmla="*/ 1 w 11" name="T10"/>
                      <a:gd fmla="*/ 7 h 9" name="T11"/>
                      <a:gd fmla="*/ 4 w 11" name="T12"/>
                      <a:gd fmla="*/ 6 h 9" name="T13"/>
                      <a:gd fmla="*/ 4 w 11" name="T14"/>
                      <a:gd fmla="*/ 3 h 9" name="T15"/>
                      <a:gd fmla="*/ 1 w 11" name="T16"/>
                      <a:gd fmla="*/ 2 h 9" name="T17"/>
                      <a:gd fmla="*/ 1 w 11" name="T18"/>
                      <a:gd fmla="*/ 7 h 9" name="T19"/>
                      <a:gd fmla="*/ 4 w 11" name="T20"/>
                      <a:gd fmla="*/ 8 h 9" name="T21"/>
                      <a:gd fmla="*/ 6 w 11" name="T22"/>
                      <a:gd fmla="*/ 3 h 9" name="T23"/>
                      <a:gd fmla="*/ 3 w 11" name="T24"/>
                      <a:gd fmla="*/ 3 h 9" name="T25"/>
                      <a:gd fmla="*/ 3 w 11" name="T26"/>
                      <a:gd fmla="*/ 5 h 9" name="T27"/>
                      <a:gd fmla="*/ 6 w 11" name="T28"/>
                      <a:gd fmla="*/ 5 h 9" name="T29"/>
                      <a:gd fmla="*/ 7 w 11" name="T30"/>
                      <a:gd fmla="*/ 3 h 9" name="T31"/>
                      <a:gd fmla="*/ 5 w 11" name="T32"/>
                      <a:gd fmla="*/ 3 h 9" name="T33"/>
                      <a:gd fmla="*/ 5 w 11" name="T34"/>
                      <a:gd fmla="*/ 5 h 9" name="T35"/>
                      <a:gd fmla="*/ 8 w 11" name="T36"/>
                      <a:gd fmla="*/ 5 h 9" name="T37"/>
                      <a:gd fmla="*/ 9 w 11" name="T38"/>
                      <a:gd fmla="*/ 2 h 9" name="T39"/>
                      <a:gd fmla="*/ 6 w 11" name="T40"/>
                      <a:gd fmla="*/ 3 h 9" name="T41"/>
                      <a:gd fmla="*/ 7 w 11" name="T42"/>
                      <a:gd fmla="*/ 5 h 9" name="T43"/>
                      <a:gd fmla="*/ 10 w 11" name="T44"/>
                      <a:gd fmla="*/ 5 h 9" name="T45"/>
                      <a:gd fmla="*/ 10 w 11" name="T46"/>
                      <a:gd fmla="*/ 2 h 9" name="T47"/>
                      <a:gd fmla="*/ 8 w 11" name="T48"/>
                      <a:gd fmla="*/ 2 h 9" name="T49"/>
                      <a:gd fmla="*/ 7 w 11" name="T50"/>
                      <a:gd fmla="*/ 3 h 9" name="T51"/>
                      <a:gd fmla="*/ 10 w 11" name="T52"/>
                      <a:gd fmla="*/ 4 h 9" name="T53"/>
                      <a:gd fmla="*/ 10 w 11" name="T54"/>
                      <a:gd fmla="*/ 1 h 9" name="T55"/>
                      <a:gd fmla="*/ 7 w 11" name="T56"/>
                      <a:gd fmla="*/ 1 h 9" name="T57"/>
                      <a:gd fmla="*/ 7 w 11" name="T58"/>
                      <a:gd fmla="*/ 5 h 9" name="T59"/>
                      <a:gd fmla="*/ 10 w 11" name="T60"/>
                      <a:gd fmla="*/ 5 h 9" name="T61"/>
                      <a:gd fmla="*/ 9 w 11" name="T62"/>
                      <a:gd fmla="*/ 1 h 9" name="T63"/>
                      <a:gd fmla="*/ 6 w 11" name="T64"/>
                      <a:gd fmla="*/ 2 h 9" name="T65"/>
                      <a:gd fmla="*/ 5 w 11" name="T66"/>
                      <a:gd fmla="*/ 5 h 9" name="T67"/>
                      <a:gd fmla="*/ 8 w 11" name="T68"/>
                      <a:gd fmla="*/ 5 h 9" name="T69"/>
                      <a:gd fmla="*/ 8 w 11" name="T70"/>
                      <a:gd fmla="*/ 2 h 9" name="T71"/>
                      <a:gd fmla="*/ 5 w 11" name="T72"/>
                      <a:gd fmla="*/ 2 h 9" name="T73"/>
                      <a:gd fmla="*/ 3 w 11" name="T74"/>
                      <a:gd fmla="*/ 5 h 9" name="T75"/>
                      <a:gd fmla="*/ 6 w 11" name="T76"/>
                      <a:gd fmla="*/ 5 h 9" name="T77"/>
                      <a:gd fmla="*/ 6 w 11" name="T78"/>
                      <a:gd fmla="*/ 2 h 9" name="T79"/>
                      <a:gd fmla="*/ 3 w 11" name="T80"/>
                      <a:gd fmla="*/ 2 h 9" name="T81"/>
                      <a:gd fmla="*/ 2 w 11" name="T82"/>
                      <a:gd fmla="*/ 7 h 9" name="T83"/>
                      <a:gd fmla="*/ 4 w 11" name="T84"/>
                      <a:gd fmla="*/ 7 h 9" name="T85"/>
                      <a:gd fmla="*/ 4 w 11" name="T86"/>
                      <a:gd fmla="*/ 2 h 9" name="T87"/>
                      <a:gd fmla="*/ 1 w 11" name="T88"/>
                      <a:gd fmla="*/ 2 h 9" name="T89"/>
                      <a:gd fmla="*/ 1 w 11" name="T90"/>
                      <a:gd fmla="*/ 6 h 9" name="T91"/>
                      <a:gd fmla="*/ 4 w 11" name="T92"/>
                      <a:gd fmla="*/ 6 h 9" name="T93"/>
                      <a:gd fmla="*/ 3 w 11" name="T94"/>
                      <a:gd fmla="*/ 4 h 9" name="T95"/>
                      <a:gd fmla="*/ 0 w 11" name="T96"/>
                      <a:gd fmla="*/ 4 h 9" name="T97"/>
                      <a:gd fmla="*/ 0 w 11" name="T98"/>
                      <a:gd fmla="*/ 7 h 9" name="T99"/>
                      <a:gd fmla="*/ 3 w 11" name="T100"/>
                      <a:gd fmla="*/ 7 h 9" name="T101"/>
                      <a:gd fmla="*/ 3 w 11" name="T102"/>
                      <a:gd fmla="*/ 4 h 9" name="T103"/>
                      <a:gd fmla="*/ 0 w 11" name="T104"/>
                      <a:gd fmla="*/ 4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11">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3" name="Freeform 337"/>
                  <p:cNvSpPr/>
                  <p:nvPr/>
                </p:nvSpPr>
                <p:spPr bwMode="auto">
                  <a:xfrm>
                    <a:off x="520" y="1503"/>
                    <a:ext cx="5" cy="5"/>
                  </a:xfrm>
                  <a:custGeom>
                    <a:gdLst>
                      <a:gd fmla="*/ 1 w 8" name="T0"/>
                      <a:gd fmla="*/ 4 h 8" name="T1"/>
                      <a:gd fmla="*/ 2 w 8" name="T2"/>
                      <a:gd fmla="*/ 6 h 8" name="T3"/>
                      <a:gd fmla="*/ 4 w 8" name="T4"/>
                      <a:gd fmla="*/ 5 h 8" name="T5"/>
                      <a:gd fmla="*/ 3 w 8" name="T6"/>
                      <a:gd fmla="*/ 2 h 8" name="T7"/>
                      <a:gd fmla="*/ 1 w 8" name="T8"/>
                      <a:gd fmla="*/ 3 h 8" name="T9"/>
                      <a:gd fmla="*/ 3 w 8" name="T10"/>
                      <a:gd fmla="*/ 6 h 8" name="T11"/>
                      <a:gd fmla="*/ 6 w 8" name="T12"/>
                      <a:gd fmla="*/ 7 h 8" name="T13"/>
                      <a:gd fmla="*/ 7 w 8" name="T14"/>
                      <a:gd fmla="*/ 3 h 8" name="T15"/>
                      <a:gd fmla="*/ 4 w 8" name="T16"/>
                      <a:gd fmla="*/ 3 h 8" name="T17"/>
                      <a:gd fmla="*/ 4 w 8" name="T18"/>
                      <a:gd fmla="*/ 5 h 8" name="T19"/>
                      <a:gd fmla="*/ 6 w 8" name="T20"/>
                      <a:gd fmla="*/ 7 h 8" name="T21"/>
                      <a:gd fmla="*/ 7 w 8" name="T22"/>
                      <a:gd fmla="*/ 2 h 8" name="T23"/>
                      <a:gd fmla="*/ 4 w 8" name="T24"/>
                      <a:gd fmla="*/ 2 h 8" name="T25"/>
                      <a:gd fmla="*/ 3 w 8" name="T26"/>
                      <a:gd fmla="*/ 6 h 8" name="T27"/>
                      <a:gd fmla="*/ 6 w 8" name="T28"/>
                      <a:gd fmla="*/ 6 h 8" name="T29"/>
                      <a:gd fmla="*/ 5 w 8" name="T30"/>
                      <a:gd fmla="*/ 4 h 8" name="T31"/>
                      <a:gd fmla="*/ 3 w 8" name="T32"/>
                      <a:gd fmla="*/ 2 h 8" name="T33"/>
                      <a:gd fmla="*/ 1 w 8" name="T34"/>
                      <a:gd fmla="*/ 3 h 8" name="T35"/>
                      <a:gd fmla="*/ 2 w 8" name="T36"/>
                      <a:gd fmla="*/ 6 h 8" name="T37"/>
                      <a:gd fmla="*/ 5 w 8" name="T38"/>
                      <a:gd fmla="*/ 6 h 8" name="T39"/>
                      <a:gd fmla="*/ 4 w 8" name="T40"/>
                      <a:gd fmla="*/ 3 h 8" name="T41"/>
                      <a:gd fmla="*/ 1 w 8" name="T42"/>
                      <a:gd fmla="*/ 4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4" name="Freeform 338"/>
                  <p:cNvSpPr/>
                  <p:nvPr/>
                </p:nvSpPr>
                <p:spPr bwMode="auto">
                  <a:xfrm>
                    <a:off x="536" y="1469"/>
                    <a:ext cx="4" cy="35"/>
                  </a:xfrm>
                  <a:custGeom>
                    <a:gdLst>
                      <a:gd fmla="*/ 5 w 7" name="T0"/>
                      <a:gd fmla="*/ 51 h 53" name="T1"/>
                      <a:gd fmla="*/ 6 w 7" name="T2"/>
                      <a:gd fmla="*/ 20 h 53" name="T3"/>
                      <a:gd fmla="*/ 4 w 7" name="T4"/>
                      <a:gd fmla="*/ 2 h 53" name="T5"/>
                      <a:gd fmla="*/ 1 w 7" name="T6"/>
                      <a:gd fmla="*/ 3 h 53" name="T7"/>
                      <a:gd fmla="*/ 3 w 7" name="T8"/>
                      <a:gd fmla="*/ 22 h 53" name="T9"/>
                      <a:gd fmla="*/ 2 w 7" name="T10"/>
                      <a:gd fmla="*/ 51 h 53" name="T11"/>
                      <a:gd fmla="*/ 5 w 7" name="T12"/>
                      <a:gd fmla="*/ 51 h 53" name="T13"/>
                    </a:gdLst>
                    <a:cxnLst>
                      <a:cxn ang="0">
                        <a:pos x="T0" y="T1"/>
                      </a:cxn>
                      <a:cxn ang="0">
                        <a:pos x="T2" y="T3"/>
                      </a:cxn>
                      <a:cxn ang="0">
                        <a:pos x="T4" y="T5"/>
                      </a:cxn>
                      <a:cxn ang="0">
                        <a:pos x="T6" y="T7"/>
                      </a:cxn>
                      <a:cxn ang="0">
                        <a:pos x="T8" y="T9"/>
                      </a:cxn>
                      <a:cxn ang="0">
                        <a:pos x="T10" y="T11"/>
                      </a:cxn>
                      <a:cxn ang="0">
                        <a:pos x="T12" y="T13"/>
                      </a:cxn>
                    </a:cxnLst>
                    <a:rect b="b" l="0" r="r" t="0"/>
                    <a:pathLst>
                      <a:path h="52" w="7">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5" name="Freeform 339"/>
                  <p:cNvSpPr/>
                  <p:nvPr/>
                </p:nvSpPr>
                <p:spPr bwMode="auto">
                  <a:xfrm>
                    <a:off x="517" y="1470"/>
                    <a:ext cx="21" cy="6"/>
                  </a:xfrm>
                  <a:custGeom>
                    <a:gdLst>
                      <a:gd fmla="*/ 4 w 32" name="T0"/>
                      <a:gd fmla="*/ 6 h 10" name="T1"/>
                      <a:gd fmla="*/ 3 w 32" name="T2"/>
                      <a:gd fmla="*/ 3 h 10" name="T3"/>
                      <a:gd fmla="*/ 0 w 32" name="T4"/>
                      <a:gd fmla="*/ 3 h 10" name="T5"/>
                      <a:gd fmla="*/ 0 w 32" name="T6"/>
                      <a:gd fmla="*/ 7 h 10" name="T7"/>
                      <a:gd fmla="*/ 3 w 32" name="T8"/>
                      <a:gd fmla="*/ 8 h 10" name="T9"/>
                      <a:gd fmla="*/ 13 w 32" name="T10"/>
                      <a:gd fmla="*/ 4 h 10" name="T11"/>
                      <a:gd fmla="*/ 30 w 32" name="T12"/>
                      <a:gd fmla="*/ 5 h 10" name="T13"/>
                      <a:gd fmla="*/ 29 w 32" name="T14"/>
                      <a:gd fmla="*/ 2 h 10" name="T15"/>
                      <a:gd fmla="*/ 28 w 32" name="T16"/>
                      <a:gd fmla="*/ 3 h 10" name="T17"/>
                      <a:gd fmla="*/ 30 w 32" name="T18"/>
                      <a:gd fmla="*/ 5 h 10" name="T19"/>
                      <a:gd fmla="*/ 31 w 32" name="T20"/>
                      <a:gd fmla="*/ 4 h 10" name="T21"/>
                      <a:gd fmla="*/ 30 w 32" name="T22"/>
                      <a:gd fmla="*/ 2 h 10" name="T23"/>
                      <a:gd fmla="*/ 17 w 32" name="T24"/>
                      <a:gd fmla="*/ 1 h 10" name="T25"/>
                      <a:gd fmla="*/ 6 w 32" name="T26"/>
                      <a:gd fmla="*/ 0 h 10" name="T27"/>
                      <a:gd fmla="*/ 0 w 32" name="T28"/>
                      <a:gd fmla="*/ 8 h 10" name="T29"/>
                      <a:gd fmla="*/ 3 w 32" name="T30"/>
                      <a:gd fmla="*/ 8 h 10" name="T31"/>
                      <a:gd fmla="*/ 3 w 32" name="T32"/>
                      <a:gd fmla="*/ 3 h 10" name="T33"/>
                      <a:gd fmla="*/ 0 w 32" name="T34"/>
                      <a:gd fmla="*/ 3 h 10" name="T35"/>
                      <a:gd fmla="*/ 1 w 32" name="T36"/>
                      <a:gd fmla="*/ 6 h 10" name="T37"/>
                      <a:gd fmla="*/ 4 w 32"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32">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6" name="Freeform 340"/>
                  <p:cNvSpPr/>
                  <p:nvPr/>
                </p:nvSpPr>
                <p:spPr bwMode="auto">
                  <a:xfrm>
                    <a:off x="519" y="1469"/>
                    <a:ext cx="21" cy="6"/>
                  </a:xfrm>
                  <a:custGeom>
                    <a:gdLst>
                      <a:gd fmla="*/ 3 w 31" name="T0"/>
                      <a:gd fmla="*/ 6 h 9" name="T1"/>
                      <a:gd fmla="*/ 5 w 31" name="T2"/>
                      <a:gd fmla="*/ 7 h 9" name="T3"/>
                      <a:gd fmla="*/ 10 w 31" name="T4"/>
                      <a:gd fmla="*/ 6 h 9" name="T5"/>
                      <a:gd fmla="*/ 10 w 31" name="T6"/>
                      <a:gd fmla="*/ 3 h 9" name="T7"/>
                      <a:gd fmla="*/ 2 w 31" name="T8"/>
                      <a:gd fmla="*/ 4 h 9" name="T9"/>
                      <a:gd fmla="*/ 2 w 31" name="T10"/>
                      <a:gd fmla="*/ 7 h 9" name="T11"/>
                      <a:gd fmla="*/ 9 w 31" name="T12"/>
                      <a:gd fmla="*/ 6 h 9" name="T13"/>
                      <a:gd fmla="*/ 8 w 31" name="T14"/>
                      <a:gd fmla="*/ 3 h 9" name="T15"/>
                      <a:gd fmla="*/ 4 w 31" name="T16"/>
                      <a:gd fmla="*/ 3 h 9" name="T17"/>
                      <a:gd fmla="*/ 4 w 31" name="T18"/>
                      <a:gd fmla="*/ 6 h 9" name="T19"/>
                      <a:gd fmla="*/ 16 w 31" name="T20"/>
                      <a:gd fmla="*/ 5 h 9" name="T21"/>
                      <a:gd fmla="*/ 16 w 31" name="T22"/>
                      <a:gd fmla="*/ 2 h 9" name="T23"/>
                      <a:gd fmla="*/ 10 w 31" name="T24"/>
                      <a:gd fmla="*/ 3 h 9" name="T25"/>
                      <a:gd fmla="*/ 11 w 31" name="T26"/>
                      <a:gd fmla="*/ 6 h 9" name="T27"/>
                      <a:gd fmla="*/ 21 w 31" name="T28"/>
                      <a:gd fmla="*/ 5 h 9" name="T29"/>
                      <a:gd fmla="*/ 21 w 31" name="T30"/>
                      <a:gd fmla="*/ 2 h 9" name="T31"/>
                      <a:gd fmla="*/ 8 w 31" name="T32"/>
                      <a:gd fmla="*/ 3 h 9" name="T33"/>
                      <a:gd fmla="*/ 9 w 31" name="T34"/>
                      <a:gd fmla="*/ 5 h 9" name="T35"/>
                      <a:gd fmla="*/ 21 w 31" name="T36"/>
                      <a:gd fmla="*/ 4 h 9" name="T37"/>
                      <a:gd fmla="*/ 21 w 31" name="T38"/>
                      <a:gd fmla="*/ 1 h 9" name="T39"/>
                      <a:gd fmla="*/ 15 w 31" name="T40"/>
                      <a:gd fmla="*/ 1 h 9" name="T41"/>
                      <a:gd fmla="*/ 15 w 31" name="T42"/>
                      <a:gd fmla="*/ 4 h 9" name="T43"/>
                      <a:gd fmla="*/ 28 w 31" name="T44"/>
                      <a:gd fmla="*/ 2 h 9" name="T45"/>
                      <a:gd fmla="*/ 30 w 31" name="T46"/>
                      <a:gd fmla="*/ 5 h 9" name="T47"/>
                      <a:gd fmla="*/ 30 w 31" name="T48"/>
                      <a:gd fmla="*/ 4 h 9" name="T49"/>
                      <a:gd fmla="*/ 31 w 31" name="T50"/>
                      <a:gd fmla="*/ 3 h 9" name="T51"/>
                      <a:gd fmla="*/ 31 w 31" name="T52"/>
                      <a:gd fmla="*/ 3 h 9" name="T53"/>
                      <a:gd fmla="*/ 30 w 31" name="T54"/>
                      <a:gd fmla="*/ 1 h 9" name="T55"/>
                      <a:gd fmla="*/ 15 w 31" name="T56"/>
                      <a:gd fmla="*/ 1 h 9" name="T57"/>
                      <a:gd fmla="*/ 16 w 31" name="T58"/>
                      <a:gd fmla="*/ 4 h 9" name="T59"/>
                      <a:gd fmla="*/ 21 w 31" name="T60"/>
                      <a:gd fmla="*/ 4 h 9" name="T61"/>
                      <a:gd fmla="*/ 21 w 31" name="T62"/>
                      <a:gd fmla="*/ 1 h 9" name="T63"/>
                      <a:gd fmla="*/ 7 w 31" name="T64"/>
                      <a:gd fmla="*/ 3 h 9" name="T65"/>
                      <a:gd fmla="*/ 8 w 31" name="T66"/>
                      <a:gd fmla="*/ 6 h 9" name="T67"/>
                      <a:gd fmla="*/ 21 w 31" name="T68"/>
                      <a:gd fmla="*/ 5 h 9" name="T69"/>
                      <a:gd fmla="*/ 21 w 31" name="T70"/>
                      <a:gd fmla="*/ 2 h 9" name="T71"/>
                      <a:gd fmla="*/ 10 w 31" name="T72"/>
                      <a:gd fmla="*/ 3 h 9" name="T73"/>
                      <a:gd fmla="*/ 11 w 31" name="T74"/>
                      <a:gd fmla="*/ 6 h 9" name="T75"/>
                      <a:gd fmla="*/ 16 w 31" name="T76"/>
                      <a:gd fmla="*/ 5 h 9" name="T77"/>
                      <a:gd fmla="*/ 16 w 31" name="T78"/>
                      <a:gd fmla="*/ 2 h 9" name="T79"/>
                      <a:gd fmla="*/ 3 w 31" name="T80"/>
                      <a:gd fmla="*/ 4 h 9" name="T81"/>
                      <a:gd fmla="*/ 4 w 31" name="T82"/>
                      <a:gd fmla="*/ 6 h 9" name="T83"/>
                      <a:gd fmla="*/ 9 w 31" name="T84"/>
                      <a:gd fmla="*/ 6 h 9" name="T85"/>
                      <a:gd fmla="*/ 8 w 31" name="T86"/>
                      <a:gd fmla="*/ 3 h 9" name="T87"/>
                      <a:gd fmla="*/ 2 w 31" name="T88"/>
                      <a:gd fmla="*/ 4 h 9" name="T89"/>
                      <a:gd fmla="*/ 2 w 31" name="T90"/>
                      <a:gd fmla="*/ 7 h 9" name="T91"/>
                      <a:gd fmla="*/ 11 w 31" name="T92"/>
                      <a:gd fmla="*/ 6 h 9" name="T93"/>
                      <a:gd fmla="*/ 10 w 31" name="T94"/>
                      <a:gd fmla="*/ 3 h 9" name="T95"/>
                      <a:gd fmla="*/ 1 w 31" name="T96"/>
                      <a:gd fmla="*/ 5 h 9" name="T97"/>
                      <a:gd fmla="*/ 0 w 31" name="T98"/>
                      <a:gd fmla="*/ 6 h 9" name="T99"/>
                      <a:gd fmla="*/ 1 w 31" name="T100"/>
                      <a:gd fmla="*/ 8 h 9" name="T101"/>
                      <a:gd fmla="*/ 3 w 31" name="T102"/>
                      <a:gd fmla="*/ 6 h 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 w="31">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7" name="Freeform 341"/>
                  <p:cNvSpPr/>
                  <p:nvPr/>
                </p:nvSpPr>
                <p:spPr bwMode="auto">
                  <a:xfrm>
                    <a:off x="546" y="1469"/>
                    <a:ext cx="9" cy="12"/>
                  </a:xfrm>
                  <a:custGeom>
                    <a:gdLst>
                      <a:gd fmla="*/ 5 w 14" name="T0"/>
                      <a:gd fmla="*/ 15 h 18" name="T1"/>
                      <a:gd fmla="*/ 5 w 14" name="T2"/>
                      <a:gd fmla="*/ 2 h 18" name="T3"/>
                      <a:gd fmla="*/ 4 w 14" name="T4"/>
                      <a:gd fmla="*/ 3 h 18" name="T5"/>
                      <a:gd fmla="*/ 10 w 14" name="T6"/>
                      <a:gd fmla="*/ 4 h 18" name="T7"/>
                      <a:gd fmla="*/ 10 w 14" name="T8"/>
                      <a:gd fmla="*/ 8 h 18" name="T9"/>
                      <a:gd fmla="*/ 10 w 14" name="T10"/>
                      <a:gd fmla="*/ 16 h 18" name="T11"/>
                      <a:gd fmla="*/ 11 w 14" name="T12"/>
                      <a:gd fmla="*/ 15 h 18" name="T13"/>
                      <a:gd fmla="*/ 3 w 14" name="T14"/>
                      <a:gd fmla="*/ 15 h 18" name="T15"/>
                      <a:gd fmla="*/ 2 w 14" name="T16"/>
                      <a:gd fmla="*/ 17 h 18" name="T17"/>
                      <a:gd fmla="*/ 11 w 14" name="T18"/>
                      <a:gd fmla="*/ 18 h 18" name="T19"/>
                      <a:gd fmla="*/ 13 w 14" name="T20"/>
                      <a:gd fmla="*/ 16 h 18" name="T21"/>
                      <a:gd fmla="*/ 13 w 14" name="T22"/>
                      <a:gd fmla="*/ 4 h 18" name="T23"/>
                      <a:gd fmla="*/ 4 w 14" name="T24"/>
                      <a:gd fmla="*/ 1 h 18" name="T25"/>
                      <a:gd fmla="*/ 3 w 14" name="T26"/>
                      <a:gd fmla="*/ 2 h 18" name="T27"/>
                      <a:gd fmla="*/ 2 w 14" name="T28"/>
                      <a:gd fmla="*/ 15 h 18" name="T29"/>
                      <a:gd fmla="*/ 5 w 14" name="T30"/>
                      <a:gd fmla="*/ 15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14">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8" name="Freeform 342"/>
                  <p:cNvSpPr/>
                  <p:nvPr/>
                </p:nvSpPr>
                <p:spPr bwMode="auto">
                  <a:xfrm>
                    <a:off x="552" y="1466"/>
                    <a:ext cx="9" cy="16"/>
                  </a:xfrm>
                  <a:custGeom>
                    <a:gdLst>
                      <a:gd fmla="*/ 5 w 14" name="T0"/>
                      <a:gd fmla="*/ 21 h 24" name="T1"/>
                      <a:gd fmla="*/ 5 w 14" name="T2"/>
                      <a:gd fmla="*/ 10 h 24" name="T3"/>
                      <a:gd fmla="*/ 5 w 14" name="T4"/>
                      <a:gd fmla="*/ 6 h 24" name="T5"/>
                      <a:gd fmla="*/ 8 w 14" name="T6"/>
                      <a:gd fmla="*/ 3 h 24" name="T7"/>
                      <a:gd fmla="*/ 11 w 14" name="T8"/>
                      <a:gd fmla="*/ 9 h 24" name="T9"/>
                      <a:gd fmla="*/ 11 w 14" name="T10"/>
                      <a:gd fmla="*/ 21 h 24" name="T11"/>
                      <a:gd fmla="*/ 12 w 14" name="T12"/>
                      <a:gd fmla="*/ 20 h 24" name="T13"/>
                      <a:gd fmla="*/ 3 w 14" name="T14"/>
                      <a:gd fmla="*/ 20 h 24" name="T15"/>
                      <a:gd fmla="*/ 2 w 14" name="T16"/>
                      <a:gd fmla="*/ 22 h 24" name="T17"/>
                      <a:gd fmla="*/ 13 w 14" name="T18"/>
                      <a:gd fmla="*/ 23 h 24" name="T19"/>
                      <a:gd fmla="*/ 14 w 14" name="T20"/>
                      <a:gd fmla="*/ 21 h 24" name="T21"/>
                      <a:gd fmla="*/ 14 w 14" name="T22"/>
                      <a:gd fmla="*/ 5 h 24" name="T23"/>
                      <a:gd fmla="*/ 9 w 14" name="T24"/>
                      <a:gd fmla="*/ 1 h 24" name="T25"/>
                      <a:gd fmla="*/ 2 w 14" name="T26"/>
                      <a:gd fmla="*/ 4 h 24" name="T27"/>
                      <a:gd fmla="*/ 2 w 14" name="T28"/>
                      <a:gd fmla="*/ 10 h 24" name="T29"/>
                      <a:gd fmla="*/ 2 w 14" name="T30"/>
                      <a:gd fmla="*/ 21 h 24" name="T31"/>
                      <a:gd fmla="*/ 5 w 14" name="T32"/>
                      <a:gd fmla="*/ 21 h 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 w="1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9" name="Freeform 343"/>
                  <p:cNvSpPr/>
                  <p:nvPr/>
                </p:nvSpPr>
                <p:spPr bwMode="auto">
                  <a:xfrm>
                    <a:off x="557" y="1462"/>
                    <a:ext cx="11" cy="20"/>
                  </a:xfrm>
                  <a:custGeom>
                    <a:gdLst>
                      <a:gd fmla="*/ 2 w 16" name="T0"/>
                      <a:gd fmla="*/ 27 h 30" name="T1"/>
                      <a:gd fmla="*/ 2 w 16" name="T2"/>
                      <a:gd fmla="*/ 28 h 30" name="T3"/>
                      <a:gd fmla="*/ 5 w 16" name="T4"/>
                      <a:gd fmla="*/ 28 h 30" name="T5"/>
                      <a:gd fmla="*/ 6 w 16" name="T6"/>
                      <a:gd fmla="*/ 12 h 30" name="T7"/>
                      <a:gd fmla="*/ 7 w 16" name="T8"/>
                      <a:gd fmla="*/ 4 h 30" name="T9"/>
                      <a:gd fmla="*/ 13 w 16" name="T10"/>
                      <a:gd fmla="*/ 4 h 30" name="T11"/>
                      <a:gd fmla="*/ 12 w 16" name="T12"/>
                      <a:gd fmla="*/ 3 h 30" name="T13"/>
                      <a:gd fmla="*/ 12 w 16" name="T14"/>
                      <a:gd fmla="*/ 27 h 30" name="T15"/>
                      <a:gd fmla="*/ 14 w 16" name="T16"/>
                      <a:gd fmla="*/ 26 h 30" name="T17"/>
                      <a:gd fmla="*/ 2 w 16" name="T18"/>
                      <a:gd fmla="*/ 25 h 30" name="T19"/>
                      <a:gd fmla="*/ 2 w 16" name="T20"/>
                      <a:gd fmla="*/ 28 h 30" name="T21"/>
                      <a:gd fmla="*/ 14 w 16" name="T22"/>
                      <a:gd fmla="*/ 29 h 30" name="T23"/>
                      <a:gd fmla="*/ 15 w 16" name="T24"/>
                      <a:gd fmla="*/ 27 h 30" name="T25"/>
                      <a:gd fmla="*/ 15 w 16" name="T26"/>
                      <a:gd fmla="*/ 3 h 30" name="T27"/>
                      <a:gd fmla="*/ 13 w 16" name="T28"/>
                      <a:gd fmla="*/ 2 h 30" name="T29"/>
                      <a:gd fmla="*/ 3 w 16" name="T30"/>
                      <a:gd fmla="*/ 5 h 30" name="T31"/>
                      <a:gd fmla="*/ 2 w 16" name="T32"/>
                      <a:gd fmla="*/ 28 h 30" name="T33"/>
                      <a:gd fmla="*/ 5 w 16" name="T34"/>
                      <a:gd fmla="*/ 28 h 30" name="T35"/>
                      <a:gd fmla="*/ 5 w 16" name="T36"/>
                      <a:gd fmla="*/ 27 h 30" name="T37"/>
                      <a:gd fmla="*/ 2 w 16" name="T38"/>
                      <a:gd fmla="*/ 27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16">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0" name="Freeform 344"/>
                  <p:cNvSpPr/>
                  <p:nvPr/>
                </p:nvSpPr>
                <p:spPr bwMode="auto">
                  <a:xfrm>
                    <a:off x="564" y="1458"/>
                    <a:ext cx="8" cy="24"/>
                  </a:xfrm>
                  <a:custGeom>
                    <a:gdLst>
                      <a:gd fmla="*/ 4 w 13" name="T0"/>
                      <a:gd fmla="*/ 33 h 35" name="T1"/>
                      <a:gd fmla="*/ 6 w 13" name="T2"/>
                      <a:gd fmla="*/ 22 h 35" name="T3"/>
                      <a:gd fmla="*/ 4 w 13" name="T4"/>
                      <a:gd fmla="*/ 3 h 35" name="T5"/>
                      <a:gd fmla="*/ 2 w 13" name="T6"/>
                      <a:gd fmla="*/ 4 h 35" name="T7"/>
                      <a:gd fmla="*/ 10 w 13" name="T8"/>
                      <a:gd fmla="*/ 7 h 35" name="T9"/>
                      <a:gd fmla="*/ 10 w 13" name="T10"/>
                      <a:gd fmla="*/ 14 h 35" name="T11"/>
                      <a:gd fmla="*/ 10 w 13" name="T12"/>
                      <a:gd fmla="*/ 33 h 35" name="T13"/>
                      <a:gd fmla="*/ 12 w 13" name="T14"/>
                      <a:gd fmla="*/ 32 h 35" name="T15"/>
                      <a:gd fmla="*/ 3 w 13" name="T16"/>
                      <a:gd fmla="*/ 31 h 35" name="T17"/>
                      <a:gd fmla="*/ 2 w 13" name="T18"/>
                      <a:gd fmla="*/ 34 h 35" name="T19"/>
                      <a:gd fmla="*/ 12 w 13" name="T20"/>
                      <a:gd fmla="*/ 35 h 35" name="T21"/>
                      <a:gd fmla="*/ 13 w 13" name="T22"/>
                      <a:gd fmla="*/ 33 h 35" name="T23"/>
                      <a:gd fmla="*/ 12 w 13" name="T24"/>
                      <a:gd fmla="*/ 5 h 35" name="T25"/>
                      <a:gd fmla="*/ 2 w 13" name="T26"/>
                      <a:gd fmla="*/ 1 h 35" name="T27"/>
                      <a:gd fmla="*/ 1 w 13" name="T28"/>
                      <a:gd fmla="*/ 3 h 35" name="T29"/>
                      <a:gd fmla="*/ 1 w 13" name="T30"/>
                      <a:gd fmla="*/ 16 h 35" name="T31"/>
                      <a:gd fmla="*/ 2 w 13" name="T32"/>
                      <a:gd fmla="*/ 32 h 35" name="T33"/>
                      <a:gd fmla="*/ 4 w 13" name="T34"/>
                      <a:gd fmla="*/ 3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13">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1" name="Freeform 345"/>
                  <p:cNvSpPr/>
                  <p:nvPr/>
                </p:nvSpPr>
                <p:spPr bwMode="auto">
                  <a:xfrm>
                    <a:off x="569" y="1454"/>
                    <a:ext cx="10" cy="28"/>
                  </a:xfrm>
                  <a:custGeom>
                    <a:gdLst>
                      <a:gd fmla="*/ 6 w 15" name="T0"/>
                      <a:gd fmla="*/ 40 h 42" name="T1"/>
                      <a:gd fmla="*/ 4 w 15" name="T2"/>
                      <a:gd fmla="*/ 16 h 42" name="T3"/>
                      <a:gd fmla="*/ 4 w 15" name="T4"/>
                      <a:gd fmla="*/ 4 h 42" name="T5"/>
                      <a:gd fmla="*/ 5 w 15" name="T6"/>
                      <a:gd fmla="*/ 3 h 42" name="T7"/>
                      <a:gd fmla="*/ 11 w 15" name="T8"/>
                      <a:gd fmla="*/ 8 h 42" name="T9"/>
                      <a:gd fmla="*/ 11 w 15" name="T10"/>
                      <a:gd fmla="*/ 25 h 42" name="T11"/>
                      <a:gd fmla="*/ 12 w 15" name="T12"/>
                      <a:gd fmla="*/ 35 h 42" name="T13"/>
                      <a:gd fmla="*/ 2 w 15" name="T14"/>
                      <a:gd fmla="*/ 38 h 42" name="T15"/>
                      <a:gd fmla="*/ 2 w 15" name="T16"/>
                      <a:gd fmla="*/ 41 h 42" name="T17"/>
                      <a:gd fmla="*/ 13 w 15" name="T18"/>
                      <a:gd fmla="*/ 41 h 42" name="T19"/>
                      <a:gd fmla="*/ 15 w 15" name="T20"/>
                      <a:gd fmla="*/ 40 h 42" name="T21"/>
                      <a:gd fmla="*/ 14 w 15" name="T22"/>
                      <a:gd fmla="*/ 23 h 42" name="T23"/>
                      <a:gd fmla="*/ 14 w 15" name="T24"/>
                      <a:gd fmla="*/ 8 h 42" name="T25"/>
                      <a:gd fmla="*/ 2 w 15" name="T26"/>
                      <a:gd fmla="*/ 0 h 42" name="T27"/>
                      <a:gd fmla="*/ 1 w 15" name="T28"/>
                      <a:gd fmla="*/ 1 h 42" name="T29"/>
                      <a:gd fmla="*/ 3 w 15" name="T30"/>
                      <a:gd fmla="*/ 40 h 42" name="T31"/>
                      <a:gd fmla="*/ 6 w 15" name="T32"/>
                      <a:gd fmla="*/ 40 h 4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2" w="15">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2" name="Freeform 346"/>
                  <p:cNvSpPr/>
                  <p:nvPr/>
                </p:nvSpPr>
                <p:spPr bwMode="auto">
                  <a:xfrm>
                    <a:off x="550" y="1471"/>
                    <a:ext cx="2" cy="3"/>
                  </a:xfrm>
                  <a:custGeom>
                    <a:gdLst>
                      <a:gd fmla="*/ 2 w 4" name="T0"/>
                      <a:gd fmla="*/ 3 h 4" name="T1"/>
                      <a:gd fmla="*/ 3 w 4" name="T2"/>
                      <a:gd fmla="*/ 2 h 4" name="T3"/>
                      <a:gd fmla="*/ 2 w 4" name="T4"/>
                      <a:gd fmla="*/ 1 h 4" name="T5"/>
                      <a:gd fmla="*/ 1 w 4" name="T6"/>
                      <a:gd fmla="*/ 2 h 4" name="T7"/>
                      <a:gd fmla="*/ 2 w 4" name="T8"/>
                      <a:gd fmla="*/ 3 h 4" name="T9"/>
                    </a:gdLst>
                    <a:cxnLst>
                      <a:cxn ang="0">
                        <a:pos x="T0" y="T1"/>
                      </a:cxn>
                      <a:cxn ang="0">
                        <a:pos x="T2" y="T3"/>
                      </a:cxn>
                      <a:cxn ang="0">
                        <a:pos x="T4" y="T5"/>
                      </a:cxn>
                      <a:cxn ang="0">
                        <a:pos x="T6" y="T7"/>
                      </a:cxn>
                      <a:cxn ang="0">
                        <a:pos x="T8" y="T9"/>
                      </a:cxn>
                    </a:cxnLst>
                    <a:rect b="b" l="0" r="r" t="0"/>
                    <a:pathLst>
                      <a:path h="4" w="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3" name="Freeform 347"/>
                  <p:cNvSpPr/>
                  <p:nvPr/>
                </p:nvSpPr>
                <p:spPr bwMode="auto">
                  <a:xfrm>
                    <a:off x="550" y="1472"/>
                    <a:ext cx="2" cy="2"/>
                  </a:xfrm>
                  <a:custGeom>
                    <a:gdLst>
                      <a:gd fmla="*/ 2 w 4" name="T0"/>
                      <a:gd fmla="*/ 2 h 3" name="T1"/>
                      <a:gd fmla="*/ 3 w 4" name="T2"/>
                      <a:gd fmla="*/ 2 h 3" name="T3"/>
                      <a:gd fmla="*/ 2 w 4" name="T4"/>
                      <a:gd fmla="*/ 0 h 3" name="T5"/>
                      <a:gd fmla="*/ 1 w 4" name="T6"/>
                      <a:gd fmla="*/ 1 h 3" name="T7"/>
                      <a:gd fmla="*/ 2 w 4" name="T8"/>
                      <a:gd fmla="*/ 2 h 3" name="T9"/>
                    </a:gdLst>
                    <a:cxnLst>
                      <a:cxn ang="0">
                        <a:pos x="T0" y="T1"/>
                      </a:cxn>
                      <a:cxn ang="0">
                        <a:pos x="T2" y="T3"/>
                      </a:cxn>
                      <a:cxn ang="0">
                        <a:pos x="T4" y="T5"/>
                      </a:cxn>
                      <a:cxn ang="0">
                        <a:pos x="T6" y="T7"/>
                      </a:cxn>
                      <a:cxn ang="0">
                        <a:pos x="T8" y="T9"/>
                      </a:cxn>
                    </a:cxnLst>
                    <a:rect b="b" l="0" r="r" t="0"/>
                    <a:pathLst>
                      <a:path h="3" w="4">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4" name="Freeform 348"/>
                  <p:cNvSpPr/>
                  <p:nvPr/>
                </p:nvSpPr>
                <p:spPr bwMode="auto">
                  <a:xfrm>
                    <a:off x="547" y="1472"/>
                    <a:ext cx="7" cy="6"/>
                  </a:xfrm>
                  <a:custGeom>
                    <a:gdLst>
                      <a:gd fmla="*/ 2 w 10" name="T0"/>
                      <a:gd fmla="*/ 8 h 9" name="T1"/>
                      <a:gd fmla="*/ 9 w 10" name="T2"/>
                      <a:gd fmla="*/ 2 h 9" name="T3"/>
                      <a:gd fmla="*/ 8 w 10" name="T4"/>
                      <a:gd fmla="*/ 0 h 9" name="T5"/>
                      <a:gd fmla="*/ 1 w 10" name="T6"/>
                      <a:gd fmla="*/ 8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5" name="Freeform 349"/>
                  <p:cNvSpPr/>
                  <p:nvPr/>
                </p:nvSpPr>
                <p:spPr bwMode="auto">
                  <a:xfrm>
                    <a:off x="547" y="1473"/>
                    <a:ext cx="7" cy="7"/>
                  </a:xfrm>
                  <a:custGeom>
                    <a:gdLst>
                      <a:gd fmla="*/ 2 w 10" name="T0"/>
                      <a:gd fmla="*/ 9 h 10" name="T1"/>
                      <a:gd fmla="*/ 10 w 10" name="T2"/>
                      <a:gd fmla="*/ 2 h 10" name="T3"/>
                      <a:gd fmla="*/ 9 w 10" name="T4"/>
                      <a:gd fmla="*/ 1 h 10" name="T5"/>
                      <a:gd fmla="*/ 1 w 10" name="T6"/>
                      <a:gd fmla="*/ 8 h 10" name="T7"/>
                      <a:gd fmla="*/ 2 w 10" name="T8"/>
                      <a:gd fmla="*/ 9 h 10" name="T9"/>
                    </a:gdLst>
                    <a:cxnLst>
                      <a:cxn ang="0">
                        <a:pos x="T0" y="T1"/>
                      </a:cxn>
                      <a:cxn ang="0">
                        <a:pos x="T2" y="T3"/>
                      </a:cxn>
                      <a:cxn ang="0">
                        <a:pos x="T4" y="T5"/>
                      </a:cxn>
                      <a:cxn ang="0">
                        <a:pos x="T6" y="T7"/>
                      </a:cxn>
                      <a:cxn ang="0">
                        <a:pos x="T8" y="T9"/>
                      </a:cxn>
                    </a:cxnLst>
                    <a:rect b="b" l="0" r="r" t="0"/>
                    <a:pathLst>
                      <a:path h="10" w="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6" name="Freeform 350"/>
                  <p:cNvSpPr/>
                  <p:nvPr/>
                </p:nvSpPr>
                <p:spPr bwMode="auto">
                  <a:xfrm>
                    <a:off x="548" y="1474"/>
                    <a:ext cx="6" cy="6"/>
                  </a:xfrm>
                  <a:custGeom>
                    <a:gdLst>
                      <a:gd fmla="*/ 1 w 9" name="T0"/>
                      <a:gd fmla="*/ 7 h 8" name="T1"/>
                      <a:gd fmla="*/ 9 w 9" name="T2"/>
                      <a:gd fmla="*/ 2 h 8" name="T3"/>
                      <a:gd fmla="*/ 8 w 9" name="T4"/>
                      <a:gd fmla="*/ 1 h 8" name="T5"/>
                      <a:gd fmla="*/ 1 w 9" name="T6"/>
                      <a:gd fmla="*/ 6 h 8" name="T7"/>
                      <a:gd fmla="*/ 1 w 9" name="T8"/>
                      <a:gd fmla="*/ 7 h 8" name="T9"/>
                    </a:gdLst>
                    <a:cxnLst>
                      <a:cxn ang="0">
                        <a:pos x="T0" y="T1"/>
                      </a:cxn>
                      <a:cxn ang="0">
                        <a:pos x="T2" y="T3"/>
                      </a:cxn>
                      <a:cxn ang="0">
                        <a:pos x="T4" y="T5"/>
                      </a:cxn>
                      <a:cxn ang="0">
                        <a:pos x="T6" y="T7"/>
                      </a:cxn>
                      <a:cxn ang="0">
                        <a:pos x="T8" y="T9"/>
                      </a:cxn>
                    </a:cxnLst>
                    <a:rect b="b" l="0" r="r" t="0"/>
                    <a:pathLst>
                      <a:path h="8" w="9">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7" name="Freeform 351"/>
                  <p:cNvSpPr/>
                  <p:nvPr/>
                </p:nvSpPr>
                <p:spPr bwMode="auto">
                  <a:xfrm>
                    <a:off x="548" y="1471"/>
                    <a:ext cx="2" cy="3"/>
                  </a:xfrm>
                  <a:custGeom>
                    <a:gdLst>
                      <a:gd fmla="*/ 2 w 4" name="T0"/>
                      <a:gd fmla="*/ 3 h 4" name="T1"/>
                      <a:gd fmla="*/ 4 w 4" name="T2"/>
                      <a:gd fmla="*/ 2 h 4" name="T3"/>
                      <a:gd fmla="*/ 2 w 4" name="T4"/>
                      <a:gd fmla="*/ 1 h 4" name="T5"/>
                      <a:gd fmla="*/ 2 w 4" name="T6"/>
                      <a:gd fmla="*/ 1 h 4" name="T7"/>
                      <a:gd fmla="*/ 3 w 4" name="T8"/>
                      <a:gd fmla="*/ 2 h 4" name="T9"/>
                      <a:gd fmla="*/ 4 w 4" name="T10"/>
                      <a:gd fmla="*/ 2 h 4" name="T11"/>
                      <a:gd fmla="*/ 2 w 4" name="T12"/>
                      <a:gd fmla="*/ 1 h 4" name="T13"/>
                      <a:gd fmla="*/ 1 w 4" name="T14"/>
                      <a:gd fmla="*/ 2 h 4" name="T15"/>
                      <a:gd fmla="*/ 2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8" name="Freeform 352"/>
                  <p:cNvSpPr/>
                  <p:nvPr/>
                </p:nvSpPr>
                <p:spPr bwMode="auto">
                  <a:xfrm>
                    <a:off x="554" y="1468"/>
                    <a:ext cx="5" cy="4"/>
                  </a:xfrm>
                  <a:custGeom>
                    <a:gdLst>
                      <a:gd fmla="*/ 2 w 8" name="T0"/>
                      <a:gd fmla="*/ 6 h 7" name="T1"/>
                      <a:gd fmla="*/ 7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9" name="Freeform 353"/>
                  <p:cNvSpPr/>
                  <p:nvPr/>
                </p:nvSpPr>
                <p:spPr bwMode="auto">
                  <a:xfrm>
                    <a:off x="553" y="1470"/>
                    <a:ext cx="7" cy="5"/>
                  </a:xfrm>
                  <a:custGeom>
                    <a:gdLst>
                      <a:gd fmla="*/ 2 w 10" name="T0"/>
                      <a:gd fmla="*/ 7 h 8" name="T1"/>
                      <a:gd fmla="*/ 9 w 10" name="T2"/>
                      <a:gd fmla="*/ 2 h 8" name="T3"/>
                      <a:gd fmla="*/ 8 w 10" name="T4"/>
                      <a:gd fmla="*/ 0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0" name="Freeform 354"/>
                  <p:cNvSpPr/>
                  <p:nvPr/>
                </p:nvSpPr>
                <p:spPr bwMode="auto">
                  <a:xfrm>
                    <a:off x="554" y="1472"/>
                    <a:ext cx="6" cy="4"/>
                  </a:xfrm>
                  <a:custGeom>
                    <a:gdLst>
                      <a:gd fmla="*/ 2 w 9" name="T0"/>
                      <a:gd fmla="*/ 6 h 7" name="T1"/>
                      <a:gd fmla="*/ 8 w 9" name="T2"/>
                      <a:gd fmla="*/ 2 h 7" name="T3"/>
                      <a:gd fmla="*/ 7 w 9" name="T4"/>
                      <a:gd fmla="*/ 0 h 7" name="T5"/>
                      <a:gd fmla="*/ 0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1" name="Freeform 355"/>
                  <p:cNvSpPr/>
                  <p:nvPr/>
                </p:nvSpPr>
                <p:spPr bwMode="auto">
                  <a:xfrm>
                    <a:off x="553" y="1474"/>
                    <a:ext cx="6" cy="5"/>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2" name="Freeform 356"/>
                  <p:cNvSpPr/>
                  <p:nvPr/>
                </p:nvSpPr>
                <p:spPr bwMode="auto">
                  <a:xfrm>
                    <a:off x="554" y="1476"/>
                    <a:ext cx="5" cy="4"/>
                  </a:xfrm>
                  <a:custGeom>
                    <a:gdLst>
                      <a:gd fmla="*/ 2 w 7" name="T0"/>
                      <a:gd fmla="*/ 5 h 6" name="T1"/>
                      <a:gd fmla="*/ 6 w 7" name="T2"/>
                      <a:gd fmla="*/ 1 h 6" name="T3"/>
                      <a:gd fmla="*/ 4 w 7" name="T4"/>
                      <a:gd fmla="*/ 0 h 6" name="T5"/>
                      <a:gd fmla="*/ 1 w 7" name="T6"/>
                      <a:gd fmla="*/ 4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3" name="Freeform 357"/>
                  <p:cNvSpPr/>
                  <p:nvPr/>
                </p:nvSpPr>
                <p:spPr bwMode="auto">
                  <a:xfrm>
                    <a:off x="559" y="1463"/>
                    <a:ext cx="5" cy="5"/>
                  </a:xfrm>
                  <a:custGeom>
                    <a:gdLst>
                      <a:gd fmla="*/ 2 w 8" name="T0"/>
                      <a:gd fmla="*/ 7 h 8" name="T1"/>
                      <a:gd fmla="*/ 8 w 8" name="T2"/>
                      <a:gd fmla="*/ 1 h 8" name="T3"/>
                      <a:gd fmla="*/ 6 w 8" name="T4"/>
                      <a:gd fmla="*/ 0 h 8" name="T5"/>
                      <a:gd fmla="*/ 1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4" name="Freeform 358"/>
                  <p:cNvSpPr/>
                  <p:nvPr/>
                </p:nvSpPr>
                <p:spPr bwMode="auto">
                  <a:xfrm>
                    <a:off x="558" y="1466"/>
                    <a:ext cx="8" cy="5"/>
                  </a:xfrm>
                  <a:custGeom>
                    <a:gdLst>
                      <a:gd fmla="*/ 2 w 12" name="T0"/>
                      <a:gd fmla="*/ 7 h 8" name="T1"/>
                      <a:gd fmla="*/ 11 w 12" name="T2"/>
                      <a:gd fmla="*/ 1 h 8" name="T3"/>
                      <a:gd fmla="*/ 11 w 12" name="T4"/>
                      <a:gd fmla="*/ 0 h 8" name="T5"/>
                      <a:gd fmla="*/ 1 w 12" name="T6"/>
                      <a:gd fmla="*/ 6 h 8" name="T7"/>
                      <a:gd fmla="*/ 2 w 12" name="T8"/>
                      <a:gd fmla="*/ 7 h 8" name="T9"/>
                    </a:gdLst>
                    <a:cxnLst>
                      <a:cxn ang="0">
                        <a:pos x="T0" y="T1"/>
                      </a:cxn>
                      <a:cxn ang="0">
                        <a:pos x="T2" y="T3"/>
                      </a:cxn>
                      <a:cxn ang="0">
                        <a:pos x="T4" y="T5"/>
                      </a:cxn>
                      <a:cxn ang="0">
                        <a:pos x="T6" y="T7"/>
                      </a:cxn>
                      <a:cxn ang="0">
                        <a:pos x="T8" y="T9"/>
                      </a:cxn>
                    </a:cxnLst>
                    <a:rect b="b" l="0" r="r" t="0"/>
                    <a:pathLst>
                      <a:path h="8" w="12">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5" name="Freeform 359"/>
                  <p:cNvSpPr/>
                  <p:nvPr/>
                </p:nvSpPr>
                <p:spPr bwMode="auto">
                  <a:xfrm>
                    <a:off x="559" y="1467"/>
                    <a:ext cx="7" cy="6"/>
                  </a:xfrm>
                  <a:custGeom>
                    <a:gdLst>
                      <a:gd fmla="*/ 2 w 11" name="T0"/>
                      <a:gd fmla="*/ 8 h 9" name="T1"/>
                      <a:gd fmla="*/ 10 w 11" name="T2"/>
                      <a:gd fmla="*/ 2 h 9" name="T3"/>
                      <a:gd fmla="*/ 9 w 11" name="T4"/>
                      <a:gd fmla="*/ 1 h 9" name="T5"/>
                      <a:gd fmla="*/ 1 w 11" name="T6"/>
                      <a:gd fmla="*/ 7 h 9" name="T7"/>
                      <a:gd fmla="*/ 2 w 11" name="T8"/>
                      <a:gd fmla="*/ 8 h 9" name="T9"/>
                    </a:gdLst>
                    <a:cxnLst>
                      <a:cxn ang="0">
                        <a:pos x="T0" y="T1"/>
                      </a:cxn>
                      <a:cxn ang="0">
                        <a:pos x="T2" y="T3"/>
                      </a:cxn>
                      <a:cxn ang="0">
                        <a:pos x="T4" y="T5"/>
                      </a:cxn>
                      <a:cxn ang="0">
                        <a:pos x="T6" y="T7"/>
                      </a:cxn>
                      <a:cxn ang="0">
                        <a:pos x="T8" y="T9"/>
                      </a:cxn>
                    </a:cxnLst>
                    <a:rect b="b" l="0" r="r" t="0"/>
                    <a:pathLst>
                      <a:path h="9" w="11">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6" name="Freeform 360"/>
                  <p:cNvSpPr/>
                  <p:nvPr/>
                </p:nvSpPr>
                <p:spPr bwMode="auto">
                  <a:xfrm>
                    <a:off x="559" y="1470"/>
                    <a:ext cx="7" cy="5"/>
                  </a:xfrm>
                  <a:custGeom>
                    <a:gdLst>
                      <a:gd fmla="*/ 2 w 10" name="T0"/>
                      <a:gd fmla="*/ 7 h 8" name="T1"/>
                      <a:gd fmla="*/ 9 w 10" name="T2"/>
                      <a:gd fmla="*/ 2 h 8" name="T3"/>
                      <a:gd fmla="*/ 8 w 10" name="T4"/>
                      <a:gd fmla="*/ 1 h 8" name="T5"/>
                      <a:gd fmla="*/ 0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7" name="Freeform 361"/>
                  <p:cNvSpPr/>
                  <p:nvPr/>
                </p:nvSpPr>
                <p:spPr bwMode="auto">
                  <a:xfrm>
                    <a:off x="560" y="1472"/>
                    <a:ext cx="6" cy="4"/>
                  </a:xfrm>
                  <a:custGeom>
                    <a:gdLst>
                      <a:gd fmla="*/ 1 w 9" name="T0"/>
                      <a:gd fmla="*/ 6 h 7" name="T1"/>
                      <a:gd fmla="*/ 8 w 9" name="T2"/>
                      <a:gd fmla="*/ 2 h 7" name="T3"/>
                      <a:gd fmla="*/ 7 w 9" name="T4"/>
                      <a:gd fmla="*/ 0 h 7" name="T5"/>
                      <a:gd fmla="*/ 1 w 9" name="T6"/>
                      <a:gd fmla="*/ 5 h 7" name="T7"/>
                      <a:gd fmla="*/ 1 w 9" name="T8"/>
                      <a:gd fmla="*/ 6 h 7" name="T9"/>
                    </a:gdLst>
                    <a:cxnLst>
                      <a:cxn ang="0">
                        <a:pos x="T0" y="T1"/>
                      </a:cxn>
                      <a:cxn ang="0">
                        <a:pos x="T2" y="T3"/>
                      </a:cxn>
                      <a:cxn ang="0">
                        <a:pos x="T4" y="T5"/>
                      </a:cxn>
                      <a:cxn ang="0">
                        <a:pos x="T6" y="T7"/>
                      </a:cxn>
                      <a:cxn ang="0">
                        <a:pos x="T8" y="T9"/>
                      </a:cxn>
                    </a:cxnLst>
                    <a:rect b="b" l="0" r="r" t="0"/>
                    <a:pathLst>
                      <a:path h="7" w="9">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8" name="Freeform 362"/>
                  <p:cNvSpPr/>
                  <p:nvPr/>
                </p:nvSpPr>
                <p:spPr bwMode="auto">
                  <a:xfrm>
                    <a:off x="559" y="1473"/>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9" name="Freeform 363"/>
                  <p:cNvSpPr/>
                  <p:nvPr/>
                </p:nvSpPr>
                <p:spPr bwMode="auto">
                  <a:xfrm>
                    <a:off x="560" y="1476"/>
                    <a:ext cx="5" cy="4"/>
                  </a:xfrm>
                  <a:custGeom>
                    <a:gdLst>
                      <a:gd fmla="*/ 1 w 7" name="T0"/>
                      <a:gd fmla="*/ 5 h 5" name="T1"/>
                      <a:gd fmla="*/ 6 w 7" name="T2"/>
                      <a:gd fmla="*/ 2 h 5" name="T3"/>
                      <a:gd fmla="*/ 5 w 7" name="T4"/>
                      <a:gd fmla="*/ 0 h 5" name="T5"/>
                      <a:gd fmla="*/ 1 w 7" name="T6"/>
                      <a:gd fmla="*/ 3 h 5" name="T7"/>
                      <a:gd fmla="*/ 1 w 7" name="T8"/>
                      <a:gd fmla="*/ 5 h 5" name="T9"/>
                    </a:gdLst>
                    <a:cxnLst>
                      <a:cxn ang="0">
                        <a:pos x="T0" y="T1"/>
                      </a:cxn>
                      <a:cxn ang="0">
                        <a:pos x="T2" y="T3"/>
                      </a:cxn>
                      <a:cxn ang="0">
                        <a:pos x="T4" y="T5"/>
                      </a:cxn>
                      <a:cxn ang="0">
                        <a:pos x="T6" y="T7"/>
                      </a:cxn>
                      <a:cxn ang="0">
                        <a:pos x="T8" y="T9"/>
                      </a:cxn>
                    </a:cxnLst>
                    <a:rect b="b" l="0" r="r" t="0"/>
                    <a:pathLst>
                      <a:path h="5" w="7">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0" name="Freeform 364"/>
                  <p:cNvSpPr/>
                  <p:nvPr/>
                </p:nvSpPr>
                <p:spPr bwMode="auto">
                  <a:xfrm>
                    <a:off x="564" y="1460"/>
                    <a:ext cx="6" cy="5"/>
                  </a:xfrm>
                  <a:custGeom>
                    <a:gdLst>
                      <a:gd fmla="*/ 3 w 9" name="T0"/>
                      <a:gd fmla="*/ 7 h 8" name="T1"/>
                      <a:gd fmla="*/ 8 w 9" name="T2"/>
                      <a:gd fmla="*/ 1 h 8" name="T3"/>
                      <a:gd fmla="*/ 7 w 9" name="T4"/>
                      <a:gd fmla="*/ 0 h 8" name="T5"/>
                      <a:gd fmla="*/ 1 w 9" name="T6"/>
                      <a:gd fmla="*/ 6 h 8" name="T7"/>
                      <a:gd fmla="*/ 3 w 9" name="T8"/>
                      <a:gd fmla="*/ 7 h 8" name="T9"/>
                    </a:gdLst>
                    <a:cxnLst>
                      <a:cxn ang="0">
                        <a:pos x="T0" y="T1"/>
                      </a:cxn>
                      <a:cxn ang="0">
                        <a:pos x="T2" y="T3"/>
                      </a:cxn>
                      <a:cxn ang="0">
                        <a:pos x="T4" y="T5"/>
                      </a:cxn>
                      <a:cxn ang="0">
                        <a:pos x="T6" y="T7"/>
                      </a:cxn>
                      <a:cxn ang="0">
                        <a:pos x="T8" y="T9"/>
                      </a:cxn>
                    </a:cxnLst>
                    <a:rect b="b" l="0" r="r" t="0"/>
                    <a:pathLst>
                      <a:path h="8" w="9">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1" name="Freeform 365"/>
                  <p:cNvSpPr/>
                  <p:nvPr/>
                </p:nvSpPr>
                <p:spPr bwMode="auto">
                  <a:xfrm>
                    <a:off x="565" y="1461"/>
                    <a:ext cx="6" cy="6"/>
                  </a:xfrm>
                  <a:custGeom>
                    <a:gdLst>
                      <a:gd fmla="*/ 2 w 9" name="T0"/>
                      <a:gd fmla="*/ 8 h 9" name="T1"/>
                      <a:gd fmla="*/ 8 w 9" name="T2"/>
                      <a:gd fmla="*/ 1 h 9" name="T3"/>
                      <a:gd fmla="*/ 7 w 9" name="T4"/>
                      <a:gd fmla="*/ 0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2" name="Freeform 366"/>
                  <p:cNvSpPr/>
                  <p:nvPr/>
                </p:nvSpPr>
                <p:spPr bwMode="auto">
                  <a:xfrm>
                    <a:off x="565" y="1463"/>
                    <a:ext cx="6" cy="5"/>
                  </a:xfrm>
                  <a:custGeom>
                    <a:gdLst>
                      <a:gd fmla="*/ 2 w 9" name="T0"/>
                      <a:gd fmla="*/ 7 h 8" name="T1"/>
                      <a:gd fmla="*/ 8 w 9" name="T2"/>
                      <a:gd fmla="*/ 2 h 8" name="T3"/>
                      <a:gd fmla="*/ 7 w 9" name="T4"/>
                      <a:gd fmla="*/ 0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3" name="Freeform 367"/>
                  <p:cNvSpPr/>
                  <p:nvPr/>
                </p:nvSpPr>
                <p:spPr bwMode="auto">
                  <a:xfrm>
                    <a:off x="564" y="1466"/>
                    <a:ext cx="7" cy="5"/>
                  </a:xfrm>
                  <a:custGeom>
                    <a:gdLst>
                      <a:gd fmla="*/ 2 w 10" name="T0"/>
                      <a:gd fmla="*/ 8 h 8" name="T1"/>
                      <a:gd fmla="*/ 9 w 10" name="T2"/>
                      <a:gd fmla="*/ 2 h 8" name="T3"/>
                      <a:gd fmla="*/ 8 w 10" name="T4"/>
                      <a:gd fmla="*/ 1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4" name="Freeform 368"/>
                  <p:cNvSpPr/>
                  <p:nvPr/>
                </p:nvSpPr>
                <p:spPr bwMode="auto">
                  <a:xfrm>
                    <a:off x="565" y="1467"/>
                    <a:ext cx="6" cy="6"/>
                  </a:xfrm>
                  <a:custGeom>
                    <a:gdLst>
                      <a:gd fmla="*/ 2 w 9" name="T0"/>
                      <a:gd fmla="*/ 8 h 9" name="T1"/>
                      <a:gd fmla="*/ 9 w 9" name="T2"/>
                      <a:gd fmla="*/ 2 h 9" name="T3"/>
                      <a:gd fmla="*/ 7 w 9" name="T4"/>
                      <a:gd fmla="*/ 1 h 9" name="T5"/>
                      <a:gd fmla="*/ 1 w 9" name="T6"/>
                      <a:gd fmla="*/ 7 h 9" name="T7"/>
                      <a:gd fmla="*/ 2 w 9" name="T8"/>
                      <a:gd fmla="*/ 8 h 9" name="T9"/>
                    </a:gdLst>
                    <a:cxnLst>
                      <a:cxn ang="0">
                        <a:pos x="T0" y="T1"/>
                      </a:cxn>
                      <a:cxn ang="0">
                        <a:pos x="T2" y="T3"/>
                      </a:cxn>
                      <a:cxn ang="0">
                        <a:pos x="T4" y="T5"/>
                      </a:cxn>
                      <a:cxn ang="0">
                        <a:pos x="T6" y="T7"/>
                      </a:cxn>
                      <a:cxn ang="0">
                        <a:pos x="T8" y="T9"/>
                      </a:cxn>
                    </a:cxnLst>
                    <a:rect b="b" l="0" r="r" t="0"/>
                    <a:pathLst>
                      <a:path h="9" w="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5" name="Freeform 369"/>
                  <p:cNvSpPr/>
                  <p:nvPr/>
                </p:nvSpPr>
                <p:spPr bwMode="auto">
                  <a:xfrm>
                    <a:off x="564" y="1470"/>
                    <a:ext cx="7" cy="5"/>
                  </a:xfrm>
                  <a:custGeom>
                    <a:gdLst>
                      <a:gd fmla="*/ 2 w 10" name="T0"/>
                      <a:gd fmla="*/ 8 h 8" name="T1"/>
                      <a:gd fmla="*/ 9 w 10" name="T2"/>
                      <a:gd fmla="*/ 2 h 8" name="T3"/>
                      <a:gd fmla="*/ 8 w 10" name="T4"/>
                      <a:gd fmla="*/ 1 h 8" name="T5"/>
                      <a:gd fmla="*/ 1 w 10" name="T6"/>
                      <a:gd fmla="*/ 7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6" name="Freeform 370"/>
                  <p:cNvSpPr/>
                  <p:nvPr/>
                </p:nvSpPr>
                <p:spPr bwMode="auto">
                  <a:xfrm>
                    <a:off x="564" y="1472"/>
                    <a:ext cx="7" cy="6"/>
                  </a:xfrm>
                  <a:custGeom>
                    <a:gdLst>
                      <a:gd fmla="*/ 2 w 10" name="T0"/>
                      <a:gd fmla="*/ 8 h 8" name="T1"/>
                      <a:gd fmla="*/ 9 w 10" name="T2"/>
                      <a:gd fmla="*/ 2 h 8" name="T3"/>
                      <a:gd fmla="*/ 8 w 10" name="T4"/>
                      <a:gd fmla="*/ 0 h 8" name="T5"/>
                      <a:gd fmla="*/ 1 w 10" name="T6"/>
                      <a:gd fmla="*/ 6 h 8" name="T7"/>
                      <a:gd fmla="*/ 2 w 10" name="T8"/>
                      <a:gd fmla="*/ 8 h 8" name="T9"/>
                    </a:gdLst>
                    <a:cxnLst>
                      <a:cxn ang="0">
                        <a:pos x="T0" y="T1"/>
                      </a:cxn>
                      <a:cxn ang="0">
                        <a:pos x="T2" y="T3"/>
                      </a:cxn>
                      <a:cxn ang="0">
                        <a:pos x="T4" y="T5"/>
                      </a:cxn>
                      <a:cxn ang="0">
                        <a:pos x="T6" y="T7"/>
                      </a:cxn>
                      <a:cxn ang="0">
                        <a:pos x="T8" y="T9"/>
                      </a:cxn>
                    </a:cxnLst>
                    <a:rect b="b" l="0" r="r" t="0"/>
                    <a:pathLst>
                      <a:path h="8" w="10">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7" name="Freeform 371"/>
                  <p:cNvSpPr/>
                  <p:nvPr/>
                </p:nvSpPr>
                <p:spPr bwMode="auto">
                  <a:xfrm>
                    <a:off x="566" y="1474"/>
                    <a:ext cx="5" cy="6"/>
                  </a:xfrm>
                  <a:custGeom>
                    <a:gdLst>
                      <a:gd fmla="*/ 2 w 8" name="T0"/>
                      <a:gd fmla="*/ 7 h 8" name="T1"/>
                      <a:gd fmla="*/ 7 w 8" name="T2"/>
                      <a:gd fmla="*/ 2 h 8" name="T3"/>
                      <a:gd fmla="*/ 6 w 8" name="T4"/>
                      <a:gd fmla="*/ 1 h 8" name="T5"/>
                      <a:gd fmla="*/ 0 w 8" name="T6"/>
                      <a:gd fmla="*/ 6 h 8" name="T7"/>
                      <a:gd fmla="*/ 2 w 8" name="T8"/>
                      <a:gd fmla="*/ 7 h 8" name="T9"/>
                    </a:gdLst>
                    <a:cxnLst>
                      <a:cxn ang="0">
                        <a:pos x="T0" y="T1"/>
                      </a:cxn>
                      <a:cxn ang="0">
                        <a:pos x="T2" y="T3"/>
                      </a:cxn>
                      <a:cxn ang="0">
                        <a:pos x="T4" y="T5"/>
                      </a:cxn>
                      <a:cxn ang="0">
                        <a:pos x="T6" y="T7"/>
                      </a:cxn>
                      <a:cxn ang="0">
                        <a:pos x="T8" y="T9"/>
                      </a:cxn>
                    </a:cxnLst>
                    <a:rect b="b" l="0" r="r" t="0"/>
                    <a:pathLst>
                      <a:path h="8" w="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8" name="Freeform 372"/>
                  <p:cNvSpPr/>
                  <p:nvPr/>
                </p:nvSpPr>
                <p:spPr bwMode="auto">
                  <a:xfrm>
                    <a:off x="566" y="1476"/>
                    <a:ext cx="5" cy="5"/>
                  </a:xfrm>
                  <a:custGeom>
                    <a:gdLst>
                      <a:gd fmla="*/ 2 w 8" name="T0"/>
                      <a:gd fmla="*/ 6 h 7" name="T1"/>
                      <a:gd fmla="*/ 8 w 8" name="T2"/>
                      <a:gd fmla="*/ 2 h 7" name="T3"/>
                      <a:gd fmla="*/ 6 w 8" name="T4"/>
                      <a:gd fmla="*/ 1 h 7" name="T5"/>
                      <a:gd fmla="*/ 1 w 8" name="T6"/>
                      <a:gd fmla="*/ 5 h 7" name="T7"/>
                      <a:gd fmla="*/ 2 w 8" name="T8"/>
                      <a:gd fmla="*/ 6 h 7" name="T9"/>
                    </a:gdLst>
                    <a:cxnLst>
                      <a:cxn ang="0">
                        <a:pos x="T0" y="T1"/>
                      </a:cxn>
                      <a:cxn ang="0">
                        <a:pos x="T2" y="T3"/>
                      </a:cxn>
                      <a:cxn ang="0">
                        <a:pos x="T4" y="T5"/>
                      </a:cxn>
                      <a:cxn ang="0">
                        <a:pos x="T6" y="T7"/>
                      </a:cxn>
                      <a:cxn ang="0">
                        <a:pos x="T8" y="T9"/>
                      </a:cxn>
                    </a:cxnLst>
                    <a:rect b="b" l="0" r="r" t="0"/>
                    <a:pathLst>
                      <a:path h="7" w="8">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9" name="Freeform 373"/>
                  <p:cNvSpPr/>
                  <p:nvPr/>
                </p:nvSpPr>
                <p:spPr bwMode="auto">
                  <a:xfrm>
                    <a:off x="570" y="1455"/>
                    <a:ext cx="5" cy="3"/>
                  </a:xfrm>
                  <a:custGeom>
                    <a:gdLst>
                      <a:gd fmla="*/ 2 w 7" name="T0"/>
                      <a:gd fmla="*/ 5 h 5" name="T1"/>
                      <a:gd fmla="*/ 6 w 7" name="T2"/>
                      <a:gd fmla="*/ 2 h 5" name="T3"/>
                      <a:gd fmla="*/ 5 w 7" name="T4"/>
                      <a:gd fmla="*/ 1 h 5" name="T5"/>
                      <a:gd fmla="*/ 1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0" name="Freeform 374"/>
                  <p:cNvSpPr/>
                  <p:nvPr/>
                </p:nvSpPr>
                <p:spPr bwMode="auto">
                  <a:xfrm>
                    <a:off x="570" y="1456"/>
                    <a:ext cx="6" cy="6"/>
                  </a:xfrm>
                  <a:custGeom>
                    <a:gdLst>
                      <a:gd fmla="*/ 2 w 9" name="T0"/>
                      <a:gd fmla="*/ 7 h 8" name="T1"/>
                      <a:gd fmla="*/ 8 w 9" name="T2"/>
                      <a:gd fmla="*/ 2 h 8" name="T3"/>
                      <a:gd fmla="*/ 7 w 9" name="T4"/>
                      <a:gd fmla="*/ 1 h 8" name="T5"/>
                      <a:gd fmla="*/ 1 w 9" name="T6"/>
                      <a:gd fmla="*/ 6 h 8" name="T7"/>
                      <a:gd fmla="*/ 2 w 9" name="T8"/>
                      <a:gd fmla="*/ 7 h 8" name="T9"/>
                    </a:gdLst>
                    <a:cxnLst>
                      <a:cxn ang="0">
                        <a:pos x="T0" y="T1"/>
                      </a:cxn>
                      <a:cxn ang="0">
                        <a:pos x="T2" y="T3"/>
                      </a:cxn>
                      <a:cxn ang="0">
                        <a:pos x="T4" y="T5"/>
                      </a:cxn>
                      <a:cxn ang="0">
                        <a:pos x="T6" y="T7"/>
                      </a:cxn>
                      <a:cxn ang="0">
                        <a:pos x="T8" y="T9"/>
                      </a:cxn>
                    </a:cxnLst>
                    <a:rect b="b" l="0" r="r" t="0"/>
                    <a:pathLst>
                      <a:path h="8" w="9">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1" name="Freeform 375"/>
                  <p:cNvSpPr/>
                  <p:nvPr/>
                </p:nvSpPr>
                <p:spPr bwMode="auto">
                  <a:xfrm>
                    <a:off x="570" y="1458"/>
                    <a:ext cx="6" cy="5"/>
                  </a:xfrm>
                  <a:custGeom>
                    <a:gdLst>
                      <a:gd fmla="*/ 2 w 10" name="T0"/>
                      <a:gd fmla="*/ 7 h 7" name="T1"/>
                      <a:gd fmla="*/ 9 w 10" name="T2"/>
                      <a:gd fmla="*/ 2 h 7" name="T3"/>
                      <a:gd fmla="*/ 8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2" name="Freeform 376"/>
                  <p:cNvSpPr/>
                  <p:nvPr/>
                </p:nvSpPr>
                <p:spPr bwMode="auto">
                  <a:xfrm>
                    <a:off x="570" y="1460"/>
                    <a:ext cx="6" cy="6"/>
                  </a:xfrm>
                  <a:custGeom>
                    <a:gdLst>
                      <a:gd fmla="*/ 2 w 10" name="T0"/>
                      <a:gd fmla="*/ 9 h 9" name="T1"/>
                      <a:gd fmla="*/ 9 w 10" name="T2"/>
                      <a:gd fmla="*/ 2 h 9" name="T3"/>
                      <a:gd fmla="*/ 8 w 10" name="T4"/>
                      <a:gd fmla="*/ 1 h 9" name="T5"/>
                      <a:gd fmla="*/ 1 w 10" name="T6"/>
                      <a:gd fmla="*/ 7 h 9" name="T7"/>
                      <a:gd fmla="*/ 2 w 10" name="T8"/>
                      <a:gd fmla="*/ 9 h 9" name="T9"/>
                    </a:gdLst>
                    <a:cxnLst>
                      <a:cxn ang="0">
                        <a:pos x="T0" y="T1"/>
                      </a:cxn>
                      <a:cxn ang="0">
                        <a:pos x="T2" y="T3"/>
                      </a:cxn>
                      <a:cxn ang="0">
                        <a:pos x="T4" y="T5"/>
                      </a:cxn>
                      <a:cxn ang="0">
                        <a:pos x="T6" y="T7"/>
                      </a:cxn>
                      <a:cxn ang="0">
                        <a:pos x="T8" y="T9"/>
                      </a:cxn>
                    </a:cxnLst>
                    <a:rect b="b" l="0" r="r" t="0"/>
                    <a:pathLst>
                      <a:path h="9" w="10">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3" name="Freeform 377"/>
                  <p:cNvSpPr/>
                  <p:nvPr/>
                </p:nvSpPr>
                <p:spPr bwMode="auto">
                  <a:xfrm>
                    <a:off x="569" y="1462"/>
                    <a:ext cx="8" cy="6"/>
                  </a:xfrm>
                  <a:custGeom>
                    <a:gdLst>
                      <a:gd fmla="*/ 2 w 12" name="T0"/>
                      <a:gd fmla="*/ 8 h 9" name="T1"/>
                      <a:gd fmla="*/ 11 w 12" name="T2"/>
                      <a:gd fmla="*/ 2 h 9" name="T3"/>
                      <a:gd fmla="*/ 10 w 12" name="T4"/>
                      <a:gd fmla="*/ 1 h 9" name="T5"/>
                      <a:gd fmla="*/ 1 w 12" name="T6"/>
                      <a:gd fmla="*/ 7 h 9" name="T7"/>
                      <a:gd fmla="*/ 2 w 12" name="T8"/>
                      <a:gd fmla="*/ 8 h 9" name="T9"/>
                    </a:gdLst>
                    <a:cxnLst>
                      <a:cxn ang="0">
                        <a:pos x="T0" y="T1"/>
                      </a:cxn>
                      <a:cxn ang="0">
                        <a:pos x="T2" y="T3"/>
                      </a:cxn>
                      <a:cxn ang="0">
                        <a:pos x="T4" y="T5"/>
                      </a:cxn>
                      <a:cxn ang="0">
                        <a:pos x="T6" y="T7"/>
                      </a:cxn>
                      <a:cxn ang="0">
                        <a:pos x="T8" y="T9"/>
                      </a:cxn>
                    </a:cxnLst>
                    <a:rect b="b" l="0" r="r" t="0"/>
                    <a:pathLst>
                      <a:path h="9" w="12">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4" name="Freeform 378"/>
                  <p:cNvSpPr/>
                  <p:nvPr/>
                </p:nvSpPr>
                <p:spPr bwMode="auto">
                  <a:xfrm>
                    <a:off x="570" y="1465"/>
                    <a:ext cx="6" cy="6"/>
                  </a:xfrm>
                  <a:custGeom>
                    <a:gdLst>
                      <a:gd fmla="*/ 2 w 10" name="T0"/>
                      <a:gd fmla="*/ 8 h 9" name="T1"/>
                      <a:gd fmla="*/ 9 w 10" name="T2"/>
                      <a:gd fmla="*/ 2 h 9" name="T3"/>
                      <a:gd fmla="*/ 8 w 10" name="T4"/>
                      <a:gd fmla="*/ 1 h 9" name="T5"/>
                      <a:gd fmla="*/ 1 w 10" name="T6"/>
                      <a:gd fmla="*/ 7 h 9" name="T7"/>
                      <a:gd fmla="*/ 2 w 10" name="T8"/>
                      <a:gd fmla="*/ 8 h 9" name="T9"/>
                    </a:gdLst>
                    <a:cxnLst>
                      <a:cxn ang="0">
                        <a:pos x="T0" y="T1"/>
                      </a:cxn>
                      <a:cxn ang="0">
                        <a:pos x="T2" y="T3"/>
                      </a:cxn>
                      <a:cxn ang="0">
                        <a:pos x="T4" y="T5"/>
                      </a:cxn>
                      <a:cxn ang="0">
                        <a:pos x="T6" y="T7"/>
                      </a:cxn>
                      <a:cxn ang="0">
                        <a:pos x="T8" y="T9"/>
                      </a:cxn>
                    </a:cxnLst>
                    <a:rect b="b" l="0" r="r" t="0"/>
                    <a:pathLst>
                      <a:path h="9" w="10">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5" name="Freeform 379"/>
                  <p:cNvSpPr/>
                  <p:nvPr/>
                </p:nvSpPr>
                <p:spPr bwMode="auto">
                  <a:xfrm>
                    <a:off x="570" y="1468"/>
                    <a:ext cx="6" cy="6"/>
                  </a:xfrm>
                  <a:custGeom>
                    <a:gdLst>
                      <a:gd fmla="*/ 2 w 10" name="T0"/>
                      <a:gd fmla="*/ 7 h 8" name="T1"/>
                      <a:gd fmla="*/ 9 w 10" name="T2"/>
                      <a:gd fmla="*/ 2 h 8" name="T3"/>
                      <a:gd fmla="*/ 8 w 10" name="T4"/>
                      <a:gd fmla="*/ 1 h 8" name="T5"/>
                      <a:gd fmla="*/ 1 w 10" name="T6"/>
                      <a:gd fmla="*/ 6 h 8" name="T7"/>
                      <a:gd fmla="*/ 2 w 10" name="T8"/>
                      <a:gd fmla="*/ 7 h 8" name="T9"/>
                    </a:gdLst>
                    <a:cxnLst>
                      <a:cxn ang="0">
                        <a:pos x="T0" y="T1"/>
                      </a:cxn>
                      <a:cxn ang="0">
                        <a:pos x="T2" y="T3"/>
                      </a:cxn>
                      <a:cxn ang="0">
                        <a:pos x="T4" y="T5"/>
                      </a:cxn>
                      <a:cxn ang="0">
                        <a:pos x="T6" y="T7"/>
                      </a:cxn>
                      <a:cxn ang="0">
                        <a:pos x="T8" y="T9"/>
                      </a:cxn>
                    </a:cxnLst>
                    <a:rect b="b" l="0" r="r" t="0"/>
                    <a:pathLst>
                      <a:path h="8" w="10">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6" name="Freeform 380"/>
                  <p:cNvSpPr/>
                  <p:nvPr/>
                </p:nvSpPr>
                <p:spPr bwMode="auto">
                  <a:xfrm>
                    <a:off x="570" y="1472"/>
                    <a:ext cx="6" cy="4"/>
                  </a:xfrm>
                  <a:custGeom>
                    <a:gdLst>
                      <a:gd fmla="*/ 2 w 9" name="T0"/>
                      <a:gd fmla="*/ 6 h 7" name="T1"/>
                      <a:gd fmla="*/ 8 w 9" name="T2"/>
                      <a:gd fmla="*/ 2 h 7" name="T3"/>
                      <a:gd fmla="*/ 7 w 9" name="T4"/>
                      <a:gd fmla="*/ 1 h 7" name="T5"/>
                      <a:gd fmla="*/ 1 w 9" name="T6"/>
                      <a:gd fmla="*/ 5 h 7" name="T7"/>
                      <a:gd fmla="*/ 2 w 9" name="T8"/>
                      <a:gd fmla="*/ 6 h 7" name="T9"/>
                    </a:gdLst>
                    <a:cxnLst>
                      <a:cxn ang="0">
                        <a:pos x="T0" y="T1"/>
                      </a:cxn>
                      <a:cxn ang="0">
                        <a:pos x="T2" y="T3"/>
                      </a:cxn>
                      <a:cxn ang="0">
                        <a:pos x="T4" y="T5"/>
                      </a:cxn>
                      <a:cxn ang="0">
                        <a:pos x="T6" y="T7"/>
                      </a:cxn>
                      <a:cxn ang="0">
                        <a:pos x="T8" y="T9"/>
                      </a:cxn>
                    </a:cxnLst>
                    <a:rect b="b" l="0" r="r" t="0"/>
                    <a:pathLst>
                      <a:path h="7" w="9">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7" name="Freeform 381"/>
                  <p:cNvSpPr/>
                  <p:nvPr/>
                </p:nvSpPr>
                <p:spPr bwMode="auto">
                  <a:xfrm>
                    <a:off x="570" y="1475"/>
                    <a:ext cx="6" cy="5"/>
                  </a:xfrm>
                  <a:custGeom>
                    <a:gdLst>
                      <a:gd fmla="*/ 2 w 10" name="T0"/>
                      <a:gd fmla="*/ 7 h 7" name="T1"/>
                      <a:gd fmla="*/ 9 w 10" name="T2"/>
                      <a:gd fmla="*/ 2 h 7" name="T3"/>
                      <a:gd fmla="*/ 7 w 10" name="T4"/>
                      <a:gd fmla="*/ 1 h 7" name="T5"/>
                      <a:gd fmla="*/ 1 w 10" name="T6"/>
                      <a:gd fmla="*/ 5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8" name="Freeform 382"/>
                  <p:cNvSpPr/>
                  <p:nvPr/>
                </p:nvSpPr>
                <p:spPr bwMode="auto">
                  <a:xfrm>
                    <a:off x="571" y="1476"/>
                    <a:ext cx="6" cy="4"/>
                  </a:xfrm>
                  <a:custGeom>
                    <a:gdLst>
                      <a:gd fmla="*/ 1 w 9" name="T0"/>
                      <a:gd fmla="*/ 6 h 6" name="T1"/>
                      <a:gd fmla="*/ 8 w 9" name="T2"/>
                      <a:gd fmla="*/ 2 h 6" name="T3"/>
                      <a:gd fmla="*/ 7 w 9" name="T4"/>
                      <a:gd fmla="*/ 0 h 6" name="T5"/>
                      <a:gd fmla="*/ 1 w 9" name="T6"/>
                      <a:gd fmla="*/ 4 h 6" name="T7"/>
                      <a:gd fmla="*/ 1 w 9" name="T8"/>
                      <a:gd fmla="*/ 6 h 6" name="T9"/>
                    </a:gdLst>
                    <a:cxnLst>
                      <a:cxn ang="0">
                        <a:pos x="T0" y="T1"/>
                      </a:cxn>
                      <a:cxn ang="0">
                        <a:pos x="T2" y="T3"/>
                      </a:cxn>
                      <a:cxn ang="0">
                        <a:pos x="T4" y="T5"/>
                      </a:cxn>
                      <a:cxn ang="0">
                        <a:pos x="T6" y="T7"/>
                      </a:cxn>
                      <a:cxn ang="0">
                        <a:pos x="T8" y="T9"/>
                      </a:cxn>
                    </a:cxnLst>
                    <a:rect b="b" l="0" r="r" t="0"/>
                    <a:pathLst>
                      <a:path h="6" w="9">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9" name="Freeform 383"/>
                  <p:cNvSpPr/>
                  <p:nvPr/>
                </p:nvSpPr>
                <p:spPr bwMode="auto">
                  <a:xfrm>
                    <a:off x="571" y="1469"/>
                    <a:ext cx="5" cy="6"/>
                  </a:xfrm>
                  <a:custGeom>
                    <a:gdLst>
                      <a:gd fmla="*/ 2 w 8" name="T0"/>
                      <a:gd fmla="*/ 8 h 9" name="T1"/>
                      <a:gd fmla="*/ 7 w 8" name="T2"/>
                      <a:gd fmla="*/ 2 h 9" name="T3"/>
                      <a:gd fmla="*/ 6 w 8" name="T4"/>
                      <a:gd fmla="*/ 1 h 9" name="T5"/>
                      <a:gd fmla="*/ 1 w 8" name="T6"/>
                      <a:gd fmla="*/ 7 h 9" name="T7"/>
                      <a:gd fmla="*/ 2 w 8" name="T8"/>
                      <a:gd fmla="*/ 8 h 9" name="T9"/>
                    </a:gdLst>
                    <a:cxnLst>
                      <a:cxn ang="0">
                        <a:pos x="T0" y="T1"/>
                      </a:cxn>
                      <a:cxn ang="0">
                        <a:pos x="T2" y="T3"/>
                      </a:cxn>
                      <a:cxn ang="0">
                        <a:pos x="T4" y="T5"/>
                      </a:cxn>
                      <a:cxn ang="0">
                        <a:pos x="T6" y="T7"/>
                      </a:cxn>
                      <a:cxn ang="0">
                        <a:pos x="T8" y="T9"/>
                      </a:cxn>
                    </a:cxnLst>
                    <a:rect b="b" l="0" r="r" t="0"/>
                    <a:pathLst>
                      <a:path h="9" w="8">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0" name="Freeform 384"/>
                  <p:cNvSpPr/>
                  <p:nvPr/>
                </p:nvSpPr>
                <p:spPr bwMode="auto">
                  <a:xfrm>
                    <a:off x="571" y="1474"/>
                    <a:ext cx="7" cy="4"/>
                  </a:xfrm>
                  <a:custGeom>
                    <a:gdLst>
                      <a:gd fmla="*/ 2 w 10" name="T0"/>
                      <a:gd fmla="*/ 5 h 6" name="T1"/>
                      <a:gd fmla="*/ 9 w 10" name="T2"/>
                      <a:gd fmla="*/ 2 h 6" name="T3"/>
                      <a:gd fmla="*/ 9 w 10" name="T4"/>
                      <a:gd fmla="*/ 0 h 6" name="T5"/>
                      <a:gd fmla="*/ 1 w 10" name="T6"/>
                      <a:gd fmla="*/ 4 h 6" name="T7"/>
                      <a:gd fmla="*/ 2 w 10" name="T8"/>
                      <a:gd fmla="*/ 5 h 6" name="T9"/>
                    </a:gdLst>
                    <a:cxnLst>
                      <a:cxn ang="0">
                        <a:pos x="T0" y="T1"/>
                      </a:cxn>
                      <a:cxn ang="0">
                        <a:pos x="T2" y="T3"/>
                      </a:cxn>
                      <a:cxn ang="0">
                        <a:pos x="T4" y="T5"/>
                      </a:cxn>
                      <a:cxn ang="0">
                        <a:pos x="T6" y="T7"/>
                      </a:cxn>
                      <a:cxn ang="0">
                        <a:pos x="T8" y="T9"/>
                      </a:cxn>
                    </a:cxnLst>
                    <a:rect b="b" l="0" r="r" t="0"/>
                    <a:pathLst>
                      <a:path h="6" w="10">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1" name="Freeform 385"/>
                  <p:cNvSpPr/>
                  <p:nvPr/>
                </p:nvSpPr>
                <p:spPr bwMode="auto">
                  <a:xfrm>
                    <a:off x="573" y="1476"/>
                    <a:ext cx="4" cy="4"/>
                  </a:xfrm>
                  <a:custGeom>
                    <a:gdLst>
                      <a:gd fmla="*/ 2 w 6" name="T0"/>
                      <a:gd fmla="*/ 5 h 6" name="T1"/>
                      <a:gd fmla="*/ 5 w 6" name="T2"/>
                      <a:gd fmla="*/ 2 h 6" name="T3"/>
                      <a:gd fmla="*/ 4 w 6" name="T4"/>
                      <a:gd fmla="*/ 1 h 6" name="T5"/>
                      <a:gd fmla="*/ 0 w 6" name="T6"/>
                      <a:gd fmla="*/ 4 h 6" name="T7"/>
                      <a:gd fmla="*/ 2 w 6" name="T8"/>
                      <a:gd fmla="*/ 5 h 6" name="T9"/>
                    </a:gdLst>
                    <a:cxnLst>
                      <a:cxn ang="0">
                        <a:pos x="T0" y="T1"/>
                      </a:cxn>
                      <a:cxn ang="0">
                        <a:pos x="T2" y="T3"/>
                      </a:cxn>
                      <a:cxn ang="0">
                        <a:pos x="T4" y="T5"/>
                      </a:cxn>
                      <a:cxn ang="0">
                        <a:pos x="T6" y="T7"/>
                      </a:cxn>
                      <a:cxn ang="0">
                        <a:pos x="T8" y="T9"/>
                      </a:cxn>
                    </a:cxnLst>
                    <a:rect b="b" l="0" r="r" t="0"/>
                    <a:pathLst>
                      <a:path h="6" w="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2" name="Freeform 386"/>
                  <p:cNvSpPr/>
                  <p:nvPr/>
                </p:nvSpPr>
                <p:spPr bwMode="auto">
                  <a:xfrm>
                    <a:off x="900" y="1709"/>
                    <a:ext cx="23" cy="24"/>
                  </a:xfrm>
                  <a:custGeom>
                    <a:gdLst>
                      <a:gd fmla="*/ 24 w 35" name="T0"/>
                      <a:gd fmla="*/ 5 h 35" name="T1"/>
                      <a:gd fmla="*/ 3 w 35" name="T2"/>
                      <a:gd fmla="*/ 13 h 35" name="T3"/>
                      <a:gd fmla="*/ 14 w 35" name="T4"/>
                      <a:gd fmla="*/ 32 h 35" name="T5"/>
                      <a:gd fmla="*/ 33 w 35" name="T6"/>
                      <a:gd fmla="*/ 23 h 35" name="T7"/>
                      <a:gd fmla="*/ 21 w 35" name="T8"/>
                      <a:gd fmla="*/ 5 h 35" name="T9"/>
                      <a:gd fmla="*/ 22 w 35" name="T10"/>
                      <a:gd fmla="*/ 7 h 35" name="T11"/>
                      <a:gd fmla="*/ 30 w 35" name="T12"/>
                      <a:gd fmla="*/ 13 h 35" name="T13"/>
                      <a:gd fmla="*/ 30 w 35" name="T14"/>
                      <a:gd fmla="*/ 25 h 35" name="T15"/>
                      <a:gd fmla="*/ 15 w 35" name="T16"/>
                      <a:gd fmla="*/ 31 h 35" name="T17"/>
                      <a:gd fmla="*/ 5 w 35" name="T18"/>
                      <a:gd fmla="*/ 14 h 35" name="T19"/>
                      <a:gd fmla="*/ 11 w 35" name="T20"/>
                      <a:gd fmla="*/ 5 h 35" name="T21"/>
                      <a:gd fmla="*/ 23 w 35" name="T22"/>
                      <a:gd fmla="*/ 7 h 35" name="T23"/>
                      <a:gd fmla="*/ 24 w 35" name="T24"/>
                      <a:gd fmla="*/ 5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3" name="Freeform 387"/>
                  <p:cNvSpPr/>
                  <p:nvPr/>
                </p:nvSpPr>
                <p:spPr bwMode="auto">
                  <a:xfrm>
                    <a:off x="916" y="1727"/>
                    <a:ext cx="12" cy="10"/>
                  </a:xfrm>
                  <a:custGeom>
                    <a:gdLst>
                      <a:gd fmla="*/ 2 w 18" name="T0"/>
                      <a:gd fmla="*/ 5 h 16" name="T1"/>
                      <a:gd fmla="*/ 2 w 18" name="T2"/>
                      <a:gd fmla="*/ 5 h 16" name="T3"/>
                      <a:gd fmla="*/ 1 w 18" name="T4"/>
                      <a:gd fmla="*/ 6 h 16" name="T5"/>
                      <a:gd fmla="*/ 6 w 18" name="T6"/>
                      <a:gd fmla="*/ 10 h 16" name="T7"/>
                      <a:gd fmla="*/ 10 w 18" name="T8"/>
                      <a:gd fmla="*/ 14 h 16" name="T9"/>
                      <a:gd fmla="*/ 15 w 18" name="T10"/>
                      <a:gd fmla="*/ 14 h 16" name="T11"/>
                      <a:gd fmla="*/ 16 w 18" name="T12"/>
                      <a:gd fmla="*/ 8 h 16" name="T13"/>
                      <a:gd fmla="*/ 6 w 18" name="T14"/>
                      <a:gd fmla="*/ 1 h 16" name="T15"/>
                      <a:gd fmla="*/ 5 w 18" name="T16"/>
                      <a:gd fmla="*/ 2 h 16" name="T17"/>
                      <a:gd fmla="*/ 14 w 18" name="T18"/>
                      <a:gd fmla="*/ 8 h 16" name="T19"/>
                      <a:gd fmla="*/ 14 w 18" name="T20"/>
                      <a:gd fmla="*/ 13 h 16" name="T21"/>
                      <a:gd fmla="*/ 13 w 18" name="T22"/>
                      <a:gd fmla="*/ 14 h 16" name="T23"/>
                      <a:gd fmla="*/ 11 w 18" name="T24"/>
                      <a:gd fmla="*/ 12 h 16" name="T25"/>
                      <a:gd fmla="*/ 0 w 18" name="T26"/>
                      <a:gd fmla="*/ 5 h 16" name="T27"/>
                      <a:gd fmla="*/ 0 w 18" name="T28"/>
                      <a:gd fmla="*/ 6 h 16" name="T29"/>
                      <a:gd fmla="*/ 0 w 18" name="T30"/>
                      <a:gd fmla="*/ 6 h 16" name="T31"/>
                      <a:gd fmla="*/ 2 w 18" name="T32"/>
                      <a:gd fmla="*/ 5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18">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4" name="Freeform 388"/>
                  <p:cNvSpPr/>
                  <p:nvPr/>
                </p:nvSpPr>
                <p:spPr bwMode="auto">
                  <a:xfrm>
                    <a:off x="902" y="1708"/>
                    <a:ext cx="20" cy="25"/>
                  </a:xfrm>
                  <a:custGeom>
                    <a:gdLst>
                      <a:gd fmla="*/ 19 w 30" name="T0"/>
                      <a:gd fmla="*/ 7 h 37" name="T1"/>
                      <a:gd fmla="*/ 2 w 30" name="T2"/>
                      <a:gd fmla="*/ 18 h 37" name="T3"/>
                      <a:gd fmla="*/ 21 w 30" name="T4"/>
                      <a:gd fmla="*/ 32 h 37" name="T5"/>
                      <a:gd fmla="*/ 25 w 30" name="T6"/>
                      <a:gd fmla="*/ 11 h 37" name="T7"/>
                      <a:gd fmla="*/ 5 w 30" name="T8"/>
                      <a:gd fmla="*/ 10 h 37" name="T9"/>
                      <a:gd fmla="*/ 7 w 30" name="T10"/>
                      <a:gd fmla="*/ 11 h 37" name="T11"/>
                      <a:gd fmla="*/ 20 w 30" name="T12"/>
                      <a:gd fmla="*/ 10 h 37" name="T13"/>
                      <a:gd fmla="*/ 26 w 30" name="T14"/>
                      <a:gd fmla="*/ 24 h 37" name="T15"/>
                      <a:gd fmla="*/ 5 w 30" name="T16"/>
                      <a:gd fmla="*/ 24 h 37" name="T17"/>
                      <a:gd fmla="*/ 18 w 30" name="T18"/>
                      <a:gd fmla="*/ 9 h 37" name="T19"/>
                      <a:gd fmla="*/ 19 w 30" name="T20"/>
                      <a:gd fmla="*/ 7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30">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5" name="Freeform 389"/>
                  <p:cNvSpPr/>
                  <p:nvPr/>
                </p:nvSpPr>
                <p:spPr bwMode="auto">
                  <a:xfrm>
                    <a:off x="918" y="1727"/>
                    <a:ext cx="3" cy="6"/>
                  </a:xfrm>
                  <a:custGeom>
                    <a:gdLst>
                      <a:gd fmla="*/ 3 w 5" name="T0"/>
                      <a:gd fmla="*/ 5 h 8" name="T1"/>
                      <a:gd fmla="*/ 3 w 5" name="T2"/>
                      <a:gd fmla="*/ 3 h 8" name="T3"/>
                      <a:gd fmla="*/ 1 w 5" name="T4"/>
                      <a:gd fmla="*/ 3 h 8" name="T5"/>
                      <a:gd fmla="*/ 0 w 5" name="T6"/>
                      <a:gd fmla="*/ 5 h 8" name="T7"/>
                      <a:gd fmla="*/ 2 w 5" name="T8"/>
                      <a:gd fmla="*/ 5 h 8" name="T9"/>
                      <a:gd fmla="*/ 2 w 5" name="T10"/>
                      <a:gd fmla="*/ 3 h 8" name="T11"/>
                      <a:gd fmla="*/ 0 w 5" name="T12"/>
                      <a:gd fmla="*/ 3 h 8" name="T13"/>
                      <a:gd fmla="*/ 0 w 5" name="T14"/>
                      <a:gd fmla="*/ 4 h 8" name="T15"/>
                      <a:gd fmla="*/ 1 w 5" name="T16"/>
                      <a:gd fmla="*/ 4 h 8" name="T17"/>
                      <a:gd fmla="*/ 2 w 5" name="T18"/>
                      <a:gd fmla="*/ 3 h 8" name="T19"/>
                      <a:gd fmla="*/ 1 w 5" name="T20"/>
                      <a:gd fmla="*/ 3 h 8" name="T21"/>
                      <a:gd fmla="*/ 1 w 5" name="T22"/>
                      <a:gd fmla="*/ 6 h 8" name="T23"/>
                      <a:gd fmla="*/ 3 w 5" name="T24"/>
                      <a:gd fmla="*/ 6 h 8" name="T25"/>
                      <a:gd fmla="*/ 4 w 5" name="T26"/>
                      <a:gd fmla="*/ 1 h 8" name="T27"/>
                      <a:gd fmla="*/ 2 w 5" name="T28"/>
                      <a:gd fmla="*/ 2 h 8" name="T29"/>
                      <a:gd fmla="*/ 3 w 5" name="T30"/>
                      <a:gd fmla="*/ 7 h 8" name="T31"/>
                      <a:gd fmla="*/ 4 w 5" name="T32"/>
                      <a:gd fmla="*/ 7 h 8" name="T33"/>
                      <a:gd fmla="*/ 5 w 5" name="T34"/>
                      <a:gd fmla="*/ 4 h 8" name="T35"/>
                      <a:gd fmla="*/ 3 w 5" name="T36"/>
                      <a:gd fmla="*/ 4 h 8" name="T37"/>
                      <a:gd fmla="*/ 3 w 5" name="T38"/>
                      <a:gd fmla="*/ 7 h 8" name="T39"/>
                      <a:gd fmla="*/ 4 w 5" name="T40"/>
                      <a:gd fmla="*/ 6 h 8" name="T41"/>
                      <a:gd fmla="*/ 4 w 5" name="T42"/>
                      <a:gd fmla="*/ 1 h 8" name="T43"/>
                      <a:gd fmla="*/ 2 w 5" name="T44"/>
                      <a:gd fmla="*/ 1 h 8" name="T45"/>
                      <a:gd fmla="*/ 1 w 5" name="T46"/>
                      <a:gd fmla="*/ 5 h 8" name="T47"/>
                      <a:gd fmla="*/ 3 w 5" name="T48"/>
                      <a:gd fmla="*/ 5 h 8" name="T49"/>
                      <a:gd fmla="*/ 2 w 5" name="T50"/>
                      <a:gd fmla="*/ 2 h 8" name="T51"/>
                      <a:gd fmla="*/ 1 w 5" name="T52"/>
                      <a:gd fmla="*/ 2 h 8" name="T53"/>
                      <a:gd fmla="*/ 0 w 5" name="T54"/>
                      <a:gd fmla="*/ 3 h 8" name="T55"/>
                      <a:gd fmla="*/ 1 w 5" name="T56"/>
                      <a:gd fmla="*/ 4 h 8" name="T57"/>
                      <a:gd fmla="*/ 2 w 5" name="T58"/>
                      <a:gd fmla="*/ 3 h 8" name="T59"/>
                      <a:gd fmla="*/ 0 w 5" name="T60"/>
                      <a:gd fmla="*/ 3 h 8" name="T61"/>
                      <a:gd fmla="*/ 0 w 5" name="T62"/>
                      <a:gd fmla="*/ 5 h 8" name="T63"/>
                      <a:gd fmla="*/ 2 w 5" name="T64"/>
                      <a:gd fmla="*/ 5 h 8" name="T65"/>
                      <a:gd fmla="*/ 3 w 5" name="T66"/>
                      <a:gd fmla="*/ 4 h 8" name="T67"/>
                      <a:gd fmla="*/ 1 w 5" name="T68"/>
                      <a:gd fmla="*/ 3 h 8" name="T69"/>
                      <a:gd fmla="*/ 1 w 5" name="T70"/>
                      <a:gd fmla="*/ 5 h 8" name="T71"/>
                      <a:gd fmla="*/ 3 w 5" name="T72"/>
                      <a:gd fmla="*/ 5 h 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 w="5">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6" name="Freeform 390"/>
                  <p:cNvSpPr/>
                  <p:nvPr/>
                </p:nvSpPr>
                <p:spPr bwMode="auto">
                  <a:xfrm>
                    <a:off x="920" y="1728"/>
                    <a:ext cx="2" cy="5"/>
                  </a:xfrm>
                  <a:custGeom>
                    <a:gdLst>
                      <a:gd fmla="*/ 0 w 3" name="T0"/>
                      <a:gd fmla="*/ 1 h 8" name="T1"/>
                      <a:gd fmla="*/ 1 w 3" name="T2"/>
                      <a:gd fmla="*/ 7 h 8" name="T3"/>
                      <a:gd fmla="*/ 2 w 3" name="T4"/>
                      <a:gd fmla="*/ 7 h 8" name="T5"/>
                      <a:gd fmla="*/ 2 w 3" name="T6"/>
                      <a:gd fmla="*/ 7 h 8" name="T7"/>
                      <a:gd fmla="*/ 3 w 3" name="T8"/>
                      <a:gd fmla="*/ 7 h 8" name="T9"/>
                      <a:gd fmla="*/ 3 w 3" name="T10"/>
                      <a:gd fmla="*/ 6 h 8" name="T11"/>
                      <a:gd fmla="*/ 1 w 3" name="T12"/>
                      <a:gd fmla="*/ 6 h 8" name="T13"/>
                      <a:gd fmla="*/ 1 w 3" name="T14"/>
                      <a:gd fmla="*/ 7 h 8" name="T15"/>
                      <a:gd fmla="*/ 1 w 3" name="T16"/>
                      <a:gd fmla="*/ 6 h 8" name="T17"/>
                      <a:gd fmla="*/ 1 w 3" name="T18"/>
                      <a:gd fmla="*/ 6 h 8" name="T19"/>
                      <a:gd fmla="*/ 2 w 3" name="T20"/>
                      <a:gd fmla="*/ 6 h 8" name="T21"/>
                      <a:gd fmla="*/ 2 w 3" name="T22"/>
                      <a:gd fmla="*/ 1 h 8" name="T23"/>
                      <a:gd fmla="*/ 0 w 3" name="T24"/>
                      <a:gd fmla="*/ 1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3">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7" name="Freeform 391"/>
                  <p:cNvSpPr/>
                  <p:nvPr/>
                </p:nvSpPr>
                <p:spPr bwMode="auto">
                  <a:xfrm>
                    <a:off x="921" y="1729"/>
                    <a:ext cx="2" cy="4"/>
                  </a:xfrm>
                  <a:custGeom>
                    <a:gdLst>
                      <a:gd fmla="*/ 0 w 3" name="T0"/>
                      <a:gd fmla="*/ 1 h 7" name="T1"/>
                      <a:gd fmla="*/ 1 w 3" name="T2"/>
                      <a:gd fmla="*/ 6 h 7" name="T3"/>
                      <a:gd fmla="*/ 2 w 3" name="T4"/>
                      <a:gd fmla="*/ 6 h 7" name="T5"/>
                      <a:gd fmla="*/ 2 w 3" name="T6"/>
                      <a:gd fmla="*/ 5 h 7" name="T7"/>
                      <a:gd fmla="*/ 1 w 3" name="T8"/>
                      <a:gd fmla="*/ 5 h 7" name="T9"/>
                      <a:gd fmla="*/ 1 w 3" name="T10"/>
                      <a:gd fmla="*/ 6 h 7" name="T11"/>
                      <a:gd fmla="*/ 2 w 3" name="T12"/>
                      <a:gd fmla="*/ 6 h 7" name="T13"/>
                      <a:gd fmla="*/ 2 w 3" name="T14"/>
                      <a:gd fmla="*/ 1 h 7" name="T15"/>
                      <a:gd fmla="*/ 0 w 3"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3">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8" name="Freeform 392"/>
                  <p:cNvSpPr/>
                  <p:nvPr/>
                </p:nvSpPr>
                <p:spPr bwMode="auto">
                  <a:xfrm>
                    <a:off x="921" y="1729"/>
                    <a:ext cx="2" cy="6"/>
                  </a:xfrm>
                  <a:custGeom>
                    <a:gdLst>
                      <a:gd fmla="*/ 0 w 3" name="T0"/>
                      <a:gd fmla="*/ 2 h 8" name="T1"/>
                      <a:gd fmla="*/ 1 w 3" name="T2"/>
                      <a:gd fmla="*/ 7 h 8" name="T3"/>
                      <a:gd fmla="*/ 2 w 3" name="T4"/>
                      <a:gd fmla="*/ 7 h 8" name="T5"/>
                      <a:gd fmla="*/ 3 w 3" name="T6"/>
                      <a:gd fmla="*/ 5 h 8" name="T7"/>
                      <a:gd fmla="*/ 1 w 3" name="T8"/>
                      <a:gd fmla="*/ 5 h 8" name="T9"/>
                      <a:gd fmla="*/ 1 w 3" name="T10"/>
                      <a:gd fmla="*/ 7 h 8" name="T11"/>
                      <a:gd fmla="*/ 2 w 3" name="T12"/>
                      <a:gd fmla="*/ 7 h 8" name="T13"/>
                      <a:gd fmla="*/ 2 w 3" name="T14"/>
                      <a:gd fmla="*/ 2 h 8" name="T15"/>
                      <a:gd fmla="*/ 0 w 3" name="T16"/>
                      <a:gd fmla="*/ 2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3">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9" name="Freeform 393"/>
                  <p:cNvSpPr/>
                  <p:nvPr/>
                </p:nvSpPr>
                <p:spPr bwMode="auto">
                  <a:xfrm>
                    <a:off x="921" y="1729"/>
                    <a:ext cx="4" cy="7"/>
                  </a:xfrm>
                  <a:custGeom>
                    <a:gdLst>
                      <a:gd fmla="*/ 0 w 5" name="T0"/>
                      <a:gd fmla="*/ 2 h 10" name="T1"/>
                      <a:gd fmla="*/ 2 w 5" name="T2"/>
                      <a:gd fmla="*/ 7 h 10" name="T3"/>
                      <a:gd fmla="*/ 4 w 5" name="T4"/>
                      <a:gd fmla="*/ 7 h 10" name="T5"/>
                      <a:gd fmla="*/ 4 w 5" name="T6"/>
                      <a:gd fmla="*/ 2 h 10" name="T7"/>
                      <a:gd fmla="*/ 2 w 5" name="T8"/>
                      <a:gd fmla="*/ 2 h 10" name="T9"/>
                      <a:gd fmla="*/ 3 w 5" name="T10"/>
                      <a:gd fmla="*/ 7 h 10" name="T11"/>
                      <a:gd fmla="*/ 4 w 5" name="T12"/>
                      <a:gd fmla="*/ 7 h 10" name="T13"/>
                      <a:gd fmla="*/ 4 w 5" name="T14"/>
                      <a:gd fmla="*/ 3 h 10" name="T15"/>
                      <a:gd fmla="*/ 3 w 5" name="T16"/>
                      <a:gd fmla="*/ 3 h 10" name="T17"/>
                      <a:gd fmla="*/ 3 w 5" name="T18"/>
                      <a:gd fmla="*/ 9 h 10" name="T19"/>
                      <a:gd fmla="*/ 5 w 5" name="T20"/>
                      <a:gd fmla="*/ 9 h 10" name="T21"/>
                      <a:gd fmla="*/ 5 w 5" name="T22"/>
                      <a:gd fmla="*/ 7 h 10" name="T23"/>
                      <a:gd fmla="*/ 3 w 5" name="T24"/>
                      <a:gd fmla="*/ 7 h 10" name="T25"/>
                      <a:gd fmla="*/ 3 w 5" name="T26"/>
                      <a:gd fmla="*/ 9 h 10" name="T27"/>
                      <a:gd fmla="*/ 5 w 5" name="T28"/>
                      <a:gd fmla="*/ 9 h 10" name="T29"/>
                      <a:gd fmla="*/ 4 w 5" name="T30"/>
                      <a:gd fmla="*/ 3 h 10" name="T31"/>
                      <a:gd fmla="*/ 3 w 5" name="T32"/>
                      <a:gd fmla="*/ 3 h 10" name="T33"/>
                      <a:gd fmla="*/ 3 w 5" name="T34"/>
                      <a:gd fmla="*/ 7 h 10" name="T35"/>
                      <a:gd fmla="*/ 4 w 5" name="T36"/>
                      <a:gd fmla="*/ 7 h 10" name="T37"/>
                      <a:gd fmla="*/ 4 w 5" name="T38"/>
                      <a:gd fmla="*/ 2 h 10" name="T39"/>
                      <a:gd fmla="*/ 2 w 5" name="T40"/>
                      <a:gd fmla="*/ 2 h 10" name="T41"/>
                      <a:gd fmla="*/ 2 w 5" name="T42"/>
                      <a:gd fmla="*/ 7 h 10" name="T43"/>
                      <a:gd fmla="*/ 3 w 5" name="T44"/>
                      <a:gd fmla="*/ 6 h 10" name="T45"/>
                      <a:gd fmla="*/ 2 w 5" name="T46"/>
                      <a:gd fmla="*/ 1 h 10" name="T47"/>
                      <a:gd fmla="*/ 0 w 5" name="T48"/>
                      <a:gd fmla="*/ 2 h 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 w="5">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0" name="Freeform 394"/>
                  <p:cNvSpPr/>
                  <p:nvPr/>
                </p:nvSpPr>
                <p:spPr bwMode="auto">
                  <a:xfrm>
                    <a:off x="922" y="1731"/>
                    <a:ext cx="3" cy="5"/>
                  </a:xfrm>
                  <a:custGeom>
                    <a:gdLst>
                      <a:gd fmla="*/ 1 w 5" name="T0"/>
                      <a:gd fmla="*/ 1 h 7" name="T1"/>
                      <a:gd fmla="*/ 1 w 5" name="T2"/>
                      <a:gd fmla="*/ 6 h 7" name="T3"/>
                      <a:gd fmla="*/ 2 w 5" name="T4"/>
                      <a:gd fmla="*/ 5 h 7" name="T5"/>
                      <a:gd fmla="*/ 2 w 5" name="T6"/>
                      <a:gd fmla="*/ 5 h 7" name="T7"/>
                      <a:gd fmla="*/ 1 w 5" name="T8"/>
                      <a:gd fmla="*/ 5 h 7" name="T9"/>
                      <a:gd fmla="*/ 3 w 5" name="T10"/>
                      <a:gd fmla="*/ 7 h 7" name="T11"/>
                      <a:gd fmla="*/ 4 w 5" name="T12"/>
                      <a:gd fmla="*/ 7 h 7" name="T13"/>
                      <a:gd fmla="*/ 4 w 5" name="T14"/>
                      <a:gd fmla="*/ 3 h 7" name="T15"/>
                      <a:gd fmla="*/ 2 w 5" name="T16"/>
                      <a:gd fmla="*/ 3 h 7" name="T17"/>
                      <a:gd fmla="*/ 3 w 5" name="T18"/>
                      <a:gd fmla="*/ 6 h 7" name="T19"/>
                      <a:gd fmla="*/ 4 w 5" name="T20"/>
                      <a:gd fmla="*/ 6 h 7" name="T21"/>
                      <a:gd fmla="*/ 2 w 5" name="T22"/>
                      <a:gd fmla="*/ 3 h 7" name="T23"/>
                      <a:gd fmla="*/ 1 w 5" name="T24"/>
                      <a:gd fmla="*/ 4 h 7" name="T25"/>
                      <a:gd fmla="*/ 1 w 5" name="T26"/>
                      <a:gd fmla="*/ 6 h 7" name="T27"/>
                      <a:gd fmla="*/ 2 w 5" name="T28"/>
                      <a:gd fmla="*/ 6 h 7" name="T29"/>
                      <a:gd fmla="*/ 2 w 5" name="T30"/>
                      <a:gd fmla="*/ 1 h 7" name="T31"/>
                      <a:gd fmla="*/ 1 w 5" name="T32"/>
                      <a:gd fmla="*/ 1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5">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1" name="Freeform 395"/>
                  <p:cNvSpPr/>
                  <p:nvPr/>
                </p:nvSpPr>
                <p:spPr bwMode="auto">
                  <a:xfrm>
                    <a:off x="923" y="1731"/>
                    <a:ext cx="4" cy="4"/>
                  </a:xfrm>
                  <a:custGeom>
                    <a:gdLst>
                      <a:gd fmla="*/ 1 w 6" name="T0"/>
                      <a:gd fmla="*/ 1 h 6" name="T1"/>
                      <a:gd fmla="*/ 2 w 6" name="T2"/>
                      <a:gd fmla="*/ 5 h 6" name="T3"/>
                      <a:gd fmla="*/ 4 w 6" name="T4"/>
                      <a:gd fmla="*/ 5 h 6" name="T5"/>
                      <a:gd fmla="*/ 4 w 6" name="T6"/>
                      <a:gd fmla="*/ 1 h 6" name="T7"/>
                      <a:gd fmla="*/ 2 w 6" name="T8"/>
                      <a:gd fmla="*/ 1 h 6" name="T9"/>
                      <a:gd fmla="*/ 3 w 6" name="T10"/>
                      <a:gd fmla="*/ 4 h 6" name="T11"/>
                      <a:gd fmla="*/ 5 w 6" name="T12"/>
                      <a:gd fmla="*/ 4 h 6" name="T13"/>
                      <a:gd fmla="*/ 5 w 6" name="T14"/>
                      <a:gd fmla="*/ 1 h 6" name="T15"/>
                      <a:gd fmla="*/ 3 w 6" name="T16"/>
                      <a:gd fmla="*/ 1 h 6" name="T17"/>
                      <a:gd fmla="*/ 4 w 6" name="T18"/>
                      <a:gd fmla="*/ 4 h 6" name="T19"/>
                      <a:gd fmla="*/ 6 w 6" name="T20"/>
                      <a:gd fmla="*/ 4 h 6" name="T21"/>
                      <a:gd fmla="*/ 6 w 6" name="T22"/>
                      <a:gd fmla="*/ 2 h 6" name="T23"/>
                      <a:gd fmla="*/ 4 w 6" name="T24"/>
                      <a:gd fmla="*/ 2 h 6" name="T25"/>
                      <a:gd fmla="*/ 4 w 6" name="T26"/>
                      <a:gd fmla="*/ 4 h 6" name="T27"/>
                      <a:gd fmla="*/ 6 w 6" name="T28"/>
                      <a:gd fmla="*/ 4 h 6" name="T29"/>
                      <a:gd fmla="*/ 5 w 6" name="T30"/>
                      <a:gd fmla="*/ 1 h 6" name="T31"/>
                      <a:gd fmla="*/ 3 w 6" name="T32"/>
                      <a:gd fmla="*/ 1 h 6" name="T33"/>
                      <a:gd fmla="*/ 3 w 6" name="T34"/>
                      <a:gd fmla="*/ 4 h 6" name="T35"/>
                      <a:gd fmla="*/ 5 w 6" name="T36"/>
                      <a:gd fmla="*/ 4 h 6" name="T37"/>
                      <a:gd fmla="*/ 4 w 6" name="T38"/>
                      <a:gd fmla="*/ 0 h 6" name="T39"/>
                      <a:gd fmla="*/ 2 w 6" name="T40"/>
                      <a:gd fmla="*/ 1 h 6" name="T41"/>
                      <a:gd fmla="*/ 2 w 6" name="T42"/>
                      <a:gd fmla="*/ 5 h 6" name="T43"/>
                      <a:gd fmla="*/ 4 w 6" name="T44"/>
                      <a:gd fmla="*/ 5 h 6" name="T45"/>
                      <a:gd fmla="*/ 2 w 6" name="T46"/>
                      <a:gd fmla="*/ 0 h 6" name="T47"/>
                      <a:gd fmla="*/ 1 w 6" name="T48"/>
                      <a:gd fmla="*/ 1 h 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 w="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2" name="Freeform 396"/>
                  <p:cNvSpPr/>
                  <p:nvPr/>
                </p:nvSpPr>
                <p:spPr bwMode="auto">
                  <a:xfrm>
                    <a:off x="591" y="1334"/>
                    <a:ext cx="21" cy="27"/>
                  </a:xfrm>
                  <a:custGeom>
                    <a:gdLst>
                      <a:gd fmla="*/ 7 w 31" name="T0"/>
                      <a:gd fmla="*/ 16 h 41" name="T1"/>
                      <a:gd fmla="*/ 11 w 31" name="T2"/>
                      <a:gd fmla="*/ 4 h 41" name="T3"/>
                      <a:gd fmla="*/ 19 w 31" name="T4"/>
                      <a:gd fmla="*/ 3 h 41" name="T5"/>
                      <a:gd fmla="*/ 24 w 31" name="T6"/>
                      <a:gd fmla="*/ 21 h 41" name="T7"/>
                      <a:gd fmla="*/ 16 w 31" name="T8"/>
                      <a:gd fmla="*/ 40 h 41" name="T9"/>
                      <a:gd fmla="*/ 18 w 31" name="T10"/>
                      <a:gd fmla="*/ 40 h 41" name="T11"/>
                      <a:gd fmla="*/ 24 w 31" name="T12"/>
                      <a:gd fmla="*/ 23 h 41" name="T13"/>
                      <a:gd fmla="*/ 29 w 31" name="T14"/>
                      <a:gd fmla="*/ 16 h 41" name="T15"/>
                      <a:gd fmla="*/ 21 w 31" name="T16"/>
                      <a:gd fmla="*/ 2 h 41" name="T17"/>
                      <a:gd fmla="*/ 4 w 31" name="T18"/>
                      <a:gd fmla="*/ 7 h 41" name="T19"/>
                      <a:gd fmla="*/ 6 w 31" name="T20"/>
                      <a:gd fmla="*/ 18 h 41" name="T21"/>
                      <a:gd fmla="*/ 7 w 31" name="T22"/>
                      <a:gd fmla="*/ 16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3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3" name="Freeform 397"/>
                  <p:cNvSpPr/>
                  <p:nvPr/>
                </p:nvSpPr>
                <p:spPr bwMode="auto">
                  <a:xfrm>
                    <a:off x="598" y="1363"/>
                    <a:ext cx="8" cy="8"/>
                  </a:xfrm>
                  <a:custGeom>
                    <a:gdLst>
                      <a:gd fmla="*/ 9 w 12" name="T0"/>
                      <a:gd fmla="*/ 1 h 11" name="T1"/>
                      <a:gd fmla="*/ 2 w 12" name="T2"/>
                      <a:gd fmla="*/ 2 h 11" name="T3"/>
                      <a:gd fmla="*/ 2 w 12" name="T4"/>
                      <a:gd fmla="*/ 7 h 11" name="T5"/>
                      <a:gd fmla="*/ 11 w 12" name="T6"/>
                      <a:gd fmla="*/ 2 h 11" name="T7"/>
                      <a:gd fmla="*/ 9 w 12" name="T8"/>
                      <a:gd fmla="*/ 3 h 11" name="T9"/>
                      <a:gd fmla="*/ 3 w 12" name="T10"/>
                      <a:gd fmla="*/ 6 h 11" name="T11"/>
                      <a:gd fmla="*/ 4 w 12" name="T12"/>
                      <a:gd fmla="*/ 3 h 11" name="T13"/>
                      <a:gd fmla="*/ 8 w 12" name="T14"/>
                      <a:gd fmla="*/ 2 h 11" name="T15"/>
                      <a:gd fmla="*/ 9 w 12" name="T16"/>
                      <a:gd fmla="*/ 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2">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4" name="Freeform 398"/>
                  <p:cNvSpPr/>
                  <p:nvPr/>
                </p:nvSpPr>
                <p:spPr bwMode="auto">
                  <a:xfrm>
                    <a:off x="599" y="1365"/>
                    <a:ext cx="1" cy="2"/>
                  </a:xfrm>
                  <a:custGeom>
                    <a:gdLst>
                      <a:gd fmla="*/ 0 w 2" name="T0"/>
                      <a:gd fmla="*/ 3 h 4" name="T1"/>
                      <a:gd fmla="*/ 2 w 2" name="T2"/>
                      <a:gd fmla="*/ 0 h 4" name="T3"/>
                      <a:gd fmla="*/ 1 w 2" name="T4"/>
                      <a:gd fmla="*/ 0 h 4" name="T5"/>
                      <a:gd fmla="*/ 0 w 2" name="T6"/>
                      <a:gd fmla="*/ 3 h 4" name="T7"/>
                      <a:gd fmla="*/ 0 w 2" name="T8"/>
                      <a:gd fmla="*/ 3 h 4" name="T9"/>
                    </a:gdLst>
                    <a:cxnLst>
                      <a:cxn ang="0">
                        <a:pos x="T0" y="T1"/>
                      </a:cxn>
                      <a:cxn ang="0">
                        <a:pos x="T2" y="T3"/>
                      </a:cxn>
                      <a:cxn ang="0">
                        <a:pos x="T4" y="T5"/>
                      </a:cxn>
                      <a:cxn ang="0">
                        <a:pos x="T6" y="T7"/>
                      </a:cxn>
                      <a:cxn ang="0">
                        <a:pos x="T8" y="T9"/>
                      </a:cxn>
                    </a:cxnLst>
                    <a:rect b="b" l="0" r="r" t="0"/>
                    <a:pathLst>
                      <a:path h="4" w="2">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5" name="Freeform 399"/>
                  <p:cNvSpPr/>
                  <p:nvPr/>
                </p:nvSpPr>
                <p:spPr bwMode="auto">
                  <a:xfrm>
                    <a:off x="599" y="1365"/>
                    <a:ext cx="2" cy="2"/>
                  </a:xfrm>
                  <a:custGeom>
                    <a:gdLst>
                      <a:gd fmla="*/ 1 w 3" name="T0"/>
                      <a:gd fmla="*/ 4 h 4" name="T1"/>
                      <a:gd fmla="*/ 3 w 3" name="T2"/>
                      <a:gd fmla="*/ 1 h 4" name="T3"/>
                      <a:gd fmla="*/ 2 w 3" name="T4"/>
                      <a:gd fmla="*/ 0 h 4" name="T5"/>
                      <a:gd fmla="*/ 0 w 3" name="T6"/>
                      <a:gd fmla="*/ 4 h 4" name="T7"/>
                      <a:gd fmla="*/ 1 w 3" name="T8"/>
                      <a:gd fmla="*/ 4 h 4" name="T9"/>
                    </a:gdLst>
                    <a:cxnLst>
                      <a:cxn ang="0">
                        <a:pos x="T0" y="T1"/>
                      </a:cxn>
                      <a:cxn ang="0">
                        <a:pos x="T2" y="T3"/>
                      </a:cxn>
                      <a:cxn ang="0">
                        <a:pos x="T4" y="T5"/>
                      </a:cxn>
                      <a:cxn ang="0">
                        <a:pos x="T6" y="T7"/>
                      </a:cxn>
                      <a:cxn ang="0">
                        <a:pos x="T8" y="T9"/>
                      </a:cxn>
                    </a:cxnLst>
                    <a:rect b="b" l="0" r="r" t="0"/>
                    <a:pathLst>
                      <a:path h="4" w="3">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6" name="Freeform 400"/>
                  <p:cNvSpPr/>
                  <p:nvPr/>
                </p:nvSpPr>
                <p:spPr bwMode="auto">
                  <a:xfrm>
                    <a:off x="600"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7" name="Freeform 401"/>
                  <p:cNvSpPr/>
                  <p:nvPr/>
                </p:nvSpPr>
                <p:spPr bwMode="auto">
                  <a:xfrm>
                    <a:off x="600" y="1365"/>
                    <a:ext cx="2" cy="3"/>
                  </a:xfrm>
                  <a:custGeom>
                    <a:gdLst>
                      <a:gd fmla="*/ 0 w 3" name="T0"/>
                      <a:gd fmla="*/ 5 h 5" name="T1"/>
                      <a:gd fmla="*/ 3 w 3" name="T2"/>
                      <a:gd fmla="*/ 0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8" name="Freeform 402"/>
                  <p:cNvSpPr/>
                  <p:nvPr/>
                </p:nvSpPr>
                <p:spPr bwMode="auto">
                  <a:xfrm>
                    <a:off x="601"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9" name="Freeform 403"/>
                  <p:cNvSpPr/>
                  <p:nvPr/>
                </p:nvSpPr>
                <p:spPr bwMode="auto">
                  <a:xfrm>
                    <a:off x="602" y="1365"/>
                    <a:ext cx="2" cy="3"/>
                  </a:xfrm>
                  <a:custGeom>
                    <a:gdLst>
                      <a:gd fmla="*/ 0 w 3" name="T0"/>
                      <a:gd fmla="*/ 5 h 5" name="T1"/>
                      <a:gd fmla="*/ 3 w 3" name="T2"/>
                      <a:gd fmla="*/ 1 h 5" name="T3"/>
                      <a:gd fmla="*/ 2 w 3" name="T4"/>
                      <a:gd fmla="*/ 0 h 5" name="T5"/>
                      <a:gd fmla="*/ 0 w 3" name="T6"/>
                      <a:gd fmla="*/ 5 h 5" name="T7"/>
                      <a:gd fmla="*/ 0 w 3" name="T8"/>
                      <a:gd fmla="*/ 5 h 5" name="T9"/>
                    </a:gdLst>
                    <a:cxnLst>
                      <a:cxn ang="0">
                        <a:pos x="T0" y="T1"/>
                      </a:cxn>
                      <a:cxn ang="0">
                        <a:pos x="T2" y="T3"/>
                      </a:cxn>
                      <a:cxn ang="0">
                        <a:pos x="T4" y="T5"/>
                      </a:cxn>
                      <a:cxn ang="0">
                        <a:pos x="T6" y="T7"/>
                      </a:cxn>
                      <a:cxn ang="0">
                        <a:pos x="T8" y="T9"/>
                      </a:cxn>
                    </a:cxnLst>
                    <a:rect b="b" l="0" r="r" t="0"/>
                    <a:pathLst>
                      <a:path h="5" w="3">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0" name="Freeform 404"/>
                  <p:cNvSpPr/>
                  <p:nvPr/>
                </p:nvSpPr>
                <p:spPr bwMode="auto">
                  <a:xfrm>
                    <a:off x="602" y="1365"/>
                    <a:ext cx="2" cy="3"/>
                  </a:xfrm>
                  <a:custGeom>
                    <a:gdLst>
                      <a:gd fmla="*/ 0 w 2" name="T0"/>
                      <a:gd fmla="*/ 5 h 5" name="T1"/>
                      <a:gd fmla="*/ 2 w 2" name="T2"/>
                      <a:gd fmla="*/ 1 h 5" name="T3"/>
                      <a:gd fmla="*/ 2 w 2" name="T4"/>
                      <a:gd fmla="*/ 1 h 5" name="T5"/>
                      <a:gd fmla="*/ 0 w 2" name="T6"/>
                      <a:gd fmla="*/ 5 h 5" name="T7"/>
                      <a:gd fmla="*/ 0 w 2" name="T8"/>
                      <a:gd fmla="*/ 5 h 5" name="T9"/>
                    </a:gdLst>
                    <a:cxnLst>
                      <a:cxn ang="0">
                        <a:pos x="T0" y="T1"/>
                      </a:cxn>
                      <a:cxn ang="0">
                        <a:pos x="T2" y="T3"/>
                      </a:cxn>
                      <a:cxn ang="0">
                        <a:pos x="T4" y="T5"/>
                      </a:cxn>
                      <a:cxn ang="0">
                        <a:pos x="T6" y="T7"/>
                      </a:cxn>
                      <a:cxn ang="0">
                        <a:pos x="T8" y="T9"/>
                      </a:cxn>
                    </a:cxnLst>
                    <a:rect b="b" l="0" r="r" t="0"/>
                    <a:pathLst>
                      <a:path h="5" w="2">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1" name="Freeform 405"/>
                  <p:cNvSpPr/>
                  <p:nvPr/>
                </p:nvSpPr>
                <p:spPr bwMode="auto">
                  <a:xfrm>
                    <a:off x="603" y="1365"/>
                    <a:ext cx="1" cy="2"/>
                  </a:xfrm>
                  <a:custGeom>
                    <a:gdLst>
                      <a:gd fmla="*/ 0 w 2" name="T0"/>
                      <a:gd fmla="*/ 3 h 3" name="T1"/>
                      <a:gd fmla="*/ 2 w 2" name="T2"/>
                      <a:gd fmla="*/ 0 h 3" name="T3"/>
                      <a:gd fmla="*/ 1 w 2" name="T4"/>
                      <a:gd fmla="*/ 0 h 3" name="T5"/>
                      <a:gd fmla="*/ 0 w 2" name="T6"/>
                      <a:gd fmla="*/ 3 h 3" name="T7"/>
                      <a:gd fmla="*/ 0 w 2" name="T8"/>
                      <a:gd fmla="*/ 3 h 3" name="T9"/>
                    </a:gdLst>
                    <a:cxnLst>
                      <a:cxn ang="0">
                        <a:pos x="T0" y="T1"/>
                      </a:cxn>
                      <a:cxn ang="0">
                        <a:pos x="T2" y="T3"/>
                      </a:cxn>
                      <a:cxn ang="0">
                        <a:pos x="T4" y="T5"/>
                      </a:cxn>
                      <a:cxn ang="0">
                        <a:pos x="T6" y="T7"/>
                      </a:cxn>
                      <a:cxn ang="0">
                        <a:pos x="T8" y="T9"/>
                      </a:cxn>
                    </a:cxnLst>
                    <a:rect b="b" l="0" r="r" t="0"/>
                    <a:pathLst>
                      <a:path h="3" w="2">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2" name="Freeform 406"/>
                  <p:cNvSpPr/>
                  <p:nvPr/>
                </p:nvSpPr>
                <p:spPr bwMode="auto">
                  <a:xfrm>
                    <a:off x="622" y="1736"/>
                    <a:ext cx="24" cy="24"/>
                  </a:xfrm>
                  <a:custGeom>
                    <a:gdLst>
                      <a:gd fmla="*/ 24 w 35" name="T0"/>
                      <a:gd fmla="*/ 2 h 36" name="T1"/>
                      <a:gd fmla="*/ 9 w 35" name="T2"/>
                      <a:gd fmla="*/ 6 h 36" name="T3"/>
                      <a:gd fmla="*/ 6 w 35" name="T4"/>
                      <a:gd fmla="*/ 17 h 36" name="T5"/>
                      <a:gd fmla="*/ 0 w 35" name="T6"/>
                      <a:gd fmla="*/ 35 h 36" name="T7"/>
                      <a:gd fmla="*/ 1 w 35" name="T8"/>
                      <a:gd fmla="*/ 36 h 36" name="T9"/>
                      <a:gd fmla="*/ 12 w 35" name="T10"/>
                      <a:gd fmla="*/ 35 h 36" name="T11"/>
                      <a:gd fmla="*/ 14 w 35" name="T12"/>
                      <a:gd fmla="*/ 33 h 36" name="T13"/>
                      <a:gd fmla="*/ 15 w 35" name="T14"/>
                      <a:gd fmla="*/ 31 h 36" name="T15"/>
                      <a:gd fmla="*/ 15 w 35" name="T16"/>
                      <a:gd fmla="*/ 31 h 36" name="T17"/>
                      <a:gd fmla="*/ 18 w 35" name="T18"/>
                      <a:gd fmla="*/ 36 h 36" name="T19"/>
                      <a:gd fmla="*/ 24 w 35" name="T20"/>
                      <a:gd fmla="*/ 36 h 36" name="T21"/>
                      <a:gd fmla="*/ 29 w 35" name="T22"/>
                      <a:gd fmla="*/ 36 h 36" name="T23"/>
                      <a:gd fmla="*/ 33 w 35" name="T24"/>
                      <a:gd fmla="*/ 35 h 36" name="T25"/>
                      <a:gd fmla="*/ 33 w 35" name="T26"/>
                      <a:gd fmla="*/ 36 h 36" name="T27"/>
                      <a:gd fmla="*/ 34 w 35" name="T28"/>
                      <a:gd fmla="*/ 36 h 36" name="T29"/>
                      <a:gd fmla="*/ 34 w 35" name="T30"/>
                      <a:gd fmla="*/ 35 h 36" name="T31"/>
                      <a:gd fmla="*/ 27 w 35" name="T32"/>
                      <a:gd fmla="*/ 34 h 36" name="T33"/>
                      <a:gd fmla="*/ 17 w 35" name="T34"/>
                      <a:gd fmla="*/ 32 h 36" name="T35"/>
                      <a:gd fmla="*/ 16 w 35" name="T36"/>
                      <a:gd fmla="*/ 27 h 36" name="T37"/>
                      <a:gd fmla="*/ 14 w 35" name="T38"/>
                      <a:gd fmla="*/ 27 h 36" name="T39"/>
                      <a:gd fmla="*/ 13 w 35" name="T40"/>
                      <a:gd fmla="*/ 31 h 36" name="T41"/>
                      <a:gd fmla="*/ 4 w 35" name="T42"/>
                      <a:gd fmla="*/ 35 h 36" name="T43"/>
                      <a:gd fmla="*/ 3 w 35" name="T44"/>
                      <a:gd fmla="*/ 31 h 36" name="T45"/>
                      <a:gd fmla="*/ 6 w 35" name="T46"/>
                      <a:gd fmla="*/ 22 h 36" name="T47"/>
                      <a:gd fmla="*/ 10 w 35" name="T48"/>
                      <a:gd fmla="*/ 8 h 36" name="T49"/>
                      <a:gd fmla="*/ 24 w 35" name="T50"/>
                      <a:gd fmla="*/ 3 h 36" name="T51"/>
                      <a:gd fmla="*/ 24 w 35" name="T52"/>
                      <a:gd fmla="*/ 2 h 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6" w="35">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71" name="组合 170"/>
                <p:cNvGrpSpPr/>
                <p:nvPr/>
              </p:nvGrpSpPr>
              <p:grpSpPr>
                <a:xfrm>
                  <a:off x="819150" y="2128838"/>
                  <a:ext cx="293688" cy="666750"/>
                  <a:chOff x="819150" y="2128838"/>
                  <a:chExt cx="293688" cy="666750"/>
                </a:xfrm>
                <a:grpFill/>
              </p:grpSpPr>
              <p:sp>
                <p:nvSpPr>
                  <p:cNvPr id="172" name="Freeform 82"/>
                  <p:cNvSpPr/>
                  <p:nvPr/>
                </p:nvSpPr>
                <p:spPr bwMode="auto">
                  <a:xfrm>
                    <a:off x="922338" y="2671763"/>
                    <a:ext cx="87313" cy="77788"/>
                  </a:xfrm>
                  <a:custGeom>
                    <a:gdLst>
                      <a:gd fmla="*/ 66 w 82" name="T0"/>
                      <a:gd fmla="*/ 4 h 73" name="T1"/>
                      <a:gd fmla="*/ 13 w 82" name="T2"/>
                      <a:gd fmla="*/ 22 h 73" name="T3"/>
                      <a:gd fmla="*/ 26 w 82" name="T4"/>
                      <a:gd fmla="*/ 66 h 73" name="T5"/>
                      <a:gd fmla="*/ 76 w 82" name="T6"/>
                      <a:gd fmla="*/ 51 h 73" name="T7"/>
                      <a:gd fmla="*/ 58 w 82" name="T8"/>
                      <a:gd fmla="*/ 3 h 73" name="T9"/>
                      <a:gd fmla="*/ 58 w 82" name="T10"/>
                      <a:gd fmla="*/ 4 h 73" name="T11"/>
                      <a:gd fmla="*/ 78 w 82" name="T12"/>
                      <a:gd fmla="*/ 31 h 73" name="T13"/>
                      <a:gd fmla="*/ 69 w 82" name="T14"/>
                      <a:gd fmla="*/ 60 h 73" name="T15"/>
                      <a:gd fmla="*/ 21 w 82" name="T16"/>
                      <a:gd fmla="*/ 62 h 73" name="T17"/>
                      <a:gd fmla="*/ 18 w 82" name="T18"/>
                      <a:gd fmla="*/ 18 h 73" name="T19"/>
                      <a:gd fmla="*/ 65 w 82" name="T20"/>
                      <a:gd fmla="*/ 6 h 73" name="T21"/>
                      <a:gd fmla="*/ 66 w 82" name="T22"/>
                      <a:gd fmla="*/ 4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82">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83"/>
                  <p:cNvSpPr/>
                  <p:nvPr/>
                </p:nvSpPr>
                <p:spPr bwMode="auto">
                  <a:xfrm>
                    <a:off x="958850" y="2709863"/>
                    <a:ext cx="33338" cy="34925"/>
                  </a:xfrm>
                  <a:custGeom>
                    <a:gdLst>
                      <a:gd fmla="*/ 2 w 31" name="T0"/>
                      <a:gd fmla="*/ 29 h 33" name="T1"/>
                      <a:gd fmla="*/ 0 w 31" name="T2"/>
                      <a:gd fmla="*/ 31 h 33" name="T3"/>
                      <a:gd fmla="*/ 1 w 31" name="T4"/>
                      <a:gd fmla="*/ 32 h 33" name="T5"/>
                      <a:gd fmla="*/ 6 w 31" name="T6"/>
                      <a:gd fmla="*/ 17 h 33" name="T7"/>
                      <a:gd fmla="*/ 8 w 31" name="T8"/>
                      <a:gd fmla="*/ 9 h 33" name="T9"/>
                      <a:gd fmla="*/ 8 w 31" name="T10"/>
                      <a:gd fmla="*/ 5 h 33" name="T11"/>
                      <a:gd fmla="*/ 10 w 31" name="T12"/>
                      <a:gd fmla="*/ 3 h 33" name="T13"/>
                      <a:gd fmla="*/ 30 w 31" name="T14"/>
                      <a:gd fmla="*/ 27 h 33" name="T15"/>
                      <a:gd fmla="*/ 31 w 31" name="T16"/>
                      <a:gd fmla="*/ 26 h 33" name="T17"/>
                      <a:gd fmla="*/ 9 w 31" name="T18"/>
                      <a:gd fmla="*/ 0 h 33" name="T19"/>
                      <a:gd fmla="*/ 8 w 31" name="T20"/>
                      <a:gd fmla="*/ 0 h 33" name="T21"/>
                      <a:gd fmla="*/ 0 w 31" name="T22"/>
                      <a:gd fmla="*/ 31 h 33" name="T23"/>
                      <a:gd fmla="*/ 1 w 31" name="T24"/>
                      <a:gd fmla="*/ 32 h 33" name="T25"/>
                      <a:gd fmla="*/ 3 w 31" name="T26"/>
                      <a:gd fmla="*/ 30 h 33" name="T27"/>
                      <a:gd fmla="*/ 2 w 31" name="T28"/>
                      <a:gd fmla="*/ 29 h 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3" w="31">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84"/>
                  <p:cNvSpPr/>
                  <p:nvPr/>
                </p:nvSpPr>
                <p:spPr bwMode="auto">
                  <a:xfrm>
                    <a:off x="962025" y="2713038"/>
                    <a:ext cx="28575" cy="33338"/>
                  </a:xfrm>
                  <a:custGeom>
                    <a:gdLst>
                      <a:gd fmla="*/ 4 w 28" name="T0"/>
                      <a:gd fmla="*/ 26 h 32" name="T1"/>
                      <a:gd fmla="*/ 5 w 28" name="T2"/>
                      <a:gd fmla="*/ 19 h 32" name="T3"/>
                      <a:gd fmla="*/ 9 w 28" name="T4"/>
                      <a:gd fmla="*/ 26 h 32" name="T5"/>
                      <a:gd fmla="*/ 13 w 28" name="T6"/>
                      <a:gd fmla="*/ 27 h 32" name="T7"/>
                      <a:gd fmla="*/ 16 w 28" name="T8"/>
                      <a:gd fmla="*/ 28 h 32" name="T9"/>
                      <a:gd fmla="*/ 22 w 28" name="T10"/>
                      <a:gd fmla="*/ 27 h 32" name="T11"/>
                      <a:gd fmla="*/ 14 w 28" name="T12"/>
                      <a:gd fmla="*/ 14 h 32" name="T13"/>
                      <a:gd fmla="*/ 22 w 28" name="T14"/>
                      <a:gd fmla="*/ 15 h 32" name="T15"/>
                      <a:gd fmla="*/ 9 w 28" name="T16"/>
                      <a:gd fmla="*/ 8 h 32" name="T17"/>
                      <a:gd fmla="*/ 11 w 28" name="T18"/>
                      <a:gd fmla="*/ 5 h 32" name="T19"/>
                      <a:gd fmla="*/ 10 w 28" name="T20"/>
                      <a:gd fmla="*/ 16 h 32" name="T21"/>
                      <a:gd fmla="*/ 9 w 28" name="T22"/>
                      <a:gd fmla="*/ 14 h 32" name="T23"/>
                      <a:gd fmla="*/ 10 w 28" name="T24"/>
                      <a:gd fmla="*/ 27 h 32" name="T25"/>
                      <a:gd fmla="*/ 8 w 28" name="T26"/>
                      <a:gd fmla="*/ 30 h 32" name="T27"/>
                      <a:gd fmla="*/ 12 w 28" name="T28"/>
                      <a:gd fmla="*/ 28 h 32" name="T29"/>
                      <a:gd fmla="*/ 17 w 28" name="T30"/>
                      <a:gd fmla="*/ 28 h 32" name="T31"/>
                      <a:gd fmla="*/ 22 w 28" name="T32"/>
                      <a:gd fmla="*/ 26 h 32" name="T33"/>
                      <a:gd fmla="*/ 19 w 28" name="T34"/>
                      <a:gd fmla="*/ 21 h 32" name="T35"/>
                      <a:gd fmla="*/ 24 w 28" name="T36"/>
                      <a:gd fmla="*/ 24 h 32" name="T37"/>
                      <a:gd fmla="*/ 20 w 28" name="T38"/>
                      <a:gd fmla="*/ 26 h 32" name="T39"/>
                      <a:gd fmla="*/ 6 w 28" name="T40"/>
                      <a:gd fmla="*/ 22 h 32" name="T41"/>
                      <a:gd fmla="*/ 8 w 28" name="T42"/>
                      <a:gd fmla="*/ 22 h 32" name="T43"/>
                      <a:gd fmla="*/ 1 w 28" name="T44"/>
                      <a:gd fmla="*/ 31 h 32" name="T45"/>
                      <a:gd fmla="*/ 8 w 28" name="T46"/>
                      <a:gd fmla="*/ 24 h 32" name="T47"/>
                      <a:gd fmla="*/ 22 w 28" name="T48"/>
                      <a:gd fmla="*/ 25 h 32" name="T49"/>
                      <a:gd fmla="*/ 25 w 28" name="T50"/>
                      <a:gd fmla="*/ 25 h 32" name="T51"/>
                      <a:gd fmla="*/ 26 w 28" name="T52"/>
                      <a:gd fmla="*/ 23 h 32" name="T53"/>
                      <a:gd fmla="*/ 14 w 28" name="T54"/>
                      <a:gd fmla="*/ 23 h 32" name="T55"/>
                      <a:gd fmla="*/ 14 w 28" name="T56"/>
                      <a:gd fmla="*/ 26 h 32" name="T57"/>
                      <a:gd fmla="*/ 17 w 28" name="T58"/>
                      <a:gd fmla="*/ 25 h 32" name="T59"/>
                      <a:gd fmla="*/ 21 w 28" name="T60"/>
                      <a:gd fmla="*/ 24 h 32" name="T61"/>
                      <a:gd fmla="*/ 14 w 28" name="T62"/>
                      <a:gd fmla="*/ 26 h 32" name="T63"/>
                      <a:gd fmla="*/ 15 w 28" name="T64"/>
                      <a:gd fmla="*/ 23 h 32" name="T65"/>
                      <a:gd fmla="*/ 28 w 28" name="T66"/>
                      <a:gd fmla="*/ 23 h 32" name="T67"/>
                      <a:gd fmla="*/ 26 w 28" name="T68"/>
                      <a:gd fmla="*/ 26 h 32" name="T69"/>
                      <a:gd fmla="*/ 20 w 28" name="T70"/>
                      <a:gd fmla="*/ 21 h 32" name="T71"/>
                      <a:gd fmla="*/ 6 w 28" name="T72"/>
                      <a:gd fmla="*/ 25 h 32" name="T73"/>
                      <a:gd fmla="*/ 1 w 28" name="T74"/>
                      <a:gd fmla="*/ 25 h 32" name="T75"/>
                      <a:gd fmla="*/ 7 w 28" name="T76"/>
                      <a:gd fmla="*/ 20 h 32" name="T77"/>
                      <a:gd fmla="*/ 9 w 28" name="T78"/>
                      <a:gd fmla="*/ 31 h 32" name="T79"/>
                      <a:gd fmla="*/ 25 w 28" name="T80"/>
                      <a:gd fmla="*/ 26 h 32" name="T81"/>
                      <a:gd fmla="*/ 19 w 28" name="T82"/>
                      <a:gd fmla="*/ 28 h 32" name="T83"/>
                      <a:gd fmla="*/ 17 w 28" name="T84"/>
                      <a:gd fmla="*/ 26 h 32" name="T85"/>
                      <a:gd fmla="*/ 13 w 28" name="T86"/>
                      <a:gd fmla="*/ 28 h 32" name="T87"/>
                      <a:gd fmla="*/ 6 w 28" name="T88"/>
                      <a:gd fmla="*/ 28 h 32" name="T89"/>
                      <a:gd fmla="*/ 4 w 28" name="T90"/>
                      <a:gd fmla="*/ 28 h 32" name="T91"/>
                      <a:gd fmla="*/ 2 w 28" name="T92"/>
                      <a:gd fmla="*/ 29 h 32" name="T93"/>
                      <a:gd fmla="*/ 4 w 28" name="T94"/>
                      <a:gd fmla="*/ 27 h 32" name="T95"/>
                      <a:gd fmla="*/ 9 w 28" name="T96"/>
                      <a:gd fmla="*/ 25 h 32" name="T97"/>
                      <a:gd fmla="*/ 8 w 28" name="T98"/>
                      <a:gd fmla="*/ 5 h 32" name="T99"/>
                      <a:gd fmla="*/ 9 w 28" name="T100"/>
                      <a:gd fmla="*/ 6 h 32" name="T101"/>
                      <a:gd fmla="*/ 19 w 28" name="T102"/>
                      <a:gd fmla="*/ 16 h 32" name="T103"/>
                      <a:gd fmla="*/ 14 w 28" name="T104"/>
                      <a:gd fmla="*/ 11 h 32" name="T105"/>
                      <a:gd fmla="*/ 18 w 28" name="T106"/>
                      <a:gd fmla="*/ 19 h 32" name="T107"/>
                      <a:gd fmla="*/ 19 w 28" name="T108"/>
                      <a:gd fmla="*/ 17 h 32" name="T109"/>
                      <a:gd fmla="*/ 15 w 28" name="T110"/>
                      <a:gd fmla="*/ 14 h 32" name="T111"/>
                      <a:gd fmla="*/ 13 w 28" name="T112"/>
                      <a:gd fmla="*/ 13 h 32" name="T113"/>
                      <a:gd fmla="*/ 10 w 28" name="T114"/>
                      <a:gd fmla="*/ 6 h 32" name="T115"/>
                      <a:gd fmla="*/ 7 w 28" name="T116"/>
                      <a:gd fmla="*/ 1 h 32" name="T117"/>
                      <a:gd fmla="*/ 6 w 28" name="T118"/>
                      <a:gd fmla="*/ 9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28">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85"/>
                  <p:cNvSpPr/>
                  <p:nvPr/>
                </p:nvSpPr>
                <p:spPr bwMode="auto">
                  <a:xfrm>
                    <a:off x="933450" y="2185988"/>
                    <a:ext cx="28575" cy="34925"/>
                  </a:xfrm>
                  <a:custGeom>
                    <a:gdLst>
                      <a:gd fmla="*/ 23 w 26" name="T0"/>
                      <a:gd fmla="*/ 6 h 32" name="T1"/>
                      <a:gd fmla="*/ 7 w 26" name="T2"/>
                      <a:gd fmla="*/ 8 h 32" name="T3"/>
                      <a:gd fmla="*/ 13 w 26" name="T4"/>
                      <a:gd fmla="*/ 14 h 32" name="T5"/>
                      <a:gd fmla="*/ 22 w 26" name="T6"/>
                      <a:gd fmla="*/ 22 h 32" name="T7"/>
                      <a:gd fmla="*/ 11 w 26" name="T8"/>
                      <a:gd fmla="*/ 28 h 32" name="T9"/>
                      <a:gd fmla="*/ 4 w 26" name="T10"/>
                      <a:gd fmla="*/ 24 h 32" name="T11"/>
                      <a:gd fmla="*/ 6 w 26" name="T12"/>
                      <a:gd fmla="*/ 15 h 32" name="T13"/>
                      <a:gd fmla="*/ 5 w 26" name="T14"/>
                      <a:gd fmla="*/ 14 h 32" name="T15"/>
                      <a:gd fmla="*/ 6 w 26" name="T16"/>
                      <a:gd fmla="*/ 27 h 32" name="T17"/>
                      <a:gd fmla="*/ 21 w 26" name="T18"/>
                      <a:gd fmla="*/ 29 h 32" name="T19"/>
                      <a:gd fmla="*/ 20 w 26" name="T20"/>
                      <a:gd fmla="*/ 17 h 32" name="T21"/>
                      <a:gd fmla="*/ 10 w 26" name="T22"/>
                      <a:gd fmla="*/ 10 h 32" name="T23"/>
                      <a:gd fmla="*/ 13 w 26" name="T24"/>
                      <a:gd fmla="*/ 3 h 32" name="T25"/>
                      <a:gd fmla="*/ 22 w 26" name="T26"/>
                      <a:gd fmla="*/ 6 h 32" name="T27"/>
                      <a:gd fmla="*/ 23 w 26" name="T28"/>
                      <a:gd fmla="*/ 6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6">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86"/>
                  <p:cNvSpPr/>
                  <p:nvPr/>
                </p:nvSpPr>
                <p:spPr bwMode="auto">
                  <a:xfrm>
                    <a:off x="955675" y="2198688"/>
                    <a:ext cx="15875" cy="20638"/>
                  </a:xfrm>
                  <a:custGeom>
                    <a:gdLst>
                      <a:gd fmla="*/ 4 w 14" name="T0"/>
                      <a:gd fmla="*/ 7 h 19" name="T1"/>
                      <a:gd fmla="*/ 4 w 14" name="T2"/>
                      <a:gd fmla="*/ 2 h 19" name="T3"/>
                      <a:gd fmla="*/ 2 w 14" name="T4"/>
                      <a:gd fmla="*/ 2 h 19" name="T5"/>
                      <a:gd fmla="*/ 7 w 14" name="T6"/>
                      <a:gd fmla="*/ 19 h 19" name="T7"/>
                      <a:gd fmla="*/ 11 w 14" name="T8"/>
                      <a:gd fmla="*/ 1 h 19" name="T9"/>
                      <a:gd fmla="*/ 10 w 14" name="T10"/>
                      <a:gd fmla="*/ 1 h 19" name="T11"/>
                      <a:gd fmla="*/ 7 w 14" name="T12"/>
                      <a:gd fmla="*/ 17 h 19" name="T13"/>
                      <a:gd fmla="*/ 4 w 14" name="T14"/>
                      <a:gd fmla="*/ 2 h 19" name="T15"/>
                      <a:gd fmla="*/ 2 w 14" name="T16"/>
                      <a:gd fmla="*/ 2 h 19" name="T17"/>
                      <a:gd fmla="*/ 3 w 14" name="T18"/>
                      <a:gd fmla="*/ 7 h 19" name="T19"/>
                      <a:gd fmla="*/ 4 w 14" name="T20"/>
                      <a:gd fmla="*/ 7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14">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87"/>
                  <p:cNvSpPr/>
                  <p:nvPr/>
                </p:nvSpPr>
                <p:spPr bwMode="auto">
                  <a:xfrm>
                    <a:off x="965200" y="2197101"/>
                    <a:ext cx="15875" cy="22225"/>
                  </a:xfrm>
                  <a:custGeom>
                    <a:gdLst>
                      <a:gd fmla="*/ 14 w 14" name="T0"/>
                      <a:gd fmla="*/ 8 h 20" name="T1"/>
                      <a:gd fmla="*/ 1 w 14" name="T2"/>
                      <a:gd fmla="*/ 9 h 20" name="T3"/>
                      <a:gd fmla="*/ 3 w 14" name="T4"/>
                      <a:gd fmla="*/ 18 h 20" name="T5"/>
                      <a:gd fmla="*/ 11 w 14" name="T6"/>
                      <a:gd fmla="*/ 16 h 20" name="T7"/>
                      <a:gd fmla="*/ 10 w 14" name="T8"/>
                      <a:gd fmla="*/ 15 h 20" name="T9"/>
                      <a:gd fmla="*/ 3 w 14" name="T10"/>
                      <a:gd fmla="*/ 16 h 20" name="T11"/>
                      <a:gd fmla="*/ 3 w 14" name="T12"/>
                      <a:gd fmla="*/ 8 h 20" name="T13"/>
                      <a:gd fmla="*/ 12 w 14" name="T14"/>
                      <a:gd fmla="*/ 8 h 20" name="T15"/>
                      <a:gd fmla="*/ 14 w 14" name="T16"/>
                      <a:gd fmla="*/ 8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4">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88"/>
                  <p:cNvSpPr/>
                  <p:nvPr/>
                </p:nvSpPr>
                <p:spPr bwMode="auto">
                  <a:xfrm>
                    <a:off x="977900" y="2195513"/>
                    <a:ext cx="12700" cy="25400"/>
                  </a:xfrm>
                  <a:custGeom>
                    <a:gdLst>
                      <a:gd fmla="*/ 12 w 13" name="T0"/>
                      <a:gd fmla="*/ 7 h 24" name="T1"/>
                      <a:gd fmla="*/ 1 w 13" name="T2"/>
                      <a:gd fmla="*/ 13 h 24" name="T3"/>
                      <a:gd fmla="*/ 12 w 13" name="T4"/>
                      <a:gd fmla="*/ 16 h 24" name="T5"/>
                      <a:gd fmla="*/ 10 w 13" name="T6"/>
                      <a:gd fmla="*/ 16 h 24" name="T7"/>
                      <a:gd fmla="*/ 2 w 13" name="T8"/>
                      <a:gd fmla="*/ 12 h 24" name="T9"/>
                      <a:gd fmla="*/ 11 w 13" name="T10"/>
                      <a:gd fmla="*/ 7 h 24" name="T11"/>
                      <a:gd fmla="*/ 12 w 13" name="T12"/>
                      <a:gd fmla="*/ 7 h 24" name="T13"/>
                    </a:gdLst>
                    <a:cxnLst>
                      <a:cxn ang="0">
                        <a:pos x="T0" y="T1"/>
                      </a:cxn>
                      <a:cxn ang="0">
                        <a:pos x="T2" y="T3"/>
                      </a:cxn>
                      <a:cxn ang="0">
                        <a:pos x="T4" y="T5"/>
                      </a:cxn>
                      <a:cxn ang="0">
                        <a:pos x="T6" y="T7"/>
                      </a:cxn>
                      <a:cxn ang="0">
                        <a:pos x="T8" y="T9"/>
                      </a:cxn>
                      <a:cxn ang="0">
                        <a:pos x="T10" y="T11"/>
                      </a:cxn>
                      <a:cxn ang="0">
                        <a:pos x="T12" y="T13"/>
                      </a:cxn>
                    </a:cxnLst>
                    <a:rect b="b" l="0" r="r" t="0"/>
                    <a:pathLst>
                      <a:path h="24" w="13">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89"/>
                  <p:cNvSpPr/>
                  <p:nvPr/>
                </p:nvSpPr>
                <p:spPr bwMode="auto">
                  <a:xfrm>
                    <a:off x="989013" y="2197101"/>
                    <a:ext cx="15875" cy="19050"/>
                  </a:xfrm>
                  <a:custGeom>
                    <a:gdLst>
                      <a:gd fmla="*/ 4 w 15" name="T0"/>
                      <a:gd fmla="*/ 10 h 17" name="T1"/>
                      <a:gd fmla="*/ 13 w 15" name="T2"/>
                      <a:gd fmla="*/ 7 h 17" name="T3"/>
                      <a:gd fmla="*/ 13 w 15" name="T4"/>
                      <a:gd fmla="*/ 6 h 17" name="T5"/>
                      <a:gd fmla="*/ 0 w 15" name="T6"/>
                      <a:gd fmla="*/ 12 h 17" name="T7"/>
                      <a:gd fmla="*/ 5 w 15" name="T8"/>
                      <a:gd fmla="*/ 17 h 17" name="T9"/>
                      <a:gd fmla="*/ 14 w 15" name="T10"/>
                      <a:gd fmla="*/ 11 h 17" name="T11"/>
                      <a:gd fmla="*/ 13 w 15" name="T12"/>
                      <a:gd fmla="*/ 10 h 17" name="T13"/>
                      <a:gd fmla="*/ 6 w 15" name="T14"/>
                      <a:gd fmla="*/ 15 h 17" name="T15"/>
                      <a:gd fmla="*/ 2 w 15" name="T16"/>
                      <a:gd fmla="*/ 8 h 17" name="T17"/>
                      <a:gd fmla="*/ 10 w 15" name="T18"/>
                      <a:gd fmla="*/ 6 h 17" name="T19"/>
                      <a:gd fmla="*/ 7 w 15" name="T20"/>
                      <a:gd fmla="*/ 8 h 17" name="T21"/>
                      <a:gd fmla="*/ 3 w 15" name="T22"/>
                      <a:gd fmla="*/ 9 h 17" name="T23"/>
                      <a:gd fmla="*/ 4 w 15" name="T24"/>
                      <a:gd fmla="*/ 10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15">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90"/>
                  <p:cNvSpPr/>
                  <p:nvPr/>
                </p:nvSpPr>
                <p:spPr bwMode="auto">
                  <a:xfrm>
                    <a:off x="1000125" y="2198688"/>
                    <a:ext cx="14288" cy="14288"/>
                  </a:xfrm>
                  <a:custGeom>
                    <a:gdLst>
                      <a:gd fmla="*/ 12 w 13" name="T0"/>
                      <a:gd fmla="*/ 3 h 14" name="T1"/>
                      <a:gd fmla="*/ 8 w 13" name="T2"/>
                      <a:gd fmla="*/ 1 h 14" name="T3"/>
                      <a:gd fmla="*/ 4 w 13" name="T4"/>
                      <a:gd fmla="*/ 3 h 14" name="T5"/>
                      <a:gd fmla="*/ 5 w 13" name="T6"/>
                      <a:gd fmla="*/ 6 h 14" name="T7"/>
                      <a:gd fmla="*/ 6 w 13" name="T8"/>
                      <a:gd fmla="*/ 9 h 14" name="T9"/>
                      <a:gd fmla="*/ 6 w 13" name="T10"/>
                      <a:gd fmla="*/ 11 h 14" name="T11"/>
                      <a:gd fmla="*/ 2 w 13" name="T12"/>
                      <a:gd fmla="*/ 12 h 14" name="T13"/>
                      <a:gd fmla="*/ 1 w 13" name="T14"/>
                      <a:gd fmla="*/ 13 h 14" name="T15"/>
                      <a:gd fmla="*/ 8 w 13" name="T16"/>
                      <a:gd fmla="*/ 9 h 14" name="T17"/>
                      <a:gd fmla="*/ 7 w 13" name="T18"/>
                      <a:gd fmla="*/ 8 h 14" name="T19"/>
                      <a:gd fmla="*/ 6 w 13" name="T20"/>
                      <a:gd fmla="*/ 5 h 14" name="T21"/>
                      <a:gd fmla="*/ 6 w 13" name="T22"/>
                      <a:gd fmla="*/ 2 h 14" name="T23"/>
                      <a:gd fmla="*/ 11 w 13" name="T24"/>
                      <a:gd fmla="*/ 4 h 14" name="T25"/>
                      <a:gd fmla="*/ 12 w 13" name="T26"/>
                      <a:gd fmla="*/ 3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13">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Freeform 91"/>
                  <p:cNvSpPr/>
                  <p:nvPr/>
                </p:nvSpPr>
                <p:spPr bwMode="auto">
                  <a:xfrm>
                    <a:off x="1009650" y="2195513"/>
                    <a:ext cx="14288" cy="20638"/>
                  </a:xfrm>
                  <a:custGeom>
                    <a:gdLst>
                      <a:gd fmla="*/ 12 w 13" name="T0"/>
                      <a:gd fmla="*/ 1 h 19" name="T1"/>
                      <a:gd fmla="*/ 7 w 13" name="T2"/>
                      <a:gd fmla="*/ 1 h 19" name="T3"/>
                      <a:gd fmla="*/ 5 w 13" name="T4"/>
                      <a:gd fmla="*/ 5 h 19" name="T5"/>
                      <a:gd fmla="*/ 6 w 13" name="T6"/>
                      <a:gd fmla="*/ 7 h 19" name="T7"/>
                      <a:gd fmla="*/ 9 w 13" name="T8"/>
                      <a:gd fmla="*/ 11 h 19" name="T9"/>
                      <a:gd fmla="*/ 1 w 13" name="T10"/>
                      <a:gd fmla="*/ 16 h 19" name="T11"/>
                      <a:gd fmla="*/ 0 w 13" name="T12"/>
                      <a:gd fmla="*/ 17 h 19" name="T13"/>
                      <a:gd fmla="*/ 11 w 13" name="T14"/>
                      <a:gd fmla="*/ 12 h 19" name="T15"/>
                      <a:gd fmla="*/ 9 w 13" name="T16"/>
                      <a:gd fmla="*/ 8 h 19" name="T17"/>
                      <a:gd fmla="*/ 8 w 13" name="T18"/>
                      <a:gd fmla="*/ 6 h 19" name="T19"/>
                      <a:gd fmla="*/ 11 w 13" name="T20"/>
                      <a:gd fmla="*/ 2 h 19" name="T21"/>
                      <a:gd fmla="*/ 12 w 13" name="T22"/>
                      <a:gd fmla="*/ 1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13">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Freeform 97"/>
                  <p:cNvSpPr/>
                  <p:nvPr/>
                </p:nvSpPr>
                <p:spPr bwMode="auto">
                  <a:xfrm>
                    <a:off x="1068388" y="2146301"/>
                    <a:ext cx="36513" cy="39688"/>
                  </a:xfrm>
                  <a:custGeom>
                    <a:gdLst>
                      <a:gd fmla="*/ 3 w 35" name="T0"/>
                      <a:gd fmla="*/ 17 h 37" name="T1"/>
                      <a:gd fmla="*/ 6 w 35" name="T2"/>
                      <a:gd fmla="*/ 13 h 37" name="T3"/>
                      <a:gd fmla="*/ 5 w 35" name="T4"/>
                      <a:gd fmla="*/ 26 h 37" name="T5"/>
                      <a:gd fmla="*/ 5 w 35" name="T6"/>
                      <a:gd fmla="*/ 30 h 37" name="T7"/>
                      <a:gd fmla="*/ 11 w 35" name="T8"/>
                      <a:gd fmla="*/ 12 h 37" name="T9"/>
                      <a:gd fmla="*/ 10 w 35" name="T10"/>
                      <a:gd fmla="*/ 32 h 37" name="T11"/>
                      <a:gd fmla="*/ 11 w 35" name="T12"/>
                      <a:gd fmla="*/ 35 h 37" name="T13"/>
                      <a:gd fmla="*/ 17 w 35" name="T14"/>
                      <a:gd fmla="*/ 13 h 37" name="T15"/>
                      <a:gd fmla="*/ 15 w 35" name="T16"/>
                      <a:gd fmla="*/ 33 h 37" name="T17"/>
                      <a:gd fmla="*/ 19 w 35" name="T18"/>
                      <a:gd fmla="*/ 14 h 37" name="T19"/>
                      <a:gd fmla="*/ 17 w 35" name="T20"/>
                      <a:gd fmla="*/ 28 h 37" name="T21"/>
                      <a:gd fmla="*/ 15 w 35" name="T22"/>
                      <a:gd fmla="*/ 36 h 37" name="T23"/>
                      <a:gd fmla="*/ 17 w 35" name="T24"/>
                      <a:gd fmla="*/ 33 h 37" name="T25"/>
                      <a:gd fmla="*/ 19 w 35" name="T26"/>
                      <a:gd fmla="*/ 10 h 37" name="T27"/>
                      <a:gd fmla="*/ 21 w 35" name="T28"/>
                      <a:gd fmla="*/ 7 h 37" name="T29"/>
                      <a:gd fmla="*/ 21 w 35" name="T30"/>
                      <a:gd fmla="*/ 15 h 37" name="T31"/>
                      <a:gd fmla="*/ 21 w 35" name="T32"/>
                      <a:gd fmla="*/ 20 h 37" name="T33"/>
                      <a:gd fmla="*/ 25 w 35" name="T34"/>
                      <a:gd fmla="*/ 7 h 37" name="T35"/>
                      <a:gd fmla="*/ 25 w 35" name="T36"/>
                      <a:gd fmla="*/ 19 h 37" name="T37"/>
                      <a:gd fmla="*/ 25 w 35" name="T38"/>
                      <a:gd fmla="*/ 21 h 37" name="T39"/>
                      <a:gd fmla="*/ 30 w 35" name="T40"/>
                      <a:gd fmla="*/ 6 h 37" name="T41"/>
                      <a:gd fmla="*/ 31 w 35" name="T42"/>
                      <a:gd fmla="*/ 14 h 37" name="T43"/>
                      <a:gd fmla="*/ 34 w 35" name="T44"/>
                      <a:gd fmla="*/ 5 h 37" name="T45"/>
                      <a:gd fmla="*/ 31 w 35" name="T46"/>
                      <a:gd fmla="*/ 18 h 37" name="T47"/>
                      <a:gd fmla="*/ 26 w 35" name="T48"/>
                      <a:gd fmla="*/ 16 h 37" name="T49"/>
                      <a:gd fmla="*/ 28 w 35" name="T50"/>
                      <a:gd fmla="*/ 5 h 37" name="T51"/>
                      <a:gd fmla="*/ 25 w 35" name="T52"/>
                      <a:gd fmla="*/ 12 h 37" name="T53"/>
                      <a:gd fmla="*/ 21 w 35" name="T54"/>
                      <a:gd fmla="*/ 20 h 37" name="T55"/>
                      <a:gd fmla="*/ 22 w 35" name="T56"/>
                      <a:gd fmla="*/ 6 h 37" name="T57"/>
                      <a:gd fmla="*/ 21 w 35" name="T58"/>
                      <a:gd fmla="*/ 5 h 37" name="T59"/>
                      <a:gd fmla="*/ 20 w 35" name="T60"/>
                      <a:gd fmla="*/ 13 h 37" name="T61"/>
                      <a:gd fmla="*/ 16 w 35" name="T62"/>
                      <a:gd fmla="*/ 34 h 37" name="T63"/>
                      <a:gd fmla="*/ 17 w 35" name="T64"/>
                      <a:gd fmla="*/ 36 h 37" name="T65"/>
                      <a:gd fmla="*/ 16 w 35" name="T66"/>
                      <a:gd fmla="*/ 31 h 37" name="T67"/>
                      <a:gd fmla="*/ 19 w 35" name="T68"/>
                      <a:gd fmla="*/ 8 h 37" name="T69"/>
                      <a:gd fmla="*/ 18 w 35" name="T70"/>
                      <a:gd fmla="*/ 10 h 37" name="T71"/>
                      <a:gd fmla="*/ 12 w 35" name="T72"/>
                      <a:gd fmla="*/ 33 h 37" name="T73"/>
                      <a:gd fmla="*/ 14 w 35" name="T74"/>
                      <a:gd fmla="*/ 8 h 37" name="T75"/>
                      <a:gd fmla="*/ 11 w 35" name="T76"/>
                      <a:gd fmla="*/ 20 h 37" name="T77"/>
                      <a:gd fmla="*/ 8 w 35" name="T78"/>
                      <a:gd fmla="*/ 24 h 37" name="T79"/>
                      <a:gd fmla="*/ 8 w 35" name="T80"/>
                      <a:gd fmla="*/ 13 h 37" name="T81"/>
                      <a:gd fmla="*/ 7 w 35" name="T82"/>
                      <a:gd fmla="*/ 11 h 37" name="T83"/>
                      <a:gd fmla="*/ 2 w 35" name="T84"/>
                      <a:gd fmla="*/ 26 h 37" name="T85"/>
                      <a:gd fmla="*/ 0 w 35" name="T86"/>
                      <a:gd fmla="*/ 25 h 3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 w="35">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98"/>
                  <p:cNvSpPr/>
                  <p:nvPr/>
                </p:nvSpPr>
                <p:spPr bwMode="auto">
                  <a:xfrm>
                    <a:off x="1085850" y="2182813"/>
                    <a:ext cx="6350" cy="3175"/>
                  </a:xfrm>
                  <a:custGeom>
                    <a:gdLst>
                      <a:gd fmla="*/ 1 w 6" name="T0"/>
                      <a:gd fmla="*/ 1 h 4" name="T1"/>
                      <a:gd fmla="*/ 1 w 6" name="T2"/>
                      <a:gd fmla="*/ 4 h 4" name="T3"/>
                      <a:gd fmla="*/ 2 w 6" name="T4"/>
                      <a:gd fmla="*/ 4 h 4" name="T5"/>
                      <a:gd fmla="*/ 4 w 6" name="T6"/>
                      <a:gd fmla="*/ 2 h 4" name="T7"/>
                      <a:gd fmla="*/ 5 w 6" name="T8"/>
                      <a:gd fmla="*/ 1 h 4" name="T9"/>
                      <a:gd fmla="*/ 5 w 6" name="T10"/>
                      <a:gd fmla="*/ 0 h 4" name="T11"/>
                      <a:gd fmla="*/ 2 w 6" name="T12"/>
                      <a:gd fmla="*/ 1 h 4" name="T13"/>
                      <a:gd fmla="*/ 1 w 6" name="T14"/>
                      <a:gd fmla="*/ 3 h 4" name="T15"/>
                      <a:gd fmla="*/ 2 w 6" name="T16"/>
                      <a:gd fmla="*/ 3 h 4" name="T17"/>
                      <a:gd fmla="*/ 2 w 6" name="T18"/>
                      <a:gd fmla="*/ 1 h 4" name="T19"/>
                      <a:gd fmla="*/ 1 w 6" name="T20"/>
                      <a:gd fmla="*/ 1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100"/>
                  <p:cNvSpPr/>
                  <p:nvPr/>
                </p:nvSpPr>
                <p:spPr bwMode="auto">
                  <a:xfrm>
                    <a:off x="1066800" y="2141538"/>
                    <a:ext cx="46038" cy="42863"/>
                  </a:xfrm>
                  <a:custGeom>
                    <a:gdLst>
                      <a:gd fmla="*/ 20 w 44" name="T0"/>
                      <a:gd fmla="*/ 29 h 40" name="T1"/>
                      <a:gd fmla="*/ 26 w 44" name="T2"/>
                      <a:gd fmla="*/ 25 h 40" name="T3"/>
                      <a:gd fmla="*/ 22 w 44" name="T4"/>
                      <a:gd fmla="*/ 28 h 40" name="T5"/>
                      <a:gd fmla="*/ 26 w 44" name="T6"/>
                      <a:gd fmla="*/ 16 h 40" name="T7"/>
                      <a:gd fmla="*/ 19 w 44" name="T8"/>
                      <a:gd fmla="*/ 17 h 40" name="T9"/>
                      <a:gd fmla="*/ 17 w 44" name="T10"/>
                      <a:gd fmla="*/ 27 h 40" name="T11"/>
                      <a:gd fmla="*/ 14 w 44" name="T12"/>
                      <a:gd fmla="*/ 35 h 40" name="T13"/>
                      <a:gd fmla="*/ 13 w 44" name="T14"/>
                      <a:gd fmla="*/ 21 h 40" name="T15"/>
                      <a:gd fmla="*/ 8 w 44" name="T16"/>
                      <a:gd fmla="*/ 23 h 40" name="T17"/>
                      <a:gd fmla="*/ 6 w 44" name="T18"/>
                      <a:gd fmla="*/ 22 h 40" name="T19"/>
                      <a:gd fmla="*/ 4 w 44" name="T20"/>
                      <a:gd fmla="*/ 25 h 40" name="T21"/>
                      <a:gd fmla="*/ 1 w 44" name="T22"/>
                      <a:gd fmla="*/ 23 h 40" name="T23"/>
                      <a:gd fmla="*/ 14 w 44" name="T24"/>
                      <a:gd fmla="*/ 13 h 40" name="T25"/>
                      <a:gd fmla="*/ 17 w 44" name="T26"/>
                      <a:gd fmla="*/ 11 h 40" name="T27"/>
                      <a:gd fmla="*/ 10 w 44" name="T28"/>
                      <a:gd fmla="*/ 17 h 40" name="T29"/>
                      <a:gd fmla="*/ 34 w 44" name="T30"/>
                      <a:gd fmla="*/ 18 h 40" name="T31"/>
                      <a:gd fmla="*/ 15 w 44" name="T32"/>
                      <a:gd fmla="*/ 34 h 40" name="T33"/>
                      <a:gd fmla="*/ 9 w 44" name="T34"/>
                      <a:gd fmla="*/ 35 h 40" name="T35"/>
                      <a:gd fmla="*/ 9 w 44" name="T36"/>
                      <a:gd fmla="*/ 28 h 40" name="T37"/>
                      <a:gd fmla="*/ 8 w 44" name="T38"/>
                      <a:gd fmla="*/ 24 h 40" name="T39"/>
                      <a:gd fmla="*/ 10 w 44" name="T40"/>
                      <a:gd fmla="*/ 17 h 40" name="T41"/>
                      <a:gd fmla="*/ 13 w 44" name="T42"/>
                      <a:gd fmla="*/ 24 h 40" name="T43"/>
                      <a:gd fmla="*/ 17 w 44" name="T44"/>
                      <a:gd fmla="*/ 25 h 40" name="T45"/>
                      <a:gd fmla="*/ 20 w 44" name="T46"/>
                      <a:gd fmla="*/ 18 h 40" name="T47"/>
                      <a:gd fmla="*/ 24 w 44" name="T48"/>
                      <a:gd fmla="*/ 23 h 40" name="T49"/>
                      <a:gd fmla="*/ 27 w 44" name="T50"/>
                      <a:gd fmla="*/ 20 h 40" name="T51"/>
                      <a:gd fmla="*/ 33 w 44" name="T52"/>
                      <a:gd fmla="*/ 17 h 40" name="T53"/>
                      <a:gd fmla="*/ 32 w 44" name="T54"/>
                      <a:gd fmla="*/ 13 h 40" name="T55"/>
                      <a:gd fmla="*/ 30 w 44" name="T56"/>
                      <a:gd fmla="*/ 11 h 40" name="T57"/>
                      <a:gd fmla="*/ 29 w 44" name="T58"/>
                      <a:gd fmla="*/ 18 h 40" name="T59"/>
                      <a:gd fmla="*/ 24 w 44" name="T60"/>
                      <a:gd fmla="*/ 23 h 40" name="T61"/>
                      <a:gd fmla="*/ 24 w 44" name="T62"/>
                      <a:gd fmla="*/ 12 h 40" name="T63"/>
                      <a:gd fmla="*/ 23 w 44" name="T64"/>
                      <a:gd fmla="*/ 14 h 40" name="T65"/>
                      <a:gd fmla="*/ 21 w 44" name="T66"/>
                      <a:gd fmla="*/ 25 h 40" name="T67"/>
                      <a:gd fmla="*/ 17 w 44" name="T68"/>
                      <a:gd fmla="*/ 25 h 40" name="T69"/>
                      <a:gd fmla="*/ 17 w 44" name="T70"/>
                      <a:gd fmla="*/ 14 h 40" name="T71"/>
                      <a:gd fmla="*/ 13 w 44" name="T72"/>
                      <a:gd fmla="*/ 15 h 40" name="T73"/>
                      <a:gd fmla="*/ 8 w 44" name="T74"/>
                      <a:gd fmla="*/ 22 h 40" name="T75"/>
                      <a:gd fmla="*/ 7 w 44" name="T76"/>
                      <a:gd fmla="*/ 27 h 40" name="T77"/>
                      <a:gd fmla="*/ 6 w 44" name="T78"/>
                      <a:gd fmla="*/ 30 h 40" name="T79"/>
                      <a:gd fmla="*/ 10 w 44" name="T80"/>
                      <a:gd fmla="*/ 34 h 40" name="T81"/>
                      <a:gd fmla="*/ 13 w 44" name="T82"/>
                      <a:gd fmla="*/ 39 h 40" name="T83"/>
                      <a:gd fmla="*/ 15 w 44" name="T84"/>
                      <a:gd fmla="*/ 38 h 40" name="T85"/>
                      <a:gd fmla="*/ 17 w 44" name="T86"/>
                      <a:gd fmla="*/ 35 h 40" name="T87"/>
                      <a:gd fmla="*/ 9 w 44" name="T88"/>
                      <a:gd fmla="*/ 16 h 40" name="T89"/>
                      <a:gd fmla="*/ 16 w 44" name="T90"/>
                      <a:gd fmla="*/ 10 h 40" name="T91"/>
                      <a:gd fmla="*/ 17 w 44" name="T92"/>
                      <a:gd fmla="*/ 12 h 40" name="T93"/>
                      <a:gd fmla="*/ 2 w 44" name="T94"/>
                      <a:gd fmla="*/ 24 h 40" name="T95"/>
                      <a:gd fmla="*/ 5 w 44" name="T96"/>
                      <a:gd fmla="*/ 23 h 40" name="T97"/>
                      <a:gd fmla="*/ 5 w 44" name="T98"/>
                      <a:gd fmla="*/ 27 h 40" name="T99"/>
                      <a:gd fmla="*/ 8 w 44" name="T100"/>
                      <a:gd fmla="*/ 34 h 40" name="T101"/>
                      <a:gd fmla="*/ 9 w 44" name="T102"/>
                      <a:gd fmla="*/ 27 h 40" name="T103"/>
                      <a:gd fmla="*/ 14 w 44" name="T104"/>
                      <a:gd fmla="*/ 24 h 40" name="T105"/>
                      <a:gd fmla="*/ 16 w 44" name="T106"/>
                      <a:gd fmla="*/ 23 h 40" name="T107"/>
                      <a:gd fmla="*/ 17 w 44" name="T108"/>
                      <a:gd fmla="*/ 32 h 40" name="T109"/>
                      <a:gd fmla="*/ 21 w 44" name="T110"/>
                      <a:gd fmla="*/ 24 h 40" name="T111"/>
                      <a:gd fmla="*/ 25 w 44" name="T112"/>
                      <a:gd fmla="*/ 15 h 40" name="T113"/>
                      <a:gd fmla="*/ 26 w 44" name="T114"/>
                      <a:gd fmla="*/ 21 h 40" name="T115"/>
                      <a:gd fmla="*/ 26 w 44" name="T116"/>
                      <a:gd fmla="*/ 25 h 40" name="T117"/>
                      <a:gd fmla="*/ 22 w 44" name="T118"/>
                      <a:gd fmla="*/ 29 h 40" name="T119"/>
                      <a:gd fmla="*/ 19 w 44" name="T120"/>
                      <a:gd fmla="*/ 29 h 40" name="T121"/>
                      <a:gd fmla="*/ 20 w 44" name="T122"/>
                      <a:gd fmla="*/ 22 h 4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 w="44">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151"/>
                  <p:cNvSpPr/>
                  <p:nvPr/>
                </p:nvSpPr>
                <p:spPr bwMode="auto">
                  <a:xfrm>
                    <a:off x="889000" y="2473326"/>
                    <a:ext cx="82550" cy="85725"/>
                  </a:xfrm>
                  <a:custGeom>
                    <a:gdLst>
                      <a:gd fmla="*/ 52 w 79" name="T0"/>
                      <a:gd fmla="*/ 6 h 81" name="T1"/>
                      <a:gd fmla="*/ 6 w 79" name="T2"/>
                      <a:gd fmla="*/ 36 h 81" name="T3"/>
                      <a:gd fmla="*/ 34 w 79" name="T4"/>
                      <a:gd fmla="*/ 78 h 81" name="T5"/>
                      <a:gd fmla="*/ 77 w 79" name="T6"/>
                      <a:gd fmla="*/ 45 h 81" name="T7"/>
                      <a:gd fmla="*/ 44 w 79" name="T8"/>
                      <a:gd fmla="*/ 4 h 81" name="T9"/>
                      <a:gd fmla="*/ 44 w 79" name="T10"/>
                      <a:gd fmla="*/ 6 h 81" name="T11"/>
                      <a:gd fmla="*/ 76 w 79" name="T12"/>
                      <a:gd fmla="*/ 42 h 81" name="T13"/>
                      <a:gd fmla="*/ 36 w 79" name="T14"/>
                      <a:gd fmla="*/ 77 h 81" name="T15"/>
                      <a:gd fmla="*/ 7 w 79" name="T16"/>
                      <a:gd fmla="*/ 36 h 81" name="T17"/>
                      <a:gd fmla="*/ 52 w 79" name="T18"/>
                      <a:gd fmla="*/ 7 h 81" name="T19"/>
                      <a:gd fmla="*/ 52 w 79" name="T20"/>
                      <a:gd fmla="*/ 6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79">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152"/>
                  <p:cNvSpPr/>
                  <p:nvPr/>
                </p:nvSpPr>
                <p:spPr bwMode="auto">
                  <a:xfrm>
                    <a:off x="901700" y="2476501"/>
                    <a:ext cx="31750" cy="23813"/>
                  </a:xfrm>
                  <a:custGeom>
                    <a:gdLst>
                      <a:gd fmla="*/ 1 w 31" name="T0"/>
                      <a:gd fmla="*/ 18 h 23" name="T1"/>
                      <a:gd fmla="*/ 31 w 31" name="T2"/>
                      <a:gd fmla="*/ 1 h 23" name="T3"/>
                      <a:gd fmla="*/ 29 w 31" name="T4"/>
                      <a:gd fmla="*/ 1 h 23" name="T5"/>
                      <a:gd fmla="*/ 1 w 31" name="T6"/>
                      <a:gd fmla="*/ 17 h 23" name="T7"/>
                      <a:gd fmla="*/ 1 w 31" name="T8"/>
                      <a:gd fmla="*/ 18 h 23" name="T9"/>
                    </a:gdLst>
                    <a:cxnLst>
                      <a:cxn ang="0">
                        <a:pos x="T0" y="T1"/>
                      </a:cxn>
                      <a:cxn ang="0">
                        <a:pos x="T2" y="T3"/>
                      </a:cxn>
                      <a:cxn ang="0">
                        <a:pos x="T4" y="T5"/>
                      </a:cxn>
                      <a:cxn ang="0">
                        <a:pos x="T6" y="T7"/>
                      </a:cxn>
                      <a:cxn ang="0">
                        <a:pos x="T8" y="T9"/>
                      </a:cxn>
                    </a:cxnLst>
                    <a:rect b="b" l="0" r="r" t="0"/>
                    <a:pathLst>
                      <a:path h="23" w="31">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153"/>
                  <p:cNvSpPr/>
                  <p:nvPr/>
                </p:nvSpPr>
                <p:spPr bwMode="auto">
                  <a:xfrm>
                    <a:off x="904875" y="2481263"/>
                    <a:ext cx="63500" cy="73025"/>
                  </a:xfrm>
                  <a:custGeom>
                    <a:gdLst>
                      <a:gd fmla="*/ 33 w 61" name="T0"/>
                      <a:gd fmla="*/ 1 h 68" name="T1"/>
                      <a:gd fmla="*/ 33 w 61" name="T2"/>
                      <a:gd fmla="*/ 16 h 68" name="T3"/>
                      <a:gd fmla="*/ 29 w 61" name="T4"/>
                      <a:gd fmla="*/ 34 h 68" name="T5"/>
                      <a:gd fmla="*/ 35 w 61" name="T6"/>
                      <a:gd fmla="*/ 47 h 68" name="T7"/>
                      <a:gd fmla="*/ 48 w 61" name="T8"/>
                      <a:gd fmla="*/ 44 h 68" name="T9"/>
                      <a:gd fmla="*/ 50 w 61" name="T10"/>
                      <a:gd fmla="*/ 41 h 68" name="T11"/>
                      <a:gd fmla="*/ 53 w 61" name="T12"/>
                      <a:gd fmla="*/ 38 h 68" name="T13"/>
                      <a:gd fmla="*/ 54 w 61" name="T14"/>
                      <a:gd fmla="*/ 41 h 68" name="T15"/>
                      <a:gd fmla="*/ 55 w 61" name="T16"/>
                      <a:gd fmla="*/ 41 h 68" name="T17"/>
                      <a:gd fmla="*/ 59 w 61" name="T18"/>
                      <a:gd fmla="*/ 42 h 68" name="T19"/>
                      <a:gd fmla="*/ 57 w 61" name="T20"/>
                      <a:gd fmla="*/ 46 h 68" name="T21"/>
                      <a:gd fmla="*/ 57 w 61" name="T22"/>
                      <a:gd fmla="*/ 48 h 68" name="T23"/>
                      <a:gd fmla="*/ 46 w 61" name="T24"/>
                      <a:gd fmla="*/ 48 h 68" name="T25"/>
                      <a:gd fmla="*/ 45 w 61" name="T26"/>
                      <a:gd fmla="*/ 47 h 68" name="T27"/>
                      <a:gd fmla="*/ 39 w 61" name="T28"/>
                      <a:gd fmla="*/ 46 h 68" name="T29"/>
                      <a:gd fmla="*/ 25 w 61" name="T30"/>
                      <a:gd fmla="*/ 37 h 68" name="T31"/>
                      <a:gd fmla="*/ 18 w 61" name="T32"/>
                      <a:gd fmla="*/ 33 h 68" name="T33"/>
                      <a:gd fmla="*/ 15 w 61" name="T34"/>
                      <a:gd fmla="*/ 38 h 68" name="T35"/>
                      <a:gd fmla="*/ 8 w 61" name="T36"/>
                      <a:gd fmla="*/ 37 h 68" name="T37"/>
                      <a:gd fmla="*/ 1 w 61" name="T38"/>
                      <a:gd fmla="*/ 48 h 68" name="T39"/>
                      <a:gd fmla="*/ 12 w 61" name="T40"/>
                      <a:gd fmla="*/ 68 h 68" name="T41"/>
                      <a:gd fmla="*/ 12 w 61" name="T42"/>
                      <a:gd fmla="*/ 67 h 68" name="T43"/>
                      <a:gd fmla="*/ 2 w 61" name="T44"/>
                      <a:gd fmla="*/ 50 h 68" name="T45"/>
                      <a:gd fmla="*/ 9 w 61" name="T46"/>
                      <a:gd fmla="*/ 39 h 68" name="T47"/>
                      <a:gd fmla="*/ 15 w 61" name="T48"/>
                      <a:gd fmla="*/ 45 h 68" name="T49"/>
                      <a:gd fmla="*/ 16 w 61" name="T50"/>
                      <a:gd fmla="*/ 45 h 68" name="T51"/>
                      <a:gd fmla="*/ 24 w 61" name="T52"/>
                      <a:gd fmla="*/ 38 h 68" name="T53"/>
                      <a:gd fmla="*/ 31 w 61" name="T54"/>
                      <a:gd fmla="*/ 45 h 68" name="T55"/>
                      <a:gd fmla="*/ 39 w 61" name="T56"/>
                      <a:gd fmla="*/ 48 h 68" name="T57"/>
                      <a:gd fmla="*/ 44 w 61" name="T58"/>
                      <a:gd fmla="*/ 54 h 68" name="T59"/>
                      <a:gd fmla="*/ 51 w 61" name="T60"/>
                      <a:gd fmla="*/ 57 h 68" name="T61"/>
                      <a:gd fmla="*/ 61 w 61" name="T62"/>
                      <a:gd fmla="*/ 40 h 68" name="T63"/>
                      <a:gd fmla="*/ 61 w 61" name="T64"/>
                      <a:gd fmla="*/ 39 h 68" name="T65"/>
                      <a:gd fmla="*/ 54 w 61" name="T66"/>
                      <a:gd fmla="*/ 37 h 68" name="T67"/>
                      <a:gd fmla="*/ 50 w 61" name="T68"/>
                      <a:gd fmla="*/ 33 h 68" name="T69"/>
                      <a:gd fmla="*/ 49 w 61" name="T70"/>
                      <a:gd fmla="*/ 33 h 68" name="T71"/>
                      <a:gd fmla="*/ 48 w 61" name="T72"/>
                      <a:gd fmla="*/ 39 h 68" name="T73"/>
                      <a:gd fmla="*/ 30 w 61" name="T74"/>
                      <a:gd fmla="*/ 35 h 68" name="T75"/>
                      <a:gd fmla="*/ 35 w 61" name="T76"/>
                      <a:gd fmla="*/ 22 h 68" name="T77"/>
                      <a:gd fmla="*/ 34 w 61" name="T78"/>
                      <a:gd fmla="*/ 1 h 68" name="T79"/>
                      <a:gd fmla="*/ 33 w 61" name="T80"/>
                      <a:gd fmla="*/ 1 h 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8" w="61">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154"/>
                  <p:cNvSpPr/>
                  <p:nvPr/>
                </p:nvSpPr>
                <p:spPr bwMode="auto">
                  <a:xfrm>
                    <a:off x="942975" y="2517776"/>
                    <a:ext cx="9525" cy="9525"/>
                  </a:xfrm>
                  <a:custGeom>
                    <a:gdLst>
                      <a:gd fmla="*/ 2 w 9" name="T0"/>
                      <a:gd fmla="*/ 5 h 9" name="T1"/>
                      <a:gd fmla="*/ 5 w 9" name="T2"/>
                      <a:gd fmla="*/ 2 h 9" name="T3"/>
                      <a:gd fmla="*/ 3 w 9" name="T4"/>
                      <a:gd fmla="*/ 5 h 9" name="T5"/>
                      <a:gd fmla="*/ 0 w 9" name="T6"/>
                      <a:gd fmla="*/ 8 h 9" name="T7"/>
                      <a:gd fmla="*/ 1 w 9" name="T8"/>
                      <a:gd fmla="*/ 9 h 9" name="T9"/>
                      <a:gd fmla="*/ 5 w 9" name="T10"/>
                      <a:gd fmla="*/ 1 h 9" name="T11"/>
                      <a:gd fmla="*/ 1 w 9" name="T12"/>
                      <a:gd fmla="*/ 1 h 9" name="T13"/>
                      <a:gd fmla="*/ 1 w 9" name="T14"/>
                      <a:gd fmla="*/ 6 h 9" name="T15"/>
                      <a:gd fmla="*/ 2 w 9" name="T16"/>
                      <a:gd fmla="*/ 5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155"/>
                  <p:cNvSpPr/>
                  <p:nvPr/>
                </p:nvSpPr>
                <p:spPr bwMode="auto">
                  <a:xfrm>
                    <a:off x="958850" y="2513013"/>
                    <a:ext cx="9525" cy="6350"/>
                  </a:xfrm>
                  <a:custGeom>
                    <a:gdLst>
                      <a:gd fmla="*/ 3 w 8" name="T0"/>
                      <a:gd fmla="*/ 4 h 6" name="T1"/>
                      <a:gd fmla="*/ 5 w 8" name="T2"/>
                      <a:gd fmla="*/ 2 h 6" name="T3"/>
                      <a:gd fmla="*/ 6 w 8" name="T4"/>
                      <a:gd fmla="*/ 4 h 6" name="T5"/>
                      <a:gd fmla="*/ 1 w 8" name="T6"/>
                      <a:gd fmla="*/ 4 h 6" name="T7"/>
                      <a:gd fmla="*/ 1 w 8" name="T8"/>
                      <a:gd fmla="*/ 5 h 6" name="T9"/>
                      <a:gd fmla="*/ 8 w 8" name="T10"/>
                      <a:gd fmla="*/ 3 h 6" name="T11"/>
                      <a:gd fmla="*/ 4 w 8" name="T12"/>
                      <a:gd fmla="*/ 1 h 6" name="T13"/>
                      <a:gd fmla="*/ 2 w 8" name="T14"/>
                      <a:gd fmla="*/ 5 h 6" name="T15"/>
                      <a:gd fmla="*/ 3 w 8" name="T16"/>
                      <a:gd fmla="*/ 4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8">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Freeform 156"/>
                  <p:cNvSpPr/>
                  <p:nvPr/>
                </p:nvSpPr>
                <p:spPr bwMode="auto">
                  <a:xfrm>
                    <a:off x="895350" y="2506663"/>
                    <a:ext cx="9525" cy="28575"/>
                  </a:xfrm>
                  <a:custGeom>
                    <a:gdLst>
                      <a:gd fmla="*/ 6 w 9" name="T0"/>
                      <a:gd fmla="*/ 26 h 27" name="T1"/>
                      <a:gd fmla="*/ 9 w 9" name="T2"/>
                      <a:gd fmla="*/ 1 h 27" name="T3"/>
                      <a:gd fmla="*/ 8 w 9" name="T4"/>
                      <a:gd fmla="*/ 0 h 27" name="T5"/>
                      <a:gd fmla="*/ 3 w 9" name="T6"/>
                      <a:gd fmla="*/ 22 h 27" name="T7"/>
                      <a:gd fmla="*/ 5 w 9" name="T8"/>
                      <a:gd fmla="*/ 22 h 27" name="T9"/>
                      <a:gd fmla="*/ 6 w 9" name="T10"/>
                      <a:gd fmla="*/ 4 h 27" name="T11"/>
                      <a:gd fmla="*/ 4 w 9" name="T12"/>
                      <a:gd fmla="*/ 4 h 27" name="T13"/>
                      <a:gd fmla="*/ 2 w 9" name="T14"/>
                      <a:gd fmla="*/ 21 h 27" name="T15"/>
                      <a:gd fmla="*/ 4 w 9" name="T16"/>
                      <a:gd fmla="*/ 21 h 27" name="T17"/>
                      <a:gd fmla="*/ 3 w 9" name="T18"/>
                      <a:gd fmla="*/ 3 h 27" name="T19"/>
                      <a:gd fmla="*/ 2 w 9" name="T20"/>
                      <a:gd fmla="*/ 3 h 27" name="T21"/>
                      <a:gd fmla="*/ 1 w 9" name="T22"/>
                      <a:gd fmla="*/ 17 h 27" name="T23"/>
                      <a:gd fmla="*/ 2 w 9" name="T24"/>
                      <a:gd fmla="*/ 17 h 27" name="T25"/>
                      <a:gd fmla="*/ 2 w 9" name="T26"/>
                      <a:gd fmla="*/ 4 h 27" name="T27"/>
                      <a:gd fmla="*/ 1 w 9" name="T28"/>
                      <a:gd fmla="*/ 4 h 27" name="T29"/>
                      <a:gd fmla="*/ 1 w 9" name="T30"/>
                      <a:gd fmla="*/ 17 h 27" name="T31"/>
                      <a:gd fmla="*/ 2 w 9" name="T32"/>
                      <a:gd fmla="*/ 17 h 27" name="T33"/>
                      <a:gd fmla="*/ 3 w 9" name="T34"/>
                      <a:gd fmla="*/ 3 h 27" name="T35"/>
                      <a:gd fmla="*/ 2 w 9" name="T36"/>
                      <a:gd fmla="*/ 3 h 27" name="T37"/>
                      <a:gd fmla="*/ 2 w 9" name="T38"/>
                      <a:gd fmla="*/ 21 h 27" name="T39"/>
                      <a:gd fmla="*/ 4 w 9" name="T40"/>
                      <a:gd fmla="*/ 21 h 27" name="T41"/>
                      <a:gd fmla="*/ 6 w 9" name="T42"/>
                      <a:gd fmla="*/ 4 h 27" name="T43"/>
                      <a:gd fmla="*/ 4 w 9" name="T44"/>
                      <a:gd fmla="*/ 4 h 27" name="T45"/>
                      <a:gd fmla="*/ 3 w 9" name="T46"/>
                      <a:gd fmla="*/ 22 h 27" name="T47"/>
                      <a:gd fmla="*/ 5 w 9" name="T48"/>
                      <a:gd fmla="*/ 22 h 27" name="T49"/>
                      <a:gd fmla="*/ 9 w 9" name="T50"/>
                      <a:gd fmla="*/ 1 h 27" name="T51"/>
                      <a:gd fmla="*/ 8 w 9" name="T52"/>
                      <a:gd fmla="*/ 0 h 27" name="T53"/>
                      <a:gd fmla="*/ 5 w 9" name="T54"/>
                      <a:gd fmla="*/ 26 h 27" name="T55"/>
                      <a:gd fmla="*/ 6 w 9" name="T56"/>
                      <a:gd fmla="*/ 26 h 2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7" w="9">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1" name="Freeform 157"/>
                  <p:cNvSpPr/>
                  <p:nvPr/>
                </p:nvSpPr>
                <p:spPr bwMode="auto">
                  <a:xfrm>
                    <a:off x="895350" y="2493963"/>
                    <a:ext cx="11113" cy="19050"/>
                  </a:xfrm>
                  <a:custGeom>
                    <a:gdLst>
                      <a:gd fmla="*/ 6 w 11" name="T0"/>
                      <a:gd fmla="*/ 3 h 17" name="T1"/>
                      <a:gd fmla="*/ 7 w 11" name="T2"/>
                      <a:gd fmla="*/ 2 h 17" name="T3"/>
                      <a:gd fmla="*/ 6 w 11" name="T4"/>
                      <a:gd fmla="*/ 1 h 17" name="T5"/>
                      <a:gd fmla="*/ 1 w 11" name="T6"/>
                      <a:gd fmla="*/ 14 h 17" name="T7"/>
                      <a:gd fmla="*/ 2 w 11" name="T8"/>
                      <a:gd fmla="*/ 15 h 17" name="T9"/>
                      <a:gd fmla="*/ 9 w 11" name="T10"/>
                      <a:gd fmla="*/ 4 h 17" name="T11"/>
                      <a:gd fmla="*/ 8 w 11" name="T12"/>
                      <a:gd fmla="*/ 4 h 17" name="T13"/>
                      <a:gd fmla="*/ 5 w 11" name="T14"/>
                      <a:gd fmla="*/ 12 h 17" name="T15"/>
                      <a:gd fmla="*/ 6 w 11" name="T16"/>
                      <a:gd fmla="*/ 12 h 17" name="T17"/>
                      <a:gd fmla="*/ 9 w 11" name="T18"/>
                      <a:gd fmla="*/ 5 h 17" name="T19"/>
                      <a:gd fmla="*/ 8 w 11" name="T20"/>
                      <a:gd fmla="*/ 5 h 17" name="T21"/>
                      <a:gd fmla="*/ 6 w 11" name="T22"/>
                      <a:gd fmla="*/ 15 h 17" name="T23"/>
                      <a:gd fmla="*/ 7 w 11" name="T24"/>
                      <a:gd fmla="*/ 16 h 17" name="T25"/>
                      <a:gd fmla="*/ 11 w 11" name="T26"/>
                      <a:gd fmla="*/ 7 h 17" name="T27"/>
                      <a:gd fmla="*/ 10 w 11" name="T28"/>
                      <a:gd fmla="*/ 6 h 17" name="T29"/>
                      <a:gd fmla="*/ 6 w 11" name="T30"/>
                      <a:gd fmla="*/ 15 h 17" name="T31"/>
                      <a:gd fmla="*/ 7 w 11" name="T32"/>
                      <a:gd fmla="*/ 16 h 17" name="T33"/>
                      <a:gd fmla="*/ 10 w 11" name="T34"/>
                      <a:gd fmla="*/ 5 h 17" name="T35"/>
                      <a:gd fmla="*/ 8 w 11" name="T36"/>
                      <a:gd fmla="*/ 4 h 17" name="T37"/>
                      <a:gd fmla="*/ 5 w 11" name="T38"/>
                      <a:gd fmla="*/ 12 h 17" name="T39"/>
                      <a:gd fmla="*/ 6 w 11" name="T40"/>
                      <a:gd fmla="*/ 12 h 17" name="T41"/>
                      <a:gd fmla="*/ 9 w 11" name="T42"/>
                      <a:gd fmla="*/ 4 h 17" name="T43"/>
                      <a:gd fmla="*/ 8 w 11" name="T44"/>
                      <a:gd fmla="*/ 3 h 17" name="T45"/>
                      <a:gd fmla="*/ 1 w 11" name="T46"/>
                      <a:gd fmla="*/ 14 h 17" name="T47"/>
                      <a:gd fmla="*/ 2 w 11" name="T48"/>
                      <a:gd fmla="*/ 15 h 17" name="T49"/>
                      <a:gd fmla="*/ 8 w 11" name="T50"/>
                      <a:gd fmla="*/ 1 h 17" name="T51"/>
                      <a:gd fmla="*/ 7 w 11" name="T52"/>
                      <a:gd fmla="*/ 0 h 17" name="T53"/>
                      <a:gd fmla="*/ 5 w 11" name="T54"/>
                      <a:gd fmla="*/ 3 h 17" name="T55"/>
                      <a:gd fmla="*/ 6 w 11" name="T56"/>
                      <a:gd fmla="*/ 3 h 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 w="11">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Freeform 158"/>
                  <p:cNvSpPr/>
                  <p:nvPr/>
                </p:nvSpPr>
                <p:spPr bwMode="auto">
                  <a:xfrm>
                    <a:off x="903288" y="2497138"/>
                    <a:ext cx="4763" cy="14288"/>
                  </a:xfrm>
                  <a:custGeom>
                    <a:gdLst>
                      <a:gd fmla="*/ 3 w 5" name="T0"/>
                      <a:gd fmla="*/ 1 h 13" name="T1"/>
                      <a:gd fmla="*/ 0 w 5" name="T2"/>
                      <a:gd fmla="*/ 11 h 13" name="T3"/>
                      <a:gd fmla="*/ 2 w 5" name="T4"/>
                      <a:gd fmla="*/ 12 h 13" name="T5"/>
                      <a:gd fmla="*/ 2 w 5" name="T6"/>
                      <a:gd fmla="*/ 8 h 13" name="T7"/>
                      <a:gd fmla="*/ 1 w 5" name="T8"/>
                      <a:gd fmla="*/ 7 h 13" name="T9"/>
                      <a:gd fmla="*/ 0 w 5" name="T10"/>
                      <a:gd fmla="*/ 12 h 13" name="T11"/>
                      <a:gd fmla="*/ 2 w 5" name="T12"/>
                      <a:gd fmla="*/ 12 h 13" name="T13"/>
                      <a:gd fmla="*/ 5 w 5" name="T14"/>
                      <a:gd fmla="*/ 1 h 13" name="T15"/>
                      <a:gd fmla="*/ 3 w 5" name="T16"/>
                      <a:gd fmla="*/ 1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5">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3" name="Freeform 159"/>
                  <p:cNvSpPr/>
                  <p:nvPr/>
                </p:nvSpPr>
                <p:spPr bwMode="auto">
                  <a:xfrm>
                    <a:off x="904875" y="2497138"/>
                    <a:ext cx="3175" cy="15875"/>
                  </a:xfrm>
                  <a:custGeom>
                    <a:gdLst>
                      <a:gd fmla="*/ 2 w 4" name="T0"/>
                      <a:gd fmla="*/ 1 h 15" name="T1"/>
                      <a:gd fmla="*/ 1 w 4" name="T2"/>
                      <a:gd fmla="*/ 14 h 15" name="T3"/>
                      <a:gd fmla="*/ 2 w 4" name="T4"/>
                      <a:gd fmla="*/ 14 h 15" name="T5"/>
                      <a:gd fmla="*/ 3 w 4" name="T6"/>
                      <a:gd fmla="*/ 10 h 15" name="T7"/>
                      <a:gd fmla="*/ 2 w 4" name="T8"/>
                      <a:gd fmla="*/ 9 h 15" name="T9"/>
                      <a:gd fmla="*/ 1 w 4" name="T10"/>
                      <a:gd fmla="*/ 14 h 15" name="T11"/>
                      <a:gd fmla="*/ 2 w 4" name="T12"/>
                      <a:gd fmla="*/ 14 h 15" name="T13"/>
                      <a:gd fmla="*/ 4 w 4" name="T14"/>
                      <a:gd fmla="*/ 1 h 15" name="T15"/>
                      <a:gd fmla="*/ 2 w 4"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4">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4" name="Freeform 160"/>
                  <p:cNvSpPr/>
                  <p:nvPr/>
                </p:nvSpPr>
                <p:spPr bwMode="auto">
                  <a:xfrm>
                    <a:off x="906463" y="2497138"/>
                    <a:ext cx="4763" cy="14288"/>
                  </a:xfrm>
                  <a:custGeom>
                    <a:gdLst>
                      <a:gd fmla="*/ 1 w 5" name="T0"/>
                      <a:gd fmla="*/ 1 h 14" name="T1"/>
                      <a:gd fmla="*/ 2 w 5" name="T2"/>
                      <a:gd fmla="*/ 13 h 14" name="T3"/>
                      <a:gd fmla="*/ 3 w 5" name="T4"/>
                      <a:gd fmla="*/ 14 h 14" name="T5"/>
                      <a:gd fmla="*/ 5 w 5" name="T6"/>
                      <a:gd fmla="*/ 5 h 14" name="T7"/>
                      <a:gd fmla="*/ 4 w 5" name="T8"/>
                      <a:gd fmla="*/ 5 h 14" name="T9"/>
                      <a:gd fmla="*/ 2 w 5" name="T10"/>
                      <a:gd fmla="*/ 13 h 14" name="T11"/>
                      <a:gd fmla="*/ 3 w 5" name="T12"/>
                      <a:gd fmla="*/ 13 h 14" name="T13"/>
                      <a:gd fmla="*/ 2 w 5" name="T14"/>
                      <a:gd fmla="*/ 0 h 14" name="T15"/>
                      <a:gd fmla="*/ 1 w 5" name="T16"/>
                      <a:gd fmla="*/ 1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5">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5" name="Freeform 161"/>
                  <p:cNvSpPr/>
                  <p:nvPr/>
                </p:nvSpPr>
                <p:spPr bwMode="auto">
                  <a:xfrm>
                    <a:off x="911225" y="2478088"/>
                    <a:ext cx="28575" cy="49213"/>
                  </a:xfrm>
                  <a:custGeom>
                    <a:gdLst>
                      <a:gd fmla="*/ 3 w 28" name="T0"/>
                      <a:gd fmla="*/ 28 h 46" name="T1"/>
                      <a:gd fmla="*/ 6 w 28" name="T2"/>
                      <a:gd fmla="*/ 20 h 46" name="T3"/>
                      <a:gd fmla="*/ 10 w 28" name="T4"/>
                      <a:gd fmla="*/ 20 h 46" name="T5"/>
                      <a:gd fmla="*/ 11 w 28" name="T6"/>
                      <a:gd fmla="*/ 23 h 46" name="T7"/>
                      <a:gd fmla="*/ 15 w 28" name="T8"/>
                      <a:gd fmla="*/ 13 h 46" name="T9"/>
                      <a:gd fmla="*/ 17 w 28" name="T10"/>
                      <a:gd fmla="*/ 13 h 46" name="T11"/>
                      <a:gd fmla="*/ 18 w 28" name="T12"/>
                      <a:gd fmla="*/ 9 h 46" name="T13"/>
                      <a:gd fmla="*/ 18 w 28" name="T14"/>
                      <a:gd fmla="*/ 14 h 46" name="T15"/>
                      <a:gd fmla="*/ 19 w 28" name="T16"/>
                      <a:gd fmla="*/ 10 h 46" name="T17"/>
                      <a:gd fmla="*/ 20 w 28" name="T18"/>
                      <a:gd fmla="*/ 6 h 46" name="T19"/>
                      <a:gd fmla="*/ 22 w 28" name="T20"/>
                      <a:gd fmla="*/ 8 h 46" name="T21"/>
                      <a:gd fmla="*/ 22 w 28" name="T22"/>
                      <a:gd fmla="*/ 18 h 46" name="T23"/>
                      <a:gd fmla="*/ 23 w 28" name="T24"/>
                      <a:gd fmla="*/ 12 h 46" name="T25"/>
                      <a:gd fmla="*/ 24 w 28" name="T26"/>
                      <a:gd fmla="*/ 10 h 46" name="T27"/>
                      <a:gd fmla="*/ 25 w 28" name="T28"/>
                      <a:gd fmla="*/ 22 h 46" name="T29"/>
                      <a:gd fmla="*/ 24 w 28" name="T30"/>
                      <a:gd fmla="*/ 25 h 46" name="T31"/>
                      <a:gd fmla="*/ 20 w 28" name="T32"/>
                      <a:gd fmla="*/ 36 h 46" name="T33"/>
                      <a:gd fmla="*/ 23 w 28" name="T34"/>
                      <a:gd fmla="*/ 27 h 46" name="T35"/>
                      <a:gd fmla="*/ 23 w 28" name="T36"/>
                      <a:gd fmla="*/ 28 h 46" name="T37"/>
                      <a:gd fmla="*/ 20 w 28" name="T38"/>
                      <a:gd fmla="*/ 38 h 46" name="T39"/>
                      <a:gd fmla="*/ 20 w 28" name="T40"/>
                      <a:gd fmla="*/ 34 h 46" name="T41"/>
                      <a:gd fmla="*/ 16 w 28" name="T42"/>
                      <a:gd fmla="*/ 25 h 46" name="T43"/>
                      <a:gd fmla="*/ 15 w 28" name="T44"/>
                      <a:gd fmla="*/ 35 h 46" name="T45"/>
                      <a:gd fmla="*/ 11 w 28" name="T46"/>
                      <a:gd fmla="*/ 27 h 46" name="T47"/>
                      <a:gd fmla="*/ 11 w 28" name="T48"/>
                      <a:gd fmla="*/ 29 h 46" name="T49"/>
                      <a:gd fmla="*/ 10 w 28" name="T50"/>
                      <a:gd fmla="*/ 30 h 46" name="T51"/>
                      <a:gd fmla="*/ 11 w 28" name="T52"/>
                      <a:gd fmla="*/ 30 h 46" name="T53"/>
                      <a:gd fmla="*/ 15 w 28" name="T54"/>
                      <a:gd fmla="*/ 31 h 46" name="T55"/>
                      <a:gd fmla="*/ 17 w 28" name="T56"/>
                      <a:gd fmla="*/ 28 h 46" name="T57"/>
                      <a:gd fmla="*/ 18 w 28" name="T58"/>
                      <a:gd fmla="*/ 23 h 46" name="T59"/>
                      <a:gd fmla="*/ 18 w 28" name="T60"/>
                      <a:gd fmla="*/ 32 h 46" name="T61"/>
                      <a:gd fmla="*/ 19 w 28" name="T62"/>
                      <a:gd fmla="*/ 38 h 46" name="T63"/>
                      <a:gd fmla="*/ 21 w 28" name="T64"/>
                      <a:gd fmla="*/ 34 h 46" name="T65"/>
                      <a:gd fmla="*/ 19 w 28" name="T66"/>
                      <a:gd fmla="*/ 41 h 46" name="T67"/>
                      <a:gd fmla="*/ 21 w 28" name="T68"/>
                      <a:gd fmla="*/ 43 h 46" name="T69"/>
                      <a:gd fmla="*/ 22 w 28" name="T70"/>
                      <a:gd fmla="*/ 36 h 46" name="T71"/>
                      <a:gd fmla="*/ 22 w 28" name="T72"/>
                      <a:gd fmla="*/ 36 h 46" name="T73"/>
                      <a:gd fmla="*/ 23 w 28" name="T74"/>
                      <a:gd fmla="*/ 32 h 46" name="T75"/>
                      <a:gd fmla="*/ 25 w 28" name="T76"/>
                      <a:gd fmla="*/ 25 h 46" name="T77"/>
                      <a:gd fmla="*/ 25 w 28" name="T78"/>
                      <a:gd fmla="*/ 12 h 46" name="T79"/>
                      <a:gd fmla="*/ 22 w 28" name="T80"/>
                      <a:gd fmla="*/ 27 h 46" name="T81"/>
                      <a:gd fmla="*/ 22 w 28" name="T82"/>
                      <a:gd fmla="*/ 27 h 46" name="T83"/>
                      <a:gd fmla="*/ 20 w 28" name="T84"/>
                      <a:gd fmla="*/ 28 h 46" name="T85"/>
                      <a:gd fmla="*/ 20 w 28" name="T86"/>
                      <a:gd fmla="*/ 26 h 46" name="T87"/>
                      <a:gd fmla="*/ 19 w 28" name="T88"/>
                      <a:gd fmla="*/ 26 h 46" name="T89"/>
                      <a:gd fmla="*/ 18 w 28" name="T90"/>
                      <a:gd fmla="*/ 25 h 46" name="T91"/>
                      <a:gd fmla="*/ 18 w 28" name="T92"/>
                      <a:gd fmla="*/ 25 h 46" name="T93"/>
                      <a:gd fmla="*/ 15 w 28" name="T94"/>
                      <a:gd fmla="*/ 26 h 46" name="T95"/>
                      <a:gd fmla="*/ 14 w 28" name="T96"/>
                      <a:gd fmla="*/ 26 h 46" name="T97"/>
                      <a:gd fmla="*/ 14 w 28" name="T98"/>
                      <a:gd fmla="*/ 25 h 46" name="T99"/>
                      <a:gd fmla="*/ 13 w 28" name="T100"/>
                      <a:gd fmla="*/ 26 h 46" name="T101"/>
                      <a:gd fmla="*/ 12 w 28" name="T102"/>
                      <a:gd fmla="*/ 27 h 46" name="T103"/>
                      <a:gd fmla="*/ 11 w 28" name="T104"/>
                      <a:gd fmla="*/ 25 h 46" name="T105"/>
                      <a:gd fmla="*/ 9 w 28" name="T106"/>
                      <a:gd fmla="*/ 26 h 46" name="T107"/>
                      <a:gd fmla="*/ 8 w 28" name="T108"/>
                      <a:gd fmla="*/ 27 h 46" name="T109"/>
                      <a:gd fmla="*/ 7 w 28" name="T110"/>
                      <a:gd fmla="*/ 29 h 46" name="T111"/>
                      <a:gd fmla="*/ 5 w 28" name="T112"/>
                      <a:gd fmla="*/ 28 h 46" name="T113"/>
                      <a:gd fmla="*/ 3 w 28" name="T114"/>
                      <a:gd fmla="*/ 28 h 46" name="T115"/>
                      <a:gd fmla="*/ 1 w 28" name="T116"/>
                      <a:gd fmla="*/ 29 h 46" name="T117"/>
                      <a:gd fmla="*/ 1 w 28" name="T118"/>
                      <a:gd fmla="*/ 30 h 46" name="T119"/>
                      <a:gd fmla="*/ 0 w 28" name="T120"/>
                      <a:gd fmla="*/ 30 h 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6" w="28">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6" name="Freeform 162"/>
                  <p:cNvSpPr/>
                  <p:nvPr/>
                </p:nvSpPr>
                <p:spPr bwMode="auto">
                  <a:xfrm>
                    <a:off x="898525" y="2506663"/>
                    <a:ext cx="22225" cy="41275"/>
                  </a:xfrm>
                  <a:custGeom>
                    <a:gdLst>
                      <a:gd fmla="*/ 18 w 21" name="T0"/>
                      <a:gd fmla="*/ 5 h 38" name="T1"/>
                      <a:gd fmla="*/ 18 w 21" name="T2"/>
                      <a:gd fmla="*/ 6 h 38" name="T3"/>
                      <a:gd fmla="*/ 17 w 21" name="T4"/>
                      <a:gd fmla="*/ 9 h 38" name="T5"/>
                      <a:gd fmla="*/ 16 w 21" name="T6"/>
                      <a:gd fmla="*/ 12 h 38" name="T7"/>
                      <a:gd fmla="*/ 16 w 21" name="T8"/>
                      <a:gd fmla="*/ 1 h 38" name="T9"/>
                      <a:gd fmla="*/ 16 w 21" name="T10"/>
                      <a:gd fmla="*/ 3 h 38" name="T11"/>
                      <a:gd fmla="*/ 13 w 21" name="T12"/>
                      <a:gd fmla="*/ 3 h 38" name="T13"/>
                      <a:gd fmla="*/ 12 w 21" name="T14"/>
                      <a:gd fmla="*/ 7 h 38" name="T15"/>
                      <a:gd fmla="*/ 11 w 21" name="T16"/>
                      <a:gd fmla="*/ 7 h 38" name="T17"/>
                      <a:gd fmla="*/ 9 w 21" name="T18"/>
                      <a:gd fmla="*/ 2 h 38" name="T19"/>
                      <a:gd fmla="*/ 8 w 21" name="T20"/>
                      <a:gd fmla="*/ 4 h 38" name="T21"/>
                      <a:gd fmla="*/ 8 w 21" name="T22"/>
                      <a:gd fmla="*/ 12 h 38" name="T23"/>
                      <a:gd fmla="*/ 5 w 21" name="T24"/>
                      <a:gd fmla="*/ 10 h 38" name="T25"/>
                      <a:gd fmla="*/ 3 w 21" name="T26"/>
                      <a:gd fmla="*/ 2 h 38" name="T27"/>
                      <a:gd fmla="*/ 3 w 21" name="T28"/>
                      <a:gd fmla="*/ 8 h 38" name="T29"/>
                      <a:gd fmla="*/ 2 w 21" name="T30"/>
                      <a:gd fmla="*/ 11 h 38" name="T31"/>
                      <a:gd fmla="*/ 2 w 21" name="T32"/>
                      <a:gd fmla="*/ 20 h 38" name="T33"/>
                      <a:gd fmla="*/ 0 w 21" name="T34"/>
                      <a:gd fmla="*/ 26 h 38" name="T35"/>
                      <a:gd fmla="*/ 2 w 21" name="T36"/>
                      <a:gd fmla="*/ 30 h 38" name="T37"/>
                      <a:gd fmla="*/ 4 w 21" name="T38"/>
                      <a:gd fmla="*/ 19 h 38" name="T39"/>
                      <a:gd fmla="*/ 5 w 21" name="T40"/>
                      <a:gd fmla="*/ 16 h 38" name="T41"/>
                      <a:gd fmla="*/ 4 w 21" name="T42"/>
                      <a:gd fmla="*/ 22 h 38" name="T43"/>
                      <a:gd fmla="*/ 5 w 21" name="T44"/>
                      <a:gd fmla="*/ 27 h 38" name="T45"/>
                      <a:gd fmla="*/ 7 w 21" name="T46"/>
                      <a:gd fmla="*/ 33 h 38" name="T47"/>
                      <a:gd fmla="*/ 0 w 21" name="T48"/>
                      <a:gd fmla="*/ 27 h 38" name="T49"/>
                      <a:gd fmla="*/ 2 w 21" name="T50"/>
                      <a:gd fmla="*/ 28 h 38" name="T51"/>
                      <a:gd fmla="*/ 6 w 21" name="T52"/>
                      <a:gd fmla="*/ 28 h 38" name="T53"/>
                      <a:gd fmla="*/ 5 w 21" name="T54"/>
                      <a:gd fmla="*/ 25 h 38" name="T55"/>
                      <a:gd fmla="*/ 6 w 21" name="T56"/>
                      <a:gd fmla="*/ 11 h 38" name="T57"/>
                      <a:gd fmla="*/ 6 w 21" name="T58"/>
                      <a:gd fmla="*/ 12 h 38" name="T59"/>
                      <a:gd fmla="*/ 2 w 21" name="T60"/>
                      <a:gd fmla="*/ 25 h 38" name="T61"/>
                      <a:gd fmla="*/ 0 w 21" name="T62"/>
                      <a:gd fmla="*/ 28 h 38" name="T63"/>
                      <a:gd fmla="*/ 0 w 21" name="T64"/>
                      <a:gd fmla="*/ 20 h 38" name="T65"/>
                      <a:gd fmla="*/ 2 w 21" name="T66"/>
                      <a:gd fmla="*/ 14 h 38" name="T67"/>
                      <a:gd fmla="*/ 3 w 21" name="T68"/>
                      <a:gd fmla="*/ 21 h 38" name="T69"/>
                      <a:gd fmla="*/ 3 w 21" name="T70"/>
                      <a:gd fmla="*/ 17 h 38" name="T71"/>
                      <a:gd fmla="*/ 4 w 21" name="T72"/>
                      <a:gd fmla="*/ 7 h 38" name="T73"/>
                      <a:gd fmla="*/ 7 w 21" name="T74"/>
                      <a:gd fmla="*/ 5 h 38" name="T75"/>
                      <a:gd fmla="*/ 8 w 21" name="T76"/>
                      <a:gd fmla="*/ 14 h 38" name="T77"/>
                      <a:gd fmla="*/ 9 w 21" name="T78"/>
                      <a:gd fmla="*/ 13 h 38" name="T79"/>
                      <a:gd fmla="*/ 10 w 21" name="T80"/>
                      <a:gd fmla="*/ 10 h 38" name="T81"/>
                      <a:gd fmla="*/ 12 w 21" name="T82"/>
                      <a:gd fmla="*/ 5 h 38" name="T83"/>
                      <a:gd fmla="*/ 13 w 21" name="T84"/>
                      <a:gd fmla="*/ 12 h 38" name="T85"/>
                      <a:gd fmla="*/ 14 w 21" name="T86"/>
                      <a:gd fmla="*/ 14 h 38" name="T87"/>
                      <a:gd fmla="*/ 15 w 21" name="T88"/>
                      <a:gd fmla="*/ 6 h 38" name="T89"/>
                      <a:gd fmla="*/ 17 w 21" name="T90"/>
                      <a:gd fmla="*/ 6 h 38" name="T91"/>
                      <a:gd fmla="*/ 17 w 21" name="T92"/>
                      <a:gd fmla="*/ 16 h 38" name="T93"/>
                      <a:gd fmla="*/ 18 w 21" name="T94"/>
                      <a:gd fmla="*/ 15 h 38" name="T95"/>
                      <a:gd fmla="*/ 18 w 21" name="T96"/>
                      <a:gd fmla="*/ 10 h 38" name="T97"/>
                      <a:gd fmla="*/ 20 w 21" name="T98"/>
                      <a:gd fmla="*/ 1 h 3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 w="21">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Freeform 163"/>
                  <p:cNvSpPr/>
                  <p:nvPr/>
                </p:nvSpPr>
                <p:spPr bwMode="auto">
                  <a:xfrm>
                    <a:off x="952500" y="2517776"/>
                    <a:ext cx="12700" cy="22225"/>
                  </a:xfrm>
                  <a:custGeom>
                    <a:gdLst>
                      <a:gd fmla="*/ 4 w 13" name="T0"/>
                      <a:gd fmla="*/ 13 h 21" name="T1"/>
                      <a:gd fmla="*/ 7 w 13" name="T2"/>
                      <a:gd fmla="*/ 12 h 21" name="T3"/>
                      <a:gd fmla="*/ 2 w 13" name="T4"/>
                      <a:gd fmla="*/ 12 h 21" name="T5"/>
                      <a:gd fmla="*/ 1 w 13" name="T6"/>
                      <a:gd fmla="*/ 13 h 21" name="T7"/>
                      <a:gd fmla="*/ 5 w 13" name="T8"/>
                      <a:gd fmla="*/ 14 h 21" name="T9"/>
                      <a:gd fmla="*/ 1 w 13" name="T10"/>
                      <a:gd fmla="*/ 11 h 21" name="T11"/>
                      <a:gd fmla="*/ 5 w 13" name="T12"/>
                      <a:gd fmla="*/ 10 h 21" name="T13"/>
                      <a:gd fmla="*/ 1 w 13" name="T14"/>
                      <a:gd fmla="*/ 10 h 21" name="T15"/>
                      <a:gd fmla="*/ 6 w 13" name="T16"/>
                      <a:gd fmla="*/ 6 h 21" name="T17"/>
                      <a:gd fmla="*/ 4 w 13" name="T18"/>
                      <a:gd fmla="*/ 6 h 21" name="T19"/>
                      <a:gd fmla="*/ 5 w 13" name="T20"/>
                      <a:gd fmla="*/ 0 h 21" name="T21"/>
                      <a:gd fmla="*/ 6 w 13" name="T22"/>
                      <a:gd fmla="*/ 15 h 21" name="T23"/>
                      <a:gd fmla="*/ 7 w 13" name="T24"/>
                      <a:gd fmla="*/ 4 h 21" name="T25"/>
                      <a:gd fmla="*/ 6 w 13" name="T26"/>
                      <a:gd fmla="*/ 14 h 21" name="T27"/>
                      <a:gd fmla="*/ 11 w 13" name="T28"/>
                      <a:gd fmla="*/ 11 h 21" name="T29"/>
                      <a:gd fmla="*/ 8 w 13" name="T30"/>
                      <a:gd fmla="*/ 14 h 21" name="T31"/>
                      <a:gd fmla="*/ 10 w 13" name="T32"/>
                      <a:gd fmla="*/ 8 h 21" name="T33"/>
                      <a:gd fmla="*/ 8 w 13" name="T34"/>
                      <a:gd fmla="*/ 14 h 21" name="T35"/>
                      <a:gd fmla="*/ 9 w 13" name="T36"/>
                      <a:gd fmla="*/ 7 h 21" name="T37"/>
                      <a:gd fmla="*/ 10 w 13" name="T38"/>
                      <a:gd fmla="*/ 9 h 21" name="T39"/>
                      <a:gd fmla="*/ 9 w 13" name="T40"/>
                      <a:gd fmla="*/ 11 h 21" name="T41"/>
                      <a:gd fmla="*/ 13 w 13" name="T42"/>
                      <a:gd fmla="*/ 7 h 21" name="T43"/>
                      <a:gd fmla="*/ 8 w 13" name="T44"/>
                      <a:gd fmla="*/ 17 h 21" name="T45"/>
                      <a:gd fmla="*/ 9 w 13" name="T46"/>
                      <a:gd fmla="*/ 15 h 21" name="T47"/>
                      <a:gd fmla="*/ 5 w 13" name="T48"/>
                      <a:gd fmla="*/ 19 h 21" name="T49"/>
                      <a:gd fmla="*/ 6 w 13" name="T50"/>
                      <a:gd fmla="*/ 18 h 21" name="T51"/>
                      <a:gd fmla="*/ 3 w 13" name="T52"/>
                      <a:gd fmla="*/ 15 h 21" name="T53"/>
                      <a:gd fmla="*/ 5 w 13" name="T54"/>
                      <a:gd fmla="*/ 20 h 21" name="T55"/>
                      <a:gd fmla="*/ 7 w 13" name="T56"/>
                      <a:gd fmla="*/ 16 h 21" name="T57"/>
                      <a:gd fmla="*/ 11 w 13" name="T58"/>
                      <a:gd fmla="*/ 7 h 21" name="T59"/>
                      <a:gd fmla="*/ 4 w 13" name="T60"/>
                      <a:gd fmla="*/ 15 h 21" name="T61"/>
                      <a:gd fmla="*/ 5 w 13" name="T62"/>
                      <a:gd fmla="*/ 20 h 21" name="T63"/>
                      <a:gd fmla="*/ 3 w 13" name="T64"/>
                      <a:gd fmla="*/ 15 h 21" name="T65"/>
                      <a:gd fmla="*/ 3 w 13" name="T66"/>
                      <a:gd fmla="*/ 18 h 21" name="T67"/>
                      <a:gd fmla="*/ 5 w 13" name="T68"/>
                      <a:gd fmla="*/ 15 h 21" name="T69"/>
                      <a:gd fmla="*/ 4 w 13" name="T70"/>
                      <a:gd fmla="*/ 15 h 21" name="T71"/>
                      <a:gd fmla="*/ 5 w 13" name="T72"/>
                      <a:gd fmla="*/ 20 h 21" name="T73"/>
                      <a:gd fmla="*/ 9 w 13" name="T74"/>
                      <a:gd fmla="*/ 16 h 21" name="T75"/>
                      <a:gd fmla="*/ 7 w 13" name="T76"/>
                      <a:gd fmla="*/ 18 h 21" name="T77"/>
                      <a:gd fmla="*/ 13 w 13" name="T78"/>
                      <a:gd fmla="*/ 7 h 21" name="T79"/>
                      <a:gd fmla="*/ 9 w 13" name="T80"/>
                      <a:gd fmla="*/ 11 h 21" name="T81"/>
                      <a:gd fmla="*/ 11 w 13" name="T82"/>
                      <a:gd fmla="*/ 8 h 21" name="T83"/>
                      <a:gd fmla="*/ 8 w 13" name="T84"/>
                      <a:gd fmla="*/ 7 h 21" name="T85"/>
                      <a:gd fmla="*/ 8 w 13" name="T86"/>
                      <a:gd fmla="*/ 14 h 21" name="T87"/>
                      <a:gd fmla="*/ 10 w 13" name="T88"/>
                      <a:gd fmla="*/ 8 h 21" name="T89"/>
                      <a:gd fmla="*/ 7 w 13" name="T90"/>
                      <a:gd fmla="*/ 14 h 21" name="T91"/>
                      <a:gd fmla="*/ 11 w 13" name="T92"/>
                      <a:gd fmla="*/ 11 h 21" name="T93"/>
                      <a:gd fmla="*/ 6 w 13" name="T94"/>
                      <a:gd fmla="*/ 14 h 21" name="T95"/>
                      <a:gd fmla="*/ 7 w 13" name="T96"/>
                      <a:gd fmla="*/ 4 h 21" name="T97"/>
                      <a:gd fmla="*/ 6 w 13" name="T98"/>
                      <a:gd fmla="*/ 15 h 21" name="T99"/>
                      <a:gd fmla="*/ 5 w 13" name="T100"/>
                      <a:gd fmla="*/ 0 h 21" name="T101"/>
                      <a:gd fmla="*/ 4 w 13" name="T102"/>
                      <a:gd fmla="*/ 7 h 21" name="T103"/>
                      <a:gd fmla="*/ 6 w 13" name="T104"/>
                      <a:gd fmla="*/ 6 h 21" name="T105"/>
                      <a:gd fmla="*/ 1 w 13" name="T106"/>
                      <a:gd fmla="*/ 10 h 21" name="T107"/>
                      <a:gd fmla="*/ 5 w 13" name="T108"/>
                      <a:gd fmla="*/ 10 h 21" name="T109"/>
                      <a:gd fmla="*/ 0 w 13" name="T110"/>
                      <a:gd fmla="*/ 11 h 21" name="T111"/>
                      <a:gd fmla="*/ 4 w 13" name="T112"/>
                      <a:gd fmla="*/ 14 h 21" name="T113"/>
                      <a:gd fmla="*/ 1 w 13" name="T114"/>
                      <a:gd fmla="*/ 13 h 21" name="T115"/>
                      <a:gd fmla="*/ 2 w 13" name="T116"/>
                      <a:gd fmla="*/ 14 h 21" name="T117"/>
                      <a:gd fmla="*/ 6 w 13" name="T118"/>
                      <a:gd fmla="*/ 12 h 21" name="T119"/>
                      <a:gd fmla="*/ 4 w 13" name="T120"/>
                      <a:gd fmla="*/ 13 h 21" name="T121"/>
                      <a:gd fmla="*/ 7 w 13" name="T122"/>
                      <a:gd fmla="*/ 9 h 2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 w="13">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8" name="Freeform 164"/>
                  <p:cNvSpPr/>
                  <p:nvPr/>
                </p:nvSpPr>
                <p:spPr bwMode="auto">
                  <a:xfrm>
                    <a:off x="962025" y="2514601"/>
                    <a:ext cx="3175" cy="1588"/>
                  </a:xfrm>
                  <a:custGeom>
                    <a:gdLst>
                      <a:gd fmla="*/ 1 w 3" name="T0"/>
                      <a:gd fmla="*/ 1 h 2" name="T1"/>
                      <a:gd fmla="*/ 1 w 3" name="T2"/>
                      <a:gd fmla="*/ 1 h 2" name="T3"/>
                      <a:gd fmla="*/ 1 w 3" name="T4"/>
                      <a:gd fmla="*/ 1 h 2" name="T5"/>
                      <a:gd fmla="*/ 1 w 3" name="T6"/>
                      <a:gd fmla="*/ 1 h 2" name="T7"/>
                      <a:gd fmla="*/ 2 w 3" name="T8"/>
                      <a:gd fmla="*/ 2 h 2" name="T9"/>
                      <a:gd fmla="*/ 2 w 3" name="T10"/>
                      <a:gd fmla="*/ 0 h 2" name="T11"/>
                      <a:gd fmla="*/ 1 w 3"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9" name="Freeform 165"/>
                  <p:cNvSpPr/>
                  <p:nvPr/>
                </p:nvSpPr>
                <p:spPr bwMode="auto">
                  <a:xfrm>
                    <a:off x="946150" y="2519363"/>
                    <a:ext cx="3175" cy="3175"/>
                  </a:xfrm>
                  <a:custGeom>
                    <a:gdLst>
                      <a:gd fmla="*/ 2 w 3" name="T0"/>
                      <a:gd fmla="*/ 1 h 3" name="T1"/>
                      <a:gd fmla="*/ 3 w 3" name="T2"/>
                      <a:gd fmla="*/ 1 h 3" name="T3"/>
                      <a:gd fmla="*/ 2 w 3" name="T4"/>
                      <a:gd fmla="*/ 0 h 3" name="T5"/>
                      <a:gd fmla="*/ 1 w 3" name="T6"/>
                      <a:gd fmla="*/ 2 h 3" name="T7"/>
                      <a:gd fmla="*/ 2 w 3" name="T8"/>
                      <a:gd fmla="*/ 2 h 3" name="T9"/>
                      <a:gd fmla="*/ 2 w 3" name="T10"/>
                      <a:gd fmla="*/ 2 h 3" name="T11"/>
                      <a:gd fmla="*/ 2 w 3" name="T12"/>
                      <a:gd fmla="*/ 2 h 3" name="T13"/>
                      <a:gd fmla="*/ 2 w 3" name="T14"/>
                      <a:gd fmla="*/ 2 h 3" name="T15"/>
                      <a:gd fmla="*/ 2 w 3" name="T16"/>
                      <a:gd fmla="*/ 1 h 3" name="T17"/>
                      <a:gd fmla="*/ 1 w 3" name="T18"/>
                      <a:gd fmla="*/ 2 h 3" name="T19"/>
                      <a:gd fmla="*/ 2 w 3" name="T20"/>
                      <a:gd fmla="*/ 3 h 3" name="T21"/>
                      <a:gd fmla="*/ 3 w 3" name="T22"/>
                      <a:gd fmla="*/ 1 h 3" name="T23"/>
                      <a:gd fmla="*/ 2 w 3" name="T24"/>
                      <a:gd fmla="*/ 0 h 3" name="T25"/>
                      <a:gd fmla="*/ 1 w 3" name="T26"/>
                      <a:gd fmla="*/ 0 h 3" name="T27"/>
                      <a:gd fmla="*/ 2 w 3" name="T28"/>
                      <a:gd fmla="*/ 1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166"/>
                  <p:cNvSpPr/>
                  <p:nvPr/>
                </p:nvSpPr>
                <p:spPr bwMode="auto">
                  <a:xfrm>
                    <a:off x="896938" y="2495551"/>
                    <a:ext cx="15875" cy="17463"/>
                  </a:xfrm>
                  <a:custGeom>
                    <a:gdLst>
                      <a:gd fmla="*/ 11 w 15" name="T0"/>
                      <a:gd fmla="*/ 15 h 17" name="T1"/>
                      <a:gd fmla="*/ 12 w 15" name="T2"/>
                      <a:gd fmla="*/ 8 h 17" name="T3"/>
                      <a:gd fmla="*/ 11 w 15" name="T4"/>
                      <a:gd fmla="*/ 7 h 17" name="T5"/>
                      <a:gd fmla="*/ 8 w 15" name="T6"/>
                      <a:gd fmla="*/ 8 h 17" name="T7"/>
                      <a:gd fmla="*/ 9 w 15" name="T8"/>
                      <a:gd fmla="*/ 9 h 17" name="T9"/>
                      <a:gd fmla="*/ 15 w 15" name="T10"/>
                      <a:gd fmla="*/ 3 h 17" name="T11"/>
                      <a:gd fmla="*/ 15 w 15" name="T12"/>
                      <a:gd fmla="*/ 2 h 17" name="T13"/>
                      <a:gd fmla="*/ 14 w 15" name="T14"/>
                      <a:gd fmla="*/ 1 h 17" name="T15"/>
                      <a:gd fmla="*/ 13 w 15" name="T16"/>
                      <a:gd fmla="*/ 0 h 17" name="T17"/>
                      <a:gd fmla="*/ 5 w 15" name="T18"/>
                      <a:gd fmla="*/ 1 h 17" name="T19"/>
                      <a:gd fmla="*/ 4 w 15" name="T20"/>
                      <a:gd fmla="*/ 2 h 17" name="T21"/>
                      <a:gd fmla="*/ 0 w 15" name="T22"/>
                      <a:gd fmla="*/ 10 h 17" name="T23"/>
                      <a:gd fmla="*/ 1 w 15" name="T24"/>
                      <a:gd fmla="*/ 11 h 17" name="T25"/>
                      <a:gd fmla="*/ 3 w 15" name="T26"/>
                      <a:gd fmla="*/ 9 h 17" name="T27"/>
                      <a:gd fmla="*/ 2 w 15" name="T28"/>
                      <a:gd fmla="*/ 8 h 17" name="T29"/>
                      <a:gd fmla="*/ 1 w 15" name="T30"/>
                      <a:gd fmla="*/ 14 h 17" name="T31"/>
                      <a:gd fmla="*/ 2 w 15" name="T32"/>
                      <a:gd fmla="*/ 14 h 17" name="T33"/>
                      <a:gd fmla="*/ 3 w 15" name="T34"/>
                      <a:gd fmla="*/ 12 h 17" name="T35"/>
                      <a:gd fmla="*/ 2 w 15" name="T36"/>
                      <a:gd fmla="*/ 12 h 17" name="T37"/>
                      <a:gd fmla="*/ 1 w 15" name="T38"/>
                      <a:gd fmla="*/ 14 h 17" name="T39"/>
                      <a:gd fmla="*/ 2 w 15" name="T40"/>
                      <a:gd fmla="*/ 14 h 17" name="T41"/>
                      <a:gd fmla="*/ 3 w 15" name="T42"/>
                      <a:gd fmla="*/ 8 h 17" name="T43"/>
                      <a:gd fmla="*/ 2 w 15" name="T44"/>
                      <a:gd fmla="*/ 8 h 17" name="T45"/>
                      <a:gd fmla="*/ 0 w 15" name="T46"/>
                      <a:gd fmla="*/ 10 h 17" name="T47"/>
                      <a:gd fmla="*/ 1 w 15" name="T48"/>
                      <a:gd fmla="*/ 10 h 17" name="T49"/>
                      <a:gd fmla="*/ 5 w 15" name="T50"/>
                      <a:gd fmla="*/ 2 h 17" name="T51"/>
                      <a:gd fmla="*/ 5 w 15" name="T52"/>
                      <a:gd fmla="*/ 3 h 17" name="T53"/>
                      <a:gd fmla="*/ 14 w 15" name="T54"/>
                      <a:gd fmla="*/ 1 h 17" name="T55"/>
                      <a:gd fmla="*/ 13 w 15" name="T56"/>
                      <a:gd fmla="*/ 1 h 17" name="T57"/>
                      <a:gd fmla="*/ 14 w 15" name="T58"/>
                      <a:gd fmla="*/ 3 h 17" name="T59"/>
                      <a:gd fmla="*/ 14 w 15" name="T60"/>
                      <a:gd fmla="*/ 1 h 17" name="T61"/>
                      <a:gd fmla="*/ 8 w 15" name="T62"/>
                      <a:gd fmla="*/ 8 h 17" name="T63"/>
                      <a:gd fmla="*/ 8 w 15" name="T64"/>
                      <a:gd fmla="*/ 9 h 17" name="T65"/>
                      <a:gd fmla="*/ 11 w 15" name="T66"/>
                      <a:gd fmla="*/ 9 h 17" name="T67"/>
                      <a:gd fmla="*/ 10 w 15" name="T68"/>
                      <a:gd fmla="*/ 8 h 17" name="T69"/>
                      <a:gd fmla="*/ 10 w 15" name="T70"/>
                      <a:gd fmla="*/ 16 h 17" name="T71"/>
                      <a:gd fmla="*/ 11 w 15" name="T72"/>
                      <a:gd fmla="*/ 15 h 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 w="15">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176"/>
                  <p:cNvSpPr/>
                  <p:nvPr/>
                </p:nvSpPr>
                <p:spPr bwMode="auto">
                  <a:xfrm>
                    <a:off x="911225" y="2327276"/>
                    <a:ext cx="77788" cy="98425"/>
                  </a:xfrm>
                  <a:custGeom>
                    <a:gdLst>
                      <a:gd fmla="*/ 21 w 73" name="T0"/>
                      <a:gd fmla="*/ 91 h 93" name="T1"/>
                      <a:gd fmla="*/ 18 w 73" name="T2"/>
                      <a:gd fmla="*/ 69 h 93" name="T3"/>
                      <a:gd fmla="*/ 7 w 73" name="T4"/>
                      <a:gd fmla="*/ 46 h 93" name="T5"/>
                      <a:gd fmla="*/ 39 w 73" name="T6"/>
                      <a:gd fmla="*/ 4 h 93" name="T7"/>
                      <a:gd fmla="*/ 65 w 73" name="T8"/>
                      <a:gd fmla="*/ 23 h 93" name="T9"/>
                      <a:gd fmla="*/ 61 w 73" name="T10"/>
                      <a:gd fmla="*/ 50 h 93" name="T11"/>
                      <a:gd fmla="*/ 50 w 73" name="T12"/>
                      <a:gd fmla="*/ 66 h 93" name="T13"/>
                      <a:gd fmla="*/ 44 w 73" name="T14"/>
                      <a:gd fmla="*/ 92 h 93" name="T15"/>
                      <a:gd fmla="*/ 45 w 73" name="T16"/>
                      <a:gd fmla="*/ 93 h 93" name="T17"/>
                      <a:gd fmla="*/ 53 w 73" name="T18"/>
                      <a:gd fmla="*/ 65 h 93" name="T19"/>
                      <a:gd fmla="*/ 67 w 73" name="T20"/>
                      <a:gd fmla="*/ 40 h 93" name="T21"/>
                      <a:gd fmla="*/ 42 w 73" name="T22"/>
                      <a:gd fmla="*/ 3 h 93" name="T23"/>
                      <a:gd fmla="*/ 5 w 73" name="T24"/>
                      <a:gd fmla="*/ 32 h 93" name="T25"/>
                      <a:gd fmla="*/ 10 w 73" name="T26"/>
                      <a:gd fmla="*/ 57 h 93" name="T27"/>
                      <a:gd fmla="*/ 17 w 73" name="T28"/>
                      <a:gd fmla="*/ 79 h 93" name="T29"/>
                      <a:gd fmla="*/ 20 w 73" name="T30"/>
                      <a:gd fmla="*/ 91 h 93" name="T31"/>
                      <a:gd fmla="*/ 21 w 73" name="T32"/>
                      <a:gd fmla="*/ 9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7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177"/>
                  <p:cNvSpPr/>
                  <p:nvPr/>
                </p:nvSpPr>
                <p:spPr bwMode="auto">
                  <a:xfrm>
                    <a:off x="927100" y="2425701"/>
                    <a:ext cx="34925" cy="9525"/>
                  </a:xfrm>
                  <a:custGeom>
                    <a:gdLst>
                      <a:gd fmla="*/ 3 w 33" name="T0"/>
                      <a:gd fmla="*/ 2 h 9" name="T1"/>
                      <a:gd fmla="*/ 22 w 33" name="T2"/>
                      <a:gd fmla="*/ 2 h 9" name="T3"/>
                      <a:gd fmla="*/ 27 w 33" name="T4"/>
                      <a:gd fmla="*/ 2 h 9" name="T5"/>
                      <a:gd fmla="*/ 28 w 33" name="T6"/>
                      <a:gd fmla="*/ 5 h 9" name="T7"/>
                      <a:gd fmla="*/ 22 w 33" name="T8"/>
                      <a:gd fmla="*/ 5 h 9" name="T9"/>
                      <a:gd fmla="*/ 3 w 33" name="T10"/>
                      <a:gd fmla="*/ 0 h 9" name="T11"/>
                      <a:gd fmla="*/ 1 w 33" name="T12"/>
                      <a:gd fmla="*/ 0 h 9" name="T13"/>
                      <a:gd fmla="*/ 16 w 33" name="T14"/>
                      <a:gd fmla="*/ 6 h 9" name="T15"/>
                      <a:gd fmla="*/ 32 w 33" name="T16"/>
                      <a:gd fmla="*/ 2 h 9" name="T17"/>
                      <a:gd fmla="*/ 31 w 33" name="T18"/>
                      <a:gd fmla="*/ 1 h 9" name="T19"/>
                      <a:gd fmla="*/ 3 w 33" name="T20"/>
                      <a:gd fmla="*/ 1 h 9" name="T21"/>
                      <a:gd fmla="*/ 3 w 33" name="T22"/>
                      <a:gd fmla="*/ 2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33">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178"/>
                  <p:cNvSpPr/>
                  <p:nvPr/>
                </p:nvSpPr>
                <p:spPr bwMode="auto">
                  <a:xfrm>
                    <a:off x="922338" y="2430463"/>
                    <a:ext cx="38100" cy="9525"/>
                  </a:xfrm>
                  <a:custGeom>
                    <a:gdLst>
                      <a:gd fmla="*/ 8 w 36" name="T0"/>
                      <a:gd fmla="*/ 4 h 9" name="T1"/>
                      <a:gd fmla="*/ 26 w 36" name="T2"/>
                      <a:gd fmla="*/ 3 h 9" name="T3"/>
                      <a:gd fmla="*/ 31 w 36" name="T4"/>
                      <a:gd fmla="*/ 5 h 9" name="T5"/>
                      <a:gd fmla="*/ 33 w 36" name="T6"/>
                      <a:gd fmla="*/ 6 h 9" name="T7"/>
                      <a:gd fmla="*/ 19 w 36" name="T8"/>
                      <a:gd fmla="*/ 6 h 9" name="T9"/>
                      <a:gd fmla="*/ 13 w 36" name="T10"/>
                      <a:gd fmla="*/ 7 h 9" name="T11"/>
                      <a:gd fmla="*/ 14 w 36" name="T12"/>
                      <a:gd fmla="*/ 8 h 9" name="T13"/>
                      <a:gd fmla="*/ 15 w 36" name="T14"/>
                      <a:gd fmla="*/ 8 h 9" name="T15"/>
                      <a:gd fmla="*/ 15 w 36" name="T16"/>
                      <a:gd fmla="*/ 6 h 9" name="T17"/>
                      <a:gd fmla="*/ 12 w 36" name="T18"/>
                      <a:gd fmla="*/ 5 h 9" name="T19"/>
                      <a:gd fmla="*/ 8 w 36" name="T20"/>
                      <a:gd fmla="*/ 1 h 9" name="T21"/>
                      <a:gd fmla="*/ 8 w 36" name="T22"/>
                      <a:gd fmla="*/ 0 h 9" name="T23"/>
                      <a:gd fmla="*/ 15 w 36" name="T24"/>
                      <a:gd fmla="*/ 8 h 9" name="T25"/>
                      <a:gd fmla="*/ 15 w 36" name="T26"/>
                      <a:gd fmla="*/ 6 h 9" name="T27"/>
                      <a:gd fmla="*/ 14 w 36" name="T28"/>
                      <a:gd fmla="*/ 8 h 9" name="T29"/>
                      <a:gd fmla="*/ 17 w 36" name="T30"/>
                      <a:gd fmla="*/ 8 h 9" name="T31"/>
                      <a:gd fmla="*/ 26 w 36" name="T32"/>
                      <a:gd fmla="*/ 8 h 9" name="T33"/>
                      <a:gd fmla="*/ 36 w 36" name="T34"/>
                      <a:gd fmla="*/ 6 h 9" name="T35"/>
                      <a:gd fmla="*/ 29 w 36" name="T36"/>
                      <a:gd fmla="*/ 2 h 9" name="T37"/>
                      <a:gd fmla="*/ 8 w 36" name="T38"/>
                      <a:gd fmla="*/ 3 h 9" name="T39"/>
                      <a:gd fmla="*/ 8 w 36" name="T40"/>
                      <a:gd fmla="*/ 4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36">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179"/>
                  <p:cNvSpPr/>
                  <p:nvPr/>
                </p:nvSpPr>
                <p:spPr bwMode="auto">
                  <a:xfrm>
                    <a:off x="925513" y="2433638"/>
                    <a:ext cx="36513" cy="11113"/>
                  </a:xfrm>
                  <a:custGeom>
                    <a:gdLst>
                      <a:gd fmla="*/ 8 w 35" name="T0"/>
                      <a:gd fmla="*/ 4 h 11" name="T1"/>
                      <a:gd fmla="*/ 1 w 35" name="T2"/>
                      <a:gd fmla="*/ 3 h 11" name="T3"/>
                      <a:gd fmla="*/ 0 w 35" name="T4"/>
                      <a:gd fmla="*/ 4 h 11" name="T5"/>
                      <a:gd fmla="*/ 19 w 35" name="T6"/>
                      <a:gd fmla="*/ 11 h 11" name="T7"/>
                      <a:gd fmla="*/ 30 w 35" name="T8"/>
                      <a:gd fmla="*/ 1 h 11" name="T9"/>
                      <a:gd fmla="*/ 28 w 35" name="T10"/>
                      <a:gd fmla="*/ 2 h 11" name="T11"/>
                      <a:gd fmla="*/ 16 w 35" name="T12"/>
                      <a:gd fmla="*/ 9 h 11" name="T13"/>
                      <a:gd fmla="*/ 6 w 35" name="T14"/>
                      <a:gd fmla="*/ 8 h 11" name="T15"/>
                      <a:gd fmla="*/ 2 w 35" name="T16"/>
                      <a:gd fmla="*/ 6 h 11" name="T17"/>
                      <a:gd fmla="*/ 3 w 35" name="T18"/>
                      <a:gd fmla="*/ 5 h 11" name="T19"/>
                      <a:gd fmla="*/ 8 w 35" name="T20"/>
                      <a:gd fmla="*/ 5 h 11" name="T21"/>
                      <a:gd fmla="*/ 8 w 35" name="T22"/>
                      <a:gd fmla="*/ 4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35">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180"/>
                  <p:cNvSpPr/>
                  <p:nvPr/>
                </p:nvSpPr>
                <p:spPr bwMode="auto">
                  <a:xfrm>
                    <a:off x="928688" y="2441576"/>
                    <a:ext cx="26988" cy="15875"/>
                  </a:xfrm>
                  <a:custGeom>
                    <a:gdLst>
                      <a:gd fmla="*/ 1 w 25" name="T0"/>
                      <a:gd fmla="*/ 5 h 15" name="T1"/>
                      <a:gd fmla="*/ 1 w 25" name="T2"/>
                      <a:gd fmla="*/ 3 h 15" name="T3"/>
                      <a:gd fmla="*/ 0 w 25" name="T4"/>
                      <a:gd fmla="*/ 3 h 15" name="T5"/>
                      <a:gd fmla="*/ 25 w 25" name="T6"/>
                      <a:gd fmla="*/ 2 h 15" name="T7"/>
                      <a:gd fmla="*/ 23 w 25" name="T8"/>
                      <a:gd fmla="*/ 1 h 15" name="T9"/>
                      <a:gd fmla="*/ 1 w 25" name="T10"/>
                      <a:gd fmla="*/ 2 h 15" name="T11"/>
                      <a:gd fmla="*/ 0 w 25" name="T12"/>
                      <a:gd fmla="*/ 3 h 15" name="T13"/>
                      <a:gd fmla="*/ 0 w 25" name="T14"/>
                      <a:gd fmla="*/ 5 h 15" name="T15"/>
                      <a:gd fmla="*/ 1 w 25" name="T16"/>
                      <a:gd fmla="*/ 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2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181"/>
                  <p:cNvSpPr/>
                  <p:nvPr/>
                </p:nvSpPr>
                <p:spPr bwMode="auto">
                  <a:xfrm>
                    <a:off x="931863" y="2381251"/>
                    <a:ext cx="17463" cy="44450"/>
                  </a:xfrm>
                  <a:custGeom>
                    <a:gdLst>
                      <a:gd fmla="*/ 9 w 16" name="T0"/>
                      <a:gd fmla="*/ 40 h 41" name="T1"/>
                      <a:gd fmla="*/ 2 w 16" name="T2"/>
                      <a:gd fmla="*/ 1 h 41" name="T3"/>
                      <a:gd fmla="*/ 1 w 16" name="T4"/>
                      <a:gd fmla="*/ 2 h 41" name="T5"/>
                      <a:gd fmla="*/ 8 w 16" name="T6"/>
                      <a:gd fmla="*/ 40 h 41" name="T7"/>
                      <a:gd fmla="*/ 9 w 16" name="T8"/>
                      <a:gd fmla="*/ 40 h 41" name="T9"/>
                    </a:gdLst>
                    <a:cxnLst>
                      <a:cxn ang="0">
                        <a:pos x="T0" y="T1"/>
                      </a:cxn>
                      <a:cxn ang="0">
                        <a:pos x="T2" y="T3"/>
                      </a:cxn>
                      <a:cxn ang="0">
                        <a:pos x="T4" y="T5"/>
                      </a:cxn>
                      <a:cxn ang="0">
                        <a:pos x="T6" y="T7"/>
                      </a:cxn>
                      <a:cxn ang="0">
                        <a:pos x="T8" y="T9"/>
                      </a:cxn>
                    </a:cxnLst>
                    <a:rect b="b" l="0" r="r" t="0"/>
                    <a:pathLst>
                      <a:path h="41" w="16">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182"/>
                  <p:cNvSpPr/>
                  <p:nvPr/>
                </p:nvSpPr>
                <p:spPr bwMode="auto">
                  <a:xfrm>
                    <a:off x="942975" y="2379663"/>
                    <a:ext cx="17463" cy="49213"/>
                  </a:xfrm>
                  <a:custGeom>
                    <a:gdLst>
                      <a:gd fmla="*/ 7 w 17" name="T0"/>
                      <a:gd fmla="*/ 44 h 46" name="T1"/>
                      <a:gd fmla="*/ 16 w 17" name="T2"/>
                      <a:gd fmla="*/ 2 h 46" name="T3"/>
                      <a:gd fmla="*/ 15 w 17" name="T4"/>
                      <a:gd fmla="*/ 1 h 46" name="T5"/>
                      <a:gd fmla="*/ 6 w 17" name="T6"/>
                      <a:gd fmla="*/ 45 h 46" name="T7"/>
                      <a:gd fmla="*/ 7 w 17" name="T8"/>
                      <a:gd fmla="*/ 44 h 46" name="T9"/>
                    </a:gdLst>
                    <a:cxnLst>
                      <a:cxn ang="0">
                        <a:pos x="T0" y="T1"/>
                      </a:cxn>
                      <a:cxn ang="0">
                        <a:pos x="T2" y="T3"/>
                      </a:cxn>
                      <a:cxn ang="0">
                        <a:pos x="T4" y="T5"/>
                      </a:cxn>
                      <a:cxn ang="0">
                        <a:pos x="T6" y="T7"/>
                      </a:cxn>
                      <a:cxn ang="0">
                        <a:pos x="T8" y="T9"/>
                      </a:cxn>
                    </a:cxnLst>
                    <a:rect b="b" l="0" r="r" t="0"/>
                    <a:pathLst>
                      <a:path h="46" w="17">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183"/>
                  <p:cNvSpPr/>
                  <p:nvPr/>
                </p:nvSpPr>
                <p:spPr bwMode="auto">
                  <a:xfrm>
                    <a:off x="927100" y="2368551"/>
                    <a:ext cx="36513" cy="15875"/>
                  </a:xfrm>
                  <a:custGeom>
                    <a:gdLst>
                      <a:gd fmla="*/ 6 w 34" name="T0"/>
                      <a:gd fmla="*/ 14 h 16" name="T1"/>
                      <a:gd fmla="*/ 5 w 34" name="T2"/>
                      <a:gd fmla="*/ 5 h 16" name="T3"/>
                      <a:gd fmla="*/ 12 w 34" name="T4"/>
                      <a:gd fmla="*/ 5 h 16" name="T5"/>
                      <a:gd fmla="*/ 9 w 34" name="T6"/>
                      <a:gd fmla="*/ 7 h 16" name="T7"/>
                      <a:gd fmla="*/ 10 w 34" name="T8"/>
                      <a:gd fmla="*/ 4 h 16" name="T9"/>
                      <a:gd fmla="*/ 15 w 34" name="T10"/>
                      <a:gd fmla="*/ 5 h 16" name="T11"/>
                      <a:gd fmla="*/ 15 w 34" name="T12"/>
                      <a:gd fmla="*/ 7 h 16" name="T13"/>
                      <a:gd fmla="*/ 21 w 34" name="T14"/>
                      <a:gd fmla="*/ 4 h 16" name="T15"/>
                      <a:gd fmla="*/ 23 w 34" name="T16"/>
                      <a:gd fmla="*/ 7 h 16" name="T17"/>
                      <a:gd fmla="*/ 22 w 34" name="T18"/>
                      <a:gd fmla="*/ 7 h 16" name="T19"/>
                      <a:gd fmla="*/ 22 w 34" name="T20"/>
                      <a:gd fmla="*/ 4 h 16" name="T21"/>
                      <a:gd fmla="*/ 24 w 34" name="T22"/>
                      <a:gd fmla="*/ 3 h 16" name="T23"/>
                      <a:gd fmla="*/ 25 w 34" name="T24"/>
                      <a:gd fmla="*/ 3 h 16" name="T25"/>
                      <a:gd fmla="*/ 25 w 34" name="T26"/>
                      <a:gd fmla="*/ 7 h 16" name="T27"/>
                      <a:gd fmla="*/ 31 w 34" name="T28"/>
                      <a:gd fmla="*/ 8 h 16" name="T29"/>
                      <a:gd fmla="*/ 27 w 34" name="T30"/>
                      <a:gd fmla="*/ 12 h 16" name="T31"/>
                      <a:gd fmla="*/ 27 w 34" name="T32"/>
                      <a:gd fmla="*/ 14 h 16" name="T33"/>
                      <a:gd fmla="*/ 31 w 34" name="T34"/>
                      <a:gd fmla="*/ 4 h 16" name="T35"/>
                      <a:gd fmla="*/ 24 w 34" name="T36"/>
                      <a:gd fmla="*/ 7 h 16" name="T37"/>
                      <a:gd fmla="*/ 29 w 34" name="T38"/>
                      <a:gd fmla="*/ 7 h 16" name="T39"/>
                      <a:gd fmla="*/ 22 w 34" name="T40"/>
                      <a:gd fmla="*/ 2 h 16" name="T41"/>
                      <a:gd fmla="*/ 21 w 34" name="T42"/>
                      <a:gd fmla="*/ 10 h 16" name="T43"/>
                      <a:gd fmla="*/ 25 w 34" name="T44"/>
                      <a:gd fmla="*/ 6 h 16" name="T45"/>
                      <a:gd fmla="*/ 13 w 34" name="T46"/>
                      <a:gd fmla="*/ 9 h 16" name="T47"/>
                      <a:gd fmla="*/ 14 w 34" name="T48"/>
                      <a:gd fmla="*/ 10 h 16" name="T49"/>
                      <a:gd fmla="*/ 14 w 34" name="T50"/>
                      <a:gd fmla="*/ 3 h 16" name="T51"/>
                      <a:gd fmla="*/ 9 w 34" name="T52"/>
                      <a:gd fmla="*/ 10 h 16" name="T53"/>
                      <a:gd fmla="*/ 10 w 34" name="T54"/>
                      <a:gd fmla="*/ 10 h 16" name="T55"/>
                      <a:gd fmla="*/ 10 w 34" name="T56"/>
                      <a:gd fmla="*/ 2 h 16" name="T57"/>
                      <a:gd fmla="*/ 3 w 34" name="T58"/>
                      <a:gd fmla="*/ 5 h 16" name="T59"/>
                      <a:gd fmla="*/ 5 w 34" name="T60"/>
                      <a:gd fmla="*/ 15 h 16" name="T61"/>
                      <a:gd fmla="*/ 6 w 34" name="T62"/>
                      <a:gd fmla="*/ 14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4">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193"/>
                  <p:cNvSpPr/>
                  <p:nvPr/>
                </p:nvSpPr>
                <p:spPr bwMode="auto">
                  <a:xfrm>
                    <a:off x="933450" y="2243138"/>
                    <a:ext cx="85725" cy="49213"/>
                  </a:xfrm>
                  <a:custGeom>
                    <a:gdLst>
                      <a:gd fmla="*/ 1 w 82" name="T0"/>
                      <a:gd fmla="*/ 46 h 47" name="T1"/>
                      <a:gd fmla="*/ 6 w 82" name="T2"/>
                      <a:gd fmla="*/ 40 h 47" name="T3"/>
                      <a:gd fmla="*/ 9 w 82" name="T4"/>
                      <a:gd fmla="*/ 37 h 47" name="T5"/>
                      <a:gd fmla="*/ 11 w 82" name="T6"/>
                      <a:gd fmla="*/ 44 h 47" name="T7"/>
                      <a:gd fmla="*/ 11 w 82" name="T8"/>
                      <a:gd fmla="*/ 44 h 47" name="T9"/>
                      <a:gd fmla="*/ 19 w 82" name="T10"/>
                      <a:gd fmla="*/ 34 h 47" name="T11"/>
                      <a:gd fmla="*/ 25 w 82" name="T12"/>
                      <a:gd fmla="*/ 32 h 47" name="T13"/>
                      <a:gd fmla="*/ 29 w 82" name="T14"/>
                      <a:gd fmla="*/ 42 h 47" name="T15"/>
                      <a:gd fmla="*/ 29 w 82" name="T16"/>
                      <a:gd fmla="*/ 43 h 47" name="T17"/>
                      <a:gd fmla="*/ 32 w 82" name="T18"/>
                      <a:gd fmla="*/ 37 h 47" name="T19"/>
                      <a:gd fmla="*/ 33 w 82" name="T20"/>
                      <a:gd fmla="*/ 33 h 47" name="T21"/>
                      <a:gd fmla="*/ 37 w 82" name="T22"/>
                      <a:gd fmla="*/ 34 h 47" name="T23"/>
                      <a:gd fmla="*/ 37 w 82" name="T24"/>
                      <a:gd fmla="*/ 34 h 47" name="T25"/>
                      <a:gd fmla="*/ 44 w 82" name="T26"/>
                      <a:gd fmla="*/ 30 h 47" name="T27"/>
                      <a:gd fmla="*/ 44 w 82" name="T28"/>
                      <a:gd fmla="*/ 30 h 47" name="T29"/>
                      <a:gd fmla="*/ 48 w 82" name="T30"/>
                      <a:gd fmla="*/ 24 h 47" name="T31"/>
                      <a:gd fmla="*/ 50 w 82" name="T32"/>
                      <a:gd fmla="*/ 18 h 47" name="T33"/>
                      <a:gd fmla="*/ 53 w 82" name="T34"/>
                      <a:gd fmla="*/ 20 h 47" name="T35"/>
                      <a:gd fmla="*/ 57 w 82" name="T36"/>
                      <a:gd fmla="*/ 40 h 47" name="T37"/>
                      <a:gd fmla="*/ 58 w 82" name="T38"/>
                      <a:gd fmla="*/ 40 h 47" name="T39"/>
                      <a:gd fmla="*/ 64 w 82" name="T40"/>
                      <a:gd fmla="*/ 19 h 47" name="T41"/>
                      <a:gd fmla="*/ 68 w 82" name="T42"/>
                      <a:gd fmla="*/ 9 h 47" name="T43"/>
                      <a:gd fmla="*/ 72 w 82" name="T44"/>
                      <a:gd fmla="*/ 15 h 47" name="T45"/>
                      <a:gd fmla="*/ 73 w 82" name="T46"/>
                      <a:gd fmla="*/ 15 h 47" name="T47"/>
                      <a:gd fmla="*/ 82 w 82" name="T48"/>
                      <a:gd fmla="*/ 1 h 47" name="T49"/>
                      <a:gd fmla="*/ 81 w 82" name="T50"/>
                      <a:gd fmla="*/ 1 h 47" name="T51"/>
                      <a:gd fmla="*/ 80 w 82" name="T52"/>
                      <a:gd fmla="*/ 1 h 47" name="T53"/>
                      <a:gd fmla="*/ 80 w 82" name="T54"/>
                      <a:gd fmla="*/ 2 h 47" name="T55"/>
                      <a:gd fmla="*/ 78 w 82" name="T56"/>
                      <a:gd fmla="*/ 7 h 47" name="T57"/>
                      <a:gd fmla="*/ 74 w 82" name="T58"/>
                      <a:gd fmla="*/ 12 h 47" name="T59"/>
                      <a:gd fmla="*/ 69 w 82" name="T60"/>
                      <a:gd fmla="*/ 6 h 47" name="T61"/>
                      <a:gd fmla="*/ 68 w 82" name="T62"/>
                      <a:gd fmla="*/ 6 h 47" name="T63"/>
                      <a:gd fmla="*/ 58 w 82" name="T64"/>
                      <a:gd fmla="*/ 36 h 47" name="T65"/>
                      <a:gd fmla="*/ 57 w 82" name="T66"/>
                      <a:gd fmla="*/ 35 h 47" name="T67"/>
                      <a:gd fmla="*/ 56 w 82" name="T68"/>
                      <a:gd fmla="*/ 28 h 47" name="T69"/>
                      <a:gd fmla="*/ 52 w 82" name="T70"/>
                      <a:gd fmla="*/ 15 h 47" name="T71"/>
                      <a:gd fmla="*/ 51 w 82" name="T72"/>
                      <a:gd fmla="*/ 15 h 47" name="T73"/>
                      <a:gd fmla="*/ 48 w 82" name="T74"/>
                      <a:gd fmla="*/ 22 h 47" name="T75"/>
                      <a:gd fmla="*/ 42 w 82" name="T76"/>
                      <a:gd fmla="*/ 28 h 47" name="T77"/>
                      <a:gd fmla="*/ 42 w 82" name="T78"/>
                      <a:gd fmla="*/ 28 h 47" name="T79"/>
                      <a:gd fmla="*/ 38 w 82" name="T80"/>
                      <a:gd fmla="*/ 32 h 47" name="T81"/>
                      <a:gd fmla="*/ 34 w 82" name="T82"/>
                      <a:gd fmla="*/ 29 h 47" name="T83"/>
                      <a:gd fmla="*/ 34 w 82" name="T84"/>
                      <a:gd fmla="*/ 29 h 47" name="T85"/>
                      <a:gd fmla="*/ 31 w 82" name="T86"/>
                      <a:gd fmla="*/ 39 h 47" name="T87"/>
                      <a:gd fmla="*/ 26 w 82" name="T88"/>
                      <a:gd fmla="*/ 34 h 47" name="T89"/>
                      <a:gd fmla="*/ 24 w 82" name="T90"/>
                      <a:gd fmla="*/ 27 h 47" name="T91"/>
                      <a:gd fmla="*/ 23 w 82" name="T92"/>
                      <a:gd fmla="*/ 27 h 47" name="T93"/>
                      <a:gd fmla="*/ 17 w 82" name="T94"/>
                      <a:gd fmla="*/ 36 h 47" name="T95"/>
                      <a:gd fmla="*/ 11 w 82" name="T96"/>
                      <a:gd fmla="*/ 42 h 47" name="T97"/>
                      <a:gd fmla="*/ 8 w 82" name="T98"/>
                      <a:gd fmla="*/ 36 h 47" name="T99"/>
                      <a:gd fmla="*/ 8 w 82" name="T100"/>
                      <a:gd fmla="*/ 36 h 47" name="T101"/>
                      <a:gd fmla="*/ 1 w 82" name="T102"/>
                      <a:gd fmla="*/ 47 h 47" name="T103"/>
                      <a:gd fmla="*/ 1 w 82" name="T104"/>
                      <a:gd fmla="*/ 47 h 47" name="T105"/>
                      <a:gd fmla="*/ 2 w 82" name="T106"/>
                      <a:gd fmla="*/ 47 h 47" name="T107"/>
                      <a:gd fmla="*/ 1 w 82" name="T108"/>
                      <a:gd fmla="*/ 46 h 4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7" w="82">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Freeform 194"/>
                  <p:cNvSpPr/>
                  <p:nvPr/>
                </p:nvSpPr>
                <p:spPr bwMode="auto">
                  <a:xfrm>
                    <a:off x="919163" y="2254251"/>
                    <a:ext cx="119063" cy="52388"/>
                  </a:xfrm>
                  <a:custGeom>
                    <a:gdLst>
                      <a:gd fmla="*/ 2 w 113" name="T0"/>
                      <a:gd fmla="*/ 0 h 50" name="T1"/>
                      <a:gd fmla="*/ 4 w 113" name="T2"/>
                      <a:gd fmla="*/ 22 h 50" name="T3"/>
                      <a:gd fmla="*/ 6 w 113" name="T4"/>
                      <a:gd fmla="*/ 49 h 50" name="T5"/>
                      <a:gd fmla="*/ 7 w 113" name="T6"/>
                      <a:gd fmla="*/ 50 h 50" name="T7"/>
                      <a:gd fmla="*/ 34 w 113" name="T8"/>
                      <a:gd fmla="*/ 49 h 50" name="T9"/>
                      <a:gd fmla="*/ 60 w 113" name="T10"/>
                      <a:gd fmla="*/ 47 h 50" name="T11"/>
                      <a:gd fmla="*/ 112 w 113" name="T12"/>
                      <a:gd fmla="*/ 42 h 50" name="T13"/>
                      <a:gd fmla="*/ 113 w 113" name="T14"/>
                      <a:gd fmla="*/ 42 h 50" name="T15"/>
                      <a:gd fmla="*/ 111 w 113" name="T16"/>
                      <a:gd fmla="*/ 40 h 50" name="T17"/>
                      <a:gd fmla="*/ 110 w 113" name="T18"/>
                      <a:gd fmla="*/ 40 h 50" name="T19"/>
                      <a:gd fmla="*/ 106 w 113" name="T20"/>
                      <a:gd fmla="*/ 42 h 50" name="T21"/>
                      <a:gd fmla="*/ 96 w 113" name="T22"/>
                      <a:gd fmla="*/ 42 h 50" name="T23"/>
                      <a:gd fmla="*/ 78 w 113" name="T24"/>
                      <a:gd fmla="*/ 45 h 50" name="T25"/>
                      <a:gd fmla="*/ 38 w 113" name="T26"/>
                      <a:gd fmla="*/ 48 h 50" name="T27"/>
                      <a:gd fmla="*/ 19 w 113" name="T28"/>
                      <a:gd fmla="*/ 49 h 50" name="T29"/>
                      <a:gd fmla="*/ 9 w 113" name="T30"/>
                      <a:gd fmla="*/ 49 h 50" name="T31"/>
                      <a:gd fmla="*/ 7 w 113" name="T32"/>
                      <a:gd fmla="*/ 39 h 50" name="T33"/>
                      <a:gd fmla="*/ 5 w 113" name="T34"/>
                      <a:gd fmla="*/ 20 h 50" name="T35"/>
                      <a:gd fmla="*/ 3 w 113" name="T36"/>
                      <a:gd fmla="*/ 0 h 50" name="T37"/>
                      <a:gd fmla="*/ 2 w 113"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113">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 name="Freeform 195"/>
                  <p:cNvSpPr/>
                  <p:nvPr/>
                </p:nvSpPr>
                <p:spPr bwMode="auto">
                  <a:xfrm>
                    <a:off x="914400" y="2247901"/>
                    <a:ext cx="14288" cy="9525"/>
                  </a:xfrm>
                  <a:custGeom>
                    <a:gdLst>
                      <a:gd fmla="*/ 1 w 13" name="T0"/>
                      <a:gd fmla="*/ 9 h 9" name="T1"/>
                      <a:gd fmla="*/ 5 w 13" name="T2"/>
                      <a:gd fmla="*/ 1 h 9" name="T3"/>
                      <a:gd fmla="*/ 5 w 13" name="T4"/>
                      <a:gd fmla="*/ 1 h 9" name="T5"/>
                      <a:gd fmla="*/ 12 w 13" name="T6"/>
                      <a:gd fmla="*/ 9 h 9" name="T7"/>
                      <a:gd fmla="*/ 12 w 13" name="T8"/>
                      <a:gd fmla="*/ 8 h 9" name="T9"/>
                      <a:gd fmla="*/ 5 w 13" name="T10"/>
                      <a:gd fmla="*/ 0 h 9" name="T11"/>
                      <a:gd fmla="*/ 5 w 13" name="T12"/>
                      <a:gd fmla="*/ 0 h 9" name="T13"/>
                      <a:gd fmla="*/ 0 w 13" name="T14"/>
                      <a:gd fmla="*/ 8 h 9" name="T15"/>
                      <a:gd fmla="*/ 1 w 13"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3">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 name="Freeform 196"/>
                  <p:cNvSpPr/>
                  <p:nvPr/>
                </p:nvSpPr>
                <p:spPr bwMode="auto">
                  <a:xfrm>
                    <a:off x="938213" y="2225676"/>
                    <a:ext cx="74613" cy="41275"/>
                  </a:xfrm>
                  <a:custGeom>
                    <a:gdLst>
                      <a:gd fmla="*/ 1 w 70" name="T0"/>
                      <a:gd fmla="*/ 39 h 40" name="T1"/>
                      <a:gd fmla="*/ 35 w 70" name="T2"/>
                      <a:gd fmla="*/ 29 h 40" name="T3"/>
                      <a:gd fmla="*/ 52 w 70" name="T4"/>
                      <a:gd fmla="*/ 18 h 40" name="T5"/>
                      <a:gd fmla="*/ 70 w 70" name="T6"/>
                      <a:gd fmla="*/ 2 h 40" name="T7"/>
                      <a:gd fmla="*/ 70 w 70" name="T8"/>
                      <a:gd fmla="*/ 1 h 40" name="T9"/>
                      <a:gd fmla="*/ 62 w 70" name="T10"/>
                      <a:gd fmla="*/ 4 h 40" name="T11"/>
                      <a:gd fmla="*/ 63 w 70" name="T12"/>
                      <a:gd fmla="*/ 4 h 40" name="T13"/>
                      <a:gd fmla="*/ 68 w 70" name="T14"/>
                      <a:gd fmla="*/ 3 h 40" name="T15"/>
                      <a:gd fmla="*/ 67 w 70" name="T16"/>
                      <a:gd fmla="*/ 9 h 40" name="T17"/>
                      <a:gd fmla="*/ 68 w 70" name="T18"/>
                      <a:gd fmla="*/ 9 h 40" name="T19"/>
                      <a:gd fmla="*/ 69 w 70" name="T20"/>
                      <a:gd fmla="*/ 1 h 40" name="T21"/>
                      <a:gd fmla="*/ 69 w 70" name="T22"/>
                      <a:gd fmla="*/ 1 h 40" name="T23"/>
                      <a:gd fmla="*/ 64 w 70" name="T24"/>
                      <a:gd fmla="*/ 3 h 40" name="T25"/>
                      <a:gd fmla="*/ 64 w 70" name="T26"/>
                      <a:gd fmla="*/ 4 h 40" name="T27"/>
                      <a:gd fmla="*/ 68 w 70" name="T28"/>
                      <a:gd fmla="*/ 2 h 40" name="T29"/>
                      <a:gd fmla="*/ 62 w 70" name="T30"/>
                      <a:gd fmla="*/ 8 h 40" name="T31"/>
                      <a:gd fmla="*/ 43 w 70" name="T32"/>
                      <a:gd fmla="*/ 24 h 40" name="T33"/>
                      <a:gd fmla="*/ 21 w 70" name="T34"/>
                      <a:gd fmla="*/ 34 h 40" name="T35"/>
                      <a:gd fmla="*/ 1 w 70" name="T36"/>
                      <a:gd fmla="*/ 38 h 40" name="T37"/>
                      <a:gd fmla="*/ 1 w 70" name="T38"/>
                      <a:gd fmla="*/ 39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7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Freeform 200"/>
                  <p:cNvSpPr/>
                  <p:nvPr/>
                </p:nvSpPr>
                <p:spPr bwMode="auto">
                  <a:xfrm>
                    <a:off x="911225" y="2563813"/>
                    <a:ext cx="92075" cy="104775"/>
                  </a:xfrm>
                  <a:custGeom>
                    <a:gdLst>
                      <a:gd fmla="*/ 3 w 87" name="T0"/>
                      <a:gd fmla="*/ 8 h 98" name="T1"/>
                      <a:gd fmla="*/ 3 w 87" name="T2"/>
                      <a:gd fmla="*/ 95 h 98" name="T3"/>
                      <a:gd fmla="*/ 5 w 87" name="T4"/>
                      <a:gd fmla="*/ 97 h 98" name="T5"/>
                      <a:gd fmla="*/ 76 w 87" name="T6"/>
                      <a:gd fmla="*/ 93 h 98" name="T7"/>
                      <a:gd fmla="*/ 78 w 87" name="T8"/>
                      <a:gd fmla="*/ 92 h 98" name="T9"/>
                      <a:gd fmla="*/ 80 w 87" name="T10"/>
                      <a:gd fmla="*/ 39 h 98" name="T11"/>
                      <a:gd fmla="*/ 78 w 87" name="T12"/>
                      <a:gd fmla="*/ 6 h 98" name="T13"/>
                      <a:gd fmla="*/ 51 w 87" name="T14"/>
                      <a:gd fmla="*/ 4 h 98" name="T15"/>
                      <a:gd fmla="*/ 2 w 87" name="T16"/>
                      <a:gd fmla="*/ 7 h 98" name="T17"/>
                      <a:gd fmla="*/ 2 w 87" name="T18"/>
                      <a:gd fmla="*/ 10 h 98" name="T19"/>
                      <a:gd fmla="*/ 65 w 87" name="T20"/>
                      <a:gd fmla="*/ 6 h 98" name="T21"/>
                      <a:gd fmla="*/ 76 w 87" name="T22"/>
                      <a:gd fmla="*/ 87 h 98" name="T23"/>
                      <a:gd fmla="*/ 47 w 87" name="T24"/>
                      <a:gd fmla="*/ 91 h 98" name="T25"/>
                      <a:gd fmla="*/ 6 w 87" name="T26"/>
                      <a:gd fmla="*/ 89 h 98" name="T27"/>
                      <a:gd fmla="*/ 6 w 87" name="T28"/>
                      <a:gd fmla="*/ 8 h 98" name="T29"/>
                      <a:gd fmla="*/ 3 w 87" name="T30"/>
                      <a:gd fmla="*/ 8 h 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8" w="87">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Freeform 201"/>
                  <p:cNvSpPr/>
                  <p:nvPr/>
                </p:nvSpPr>
                <p:spPr bwMode="auto">
                  <a:xfrm>
                    <a:off x="919163" y="2576513"/>
                    <a:ext cx="66675" cy="71438"/>
                  </a:xfrm>
                  <a:custGeom>
                    <a:gdLst>
                      <a:gd fmla="*/ 6 w 63" name="T0"/>
                      <a:gd fmla="*/ 5 h 68" name="T1"/>
                      <a:gd fmla="*/ 6 w 63" name="T2"/>
                      <a:gd fmla="*/ 4 h 68" name="T3"/>
                      <a:gd fmla="*/ 4 w 63" name="T4"/>
                      <a:gd fmla="*/ 4 h 68" name="T5"/>
                      <a:gd fmla="*/ 2 w 63" name="T6"/>
                      <a:gd fmla="*/ 62 h 68" name="T7"/>
                      <a:gd fmla="*/ 3 w 63" name="T8"/>
                      <a:gd fmla="*/ 63 h 68" name="T9"/>
                      <a:gd fmla="*/ 29 w 63" name="T10"/>
                      <a:gd fmla="*/ 63 h 68" name="T11"/>
                      <a:gd fmla="*/ 59 w 63" name="T12"/>
                      <a:gd fmla="*/ 66 h 68" name="T13"/>
                      <a:gd fmla="*/ 60 w 63" name="T14"/>
                      <a:gd fmla="*/ 65 h 68" name="T15"/>
                      <a:gd fmla="*/ 60 w 63" name="T16"/>
                      <a:gd fmla="*/ 22 h 68" name="T17"/>
                      <a:gd fmla="*/ 60 w 63" name="T18"/>
                      <a:gd fmla="*/ 3 h 68" name="T19"/>
                      <a:gd fmla="*/ 46 w 63" name="T20"/>
                      <a:gd fmla="*/ 1 h 68" name="T21"/>
                      <a:gd fmla="*/ 2 w 63" name="T22"/>
                      <a:gd fmla="*/ 2 h 68" name="T23"/>
                      <a:gd fmla="*/ 2 w 63" name="T24"/>
                      <a:gd fmla="*/ 5 h 68" name="T25"/>
                      <a:gd fmla="*/ 3 w 63" name="T26"/>
                      <a:gd fmla="*/ 5 h 68" name="T27"/>
                      <a:gd fmla="*/ 3 w 63" name="T28"/>
                      <a:gd fmla="*/ 2 h 68" name="T29"/>
                      <a:gd fmla="*/ 2 w 63" name="T30"/>
                      <a:gd fmla="*/ 2 h 68" name="T31"/>
                      <a:gd fmla="*/ 2 w 63" name="T32"/>
                      <a:gd fmla="*/ 5 h 68" name="T33"/>
                      <a:gd fmla="*/ 50 w 63" name="T34"/>
                      <a:gd fmla="*/ 4 h 68" name="T35"/>
                      <a:gd fmla="*/ 57 w 63" name="T36"/>
                      <a:gd fmla="*/ 22 h 68" name="T37"/>
                      <a:gd fmla="*/ 58 w 63" name="T38"/>
                      <a:gd fmla="*/ 55 h 68" name="T39"/>
                      <a:gd fmla="*/ 38 w 63" name="T40"/>
                      <a:gd fmla="*/ 61 h 68" name="T41"/>
                      <a:gd fmla="*/ 12 w 63" name="T42"/>
                      <a:gd fmla="*/ 60 h 68" name="T43"/>
                      <a:gd fmla="*/ 4 w 63" name="T44"/>
                      <a:gd fmla="*/ 38 h 68" name="T45"/>
                      <a:gd fmla="*/ 6 w 63" name="T46"/>
                      <a:gd fmla="*/ 4 h 68" name="T47"/>
                      <a:gd fmla="*/ 4 w 63" name="T48"/>
                      <a:gd fmla="*/ 4 h 68" name="T49"/>
                      <a:gd fmla="*/ 4 w 63" name="T50"/>
                      <a:gd fmla="*/ 5 h 68" name="T51"/>
                      <a:gd fmla="*/ 6 w 63" name="T52"/>
                      <a:gd fmla="*/ 5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62">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Freeform 202"/>
                  <p:cNvSpPr/>
                  <p:nvPr/>
                </p:nvSpPr>
                <p:spPr bwMode="auto">
                  <a:xfrm>
                    <a:off x="944563" y="2646363"/>
                    <a:ext cx="15875" cy="14288"/>
                  </a:xfrm>
                  <a:custGeom>
                    <a:gdLst>
                      <a:gd fmla="*/ 8 w 15" name="T0"/>
                      <a:gd fmla="*/ 10 h 13" name="T1"/>
                      <a:gd fmla="*/ 3 w 15" name="T2"/>
                      <a:gd fmla="*/ 7 h 13" name="T3"/>
                      <a:gd fmla="*/ 5 w 15" name="T4"/>
                      <a:gd fmla="*/ 3 h 13" name="T5"/>
                      <a:gd fmla="*/ 9 w 15" name="T6"/>
                      <a:gd fmla="*/ 3 h 13" name="T7"/>
                      <a:gd fmla="*/ 11 w 15" name="T8"/>
                      <a:gd fmla="*/ 6 h 13" name="T9"/>
                      <a:gd fmla="*/ 5 w 15" name="T10"/>
                      <a:gd fmla="*/ 10 h 13" name="T11"/>
                      <a:gd fmla="*/ 5 w 15" name="T12"/>
                      <a:gd fmla="*/ 12 h 13" name="T13"/>
                      <a:gd fmla="*/ 14 w 15" name="T14"/>
                      <a:gd fmla="*/ 6 h 13" name="T15"/>
                      <a:gd fmla="*/ 12 w 15" name="T16"/>
                      <a:gd fmla="*/ 1 h 13" name="T17"/>
                      <a:gd fmla="*/ 6 w 15" name="T18"/>
                      <a:gd fmla="*/ 0 h 13" name="T19"/>
                      <a:gd fmla="*/ 0 w 15" name="T20"/>
                      <a:gd fmla="*/ 7 h 13" name="T21"/>
                      <a:gd fmla="*/ 8 w 15" name="T22"/>
                      <a:gd fmla="*/ 12 h 13" name="T23"/>
                      <a:gd fmla="*/ 8 w 15" name="T24"/>
                      <a:gd fmla="*/ 1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15">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6" name="Freeform 203"/>
                  <p:cNvSpPr/>
                  <p:nvPr/>
                </p:nvSpPr>
                <p:spPr bwMode="auto">
                  <a:xfrm>
                    <a:off x="981075" y="2128838"/>
                    <a:ext cx="60325" cy="49213"/>
                  </a:xfrm>
                  <a:custGeom>
                    <a:gdLst>
                      <a:gd fmla="*/ 7 w 57" name="T0"/>
                      <a:gd fmla="*/ 29 h 46" name="T1"/>
                      <a:gd fmla="*/ 5 w 57" name="T2"/>
                      <a:gd fmla="*/ 13 h 46" name="T3"/>
                      <a:gd fmla="*/ 9 w 57" name="T4"/>
                      <a:gd fmla="*/ 5 h 46" name="T5"/>
                      <a:gd fmla="*/ 18 w 57" name="T6"/>
                      <a:gd fmla="*/ 5 h 46" name="T7"/>
                      <a:gd fmla="*/ 37 w 57" name="T8"/>
                      <a:gd fmla="*/ 7 h 46" name="T9"/>
                      <a:gd fmla="*/ 46 w 57" name="T10"/>
                      <a:gd fmla="*/ 7 h 46" name="T11"/>
                      <a:gd fmla="*/ 51 w 57" name="T12"/>
                      <a:gd fmla="*/ 18 h 46" name="T13"/>
                      <a:gd fmla="*/ 49 w 57" name="T14"/>
                      <a:gd fmla="*/ 30 h 46" name="T15"/>
                      <a:gd fmla="*/ 42 w 57" name="T16"/>
                      <a:gd fmla="*/ 31 h 46" name="T17"/>
                      <a:gd fmla="*/ 43 w 57" name="T18"/>
                      <a:gd fmla="*/ 45 h 46" name="T19"/>
                      <a:gd fmla="*/ 45 w 57" name="T20"/>
                      <a:gd fmla="*/ 43 h 46" name="T21"/>
                      <a:gd fmla="*/ 36 w 57" name="T22"/>
                      <a:gd fmla="*/ 31 h 46" name="T23"/>
                      <a:gd fmla="*/ 34 w 57" name="T24"/>
                      <a:gd fmla="*/ 30 h 46" name="T25"/>
                      <a:gd fmla="*/ 6 w 57" name="T26"/>
                      <a:gd fmla="*/ 29 h 46" name="T27"/>
                      <a:gd fmla="*/ 5 w 57" name="T28"/>
                      <a:gd fmla="*/ 32 h 46" name="T29"/>
                      <a:gd fmla="*/ 27 w 57" name="T30"/>
                      <a:gd fmla="*/ 32 h 46" name="T31"/>
                      <a:gd fmla="*/ 43 w 57" name="T32"/>
                      <a:gd fmla="*/ 45 h 46" name="T33"/>
                      <a:gd fmla="*/ 45 w 57" name="T34"/>
                      <a:gd fmla="*/ 43 h 46" name="T35"/>
                      <a:gd fmla="*/ 53 w 57" name="T36"/>
                      <a:gd fmla="*/ 33 h 46" name="T37"/>
                      <a:gd fmla="*/ 54 w 57" name="T38"/>
                      <a:gd fmla="*/ 31 h 46" name="T39"/>
                      <a:gd fmla="*/ 52 w 57" name="T40"/>
                      <a:gd fmla="*/ 5 h 46" name="T41"/>
                      <a:gd fmla="*/ 44 w 57" name="T42"/>
                      <a:gd fmla="*/ 4 h 46" name="T43"/>
                      <a:gd fmla="*/ 21 w 57" name="T44"/>
                      <a:gd fmla="*/ 2 h 46" name="T45"/>
                      <a:gd fmla="*/ 2 w 57" name="T46"/>
                      <a:gd fmla="*/ 6 h 46" name="T47"/>
                      <a:gd fmla="*/ 4 w 57" name="T48"/>
                      <a:gd fmla="*/ 31 h 46" name="T49"/>
                      <a:gd fmla="*/ 7 w 57" name="T50"/>
                      <a:gd fmla="*/ 29 h 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 w="57">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204"/>
                  <p:cNvSpPr/>
                  <p:nvPr/>
                </p:nvSpPr>
                <p:spPr bwMode="auto">
                  <a:xfrm>
                    <a:off x="1030288" y="2227263"/>
                    <a:ext cx="30163" cy="36513"/>
                  </a:xfrm>
                  <a:custGeom>
                    <a:gdLst>
                      <a:gd fmla="*/ 26 w 28" name="T0"/>
                      <a:gd fmla="*/ 3 h 34" name="T1"/>
                      <a:gd fmla="*/ 8 w 28" name="T2"/>
                      <a:gd fmla="*/ 3 h 34" name="T3"/>
                      <a:gd fmla="*/ 3 w 28" name="T4"/>
                      <a:gd fmla="*/ 12 h 34" name="T5"/>
                      <a:gd fmla="*/ 17 w 28" name="T6"/>
                      <a:gd fmla="*/ 19 h 34" name="T7"/>
                      <a:gd fmla="*/ 13 w 28" name="T8"/>
                      <a:gd fmla="*/ 30 h 34" name="T9"/>
                      <a:gd fmla="*/ 3 w 28" name="T10"/>
                      <a:gd fmla="*/ 19 h 34" name="T11"/>
                      <a:gd fmla="*/ 0 w 28" name="T12"/>
                      <a:gd fmla="*/ 19 h 34" name="T13"/>
                      <a:gd fmla="*/ 11 w 28" name="T14"/>
                      <a:gd fmla="*/ 33 h 34" name="T15"/>
                      <a:gd fmla="*/ 24 w 28" name="T16"/>
                      <a:gd fmla="*/ 24 h 34" name="T17"/>
                      <a:gd fmla="*/ 11 w 28" name="T18"/>
                      <a:gd fmla="*/ 13 h 34" name="T19"/>
                      <a:gd fmla="*/ 6 w 28" name="T20"/>
                      <a:gd fmla="*/ 12 h 34" name="T21"/>
                      <a:gd fmla="*/ 13 w 28" name="T22"/>
                      <a:gd fmla="*/ 4 h 34" name="T23"/>
                      <a:gd fmla="*/ 26 w 28" name="T24"/>
                      <a:gd fmla="*/ 6 h 34" name="T25"/>
                      <a:gd fmla="*/ 26 w 28" name="T26"/>
                      <a:gd fmla="*/ 3 h 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4" w="28">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205"/>
                  <p:cNvSpPr/>
                  <p:nvPr/>
                </p:nvSpPr>
                <p:spPr bwMode="auto">
                  <a:xfrm>
                    <a:off x="1041400" y="2224088"/>
                    <a:ext cx="11113" cy="7938"/>
                  </a:xfrm>
                  <a:custGeom>
                    <a:gdLst>
                      <a:gd fmla="*/ 5 w 11" name="T0"/>
                      <a:gd fmla="*/ 6 h 8" name="T1"/>
                      <a:gd fmla="*/ 4 w 11" name="T2"/>
                      <a:gd fmla="*/ 2 h 8" name="T3"/>
                      <a:gd fmla="*/ 2 w 11" name="T4"/>
                      <a:gd fmla="*/ 3 h 8" name="T5"/>
                      <a:gd fmla="*/ 9 w 11" name="T6"/>
                      <a:gd fmla="*/ 3 h 8" name="T7"/>
                      <a:gd fmla="*/ 8 w 11" name="T8"/>
                      <a:gd fmla="*/ 2 h 8" name="T9"/>
                      <a:gd fmla="*/ 7 w 11" name="T10"/>
                      <a:gd fmla="*/ 5 h 8" name="T11"/>
                      <a:gd fmla="*/ 9 w 11" name="T12"/>
                      <a:gd fmla="*/ 5 h 8" name="T13"/>
                      <a:gd fmla="*/ 2 w 11" name="T14"/>
                      <a:gd fmla="*/ 2 h 8" name="T15"/>
                      <a:gd fmla="*/ 2 w 11" name="T16"/>
                      <a:gd fmla="*/ 5 h 8" name="T17"/>
                      <a:gd fmla="*/ 6 w 11" name="T18"/>
                      <a:gd fmla="*/ 5 h 8" name="T19"/>
                      <a:gd fmla="*/ 6 w 11" name="T20"/>
                      <a:gd fmla="*/ 2 h 8" name="T21"/>
                      <a:gd fmla="*/ 2 w 11" name="T22"/>
                      <a:gd fmla="*/ 2 h 8" name="T23"/>
                      <a:gd fmla="*/ 2 w 11" name="T24"/>
                      <a:gd fmla="*/ 5 h 8" name="T25"/>
                      <a:gd fmla="*/ 7 w 11" name="T26"/>
                      <a:gd fmla="*/ 7 h 8" name="T27"/>
                      <a:gd fmla="*/ 10 w 11" name="T28"/>
                      <a:gd fmla="*/ 6 h 8" name="T29"/>
                      <a:gd fmla="*/ 10 w 11" name="T30"/>
                      <a:gd fmla="*/ 2 h 8" name="T31"/>
                      <a:gd fmla="*/ 9 w 11" name="T32"/>
                      <a:gd fmla="*/ 0 h 8" name="T33"/>
                      <a:gd fmla="*/ 2 w 11" name="T34"/>
                      <a:gd fmla="*/ 0 h 8" name="T35"/>
                      <a:gd fmla="*/ 1 w 11" name="T36"/>
                      <a:gd fmla="*/ 2 h 8" name="T37"/>
                      <a:gd fmla="*/ 2 w 11" name="T38"/>
                      <a:gd fmla="*/ 6 h 8" name="T39"/>
                      <a:gd fmla="*/ 5 w 11" name="T40"/>
                      <a:gd fmla="*/ 6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11">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Freeform 408"/>
                  <p:cNvSpPr/>
                  <p:nvPr/>
                </p:nvSpPr>
                <p:spPr bwMode="auto">
                  <a:xfrm>
                    <a:off x="1012825" y="2757488"/>
                    <a:ext cx="14288" cy="36513"/>
                  </a:xfrm>
                  <a:custGeom>
                    <a:gdLst>
                      <a:gd fmla="*/ 2 w 14" name="T0"/>
                      <a:gd fmla="*/ 2 h 34" name="T1"/>
                      <a:gd fmla="*/ 2 w 14" name="T2"/>
                      <a:gd fmla="*/ 0 h 34" name="T3"/>
                      <a:gd fmla="*/ 0 w 14" name="T4"/>
                      <a:gd fmla="*/ 1 h 34" name="T5"/>
                      <a:gd fmla="*/ 13 w 14" name="T6"/>
                      <a:gd fmla="*/ 33 h 34" name="T7"/>
                      <a:gd fmla="*/ 14 w 14" name="T8"/>
                      <a:gd fmla="*/ 33 h 34" name="T9"/>
                      <a:gd fmla="*/ 2 w 14" name="T10"/>
                      <a:gd fmla="*/ 0 h 34" name="T11"/>
                      <a:gd fmla="*/ 0 w 14" name="T12"/>
                      <a:gd fmla="*/ 0 h 34" name="T13"/>
                      <a:gd fmla="*/ 0 w 14" name="T14"/>
                      <a:gd fmla="*/ 2 h 34" name="T15"/>
                      <a:gd fmla="*/ 2 w 14" name="T16"/>
                      <a:gd fmla="*/ 2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 name="Freeform 409"/>
                  <p:cNvSpPr/>
                  <p:nvPr/>
                </p:nvSpPr>
                <p:spPr bwMode="auto">
                  <a:xfrm>
                    <a:off x="1033463" y="2754313"/>
                    <a:ext cx="39688" cy="41275"/>
                  </a:xfrm>
                  <a:custGeom>
                    <a:gdLst>
                      <a:gd fmla="*/ 1 w 37" name="T0"/>
                      <a:gd fmla="*/ 34 h 38" name="T1"/>
                      <a:gd fmla="*/ 3 w 37" name="T2"/>
                      <a:gd fmla="*/ 32 h 38" name="T3"/>
                      <a:gd fmla="*/ 4 w 37" name="T4"/>
                      <a:gd fmla="*/ 27 h 38" name="T5"/>
                      <a:gd fmla="*/ 8 w 37" name="T6"/>
                      <a:gd fmla="*/ 18 h 38" name="T7"/>
                      <a:gd fmla="*/ 12 w 37" name="T8"/>
                      <a:gd fmla="*/ 8 h 38" name="T9"/>
                      <a:gd fmla="*/ 26 w 37" name="T10"/>
                      <a:gd fmla="*/ 9 h 38" name="T11"/>
                      <a:gd fmla="*/ 32 w 37" name="T12"/>
                      <a:gd fmla="*/ 23 h 38" name="T13"/>
                      <a:gd fmla="*/ 36 w 37" name="T14"/>
                      <a:gd fmla="*/ 34 h 38" name="T15"/>
                      <a:gd fmla="*/ 23 w 37" name="T16"/>
                      <a:gd fmla="*/ 36 h 38" name="T17"/>
                      <a:gd fmla="*/ 19 w 37" name="T18"/>
                      <a:gd fmla="*/ 26 h 38" name="T19"/>
                      <a:gd fmla="*/ 18 w 37" name="T20"/>
                      <a:gd fmla="*/ 33 h 38" name="T21"/>
                      <a:gd fmla="*/ 13 w 37" name="T22"/>
                      <a:gd fmla="*/ 36 h 38" name="T23"/>
                      <a:gd fmla="*/ 0 w 37" name="T24"/>
                      <a:gd fmla="*/ 36 h 38" name="T25"/>
                      <a:gd fmla="*/ 0 w 37" name="T26"/>
                      <a:gd fmla="*/ 38 h 38" name="T27"/>
                      <a:gd fmla="*/ 19 w 37" name="T28"/>
                      <a:gd fmla="*/ 37 h 38" name="T29"/>
                      <a:gd fmla="*/ 19 w 37" name="T30"/>
                      <a:gd fmla="*/ 37 h 38" name="T31"/>
                      <a:gd fmla="*/ 19 w 37" name="T32"/>
                      <a:gd fmla="*/ 33 h 38" name="T33"/>
                      <a:gd fmla="*/ 19 w 37" name="T34"/>
                      <a:gd fmla="*/ 31 h 38" name="T35"/>
                      <a:gd fmla="*/ 21 w 37" name="T36"/>
                      <a:gd fmla="*/ 29 h 38" name="T37"/>
                      <a:gd fmla="*/ 22 w 37" name="T38"/>
                      <a:gd fmla="*/ 37 h 38" name="T39"/>
                      <a:gd fmla="*/ 23 w 37" name="T40"/>
                      <a:gd fmla="*/ 37 h 38" name="T41"/>
                      <a:gd fmla="*/ 36 w 37" name="T42"/>
                      <a:gd fmla="*/ 37 h 38" name="T43"/>
                      <a:gd fmla="*/ 37 w 37" name="T44"/>
                      <a:gd fmla="*/ 36 h 38" name="T45"/>
                      <a:gd fmla="*/ 31 w 37" name="T46"/>
                      <a:gd fmla="*/ 14 h 38" name="T47"/>
                      <a:gd fmla="*/ 23 w 37" name="T48"/>
                      <a:gd fmla="*/ 2 h 38" name="T49"/>
                      <a:gd fmla="*/ 11 w 37" name="T50"/>
                      <a:gd fmla="*/ 7 h 38" name="T51"/>
                      <a:gd fmla="*/ 0 w 37" name="T52"/>
                      <a:gd fmla="*/ 36 h 38" name="T53"/>
                      <a:gd fmla="*/ 1 w 37" name="T54"/>
                      <a:gd fmla="*/ 36 h 38" name="T55"/>
                      <a:gd fmla="*/ 3 w 37" name="T56"/>
                      <a:gd fmla="*/ 34 h 38" name="T57"/>
                      <a:gd fmla="*/ 1 w 37" name="T58"/>
                      <a:gd fmla="*/ 34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7">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1" name="Freeform 410"/>
                  <p:cNvSpPr/>
                  <p:nvPr/>
                </p:nvSpPr>
                <p:spPr bwMode="auto">
                  <a:xfrm>
                    <a:off x="1023938" y="2757488"/>
                    <a:ext cx="4763" cy="9525"/>
                  </a:xfrm>
                  <a:custGeom>
                    <a:gdLst>
                      <a:gd fmla="*/ 4 w 5" name="T0"/>
                      <a:gd fmla="*/ 0 h 9" name="T1"/>
                      <a:gd fmla="*/ 1 w 5" name="T2"/>
                      <a:gd fmla="*/ 4 h 9" name="T3"/>
                      <a:gd fmla="*/ 3 w 5" name="T4"/>
                      <a:gd fmla="*/ 8 h 9" name="T5"/>
                      <a:gd fmla="*/ 4 w 5" name="T6"/>
                      <a:gd fmla="*/ 8 h 9" name="T7"/>
                      <a:gd fmla="*/ 2 w 5" name="T8"/>
                      <a:gd fmla="*/ 5 h 9" name="T9"/>
                      <a:gd fmla="*/ 4 w 5" name="T10"/>
                      <a:gd fmla="*/ 1 h 9" name="T11"/>
                      <a:gd fmla="*/ 4 w 5"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Freeform 411"/>
                  <p:cNvSpPr/>
                  <p:nvPr/>
                </p:nvSpPr>
                <p:spPr bwMode="auto">
                  <a:xfrm>
                    <a:off x="1027113" y="2757488"/>
                    <a:ext cx="4763" cy="9525"/>
                  </a:xfrm>
                  <a:custGeom>
                    <a:gdLst>
                      <a:gd fmla="*/ 1 w 5" name="T0"/>
                      <a:gd fmla="*/ 1 h 9" name="T1"/>
                      <a:gd fmla="*/ 3 w 5" name="T2"/>
                      <a:gd fmla="*/ 4 h 9" name="T3"/>
                      <a:gd fmla="*/ 1 w 5" name="T4"/>
                      <a:gd fmla="*/ 8 h 9" name="T5"/>
                      <a:gd fmla="*/ 1 w 5" name="T6"/>
                      <a:gd fmla="*/ 9 h 9" name="T7"/>
                      <a:gd fmla="*/ 5 w 5" name="T8"/>
                      <a:gd fmla="*/ 5 h 9" name="T9"/>
                      <a:gd fmla="*/ 2 w 5" name="T10"/>
                      <a:gd fmla="*/ 0 h 9" name="T11"/>
                      <a:gd fmla="*/ 1 w 5"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3" name="Freeform 412"/>
                  <p:cNvSpPr/>
                  <p:nvPr/>
                </p:nvSpPr>
                <p:spPr bwMode="auto">
                  <a:xfrm>
                    <a:off x="1023938" y="2763838"/>
                    <a:ext cx="4763" cy="26988"/>
                  </a:xfrm>
                  <a:custGeom>
                    <a:gdLst>
                      <a:gd fmla="*/ 3 w 4" name="T0"/>
                      <a:gd fmla="*/ 1 h 25" name="T1"/>
                      <a:gd fmla="*/ 0 w 4" name="T2"/>
                      <a:gd fmla="*/ 8 h 25" name="T3"/>
                      <a:gd fmla="*/ 1 w 4" name="T4"/>
                      <a:gd fmla="*/ 24 h 25" name="T5"/>
                      <a:gd fmla="*/ 3 w 4" name="T6"/>
                      <a:gd fmla="*/ 24 h 25" name="T7"/>
                      <a:gd fmla="*/ 1 w 4" name="T8"/>
                      <a:gd fmla="*/ 13 h 25" name="T9"/>
                      <a:gd fmla="*/ 4 w 4" name="T10"/>
                      <a:gd fmla="*/ 2 h 25" name="T11"/>
                      <a:gd fmla="*/ 3 w 4" name="T12"/>
                      <a:gd fmla="*/ 1 h 25" name="T13"/>
                    </a:gdLst>
                    <a:cxnLst>
                      <a:cxn ang="0">
                        <a:pos x="T0" y="T1"/>
                      </a:cxn>
                      <a:cxn ang="0">
                        <a:pos x="T2" y="T3"/>
                      </a:cxn>
                      <a:cxn ang="0">
                        <a:pos x="T4" y="T5"/>
                      </a:cxn>
                      <a:cxn ang="0">
                        <a:pos x="T6" y="T7"/>
                      </a:cxn>
                      <a:cxn ang="0">
                        <a:pos x="T8" y="T9"/>
                      </a:cxn>
                      <a:cxn ang="0">
                        <a:pos x="T10" y="T11"/>
                      </a:cxn>
                      <a:cxn ang="0">
                        <a:pos x="T12" y="T13"/>
                      </a:cxn>
                    </a:cxnLst>
                    <a:rect b="b" l="0" r="r" t="0"/>
                    <a:pathLst>
                      <a:path h="25" w="4">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 name="Freeform 413"/>
                  <p:cNvSpPr/>
                  <p:nvPr/>
                </p:nvSpPr>
                <p:spPr bwMode="auto">
                  <a:xfrm>
                    <a:off x="1028700" y="2763838"/>
                    <a:ext cx="4763" cy="30163"/>
                  </a:xfrm>
                  <a:custGeom>
                    <a:gdLst>
                      <a:gd fmla="*/ 0 w 4" name="T0"/>
                      <a:gd fmla="*/ 2 h 29" name="T1"/>
                      <a:gd fmla="*/ 2 w 4" name="T2"/>
                      <a:gd fmla="*/ 15 h 29" name="T3"/>
                      <a:gd fmla="*/ 2 w 4" name="T4"/>
                      <a:gd fmla="*/ 28 h 29" name="T5"/>
                      <a:gd fmla="*/ 3 w 4" name="T6"/>
                      <a:gd fmla="*/ 28 h 29" name="T7"/>
                      <a:gd fmla="*/ 4 w 4" name="T8"/>
                      <a:gd fmla="*/ 11 h 29" name="T9"/>
                      <a:gd fmla="*/ 1 w 4" name="T10"/>
                      <a:gd fmla="*/ 1 h 29" name="T11"/>
                      <a:gd fmla="*/ 0 w 4" name="T12"/>
                      <a:gd fmla="*/ 2 h 29" name="T13"/>
                    </a:gdLst>
                    <a:cxnLst>
                      <a:cxn ang="0">
                        <a:pos x="T0" y="T1"/>
                      </a:cxn>
                      <a:cxn ang="0">
                        <a:pos x="T2" y="T3"/>
                      </a:cxn>
                      <a:cxn ang="0">
                        <a:pos x="T4" y="T5"/>
                      </a:cxn>
                      <a:cxn ang="0">
                        <a:pos x="T6" y="T7"/>
                      </a:cxn>
                      <a:cxn ang="0">
                        <a:pos x="T8" y="T9"/>
                      </a:cxn>
                      <a:cxn ang="0">
                        <a:pos x="T10" y="T11"/>
                      </a:cxn>
                      <a:cxn ang="0">
                        <a:pos x="T12" y="T13"/>
                      </a:cxn>
                    </a:cxnLst>
                    <a:rect b="b" l="0" r="r" t="0"/>
                    <a:pathLst>
                      <a:path h="28" w="4">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5" name="Freeform 414"/>
                  <p:cNvSpPr/>
                  <p:nvPr/>
                </p:nvSpPr>
                <p:spPr bwMode="auto">
                  <a:xfrm>
                    <a:off x="1025525" y="2767013"/>
                    <a:ext cx="4763" cy="4763"/>
                  </a:xfrm>
                  <a:custGeom>
                    <a:gdLst>
                      <a:gd fmla="*/ 0 w 5" name="T0"/>
                      <a:gd fmla="*/ 4 h 4" name="T1"/>
                      <a:gd fmla="*/ 5 w 5" name="T2"/>
                      <a:gd fmla="*/ 0 h 4" name="T3"/>
                      <a:gd fmla="*/ 4 w 5" name="T4"/>
                      <a:gd fmla="*/ 0 h 4" name="T5"/>
                      <a:gd fmla="*/ 0 w 5" name="T6"/>
                      <a:gd fmla="*/ 3 h 4" name="T7"/>
                      <a:gd fmla="*/ 0 w 5" name="T8"/>
                      <a:gd fmla="*/ 4 h 4" name="T9"/>
                    </a:gdLst>
                    <a:cxnLst>
                      <a:cxn ang="0">
                        <a:pos x="T0" y="T1"/>
                      </a:cxn>
                      <a:cxn ang="0">
                        <a:pos x="T2" y="T3"/>
                      </a:cxn>
                      <a:cxn ang="0">
                        <a:pos x="T4" y="T5"/>
                      </a:cxn>
                      <a:cxn ang="0">
                        <a:pos x="T6" y="T7"/>
                      </a:cxn>
                      <a:cxn ang="0">
                        <a:pos x="T8" y="T9"/>
                      </a:cxn>
                    </a:cxnLst>
                    <a:rect b="b" l="0" r="r" t="0"/>
                    <a:pathLst>
                      <a:path h="4" w="5">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6" name="Freeform 415"/>
                  <p:cNvSpPr/>
                  <p:nvPr/>
                </p:nvSpPr>
                <p:spPr bwMode="auto">
                  <a:xfrm>
                    <a:off x="1023938" y="2768601"/>
                    <a:ext cx="7938" cy="6350"/>
                  </a:xfrm>
                  <a:custGeom>
                    <a:gdLst>
                      <a:gd fmla="*/ 1 w 7" name="T0"/>
                      <a:gd fmla="*/ 5 h 6" name="T1"/>
                      <a:gd fmla="*/ 6 w 7" name="T2"/>
                      <a:gd fmla="*/ 1 h 6" name="T3"/>
                      <a:gd fmla="*/ 6 w 7" name="T4"/>
                      <a:gd fmla="*/ 0 h 6" name="T5"/>
                      <a:gd fmla="*/ 1 w 7" name="T6"/>
                      <a:gd fmla="*/ 5 h 6" name="T7"/>
                      <a:gd fmla="*/ 1 w 7" name="T8"/>
                      <a:gd fmla="*/ 5 h 6" name="T9"/>
                    </a:gdLst>
                    <a:cxnLst>
                      <a:cxn ang="0">
                        <a:pos x="T0" y="T1"/>
                      </a:cxn>
                      <a:cxn ang="0">
                        <a:pos x="T2" y="T3"/>
                      </a:cxn>
                      <a:cxn ang="0">
                        <a:pos x="T4" y="T5"/>
                      </a:cxn>
                      <a:cxn ang="0">
                        <a:pos x="T6" y="T7"/>
                      </a:cxn>
                      <a:cxn ang="0">
                        <a:pos x="T8" y="T9"/>
                      </a:cxn>
                    </a:cxnLst>
                    <a:rect b="b" l="0" r="r" t="0"/>
                    <a:pathLst>
                      <a:path h="6" w="7">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7" name="Freeform 416"/>
                  <p:cNvSpPr/>
                  <p:nvPr/>
                </p:nvSpPr>
                <p:spPr bwMode="auto">
                  <a:xfrm>
                    <a:off x="1025525" y="2770188"/>
                    <a:ext cx="6350" cy="6350"/>
                  </a:xfrm>
                  <a:custGeom>
                    <a:gdLst>
                      <a:gd fmla="*/ 1 w 7" name="T0"/>
                      <a:gd fmla="*/ 6 h 6" name="T1"/>
                      <a:gd fmla="*/ 6 w 7" name="T2"/>
                      <a:gd fmla="*/ 1 h 6" name="T3"/>
                      <a:gd fmla="*/ 6 w 7" name="T4"/>
                      <a:gd fmla="*/ 0 h 6" name="T5"/>
                      <a:gd fmla="*/ 0 w 7" name="T6"/>
                      <a:gd fmla="*/ 5 h 6" name="T7"/>
                      <a:gd fmla="*/ 1 w 7" name="T8"/>
                      <a:gd fmla="*/ 6 h 6" name="T9"/>
                    </a:gdLst>
                    <a:cxnLst>
                      <a:cxn ang="0">
                        <a:pos x="T0" y="T1"/>
                      </a:cxn>
                      <a:cxn ang="0">
                        <a:pos x="T2" y="T3"/>
                      </a:cxn>
                      <a:cxn ang="0">
                        <a:pos x="T4" y="T5"/>
                      </a:cxn>
                      <a:cxn ang="0">
                        <a:pos x="T6" y="T7"/>
                      </a:cxn>
                      <a:cxn ang="0">
                        <a:pos x="T8" y="T9"/>
                      </a:cxn>
                    </a:cxnLst>
                    <a:rect b="b" l="0" r="r" t="0"/>
                    <a:pathLst>
                      <a:path h="6" w="7">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8" name="Freeform 417"/>
                  <p:cNvSpPr/>
                  <p:nvPr/>
                </p:nvSpPr>
                <p:spPr bwMode="auto">
                  <a:xfrm>
                    <a:off x="1025525" y="2771776"/>
                    <a:ext cx="6350" cy="6350"/>
                  </a:xfrm>
                  <a:custGeom>
                    <a:gdLst>
                      <a:gd fmla="*/ 2 w 7" name="T0"/>
                      <a:gd fmla="*/ 5 h 6" name="T1"/>
                      <a:gd fmla="*/ 6 w 7" name="T2"/>
                      <a:gd fmla="*/ 1 h 6" name="T3"/>
                      <a:gd fmla="*/ 6 w 7" name="T4"/>
                      <a:gd fmla="*/ 0 h 6" name="T5"/>
                      <a:gd fmla="*/ 1 w 7" name="T6"/>
                      <a:gd fmla="*/ 5 h 6" name="T7"/>
                      <a:gd fmla="*/ 2 w 7" name="T8"/>
                      <a:gd fmla="*/ 5 h 6" name="T9"/>
                    </a:gdLst>
                    <a:cxnLst>
                      <a:cxn ang="0">
                        <a:pos x="T0" y="T1"/>
                      </a:cxn>
                      <a:cxn ang="0">
                        <a:pos x="T2" y="T3"/>
                      </a:cxn>
                      <a:cxn ang="0">
                        <a:pos x="T4" y="T5"/>
                      </a:cxn>
                      <a:cxn ang="0">
                        <a:pos x="T6" y="T7"/>
                      </a:cxn>
                      <a:cxn ang="0">
                        <a:pos x="T8" y="T9"/>
                      </a:cxn>
                    </a:cxnLst>
                    <a:rect b="b" l="0" r="r" t="0"/>
                    <a:pathLst>
                      <a:path h="6" w="7">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9" name="Freeform 418"/>
                  <p:cNvSpPr/>
                  <p:nvPr/>
                </p:nvSpPr>
                <p:spPr bwMode="auto">
                  <a:xfrm>
                    <a:off x="1027113" y="2773363"/>
                    <a:ext cx="4763" cy="6350"/>
                  </a:xfrm>
                  <a:custGeom>
                    <a:gdLst>
                      <a:gd fmla="*/ 1 w 5" name="T0"/>
                      <a:gd fmla="*/ 5 h 6" name="T1"/>
                      <a:gd fmla="*/ 4 w 5" name="T2"/>
                      <a:gd fmla="*/ 1 h 6" name="T3"/>
                      <a:gd fmla="*/ 4 w 5" name="T4"/>
                      <a:gd fmla="*/ 1 h 6" name="T5"/>
                      <a:gd fmla="*/ 0 w 5" name="T6"/>
                      <a:gd fmla="*/ 5 h 6" name="T7"/>
                      <a:gd fmla="*/ 1 w 5" name="T8"/>
                      <a:gd fmla="*/ 5 h 6" name="T9"/>
                    </a:gdLst>
                    <a:cxnLst>
                      <a:cxn ang="0">
                        <a:pos x="T0" y="T1"/>
                      </a:cxn>
                      <a:cxn ang="0">
                        <a:pos x="T2" y="T3"/>
                      </a:cxn>
                      <a:cxn ang="0">
                        <a:pos x="T4" y="T5"/>
                      </a:cxn>
                      <a:cxn ang="0">
                        <a:pos x="T6" y="T7"/>
                      </a:cxn>
                      <a:cxn ang="0">
                        <a:pos x="T8" y="T9"/>
                      </a:cxn>
                    </a:cxnLst>
                    <a:rect b="b" l="0" r="r" t="0"/>
                    <a:pathLst>
                      <a:path h="6" w="5">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0" name="Freeform 419"/>
                  <p:cNvSpPr/>
                  <p:nvPr/>
                </p:nvSpPr>
                <p:spPr bwMode="auto">
                  <a:xfrm>
                    <a:off x="1025525" y="2776538"/>
                    <a:ext cx="6350" cy="4763"/>
                  </a:xfrm>
                  <a:custGeom>
                    <a:gdLst>
                      <a:gd fmla="*/ 1 w 5" name="T0"/>
                      <a:gd fmla="*/ 4 h 5" name="T1"/>
                      <a:gd fmla="*/ 5 w 5" name="T2"/>
                      <a:gd fmla="*/ 1 h 5" name="T3"/>
                      <a:gd fmla="*/ 4 w 5" name="T4"/>
                      <a:gd fmla="*/ 1 h 5" name="T5"/>
                      <a:gd fmla="*/ 4 w 5" name="T6"/>
                      <a:gd fmla="*/ 1 h 5" name="T7"/>
                      <a:gd fmla="*/ 5 w 5" name="T8"/>
                      <a:gd fmla="*/ 1 h 5" name="T9"/>
                      <a:gd fmla="*/ 5 w 5" name="T10"/>
                      <a:gd fmla="*/ 1 h 5" name="T11"/>
                      <a:gd fmla="*/ 4 w 5" name="T12"/>
                      <a:gd fmla="*/ 1 h 5" name="T13"/>
                      <a:gd fmla="*/ 1 w 5" name="T14"/>
                      <a:gd fmla="*/ 4 h 5" name="T15"/>
                      <a:gd fmla="*/ 1 w 5" name="T16"/>
                      <a:gd fmla="*/ 4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1" name="Freeform 420"/>
                  <p:cNvSpPr/>
                  <p:nvPr/>
                </p:nvSpPr>
                <p:spPr bwMode="auto">
                  <a:xfrm>
                    <a:off x="1025525" y="2778126"/>
                    <a:ext cx="6350" cy="4763"/>
                  </a:xfrm>
                  <a:custGeom>
                    <a:gdLst>
                      <a:gd fmla="*/ 1 w 5" name="T0"/>
                      <a:gd fmla="*/ 3 h 4" name="T1"/>
                      <a:gd fmla="*/ 1 w 5" name="T2"/>
                      <a:gd fmla="*/ 3 h 4" name="T3"/>
                      <a:gd fmla="*/ 1 w 5" name="T4"/>
                      <a:gd fmla="*/ 4 h 4" name="T5"/>
                      <a:gd fmla="*/ 5 w 5" name="T6"/>
                      <a:gd fmla="*/ 1 h 4" name="T7"/>
                      <a:gd fmla="*/ 4 w 5" name="T8"/>
                      <a:gd fmla="*/ 0 h 4" name="T9"/>
                      <a:gd fmla="*/ 1 w 5" name="T10"/>
                      <a:gd fmla="*/ 3 h 4" name="T11"/>
                      <a:gd fmla="*/ 1 w 5" name="T12"/>
                      <a:gd fmla="*/ 3 h 4" name="T13"/>
                      <a:gd fmla="*/ 2 w 5" name="T14"/>
                      <a:gd fmla="*/ 3 h 4" name="T15"/>
                      <a:gd fmla="*/ 1 w 5"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2" name="Freeform 421"/>
                  <p:cNvSpPr/>
                  <p:nvPr/>
                </p:nvSpPr>
                <p:spPr bwMode="auto">
                  <a:xfrm>
                    <a:off x="1025525" y="2779713"/>
                    <a:ext cx="6350" cy="4763"/>
                  </a:xfrm>
                  <a:custGeom>
                    <a:gdLst>
                      <a:gd fmla="*/ 1 w 5" name="T0"/>
                      <a:gd fmla="*/ 4 h 4" name="T1"/>
                      <a:gd fmla="*/ 4 w 5" name="T2"/>
                      <a:gd fmla="*/ 1 h 4" name="T3"/>
                      <a:gd fmla="*/ 4 w 5" name="T4"/>
                      <a:gd fmla="*/ 0 h 4" name="T5"/>
                      <a:gd fmla="*/ 1 w 5" name="T6"/>
                      <a:gd fmla="*/ 3 h 4" name="T7"/>
                      <a:gd fmla="*/ 1 w 5" name="T8"/>
                      <a:gd fmla="*/ 4 h 4" name="T9"/>
                    </a:gdLst>
                    <a:cxnLst>
                      <a:cxn ang="0">
                        <a:pos x="T0" y="T1"/>
                      </a:cxn>
                      <a:cxn ang="0">
                        <a:pos x="T2" y="T3"/>
                      </a:cxn>
                      <a:cxn ang="0">
                        <a:pos x="T4" y="T5"/>
                      </a:cxn>
                      <a:cxn ang="0">
                        <a:pos x="T6" y="T7"/>
                      </a:cxn>
                      <a:cxn ang="0">
                        <a:pos x="T8" y="T9"/>
                      </a:cxn>
                    </a:cxnLst>
                    <a:rect b="b" l="0" r="r" t="0"/>
                    <a:pathLst>
                      <a:path h="4" w="5">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3" name="Freeform 422"/>
                  <p:cNvSpPr/>
                  <p:nvPr/>
                </p:nvSpPr>
                <p:spPr bwMode="auto">
                  <a:xfrm>
                    <a:off x="1027113" y="2781301"/>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4" name="Freeform 423"/>
                  <p:cNvSpPr/>
                  <p:nvPr/>
                </p:nvSpPr>
                <p:spPr bwMode="auto">
                  <a:xfrm>
                    <a:off x="1027113" y="2784476"/>
                    <a:ext cx="4763" cy="6350"/>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5" name="Freeform 424"/>
                  <p:cNvSpPr/>
                  <p:nvPr/>
                </p:nvSpPr>
                <p:spPr bwMode="auto">
                  <a:xfrm>
                    <a:off x="1027113" y="2787651"/>
                    <a:ext cx="4763" cy="4763"/>
                  </a:xfrm>
                  <a:custGeom>
                    <a:gdLst>
                      <a:gd fmla="*/ 1 w 5" name="T0"/>
                      <a:gd fmla="*/ 4 h 5" name="T1"/>
                      <a:gd fmla="*/ 4 w 5" name="T2"/>
                      <a:gd fmla="*/ 1 h 5" name="T3"/>
                      <a:gd fmla="*/ 4 w 5" name="T4"/>
                      <a:gd fmla="*/ 0 h 5" name="T5"/>
                      <a:gd fmla="*/ 0 w 5" name="T6"/>
                      <a:gd fmla="*/ 4 h 5" name="T7"/>
                      <a:gd fmla="*/ 1 w 5" name="T8"/>
                      <a:gd fmla="*/ 4 h 5" name="T9"/>
                    </a:gdLst>
                    <a:cxnLst>
                      <a:cxn ang="0">
                        <a:pos x="T0" y="T1"/>
                      </a:cxn>
                      <a:cxn ang="0">
                        <a:pos x="T2" y="T3"/>
                      </a:cxn>
                      <a:cxn ang="0">
                        <a:pos x="T4" y="T5"/>
                      </a:cxn>
                      <a:cxn ang="0">
                        <a:pos x="T6" y="T7"/>
                      </a:cxn>
                      <a:cxn ang="0">
                        <a:pos x="T8" y="T9"/>
                      </a:cxn>
                    </a:cxnLst>
                    <a:rect b="b" l="0" r="r" t="0"/>
                    <a:pathLst>
                      <a:path h="5" w="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6" name="Freeform 425"/>
                  <p:cNvSpPr/>
                  <p:nvPr/>
                </p:nvSpPr>
                <p:spPr bwMode="auto">
                  <a:xfrm>
                    <a:off x="1028700" y="2789238"/>
                    <a:ext cx="3175" cy="4763"/>
                  </a:xfrm>
                  <a:custGeom>
                    <a:gdLst>
                      <a:gd fmla="*/ 1 w 4" name="T0"/>
                      <a:gd fmla="*/ 4 h 4" name="T1"/>
                      <a:gd fmla="*/ 3 w 4" name="T2"/>
                      <a:gd fmla="*/ 1 h 4" name="T3"/>
                      <a:gd fmla="*/ 3 w 4" name="T4"/>
                      <a:gd fmla="*/ 1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7" name="Freeform 426"/>
                  <p:cNvSpPr/>
                  <p:nvPr/>
                </p:nvSpPr>
                <p:spPr bwMode="auto">
                  <a:xfrm>
                    <a:off x="1025525" y="2759076"/>
                    <a:ext cx="3175" cy="4763"/>
                  </a:xfrm>
                  <a:custGeom>
                    <a:gdLst>
                      <a:gd fmla="*/ 1 w 4" name="T0"/>
                      <a:gd fmla="*/ 3 h 4" name="T1"/>
                      <a:gd fmla="*/ 1 w 4" name="T2"/>
                      <a:gd fmla="*/ 3 h 4" name="T3"/>
                      <a:gd fmla="*/ 1 w 4" name="T4"/>
                      <a:gd fmla="*/ 4 h 4" name="T5"/>
                      <a:gd fmla="*/ 4 w 4" name="T6"/>
                      <a:gd fmla="*/ 0 h 4" name="T7"/>
                      <a:gd fmla="*/ 3 w 4" name="T8"/>
                      <a:gd fmla="*/ 0 h 4" name="T9"/>
                      <a:gd fmla="*/ 1 w 4" name="T10"/>
                      <a:gd fmla="*/ 3 h 4" name="T11"/>
                      <a:gd fmla="*/ 1 w 4" name="T12"/>
                      <a:gd fmla="*/ 4 h 4" name="T13"/>
                      <a:gd fmla="*/ 1 w 4" name="T14"/>
                      <a:gd fmla="*/ 4 h 4" name="T15"/>
                      <a:gd fmla="*/ 1 w 4"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8" name="Freeform 427"/>
                  <p:cNvSpPr/>
                  <p:nvPr/>
                </p:nvSpPr>
                <p:spPr bwMode="auto">
                  <a:xfrm>
                    <a:off x="1025525" y="2760663"/>
                    <a:ext cx="4763" cy="3175"/>
                  </a:xfrm>
                  <a:custGeom>
                    <a:gdLst>
                      <a:gd fmla="*/ 1 w 4" name="T0"/>
                      <a:gd fmla="*/ 4 h 4" name="T1"/>
                      <a:gd fmla="*/ 4 w 4" name="T2"/>
                      <a:gd fmla="*/ 1 h 4" name="T3"/>
                      <a:gd fmla="*/ 3 w 4" name="T4"/>
                      <a:gd fmla="*/ 0 h 4" name="T5"/>
                      <a:gd fmla="*/ 0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9" name="Freeform 428"/>
                  <p:cNvSpPr/>
                  <p:nvPr/>
                </p:nvSpPr>
                <p:spPr bwMode="auto">
                  <a:xfrm>
                    <a:off x="1025525" y="2760663"/>
                    <a:ext cx="4763" cy="3175"/>
                  </a:xfrm>
                  <a:custGeom>
                    <a:gdLst>
                      <a:gd fmla="*/ 1 w 5" name="T0"/>
                      <a:gd fmla="*/ 1 h 4" name="T1"/>
                      <a:gd fmla="*/ 4 w 5" name="T2"/>
                      <a:gd fmla="*/ 3 h 4" name="T3"/>
                      <a:gd fmla="*/ 4 w 5" name="T4"/>
                      <a:gd fmla="*/ 3 h 4" name="T5"/>
                      <a:gd fmla="*/ 0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0" name="Freeform 429"/>
                  <p:cNvSpPr/>
                  <p:nvPr/>
                </p:nvSpPr>
                <p:spPr bwMode="auto">
                  <a:xfrm>
                    <a:off x="1025525" y="2759076"/>
                    <a:ext cx="6350" cy="4763"/>
                  </a:xfrm>
                  <a:custGeom>
                    <a:gdLst>
                      <a:gd fmla="*/ 1 w 5" name="T0"/>
                      <a:gd fmla="*/ 1 h 4" name="T1"/>
                      <a:gd fmla="*/ 3 w 5" name="T2"/>
                      <a:gd fmla="*/ 4 h 4" name="T3"/>
                      <a:gd fmla="*/ 4 w 5" name="T4"/>
                      <a:gd fmla="*/ 3 h 4" name="T5"/>
                      <a:gd fmla="*/ 1 w 5" name="T6"/>
                      <a:gd fmla="*/ 0 h 4" name="T7"/>
                      <a:gd fmla="*/ 1 w 5" name="T8"/>
                      <a:gd fmla="*/ 1 h 4" name="T9"/>
                    </a:gdLst>
                    <a:cxnLst>
                      <a:cxn ang="0">
                        <a:pos x="T0" y="T1"/>
                      </a:cxn>
                      <a:cxn ang="0">
                        <a:pos x="T2" y="T3"/>
                      </a:cxn>
                      <a:cxn ang="0">
                        <a:pos x="T4" y="T5"/>
                      </a:cxn>
                      <a:cxn ang="0">
                        <a:pos x="T6" y="T7"/>
                      </a:cxn>
                      <a:cxn ang="0">
                        <a:pos x="T8" y="T9"/>
                      </a:cxn>
                    </a:cxnLst>
                    <a:rect b="b" l="0" r="r" t="0"/>
                    <a:pathLst>
                      <a:path h="4" w="5">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1" name="Freeform 430"/>
                  <p:cNvSpPr/>
                  <p:nvPr/>
                </p:nvSpPr>
                <p:spPr bwMode="auto">
                  <a:xfrm>
                    <a:off x="1008063" y="2717801"/>
                    <a:ext cx="44450" cy="38100"/>
                  </a:xfrm>
                  <a:custGeom>
                    <a:gdLst>
                      <a:gd fmla="*/ 37 w 42" name="T0"/>
                      <a:gd fmla="*/ 20 h 36" name="T1"/>
                      <a:gd fmla="*/ 16 w 42" name="T2"/>
                      <a:gd fmla="*/ 2 h 36" name="T3"/>
                      <a:gd fmla="*/ 2 w 42" name="T4"/>
                      <a:gd fmla="*/ 21 h 36" name="T5"/>
                      <a:gd fmla="*/ 24 w 42" name="T6"/>
                      <a:gd fmla="*/ 34 h 36" name="T7"/>
                      <a:gd fmla="*/ 37 w 42" name="T8"/>
                      <a:gd fmla="*/ 18 h 36" name="T9"/>
                      <a:gd fmla="*/ 36 w 42" name="T10"/>
                      <a:gd fmla="*/ 19 h 36" name="T11"/>
                      <a:gd fmla="*/ 23 w 42" name="T12"/>
                      <a:gd fmla="*/ 33 h 36" name="T13"/>
                      <a:gd fmla="*/ 4 w 42" name="T14"/>
                      <a:gd fmla="*/ 22 h 36" name="T15"/>
                      <a:gd fmla="*/ 15 w 42" name="T16"/>
                      <a:gd fmla="*/ 4 h 36" name="T17"/>
                      <a:gd fmla="*/ 36 w 42" name="T18"/>
                      <a:gd fmla="*/ 20 h 36" name="T19"/>
                      <a:gd fmla="*/ 37 w 42" name="T20"/>
                      <a:gd fmla="*/ 2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2" name="Freeform 431"/>
                  <p:cNvSpPr/>
                  <p:nvPr/>
                </p:nvSpPr>
                <p:spPr bwMode="auto">
                  <a:xfrm>
                    <a:off x="1017588" y="2735263"/>
                    <a:ext cx="1588" cy="3175"/>
                  </a:xfrm>
                  <a:custGeom>
                    <a:gdLst>
                      <a:gd fmla="*/ 1 w 2" name="T0"/>
                      <a:gd fmla="*/ 1 h 4" name="T1"/>
                      <a:gd fmla="*/ 1 w 2" name="T2"/>
                      <a:gd fmla="*/ 0 h 4" name="T3"/>
                      <a:gd fmla="*/ 1 w 2" name="T4"/>
                      <a:gd fmla="*/ 0 h 4" name="T5"/>
                      <a:gd fmla="*/ 1 w 2" name="T6"/>
                      <a:gd fmla="*/ 3 h 4" name="T7"/>
                      <a:gd fmla="*/ 2 w 2" name="T8"/>
                      <a:gd fmla="*/ 3 h 4" name="T9"/>
                      <a:gd fmla="*/ 1 w 2" name="T10"/>
                      <a:gd fmla="*/ 0 h 4" name="T11"/>
                      <a:gd fmla="*/ 1 w 2" name="T12"/>
                      <a:gd fmla="*/ 0 h 4" name="T13"/>
                      <a:gd fmla="*/ 1 w 2" name="T14"/>
                      <a:gd fmla="*/ 1 h 4" name="T15"/>
                      <a:gd fmla="*/ 1 w 2" name="T16"/>
                      <a:gd fmla="*/ 1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3" name="Freeform 432"/>
                  <p:cNvSpPr/>
                  <p:nvPr/>
                </p:nvSpPr>
                <p:spPr bwMode="auto">
                  <a:xfrm>
                    <a:off x="1017588" y="2738438"/>
                    <a:ext cx="7938" cy="0"/>
                  </a:xfrm>
                  <a:custGeom>
                    <a:gdLst>
                      <a:gd fmla="*/ 1 w 7" name="T0"/>
                      <a:gd fmla="*/ 1 h 1" name="T1"/>
                      <a:gd fmla="*/ 7 w 7" name="T2"/>
                      <a:gd fmla="*/ 1 h 1" name="T3"/>
                      <a:gd fmla="*/ 7 w 7" name="T4"/>
                      <a:gd fmla="*/ 0 h 1" name="T5"/>
                      <a:gd fmla="*/ 1 w 7" name="T6"/>
                      <a:gd fmla="*/ 0 h 1" name="T7"/>
                      <a:gd fmla="*/ 1 w 7" name="T8"/>
                      <a:gd fmla="*/ 1 h 1" name="T9"/>
                    </a:gdLst>
                    <a:cxnLst>
                      <a:cxn ang="0">
                        <a:pos x="T0" y="T1"/>
                      </a:cxn>
                      <a:cxn ang="0">
                        <a:pos x="T2" y="T3"/>
                      </a:cxn>
                      <a:cxn ang="0">
                        <a:pos x="T4" y="T5"/>
                      </a:cxn>
                      <a:cxn ang="0">
                        <a:pos x="T6" y="T7"/>
                      </a:cxn>
                      <a:cxn ang="0">
                        <a:pos x="T8" y="T9"/>
                      </a:cxn>
                    </a:cxnLst>
                    <a:rect b="b" l="0" r="r" t="0"/>
                    <a:pathLst>
                      <a:path h="1" w="7">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4" name="Freeform 433"/>
                  <p:cNvSpPr/>
                  <p:nvPr/>
                </p:nvSpPr>
                <p:spPr bwMode="auto">
                  <a:xfrm>
                    <a:off x="1017588" y="2733676"/>
                    <a:ext cx="9525" cy="4763"/>
                  </a:xfrm>
                  <a:custGeom>
                    <a:gdLst>
                      <a:gd fmla="*/ 1 w 9" name="T0"/>
                      <a:gd fmla="*/ 1 h 5" name="T1"/>
                      <a:gd fmla="*/ 6 w 9" name="T2"/>
                      <a:gd fmla="*/ 1 h 5" name="T3"/>
                      <a:gd fmla="*/ 8 w 9" name="T4"/>
                      <a:gd fmla="*/ 2 h 5" name="T5"/>
                      <a:gd fmla="*/ 8 w 9" name="T6"/>
                      <a:gd fmla="*/ 5 h 5" name="T7"/>
                      <a:gd fmla="*/ 8 w 9" name="T8"/>
                      <a:gd fmla="*/ 4 h 5" name="T9"/>
                      <a:gd fmla="*/ 7 w 9" name="T10"/>
                      <a:gd fmla="*/ 4 h 5" name="T11"/>
                      <a:gd fmla="*/ 7 w 9" name="T12"/>
                      <a:gd fmla="*/ 5 h 5" name="T13"/>
                      <a:gd fmla="*/ 8 w 9" name="T14"/>
                      <a:gd fmla="*/ 5 h 5" name="T15"/>
                      <a:gd fmla="*/ 9 w 9" name="T16"/>
                      <a:gd fmla="*/ 5 h 5" name="T17"/>
                      <a:gd fmla="*/ 9 w 9" name="T18"/>
                      <a:gd fmla="*/ 1 h 5" name="T19"/>
                      <a:gd fmla="*/ 7 w 9" name="T20"/>
                      <a:gd fmla="*/ 0 h 5" name="T21"/>
                      <a:gd fmla="*/ 1 w 9" name="T22"/>
                      <a:gd fmla="*/ 1 h 5" name="T23"/>
                      <a:gd fmla="*/ 1 w 9" name="T24"/>
                      <a:gd fmla="*/ 1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9">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5" name="Freeform 434"/>
                  <p:cNvSpPr/>
                  <p:nvPr/>
                </p:nvSpPr>
                <p:spPr bwMode="auto">
                  <a:xfrm>
                    <a:off x="1025525" y="2735263"/>
                    <a:ext cx="4763" cy="3175"/>
                  </a:xfrm>
                  <a:custGeom>
                    <a:gdLst>
                      <a:gd fmla="*/ 1 w 4" name="T0"/>
                      <a:gd fmla="*/ 1 h 2" name="T1"/>
                      <a:gd fmla="*/ 3 w 4" name="T2"/>
                      <a:gd fmla="*/ 1 h 2" name="T3"/>
                      <a:gd fmla="*/ 3 w 4" name="T4"/>
                      <a:gd fmla="*/ 0 h 2" name="T5"/>
                      <a:gd fmla="*/ 1 w 4" name="T6"/>
                      <a:gd fmla="*/ 0 h 2" name="T7"/>
                      <a:gd fmla="*/ 1 w 4" name="T8"/>
                      <a:gd fmla="*/ 1 h 2" name="T9"/>
                    </a:gdLst>
                    <a:cxnLst>
                      <a:cxn ang="0">
                        <a:pos x="T0" y="T1"/>
                      </a:cxn>
                      <a:cxn ang="0">
                        <a:pos x="T2" y="T3"/>
                      </a:cxn>
                      <a:cxn ang="0">
                        <a:pos x="T4" y="T5"/>
                      </a:cxn>
                      <a:cxn ang="0">
                        <a:pos x="T6" y="T7"/>
                      </a:cxn>
                      <a:cxn ang="0">
                        <a:pos x="T8" y="T9"/>
                      </a:cxn>
                    </a:cxnLst>
                    <a:rect b="b" l="0" r="r" t="0"/>
                    <a:pathLst>
                      <a:path h="2" w="4">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6" name="Freeform 435"/>
                  <p:cNvSpPr/>
                  <p:nvPr/>
                </p:nvSpPr>
                <p:spPr bwMode="auto">
                  <a:xfrm>
                    <a:off x="1028700" y="2733676"/>
                    <a:ext cx="9525" cy="6350"/>
                  </a:xfrm>
                  <a:custGeom>
                    <a:gdLst>
                      <a:gd fmla="*/ 2 w 9" name="T0"/>
                      <a:gd fmla="*/ 5 h 6" name="T1"/>
                      <a:gd fmla="*/ 1 w 9" name="T2"/>
                      <a:gd fmla="*/ 1 h 6" name="T3"/>
                      <a:gd fmla="*/ 1 w 9" name="T4"/>
                      <a:gd fmla="*/ 2 h 6" name="T5"/>
                      <a:gd fmla="*/ 5 w 9" name="T6"/>
                      <a:gd fmla="*/ 2 h 6" name="T7"/>
                      <a:gd fmla="*/ 9 w 9" name="T8"/>
                      <a:gd fmla="*/ 1 h 6" name="T9"/>
                      <a:gd fmla="*/ 8 w 9" name="T10"/>
                      <a:gd fmla="*/ 1 h 6" name="T11"/>
                      <a:gd fmla="*/ 8 w 9" name="T12"/>
                      <a:gd fmla="*/ 4 h 6" name="T13"/>
                      <a:gd fmla="*/ 9 w 9" name="T14"/>
                      <a:gd fmla="*/ 4 h 6" name="T15"/>
                      <a:gd fmla="*/ 1 w 9" name="T16"/>
                      <a:gd fmla="*/ 4 h 6" name="T17"/>
                      <a:gd fmla="*/ 1 w 9" name="T18"/>
                      <a:gd fmla="*/ 5 h 6" name="T19"/>
                      <a:gd fmla="*/ 9 w 9" name="T20"/>
                      <a:gd fmla="*/ 5 h 6" name="T21"/>
                      <a:gd fmla="*/ 9 w 9" name="T22"/>
                      <a:gd fmla="*/ 4 h 6" name="T23"/>
                      <a:gd fmla="*/ 9 w 9" name="T24"/>
                      <a:gd fmla="*/ 1 h 6" name="T25"/>
                      <a:gd fmla="*/ 9 w 9" name="T26"/>
                      <a:gd fmla="*/ 0 h 6" name="T27"/>
                      <a:gd fmla="*/ 5 w 9" name="T28"/>
                      <a:gd fmla="*/ 1 h 6" name="T29"/>
                      <a:gd fmla="*/ 1 w 9" name="T30"/>
                      <a:gd fmla="*/ 1 h 6" name="T31"/>
                      <a:gd fmla="*/ 0 w 9" name="T32"/>
                      <a:gd fmla="*/ 1 h 6" name="T33"/>
                      <a:gd fmla="*/ 1 w 9" name="T34"/>
                      <a:gd fmla="*/ 5 h 6" name="T35"/>
                      <a:gd fmla="*/ 2 w 9" name="T36"/>
                      <a:gd fmla="*/ 5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9">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7" name="Freeform 436"/>
                  <p:cNvSpPr/>
                  <p:nvPr/>
                </p:nvSpPr>
                <p:spPr bwMode="auto">
                  <a:xfrm>
                    <a:off x="1038225" y="2732088"/>
                    <a:ext cx="9525" cy="4763"/>
                  </a:xfrm>
                  <a:custGeom>
                    <a:gdLst>
                      <a:gd fmla="*/ 1 w 9" name="T0"/>
                      <a:gd fmla="*/ 5 h 5" name="T1"/>
                      <a:gd fmla="*/ 4 w 9" name="T2"/>
                      <a:gd fmla="*/ 4 h 5" name="T3"/>
                      <a:gd fmla="*/ 8 w 9" name="T4"/>
                      <a:gd fmla="*/ 1 h 5" name="T5"/>
                      <a:gd fmla="*/ 8 w 9" name="T6"/>
                      <a:gd fmla="*/ 1 h 5" name="T7"/>
                      <a:gd fmla="*/ 4 w 9" name="T8"/>
                      <a:gd fmla="*/ 3 h 5" name="T9"/>
                      <a:gd fmla="*/ 1 w 9" name="T10"/>
                      <a:gd fmla="*/ 4 h 5" name="T11"/>
                      <a:gd fmla="*/ 1 w 9"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8" name="Freeform 437"/>
                  <p:cNvSpPr/>
                  <p:nvPr/>
                </p:nvSpPr>
                <p:spPr bwMode="auto">
                  <a:xfrm>
                    <a:off x="1009650" y="2735263"/>
                    <a:ext cx="9525" cy="1588"/>
                  </a:xfrm>
                  <a:custGeom>
                    <a:gdLst>
                      <a:gd fmla="*/ 7 w 8" name="T0"/>
                      <a:gd fmla="*/ 1 h 2" name="T1"/>
                      <a:gd fmla="*/ 1 w 8" name="T2"/>
                      <a:gd fmla="*/ 0 h 2" name="T3"/>
                      <a:gd fmla="*/ 1 w 8" name="T4"/>
                      <a:gd fmla="*/ 1 h 2" name="T5"/>
                      <a:gd fmla="*/ 7 w 8" name="T6"/>
                      <a:gd fmla="*/ 2 h 2" name="T7"/>
                      <a:gd fmla="*/ 7 w 8" name="T8"/>
                      <a:gd fmla="*/ 1 h 2" name="T9"/>
                    </a:gdLst>
                    <a:cxnLst>
                      <a:cxn ang="0">
                        <a:pos x="T0" y="T1"/>
                      </a:cxn>
                      <a:cxn ang="0">
                        <a:pos x="T2" y="T3"/>
                      </a:cxn>
                      <a:cxn ang="0">
                        <a:pos x="T4" y="T5"/>
                      </a:cxn>
                      <a:cxn ang="0">
                        <a:pos x="T6" y="T7"/>
                      </a:cxn>
                      <a:cxn ang="0">
                        <a:pos x="T8" y="T9"/>
                      </a:cxn>
                    </a:cxnLst>
                    <a:rect b="b" l="0" r="r" t="0"/>
                    <a:pathLst>
                      <a:path h="2" w="8">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9" name="Freeform 438"/>
                  <p:cNvSpPr/>
                  <p:nvPr/>
                </p:nvSpPr>
                <p:spPr bwMode="auto">
                  <a:xfrm>
                    <a:off x="1017588" y="2684463"/>
                    <a:ext cx="23813" cy="28575"/>
                  </a:xfrm>
                  <a:custGeom>
                    <a:gdLst>
                      <a:gd fmla="*/ 13 w 23" name="T0"/>
                      <a:gd fmla="*/ 13 h 27" name="T1"/>
                      <a:gd fmla="*/ 10 w 23" name="T2"/>
                      <a:gd fmla="*/ 2 h 27" name="T3"/>
                      <a:gd fmla="*/ 20 w 23" name="T4"/>
                      <a:gd fmla="*/ 11 h 27" name="T5"/>
                      <a:gd fmla="*/ 11 w 23" name="T6"/>
                      <a:gd fmla="*/ 27 h 27" name="T7"/>
                      <a:gd fmla="*/ 12 w 23" name="T8"/>
                      <a:gd fmla="*/ 27 h 27" name="T9"/>
                      <a:gd fmla="*/ 21 w 23" name="T10"/>
                      <a:gd fmla="*/ 8 h 27" name="T11"/>
                      <a:gd fmla="*/ 11 w 23" name="T12"/>
                      <a:gd fmla="*/ 1 h 27" name="T13"/>
                      <a:gd fmla="*/ 13 w 23" name="T14"/>
                      <a:gd fmla="*/ 14 h 27" name="T15"/>
                      <a:gd fmla="*/ 13 w 23" name="T16"/>
                      <a:gd fmla="*/ 1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3">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0" name="Freeform 439"/>
                  <p:cNvSpPr/>
                  <p:nvPr/>
                </p:nvSpPr>
                <p:spPr bwMode="auto">
                  <a:xfrm>
                    <a:off x="1025525" y="2713038"/>
                    <a:ext cx="9525" cy="6350"/>
                  </a:xfrm>
                  <a:custGeom>
                    <a:gdLst>
                      <a:gd fmla="*/ 7 w 9" name="T0"/>
                      <a:gd fmla="*/ 1 h 6" name="T1"/>
                      <a:gd fmla="*/ 2 w 9" name="T2"/>
                      <a:gd fmla="*/ 4 h 6" name="T3"/>
                      <a:gd fmla="*/ 8 w 9" name="T4"/>
                      <a:gd fmla="*/ 1 h 6" name="T5"/>
                      <a:gd fmla="*/ 7 w 9" name="T6"/>
                      <a:gd fmla="*/ 1 h 6" name="T7"/>
                      <a:gd fmla="*/ 4 w 9" name="T8"/>
                      <a:gd fmla="*/ 4 h 6" name="T9"/>
                      <a:gd fmla="*/ 3 w 9" name="T10"/>
                      <a:gd fmla="*/ 2 h 6" name="T11"/>
                      <a:gd fmla="*/ 6 w 9" name="T12"/>
                      <a:gd fmla="*/ 2 h 6" name="T13"/>
                      <a:gd fmla="*/ 7 w 9" name="T14"/>
                      <a:gd fmla="*/ 1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9">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1" name="Freeform 440"/>
                  <p:cNvSpPr/>
                  <p:nvPr/>
                </p:nvSpPr>
                <p:spPr bwMode="auto">
                  <a:xfrm>
                    <a:off x="1019175" y="2735263"/>
                    <a:ext cx="1588" cy="0"/>
                  </a:xfrm>
                  <a:custGeom>
                    <a:gdLst>
                      <a:gd fmla="*/ 0 w 1" name="T0"/>
                      <a:gd fmla="*/ 1 h 1" name="T1"/>
                      <a:gd fmla="*/ 1 w 1" name="T2"/>
                      <a:gd fmla="*/ 0 h 1" name="T3"/>
                      <a:gd fmla="*/ 1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2" name="Freeform 441"/>
                  <p:cNvSpPr/>
                  <p:nvPr/>
                </p:nvSpPr>
                <p:spPr bwMode="auto">
                  <a:xfrm>
                    <a:off x="1019175" y="2735263"/>
                    <a:ext cx="1588" cy="3175"/>
                  </a:xfrm>
                  <a:custGeom>
                    <a:gdLst>
                      <a:gd fmla="*/ 0 w 2" name="T0"/>
                      <a:gd fmla="*/ 1 h 2" name="T1"/>
                      <a:gd fmla="*/ 2 w 2" name="T2"/>
                      <a:gd fmla="*/ 0 h 2" name="T3"/>
                      <a:gd fmla="*/ 2 w 2" name="T4"/>
                      <a:gd fmla="*/ 0 h 2" name="T5"/>
                      <a:gd fmla="*/ 0 w 2" name="T6"/>
                      <a:gd fmla="*/ 1 h 2" name="T7"/>
                      <a:gd fmla="*/ 0 w 2" name="T8"/>
                      <a:gd fmla="*/ 1 h 2" name="T9"/>
                    </a:gdLst>
                    <a:cxnLst>
                      <a:cxn ang="0">
                        <a:pos x="T0" y="T1"/>
                      </a:cxn>
                      <a:cxn ang="0">
                        <a:pos x="T2" y="T3"/>
                      </a:cxn>
                      <a:cxn ang="0">
                        <a:pos x="T4" y="T5"/>
                      </a:cxn>
                      <a:cxn ang="0">
                        <a:pos x="T6" y="T7"/>
                      </a:cxn>
                      <a:cxn ang="0">
                        <a:pos x="T8" y="T9"/>
                      </a:cxn>
                    </a:cxnLst>
                    <a:rect b="b" l="0" r="r" t="0"/>
                    <a:pathLst>
                      <a:path h="2" w="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3" name="Freeform 442"/>
                  <p:cNvSpPr/>
                  <p:nvPr/>
                </p:nvSpPr>
                <p:spPr bwMode="auto">
                  <a:xfrm>
                    <a:off x="1017588" y="2735263"/>
                    <a:ext cx="4763" cy="3175"/>
                  </a:xfrm>
                  <a:custGeom>
                    <a:gdLst>
                      <a:gd fmla="*/ 1 w 4" name="T0"/>
                      <a:gd fmla="*/ 3 h 3" name="T1"/>
                      <a:gd fmla="*/ 4 w 4" name="T2"/>
                      <a:gd fmla="*/ 0 h 3" name="T3"/>
                      <a:gd fmla="*/ 4 w 4" name="T4"/>
                      <a:gd fmla="*/ 0 h 3" name="T5"/>
                      <a:gd fmla="*/ 1 w 4" name="T6"/>
                      <a:gd fmla="*/ 3 h 3" name="T7"/>
                      <a:gd fmla="*/ 1 w 4" name="T8"/>
                      <a:gd fmla="*/ 3 h 3" name="T9"/>
                    </a:gdLst>
                    <a:cxnLst>
                      <a:cxn ang="0">
                        <a:pos x="T0" y="T1"/>
                      </a:cxn>
                      <a:cxn ang="0">
                        <a:pos x="T2" y="T3"/>
                      </a:cxn>
                      <a:cxn ang="0">
                        <a:pos x="T4" y="T5"/>
                      </a:cxn>
                      <a:cxn ang="0">
                        <a:pos x="T6" y="T7"/>
                      </a:cxn>
                      <a:cxn ang="0">
                        <a:pos x="T8" y="T9"/>
                      </a:cxn>
                    </a:cxnLst>
                    <a:rect b="b" l="0" r="r" t="0"/>
                    <a:pathLst>
                      <a:path h="3" w="4">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4" name="Freeform 443"/>
                  <p:cNvSpPr/>
                  <p:nvPr/>
                </p:nvSpPr>
                <p:spPr bwMode="auto">
                  <a:xfrm>
                    <a:off x="1019175" y="2735263"/>
                    <a:ext cx="3175" cy="3175"/>
                  </a:xfrm>
                  <a:custGeom>
                    <a:gdLst>
                      <a:gd fmla="*/ 0 w 4" name="T0"/>
                      <a:gd fmla="*/ 4 h 4" name="T1"/>
                      <a:gd fmla="*/ 4 w 4" name="T2"/>
                      <a:gd fmla="*/ 1 h 4" name="T3"/>
                      <a:gd fmla="*/ 4 w 4" name="T4"/>
                      <a:gd fmla="*/ 0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5" name="Freeform 444"/>
                  <p:cNvSpPr/>
                  <p:nvPr/>
                </p:nvSpPr>
                <p:spPr bwMode="auto">
                  <a:xfrm>
                    <a:off x="1020763" y="2735263"/>
                    <a:ext cx="3175" cy="3175"/>
                  </a:xfrm>
                  <a:custGeom>
                    <a:gdLst>
                      <a:gd fmla="*/ 0 w 3" name="T0"/>
                      <a:gd fmla="*/ 3 h 4" name="T1"/>
                      <a:gd fmla="*/ 3 w 3" name="T2"/>
                      <a:gd fmla="*/ 0 h 4" name="T3"/>
                      <a:gd fmla="*/ 3 w 3" name="T4"/>
                      <a:gd fmla="*/ 0 h 4" name="T5"/>
                      <a:gd fmla="*/ 0 w 3" name="T6"/>
                      <a:gd fmla="*/ 3 h 4" name="T7"/>
                      <a:gd fmla="*/ 0 w 3" name="T8"/>
                      <a:gd fmla="*/ 3 h 4" name="T9"/>
                    </a:gdLst>
                    <a:cxnLst>
                      <a:cxn ang="0">
                        <a:pos x="T0" y="T1"/>
                      </a:cxn>
                      <a:cxn ang="0">
                        <a:pos x="T2" y="T3"/>
                      </a:cxn>
                      <a:cxn ang="0">
                        <a:pos x="T4" y="T5"/>
                      </a:cxn>
                      <a:cxn ang="0">
                        <a:pos x="T6" y="T7"/>
                      </a:cxn>
                      <a:cxn ang="0">
                        <a:pos x="T8" y="T9"/>
                      </a:cxn>
                    </a:cxnLst>
                    <a:rect b="b" l="0" r="r" t="0"/>
                    <a:pathLst>
                      <a:path h="4" w="3">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6" name="Freeform 445"/>
                  <p:cNvSpPr/>
                  <p:nvPr/>
                </p:nvSpPr>
                <p:spPr bwMode="auto">
                  <a:xfrm>
                    <a:off x="1020763" y="2735263"/>
                    <a:ext cx="4763" cy="3175"/>
                  </a:xfrm>
                  <a:custGeom>
                    <a:gdLst>
                      <a:gd fmla="*/ 1 w 4" name="T0"/>
                      <a:gd fmla="*/ 4 h 4" name="T1"/>
                      <a:gd fmla="*/ 4 w 4" name="T2"/>
                      <a:gd fmla="*/ 0 h 4" name="T3"/>
                      <a:gd fmla="*/ 4 w 4" name="T4"/>
                      <a:gd fmla="*/ 0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7" name="Freeform 446"/>
                  <p:cNvSpPr/>
                  <p:nvPr/>
                </p:nvSpPr>
                <p:spPr bwMode="auto">
                  <a:xfrm>
                    <a:off x="1022350" y="2735263"/>
                    <a:ext cx="3175" cy="3175"/>
                  </a:xfrm>
                  <a:custGeom>
                    <a:gdLst>
                      <a:gd fmla="*/ 1 w 4" name="T0"/>
                      <a:gd fmla="*/ 4 h 4" name="T1"/>
                      <a:gd fmla="*/ 4 w 4" name="T2"/>
                      <a:gd fmla="*/ 1 h 4" name="T3"/>
                      <a:gd fmla="*/ 3 w 4" name="T4"/>
                      <a:gd fmla="*/ 1 h 4" name="T5"/>
                      <a:gd fmla="*/ 1 w 4" name="T6"/>
                      <a:gd fmla="*/ 3 h 4" name="T7"/>
                      <a:gd fmla="*/ 1 w 4" name="T8"/>
                      <a:gd fmla="*/ 4 h 4" name="T9"/>
                    </a:gdLst>
                    <a:cxnLst>
                      <a:cxn ang="0">
                        <a:pos x="T0" y="T1"/>
                      </a:cxn>
                      <a:cxn ang="0">
                        <a:pos x="T2" y="T3"/>
                      </a:cxn>
                      <a:cxn ang="0">
                        <a:pos x="T4" y="T5"/>
                      </a:cxn>
                      <a:cxn ang="0">
                        <a:pos x="T6" y="T7"/>
                      </a:cxn>
                      <a:cxn ang="0">
                        <a:pos x="T8" y="T9"/>
                      </a:cxn>
                    </a:cxnLst>
                    <a:rect b="b" l="0" r="r" t="0"/>
                    <a:pathLst>
                      <a:path h="4" w="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8" name="Freeform 447"/>
                  <p:cNvSpPr/>
                  <p:nvPr/>
                </p:nvSpPr>
                <p:spPr bwMode="auto">
                  <a:xfrm>
                    <a:off x="1023938" y="2735263"/>
                    <a:ext cx="1588" cy="3175"/>
                  </a:xfrm>
                  <a:custGeom>
                    <a:gdLst>
                      <a:gd fmla="*/ 0 w 2" name="T0"/>
                      <a:gd fmla="*/ 2 h 3" name="T1"/>
                      <a:gd fmla="*/ 2 w 2" name="T2"/>
                      <a:gd fmla="*/ 1 h 3" name="T3"/>
                      <a:gd fmla="*/ 2 w 2" name="T4"/>
                      <a:gd fmla="*/ 0 h 3" name="T5"/>
                      <a:gd fmla="*/ 0 w 2" name="T6"/>
                      <a:gd fmla="*/ 2 h 3" name="T7"/>
                      <a:gd fmla="*/ 0 w 2" name="T8"/>
                      <a:gd fmla="*/ 2 h 3" name="T9"/>
                    </a:gdLst>
                    <a:cxnLst>
                      <a:cxn ang="0">
                        <a:pos x="T0" y="T1"/>
                      </a:cxn>
                      <a:cxn ang="0">
                        <a:pos x="T2" y="T3"/>
                      </a:cxn>
                      <a:cxn ang="0">
                        <a:pos x="T4" y="T5"/>
                      </a:cxn>
                      <a:cxn ang="0">
                        <a:pos x="T6" y="T7"/>
                      </a:cxn>
                      <a:cxn ang="0">
                        <a:pos x="T8" y="T9"/>
                      </a:cxn>
                    </a:cxnLst>
                    <a:rect b="b" l="0" r="r" t="0"/>
                    <a:pathLst>
                      <a:path h="3" w="2">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9" name="Freeform 448"/>
                  <p:cNvSpPr/>
                  <p:nvPr/>
                </p:nvSpPr>
                <p:spPr bwMode="auto">
                  <a:xfrm>
                    <a:off x="1028700" y="2735263"/>
                    <a:ext cx="3175" cy="1588"/>
                  </a:xfrm>
                  <a:custGeom>
                    <a:gdLst>
                      <a:gd fmla="*/ 1 w 3" name="T0"/>
                      <a:gd fmla="*/ 2 h 2" name="T1"/>
                      <a:gd fmla="*/ 3 w 3" name="T2"/>
                      <a:gd fmla="*/ 0 h 2" name="T3"/>
                      <a:gd fmla="*/ 2 w 3" name="T4"/>
                      <a:gd fmla="*/ 0 h 2" name="T5"/>
                      <a:gd fmla="*/ 1 w 3" name="T6"/>
                      <a:gd fmla="*/ 1 h 2" name="T7"/>
                      <a:gd fmla="*/ 1 w 3" name="T8"/>
                      <a:gd fmla="*/ 2 h 2" name="T9"/>
                    </a:gdLst>
                    <a:cxnLst>
                      <a:cxn ang="0">
                        <a:pos x="T0" y="T1"/>
                      </a:cxn>
                      <a:cxn ang="0">
                        <a:pos x="T2" y="T3"/>
                      </a:cxn>
                      <a:cxn ang="0">
                        <a:pos x="T4" y="T5"/>
                      </a:cxn>
                      <a:cxn ang="0">
                        <a:pos x="T6" y="T7"/>
                      </a:cxn>
                      <a:cxn ang="0">
                        <a:pos x="T8" y="T9"/>
                      </a:cxn>
                    </a:cxnLst>
                    <a:rect b="b" l="0" r="r" t="0"/>
                    <a:pathLst>
                      <a:path h="2" w="3">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0" name="Freeform 449"/>
                  <p:cNvSpPr/>
                  <p:nvPr/>
                </p:nvSpPr>
                <p:spPr bwMode="auto">
                  <a:xfrm>
                    <a:off x="1028700" y="2735263"/>
                    <a:ext cx="3175" cy="3175"/>
                  </a:xfrm>
                  <a:custGeom>
                    <a:gdLst>
                      <a:gd fmla="*/ 1 w 3" name="T0"/>
                      <a:gd fmla="*/ 2 h 2" name="T1"/>
                      <a:gd fmla="*/ 3 w 3" name="T2"/>
                      <a:gd fmla="*/ 0 h 2" name="T3"/>
                      <a:gd fmla="*/ 3 w 3" name="T4"/>
                      <a:gd fmla="*/ 0 h 2" name="T5"/>
                      <a:gd fmla="*/ 3 w 3" name="T6"/>
                      <a:gd fmla="*/ 0 h 2" name="T7"/>
                      <a:gd fmla="*/ 3 w 3" name="T8"/>
                      <a:gd fmla="*/ 0 h 2" name="T9"/>
                      <a:gd fmla="*/ 3 w 3" name="T10"/>
                      <a:gd fmla="*/ 0 h 2" name="T11"/>
                      <a:gd fmla="*/ 3 w 3" name="T12"/>
                      <a:gd fmla="*/ 0 h 2" name="T13"/>
                      <a:gd fmla="*/ 0 w 3" name="T14"/>
                      <a:gd fmla="*/ 2 h 2" name="T15"/>
                      <a:gd fmla="*/ 1 w 3"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3">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1" name="Freeform 450"/>
                  <p:cNvSpPr/>
                  <p:nvPr/>
                </p:nvSpPr>
                <p:spPr bwMode="auto">
                  <a:xfrm>
                    <a:off x="1030288" y="2735263"/>
                    <a:ext cx="4763" cy="3175"/>
                  </a:xfrm>
                  <a:custGeom>
                    <a:gdLst>
                      <a:gd fmla="*/ 0 w 4" name="T0"/>
                      <a:gd fmla="*/ 4 h 4" name="T1"/>
                      <a:gd fmla="*/ 4 w 4" name="T2"/>
                      <a:gd fmla="*/ 1 h 4" name="T3"/>
                      <a:gd fmla="*/ 3 w 4" name="T4"/>
                      <a:gd fmla="*/ 1 h 4" name="T5"/>
                      <a:gd fmla="*/ 0 w 4" name="T6"/>
                      <a:gd fmla="*/ 3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2" name="Freeform 451"/>
                  <p:cNvSpPr/>
                  <p:nvPr/>
                </p:nvSpPr>
                <p:spPr bwMode="auto">
                  <a:xfrm>
                    <a:off x="1031875" y="2735263"/>
                    <a:ext cx="3175" cy="3175"/>
                  </a:xfrm>
                  <a:custGeom>
                    <a:gdLst>
                      <a:gd fmla="*/ 0 w 4" name="T0"/>
                      <a:gd fmla="*/ 3 h 3" name="T1"/>
                      <a:gd fmla="*/ 2 w 4" name="T2"/>
                      <a:gd fmla="*/ 2 h 3" name="T3"/>
                      <a:gd fmla="*/ 4 w 4" name="T4"/>
                      <a:gd fmla="*/ 0 h 3" name="T5"/>
                      <a:gd fmla="*/ 3 w 4" name="T6"/>
                      <a:gd fmla="*/ 0 h 3" name="T7"/>
                      <a:gd fmla="*/ 2 w 4" name="T8"/>
                      <a:gd fmla="*/ 1 h 3" name="T9"/>
                      <a:gd fmla="*/ 0 w 4" name="T10"/>
                      <a:gd fmla="*/ 2 h 3" name="T11"/>
                      <a:gd fmla="*/ 0 w 4"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4">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3" name="Freeform 452"/>
                  <p:cNvSpPr/>
                  <p:nvPr/>
                </p:nvSpPr>
                <p:spPr bwMode="auto">
                  <a:xfrm>
                    <a:off x="1031875" y="2735263"/>
                    <a:ext cx="4763" cy="3175"/>
                  </a:xfrm>
                  <a:custGeom>
                    <a:gdLst>
                      <a:gd fmla="*/ 1 w 5" name="T0"/>
                      <a:gd fmla="*/ 3 h 3" name="T1"/>
                      <a:gd fmla="*/ 5 w 5" name="T2"/>
                      <a:gd fmla="*/ 0 h 3" name="T3"/>
                      <a:gd fmla="*/ 4 w 5" name="T4"/>
                      <a:gd fmla="*/ 0 h 3" name="T5"/>
                      <a:gd fmla="*/ 1 w 5" name="T6"/>
                      <a:gd fmla="*/ 3 h 3" name="T7"/>
                      <a:gd fmla="*/ 1 w 5" name="T8"/>
                      <a:gd fmla="*/ 3 h 3" name="T9"/>
                    </a:gdLst>
                    <a:cxnLst>
                      <a:cxn ang="0">
                        <a:pos x="T0" y="T1"/>
                      </a:cxn>
                      <a:cxn ang="0">
                        <a:pos x="T2" y="T3"/>
                      </a:cxn>
                      <a:cxn ang="0">
                        <a:pos x="T4" y="T5"/>
                      </a:cxn>
                      <a:cxn ang="0">
                        <a:pos x="T6" y="T7"/>
                      </a:cxn>
                      <a:cxn ang="0">
                        <a:pos x="T8" y="T9"/>
                      </a:cxn>
                    </a:cxnLst>
                    <a:rect b="b" l="0" r="r" t="0"/>
                    <a:pathLst>
                      <a:path h="3" w="5">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4" name="Freeform 453"/>
                  <p:cNvSpPr/>
                  <p:nvPr/>
                </p:nvSpPr>
                <p:spPr bwMode="auto">
                  <a:xfrm>
                    <a:off x="1033463" y="2735263"/>
                    <a:ext cx="4763" cy="3175"/>
                  </a:xfrm>
                  <a:custGeom>
                    <a:gdLst>
                      <a:gd fmla="*/ 0 w 4" name="T0"/>
                      <a:gd fmla="*/ 4 h 4" name="T1"/>
                      <a:gd fmla="*/ 3 w 4" name="T2"/>
                      <a:gd fmla="*/ 1 h 4" name="T3"/>
                      <a:gd fmla="*/ 3 w 4" name="T4"/>
                      <a:gd fmla="*/ 1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5" name="Freeform 454"/>
                  <p:cNvSpPr/>
                  <p:nvPr/>
                </p:nvSpPr>
                <p:spPr bwMode="auto">
                  <a:xfrm>
                    <a:off x="1035050" y="2735263"/>
                    <a:ext cx="3175" cy="3175"/>
                  </a:xfrm>
                  <a:custGeom>
                    <a:gdLst>
                      <a:gd fmla="*/ 0 w 3" name="T0"/>
                      <a:gd fmla="*/ 3 h 3" name="T1"/>
                      <a:gd fmla="*/ 3 w 3" name="T2"/>
                      <a:gd fmla="*/ 0 h 3" name="T3"/>
                      <a:gd fmla="*/ 3 w 3" name="T4"/>
                      <a:gd fmla="*/ 0 h 3" name="T5"/>
                      <a:gd fmla="*/ 0 w 3" name="T6"/>
                      <a:gd fmla="*/ 3 h 3" name="T7"/>
                      <a:gd fmla="*/ 0 w 3" name="T8"/>
                      <a:gd fmla="*/ 3 h 3" name="T9"/>
                    </a:gdLst>
                    <a:cxnLst>
                      <a:cxn ang="0">
                        <a:pos x="T0" y="T1"/>
                      </a:cxn>
                      <a:cxn ang="0">
                        <a:pos x="T2" y="T3"/>
                      </a:cxn>
                      <a:cxn ang="0">
                        <a:pos x="T4" y="T5"/>
                      </a:cxn>
                      <a:cxn ang="0">
                        <a:pos x="T6" y="T7"/>
                      </a:cxn>
                      <a:cxn ang="0">
                        <a:pos x="T8" y="T9"/>
                      </a:cxn>
                    </a:cxnLst>
                    <a:rect b="b" l="0" r="r" t="0"/>
                    <a:pathLst>
                      <a:path h="3" w="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6" name="Freeform 455"/>
                  <p:cNvSpPr/>
                  <p:nvPr/>
                </p:nvSpPr>
                <p:spPr bwMode="auto">
                  <a:xfrm>
                    <a:off x="1035050" y="2735263"/>
                    <a:ext cx="3175" cy="3175"/>
                  </a:xfrm>
                  <a:custGeom>
                    <a:gdLst>
                      <a:gd fmla="*/ 1 w 3" name="T0"/>
                      <a:gd fmla="*/ 3 h 3" name="T1"/>
                      <a:gd fmla="*/ 3 w 3" name="T2"/>
                      <a:gd fmla="*/ 0 h 3" name="T3"/>
                      <a:gd fmla="*/ 3 w 3" name="T4"/>
                      <a:gd fmla="*/ 0 h 3" name="T5"/>
                      <a:gd fmla="*/ 1 w 3" name="T6"/>
                      <a:gd fmla="*/ 2 h 3" name="T7"/>
                      <a:gd fmla="*/ 1 w 3" name="T8"/>
                      <a:gd fmla="*/ 3 h 3" name="T9"/>
                    </a:gdLst>
                    <a:cxnLst>
                      <a:cxn ang="0">
                        <a:pos x="T0" y="T1"/>
                      </a:cxn>
                      <a:cxn ang="0">
                        <a:pos x="T2" y="T3"/>
                      </a:cxn>
                      <a:cxn ang="0">
                        <a:pos x="T4" y="T5"/>
                      </a:cxn>
                      <a:cxn ang="0">
                        <a:pos x="T6" y="T7"/>
                      </a:cxn>
                      <a:cxn ang="0">
                        <a:pos x="T8" y="T9"/>
                      </a:cxn>
                    </a:cxnLst>
                    <a:rect b="b" l="0" r="r" t="0"/>
                    <a:pathLst>
                      <a:path h="3" w="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7" name="Freeform 476"/>
                  <p:cNvSpPr>
                    <a:spLocks noEditPoints="1"/>
                  </p:cNvSpPr>
                  <p:nvPr/>
                </p:nvSpPr>
                <p:spPr bwMode="auto">
                  <a:xfrm>
                    <a:off x="869950" y="2209801"/>
                    <a:ext cx="49213" cy="69850"/>
                  </a:xfrm>
                  <a:custGeom>
                    <a:gdLst>
                      <a:gd fmla="*/ 8 w 47" name="T0"/>
                      <a:gd fmla="*/ 40 h 66" name="T1"/>
                      <a:gd fmla="*/ 8 w 47" name="T2"/>
                      <a:gd fmla="*/ 40 h 66" name="T3"/>
                      <a:gd fmla="*/ 23 w 47" name="T4"/>
                      <a:gd fmla="*/ 65 h 66" name="T5"/>
                      <a:gd fmla="*/ 30 w 47" name="T6"/>
                      <a:gd fmla="*/ 2 h 66" name="T7"/>
                      <a:gd fmla="*/ 30 w 47" name="T8"/>
                      <a:gd fmla="*/ 2 h 66" name="T9"/>
                      <a:gd fmla="*/ 34 w 47" name="T10"/>
                      <a:gd fmla="*/ 3 h 66" name="T11"/>
                      <a:gd fmla="*/ 41 w 47" name="T12"/>
                      <a:gd fmla="*/ 8 h 66" name="T13"/>
                      <a:gd fmla="*/ 45 w 47" name="T14"/>
                      <a:gd fmla="*/ 17 h 66" name="T15"/>
                      <a:gd fmla="*/ 43 w 47" name="T16"/>
                      <a:gd fmla="*/ 31 h 66" name="T17"/>
                      <a:gd fmla="*/ 39 w 47" name="T18"/>
                      <a:gd fmla="*/ 37 h 66" name="T19"/>
                      <a:gd fmla="*/ 32 w 47" name="T20"/>
                      <a:gd fmla="*/ 44 h 66" name="T21"/>
                      <a:gd fmla="*/ 29 w 47" name="T22"/>
                      <a:gd fmla="*/ 52 h 66" name="T23"/>
                      <a:gd fmla="*/ 29 w 47" name="T24"/>
                      <a:gd fmla="*/ 60 h 66" name="T25"/>
                      <a:gd fmla="*/ 28 w 47" name="T26"/>
                      <a:gd fmla="*/ 63 h 66" name="T27"/>
                      <a:gd fmla="*/ 26 w 47" name="T28"/>
                      <a:gd fmla="*/ 64 h 66" name="T29"/>
                      <a:gd fmla="*/ 19 w 47" name="T30"/>
                      <a:gd fmla="*/ 65 h 66" name="T31"/>
                      <a:gd fmla="*/ 16 w 47" name="T32"/>
                      <a:gd fmla="*/ 53 h 66" name="T33"/>
                      <a:gd fmla="*/ 15 w 47" name="T34"/>
                      <a:gd fmla="*/ 49 h 66" name="T35"/>
                      <a:gd fmla="*/ 10 w 47" name="T36"/>
                      <a:gd fmla="*/ 42 h 66" name="T37"/>
                      <a:gd fmla="*/ 8 w 47" name="T38"/>
                      <a:gd fmla="*/ 40 h 66" name="T39"/>
                      <a:gd fmla="*/ 8 w 47" name="T40"/>
                      <a:gd fmla="*/ 40 h 66" name="T41"/>
                      <a:gd fmla="*/ 3 w 47" name="T42"/>
                      <a:gd fmla="*/ 32 h 66" name="T43"/>
                      <a:gd fmla="*/ 2 w 47" name="T44"/>
                      <a:gd fmla="*/ 23 h 66" name="T45"/>
                      <a:gd fmla="*/ 6 w 47" name="T46"/>
                      <a:gd fmla="*/ 13 h 66" name="T47"/>
                      <a:gd fmla="*/ 18 w 47" name="T48"/>
                      <a:gd fmla="*/ 3 h 66" name="T49"/>
                      <a:gd fmla="*/ 30 w 47" name="T50"/>
                      <a:gd fmla="*/ 2 h 66" name="T51"/>
                      <a:gd fmla="*/ 12 w 47" name="T52"/>
                      <a:gd fmla="*/ 6 h 66" name="T53"/>
                      <a:gd fmla="*/ 0 w 47" name="T54"/>
                      <a:gd fmla="*/ 26 h 66" name="T55"/>
                      <a:gd fmla="*/ 3 w 47" name="T56"/>
                      <a:gd fmla="*/ 35 h 66" name="T57"/>
                      <a:gd fmla="*/ 12 w 47" name="T58"/>
                      <a:gd fmla="*/ 47 h 66" name="T59"/>
                      <a:gd fmla="*/ 14 w 47" name="T60"/>
                      <a:gd fmla="*/ 50 h 66" name="T61"/>
                      <a:gd fmla="*/ 15 w 47" name="T62"/>
                      <a:gd fmla="*/ 64 h 66" name="T63"/>
                      <a:gd fmla="*/ 14 w 47" name="T64"/>
                      <a:gd fmla="*/ 64 h 66" name="T65"/>
                      <a:gd fmla="*/ 15 w 47" name="T66"/>
                      <a:gd fmla="*/ 65 h 66" name="T67"/>
                      <a:gd fmla="*/ 16 w 47" name="T68"/>
                      <a:gd fmla="*/ 65 h 66" name="T69"/>
                      <a:gd fmla="*/ 24 w 47" name="T70"/>
                      <a:gd fmla="*/ 66 h 66" name="T71"/>
                      <a:gd fmla="*/ 30 w 47" name="T72"/>
                      <a:gd fmla="*/ 59 h 66" name="T73"/>
                      <a:gd fmla="*/ 30 w 47" name="T74"/>
                      <a:gd fmla="*/ 52 h 66" name="T75"/>
                      <a:gd fmla="*/ 34 w 47" name="T76"/>
                      <a:gd fmla="*/ 43 h 66" name="T77"/>
                      <a:gd fmla="*/ 40 w 47" name="T78"/>
                      <a:gd fmla="*/ 37 h 66" name="T79"/>
                      <a:gd fmla="*/ 46 w 47" name="T80"/>
                      <a:gd fmla="*/ 25 h 66" name="T81"/>
                      <a:gd fmla="*/ 34 w 47" name="T82"/>
                      <a:gd fmla="*/ 1 h 66" name="T83"/>
                      <a:gd fmla="*/ 27 w 47" name="T84"/>
                      <a:gd fmla="*/ 0 h 6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6" w="47">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8" name="Freeform 477"/>
                  <p:cNvSpPr/>
                  <p:nvPr/>
                </p:nvSpPr>
                <p:spPr bwMode="auto">
                  <a:xfrm>
                    <a:off x="884238" y="2260601"/>
                    <a:ext cx="15875" cy="6350"/>
                  </a:xfrm>
                  <a:custGeom>
                    <a:gdLst>
                      <a:gd fmla="*/ 4 w 15" name="T0"/>
                      <a:gd fmla="*/ 0 h 5" name="T1"/>
                      <a:gd fmla="*/ 0 w 15" name="T2"/>
                      <a:gd fmla="*/ 2 h 5" name="T3"/>
                      <a:gd fmla="*/ 0 w 15" name="T4"/>
                      <a:gd fmla="*/ 3 h 5" name="T5"/>
                      <a:gd fmla="*/ 1 w 15" name="T6"/>
                      <a:gd fmla="*/ 3 h 5" name="T7"/>
                      <a:gd fmla="*/ 1 w 15" name="T8"/>
                      <a:gd fmla="*/ 2 h 5" name="T9"/>
                      <a:gd fmla="*/ 6 w 15" name="T10"/>
                      <a:gd fmla="*/ 1 h 5" name="T11"/>
                      <a:gd fmla="*/ 9 w 15" name="T12"/>
                      <a:gd fmla="*/ 1 h 5" name="T13"/>
                      <a:gd fmla="*/ 11 w 15" name="T14"/>
                      <a:gd fmla="*/ 2 h 5" name="T15"/>
                      <a:gd fmla="*/ 12 w 15" name="T16"/>
                      <a:gd fmla="*/ 2 h 5" name="T17"/>
                      <a:gd fmla="*/ 13 w 15" name="T18"/>
                      <a:gd fmla="*/ 3 h 5" name="T19"/>
                      <a:gd fmla="*/ 14 w 15" name="T20"/>
                      <a:gd fmla="*/ 4 h 5" name="T21"/>
                      <a:gd fmla="*/ 14 w 15" name="T22"/>
                      <a:gd fmla="*/ 4 h 5" name="T23"/>
                      <a:gd fmla="*/ 15 w 15" name="T24"/>
                      <a:gd fmla="*/ 5 h 5" name="T25"/>
                      <a:gd fmla="*/ 15 w 15" name="T26"/>
                      <a:gd fmla="*/ 4 h 5" name="T27"/>
                      <a:gd fmla="*/ 13 w 15" name="T28"/>
                      <a:gd fmla="*/ 2 h 5" name="T29"/>
                      <a:gd fmla="*/ 11 w 15" name="T30"/>
                      <a:gd fmla="*/ 0 h 5" name="T31"/>
                      <a:gd fmla="*/ 8 w 15" name="T32"/>
                      <a:gd fmla="*/ 0 h 5" name="T33"/>
                      <a:gd fmla="*/ 4 w 15" name="T34"/>
                      <a:gd fmla="*/ 0 h 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 w="1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9" name="Freeform 478"/>
                  <p:cNvSpPr/>
                  <p:nvPr/>
                </p:nvSpPr>
                <p:spPr bwMode="auto">
                  <a:xfrm>
                    <a:off x="885825" y="2263776"/>
                    <a:ext cx="14288" cy="3175"/>
                  </a:xfrm>
                  <a:custGeom>
                    <a:gdLst>
                      <a:gd fmla="*/ 5 w 14" name="T0"/>
                      <a:gd fmla="*/ 0 h 4" name="T1"/>
                      <a:gd fmla="*/ 3 w 14" name="T2"/>
                      <a:gd fmla="*/ 0 h 4" name="T3"/>
                      <a:gd fmla="*/ 1 w 14" name="T4"/>
                      <a:gd fmla="*/ 0 h 4" name="T5"/>
                      <a:gd fmla="*/ 0 w 14" name="T6"/>
                      <a:gd fmla="*/ 1 h 4" name="T7"/>
                      <a:gd fmla="*/ 1 w 14" name="T8"/>
                      <a:gd fmla="*/ 1 h 4" name="T9"/>
                      <a:gd fmla="*/ 3 w 14" name="T10"/>
                      <a:gd fmla="*/ 1 h 4" name="T11"/>
                      <a:gd fmla="*/ 5 w 14" name="T12"/>
                      <a:gd fmla="*/ 1 h 4" name="T13"/>
                      <a:gd fmla="*/ 10 w 14" name="T14"/>
                      <a:gd fmla="*/ 1 h 4" name="T15"/>
                      <a:gd fmla="*/ 12 w 14" name="T16"/>
                      <a:gd fmla="*/ 2 h 4" name="T17"/>
                      <a:gd fmla="*/ 12 w 14" name="T18"/>
                      <a:gd fmla="*/ 2 h 4" name="T19"/>
                      <a:gd fmla="*/ 13 w 14" name="T20"/>
                      <a:gd fmla="*/ 3 h 4" name="T21"/>
                      <a:gd fmla="*/ 13 w 14" name="T22"/>
                      <a:gd fmla="*/ 3 h 4" name="T23"/>
                      <a:gd fmla="*/ 13 w 14" name="T24"/>
                      <a:gd fmla="*/ 3 h 4" name="T25"/>
                      <a:gd fmla="*/ 13 w 14" name="T26"/>
                      <a:gd fmla="*/ 3 h 4" name="T27"/>
                      <a:gd fmla="*/ 13 w 14" name="T28"/>
                      <a:gd fmla="*/ 4 h 4" name="T29"/>
                      <a:gd fmla="*/ 14 w 14" name="T30"/>
                      <a:gd fmla="*/ 3 h 4" name="T31"/>
                      <a:gd fmla="*/ 13 w 14" name="T32"/>
                      <a:gd fmla="*/ 1 h 4" name="T33"/>
                      <a:gd fmla="*/ 11 w 14" name="T34"/>
                      <a:gd fmla="*/ 1 h 4" name="T35"/>
                      <a:gd fmla="*/ 7 w 14" name="T36"/>
                      <a:gd fmla="*/ 0 h 4" name="T37"/>
                      <a:gd fmla="*/ 5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0" name="Freeform 479"/>
                  <p:cNvSpPr/>
                  <p:nvPr/>
                </p:nvSpPr>
                <p:spPr bwMode="auto">
                  <a:xfrm>
                    <a:off x="885825" y="2266951"/>
                    <a:ext cx="15875" cy="3175"/>
                  </a:xfrm>
                  <a:custGeom>
                    <a:gdLst>
                      <a:gd fmla="*/ 1 w 14" name="T0"/>
                      <a:gd fmla="*/ 2 h 3" name="T1"/>
                      <a:gd fmla="*/ 1 w 14" name="T2"/>
                      <a:gd fmla="*/ 2 h 3" name="T3"/>
                      <a:gd fmla="*/ 0 w 14" name="T4"/>
                      <a:gd fmla="*/ 2 h 3" name="T5"/>
                      <a:gd fmla="*/ 1 w 14" name="T6"/>
                      <a:gd fmla="*/ 3 h 3" name="T7"/>
                      <a:gd fmla="*/ 8 w 14" name="T8"/>
                      <a:gd fmla="*/ 1 h 3" name="T9"/>
                      <a:gd fmla="*/ 12 w 14" name="T10"/>
                      <a:gd fmla="*/ 1 h 3" name="T11"/>
                      <a:gd fmla="*/ 13 w 14" name="T12"/>
                      <a:gd fmla="*/ 1 h 3" name="T13"/>
                      <a:gd fmla="*/ 14 w 14" name="T14"/>
                      <a:gd fmla="*/ 1 h 3" name="T15"/>
                      <a:gd fmla="*/ 13 w 14" name="T16"/>
                      <a:gd fmla="*/ 0 h 3" name="T17"/>
                      <a:gd fmla="*/ 11 w 14" name="T18"/>
                      <a:gd fmla="*/ 0 h 3" name="T19"/>
                      <a:gd fmla="*/ 1 w 14" name="T20"/>
                      <a:gd fmla="*/ 2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14">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1" name="Freeform 480"/>
                  <p:cNvSpPr>
                    <a:spLocks noEditPoints="1"/>
                  </p:cNvSpPr>
                  <p:nvPr/>
                </p:nvSpPr>
                <p:spPr bwMode="auto">
                  <a:xfrm>
                    <a:off x="885825" y="2268538"/>
                    <a:ext cx="15875" cy="4763"/>
                  </a:xfrm>
                  <a:custGeom>
                    <a:gdLst>
                      <a:gd fmla="*/ 3 w 14" name="T0"/>
                      <a:gd fmla="*/ 3 h 4" name="T1"/>
                      <a:gd fmla="*/ 3 w 14" name="T2"/>
                      <a:gd fmla="*/ 3 h 4" name="T3"/>
                      <a:gd fmla="*/ 3 w 14" name="T4"/>
                      <a:gd fmla="*/ 3 h 4" name="T5"/>
                      <a:gd fmla="*/ 9 w 14" name="T6"/>
                      <a:gd fmla="*/ 0 h 4" name="T7"/>
                      <a:gd fmla="*/ 2 w 14" name="T8"/>
                      <a:gd fmla="*/ 2 h 4" name="T9"/>
                      <a:gd fmla="*/ 1 w 14" name="T10"/>
                      <a:gd fmla="*/ 2 h 4" name="T11"/>
                      <a:gd fmla="*/ 1 w 14" name="T12"/>
                      <a:gd fmla="*/ 3 h 4" name="T13"/>
                      <a:gd fmla="*/ 1 w 14" name="T14"/>
                      <a:gd fmla="*/ 3 h 4" name="T15"/>
                      <a:gd fmla="*/ 3 w 14" name="T16"/>
                      <a:gd fmla="*/ 3 h 4" name="T17"/>
                      <a:gd fmla="*/ 8 w 14" name="T18"/>
                      <a:gd fmla="*/ 1 h 4" name="T19"/>
                      <a:gd fmla="*/ 10 w 14" name="T20"/>
                      <a:gd fmla="*/ 1 h 4" name="T21"/>
                      <a:gd fmla="*/ 11 w 14" name="T22"/>
                      <a:gd fmla="*/ 2 h 4" name="T23"/>
                      <a:gd fmla="*/ 12 w 14" name="T24"/>
                      <a:gd fmla="*/ 2 h 4" name="T25"/>
                      <a:gd fmla="*/ 12 w 14" name="T26"/>
                      <a:gd fmla="*/ 2 h 4" name="T27"/>
                      <a:gd fmla="*/ 13 w 14" name="T28"/>
                      <a:gd fmla="*/ 3 h 4" name="T29"/>
                      <a:gd fmla="*/ 13 w 14" name="T30"/>
                      <a:gd fmla="*/ 3 h 4" name="T31"/>
                      <a:gd fmla="*/ 14 w 14" name="T32"/>
                      <a:gd fmla="*/ 2 h 4" name="T33"/>
                      <a:gd fmla="*/ 11 w 14" name="T34"/>
                      <a:gd fmla="*/ 0 h 4" name="T35"/>
                      <a:gd fmla="*/ 9 w 14" name="T36"/>
                      <a:gd fmla="*/ 0 h 4" name="T37"/>
                      <a:gd fmla="*/ 9 w 14"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1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2" name="Freeform 481"/>
                  <p:cNvSpPr>
                    <a:spLocks noEditPoints="1"/>
                  </p:cNvSpPr>
                  <p:nvPr/>
                </p:nvSpPr>
                <p:spPr bwMode="auto">
                  <a:xfrm>
                    <a:off x="885825" y="2273301"/>
                    <a:ext cx="14288" cy="1588"/>
                  </a:xfrm>
                  <a:custGeom>
                    <a:gdLst>
                      <a:gd fmla="*/ 3 w 13" name="T0"/>
                      <a:gd fmla="*/ 2 h 2" name="T1"/>
                      <a:gd fmla="*/ 3 w 13" name="T2"/>
                      <a:gd fmla="*/ 2 h 2" name="T3"/>
                      <a:gd fmla="*/ 3 w 13" name="T4"/>
                      <a:gd fmla="*/ 2 h 2" name="T5"/>
                      <a:gd fmla="*/ 12 w 13" name="T6"/>
                      <a:gd fmla="*/ 0 h 2" name="T7"/>
                      <a:gd fmla="*/ 11 w 13" name="T8"/>
                      <a:gd fmla="*/ 0 h 2" name="T9"/>
                      <a:gd fmla="*/ 6 w 13" name="T10"/>
                      <a:gd fmla="*/ 0 h 2" name="T11"/>
                      <a:gd fmla="*/ 0 w 13" name="T12"/>
                      <a:gd fmla="*/ 1 h 2" name="T13"/>
                      <a:gd fmla="*/ 0 w 13" name="T14"/>
                      <a:gd fmla="*/ 2 h 2" name="T15"/>
                      <a:gd fmla="*/ 1 w 13" name="T16"/>
                      <a:gd fmla="*/ 2 h 2" name="T17"/>
                      <a:gd fmla="*/ 3 w 13" name="T18"/>
                      <a:gd fmla="*/ 2 h 2" name="T19"/>
                      <a:gd fmla="*/ 7 w 13" name="T20"/>
                      <a:gd fmla="*/ 1 h 2" name="T21"/>
                      <a:gd fmla="*/ 13 w 13" name="T22"/>
                      <a:gd fmla="*/ 1 h 2" name="T23"/>
                      <a:gd fmla="*/ 13 w 13" name="T24"/>
                      <a:gd fmla="*/ 0 h 2" name="T25"/>
                      <a:gd fmla="*/ 12 w 13" name="T26"/>
                      <a:gd fmla="*/ 0 h 2" name="T27"/>
                      <a:gd fmla="*/ 12 w 1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13">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3" name="Freeform 482"/>
                  <p:cNvSpPr/>
                  <p:nvPr/>
                </p:nvSpPr>
                <p:spPr bwMode="auto">
                  <a:xfrm>
                    <a:off x="885825" y="2273301"/>
                    <a:ext cx="15875" cy="3175"/>
                  </a:xfrm>
                  <a:custGeom>
                    <a:gdLst>
                      <a:gd fmla="*/ 13 w 14" name="T0"/>
                      <a:gd fmla="*/ 0 h 3" name="T1"/>
                      <a:gd fmla="*/ 12 w 14" name="T2"/>
                      <a:gd fmla="*/ 0 h 3" name="T3"/>
                      <a:gd fmla="*/ 11 w 14" name="T4"/>
                      <a:gd fmla="*/ 1 h 3" name="T5"/>
                      <a:gd fmla="*/ 9 w 14" name="T6"/>
                      <a:gd fmla="*/ 1 h 3" name="T7"/>
                      <a:gd fmla="*/ 5 w 14" name="T8"/>
                      <a:gd fmla="*/ 1 h 3" name="T9"/>
                      <a:gd fmla="*/ 1 w 14" name="T10"/>
                      <a:gd fmla="*/ 1 h 3" name="T11"/>
                      <a:gd fmla="*/ 0 w 14" name="T12"/>
                      <a:gd fmla="*/ 2 h 3" name="T13"/>
                      <a:gd fmla="*/ 1 w 14" name="T14"/>
                      <a:gd fmla="*/ 3 h 3" name="T15"/>
                      <a:gd fmla="*/ 5 w 14" name="T16"/>
                      <a:gd fmla="*/ 3 h 3" name="T17"/>
                      <a:gd fmla="*/ 7 w 14" name="T18"/>
                      <a:gd fmla="*/ 3 h 3" name="T19"/>
                      <a:gd fmla="*/ 11 w 14" name="T20"/>
                      <a:gd fmla="*/ 2 h 3" name="T21"/>
                      <a:gd fmla="*/ 14 w 14" name="T22"/>
                      <a:gd fmla="*/ 1 h 3" name="T23"/>
                      <a:gd fmla="*/ 14 w 14" name="T24"/>
                      <a:gd fmla="*/ 0 h 3" name="T25"/>
                      <a:gd fmla="*/ 13 w 14" name="T26"/>
                      <a:gd fmla="*/ 0 h 3" name="T27"/>
                      <a:gd fmla="*/ 13 w 14"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14">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4" name="Freeform 483"/>
                  <p:cNvSpPr>
                    <a:spLocks noEditPoints="1"/>
                  </p:cNvSpPr>
                  <p:nvPr/>
                </p:nvSpPr>
                <p:spPr bwMode="auto">
                  <a:xfrm>
                    <a:off x="879475" y="2232026"/>
                    <a:ext cx="28575" cy="30163"/>
                  </a:xfrm>
                  <a:custGeom>
                    <a:gdLst>
                      <a:gd fmla="*/ 6 w 26" name="T0"/>
                      <a:gd fmla="*/ 9 h 28" name="T1"/>
                      <a:gd fmla="*/ 6 w 26" name="T2"/>
                      <a:gd fmla="*/ 9 h 28" name="T3"/>
                      <a:gd fmla="*/ 13 w 26" name="T4"/>
                      <a:gd fmla="*/ 3 h 28" name="T5"/>
                      <a:gd fmla="*/ 14 w 26" name="T6"/>
                      <a:gd fmla="*/ 3 h 28" name="T7"/>
                      <a:gd fmla="*/ 13 w 26" name="T8"/>
                      <a:gd fmla="*/ 4 h 28" name="T9"/>
                      <a:gd fmla="*/ 13 w 26" name="T10"/>
                      <a:gd fmla="*/ 3 h 28" name="T11"/>
                      <a:gd fmla="*/ 13 w 26" name="T12"/>
                      <a:gd fmla="*/ 2 h 28" name="T13"/>
                      <a:gd fmla="*/ 10 w 26" name="T14"/>
                      <a:gd fmla="*/ 1 h 28" name="T15"/>
                      <a:gd fmla="*/ 10 w 26" name="T16"/>
                      <a:gd fmla="*/ 2 h 28" name="T17"/>
                      <a:gd fmla="*/ 9 w 26" name="T18"/>
                      <a:gd fmla="*/ 2 h 28" name="T19"/>
                      <a:gd fmla="*/ 9 w 26" name="T20"/>
                      <a:gd fmla="*/ 1 h 28" name="T21"/>
                      <a:gd fmla="*/ 9 w 26" name="T22"/>
                      <a:gd fmla="*/ 0 h 28" name="T23"/>
                      <a:gd fmla="*/ 5 w 26" name="T24"/>
                      <a:gd fmla="*/ 2 h 28" name="T25"/>
                      <a:gd fmla="*/ 1 w 26" name="T26"/>
                      <a:gd fmla="*/ 5 h 28" name="T27"/>
                      <a:gd fmla="*/ 8 w 26" name="T28"/>
                      <a:gd fmla="*/ 10 h 28" name="T29"/>
                      <a:gd fmla="*/ 11 w 26" name="T30"/>
                      <a:gd fmla="*/ 16 h 28" name="T31"/>
                      <a:gd fmla="*/ 12 w 26" name="T32"/>
                      <a:gd fmla="*/ 26 h 28" name="T33"/>
                      <a:gd fmla="*/ 8 w 26" name="T34"/>
                      <a:gd fmla="*/ 9 h 28" name="T35"/>
                      <a:gd fmla="*/ 2 w 26" name="T36"/>
                      <a:gd fmla="*/ 6 h 28" name="T37"/>
                      <a:gd fmla="*/ 2 w 26" name="T38"/>
                      <a:gd fmla="*/ 4 h 28" name="T39"/>
                      <a:gd fmla="*/ 2 w 26" name="T40"/>
                      <a:gd fmla="*/ 3 h 28" name="T41"/>
                      <a:gd fmla="*/ 4 w 26" name="T42"/>
                      <a:gd fmla="*/ 3 h 28" name="T43"/>
                      <a:gd fmla="*/ 6 w 26" name="T44"/>
                      <a:gd fmla="*/ 6 h 28" name="T45"/>
                      <a:gd fmla="*/ 6 w 26" name="T46"/>
                      <a:gd fmla="*/ 2 h 28" name="T47"/>
                      <a:gd fmla="*/ 8 w 26" name="T48"/>
                      <a:gd fmla="*/ 1 h 28" name="T49"/>
                      <a:gd fmla="*/ 11 w 26" name="T50"/>
                      <a:gd fmla="*/ 3 h 28" name="T51"/>
                      <a:gd fmla="*/ 12 w 26" name="T52"/>
                      <a:gd fmla="*/ 2 h 28" name="T53"/>
                      <a:gd fmla="*/ 12 w 26" name="T54"/>
                      <a:gd fmla="*/ 5 h 28" name="T55"/>
                      <a:gd fmla="*/ 14 w 26" name="T56"/>
                      <a:gd fmla="*/ 2 h 28" name="T57"/>
                      <a:gd fmla="*/ 15 w 26" name="T58"/>
                      <a:gd fmla="*/ 3 h 28" name="T59"/>
                      <a:gd fmla="*/ 17 w 26" name="T60"/>
                      <a:gd fmla="*/ 3 h 28" name="T61"/>
                      <a:gd fmla="*/ 17 w 26" name="T62"/>
                      <a:gd fmla="*/ 1 h 28" name="T63"/>
                      <a:gd fmla="*/ 19 w 26" name="T64"/>
                      <a:gd fmla="*/ 1 h 28" name="T65"/>
                      <a:gd fmla="*/ 18 w 26" name="T66"/>
                      <a:gd fmla="*/ 4 h 28" name="T67"/>
                      <a:gd fmla="*/ 21 w 26" name="T68"/>
                      <a:gd fmla="*/ 2 h 28" name="T69"/>
                      <a:gd fmla="*/ 21 w 26" name="T70"/>
                      <a:gd fmla="*/ 2 h 28" name="T71"/>
                      <a:gd fmla="*/ 23 w 26" name="T72"/>
                      <a:gd fmla="*/ 2 h 28" name="T73"/>
                      <a:gd fmla="*/ 24 w 26" name="T74"/>
                      <a:gd fmla="*/ 3 h 28" name="T75"/>
                      <a:gd fmla="*/ 25 w 26" name="T76"/>
                      <a:gd fmla="*/ 4 h 28" name="T77"/>
                      <a:gd fmla="*/ 24 w 26" name="T78"/>
                      <a:gd fmla="*/ 6 h 28" name="T79"/>
                      <a:gd fmla="*/ 18 w 26" name="T80"/>
                      <a:gd fmla="*/ 10 h 28" name="T81"/>
                      <a:gd fmla="*/ 15 w 26" name="T82"/>
                      <a:gd fmla="*/ 28 h 28" name="T83"/>
                      <a:gd fmla="*/ 16 w 26" name="T84"/>
                      <a:gd fmla="*/ 26 h 28" name="T85"/>
                      <a:gd fmla="*/ 19 w 26" name="T86"/>
                      <a:gd fmla="*/ 11 h 28" name="T87"/>
                      <a:gd fmla="*/ 25 w 26" name="T88"/>
                      <a:gd fmla="*/ 6 h 28" name="T89"/>
                      <a:gd fmla="*/ 22 w 26" name="T90"/>
                      <a:gd fmla="*/ 1 h 28" name="T91"/>
                      <a:gd fmla="*/ 20 w 26" name="T92"/>
                      <a:gd fmla="*/ 1 h 28" name="T93"/>
                      <a:gd fmla="*/ 13 w 26" name="T94"/>
                      <a:gd fmla="*/ 1 h 28" name="T95"/>
                      <a:gd fmla="*/ 10 w 26" name="T96"/>
                      <a:gd fmla="*/ 0 h 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 w="26">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5" name="Freeform 484"/>
                  <p:cNvSpPr/>
                  <p:nvPr/>
                </p:nvSpPr>
                <p:spPr bwMode="auto">
                  <a:xfrm>
                    <a:off x="896938" y="2190751"/>
                    <a:ext cx="1588" cy="11113"/>
                  </a:xfrm>
                  <a:custGeom>
                    <a:gdLst>
                      <a:gd fmla="*/ 0 w 1" name="T0"/>
                      <a:gd fmla="*/ 1 h 11" name="T1"/>
                      <a:gd fmla="*/ 0 w 1" name="T2"/>
                      <a:gd fmla="*/ 11 h 11" name="T3"/>
                      <a:gd fmla="*/ 1 w 1" name="T4"/>
                      <a:gd fmla="*/ 11 h 11" name="T5"/>
                      <a:gd fmla="*/ 1 w 1" name="T6"/>
                      <a:gd fmla="*/ 11 h 11" name="T7"/>
                      <a:gd fmla="*/ 1 w 1" name="T8"/>
                      <a:gd fmla="*/ 1 h 11" name="T9"/>
                      <a:gd fmla="*/ 0 w 1" name="T10"/>
                      <a:gd fmla="*/ 0 h 11" name="T11"/>
                      <a:gd fmla="*/ 0 w 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6" name="Freeform 485"/>
                  <p:cNvSpPr/>
                  <p:nvPr/>
                </p:nvSpPr>
                <p:spPr bwMode="auto">
                  <a:xfrm>
                    <a:off x="912813" y="2197101"/>
                    <a:ext cx="9525" cy="7938"/>
                  </a:xfrm>
                  <a:custGeom>
                    <a:gdLst>
                      <a:gd fmla="*/ 8 w 9" name="T0"/>
                      <a:gd fmla="*/ 0 h 8" name="T1"/>
                      <a:gd fmla="*/ 4 w 9" name="T2"/>
                      <a:gd fmla="*/ 3 h 8" name="T3"/>
                      <a:gd fmla="*/ 0 w 9" name="T4"/>
                      <a:gd fmla="*/ 8 h 8" name="T5"/>
                      <a:gd fmla="*/ 0 w 9" name="T6"/>
                      <a:gd fmla="*/ 8 h 8" name="T7"/>
                      <a:gd fmla="*/ 1 w 9" name="T8"/>
                      <a:gd fmla="*/ 8 h 8" name="T9"/>
                      <a:gd fmla="*/ 1 w 9" name="T10"/>
                      <a:gd fmla="*/ 8 h 8" name="T11"/>
                      <a:gd fmla="*/ 6 w 9" name="T12"/>
                      <a:gd fmla="*/ 3 h 8" name="T13"/>
                      <a:gd fmla="*/ 9 w 9" name="T14"/>
                      <a:gd fmla="*/ 1 h 8" name="T15"/>
                      <a:gd fmla="*/ 9 w 9" name="T16"/>
                      <a:gd fmla="*/ 1 h 8" name="T17"/>
                      <a:gd fmla="*/ 8 w 9" name="T18"/>
                      <a:gd fmla="*/ 0 h 8" name="T19"/>
                      <a:gd fmla="*/ 8 w 9"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9">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7" name="Freeform 486"/>
                  <p:cNvSpPr>
                    <a:spLocks noEditPoints="1"/>
                  </p:cNvSpPr>
                  <p:nvPr/>
                </p:nvSpPr>
                <p:spPr bwMode="auto">
                  <a:xfrm>
                    <a:off x="920750" y="2209801"/>
                    <a:ext cx="9525" cy="3175"/>
                  </a:xfrm>
                  <a:custGeom>
                    <a:gdLst>
                      <a:gd fmla="*/ 3 w 9" name="T0"/>
                      <a:gd fmla="*/ 1 h 2" name="T1"/>
                      <a:gd fmla="*/ 3 w 9" name="T2"/>
                      <a:gd fmla="*/ 1 h 2" name="T3"/>
                      <a:gd fmla="*/ 3 w 9" name="T4"/>
                      <a:gd fmla="*/ 1 h 2" name="T5"/>
                      <a:gd fmla="*/ 8 w 9" name="T6"/>
                      <a:gd fmla="*/ 0 h 2" name="T7"/>
                      <a:gd fmla="*/ 3 w 9" name="T8"/>
                      <a:gd fmla="*/ 1 h 2" name="T9"/>
                      <a:gd fmla="*/ 0 w 9" name="T10"/>
                      <a:gd fmla="*/ 1 h 2" name="T11"/>
                      <a:gd fmla="*/ 0 w 9" name="T12"/>
                      <a:gd fmla="*/ 2 h 2" name="T13"/>
                      <a:gd fmla="*/ 0 w 9" name="T14"/>
                      <a:gd fmla="*/ 2 h 2" name="T15"/>
                      <a:gd fmla="*/ 5 w 9" name="T16"/>
                      <a:gd fmla="*/ 2 h 2" name="T17"/>
                      <a:gd fmla="*/ 9 w 9" name="T18"/>
                      <a:gd fmla="*/ 1 h 2" name="T19"/>
                      <a:gd fmla="*/ 9 w 9" name="T20"/>
                      <a:gd fmla="*/ 0 h 2" name="T21"/>
                      <a:gd fmla="*/ 8 w 9" name="T22"/>
                      <a:gd fmla="*/ 0 h 2" name="T23"/>
                      <a:gd fmla="*/ 8 w 9"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9">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8" name="Freeform 487"/>
                  <p:cNvSpPr/>
                  <p:nvPr/>
                </p:nvSpPr>
                <p:spPr bwMode="auto">
                  <a:xfrm>
                    <a:off x="925513" y="2225676"/>
                    <a:ext cx="9525" cy="0"/>
                  </a:xfrm>
                  <a:custGeom>
                    <a:gdLst>
                      <a:gd fmla="*/ 8 w 9" name="T0"/>
                      <a:gd fmla="*/ 0 h 1" name="T1"/>
                      <a:gd fmla="*/ 6 w 9" name="T2"/>
                      <a:gd fmla="*/ 0 h 1" name="T3"/>
                      <a:gd fmla="*/ 2 w 9" name="T4"/>
                      <a:gd fmla="*/ 0 h 1" name="T5"/>
                      <a:gd fmla="*/ 0 w 9" name="T6"/>
                      <a:gd fmla="*/ 0 h 1" name="T7"/>
                      <a:gd fmla="*/ 0 w 9" name="T8"/>
                      <a:gd fmla="*/ 1 h 1" name="T9"/>
                      <a:gd fmla="*/ 0 w 9" name="T10"/>
                      <a:gd fmla="*/ 1 h 1" name="T11"/>
                      <a:gd fmla="*/ 2 w 9" name="T12"/>
                      <a:gd fmla="*/ 1 h 1" name="T13"/>
                      <a:gd fmla="*/ 9 w 9" name="T14"/>
                      <a:gd fmla="*/ 1 h 1" name="T15"/>
                      <a:gd fmla="*/ 9 w 9" name="T16"/>
                      <a:gd fmla="*/ 0 h 1" name="T17"/>
                      <a:gd fmla="*/ 9 w 9" name="T18"/>
                      <a:gd fmla="*/ 0 h 1" name="T19"/>
                      <a:gd fmla="*/ 8 w 9" name="T20"/>
                      <a:gd fmla="*/ 0 h 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 w="9">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9" name="Freeform 488"/>
                  <p:cNvSpPr>
                    <a:spLocks noEditPoints="1"/>
                  </p:cNvSpPr>
                  <p:nvPr/>
                </p:nvSpPr>
                <p:spPr bwMode="auto">
                  <a:xfrm>
                    <a:off x="923925" y="2238376"/>
                    <a:ext cx="7938" cy="6350"/>
                  </a:xfrm>
                  <a:custGeom>
                    <a:gdLst>
                      <a:gd fmla="*/ 2 w 7" name="T0"/>
                      <a:gd fmla="*/ 2 h 6" name="T1"/>
                      <a:gd fmla="*/ 2 w 7" name="T2"/>
                      <a:gd fmla="*/ 2 h 6" name="T3"/>
                      <a:gd fmla="*/ 2 w 7" name="T4"/>
                      <a:gd fmla="*/ 2 h 6" name="T5"/>
                      <a:gd fmla="*/ 0 w 7" name="T6"/>
                      <a:gd fmla="*/ 0 h 6" name="T7"/>
                      <a:gd fmla="*/ 1 w 7" name="T8"/>
                      <a:gd fmla="*/ 1 h 6" name="T9"/>
                      <a:gd fmla="*/ 2 w 7" name="T10"/>
                      <a:gd fmla="*/ 2 h 6" name="T11"/>
                      <a:gd fmla="*/ 5 w 7" name="T12"/>
                      <a:gd fmla="*/ 3 h 6" name="T13"/>
                      <a:gd fmla="*/ 6 w 7" name="T14"/>
                      <a:gd fmla="*/ 4 h 6" name="T15"/>
                      <a:gd fmla="*/ 6 w 7" name="T16"/>
                      <a:gd fmla="*/ 4 h 6" name="T17"/>
                      <a:gd fmla="*/ 6 w 7" name="T18"/>
                      <a:gd fmla="*/ 5 h 6" name="T19"/>
                      <a:gd fmla="*/ 6 w 7" name="T20"/>
                      <a:gd fmla="*/ 5 h 6" name="T21"/>
                      <a:gd fmla="*/ 6 w 7" name="T22"/>
                      <a:gd fmla="*/ 5 h 6" name="T23"/>
                      <a:gd fmla="*/ 6 w 7" name="T24"/>
                      <a:gd fmla="*/ 6 h 6" name="T25"/>
                      <a:gd fmla="*/ 7 w 7" name="T26"/>
                      <a:gd fmla="*/ 6 h 6" name="T27"/>
                      <a:gd fmla="*/ 7 w 7" name="T28"/>
                      <a:gd fmla="*/ 4 h 6" name="T29"/>
                      <a:gd fmla="*/ 5 w 7" name="T30"/>
                      <a:gd fmla="*/ 2 h 6" name="T31"/>
                      <a:gd fmla="*/ 1 w 7" name="T32"/>
                      <a:gd fmla="*/ 0 h 6" name="T33"/>
                      <a:gd fmla="*/ 1 w 7" name="T34"/>
                      <a:gd fmla="*/ 0 h 6" name="T35"/>
                      <a:gd fmla="*/ 0 w 7" name="T36"/>
                      <a:gd fmla="*/ 0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7">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0" name="Freeform 489"/>
                  <p:cNvSpPr/>
                  <p:nvPr/>
                </p:nvSpPr>
                <p:spPr bwMode="auto">
                  <a:xfrm>
                    <a:off x="919163" y="2251076"/>
                    <a:ext cx="7938" cy="6350"/>
                  </a:xfrm>
                  <a:custGeom>
                    <a:gdLst>
                      <a:gd fmla="*/ 0 w 7" name="T0"/>
                      <a:gd fmla="*/ 0 h 6" name="T1"/>
                      <a:gd fmla="*/ 1 w 7" name="T2"/>
                      <a:gd fmla="*/ 1 h 6" name="T3"/>
                      <a:gd fmla="*/ 4 w 7" name="T4"/>
                      <a:gd fmla="*/ 3 h 6" name="T5"/>
                      <a:gd fmla="*/ 5 w 7" name="T6"/>
                      <a:gd fmla="*/ 5 h 6" name="T7"/>
                      <a:gd fmla="*/ 6 w 7" name="T8"/>
                      <a:gd fmla="*/ 5 h 6" name="T9"/>
                      <a:gd fmla="*/ 6 w 7" name="T10"/>
                      <a:gd fmla="*/ 5 h 6" name="T11"/>
                      <a:gd fmla="*/ 7 w 7" name="T12"/>
                      <a:gd fmla="*/ 6 h 6" name="T13"/>
                      <a:gd fmla="*/ 7 w 7" name="T14"/>
                      <a:gd fmla="*/ 5 h 6" name="T15"/>
                      <a:gd fmla="*/ 5 w 7" name="T16"/>
                      <a:gd fmla="*/ 2 h 6" name="T17"/>
                      <a:gd fmla="*/ 1 w 7" name="T18"/>
                      <a:gd fmla="*/ 0 h 6" name="T19"/>
                      <a:gd fmla="*/ 1 w 7" name="T20"/>
                      <a:gd fmla="*/ 0 h 6" name="T21"/>
                      <a:gd fmla="*/ 0 w 7"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7">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1" name="Freeform 490"/>
                  <p:cNvSpPr/>
                  <p:nvPr/>
                </p:nvSpPr>
                <p:spPr bwMode="auto">
                  <a:xfrm>
                    <a:off x="862013" y="2254251"/>
                    <a:ext cx="11113" cy="6350"/>
                  </a:xfrm>
                  <a:custGeom>
                    <a:gdLst>
                      <a:gd fmla="*/ 10 w 11" name="T0"/>
                      <a:gd fmla="*/ 0 h 5" name="T1"/>
                      <a:gd fmla="*/ 7 w 11" name="T2"/>
                      <a:gd fmla="*/ 1 h 5" name="T3"/>
                      <a:gd fmla="*/ 3 w 11" name="T4"/>
                      <a:gd fmla="*/ 3 h 5" name="T5"/>
                      <a:gd fmla="*/ 2 w 11" name="T6"/>
                      <a:gd fmla="*/ 3 h 5" name="T7"/>
                      <a:gd fmla="*/ 1 w 11" name="T8"/>
                      <a:gd fmla="*/ 3 h 5" name="T9"/>
                      <a:gd fmla="*/ 1 w 11" name="T10"/>
                      <a:gd fmla="*/ 3 h 5" name="T11"/>
                      <a:gd fmla="*/ 0 w 11" name="T12"/>
                      <a:gd fmla="*/ 4 h 5" name="T13"/>
                      <a:gd fmla="*/ 0 w 11" name="T14"/>
                      <a:gd fmla="*/ 5 h 5" name="T15"/>
                      <a:gd fmla="*/ 4 w 11" name="T16"/>
                      <a:gd fmla="*/ 4 h 5" name="T17"/>
                      <a:gd fmla="*/ 8 w 11" name="T18"/>
                      <a:gd fmla="*/ 2 h 5" name="T19"/>
                      <a:gd fmla="*/ 10 w 11" name="T20"/>
                      <a:gd fmla="*/ 1 h 5" name="T21"/>
                      <a:gd fmla="*/ 11 w 11" name="T22"/>
                      <a:gd fmla="*/ 1 h 5" name="T23"/>
                      <a:gd fmla="*/ 10 w 11" name="T24"/>
                      <a:gd fmla="*/ 0 h 5" name="T25"/>
                      <a:gd fmla="*/ 10 w 11"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11">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2" name="Freeform 491"/>
                  <p:cNvSpPr/>
                  <p:nvPr/>
                </p:nvSpPr>
                <p:spPr bwMode="auto">
                  <a:xfrm>
                    <a:off x="852488" y="2244726"/>
                    <a:ext cx="11113" cy="3175"/>
                  </a:xfrm>
                  <a:custGeom>
                    <a:gdLst>
                      <a:gd fmla="*/ 10 w 11" name="T0"/>
                      <a:gd fmla="*/ 0 h 2" name="T1"/>
                      <a:gd fmla="*/ 6 w 11" name="T2"/>
                      <a:gd fmla="*/ 0 h 2" name="T3"/>
                      <a:gd fmla="*/ 1 w 11" name="T4"/>
                      <a:gd fmla="*/ 1 h 2" name="T5"/>
                      <a:gd fmla="*/ 0 w 11" name="T6"/>
                      <a:gd fmla="*/ 1 h 2" name="T7"/>
                      <a:gd fmla="*/ 1 w 11" name="T8"/>
                      <a:gd fmla="*/ 2 h 2" name="T9"/>
                      <a:gd fmla="*/ 10 w 11" name="T10"/>
                      <a:gd fmla="*/ 1 h 2" name="T11"/>
                      <a:gd fmla="*/ 11 w 11" name="T12"/>
                      <a:gd fmla="*/ 0 h 2" name="T13"/>
                      <a:gd fmla="*/ 10 w 11" name="T14"/>
                      <a:gd fmla="*/ 0 h 2" name="T15"/>
                      <a:gd fmla="*/ 10 w 11"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1">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3" name="Freeform 492"/>
                  <p:cNvSpPr/>
                  <p:nvPr/>
                </p:nvSpPr>
                <p:spPr bwMode="auto">
                  <a:xfrm>
                    <a:off x="854075" y="2219326"/>
                    <a:ext cx="9525" cy="6350"/>
                  </a:xfrm>
                  <a:custGeom>
                    <a:gdLst>
                      <a:gd fmla="*/ 1 w 9" name="T0"/>
                      <a:gd fmla="*/ 0 h 7" name="T1"/>
                      <a:gd fmla="*/ 0 w 9" name="T2"/>
                      <a:gd fmla="*/ 1 h 7" name="T3"/>
                      <a:gd fmla="*/ 4 w 9" name="T4"/>
                      <a:gd fmla="*/ 4 h 7" name="T5"/>
                      <a:gd fmla="*/ 8 w 9" name="T6"/>
                      <a:gd fmla="*/ 7 h 7" name="T7"/>
                      <a:gd fmla="*/ 9 w 9" name="T8"/>
                      <a:gd fmla="*/ 6 h 7" name="T9"/>
                      <a:gd fmla="*/ 9 w 9" name="T10"/>
                      <a:gd fmla="*/ 6 h 7" name="T11"/>
                      <a:gd fmla="*/ 3 w 9" name="T12"/>
                      <a:gd fmla="*/ 2 h 7" name="T13"/>
                      <a:gd fmla="*/ 2 w 9" name="T14"/>
                      <a:gd fmla="*/ 1 h 7" name="T15"/>
                      <a:gd fmla="*/ 1 w 9" name="T16"/>
                      <a:gd fmla="*/ 0 h 7" name="T17"/>
                      <a:gd fmla="*/ 1 w 9" name="T18"/>
                      <a:gd fmla="*/ 0 h 7" name="T19"/>
                      <a:gd fmla="*/ 1 w 9"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9">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4" name="Freeform 493"/>
                  <p:cNvSpPr/>
                  <p:nvPr/>
                </p:nvSpPr>
                <p:spPr bwMode="auto">
                  <a:xfrm>
                    <a:off x="866775" y="2198688"/>
                    <a:ext cx="9525" cy="11113"/>
                  </a:xfrm>
                  <a:custGeom>
                    <a:gdLst>
                      <a:gd fmla="*/ 0 w 9" name="T0"/>
                      <a:gd fmla="*/ 1 h 10" name="T1"/>
                      <a:gd fmla="*/ 1 w 9" name="T2"/>
                      <a:gd fmla="*/ 4 h 10" name="T3"/>
                      <a:gd fmla="*/ 3 w 9" name="T4"/>
                      <a:gd fmla="*/ 6 h 10" name="T5"/>
                      <a:gd fmla="*/ 6 w 9" name="T6"/>
                      <a:gd fmla="*/ 8 h 10" name="T7"/>
                      <a:gd fmla="*/ 8 w 9" name="T8"/>
                      <a:gd fmla="*/ 10 h 10" name="T9"/>
                      <a:gd fmla="*/ 9 w 9" name="T10"/>
                      <a:gd fmla="*/ 10 h 10" name="T11"/>
                      <a:gd fmla="*/ 9 w 9" name="T12"/>
                      <a:gd fmla="*/ 9 h 10" name="T13"/>
                      <a:gd fmla="*/ 5 w 9" name="T14"/>
                      <a:gd fmla="*/ 7 h 10" name="T15"/>
                      <a:gd fmla="*/ 2 w 9" name="T16"/>
                      <a:gd fmla="*/ 3 h 10" name="T17"/>
                      <a:gd fmla="*/ 1 w 9" name="T18"/>
                      <a:gd fmla="*/ 2 h 10" name="T19"/>
                      <a:gd fmla="*/ 1 w 9" name="T20"/>
                      <a:gd fmla="*/ 1 h 10" name="T21"/>
                      <a:gd fmla="*/ 1 w 9" name="T22"/>
                      <a:gd fmla="*/ 1 h 10" name="T23"/>
                      <a:gd fmla="*/ 0 w 9" name="T24"/>
                      <a:gd fmla="*/ 0 h 10" name="T25"/>
                      <a:gd fmla="*/ 0 w 9" name="T26"/>
                      <a:gd fmla="*/ 1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9">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5" name="Freeform 494"/>
                  <p:cNvSpPr/>
                  <p:nvPr/>
                </p:nvSpPr>
                <p:spPr bwMode="auto">
                  <a:xfrm>
                    <a:off x="855663" y="2439988"/>
                    <a:ext cx="1588" cy="9525"/>
                  </a:xfrm>
                  <a:custGeom>
                    <a:gdLst>
                      <a:gd fmla="*/ 1 w 2" name="T0"/>
                      <a:gd fmla="*/ 0 h 9" name="T1"/>
                      <a:gd fmla="*/ 0 w 2" name="T2"/>
                      <a:gd fmla="*/ 9 h 9" name="T3"/>
                      <a:gd fmla="*/ 1 w 2" name="T4"/>
                      <a:gd fmla="*/ 9 h 9" name="T5"/>
                      <a:gd fmla="*/ 2 w 2" name="T6"/>
                      <a:gd fmla="*/ 0 h 9" name="T7"/>
                      <a:gd fmla="*/ 1 w 2" name="T8"/>
                      <a:gd fmla="*/ 0 h 9" name="T9"/>
                      <a:gd fmla="*/ 1 w 2" name="T10"/>
                      <a:gd fmla="*/ 0 h 9" name="T11"/>
                    </a:gdLst>
                    <a:cxnLst>
                      <a:cxn ang="0">
                        <a:pos x="T0" y="T1"/>
                      </a:cxn>
                      <a:cxn ang="0">
                        <a:pos x="T2" y="T3"/>
                      </a:cxn>
                      <a:cxn ang="0">
                        <a:pos x="T4" y="T5"/>
                      </a:cxn>
                      <a:cxn ang="0">
                        <a:pos x="T6" y="T7"/>
                      </a:cxn>
                      <a:cxn ang="0">
                        <a:pos x="T8" y="T9"/>
                      </a:cxn>
                      <a:cxn ang="0">
                        <a:pos x="T10" y="T11"/>
                      </a:cxn>
                    </a:cxnLst>
                    <a:rect b="b" l="0" r="r" t="0"/>
                    <a:pathLst>
                      <a:path h="9" w="2">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6" name="Freeform 495"/>
                  <p:cNvSpPr>
                    <a:spLocks noEditPoints="1"/>
                  </p:cNvSpPr>
                  <p:nvPr/>
                </p:nvSpPr>
                <p:spPr bwMode="auto">
                  <a:xfrm>
                    <a:off x="820738" y="2447926"/>
                    <a:ext cx="39688" cy="41275"/>
                  </a:xfrm>
                  <a:custGeom>
                    <a:gdLst>
                      <a:gd fmla="*/ 18 w 37" name="T0"/>
                      <a:gd fmla="*/ 38 h 39" name="T1"/>
                      <a:gd fmla="*/ 18 w 37" name="T2"/>
                      <a:gd fmla="*/ 38 h 39" name="T3"/>
                      <a:gd fmla="*/ 28 w 37" name="T4"/>
                      <a:gd fmla="*/ 35 h 39" name="T5"/>
                      <a:gd fmla="*/ 26 w 37" name="T6"/>
                      <a:gd fmla="*/ 18 h 39" name="T7"/>
                      <a:gd fmla="*/ 26 w 37" name="T8"/>
                      <a:gd fmla="*/ 18 h 39" name="T9"/>
                      <a:gd fmla="*/ 20 w 37" name="T10"/>
                      <a:gd fmla="*/ 16 h 39" name="T11"/>
                      <a:gd fmla="*/ 20 w 37" name="T12"/>
                      <a:gd fmla="*/ 16 h 39" name="T13"/>
                      <a:gd fmla="*/ 20 w 37" name="T14"/>
                      <a:gd fmla="*/ 16 h 39" name="T15"/>
                      <a:gd fmla="*/ 16 w 37" name="T16"/>
                      <a:gd fmla="*/ 8 h 39" name="T17"/>
                      <a:gd fmla="*/ 23 w 37" name="T18"/>
                      <a:gd fmla="*/ 3 h 39" name="T19"/>
                      <a:gd fmla="*/ 23 w 37" name="T20"/>
                      <a:gd fmla="*/ 3 h 39" name="T21"/>
                      <a:gd fmla="*/ 18 w 37" name="T22"/>
                      <a:gd fmla="*/ 4 h 39" name="T23"/>
                      <a:gd fmla="*/ 14 w 37" name="T24"/>
                      <a:gd fmla="*/ 14 h 39" name="T25"/>
                      <a:gd fmla="*/ 21 w 37" name="T26"/>
                      <a:gd fmla="*/ 17 h 39" name="T27"/>
                      <a:gd fmla="*/ 30 w 37" name="T28"/>
                      <a:gd fmla="*/ 19 h 39" name="T29"/>
                      <a:gd fmla="*/ 33 w 37" name="T30"/>
                      <a:gd fmla="*/ 21 h 39" name="T31"/>
                      <a:gd fmla="*/ 35 w 37" name="T32"/>
                      <a:gd fmla="*/ 26 h 39" name="T33"/>
                      <a:gd fmla="*/ 35 w 37" name="T34"/>
                      <a:gd fmla="*/ 30 h 39" name="T35"/>
                      <a:gd fmla="*/ 32 w 37" name="T36"/>
                      <a:gd fmla="*/ 33 h 39" name="T37"/>
                      <a:gd fmla="*/ 18 w 37" name="T38"/>
                      <a:gd fmla="*/ 38 h 39" name="T39"/>
                      <a:gd fmla="*/ 18 w 37" name="T40"/>
                      <a:gd fmla="*/ 38 h 39" name="T41"/>
                      <a:gd fmla="*/ 18 w 37" name="T42"/>
                      <a:gd fmla="*/ 38 h 39" name="T43"/>
                      <a:gd fmla="*/ 2 w 37" name="T44"/>
                      <a:gd fmla="*/ 37 h 39" name="T45"/>
                      <a:gd fmla="*/ 0 w 37" name="T46"/>
                      <a:gd fmla="*/ 29 h 39" name="T47"/>
                      <a:gd fmla="*/ 0 w 37" name="T48"/>
                      <a:gd fmla="*/ 29 h 39" name="T49"/>
                      <a:gd fmla="*/ 2 w 37" name="T50"/>
                      <a:gd fmla="*/ 38 h 39" name="T51"/>
                      <a:gd fmla="*/ 17 w 37" name="T52"/>
                      <a:gd fmla="*/ 39 h 39" name="T53"/>
                      <a:gd fmla="*/ 32 w 37" name="T54"/>
                      <a:gd fmla="*/ 34 h 39" name="T55"/>
                      <a:gd fmla="*/ 35 w 37" name="T56"/>
                      <a:gd fmla="*/ 23 h 39" name="T57"/>
                      <a:gd fmla="*/ 29 w 37" name="T58"/>
                      <a:gd fmla="*/ 18 h 39" name="T59"/>
                      <a:gd fmla="*/ 17 w 37" name="T60"/>
                      <a:gd fmla="*/ 16 h 39" name="T61"/>
                      <a:gd fmla="*/ 15 w 37" name="T62"/>
                      <a:gd fmla="*/ 14 h 39" name="T63"/>
                      <a:gd fmla="*/ 14 w 37" name="T64"/>
                      <a:gd fmla="*/ 12 h 39" name="T65"/>
                      <a:gd fmla="*/ 15 w 37" name="T66"/>
                      <a:gd fmla="*/ 9 h 39" name="T67"/>
                      <a:gd fmla="*/ 18 w 37" name="T68"/>
                      <a:gd fmla="*/ 5 h 39" name="T69"/>
                      <a:gd fmla="*/ 28 w 37" name="T70"/>
                      <a:gd fmla="*/ 1 h 39" name="T71"/>
                      <a:gd fmla="*/ 33 w 37" name="T72"/>
                      <a:gd fmla="*/ 2 h 39" name="T73"/>
                      <a:gd fmla="*/ 35 w 37" name="T74"/>
                      <a:gd fmla="*/ 2 h 39" name="T75"/>
                      <a:gd fmla="*/ 30 w 37" name="T76"/>
                      <a:gd fmla="*/ 0 h 3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9" w="37">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7" name="Freeform 496"/>
                  <p:cNvSpPr>
                    <a:spLocks noEditPoints="1"/>
                  </p:cNvSpPr>
                  <p:nvPr/>
                </p:nvSpPr>
                <p:spPr bwMode="auto">
                  <a:xfrm>
                    <a:off x="819150" y="2439988"/>
                    <a:ext cx="38100" cy="39688"/>
                  </a:xfrm>
                  <a:custGeom>
                    <a:gdLst>
                      <a:gd fmla="*/ 5 w 36" name="T0"/>
                      <a:gd fmla="*/ 36 h 37" name="T1"/>
                      <a:gd fmla="*/ 5 w 36" name="T2"/>
                      <a:gd fmla="*/ 36 h 37" name="T3"/>
                      <a:gd fmla="*/ 5 w 36" name="T4"/>
                      <a:gd fmla="*/ 36 h 37" name="T5"/>
                      <a:gd fmla="*/ 19 w 36" name="T6"/>
                      <a:gd fmla="*/ 32 h 37" name="T7"/>
                      <a:gd fmla="*/ 3 w 36" name="T8"/>
                      <a:gd fmla="*/ 20 h 37" name="T9"/>
                      <a:gd fmla="*/ 3 w 36" name="T10"/>
                      <a:gd fmla="*/ 20 h 37" name="T11"/>
                      <a:gd fmla="*/ 3 w 36" name="T12"/>
                      <a:gd fmla="*/ 12 h 37" name="T13"/>
                      <a:gd fmla="*/ 8 w 36" name="T14"/>
                      <a:gd fmla="*/ 6 h 37" name="T15"/>
                      <a:gd fmla="*/ 8 w 36" name="T16"/>
                      <a:gd fmla="*/ 6 h 37" name="T17"/>
                      <a:gd fmla="*/ 14 w 36" name="T18"/>
                      <a:gd fmla="*/ 3 h 37" name="T19"/>
                      <a:gd fmla="*/ 19 w 36" name="T20"/>
                      <a:gd fmla="*/ 1 h 37" name="T21"/>
                      <a:gd fmla="*/ 1 w 36" name="T22"/>
                      <a:gd fmla="*/ 15 h 37" name="T23"/>
                      <a:gd fmla="*/ 4 w 36" name="T24"/>
                      <a:gd fmla="*/ 23 h 37" name="T25"/>
                      <a:gd fmla="*/ 11 w 36" name="T26"/>
                      <a:gd fmla="*/ 27 h 37" name="T27"/>
                      <a:gd fmla="*/ 19 w 36" name="T28"/>
                      <a:gd fmla="*/ 32 h 37" name="T29"/>
                      <a:gd fmla="*/ 19 w 36" name="T30"/>
                      <a:gd fmla="*/ 33 h 37" name="T31"/>
                      <a:gd fmla="*/ 19 w 36" name="T32"/>
                      <a:gd fmla="*/ 34 h 37" name="T33"/>
                      <a:gd fmla="*/ 19 w 36" name="T34"/>
                      <a:gd fmla="*/ 35 h 37" name="T35"/>
                      <a:gd fmla="*/ 14 w 36" name="T36"/>
                      <a:gd fmla="*/ 36 h 37" name="T37"/>
                      <a:gd fmla="*/ 1 w 36" name="T38"/>
                      <a:gd fmla="*/ 35 h 37" name="T39"/>
                      <a:gd fmla="*/ 1 w 36" name="T40"/>
                      <a:gd fmla="*/ 36 h 37" name="T41"/>
                      <a:gd fmla="*/ 9 w 36" name="T42"/>
                      <a:gd fmla="*/ 37 h 37" name="T43"/>
                      <a:gd fmla="*/ 18 w 36" name="T44"/>
                      <a:gd fmla="*/ 36 h 37" name="T45"/>
                      <a:gd fmla="*/ 20 w 36" name="T46"/>
                      <a:gd fmla="*/ 32 h 37" name="T47"/>
                      <a:gd fmla="*/ 13 w 36" name="T48"/>
                      <a:gd fmla="*/ 27 h 37" name="T49"/>
                      <a:gd fmla="*/ 4 w 36" name="T50"/>
                      <a:gd fmla="*/ 22 h 37" name="T51"/>
                      <a:gd fmla="*/ 2 w 36" name="T52"/>
                      <a:gd fmla="*/ 17 h 37" name="T53"/>
                      <a:gd fmla="*/ 3 w 36" name="T54"/>
                      <a:gd fmla="*/ 12 h 37" name="T55"/>
                      <a:gd fmla="*/ 8 w 36" name="T56"/>
                      <a:gd fmla="*/ 6 h 37" name="T57"/>
                      <a:gd fmla="*/ 22 w 36" name="T58"/>
                      <a:gd fmla="*/ 1 h 37" name="T59"/>
                      <a:gd fmla="*/ 36 w 36" name="T60"/>
                      <a:gd fmla="*/ 0 h 37" name="T61"/>
                      <a:gd fmla="*/ 19 w 36" name="T62"/>
                      <a:gd fmla="*/ 1 h 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 w="36">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8" name="Freeform 497"/>
                  <p:cNvSpPr/>
                  <p:nvPr/>
                </p:nvSpPr>
                <p:spPr bwMode="auto">
                  <a:xfrm>
                    <a:off x="838200" y="2432051"/>
                    <a:ext cx="9525" cy="9525"/>
                  </a:xfrm>
                  <a:custGeom>
                    <a:gdLst>
                      <a:gd fmla="*/ 1 w 8" name="T0"/>
                      <a:gd fmla="*/ 1 h 9" name="T1"/>
                      <a:gd fmla="*/ 0 w 8" name="T2"/>
                      <a:gd fmla="*/ 1 h 9" name="T3"/>
                      <a:gd fmla="*/ 0 w 8" name="T4"/>
                      <a:gd fmla="*/ 9 h 9" name="T5"/>
                      <a:gd fmla="*/ 1 w 8" name="T6"/>
                      <a:gd fmla="*/ 9 h 9" name="T7"/>
                      <a:gd fmla="*/ 1 w 8" name="T8"/>
                      <a:gd fmla="*/ 9 h 9" name="T9"/>
                      <a:gd fmla="*/ 1 w 8" name="T10"/>
                      <a:gd fmla="*/ 1 h 9" name="T11"/>
                      <a:gd fmla="*/ 7 w 8" name="T12"/>
                      <a:gd fmla="*/ 1 h 9" name="T13"/>
                      <a:gd fmla="*/ 7 w 8" name="T14"/>
                      <a:gd fmla="*/ 7 h 9" name="T15"/>
                      <a:gd fmla="*/ 8 w 8" name="T16"/>
                      <a:gd fmla="*/ 7 h 9" name="T17"/>
                      <a:gd fmla="*/ 8 w 8" name="T18"/>
                      <a:gd fmla="*/ 1 h 9" name="T19"/>
                      <a:gd fmla="*/ 7 w 8" name="T20"/>
                      <a:gd fmla="*/ 0 h 9" name="T21"/>
                      <a:gd fmla="*/ 6 w 8" name="T22"/>
                      <a:gd fmla="*/ 0 h 9" name="T23"/>
                      <a:gd fmla="*/ 1 w 8" name="T24"/>
                      <a:gd fmla="*/ 1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8">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9" name="Freeform 498"/>
                  <p:cNvSpPr/>
                  <p:nvPr/>
                </p:nvSpPr>
                <p:spPr bwMode="auto">
                  <a:xfrm>
                    <a:off x="839788" y="2486026"/>
                    <a:ext cx="7938" cy="9525"/>
                  </a:xfrm>
                  <a:custGeom>
                    <a:gdLst>
                      <a:gd fmla="*/ 7 w 8" name="T0"/>
                      <a:gd fmla="*/ 0 h 8" name="T1"/>
                      <a:gd fmla="*/ 7 w 8" name="T2"/>
                      <a:gd fmla="*/ 6 h 8" name="T3"/>
                      <a:gd fmla="*/ 6 w 8" name="T4"/>
                      <a:gd fmla="*/ 6 h 8" name="T5"/>
                      <a:gd fmla="*/ 1 w 8" name="T6"/>
                      <a:gd fmla="*/ 7 h 8" name="T7"/>
                      <a:gd fmla="*/ 1 w 8" name="T8"/>
                      <a:gd fmla="*/ 2 h 8" name="T9"/>
                      <a:gd fmla="*/ 0 w 8" name="T10"/>
                      <a:gd fmla="*/ 2 h 8" name="T11"/>
                      <a:gd fmla="*/ 0 w 8" name="T12"/>
                      <a:gd fmla="*/ 7 h 8" name="T13"/>
                      <a:gd fmla="*/ 0 w 8" name="T14"/>
                      <a:gd fmla="*/ 7 h 8" name="T15"/>
                      <a:gd fmla="*/ 7 w 8" name="T16"/>
                      <a:gd fmla="*/ 7 h 8" name="T17"/>
                      <a:gd fmla="*/ 8 w 8" name="T18"/>
                      <a:gd fmla="*/ 7 h 8" name="T19"/>
                      <a:gd fmla="*/ 8 w 8" name="T20"/>
                      <a:gd fmla="*/ 0 h 8" name="T21"/>
                      <a:gd fmla="*/ 7 w 8" name="T22"/>
                      <a:gd fmla="*/ 0 h 8" name="T23"/>
                      <a:gd fmla="*/ 7 w 8"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0" name="Freeform 499"/>
                  <p:cNvSpPr>
                    <a:spLocks noEditPoints="1"/>
                  </p:cNvSpPr>
                  <p:nvPr/>
                </p:nvSpPr>
                <p:spPr bwMode="auto">
                  <a:xfrm>
                    <a:off x="819150" y="2441576"/>
                    <a:ext cx="36513" cy="19050"/>
                  </a:xfrm>
                  <a:custGeom>
                    <a:gdLst>
                      <a:gd fmla="*/ 32 w 34" name="T0"/>
                      <a:gd fmla="*/ 1 h 19" name="T1"/>
                      <a:gd fmla="*/ 31 w 34" name="T2"/>
                      <a:gd fmla="*/ 3 h 19" name="T3"/>
                      <a:gd fmla="*/ 29 w 34" name="T4"/>
                      <a:gd fmla="*/ 3 h 19" name="T5"/>
                      <a:gd fmla="*/ 34 w 34" name="T6"/>
                      <a:gd fmla="*/ 4 h 19" name="T7"/>
                      <a:gd fmla="*/ 27 w 34" name="T8"/>
                      <a:gd fmla="*/ 4 h 19" name="T9"/>
                      <a:gd fmla="*/ 26 w 34" name="T10"/>
                      <a:gd fmla="*/ 5 h 19" name="T11"/>
                      <a:gd fmla="*/ 20 w 34" name="T12"/>
                      <a:gd fmla="*/ 6 h 19" name="T13"/>
                      <a:gd fmla="*/ 21 w 34" name="T14"/>
                      <a:gd fmla="*/ 6 h 19" name="T15"/>
                      <a:gd fmla="*/ 3 w 34" name="T16"/>
                      <a:gd fmla="*/ 13 h 19" name="T17"/>
                      <a:gd fmla="*/ 3 w 34" name="T18"/>
                      <a:gd fmla="*/ 14 h 19" name="T19"/>
                      <a:gd fmla="*/ 3 w 34" name="T20"/>
                      <a:gd fmla="*/ 16 h 19" name="T21"/>
                      <a:gd fmla="*/ 5 w 34" name="T22"/>
                      <a:gd fmla="*/ 17 h 19" name="T23"/>
                      <a:gd fmla="*/ 4 w 34" name="T24"/>
                      <a:gd fmla="*/ 10 h 19" name="T25"/>
                      <a:gd fmla="*/ 5 w 34" name="T26"/>
                      <a:gd fmla="*/ 8 h 19" name="T27"/>
                      <a:gd fmla="*/ 0 w 34" name="T28"/>
                      <a:gd fmla="*/ 15 h 19" name="T29"/>
                      <a:gd fmla="*/ 4 w 34" name="T30"/>
                      <a:gd fmla="*/ 8 h 19" name="T31"/>
                      <a:gd fmla="*/ 3 w 34" name="T32"/>
                      <a:gd fmla="*/ 13 h 19" name="T33"/>
                      <a:gd fmla="*/ 17 w 34" name="T34"/>
                      <a:gd fmla="*/ 7 h 19" name="T35"/>
                      <a:gd fmla="*/ 33 w 34" name="T36"/>
                      <a:gd fmla="*/ 5 h 19" name="T37"/>
                      <a:gd fmla="*/ 7 w 34" name="T38"/>
                      <a:gd fmla="*/ 6 h 19" name="T39"/>
                      <a:gd fmla="*/ 5 w 34" name="T40"/>
                      <a:gd fmla="*/ 8 h 19" name="T41"/>
                      <a:gd fmla="*/ 8 w 34" name="T42"/>
                      <a:gd fmla="*/ 4 h 19" name="T43"/>
                      <a:gd fmla="*/ 14 w 34" name="T44"/>
                      <a:gd fmla="*/ 6 h 19" name="T45"/>
                      <a:gd fmla="*/ 9 w 34" name="T46"/>
                      <a:gd fmla="*/ 5 h 19" name="T47"/>
                      <a:gd fmla="*/ 8 w 34" name="T48"/>
                      <a:gd fmla="*/ 14 h 19" name="T49"/>
                      <a:gd fmla="*/ 19 w 34" name="T50"/>
                      <a:gd fmla="*/ 9 h 19" name="T51"/>
                      <a:gd fmla="*/ 28 w 34" name="T52"/>
                      <a:gd fmla="*/ 2 h 19" name="T53"/>
                      <a:gd fmla="*/ 27 w 34" name="T54"/>
                      <a:gd fmla="*/ 4 h 19" name="T55"/>
                      <a:gd fmla="*/ 27 w 34" name="T56"/>
                      <a:gd fmla="*/ 6 h 19" name="T57"/>
                      <a:gd fmla="*/ 26 w 34" name="T58"/>
                      <a:gd fmla="*/ 2 h 19" name="T59"/>
                      <a:gd fmla="*/ 30 w 34" name="T60"/>
                      <a:gd fmla="*/ 5 h 19" name="T61"/>
                      <a:gd fmla="*/ 32 w 34" name="T62"/>
                      <a:gd fmla="*/ 1 h 19" name="T63"/>
                      <a:gd fmla="*/ 25 w 34" name="T64"/>
                      <a:gd fmla="*/ 4 h 19" name="T65"/>
                      <a:gd fmla="*/ 27 w 34" name="T66"/>
                      <a:gd fmla="*/ 0 h 19" name="T67"/>
                      <a:gd fmla="*/ 19 w 34" name="T68"/>
                      <a:gd fmla="*/ 7 h 19" name="T69"/>
                      <a:gd fmla="*/ 19 w 34" name="T70"/>
                      <a:gd fmla="*/ 1 h 19" name="T71"/>
                      <a:gd fmla="*/ 17 w 34" name="T72"/>
                      <a:gd fmla="*/ 1 h 19" name="T73"/>
                      <a:gd fmla="*/ 9 w 34" name="T74"/>
                      <a:gd fmla="*/ 4 h 19" name="T75"/>
                      <a:gd fmla="*/ 0 w 34" name="T76"/>
                      <a:gd fmla="*/ 16 h 19" name="T77"/>
                      <a:gd fmla="*/ 2 w 34" name="T78"/>
                      <a:gd fmla="*/ 16 h 19" name="T79"/>
                      <a:gd fmla="*/ 3 w 34" name="T80"/>
                      <a:gd fmla="*/ 17 h 19" name="T81"/>
                      <a:gd fmla="*/ 13 w 34" name="T82"/>
                      <a:gd fmla="*/ 5 h 19" name="T83"/>
                      <a:gd fmla="*/ 9 w 34" name="T84"/>
                      <a:gd fmla="*/ 10 h 19" name="T85"/>
                      <a:gd fmla="*/ 16 w 34" name="T86"/>
                      <a:gd fmla="*/ 3 h 19" name="T87"/>
                      <a:gd fmla="*/ 11 w 34" name="T88"/>
                      <a:gd fmla="*/ 9 h 19" name="T89"/>
                      <a:gd fmla="*/ 17 w 34" name="T90"/>
                      <a:gd fmla="*/ 2 h 19" name="T91"/>
                      <a:gd fmla="*/ 15 w 34" name="T92"/>
                      <a:gd fmla="*/ 7 h 19" name="T93"/>
                      <a:gd fmla="*/ 16 w 34" name="T94"/>
                      <a:gd fmla="*/ 7 h 19" name="T95"/>
                      <a:gd fmla="*/ 23 w 34" name="T96"/>
                      <a:gd fmla="*/ 1 h 19" name="T97"/>
                      <a:gd fmla="*/ 26 w 34" name="T98"/>
                      <a:gd fmla="*/ 0 h 19" name="T99"/>
                      <a:gd fmla="*/ 27 w 34" name="T100"/>
                      <a:gd fmla="*/ 1 h 19" name="T101"/>
                      <a:gd fmla="*/ 27 w 34" name="T102"/>
                      <a:gd fmla="*/ 1 h 19" name="T103"/>
                      <a:gd fmla="*/ 25 w 34" name="T104"/>
                      <a:gd fmla="*/ 4 h 19" name="T105"/>
                      <a:gd fmla="*/ 24 w 34" name="T106"/>
                      <a:gd fmla="*/ 7 h 19" name="T107"/>
                      <a:gd fmla="*/ 31 w 34" name="T108"/>
                      <a:gd fmla="*/ 2 h 19" name="T109"/>
                      <a:gd fmla="*/ 32 w 34" name="T110"/>
                      <a:gd fmla="*/ 1 h 19" name="T111"/>
                      <a:gd fmla="*/ 33 w 34" name="T112"/>
                      <a:gd fmla="*/ 1 h 19" name="T113"/>
                      <a:gd fmla="*/ 32 w 34" name="T114"/>
                      <a:gd fmla="*/ 3 h 19" name="T115"/>
                      <a:gd fmla="*/ 33 w 34" name="T116"/>
                      <a:gd fmla="*/ 6 h 19" name="T117"/>
                      <a:gd fmla="*/ 34 w 34" name="T118"/>
                      <a:gd fmla="*/ 4 h 19" name="T119"/>
                      <a:gd fmla="*/ 34 w 34" name="T120"/>
                      <a:gd fmla="*/ 2 h 19" name="T121"/>
                      <a:gd fmla="*/ 33 w 34" name="T122"/>
                      <a:gd fmla="*/ 0 h 19" name="T123"/>
                      <a:gd fmla="*/ 28 w 34" name="T124"/>
                      <a:gd fmla="*/ 1 h 1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 w="34">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1" name="Freeform 500"/>
                  <p:cNvSpPr>
                    <a:spLocks noEditPoints="1"/>
                  </p:cNvSpPr>
                  <p:nvPr/>
                </p:nvSpPr>
                <p:spPr bwMode="auto">
                  <a:xfrm>
                    <a:off x="823913" y="2454276"/>
                    <a:ext cx="6350" cy="9525"/>
                  </a:xfrm>
                  <a:custGeom>
                    <a:gdLst>
                      <a:gd fmla="*/ 5 w 6" name="T0"/>
                      <a:gd fmla="*/ 6 h 9" name="T1"/>
                      <a:gd fmla="*/ 5 w 6" name="T2"/>
                      <a:gd fmla="*/ 6 h 9" name="T3"/>
                      <a:gd fmla="*/ 1 w 6" name="T4"/>
                      <a:gd fmla="*/ 7 h 9" name="T5"/>
                      <a:gd fmla="*/ 1 w 6" name="T6"/>
                      <a:gd fmla="*/ 7 h 9" name="T7"/>
                      <a:gd fmla="*/ 3 w 6" name="T8"/>
                      <a:gd fmla="*/ 8 h 9" name="T9"/>
                      <a:gd fmla="*/ 3 w 6" name="T10"/>
                      <a:gd fmla="*/ 8 h 9" name="T11"/>
                      <a:gd fmla="*/ 4 w 6" name="T12"/>
                      <a:gd fmla="*/ 8 h 9" name="T13"/>
                      <a:gd fmla="*/ 3 w 6" name="T14"/>
                      <a:gd fmla="*/ 7 h 9" name="T15"/>
                      <a:gd fmla="*/ 3 w 6" name="T16"/>
                      <a:gd fmla="*/ 7 h 9" name="T17"/>
                      <a:gd fmla="*/ 0 w 6" name="T18"/>
                      <a:gd fmla="*/ 6 h 9" name="T19"/>
                      <a:gd fmla="*/ 6 w 6" name="T20"/>
                      <a:gd fmla="*/ 4 h 9" name="T21"/>
                      <a:gd fmla="*/ 6 w 6" name="T22"/>
                      <a:gd fmla="*/ 4 h 9" name="T23"/>
                      <a:gd fmla="*/ 5 w 6" name="T24"/>
                      <a:gd fmla="*/ 6 h 9" name="T25"/>
                      <a:gd fmla="*/ 5 w 6" name="T26"/>
                      <a:gd fmla="*/ 6 h 9" name="T27"/>
                      <a:gd fmla="*/ 5 w 6" name="T28"/>
                      <a:gd fmla="*/ 6 h 9" name="T29"/>
                      <a:gd fmla="*/ 2 w 6" name="T30"/>
                      <a:gd fmla="*/ 0 h 9" name="T31"/>
                      <a:gd fmla="*/ 0 w 6" name="T32"/>
                      <a:gd fmla="*/ 6 h 9" name="T33"/>
                      <a:gd fmla="*/ 2 w 6" name="T34"/>
                      <a:gd fmla="*/ 3 h 9" name="T35"/>
                      <a:gd fmla="*/ 1 w 6" name="T36"/>
                      <a:gd fmla="*/ 9 h 9" name="T37"/>
                      <a:gd fmla="*/ 3 w 6" name="T38"/>
                      <a:gd fmla="*/ 6 h 9" name="T39"/>
                      <a:gd fmla="*/ 3 w 6" name="T40"/>
                      <a:gd fmla="*/ 9 h 9" name="T41"/>
                      <a:gd fmla="*/ 4 w 6" name="T42"/>
                      <a:gd fmla="*/ 9 h 9" name="T43"/>
                      <a:gd fmla="*/ 4 w 6" name="T44"/>
                      <a:gd fmla="*/ 8 h 9" name="T45"/>
                      <a:gd fmla="*/ 6 w 6" name="T46"/>
                      <a:gd fmla="*/ 3 h 9" name="T47"/>
                      <a:gd fmla="*/ 5 w 6" name="T48"/>
                      <a:gd fmla="*/ 6 h 9" name="T49"/>
                      <a:gd fmla="*/ 3 w 6" name="T50"/>
                      <a:gd fmla="*/ 9 h 9" name="T51"/>
                      <a:gd fmla="*/ 3 w 6" name="T52"/>
                      <a:gd fmla="*/ 8 h 9" name="T53"/>
                      <a:gd fmla="*/ 3 w 6" name="T54"/>
                      <a:gd fmla="*/ 8 h 9" name="T55"/>
                      <a:gd fmla="*/ 3 w 6" name="T56"/>
                      <a:gd fmla="*/ 8 h 9" name="T57"/>
                      <a:gd fmla="*/ 3 w 6" name="T58"/>
                      <a:gd fmla="*/ 6 h 9" name="T59"/>
                      <a:gd fmla="*/ 3 w 6" name="T60"/>
                      <a:gd fmla="*/ 6 h 9" name="T61"/>
                      <a:gd fmla="*/ 4 w 6" name="T62"/>
                      <a:gd fmla="*/ 4 h 9" name="T63"/>
                      <a:gd fmla="*/ 2 w 6" name="T64"/>
                      <a:gd fmla="*/ 8 h 9" name="T65"/>
                      <a:gd fmla="*/ 1 w 6" name="T66"/>
                      <a:gd fmla="*/ 8 h 9" name="T67"/>
                      <a:gd fmla="*/ 1 w 6" name="T68"/>
                      <a:gd fmla="*/ 7 h 9" name="T69"/>
                      <a:gd fmla="*/ 1 w 6" name="T70"/>
                      <a:gd fmla="*/ 7 h 9" name="T71"/>
                      <a:gd fmla="*/ 2 w 6" name="T72"/>
                      <a:gd fmla="*/ 5 h 9" name="T73"/>
                      <a:gd fmla="*/ 3 w 6" name="T74"/>
                      <a:gd fmla="*/ 2 h 9" name="T75"/>
                      <a:gd fmla="*/ 0 w 6" name="T76"/>
                      <a:gd fmla="*/ 6 h 9" name="T77"/>
                      <a:gd fmla="*/ 0 w 6" name="T78"/>
                      <a:gd fmla="*/ 5 h 9" name="T79"/>
                      <a:gd fmla="*/ 1 w 6" name="T80"/>
                      <a:gd fmla="*/ 2 h 9" name="T81"/>
                      <a:gd fmla="*/ 2 w 6" name="T82"/>
                      <a:gd fmla="*/ 0 h 9" name="T83"/>
                      <a:gd fmla="*/ 2 w 6" name="T84"/>
                      <a:gd fmla="*/ 0 h 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 w="6">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2" name="Freeform 501"/>
                  <p:cNvSpPr>
                    <a:spLocks noEditPoints="1"/>
                  </p:cNvSpPr>
                  <p:nvPr/>
                </p:nvSpPr>
                <p:spPr bwMode="auto">
                  <a:xfrm>
                    <a:off x="822325" y="2454276"/>
                    <a:ext cx="34925" cy="31750"/>
                  </a:xfrm>
                  <a:custGeom>
                    <a:gdLst>
                      <a:gd fmla="*/ 25 w 34" name="T0"/>
                      <a:gd fmla="*/ 13 h 31" name="T1"/>
                      <a:gd fmla="*/ 25 w 34" name="T2"/>
                      <a:gd fmla="*/ 18 h 31" name="T3"/>
                      <a:gd fmla="*/ 16 w 34" name="T4"/>
                      <a:gd fmla="*/ 21 h 31" name="T5"/>
                      <a:gd fmla="*/ 11 w 34" name="T6"/>
                      <a:gd fmla="*/ 25 h 31" name="T7"/>
                      <a:gd fmla="*/ 4 w 34" name="T8"/>
                      <a:gd fmla="*/ 26 h 31" name="T9"/>
                      <a:gd fmla="*/ 5 w 34" name="T10"/>
                      <a:gd fmla="*/ 27 h 31" name="T11"/>
                      <a:gd fmla="*/ 2 w 34" name="T12"/>
                      <a:gd fmla="*/ 30 h 31" name="T13"/>
                      <a:gd fmla="*/ 4 w 34" name="T14"/>
                      <a:gd fmla="*/ 29 h 31" name="T15"/>
                      <a:gd fmla="*/ 1 w 34" name="T16"/>
                      <a:gd fmla="*/ 27 h 31" name="T17"/>
                      <a:gd fmla="*/ 31 w 34" name="T18"/>
                      <a:gd fmla="*/ 26 h 31" name="T19"/>
                      <a:gd fmla="*/ 1 w 34" name="T20"/>
                      <a:gd fmla="*/ 27 h 31" name="T21"/>
                      <a:gd fmla="*/ 6 w 34" name="T22"/>
                      <a:gd fmla="*/ 26 h 31" name="T23"/>
                      <a:gd fmla="*/ 4 w 34" name="T24"/>
                      <a:gd fmla="*/ 26 h 31" name="T25"/>
                      <a:gd fmla="*/ 11 w 34" name="T26"/>
                      <a:gd fmla="*/ 27 h 31" name="T27"/>
                      <a:gd fmla="*/ 5 w 34" name="T28"/>
                      <a:gd fmla="*/ 30 h 31" name="T29"/>
                      <a:gd fmla="*/ 3 w 34" name="T30"/>
                      <a:gd fmla="*/ 25 h 31" name="T31"/>
                      <a:gd fmla="*/ 18 w 34" name="T32"/>
                      <a:gd fmla="*/ 27 h 31" name="T33"/>
                      <a:gd fmla="*/ 13 w 34" name="T34"/>
                      <a:gd fmla="*/ 26 h 31" name="T35"/>
                      <a:gd fmla="*/ 30 w 34" name="T36"/>
                      <a:gd fmla="*/ 24 h 31" name="T37"/>
                      <a:gd fmla="*/ 15 w 34" name="T38"/>
                      <a:gd fmla="*/ 27 h 31" name="T39"/>
                      <a:gd fmla="*/ 13 w 34" name="T40"/>
                      <a:gd fmla="*/ 25 h 31" name="T41"/>
                      <a:gd fmla="*/ 13 w 34" name="T42"/>
                      <a:gd fmla="*/ 24 h 31" name="T43"/>
                      <a:gd fmla="*/ 17 w 34" name="T44"/>
                      <a:gd fmla="*/ 21 h 31" name="T45"/>
                      <a:gd fmla="*/ 13 w 34" name="T46"/>
                      <a:gd fmla="*/ 27 h 31" name="T47"/>
                      <a:gd fmla="*/ 17 w 34" name="T48"/>
                      <a:gd fmla="*/ 21 h 31" name="T49"/>
                      <a:gd fmla="*/ 18 w 34" name="T50"/>
                      <a:gd fmla="*/ 21 h 31" name="T51"/>
                      <a:gd fmla="*/ 16 w 34" name="T52"/>
                      <a:gd fmla="*/ 27 h 31" name="T53"/>
                      <a:gd fmla="*/ 19 w 34" name="T54"/>
                      <a:gd fmla="*/ 23 h 31" name="T55"/>
                      <a:gd fmla="*/ 19 w 34" name="T56"/>
                      <a:gd fmla="*/ 24 h 31" name="T57"/>
                      <a:gd fmla="*/ 27 w 34" name="T58"/>
                      <a:gd fmla="*/ 18 h 31" name="T59"/>
                      <a:gd fmla="*/ 21 w 34" name="T60"/>
                      <a:gd fmla="*/ 16 h 31" name="T61"/>
                      <a:gd fmla="*/ 18 w 34" name="T62"/>
                      <a:gd fmla="*/ 21 h 31" name="T63"/>
                      <a:gd fmla="*/ 23 w 34" name="T64"/>
                      <a:gd fmla="*/ 13 h 31" name="T65"/>
                      <a:gd fmla="*/ 24 w 34" name="T66"/>
                      <a:gd fmla="*/ 13 h 31" name="T67"/>
                      <a:gd fmla="*/ 14 w 34" name="T68"/>
                      <a:gd fmla="*/ 9 h 31" name="T69"/>
                      <a:gd fmla="*/ 8 w 34" name="T70"/>
                      <a:gd fmla="*/ 11 h 31" name="T71"/>
                      <a:gd fmla="*/ 12 w 34" name="T72"/>
                      <a:gd fmla="*/ 1 h 31" name="T73"/>
                      <a:gd fmla="*/ 9 w 34" name="T74"/>
                      <a:gd fmla="*/ 10 h 31" name="T75"/>
                      <a:gd fmla="*/ 9 w 34" name="T76"/>
                      <a:gd fmla="*/ 12 h 31" name="T77"/>
                      <a:gd fmla="*/ 14 w 34" name="T78"/>
                      <a:gd fmla="*/ 9 h 31" name="T79"/>
                      <a:gd fmla="*/ 15 w 34" name="T80"/>
                      <a:gd fmla="*/ 15 h 31" name="T81"/>
                      <a:gd fmla="*/ 16 w 34" name="T82"/>
                      <a:gd fmla="*/ 18 h 31" name="T83"/>
                      <a:gd fmla="*/ 20 w 34" name="T84"/>
                      <a:gd fmla="*/ 16 h 31" name="T85"/>
                      <a:gd fmla="*/ 19 w 34" name="T86"/>
                      <a:gd fmla="*/ 21 h 31" name="T87"/>
                      <a:gd fmla="*/ 11 w 34" name="T88"/>
                      <a:gd fmla="*/ 24 h 31" name="T89"/>
                      <a:gd fmla="*/ 3 w 34" name="T90"/>
                      <a:gd fmla="*/ 27 h 31" name="T91"/>
                      <a:gd fmla="*/ 0 w 34" name="T92"/>
                      <a:gd fmla="*/ 28 h 31" name="T93"/>
                      <a:gd fmla="*/ 5 w 34" name="T94"/>
                      <a:gd fmla="*/ 27 h 31" name="T95"/>
                      <a:gd fmla="*/ 6 w 34" name="T96"/>
                      <a:gd fmla="*/ 31 h 31" name="T97"/>
                      <a:gd fmla="*/ 10 w 34" name="T98"/>
                      <a:gd fmla="*/ 31 h 31" name="T99"/>
                      <a:gd fmla="*/ 15 w 34" name="T100"/>
                      <a:gd fmla="*/ 31 h 31" name="T101"/>
                      <a:gd fmla="*/ 23 w 34" name="T102"/>
                      <a:gd fmla="*/ 18 h 31" name="T103"/>
                      <a:gd fmla="*/ 19 w 34" name="T104"/>
                      <a:gd fmla="*/ 29 h 31" name="T105"/>
                      <a:gd fmla="*/ 23 w 34" name="T106"/>
                      <a:gd fmla="*/ 26 h 31" name="T107"/>
                      <a:gd fmla="*/ 29 w 34" name="T108"/>
                      <a:gd fmla="*/ 22 h 31" name="T109"/>
                      <a:gd fmla="*/ 32 w 34" name="T110"/>
                      <a:gd fmla="*/ 24 h 31" name="T111"/>
                      <a:gd fmla="*/ 33 w 34" name="T112"/>
                      <a:gd fmla="*/ 24 h 31" name="T113"/>
                      <a:gd fmla="*/ 31 w 34" name="T114"/>
                      <a:gd fmla="*/ 15 h 31" name="T115"/>
                      <a:gd fmla="*/ 23 w 34" name="T116"/>
                      <a:gd fmla="*/ 17 h 31" name="T117"/>
                      <a:gd fmla="*/ 18 w 34" name="T118"/>
                      <a:gd fmla="*/ 14 h 31" name="T119"/>
                      <a:gd fmla="*/ 12 w 34" name="T120"/>
                      <a:gd fmla="*/ 9 h 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 w="34">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grpSp>
          <p:nvGrpSpPr>
            <p:cNvPr id="160" name="组合 159"/>
            <p:cNvGrpSpPr/>
            <p:nvPr/>
          </p:nvGrpSpPr>
          <p:grpSpPr>
            <a:xfrm>
              <a:off x="1803113" y="3560233"/>
              <a:ext cx="6641589" cy="727259"/>
              <a:chOff x="1216025" y="2955926"/>
              <a:chExt cx="1971675" cy="215900"/>
            </a:xfrm>
          </p:grpSpPr>
          <p:sp>
            <p:nvSpPr>
              <p:cNvPr id="165" name="Line 502"/>
              <p:cNvSpPr>
                <a:spLocks noChangeShapeType="1"/>
              </p:cNvSpPr>
              <p:nvPr/>
            </p:nvSpPr>
            <p:spPr bwMode="auto">
              <a:xfrm flipH="1">
                <a:off x="3187700" y="3074988"/>
                <a:ext cx="0" cy="96838"/>
              </a:xfrm>
              <a:prstGeom prst="line">
                <a:avLst/>
              </a:prstGeom>
              <a:noFill/>
              <a:ln cap="flat" w="7938">
                <a:solidFill>
                  <a:srgbClr val="3E3A39"/>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66" name="Freeform 503"/>
              <p:cNvSpPr/>
              <p:nvPr/>
            </p:nvSpPr>
            <p:spPr bwMode="auto">
              <a:xfrm>
                <a:off x="1216025" y="2955926"/>
                <a:ext cx="1971675" cy="119063"/>
              </a:xfrm>
              <a:custGeom>
                <a:gdLst>
                  <a:gd fmla="*/ 0 w 1861" name="T0"/>
                  <a:gd fmla="*/ 0 h 112" name="T1"/>
                  <a:gd fmla="*/ 0 w 1861" name="T2"/>
                  <a:gd fmla="*/ 60 h 112" name="T3"/>
                  <a:gd fmla="*/ 29 w 1861" name="T4"/>
                  <a:gd fmla="*/ 86 h 112" name="T5"/>
                  <a:gd fmla="*/ 29 w 1861" name="T6"/>
                  <a:gd fmla="*/ 86 h 112" name="T7"/>
                  <a:gd fmla="*/ 1835 w 1861" name="T8"/>
                  <a:gd fmla="*/ 86 h 112" name="T9"/>
                  <a:gd fmla="*/ 1861 w 1861" name="T10"/>
                  <a:gd fmla="*/ 112 h 112" name="T11"/>
                </a:gdLst>
                <a:cxnLst>
                  <a:cxn ang="0">
                    <a:pos x="T0" y="T1"/>
                  </a:cxn>
                  <a:cxn ang="0">
                    <a:pos x="T2" y="T3"/>
                  </a:cxn>
                  <a:cxn ang="0">
                    <a:pos x="T4" y="T5"/>
                  </a:cxn>
                  <a:cxn ang="0">
                    <a:pos x="T6" y="T7"/>
                  </a:cxn>
                  <a:cxn ang="0">
                    <a:pos x="T8" y="T9"/>
                  </a:cxn>
                  <a:cxn ang="0">
                    <a:pos x="T10" y="T11"/>
                  </a:cxn>
                </a:cxnLst>
                <a:rect b="b" l="0" r="r" t="0"/>
                <a:pathLst>
                  <a:path h="112" w="1861">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cap="flat" w="7938">
                <a:solidFill>
                  <a:srgbClr val="3E3A39"/>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p>
            </p:txBody>
          </p:sp>
        </p:grpSp>
        <p:grpSp>
          <p:nvGrpSpPr>
            <p:cNvPr id="161" name="组合 160"/>
            <p:cNvGrpSpPr/>
            <p:nvPr/>
          </p:nvGrpSpPr>
          <p:grpSpPr>
            <a:xfrm>
              <a:off x="8303713" y="4177986"/>
              <a:ext cx="283722" cy="443004"/>
              <a:chOff x="3141663" y="3136901"/>
              <a:chExt cx="90488" cy="141288"/>
            </a:xfrm>
          </p:grpSpPr>
          <p:sp>
            <p:nvSpPr>
              <p:cNvPr id="162" name="Freeform 504"/>
              <p:cNvSpPr/>
              <p:nvPr/>
            </p:nvSpPr>
            <p:spPr bwMode="auto">
              <a:xfrm>
                <a:off x="3141663" y="3136901"/>
                <a:ext cx="90488" cy="141288"/>
              </a:xfrm>
              <a:custGeom>
                <a:gdLst>
                  <a:gd fmla="*/ 86 w 86" name="T0"/>
                  <a:gd fmla="*/ 46 h 134" name="T1"/>
                  <a:gd fmla="*/ 86 w 86" name="T2"/>
                  <a:gd fmla="*/ 69 h 134" name="T3"/>
                  <a:gd fmla="*/ 86 w 86" name="T4"/>
                  <a:gd fmla="*/ 92 h 134" name="T5"/>
                  <a:gd fmla="*/ 43 w 86" name="T6"/>
                  <a:gd fmla="*/ 134 h 134" name="T7"/>
                  <a:gd fmla="*/ 0 w 86" name="T8"/>
                  <a:gd fmla="*/ 92 h 134" name="T9"/>
                  <a:gd fmla="*/ 0 w 86" name="T10"/>
                  <a:gd fmla="*/ 69 h 134" name="T11"/>
                  <a:gd fmla="*/ 0 w 86" name="T12"/>
                  <a:gd fmla="*/ 46 h 134" name="T13"/>
                  <a:gd fmla="*/ 12 w 86" name="T14"/>
                  <a:gd fmla="*/ 13 h 134" name="T15"/>
                  <a:gd fmla="*/ 43 w 86" name="T16"/>
                  <a:gd fmla="*/ 0 h 134" name="T17"/>
                  <a:gd fmla="*/ 74 w 86" name="T18"/>
                  <a:gd fmla="*/ 13 h 134" name="T19"/>
                  <a:gd fmla="*/ 86 w 86" name="T20"/>
                  <a:gd fmla="*/ 46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86">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505"/>
              <p:cNvSpPr/>
              <p:nvPr/>
            </p:nvSpPr>
            <p:spPr bwMode="auto">
              <a:xfrm>
                <a:off x="3148013" y="3144838"/>
                <a:ext cx="77788" cy="127000"/>
              </a:xfrm>
              <a:custGeom>
                <a:gdLst>
                  <a:gd fmla="*/ 73 w 73" name="T0"/>
                  <a:gd fmla="*/ 38 h 121" name="T1"/>
                  <a:gd fmla="*/ 73 w 73" name="T2"/>
                  <a:gd fmla="*/ 61 h 121" name="T3"/>
                  <a:gd fmla="*/ 73 w 73" name="T4"/>
                  <a:gd fmla="*/ 84 h 121" name="T5"/>
                  <a:gd fmla="*/ 37 w 73" name="T6"/>
                  <a:gd fmla="*/ 121 h 121" name="T7"/>
                  <a:gd fmla="*/ 0 w 73" name="T8"/>
                  <a:gd fmla="*/ 84 h 121" name="T9"/>
                  <a:gd fmla="*/ 0 w 73" name="T10"/>
                  <a:gd fmla="*/ 61 h 121" name="T11"/>
                  <a:gd fmla="*/ 0 w 73" name="T12"/>
                  <a:gd fmla="*/ 38 h 121" name="T13"/>
                  <a:gd fmla="*/ 10 w 73" name="T14"/>
                  <a:gd fmla="*/ 11 h 121" name="T15"/>
                  <a:gd fmla="*/ 32 w 73" name="T16"/>
                  <a:gd fmla="*/ 0 h 121" name="T17"/>
                  <a:gd fmla="*/ 35 w 73" name="T18"/>
                  <a:gd fmla="*/ 3 h 121" name="T19"/>
                  <a:gd fmla="*/ 35 w 73" name="T20"/>
                  <a:gd fmla="*/ 23 h 121" name="T21"/>
                  <a:gd fmla="*/ 31 w 73" name="T22"/>
                  <a:gd fmla="*/ 31 h 121" name="T23"/>
                  <a:gd fmla="*/ 28 w 73" name="T24"/>
                  <a:gd fmla="*/ 37 h 121" name="T25"/>
                  <a:gd fmla="*/ 28 w 73" name="T26"/>
                  <a:gd fmla="*/ 51 h 121" name="T27"/>
                  <a:gd fmla="*/ 45 w 73" name="T28"/>
                  <a:gd fmla="*/ 51 h 121" name="T29"/>
                  <a:gd fmla="*/ 45 w 73" name="T30"/>
                  <a:gd fmla="*/ 37 h 121" name="T31"/>
                  <a:gd fmla="*/ 42 w 73" name="T32"/>
                  <a:gd fmla="*/ 30 h 121" name="T33"/>
                  <a:gd fmla="*/ 39 w 73" name="T34"/>
                  <a:gd fmla="*/ 24 h 121" name="T35"/>
                  <a:gd fmla="*/ 39 w 73" name="T36"/>
                  <a:gd fmla="*/ 4 h 121" name="T37"/>
                  <a:gd fmla="*/ 42 w 73" name="T38"/>
                  <a:gd fmla="*/ 0 h 121" name="T39"/>
                  <a:gd fmla="*/ 64 w 73" name="T40"/>
                  <a:gd fmla="*/ 11 h 121" name="T41"/>
                  <a:gd fmla="*/ 73 w 73" name="T42"/>
                  <a:gd fmla="*/ 38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73">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F08C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4" name="Freeform 506"/>
              <p:cNvSpPr/>
              <p:nvPr/>
            </p:nvSpPr>
            <p:spPr bwMode="auto">
              <a:xfrm>
                <a:off x="3181350" y="3176588"/>
                <a:ext cx="11113" cy="28575"/>
              </a:xfrm>
              <a:custGeom>
                <a:gdLst>
                  <a:gd fmla="*/ 10 w 10" name="T0"/>
                  <a:gd fmla="*/ 7 h 28" name="T1"/>
                  <a:gd fmla="*/ 10 w 10" name="T2"/>
                  <a:gd fmla="*/ 21 h 28" name="T3"/>
                  <a:gd fmla="*/ 0 w 10" name="T4"/>
                  <a:gd fmla="*/ 21 h 28" name="T5"/>
                  <a:gd fmla="*/ 0 w 10" name="T6"/>
                  <a:gd fmla="*/ 7 h 28" name="T7"/>
                  <a:gd fmla="*/ 10 w 10" name="T8"/>
                  <a:gd fmla="*/ 7 h 28" name="T9"/>
                </a:gdLst>
                <a:cxnLst>
                  <a:cxn ang="0">
                    <a:pos x="T0" y="T1"/>
                  </a:cxn>
                  <a:cxn ang="0">
                    <a:pos x="T2" y="T3"/>
                  </a:cxn>
                  <a:cxn ang="0">
                    <a:pos x="T4" y="T5"/>
                  </a:cxn>
                  <a:cxn ang="0">
                    <a:pos x="T6" y="T7"/>
                  </a:cxn>
                  <a:cxn ang="0">
                    <a:pos x="T8" y="T9"/>
                  </a:cxn>
                </a:cxnLst>
                <a:rect b="b" l="0" r="r" t="0"/>
                <a:pathLst>
                  <a:path h="28" w="10">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Tree>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60" name="Oval 140"/>
          <p:cNvSpPr>
            <a:spLocks noChangeArrowheads="1"/>
          </p:cNvSpPr>
          <p:nvPr/>
        </p:nvSpPr>
        <p:spPr bwMode="auto">
          <a:xfrm>
            <a:off x="1139825" y="1447800"/>
            <a:ext cx="466725" cy="469900"/>
          </a:xfrm>
          <a:prstGeom prst="ellipse">
            <a:avLst/>
          </a:prstGeom>
          <a:solidFill>
            <a:schemeClr val="accent1"/>
          </a:solidFill>
          <a:ln>
            <a:noFill/>
          </a:ln>
          <a:effectLst/>
        </p:spPr>
        <p:txBody>
          <a:bodyPr/>
          <a:lstStyle/>
          <a:p>
            <a:endParaRPr altLang="en-US" lang="zh-CN">
              <a:solidFill>
                <a:schemeClr val="tx1">
                  <a:lumMod val="65000"/>
                  <a:lumOff val="35000"/>
                </a:schemeClr>
              </a:solidFill>
            </a:endParaRPr>
          </a:p>
        </p:txBody>
      </p:sp>
      <p:grpSp>
        <p:nvGrpSpPr>
          <p:cNvPr id="5261" name="Group 141"/>
          <p:cNvGrpSpPr/>
          <p:nvPr/>
        </p:nvGrpSpPr>
        <p:grpSpPr>
          <a:xfrm>
            <a:off x="1281113" y="1560513"/>
            <a:ext cx="190500" cy="242887"/>
            <a:chExt cx="120" cy="153"/>
          </a:xfrm>
        </p:grpSpPr>
        <p:sp>
          <p:nvSpPr>
            <p:cNvPr id="5262" name="Freeform 142"/>
            <p:cNvSpPr>
              <a:spLocks noEditPoints="1"/>
            </p:cNvSpPr>
            <p:nvPr/>
          </p:nvSpPr>
          <p:spPr bwMode="auto">
            <a:xfrm>
              <a:off x="0" y="0"/>
              <a:ext cx="116" cy="116"/>
            </a:xfrm>
            <a:custGeom>
              <a:gdLst>
                <a:gd fmla="*/ 10 w 66" name="T0"/>
                <a:gd fmla="*/ 57 h 66" name="T1"/>
                <a:gd fmla="*/ 9 w 66" name="T2"/>
                <a:gd fmla="*/ 64 h 66" name="T3"/>
                <a:gd fmla="*/ 7 w 66" name="T4"/>
                <a:gd fmla="*/ 57 h 66" name="T5"/>
                <a:gd fmla="*/ 12 w 66" name="T6"/>
                <a:gd fmla="*/ 52 h 66" name="T7"/>
                <a:gd fmla="*/ 53 w 66" name="T8"/>
                <a:gd fmla="*/ 12 h 66" name="T9"/>
                <a:gd fmla="*/ 57 w 66" name="T10"/>
                <a:gd fmla="*/ 2 h 66" name="T11"/>
                <a:gd fmla="*/ 59 w 66" name="T12"/>
                <a:gd fmla="*/ 10 h 66" name="T13"/>
                <a:gd fmla="*/ 57 w 66" name="T14"/>
                <a:gd fmla="*/ 12 h 66" name="T15"/>
                <a:gd fmla="*/ 56 w 66" name="T16"/>
                <a:gd fmla="*/ 13 h 66" name="T17"/>
                <a:gd fmla="*/ 54 w 66" name="T18"/>
                <a:gd fmla="*/ 14 h 66" name="T19"/>
                <a:gd fmla="*/ 56 w 66" name="T20"/>
                <a:gd fmla="*/ 21 h 66" name="T21"/>
                <a:gd fmla="*/ 53 w 66" name="T22"/>
                <a:gd fmla="*/ 16 h 66" name="T23"/>
                <a:gd fmla="*/ 43 w 66" name="T24"/>
                <a:gd fmla="*/ 25 h 66" name="T25"/>
                <a:gd fmla="*/ 46 w 66" name="T26"/>
                <a:gd fmla="*/ 31 h 66" name="T27"/>
                <a:gd fmla="*/ 35 w 66" name="T28"/>
                <a:gd fmla="*/ 33 h 66" name="T29"/>
                <a:gd fmla="*/ 38 w 66" name="T30"/>
                <a:gd fmla="*/ 39 h 66" name="T31"/>
                <a:gd fmla="*/ 27 w 66" name="T32"/>
                <a:gd fmla="*/ 41 h 66" name="T33"/>
                <a:gd fmla="*/ 29 w 66" name="T34"/>
                <a:gd fmla="*/ 48 h 66" name="T35"/>
                <a:gd fmla="*/ 16 w 66" name="T36"/>
                <a:gd fmla="*/ 52 h 66" name="T37"/>
                <a:gd fmla="*/ 21 w 66" name="T38"/>
                <a:gd fmla="*/ 56 h 66" name="T39"/>
                <a:gd fmla="*/ 14 w 66" name="T40"/>
                <a:gd fmla="*/ 54 h 66" name="T41"/>
                <a:gd fmla="*/ 13 w 66" name="T42"/>
                <a:gd fmla="*/ 55 h 66" name="T43"/>
                <a:gd fmla="*/ 16 w 66" name="T44"/>
                <a:gd fmla="*/ 61 h 66" name="T45"/>
                <a:gd fmla="*/ 32 w 66" name="T46"/>
                <a:gd fmla="*/ 17 h 66" name="T47"/>
                <a:gd fmla="*/ 25 w 66" name="T48"/>
                <a:gd fmla="*/ 24 h 66" name="T49"/>
                <a:gd fmla="*/ 39 w 66" name="T50"/>
                <a:gd fmla="*/ 26 h 66" name="T51"/>
                <a:gd fmla="*/ 29 w 66" name="T52"/>
                <a:gd fmla="*/ 8 h 66" name="T53"/>
                <a:gd fmla="*/ 16 w 66" name="T54"/>
                <a:gd fmla="*/ 15 h 66" name="T55"/>
                <a:gd fmla="*/ 31 w 66" name="T56"/>
                <a:gd fmla="*/ 16 h 66" name="T57"/>
                <a:gd fmla="*/ 33 w 66" name="T58"/>
                <a:gd fmla="*/ 13 h 66" name="T59"/>
                <a:gd fmla="*/ 45 w 66" name="T60"/>
                <a:gd fmla="*/ 10 h 66" name="T61"/>
                <a:gd fmla="*/ 35 w 66" name="T62"/>
                <a:gd fmla="*/ 17 h 66" name="T63"/>
                <a:gd fmla="*/ 50 w 66" name="T64"/>
                <a:gd fmla="*/ 15 h 66" name="T65"/>
                <a:gd fmla="*/ 36 w 66" name="T66"/>
                <a:gd fmla="*/ 15 h 66" name="T67"/>
                <a:gd fmla="*/ 14 w 66" name="T68"/>
                <a:gd fmla="*/ 32 h 66" name="T69"/>
                <a:gd fmla="*/ 21 w 66" name="T70"/>
                <a:gd fmla="*/ 23 h 66" name="T71"/>
                <a:gd fmla="*/ 7 w 66" name="T72"/>
                <a:gd fmla="*/ 28 h 66" name="T73"/>
                <a:gd fmla="*/ 10 w 66" name="T74"/>
                <a:gd fmla="*/ 46 h 66" name="T75"/>
                <a:gd fmla="*/ 13 w 66" name="T76"/>
                <a:gd fmla="*/ 34 h 66" name="T77"/>
                <a:gd fmla="*/ 17 w 66" name="T78"/>
                <a:gd fmla="*/ 34 h 66" name="T79"/>
                <a:gd fmla="*/ 31 w 66" name="T80"/>
                <a:gd fmla="*/ 34 h 66" name="T81"/>
                <a:gd fmla="*/ 22 w 66" name="T82"/>
                <a:gd fmla="*/ 25 h 66" name="T83"/>
                <a:gd fmla="*/ 23 w 66" name="T84"/>
                <a:gd fmla="*/ 41 h 66" name="T85"/>
                <a:gd fmla="*/ 13 w 66" name="T86"/>
                <a:gd fmla="*/ 50 h 66" name="T87"/>
                <a:gd fmla="*/ 23 w 66" name="T88"/>
                <a:gd fmla="*/ 41 h 6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63" name="Freeform 143"/>
            <p:cNvSpPr>
              <a:spLocks noEditPoints="1"/>
            </p:cNvSpPr>
            <p:nvPr/>
          </p:nvSpPr>
          <p:spPr bwMode="auto">
            <a:xfrm>
              <a:off x="18" y="28"/>
              <a:ext cx="102" cy="125"/>
            </a:xfrm>
            <a:custGeom>
              <a:gdLst>
                <a:gd fmla="*/ 34 w 58" name="T0"/>
                <a:gd fmla="*/ 29 h 71" name="T1"/>
                <a:gd fmla="*/ 25 w 58" name="T2"/>
                <a:gd fmla="*/ 35 h 71" name="T3"/>
                <a:gd fmla="*/ 27 w 58" name="T4"/>
                <a:gd fmla="*/ 42 h 71" name="T5"/>
                <a:gd fmla="*/ 40 w 58" name="T6"/>
                <a:gd fmla="*/ 37 h 71" name="T7"/>
                <a:gd fmla="*/ 6 w 58" name="T8"/>
                <a:gd fmla="*/ 45 h 71" name="T9"/>
                <a:gd fmla="*/ 44 w 58" name="T10"/>
                <a:gd fmla="*/ 39 h 71" name="T11"/>
                <a:gd fmla="*/ 51 w 58" name="T12"/>
                <a:gd fmla="*/ 0 h 71" name="T13"/>
                <a:gd fmla="*/ 26 w 58" name="T14"/>
                <a:gd fmla="*/ 50 h 71" name="T15"/>
                <a:gd fmla="*/ 25 w 58" name="T16"/>
                <a:gd fmla="*/ 52 h 71" name="T17"/>
                <a:gd fmla="*/ 25 w 58" name="T18"/>
                <a:gd fmla="*/ 61 h 71" name="T19"/>
                <a:gd fmla="*/ 25 w 58" name="T20"/>
                <a:gd fmla="*/ 63 h 71" name="T21"/>
                <a:gd fmla="*/ 45 w 58" name="T22"/>
                <a:gd fmla="*/ 69 h 71" name="T23"/>
                <a:gd fmla="*/ 1 w 58" name="T24"/>
                <a:gd fmla="*/ 71 h 71" name="T25"/>
                <a:gd fmla="*/ 20 w 58" name="T26"/>
                <a:gd fmla="*/ 63 h 71" name="T27"/>
                <a:gd fmla="*/ 21 w 58" name="T28"/>
                <a:gd fmla="*/ 61 h 71" name="T29"/>
                <a:gd fmla="*/ 21 w 58" name="T30"/>
                <a:gd fmla="*/ 52 h 71" name="T31"/>
                <a:gd fmla="*/ 21 w 58" name="T32"/>
                <a:gd fmla="*/ 50 h 71" name="T33"/>
                <a:gd fmla="*/ 6 w 58" name="T34"/>
                <a:gd fmla="*/ 45 h 71" name="T35"/>
                <a:gd fmla="*/ 11 w 58" name="T36"/>
                <a:gd fmla="*/ 40 h 71" name="T37"/>
                <a:gd fmla="*/ 24 w 58" name="T38"/>
                <a:gd fmla="*/ 43 h 71" name="T39"/>
                <a:gd fmla="*/ 23 w 58" name="T40"/>
                <a:gd fmla="*/ 37 h 71" name="T41"/>
                <a:gd fmla="*/ 11 w 58" name="T42"/>
                <a:gd fmla="*/ 40 h 71" name="T43"/>
                <a:gd fmla="*/ 13 w 58" name="T44"/>
                <a:gd fmla="*/ 38 h 71" name="T45"/>
                <a:gd fmla="*/ 21 w 58" name="T46"/>
                <a:gd fmla="*/ 34 h 71" name="T47"/>
                <a:gd fmla="*/ 21 w 58" name="T48"/>
                <a:gd fmla="*/ 30 h 71" name="T49"/>
                <a:gd fmla="*/ 24 w 58" name="T50"/>
                <a:gd fmla="*/ 33 h 71" name="T51"/>
                <a:gd fmla="*/ 31 w 58" name="T52"/>
                <a:gd fmla="*/ 27 h 71" name="T53"/>
                <a:gd fmla="*/ 29 w 58" name="T54"/>
                <a:gd fmla="*/ 22 h 71" name="T55"/>
                <a:gd fmla="*/ 33 w 58" name="T56"/>
                <a:gd fmla="*/ 25 h 71" name="T57"/>
                <a:gd fmla="*/ 39 w 58" name="T58"/>
                <a:gd fmla="*/ 18 h 71" name="T59"/>
                <a:gd fmla="*/ 36 w 58" name="T60"/>
                <a:gd fmla="*/ 15 h 71" name="T61"/>
                <a:gd fmla="*/ 40 w 58" name="T62"/>
                <a:gd fmla="*/ 15 h 71" name="T63"/>
                <a:gd fmla="*/ 43 w 58" name="T64"/>
                <a:gd fmla="*/ 7 h 71" name="T65"/>
                <a:gd fmla="*/ 46 w 58" name="T66"/>
                <a:gd fmla="*/ 5 h 71" name="T67"/>
                <a:gd fmla="*/ 43 w 58" name="T68"/>
                <a:gd fmla="*/ 17 h 71" name="T69"/>
                <a:gd fmla="*/ 49 w 58" name="T70"/>
                <a:gd fmla="*/ 18 h 71" name="T71"/>
                <a:gd fmla="*/ 46 w 58" name="T72"/>
                <a:gd fmla="*/ 5 h 71" name="T73"/>
                <a:gd fmla="*/ 43 w 58" name="T74"/>
                <a:gd fmla="*/ 37 h 71" name="T75"/>
                <a:gd fmla="*/ 48 w 58" name="T76"/>
                <a:gd fmla="*/ 21 h 71" name="T77"/>
                <a:gd fmla="*/ 41 w 58" name="T78"/>
                <a:gd fmla="*/ 19 h 71" name="T79"/>
                <a:gd fmla="*/ 35 w 58" name="T80"/>
                <a:gd fmla="*/ 28 h 71" name="T81"/>
                <a:gd fmla="*/ 42 w 58" name="T82"/>
                <a:gd fmla="*/ 35 h 71" name="T83"/>
                <a:gd fmla="*/ 49 w 58" name="T84"/>
                <a:gd fmla="*/ 22 h 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grpSp>
      <p:sp>
        <p:nvSpPr>
          <p:cNvPr id="5265" name="Oval 145"/>
          <p:cNvSpPr>
            <a:spLocks noChangeArrowheads="1"/>
          </p:cNvSpPr>
          <p:nvPr/>
        </p:nvSpPr>
        <p:spPr bwMode="auto">
          <a:xfrm>
            <a:off x="5029200" y="2292350"/>
            <a:ext cx="466725" cy="468313"/>
          </a:xfrm>
          <a:prstGeom prst="ellipse">
            <a:avLst/>
          </a:prstGeom>
          <a:solidFill>
            <a:schemeClr val="tx1">
              <a:lumMod val="75000"/>
              <a:lumOff val="25000"/>
            </a:schemeClr>
          </a:solidFill>
          <a:ln>
            <a:noFill/>
          </a:ln>
          <a:effectLst/>
        </p:spPr>
        <p:txBody>
          <a:bodyPr/>
          <a:lstStyle/>
          <a:p>
            <a:endParaRPr altLang="en-US" lang="zh-CN">
              <a:solidFill>
                <a:schemeClr val="tx1">
                  <a:lumMod val="65000"/>
                  <a:lumOff val="35000"/>
                </a:schemeClr>
              </a:solidFill>
            </a:endParaRPr>
          </a:p>
        </p:txBody>
      </p:sp>
      <p:grpSp>
        <p:nvGrpSpPr>
          <p:cNvPr id="5266" name="Group 146"/>
          <p:cNvGrpSpPr/>
          <p:nvPr/>
        </p:nvGrpSpPr>
        <p:grpSpPr>
          <a:xfrm>
            <a:off x="5141913" y="2416175"/>
            <a:ext cx="238125" cy="231775"/>
            <a:chExt cx="150" cy="146"/>
          </a:xfrm>
        </p:grpSpPr>
        <p:sp>
          <p:nvSpPr>
            <p:cNvPr id="5267" name="Freeform 147"/>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68" name="Freeform 148"/>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grpSp>
      <p:sp>
        <p:nvSpPr>
          <p:cNvPr id="5270" name="Oval 150"/>
          <p:cNvSpPr>
            <a:spLocks noChangeArrowheads="1"/>
          </p:cNvSpPr>
          <p:nvPr/>
        </p:nvSpPr>
        <p:spPr bwMode="auto">
          <a:xfrm>
            <a:off x="5029200" y="1447800"/>
            <a:ext cx="466725" cy="469900"/>
          </a:xfrm>
          <a:prstGeom prst="ellipse">
            <a:avLst/>
          </a:prstGeom>
          <a:solidFill>
            <a:schemeClr val="accent1"/>
          </a:solidFill>
          <a:ln>
            <a:noFill/>
          </a:ln>
          <a:effectLst/>
        </p:spPr>
        <p:txBody>
          <a:bodyPr/>
          <a:lstStyle/>
          <a:p>
            <a:endParaRPr altLang="en-US" lang="zh-CN">
              <a:solidFill>
                <a:schemeClr val="tx1">
                  <a:lumMod val="65000"/>
                  <a:lumOff val="35000"/>
                </a:schemeClr>
              </a:solidFill>
            </a:endParaRPr>
          </a:p>
        </p:txBody>
      </p:sp>
      <p:sp>
        <p:nvSpPr>
          <p:cNvPr id="5271" name="Freeform 151"/>
          <p:cNvSpPr/>
          <p:nvPr/>
        </p:nvSpPr>
        <p:spPr bwMode="auto">
          <a:xfrm>
            <a:off x="5184775" y="1587500"/>
            <a:ext cx="155575" cy="188913"/>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73" name="Oval 153"/>
          <p:cNvSpPr>
            <a:spLocks noChangeArrowheads="1"/>
          </p:cNvSpPr>
          <p:nvPr/>
        </p:nvSpPr>
        <p:spPr bwMode="auto">
          <a:xfrm>
            <a:off x="1139825" y="2292350"/>
            <a:ext cx="466725" cy="468313"/>
          </a:xfrm>
          <a:prstGeom prst="ellipse">
            <a:avLst/>
          </a:prstGeom>
          <a:solidFill>
            <a:schemeClr val="tx1">
              <a:lumMod val="75000"/>
              <a:lumOff val="25000"/>
            </a:schemeClr>
          </a:solidFill>
          <a:ln>
            <a:noFill/>
          </a:ln>
          <a:effectLst/>
        </p:spPr>
        <p:txBody>
          <a:bodyPr/>
          <a:lstStyle/>
          <a:p>
            <a:endParaRPr altLang="en-US" lang="zh-CN">
              <a:solidFill>
                <a:schemeClr val="tx1">
                  <a:lumMod val="65000"/>
                  <a:lumOff val="35000"/>
                </a:schemeClr>
              </a:solidFill>
            </a:endParaRPr>
          </a:p>
        </p:txBody>
      </p:sp>
      <p:sp>
        <p:nvSpPr>
          <p:cNvPr id="5274" name="Freeform 154"/>
          <p:cNvSpPr>
            <a:spLocks noEditPoints="1"/>
          </p:cNvSpPr>
          <p:nvPr/>
        </p:nvSpPr>
        <p:spPr bwMode="auto">
          <a:xfrm>
            <a:off x="1258888" y="2406650"/>
            <a:ext cx="200025" cy="234950"/>
          </a:xfrm>
          <a:custGeom>
            <a:gdLst>
              <a:gd fmla="*/ 24 w 72" name="T0"/>
              <a:gd fmla="*/ 71 h 85" name="T1"/>
              <a:gd fmla="*/ 30 w 72" name="T2"/>
              <a:gd fmla="*/ 73 h 85" name="T3"/>
              <a:gd fmla="*/ 18 w 72" name="T4"/>
              <a:gd fmla="*/ 30 h 85" name="T5"/>
              <a:gd fmla="*/ 18 w 72" name="T6"/>
              <a:gd fmla="*/ 32 h 85" name="T7"/>
              <a:gd fmla="*/ 4 w 72" name="T8"/>
              <a:gd fmla="*/ 55 h 85" name="T9"/>
              <a:gd fmla="*/ 3 w 72" name="T10"/>
              <a:gd fmla="*/ 55 h 85" name="T11"/>
              <a:gd fmla="*/ 17 w 72" name="T12"/>
              <a:gd fmla="*/ 29 h 85" name="T13"/>
              <a:gd fmla="*/ 18 w 72" name="T14"/>
              <a:gd fmla="*/ 30 h 85" name="T15"/>
              <a:gd fmla="*/ 68 w 72" name="T16"/>
              <a:gd fmla="*/ 59 h 85" name="T17"/>
              <a:gd fmla="*/ 54 w 72" name="T18"/>
              <a:gd fmla="*/ 82 h 85" name="T19"/>
              <a:gd fmla="*/ 54 w 72" name="T20"/>
              <a:gd fmla="*/ 84 h 85" name="T21"/>
              <a:gd fmla="*/ 55 w 72" name="T22"/>
              <a:gd fmla="*/ 84 h 85" name="T23"/>
              <a:gd fmla="*/ 69 w 72" name="T24"/>
              <a:gd fmla="*/ 59 h 85" name="T25"/>
              <a:gd fmla="*/ 60 w 72" name="T26"/>
              <a:gd fmla="*/ 59 h 85" name="T27"/>
              <a:gd fmla="*/ 59 w 72" name="T28"/>
              <a:gd fmla="*/ 59 h 85" name="T29"/>
              <a:gd fmla="*/ 50 w 72" name="T30"/>
              <a:gd fmla="*/ 75 h 85" name="T31"/>
              <a:gd fmla="*/ 50 w 72" name="T32"/>
              <a:gd fmla="*/ 76 h 85" name="T33"/>
              <a:gd fmla="*/ 51 w 72" name="T34"/>
              <a:gd fmla="*/ 78 h 85" name="T35"/>
              <a:gd fmla="*/ 60 w 72" name="T36"/>
              <a:gd fmla="*/ 59 h 85" name="T37"/>
              <a:gd fmla="*/ 22 w 72" name="T38"/>
              <a:gd fmla="*/ 37 h 85" name="T39"/>
              <a:gd fmla="*/ 22 w 72" name="T40"/>
              <a:gd fmla="*/ 39 h 85" name="T41"/>
              <a:gd fmla="*/ 13 w 72" name="T42"/>
              <a:gd fmla="*/ 54 h 85" name="T43"/>
              <a:gd fmla="*/ 12 w 72" name="T44"/>
              <a:gd fmla="*/ 55 h 85" name="T45"/>
              <a:gd fmla="*/ 21 w 72" name="T46"/>
              <a:gd fmla="*/ 36 h 85" name="T47"/>
              <a:gd fmla="*/ 51 w 72" name="T48"/>
              <a:gd fmla="*/ 57 h 85" name="T49"/>
              <a:gd fmla="*/ 46 w 72" name="T50"/>
              <a:gd fmla="*/ 76 h 85" name="T51"/>
              <a:gd fmla="*/ 14 w 72" name="T52"/>
              <a:gd fmla="*/ 62 h 85" name="T53"/>
              <a:gd fmla="*/ 22 w 72" name="T54"/>
              <a:gd fmla="*/ 53 h 85" name="T55"/>
              <a:gd fmla="*/ 41 w 72" name="T56"/>
              <a:gd fmla="*/ 38 h 85" name="T57"/>
              <a:gd fmla="*/ 45 w 72" name="T58"/>
              <a:gd fmla="*/ 33 h 85" name="T59"/>
              <a:gd fmla="*/ 52 w 72" name="T60"/>
              <a:gd fmla="*/ 35 h 85" name="T61"/>
              <a:gd fmla="*/ 51 w 72" name="T62"/>
              <a:gd fmla="*/ 37 h 85" name="T63"/>
              <a:gd fmla="*/ 51 w 72" name="T64"/>
              <a:gd fmla="*/ 57 h 85" name="T65"/>
              <a:gd fmla="*/ 59 w 72" name="T66"/>
              <a:gd fmla="*/ 7 h 85" name="T67"/>
              <a:gd fmla="*/ 67 w 72" name="T68"/>
              <a:gd fmla="*/ 11 h 85" name="T69"/>
              <a:gd fmla="*/ 54 w 72" name="T70"/>
              <a:gd fmla="*/ 34 h 85" name="T71"/>
              <a:gd fmla="*/ 47 w 72" name="T72"/>
              <a:gd fmla="*/ 31 h 85" name="T73"/>
              <a:gd fmla="*/ 61 w 72" name="T74"/>
              <a:gd fmla="*/ 5 h 85" name="T75"/>
              <a:gd fmla="*/ 68 w 72" name="T76"/>
              <a:gd fmla="*/ 9 h 85" name="T77"/>
              <a:gd fmla="*/ 61 w 72" name="T78"/>
              <a:gd fmla="*/ 6 h 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76" name="Oval 156"/>
          <p:cNvSpPr>
            <a:spLocks noChangeArrowheads="1"/>
          </p:cNvSpPr>
          <p:nvPr/>
        </p:nvSpPr>
        <p:spPr bwMode="auto">
          <a:xfrm>
            <a:off x="1139825" y="3133725"/>
            <a:ext cx="466725" cy="468313"/>
          </a:xfrm>
          <a:prstGeom prst="ellipse">
            <a:avLst/>
          </a:prstGeom>
          <a:solidFill>
            <a:schemeClr val="accent1"/>
          </a:solidFill>
          <a:ln>
            <a:noFill/>
          </a:ln>
          <a:effectLst/>
        </p:spPr>
        <p:txBody>
          <a:bodyPr/>
          <a:lstStyle/>
          <a:p>
            <a:endParaRPr altLang="en-US" lang="zh-CN">
              <a:solidFill>
                <a:schemeClr val="tx1">
                  <a:lumMod val="65000"/>
                  <a:lumOff val="35000"/>
                </a:schemeClr>
              </a:solidFill>
            </a:endParaRPr>
          </a:p>
        </p:txBody>
      </p:sp>
      <p:sp>
        <p:nvSpPr>
          <p:cNvPr id="5277" name="Freeform 157"/>
          <p:cNvSpPr>
            <a:spLocks noEditPoints="1"/>
          </p:cNvSpPr>
          <p:nvPr/>
        </p:nvSpPr>
        <p:spPr bwMode="auto">
          <a:xfrm>
            <a:off x="1303338" y="3289300"/>
            <a:ext cx="168275" cy="187325"/>
          </a:xfrm>
          <a:custGeom>
            <a:gdLst>
              <a:gd fmla="*/ 6 w 60" name="T0"/>
              <a:gd fmla="*/ 52 h 67" name="T1"/>
              <a:gd fmla="*/ 0 w 60" name="T2"/>
              <a:gd fmla="*/ 6 h 67" name="T3"/>
              <a:gd fmla="*/ 42 w 60" name="T4"/>
              <a:gd fmla="*/ 0 h 67" name="T5"/>
              <a:gd fmla="*/ 43 w 60" name="T6"/>
              <a:gd fmla="*/ 8 h 67" name="T7"/>
              <a:gd fmla="*/ 42 w 60" name="T8"/>
              <a:gd fmla="*/ 9 h 67" name="T9"/>
              <a:gd fmla="*/ 41 w 60" name="T10"/>
              <a:gd fmla="*/ 3 h 67" name="T11"/>
              <a:gd fmla="*/ 6 w 60" name="T12"/>
              <a:gd fmla="*/ 1 h 67" name="T13"/>
              <a:gd fmla="*/ 42 w 60" name="T14"/>
              <a:gd fmla="*/ 10 h 67" name="T15"/>
              <a:gd fmla="*/ 43 w 60" name="T16"/>
              <a:gd fmla="*/ 12 h 67" name="T17"/>
              <a:gd fmla="*/ 22 w 60" name="T18"/>
              <a:gd fmla="*/ 13 h 67" name="T19"/>
              <a:gd fmla="*/ 15 w 60" name="T20"/>
              <a:gd fmla="*/ 51 h 67" name="T21"/>
              <a:gd fmla="*/ 58 w 60" name="T22"/>
              <a:gd fmla="*/ 67 h 67" name="T23"/>
              <a:gd fmla="*/ 16 w 60" name="T24"/>
              <a:gd fmla="*/ 61 h 67" name="T25"/>
              <a:gd fmla="*/ 22 w 60" name="T26"/>
              <a:gd fmla="*/ 14 h 67" name="T27"/>
              <a:gd fmla="*/ 60 w 60" name="T28"/>
              <a:gd fmla="*/ 16 h 67" name="T29"/>
              <a:gd fmla="*/ 59 w 60" name="T30"/>
              <a:gd fmla="*/ 24 h 67" name="T31"/>
              <a:gd fmla="*/ 57 w 60" name="T32"/>
              <a:gd fmla="*/ 23 h 67" name="T33"/>
              <a:gd fmla="*/ 56 w 60" name="T34"/>
              <a:gd fmla="*/ 16 h 67" name="T35"/>
              <a:gd fmla="*/ 22 w 60" name="T36"/>
              <a:gd fmla="*/ 25 h 67" name="T37"/>
              <a:gd fmla="*/ 60 w 60" name="T38"/>
              <a:gd fmla="*/ 27 h 67" name="T39"/>
              <a:gd fmla="*/ 58 w 60" name="T40"/>
              <a:gd fmla="*/ 67 h 67" name="T41"/>
              <a:gd fmla="*/ 23 w 60" name="T42"/>
              <a:gd fmla="*/ 18 h 67" name="T43"/>
              <a:gd fmla="*/ 22 w 60" name="T44"/>
              <a:gd fmla="*/ 17 h 67" name="T45"/>
              <a:gd fmla="*/ 55 w 60" name="T46"/>
              <a:gd fmla="*/ 16 h 67" name="T47"/>
              <a:gd fmla="*/ 56 w 60" name="T48"/>
              <a:gd fmla="*/ 17 h 67" name="T49"/>
              <a:gd fmla="*/ 55 w 60" name="T50"/>
              <a:gd fmla="*/ 20 h 67" name="T51"/>
              <a:gd fmla="*/ 22 w 60" name="T52"/>
              <a:gd fmla="*/ 19 h 67" name="T53"/>
              <a:gd fmla="*/ 23 w 60" name="T54"/>
              <a:gd fmla="*/ 18 h 67" name="T55"/>
              <a:gd fmla="*/ 56 w 60" name="T56"/>
              <a:gd fmla="*/ 19 h 67" name="T57"/>
              <a:gd fmla="*/ 55 w 60" name="T58"/>
              <a:gd fmla="*/ 20 h 67" name="T59"/>
              <a:gd fmla="*/ 23 w 60" name="T60"/>
              <a:gd fmla="*/ 22 h 67" name="T61"/>
              <a:gd fmla="*/ 22 w 60" name="T62"/>
              <a:gd fmla="*/ 21 h 67" name="T63"/>
              <a:gd fmla="*/ 55 w 60" name="T64"/>
              <a:gd fmla="*/ 21 h 67" name="T65"/>
              <a:gd fmla="*/ 56 w 60" name="T66"/>
              <a:gd fmla="*/ 22 h 67" name="T67"/>
              <a:gd fmla="*/ 55 w 60" name="T68"/>
              <a:gd fmla="*/ 25 h 67" name="T69"/>
              <a:gd fmla="*/ 22 w 60" name="T70"/>
              <a:gd fmla="*/ 24 h 67" name="T71"/>
              <a:gd fmla="*/ 23 w 60" name="T72"/>
              <a:gd fmla="*/ 23 h 67" name="T73"/>
              <a:gd fmla="*/ 56 w 60" name="T74"/>
              <a:gd fmla="*/ 24 h 67" name="T75"/>
              <a:gd fmla="*/ 55 w 60" name="T76"/>
              <a:gd fmla="*/ 25 h 67" name="T77"/>
              <a:gd fmla="*/ 7 w 60" name="T78"/>
              <a:gd fmla="*/ 3 h 67" name="T79"/>
              <a:gd fmla="*/ 6 w 60" name="T80"/>
              <a:gd fmla="*/ 2 h 67" name="T81"/>
              <a:gd fmla="*/ 39 w 60" name="T82"/>
              <a:gd fmla="*/ 2 h 67" name="T83"/>
              <a:gd fmla="*/ 40 w 60" name="T84"/>
              <a:gd fmla="*/ 2 h 67" name="T85"/>
              <a:gd fmla="*/ 39 w 60" name="T86"/>
              <a:gd fmla="*/ 5 h 67" name="T87"/>
              <a:gd fmla="*/ 6 w 60" name="T88"/>
              <a:gd fmla="*/ 5 h 67" name="T89"/>
              <a:gd fmla="*/ 7 w 60" name="T90"/>
              <a:gd fmla="*/ 4 h 67" name="T91"/>
              <a:gd fmla="*/ 40 w 60" name="T92"/>
              <a:gd fmla="*/ 5 h 67" name="T93"/>
              <a:gd fmla="*/ 39 w 60" name="T94"/>
              <a:gd fmla="*/ 5 h 67" name="T95"/>
              <a:gd fmla="*/ 7 w 60" name="T96"/>
              <a:gd fmla="*/ 8 h 67" name="T97"/>
              <a:gd fmla="*/ 6 w 60" name="T98"/>
              <a:gd fmla="*/ 7 h 67" name="T99"/>
              <a:gd fmla="*/ 39 w 60" name="T100"/>
              <a:gd fmla="*/ 6 h 67" name="T101"/>
              <a:gd fmla="*/ 40 w 60" name="T102"/>
              <a:gd fmla="*/ 7 h 67" name="T103"/>
              <a:gd fmla="*/ 39 w 60" name="T104"/>
              <a:gd fmla="*/ 10 h 67" name="T105"/>
              <a:gd fmla="*/ 6 w 60" name="T106"/>
              <a:gd fmla="*/ 9 h 67" name="T107"/>
              <a:gd fmla="*/ 7 w 60" name="T108"/>
              <a:gd fmla="*/ 8 h 67" name="T109"/>
              <a:gd fmla="*/ 40 w 60" name="T110"/>
              <a:gd fmla="*/ 9 h 67" name="T111"/>
              <a:gd fmla="*/ 39 w 60" name="T112"/>
              <a:gd fmla="*/ 10 h 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79" name="Oval 159"/>
          <p:cNvSpPr>
            <a:spLocks noChangeArrowheads="1"/>
          </p:cNvSpPr>
          <p:nvPr/>
        </p:nvSpPr>
        <p:spPr bwMode="auto">
          <a:xfrm>
            <a:off x="5029200" y="3975100"/>
            <a:ext cx="466725" cy="468313"/>
          </a:xfrm>
          <a:prstGeom prst="ellipse">
            <a:avLst/>
          </a:prstGeom>
          <a:solidFill>
            <a:schemeClr val="tx1">
              <a:lumMod val="75000"/>
              <a:lumOff val="25000"/>
            </a:schemeClr>
          </a:solidFill>
          <a:ln>
            <a:noFill/>
          </a:ln>
          <a:effectLst/>
        </p:spPr>
        <p:txBody>
          <a:bodyPr/>
          <a:lstStyle/>
          <a:p>
            <a:endParaRPr altLang="en-US" lang="zh-CN">
              <a:solidFill>
                <a:schemeClr val="tx1">
                  <a:lumMod val="65000"/>
                  <a:lumOff val="35000"/>
                </a:schemeClr>
              </a:solidFill>
            </a:endParaRPr>
          </a:p>
        </p:txBody>
      </p:sp>
      <p:sp>
        <p:nvSpPr>
          <p:cNvPr id="5280" name="Freeform 160"/>
          <p:cNvSpPr>
            <a:spLocks noEditPoints="1"/>
          </p:cNvSpPr>
          <p:nvPr/>
        </p:nvSpPr>
        <p:spPr bwMode="auto">
          <a:xfrm>
            <a:off x="5187950" y="4102100"/>
            <a:ext cx="152400" cy="217488"/>
          </a:xfrm>
          <a:custGeom>
            <a:gdLst>
              <a:gd fmla="*/ 6 w 55" name="T0"/>
              <a:gd fmla="*/ 68 h 78" name="T1"/>
              <a:gd fmla="*/ 3 w 55" name="T2"/>
              <a:gd fmla="*/ 51 h 78" name="T3"/>
              <a:gd fmla="*/ 0 w 55" name="T4"/>
              <a:gd fmla="*/ 44 h 78" name="T5"/>
              <a:gd fmla="*/ 5 w 55" name="T6"/>
              <a:gd fmla="*/ 36 h 78" name="T7"/>
              <a:gd fmla="*/ 21 w 55" name="T8"/>
              <a:gd fmla="*/ 16 h 78" name="T9"/>
              <a:gd fmla="*/ 17 w 55" name="T10"/>
              <a:gd fmla="*/ 8 h 78" name="T11"/>
              <a:gd fmla="*/ 15 w 55" name="T12"/>
              <a:gd fmla="*/ 8 h 78" name="T13"/>
              <a:gd fmla="*/ 15 w 55" name="T14"/>
              <a:gd fmla="*/ 5 h 78" name="T15"/>
              <a:gd fmla="*/ 26 w 55" name="T16"/>
              <a:gd fmla="*/ 1 h 78" name="T17"/>
              <a:gd fmla="*/ 28 w 55" name="T18"/>
              <a:gd fmla="*/ 1 h 78" name="T19"/>
              <a:gd fmla="*/ 29 w 55" name="T20"/>
              <a:gd fmla="*/ 4 h 78" name="T21"/>
              <a:gd fmla="*/ 28 w 55" name="T22"/>
              <a:gd fmla="*/ 5 h 78" name="T23"/>
              <a:gd fmla="*/ 41 w 55" name="T24"/>
              <a:gd fmla="*/ 42 h 78" name="T25"/>
              <a:gd fmla="*/ 41 w 55" name="T26"/>
              <a:gd fmla="*/ 43 h 78" name="T27"/>
              <a:gd fmla="*/ 40 w 55" name="T28"/>
              <a:gd fmla="*/ 47 h 78" name="T29"/>
              <a:gd fmla="*/ 35 w 55" name="T30"/>
              <a:gd fmla="*/ 46 h 78" name="T31"/>
              <a:gd fmla="*/ 33 w 55" name="T32"/>
              <a:gd fmla="*/ 45 h 78" name="T33"/>
              <a:gd fmla="*/ 32 w 55" name="T34"/>
              <a:gd fmla="*/ 45 h 78" name="T35"/>
              <a:gd fmla="*/ 23 w 55" name="T36"/>
              <a:gd fmla="*/ 27 h 78" name="T37"/>
              <a:gd fmla="*/ 14 w 55" name="T38"/>
              <a:gd fmla="*/ 41 h 78" name="T39"/>
              <a:gd fmla="*/ 13 w 55" name="T40"/>
              <a:gd fmla="*/ 49 h 78" name="T41"/>
              <a:gd fmla="*/ 23 w 55" name="T42"/>
              <a:gd fmla="*/ 68 h 78" name="T43"/>
              <a:gd fmla="*/ 50 w 55" name="T44"/>
              <a:gd fmla="*/ 68 h 78" name="T45"/>
              <a:gd fmla="*/ 54 w 55" name="T46"/>
              <a:gd fmla="*/ 74 h 78" name="T47"/>
              <a:gd fmla="*/ 6 w 55" name="T48"/>
              <a:gd fmla="*/ 78 h 78" name="T49"/>
              <a:gd fmla="*/ 3 w 55" name="T50"/>
              <a:gd fmla="*/ 72 h 78" name="T51"/>
              <a:gd fmla="*/ 7 w 55" name="T52"/>
              <a:gd fmla="*/ 41 h 78" name="T53"/>
              <a:gd fmla="*/ 7 w 55" name="T54"/>
              <a:gd fmla="*/ 48 h 78" name="T55"/>
              <a:gd fmla="*/ 7 w 55" name="T56"/>
              <a:gd fmla="*/ 41 h 78" name="T57"/>
              <a:gd fmla="*/ 51 w 55" name="T58"/>
              <a:gd fmla="*/ 45 h 78" name="T59"/>
              <a:gd fmla="*/ 54 w 55" name="T60"/>
              <a:gd fmla="*/ 48 h 78" name="T61"/>
              <a:gd fmla="*/ 31 w 55" name="T62"/>
              <a:gd fmla="*/ 59 h 78" name="T63"/>
              <a:gd fmla="*/ 27 w 55" name="T64"/>
              <a:gd fmla="*/ 57 h 7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8" w="55">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82" name="Oval 162"/>
          <p:cNvSpPr>
            <a:spLocks noChangeArrowheads="1"/>
          </p:cNvSpPr>
          <p:nvPr/>
        </p:nvSpPr>
        <p:spPr bwMode="auto">
          <a:xfrm>
            <a:off x="5029200" y="3133725"/>
            <a:ext cx="466725" cy="468313"/>
          </a:xfrm>
          <a:prstGeom prst="ellipse">
            <a:avLst/>
          </a:prstGeom>
          <a:solidFill>
            <a:schemeClr val="accent1"/>
          </a:solidFill>
          <a:ln>
            <a:noFill/>
          </a:ln>
          <a:effectLst/>
        </p:spPr>
        <p:txBody>
          <a:bodyPr/>
          <a:lstStyle/>
          <a:p>
            <a:endParaRPr altLang="en-US" lang="zh-CN">
              <a:solidFill>
                <a:schemeClr val="tx1">
                  <a:lumMod val="65000"/>
                  <a:lumOff val="35000"/>
                </a:schemeClr>
              </a:solidFill>
            </a:endParaRPr>
          </a:p>
        </p:txBody>
      </p:sp>
      <p:sp>
        <p:nvSpPr>
          <p:cNvPr id="5283" name="Freeform 163"/>
          <p:cNvSpPr>
            <a:spLocks noEditPoints="1"/>
          </p:cNvSpPr>
          <p:nvPr/>
        </p:nvSpPr>
        <p:spPr bwMode="auto">
          <a:xfrm>
            <a:off x="5146675" y="3267075"/>
            <a:ext cx="230188" cy="236538"/>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85" name="Oval 165"/>
          <p:cNvSpPr>
            <a:spLocks noChangeArrowheads="1"/>
          </p:cNvSpPr>
          <p:nvPr/>
        </p:nvSpPr>
        <p:spPr bwMode="auto">
          <a:xfrm>
            <a:off x="1139825" y="3975100"/>
            <a:ext cx="466725" cy="468313"/>
          </a:xfrm>
          <a:prstGeom prst="ellipse">
            <a:avLst/>
          </a:prstGeom>
          <a:solidFill>
            <a:schemeClr val="tx1">
              <a:lumMod val="75000"/>
              <a:lumOff val="25000"/>
            </a:schemeClr>
          </a:solidFill>
          <a:ln>
            <a:noFill/>
          </a:ln>
          <a:effectLst/>
        </p:spPr>
        <p:txBody>
          <a:bodyPr/>
          <a:lstStyle/>
          <a:p>
            <a:endParaRPr altLang="en-US" lang="zh-CN">
              <a:solidFill>
                <a:schemeClr val="tx1">
                  <a:lumMod val="65000"/>
                  <a:lumOff val="35000"/>
                </a:schemeClr>
              </a:solidFill>
            </a:endParaRPr>
          </a:p>
        </p:txBody>
      </p:sp>
      <p:sp>
        <p:nvSpPr>
          <p:cNvPr id="5286" name="Freeform 166"/>
          <p:cNvSpPr>
            <a:spLocks noEditPoints="1"/>
          </p:cNvSpPr>
          <p:nvPr/>
        </p:nvSpPr>
        <p:spPr bwMode="auto">
          <a:xfrm>
            <a:off x="1258888" y="4095750"/>
            <a:ext cx="228600" cy="228600"/>
          </a:xfrm>
          <a:custGeom>
            <a:gdLst>
              <a:gd fmla="*/ 82 w 82" name="T0"/>
              <a:gd fmla="*/ 41 h 82" name="T1"/>
              <a:gd fmla="*/ 0 w 82" name="T2"/>
              <a:gd fmla="*/ 41 h 82" name="T3"/>
              <a:gd fmla="*/ 63 w 82" name="T4"/>
              <a:gd fmla="*/ 43 h 82" name="T5"/>
              <a:gd fmla="*/ 67 w 82" name="T6"/>
              <a:gd fmla="*/ 35 h 82" name="T7"/>
              <a:gd fmla="*/ 74 w 82" name="T8"/>
              <a:gd fmla="*/ 39 h 82" name="T9"/>
              <a:gd fmla="*/ 76 w 82" name="T10"/>
              <a:gd fmla="*/ 33 h 82" name="T11"/>
              <a:gd fmla="*/ 76 w 82" name="T12"/>
              <a:gd fmla="*/ 41 h 82" name="T13"/>
              <a:gd fmla="*/ 76 w 82" name="T14"/>
              <a:gd fmla="*/ 44 h 82" name="T15"/>
              <a:gd fmla="*/ 76 w 82" name="T16"/>
              <a:gd fmla="*/ 46 h 82" name="T17"/>
              <a:gd fmla="*/ 75 w 82" name="T18"/>
              <a:gd fmla="*/ 46 h 82" name="T19"/>
              <a:gd fmla="*/ 72 w 82" name="T20"/>
              <a:gd fmla="*/ 44 h 82" name="T21"/>
              <a:gd fmla="*/ 72 w 82" name="T22"/>
              <a:gd fmla="*/ 47 h 82" name="T23"/>
              <a:gd fmla="*/ 75 w 82" name="T24"/>
              <a:gd fmla="*/ 49 h 82" name="T25"/>
              <a:gd fmla="*/ 41 w 82" name="T26"/>
              <a:gd fmla="*/ 76 h 82" name="T27"/>
              <a:gd fmla="*/ 41 w 82" name="T28"/>
              <a:gd fmla="*/ 5 h 82" name="T29"/>
              <a:gd fmla="*/ 52 w 82" name="T30"/>
              <a:gd fmla="*/ 8 h 82" name="T31"/>
              <a:gd fmla="*/ 37 w 82" name="T32"/>
              <a:gd fmla="*/ 15 h 82" name="T33"/>
              <a:gd fmla="*/ 30 w 82" name="T34"/>
              <a:gd fmla="*/ 17 h 82" name="T35"/>
              <a:gd fmla="*/ 29 w 82" name="T36"/>
              <a:gd fmla="*/ 24 h 82" name="T37"/>
              <a:gd fmla="*/ 26 w 82" name="T38"/>
              <a:gd fmla="*/ 29 h 82" name="T39"/>
              <a:gd fmla="*/ 24 w 82" name="T40"/>
              <a:gd fmla="*/ 31 h 82" name="T41"/>
              <a:gd fmla="*/ 26 w 82" name="T42"/>
              <a:gd fmla="*/ 33 h 82" name="T43"/>
              <a:gd fmla="*/ 29 w 82" name="T44"/>
              <a:gd fmla="*/ 32 h 82" name="T45"/>
              <a:gd fmla="*/ 33 w 82" name="T46"/>
              <a:gd fmla="*/ 28 h 82" name="T47"/>
              <a:gd fmla="*/ 38 w 82" name="T48"/>
              <a:gd fmla="*/ 30 h 82" name="T49"/>
              <a:gd fmla="*/ 41 w 82" name="T50"/>
              <a:gd fmla="*/ 34 h 82" name="T51"/>
              <a:gd fmla="*/ 35 w 82" name="T52"/>
              <a:gd fmla="*/ 34 h 82" name="T53"/>
              <a:gd fmla="*/ 32 w 82" name="T54"/>
              <a:gd fmla="*/ 32 h 82" name="T55"/>
              <a:gd fmla="*/ 25 w 82" name="T56"/>
              <a:gd fmla="*/ 37 h 82" name="T57"/>
              <a:gd fmla="*/ 23 w 82" name="T58"/>
              <a:gd fmla="*/ 46 h 82" name="T59"/>
              <a:gd fmla="*/ 28 w 82" name="T60"/>
              <a:gd fmla="*/ 51 h 82" name="T61"/>
              <a:gd fmla="*/ 35 w 82" name="T62"/>
              <a:gd fmla="*/ 51 h 82" name="T63"/>
              <a:gd fmla="*/ 43 w 82" name="T64"/>
              <a:gd fmla="*/ 70 h 82" name="T65"/>
              <a:gd fmla="*/ 49 w 82" name="T66"/>
              <a:gd fmla="*/ 57 h 82" name="T67"/>
              <a:gd fmla="*/ 49 w 82" name="T68"/>
              <a:gd fmla="*/ 44 h 82" name="T69"/>
              <a:gd fmla="*/ 44 w 82" name="T70"/>
              <a:gd fmla="*/ 38 h 82" name="T71"/>
              <a:gd fmla="*/ 47 w 82" name="T72"/>
              <a:gd fmla="*/ 41 h 82" name="T73"/>
              <a:gd fmla="*/ 53 w 82" name="T74"/>
              <a:gd fmla="*/ 37 h 82" name="T75"/>
              <a:gd fmla="*/ 50 w 82" name="T76"/>
              <a:gd fmla="*/ 34 h 82" name="T77"/>
              <a:gd fmla="*/ 55 w 82" name="T78"/>
              <a:gd fmla="*/ 34 h 82" name="T79"/>
              <a:gd fmla="*/ 62 w 82" name="T80"/>
              <a:gd fmla="*/ 43 h 82" name="T81"/>
              <a:gd fmla="*/ 51 w 82" name="T82"/>
              <a:gd fmla="*/ 58 h 82" name="T83"/>
              <a:gd fmla="*/ 49 w 82" name="T84"/>
              <a:gd fmla="*/ 63 h 82" name="T85"/>
              <a:gd fmla="*/ 52 w 82" name="T86"/>
              <a:gd fmla="*/ 58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5287" name="Rectangle 167"/>
          <p:cNvSpPr>
            <a:spLocks noChangeArrowheads="1"/>
          </p:cNvSpPr>
          <p:nvPr/>
        </p:nvSpPr>
        <p:spPr bwMode="auto">
          <a:xfrm>
            <a:off x="1717675" y="144938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88" name="Rectangle 168"/>
          <p:cNvSpPr>
            <a:spLocks noChangeArrowheads="1"/>
          </p:cNvSpPr>
          <p:nvPr/>
        </p:nvSpPr>
        <p:spPr bwMode="auto">
          <a:xfrm>
            <a:off x="1717675" y="230028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89" name="Rectangle 169"/>
          <p:cNvSpPr>
            <a:spLocks noChangeArrowheads="1"/>
          </p:cNvSpPr>
          <p:nvPr/>
        </p:nvSpPr>
        <p:spPr bwMode="auto">
          <a:xfrm>
            <a:off x="1717675" y="3132139"/>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90" name="Rectangle 170"/>
          <p:cNvSpPr>
            <a:spLocks noChangeArrowheads="1"/>
          </p:cNvSpPr>
          <p:nvPr/>
        </p:nvSpPr>
        <p:spPr bwMode="auto">
          <a:xfrm>
            <a:off x="1717675" y="398938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91" name="Rectangle 171"/>
          <p:cNvSpPr>
            <a:spLocks noChangeArrowheads="1"/>
          </p:cNvSpPr>
          <p:nvPr/>
        </p:nvSpPr>
        <p:spPr bwMode="auto">
          <a:xfrm>
            <a:off x="5605463" y="144938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92" name="Rectangle 172"/>
          <p:cNvSpPr>
            <a:spLocks noChangeArrowheads="1"/>
          </p:cNvSpPr>
          <p:nvPr/>
        </p:nvSpPr>
        <p:spPr bwMode="auto">
          <a:xfrm>
            <a:off x="5605463" y="230028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93" name="Rectangle 173"/>
          <p:cNvSpPr>
            <a:spLocks noChangeArrowheads="1"/>
          </p:cNvSpPr>
          <p:nvPr/>
        </p:nvSpPr>
        <p:spPr bwMode="auto">
          <a:xfrm>
            <a:off x="5605463" y="3132139"/>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294" name="Rectangle 174"/>
          <p:cNvSpPr>
            <a:spLocks noChangeArrowheads="1"/>
          </p:cNvSpPr>
          <p:nvPr/>
        </p:nvSpPr>
        <p:spPr bwMode="auto">
          <a:xfrm>
            <a:off x="5605463" y="398938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72" name="TextBox 71"/>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73"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63" name="Rectangle 27"/>
          <p:cNvSpPr>
            <a:spLocks noChangeArrowheads="1"/>
          </p:cNvSpPr>
          <p:nvPr/>
        </p:nvSpPr>
        <p:spPr bwMode="auto">
          <a:xfrm>
            <a:off x="650875" y="1688005"/>
            <a:ext cx="2159000" cy="4023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tx1">
                    <a:lumMod val="50000"/>
                    <a:lumOff val="50000"/>
                  </a:schemeClr>
                </a:solidFill>
              </a:rPr>
              <a:t>TOPIC HEADER HERE</a:t>
            </a:r>
          </a:p>
          <a:p>
            <a:pPr>
              <a:lnSpc>
                <a:spcPct val="120000"/>
              </a:lnSpc>
              <a:buFont typeface="Arial"/>
              <a:buNone/>
            </a:pPr>
            <a:endParaRPr altLang="en-US" b="1" lang="zh-CN" sz="1000">
              <a:solidFill>
                <a:schemeClr val="tx1">
                  <a:lumMod val="50000"/>
                  <a:lumOff val="50000"/>
                </a:schemeClr>
              </a:solidFill>
            </a:endParaRP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a:p>
            <a:pPr>
              <a:lnSpc>
                <a:spcPct val="120000"/>
              </a:lnSpc>
              <a:buFont typeface="Arial"/>
              <a:buNone/>
            </a:pPr>
            <a:endParaRPr altLang="en-US" b="1" lang="zh-CN" sz="1000">
              <a:solidFill>
                <a:schemeClr val="tx1">
                  <a:lumMod val="50000"/>
                  <a:lumOff val="50000"/>
                </a:schemeClr>
              </a:solidFill>
            </a:endParaRP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a:t>
            </a:r>
          </a:p>
          <a:p>
            <a:pPr>
              <a:lnSpc>
                <a:spcPct val="120000"/>
              </a:lnSpc>
              <a:buFont typeface="Arial"/>
              <a:buNone/>
            </a:pPr>
            <a:endParaRPr altLang="en-US" b="1" lang="zh-CN" sz="1000">
              <a:solidFill>
                <a:schemeClr val="tx1">
                  <a:lumMod val="50000"/>
                  <a:lumOff val="50000"/>
                </a:schemeClr>
              </a:solidFill>
            </a:endParaRPr>
          </a:p>
          <a:p>
            <a:pPr>
              <a:lnSpc>
                <a:spcPct val="120000"/>
              </a:lnSpc>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a:t>
            </a:r>
          </a:p>
        </p:txBody>
      </p:sp>
      <p:sp>
        <p:nvSpPr>
          <p:cNvPr descr="33" id="39964" name="Rectangle 28"/>
          <p:cNvSpPr>
            <a:spLocks noChangeArrowheads="1"/>
          </p:cNvSpPr>
          <p:nvPr/>
        </p:nvSpPr>
        <p:spPr bwMode="auto">
          <a:xfrm>
            <a:off x="3275013" y="1634030"/>
            <a:ext cx="5329237" cy="1257300"/>
          </a:xfrm>
          <a:prstGeom prst="rect">
            <a:avLst/>
          </a:prstGeom>
          <a:blipFill dpi="0" rotWithShape="1">
            <a:blip r:embed="rId2">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descr="Money副本" id="39965" name="Rectangle 29"/>
          <p:cNvSpPr>
            <a:spLocks noChangeArrowheads="1"/>
          </p:cNvSpPr>
          <p:nvPr/>
        </p:nvSpPr>
        <p:spPr bwMode="auto">
          <a:xfrm>
            <a:off x="3275013" y="2965942"/>
            <a:ext cx="5329237" cy="1235075"/>
          </a:xfrm>
          <a:prstGeom prst="rect">
            <a:avLst/>
          </a:prstGeom>
          <a:blipFill dpi="0" rotWithShape="1">
            <a:blip r:embed="rId3">
              <a:extLst>
                <a:ext uri="{28A0092B-C50C-407E-A947-70E740481C1C}">
                  <a14:useLocalDpi val="0"/>
                </a:ext>
              </a:extLst>
            </a:blip>
            <a:stretch>
              <a:fillRect/>
            </a:stretch>
          </a:blipFill>
          <a:ln>
            <a:noFill/>
          </a:ln>
          <a:effectLst/>
          <a:extLst/>
        </p:spPr>
        <p:txBody>
          <a:bodyPr anchor="ctr" wrap="none"/>
          <a:lstStyle/>
          <a:p>
            <a:endParaRPr altLang="en-US" lang="zh-CN"/>
          </a:p>
        </p:txBody>
      </p:sp>
      <p:sp>
        <p:nvSpPr>
          <p:cNvPr id="39969" name="Line 33"/>
          <p:cNvSpPr>
            <a:spLocks noChangeShapeType="1"/>
          </p:cNvSpPr>
          <p:nvPr/>
        </p:nvSpPr>
        <p:spPr bwMode="auto">
          <a:xfrm flipH="1">
            <a:off x="3014663" y="1616567"/>
            <a:ext cx="0" cy="258445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8" name="TextBox 47"/>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49"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library" id="37920" name="Rectangle 32"/>
          <p:cNvSpPr>
            <a:spLocks noChangeArrowheads="1"/>
          </p:cNvSpPr>
          <p:nvPr/>
        </p:nvSpPr>
        <p:spPr bwMode="auto">
          <a:xfrm>
            <a:off x="5075238" y="1181100"/>
            <a:ext cx="2017712" cy="2170113"/>
          </a:xfrm>
          <a:prstGeom prst="rect">
            <a:avLst/>
          </a:prstGeom>
          <a:blipFill dpi="0" rotWithShape="1">
            <a:blip r:embed="rId2"/>
            <a:stretch>
              <a:fillRect r="-62010"/>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7921" name="Rectangle 33"/>
          <p:cNvSpPr>
            <a:spLocks noChangeArrowheads="1"/>
          </p:cNvSpPr>
          <p:nvPr/>
        </p:nvSpPr>
        <p:spPr bwMode="auto">
          <a:xfrm>
            <a:off x="5075238" y="3414713"/>
            <a:ext cx="2017712" cy="1247775"/>
          </a:xfrm>
          <a:prstGeom prst="rect">
            <a:avLst/>
          </a:prstGeom>
          <a:solidFill>
            <a:schemeClr val="tx1">
              <a:lumMod val="75000"/>
              <a:lumOff val="25000"/>
            </a:schemeClr>
          </a:solidFill>
          <a:ln>
            <a:noFill/>
          </a:ln>
        </p:spPr>
        <p:txBody>
          <a:bodyPr/>
          <a:lstStyle/>
          <a:p>
            <a:endParaRPr altLang="en-US" lang="zh-CN"/>
          </a:p>
        </p:txBody>
      </p:sp>
      <p:sp>
        <p:nvSpPr>
          <p:cNvPr id="37922" name="Rectangle 34"/>
          <p:cNvSpPr>
            <a:spLocks noChangeArrowheads="1"/>
          </p:cNvSpPr>
          <p:nvPr/>
        </p:nvSpPr>
        <p:spPr bwMode="auto">
          <a:xfrm>
            <a:off x="7154863" y="1181100"/>
            <a:ext cx="1987550" cy="1260475"/>
          </a:xfrm>
          <a:prstGeom prst="rect">
            <a:avLst/>
          </a:prstGeom>
          <a:solidFill>
            <a:schemeClr val="accent1"/>
          </a:solidFill>
          <a:ln>
            <a:noFill/>
          </a:ln>
        </p:spPr>
        <p:txBody>
          <a:bodyPr/>
          <a:lstStyle/>
          <a:p>
            <a:endParaRPr altLang="en-US" lang="zh-CN"/>
          </a:p>
        </p:txBody>
      </p:sp>
      <p:sp>
        <p:nvSpPr>
          <p:cNvPr descr="Dreamy_Images_21" id="37923" name="Rectangle 35"/>
          <p:cNvSpPr>
            <a:spLocks noChangeArrowheads="1"/>
          </p:cNvSpPr>
          <p:nvPr/>
        </p:nvSpPr>
        <p:spPr bwMode="auto">
          <a:xfrm>
            <a:off x="7154863" y="2509838"/>
            <a:ext cx="1987550" cy="2152650"/>
          </a:xfrm>
          <a:prstGeom prst="rect">
            <a:avLst/>
          </a:prstGeom>
          <a:blipFill dpi="0" rotWithShape="1">
            <a:blip r:embed="rId3"/>
            <a:stretch>
              <a:fillRect r="-44409"/>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7924" name="Rectangle 36"/>
          <p:cNvSpPr>
            <a:spLocks noChangeArrowheads="1"/>
          </p:cNvSpPr>
          <p:nvPr/>
        </p:nvSpPr>
        <p:spPr bwMode="auto">
          <a:xfrm>
            <a:off x="7334250" y="1319213"/>
            <a:ext cx="1655763" cy="6217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400">
                <a:solidFill>
                  <a:schemeClr val="bg1"/>
                </a:solidFill>
                <a:latin charset="0" pitchFamily="34" typeface="Impact"/>
              </a:rPr>
              <a:t>01 BUSINESS SECTION</a:t>
            </a:r>
          </a:p>
          <a:p>
            <a:pPr>
              <a:buFont typeface="Arial"/>
              <a:buNone/>
            </a:pPr>
            <a:r>
              <a:rPr altLang="zh-CN" lang="en-US" sz="2400">
                <a:solidFill>
                  <a:schemeClr val="bg1"/>
                </a:solidFill>
                <a:latin charset="0" pitchFamily="34" typeface="Impact"/>
              </a:rPr>
              <a:t>We have many PowerPoint templates that has been specifically designed to help anyone that is stepping into the world of PowerPoint for the very first time. </a:t>
            </a:r>
          </a:p>
        </p:txBody>
      </p:sp>
      <p:sp>
        <p:nvSpPr>
          <p:cNvPr id="37925" name="Rectangle 37"/>
          <p:cNvSpPr>
            <a:spLocks noChangeArrowheads="1"/>
          </p:cNvSpPr>
          <p:nvPr/>
        </p:nvSpPr>
        <p:spPr bwMode="auto">
          <a:xfrm>
            <a:off x="5264150" y="3554413"/>
            <a:ext cx="1655763" cy="6217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400">
                <a:solidFill>
                  <a:schemeClr val="bg1"/>
                </a:solidFill>
                <a:latin charset="0" pitchFamily="34" typeface="Impact"/>
              </a:rPr>
              <a:t>02 BUSINESS SECTION</a:t>
            </a:r>
          </a:p>
          <a:p>
            <a:pPr>
              <a:buFont typeface="Arial"/>
              <a:buNone/>
            </a:pPr>
            <a:r>
              <a:rPr altLang="zh-CN" lang="en-US" sz="2400">
                <a:solidFill>
                  <a:schemeClr val="bg1"/>
                </a:solidFill>
                <a:latin charset="0" pitchFamily="34" typeface="Impact"/>
              </a:rPr>
              <a:t>We have many PowerPoint templates that has been specifically designed to help anyone that is stepping into the world of PowerPoint for the very first time. </a:t>
            </a:r>
          </a:p>
        </p:txBody>
      </p:sp>
      <p:sp>
        <p:nvSpPr>
          <p:cNvPr id="37926" name="Rectangle 38"/>
          <p:cNvSpPr>
            <a:spLocks noChangeArrowheads="1"/>
          </p:cNvSpPr>
          <p:nvPr/>
        </p:nvSpPr>
        <p:spPr bwMode="auto">
          <a:xfrm>
            <a:off x="611188" y="1809750"/>
            <a:ext cx="4248150"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 typeface="Arial"/>
              <a:buNone/>
            </a:pPr>
            <a:r>
              <a:rPr altLang="zh-CN" lang="en-US" sz="8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37927" name="Rectangle 39"/>
          <p:cNvSpPr>
            <a:spLocks noChangeArrowheads="1"/>
          </p:cNvSpPr>
          <p:nvPr/>
        </p:nvSpPr>
        <p:spPr bwMode="auto">
          <a:xfrm>
            <a:off x="709613" y="1522413"/>
            <a:ext cx="211296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lang="zh-CN" sz="1000">
                <a:solidFill>
                  <a:schemeClr val="accent1"/>
                </a:solidFill>
              </a:rPr>
              <a:t>WHAT MAKES US DIFFERENT?</a:t>
            </a:r>
          </a:p>
        </p:txBody>
      </p:sp>
      <p:sp>
        <p:nvSpPr>
          <p:cNvPr id="37929" name="Oval 41"/>
          <p:cNvSpPr>
            <a:spLocks noChangeArrowheads="1"/>
          </p:cNvSpPr>
          <p:nvPr/>
        </p:nvSpPr>
        <p:spPr bwMode="auto">
          <a:xfrm>
            <a:off x="709613" y="3865563"/>
            <a:ext cx="441325" cy="444500"/>
          </a:xfrm>
          <a:prstGeom prst="ellipse">
            <a:avLst/>
          </a:prstGeom>
          <a:solidFill>
            <a:schemeClr val="accent1"/>
          </a:solidFill>
          <a:ln>
            <a:noFill/>
          </a:ln>
          <a:effectLst/>
        </p:spPr>
        <p:txBody>
          <a:bodyPr/>
          <a:lstStyle/>
          <a:p>
            <a:endParaRPr altLang="en-US" lang="zh-CN">
              <a:solidFill>
                <a:schemeClr val="tx1">
                  <a:lumMod val="65000"/>
                  <a:lumOff val="35000"/>
                </a:schemeClr>
              </a:solidFill>
            </a:endParaRPr>
          </a:p>
        </p:txBody>
      </p:sp>
      <p:sp>
        <p:nvSpPr>
          <p:cNvPr id="37930" name="Freeform 42"/>
          <p:cNvSpPr/>
          <p:nvPr/>
        </p:nvSpPr>
        <p:spPr bwMode="auto">
          <a:xfrm>
            <a:off x="831850" y="4008438"/>
            <a:ext cx="196850" cy="153987"/>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7932" name="Oval 44"/>
          <p:cNvSpPr>
            <a:spLocks noChangeArrowheads="1"/>
          </p:cNvSpPr>
          <p:nvPr/>
        </p:nvSpPr>
        <p:spPr bwMode="auto">
          <a:xfrm>
            <a:off x="2868613" y="3865563"/>
            <a:ext cx="441325" cy="444500"/>
          </a:xfrm>
          <a:prstGeom prst="ellipse">
            <a:avLst/>
          </a:prstGeom>
          <a:solidFill>
            <a:schemeClr val="tx1">
              <a:lumMod val="75000"/>
              <a:lumOff val="25000"/>
            </a:schemeClr>
          </a:solidFill>
          <a:ln>
            <a:noFill/>
          </a:ln>
          <a:effectLst/>
        </p:spPr>
        <p:txBody>
          <a:bodyPr/>
          <a:lstStyle/>
          <a:p>
            <a:endParaRPr altLang="en-US" lang="zh-CN"/>
          </a:p>
        </p:txBody>
      </p:sp>
      <p:sp>
        <p:nvSpPr>
          <p:cNvPr id="37933" name="Freeform 45"/>
          <p:cNvSpPr/>
          <p:nvPr/>
        </p:nvSpPr>
        <p:spPr bwMode="auto">
          <a:xfrm>
            <a:off x="3040063" y="3987800"/>
            <a:ext cx="104775" cy="200025"/>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7934" name="Rectangle 46"/>
          <p:cNvSpPr>
            <a:spLocks noChangeArrowheads="1"/>
          </p:cNvSpPr>
          <p:nvPr/>
        </p:nvSpPr>
        <p:spPr bwMode="auto">
          <a:xfrm>
            <a:off x="1300163" y="3898900"/>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tx1">
                    <a:lumMod val="50000"/>
                    <a:lumOff val="50000"/>
                  </a:schemeClr>
                </a:solidFill>
                <a:ea charset="-122" pitchFamily="34" typeface="微软雅黑"/>
              </a:rPr>
              <a:t>We have many PowerPoint templates that has been specifically designed.</a:t>
            </a:r>
          </a:p>
        </p:txBody>
      </p:sp>
      <p:sp>
        <p:nvSpPr>
          <p:cNvPr id="37935" name="Rectangle 47"/>
          <p:cNvSpPr>
            <a:spLocks noChangeArrowheads="1"/>
          </p:cNvSpPr>
          <p:nvPr/>
        </p:nvSpPr>
        <p:spPr bwMode="auto">
          <a:xfrm>
            <a:off x="3459163" y="3898900"/>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800">
                <a:solidFill>
                  <a:schemeClr val="tx1">
                    <a:lumMod val="50000"/>
                    <a:lumOff val="50000"/>
                  </a:schemeClr>
                </a:solidFill>
                <a:ea charset="-122" pitchFamily="34" typeface="微软雅黑"/>
              </a:rPr>
              <a:t>We have many PowerPoint templates that has been specifically designed.</a:t>
            </a:r>
          </a:p>
        </p:txBody>
      </p:sp>
      <p:sp>
        <p:nvSpPr>
          <p:cNvPr id="58" name="TextBox 57"/>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59"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428" name="Group 44"/>
          <p:cNvGrpSpPr/>
          <p:nvPr/>
        </p:nvGrpSpPr>
        <p:grpSpPr>
          <a:xfrm>
            <a:off x="2627313" y="1348741"/>
            <a:ext cx="3887787" cy="3409950"/>
            <a:chExt cx="2449" cy="2148"/>
          </a:xfrm>
        </p:grpSpPr>
        <p:pic>
          <p:nvPicPr>
            <p:cNvPr descr="iPhone_5S_freebie" id="16429" name="Picture 45"/>
            <p:cNvPicPr>
              <a:picLocks noChangeArrowheads="1" noChangeAspect="1"/>
            </p:cNvPicPr>
            <p:nvPr/>
          </p:nvPicPr>
          <p:blipFill>
            <a:blip r:embed="rId2">
              <a:extLst>
                <a:ext uri="{28A0092B-C50C-407E-A947-70E740481C1C}">
                  <a14:useLocalDpi val="0"/>
                </a:ext>
              </a:extLst>
            </a:blip>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0111220362419802e801c5ef8副本" id="16430" name="Rectangle 46"/>
            <p:cNvSpPr>
              <a:spLocks noChangeArrowheads="1"/>
            </p:cNvSpPr>
            <p:nvPr/>
          </p:nvSpPr>
          <p:spPr bwMode="auto">
            <a:xfrm>
              <a:off x="825" y="294"/>
              <a:ext cx="807" cy="1424"/>
            </a:xfrm>
            <a:prstGeom prst="rect">
              <a:avLst/>
            </a:prstGeom>
            <a:blipFill dpi="0" rotWithShape="1">
              <a:blip r:embed="rId3"/>
              <a:stretch>
                <a:fillRect r="-7874"/>
              </a:stretch>
            </a:blipFill>
            <a:ln w="63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sp>
        <p:nvSpPr>
          <p:cNvPr id="16431" name="Oval 47"/>
          <p:cNvSpPr>
            <a:spLocks noChangeArrowheads="1"/>
          </p:cNvSpPr>
          <p:nvPr/>
        </p:nvSpPr>
        <p:spPr bwMode="auto">
          <a:xfrm>
            <a:off x="5665788" y="1709103"/>
            <a:ext cx="546100" cy="542925"/>
          </a:xfrm>
          <a:prstGeom prst="ellipse">
            <a:avLst/>
          </a:prstGeom>
          <a:solidFill>
            <a:schemeClr val="accent1"/>
          </a:solidFill>
          <a:ln>
            <a:noFill/>
          </a:ln>
          <a:effectLst/>
        </p:spPr>
        <p:txBody>
          <a:bodyPr/>
          <a:lstStyle/>
          <a:p>
            <a:pPr algn="ctr"/>
            <a:r>
              <a:rPr altLang="zh-CN" lang="en-US">
                <a:solidFill>
                  <a:schemeClr val="bg1"/>
                </a:solidFill>
                <a:latin charset="0" pitchFamily="34" typeface="Impact"/>
              </a:rPr>
              <a:t>4</a:t>
            </a:r>
          </a:p>
        </p:txBody>
      </p:sp>
      <p:sp>
        <p:nvSpPr>
          <p:cNvPr id="16432" name="Oval 48"/>
          <p:cNvSpPr>
            <a:spLocks noChangeArrowheads="1"/>
          </p:cNvSpPr>
          <p:nvPr/>
        </p:nvSpPr>
        <p:spPr bwMode="auto">
          <a:xfrm>
            <a:off x="5667375" y="2644141"/>
            <a:ext cx="546100" cy="542925"/>
          </a:xfrm>
          <a:prstGeom prst="ellipse">
            <a:avLst/>
          </a:prstGeom>
          <a:solidFill>
            <a:schemeClr val="tx1">
              <a:lumMod val="75000"/>
              <a:lumOff val="25000"/>
            </a:schemeClr>
          </a:solidFill>
          <a:ln>
            <a:noFill/>
          </a:ln>
          <a:effectLst/>
        </p:spPr>
        <p:txBody>
          <a:bodyPr/>
          <a:lstStyle/>
          <a:p>
            <a:pPr algn="ctr"/>
            <a:r>
              <a:rPr altLang="zh-CN" lang="en-US">
                <a:solidFill>
                  <a:schemeClr val="bg1"/>
                </a:solidFill>
                <a:latin charset="0" pitchFamily="34" typeface="Impact"/>
              </a:rPr>
              <a:t>5</a:t>
            </a:r>
          </a:p>
        </p:txBody>
      </p:sp>
      <p:sp>
        <p:nvSpPr>
          <p:cNvPr id="16433" name="Oval 49"/>
          <p:cNvSpPr>
            <a:spLocks noChangeArrowheads="1"/>
          </p:cNvSpPr>
          <p:nvPr/>
        </p:nvSpPr>
        <p:spPr bwMode="auto">
          <a:xfrm>
            <a:off x="5667375" y="3568066"/>
            <a:ext cx="546100" cy="542925"/>
          </a:xfrm>
          <a:prstGeom prst="ellipse">
            <a:avLst/>
          </a:prstGeom>
          <a:solidFill>
            <a:schemeClr val="accent1"/>
          </a:solidFill>
          <a:ln>
            <a:noFill/>
          </a:ln>
          <a:effectLst/>
        </p:spPr>
        <p:txBody>
          <a:bodyPr/>
          <a:lstStyle/>
          <a:p>
            <a:pPr algn="ctr"/>
            <a:r>
              <a:rPr altLang="zh-CN" lang="en-US">
                <a:solidFill>
                  <a:schemeClr val="bg1"/>
                </a:solidFill>
                <a:latin charset="0" pitchFamily="34" typeface="Impact"/>
              </a:rPr>
              <a:t>6</a:t>
            </a:r>
          </a:p>
        </p:txBody>
      </p:sp>
      <p:sp>
        <p:nvSpPr>
          <p:cNvPr id="16434" name="Rectangle 50"/>
          <p:cNvSpPr>
            <a:spLocks noChangeArrowheads="1"/>
          </p:cNvSpPr>
          <p:nvPr/>
        </p:nvSpPr>
        <p:spPr bwMode="auto">
          <a:xfrm>
            <a:off x="6372225" y="172180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50000"/>
                    <a:lumOff val="50000"/>
                  </a:schemeClr>
                </a:solidFill>
              </a:rPr>
              <a:t>Head Title</a:t>
            </a:r>
          </a:p>
          <a:p>
            <a:pP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6435" name="Rectangle 51"/>
          <p:cNvSpPr>
            <a:spLocks noChangeArrowheads="1"/>
          </p:cNvSpPr>
          <p:nvPr/>
        </p:nvSpPr>
        <p:spPr bwMode="auto">
          <a:xfrm>
            <a:off x="6372225" y="264255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50000"/>
                    <a:lumOff val="50000"/>
                  </a:schemeClr>
                </a:solidFill>
              </a:rPr>
              <a:t>Head Title</a:t>
            </a:r>
          </a:p>
          <a:p>
            <a:pP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6436" name="Rectangle 52"/>
          <p:cNvSpPr>
            <a:spLocks noChangeArrowheads="1"/>
          </p:cNvSpPr>
          <p:nvPr/>
        </p:nvSpPr>
        <p:spPr bwMode="auto">
          <a:xfrm>
            <a:off x="6372225" y="357600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tx1">
                    <a:lumMod val="50000"/>
                    <a:lumOff val="50000"/>
                  </a:schemeClr>
                </a:solidFill>
              </a:rPr>
              <a:t>Head Title</a:t>
            </a:r>
          </a:p>
          <a:p>
            <a:pP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6437" name="Oval 53"/>
          <p:cNvSpPr>
            <a:spLocks noChangeArrowheads="1"/>
          </p:cNvSpPr>
          <p:nvPr/>
        </p:nvSpPr>
        <p:spPr bwMode="auto">
          <a:xfrm>
            <a:off x="2941638" y="1709103"/>
            <a:ext cx="546100" cy="542925"/>
          </a:xfrm>
          <a:prstGeom prst="ellipse">
            <a:avLst/>
          </a:prstGeom>
          <a:solidFill>
            <a:schemeClr val="accent1"/>
          </a:solidFill>
          <a:ln>
            <a:noFill/>
          </a:ln>
          <a:effectLst/>
        </p:spPr>
        <p:txBody>
          <a:bodyPr/>
          <a:lstStyle/>
          <a:p>
            <a:pPr algn="ctr"/>
            <a:r>
              <a:rPr altLang="zh-CN" lang="en-US">
                <a:solidFill>
                  <a:schemeClr val="bg1"/>
                </a:solidFill>
                <a:latin charset="0" pitchFamily="34" typeface="Impact"/>
              </a:rPr>
              <a:t>1</a:t>
            </a:r>
          </a:p>
        </p:txBody>
      </p:sp>
      <p:sp>
        <p:nvSpPr>
          <p:cNvPr id="16438" name="Oval 54"/>
          <p:cNvSpPr>
            <a:spLocks noChangeArrowheads="1"/>
          </p:cNvSpPr>
          <p:nvPr/>
        </p:nvSpPr>
        <p:spPr bwMode="auto">
          <a:xfrm>
            <a:off x="2943225" y="2644141"/>
            <a:ext cx="546100" cy="542925"/>
          </a:xfrm>
          <a:prstGeom prst="ellipse">
            <a:avLst/>
          </a:prstGeom>
          <a:solidFill>
            <a:schemeClr val="tx1">
              <a:lumMod val="75000"/>
              <a:lumOff val="25000"/>
            </a:schemeClr>
          </a:solidFill>
          <a:ln>
            <a:noFill/>
          </a:ln>
          <a:effectLst/>
        </p:spPr>
        <p:txBody>
          <a:bodyPr/>
          <a:lstStyle/>
          <a:p>
            <a:pPr algn="ctr"/>
            <a:r>
              <a:rPr altLang="zh-CN" lang="en-US">
                <a:solidFill>
                  <a:schemeClr val="bg1"/>
                </a:solidFill>
                <a:latin charset="0" pitchFamily="34" typeface="Impact"/>
              </a:rPr>
              <a:t>2</a:t>
            </a:r>
          </a:p>
        </p:txBody>
      </p:sp>
      <p:sp>
        <p:nvSpPr>
          <p:cNvPr id="16439" name="Oval 55"/>
          <p:cNvSpPr>
            <a:spLocks noChangeArrowheads="1"/>
          </p:cNvSpPr>
          <p:nvPr/>
        </p:nvSpPr>
        <p:spPr bwMode="auto">
          <a:xfrm>
            <a:off x="2943225" y="3568066"/>
            <a:ext cx="546100" cy="542925"/>
          </a:xfrm>
          <a:prstGeom prst="ellipse">
            <a:avLst/>
          </a:prstGeom>
          <a:solidFill>
            <a:schemeClr val="accent1"/>
          </a:solidFill>
          <a:ln>
            <a:noFill/>
          </a:ln>
          <a:effectLst/>
        </p:spPr>
        <p:txBody>
          <a:bodyPr/>
          <a:lstStyle/>
          <a:p>
            <a:pPr algn="ctr"/>
            <a:r>
              <a:rPr altLang="zh-CN" lang="en-US">
                <a:solidFill>
                  <a:schemeClr val="bg1"/>
                </a:solidFill>
                <a:latin charset="0" pitchFamily="34" typeface="Impact"/>
              </a:rPr>
              <a:t>3</a:t>
            </a:r>
          </a:p>
        </p:txBody>
      </p:sp>
      <p:sp>
        <p:nvSpPr>
          <p:cNvPr id="16440" name="Rectangle 56"/>
          <p:cNvSpPr>
            <a:spLocks noChangeArrowheads="1"/>
          </p:cNvSpPr>
          <p:nvPr/>
        </p:nvSpPr>
        <p:spPr bwMode="auto">
          <a:xfrm>
            <a:off x="333375" y="172180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tx1">
                    <a:lumMod val="50000"/>
                    <a:lumOff val="50000"/>
                  </a:schemeClr>
                </a:solidFill>
              </a:rPr>
              <a:t>Head Title</a:t>
            </a:r>
          </a:p>
          <a:p>
            <a:pPr algn="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6441" name="Rectangle 57"/>
          <p:cNvSpPr>
            <a:spLocks noChangeArrowheads="1"/>
          </p:cNvSpPr>
          <p:nvPr/>
        </p:nvSpPr>
        <p:spPr bwMode="auto">
          <a:xfrm>
            <a:off x="333375" y="264255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tx1">
                    <a:lumMod val="50000"/>
                    <a:lumOff val="50000"/>
                  </a:schemeClr>
                </a:solidFill>
              </a:rPr>
              <a:t>Head Title</a:t>
            </a:r>
          </a:p>
          <a:p>
            <a:pPr algn="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16442" name="Rectangle 58"/>
          <p:cNvSpPr>
            <a:spLocks noChangeArrowheads="1"/>
          </p:cNvSpPr>
          <p:nvPr/>
        </p:nvSpPr>
        <p:spPr bwMode="auto">
          <a:xfrm>
            <a:off x="333375" y="357600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tx1">
                    <a:lumMod val="50000"/>
                    <a:lumOff val="50000"/>
                  </a:schemeClr>
                </a:solidFill>
              </a:rPr>
              <a:t>Head Title</a:t>
            </a:r>
          </a:p>
          <a:p>
            <a:pPr algn="r">
              <a:buFont typeface="Arial"/>
              <a:buNone/>
            </a:pPr>
            <a:r>
              <a:rPr altLang="en-US" b="1" lang="zh-CN" sz="1000">
                <a:solidFill>
                  <a:schemeClr val="tx1">
                    <a:lumMod val="50000"/>
                    <a:lumOff val="50000"/>
                  </a:schemeClr>
                </a:solidFill>
              </a:rPr>
              <a:t>We have many PowerPoint templates that has been specifically designed to help anyone that is stepping into the world of PowerPoint for the very first time. </a:t>
            </a:r>
          </a:p>
        </p:txBody>
      </p:sp>
      <p:sp>
        <p:nvSpPr>
          <p:cNvPr id="59" name="TextBox 58"/>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60"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24215600-1-311156" id="14357" name="Rectangle 21"/>
          <p:cNvSpPr>
            <a:spLocks noChangeArrowheads="1"/>
          </p:cNvSpPr>
          <p:nvPr/>
        </p:nvSpPr>
        <p:spPr bwMode="auto">
          <a:xfrm>
            <a:off x="585788" y="1434897"/>
            <a:ext cx="2028825" cy="1520825"/>
          </a:xfrm>
          <a:prstGeom prst="rect">
            <a:avLst/>
          </a:prstGeom>
          <a:blipFill dpi="0" rotWithShape="1">
            <a:blip r:embed="rId2"/>
            <a:stretch>
              <a:fillRect r="-18763"/>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4358" name="Rectangle 22"/>
          <p:cNvSpPr>
            <a:spLocks noChangeArrowheads="1"/>
          </p:cNvSpPr>
          <p:nvPr/>
        </p:nvSpPr>
        <p:spPr bwMode="auto">
          <a:xfrm>
            <a:off x="585788" y="2725534"/>
            <a:ext cx="228600" cy="230188"/>
          </a:xfrm>
          <a:prstGeom prst="rect">
            <a:avLst/>
          </a:prstGeom>
          <a:solidFill>
            <a:schemeClr val="accent1"/>
          </a:solidFill>
          <a:ln>
            <a:noFill/>
          </a:ln>
        </p:spPr>
        <p:txBody>
          <a:bodyPr/>
          <a:lstStyle/>
          <a:p>
            <a:endParaRPr altLang="en-US" lang="zh-CN"/>
          </a:p>
        </p:txBody>
      </p:sp>
      <p:sp>
        <p:nvSpPr>
          <p:cNvPr id="14359" name="Rectangle 23"/>
          <p:cNvSpPr>
            <a:spLocks noChangeArrowheads="1"/>
          </p:cNvSpPr>
          <p:nvPr/>
        </p:nvSpPr>
        <p:spPr bwMode="auto">
          <a:xfrm>
            <a:off x="814388" y="2725534"/>
            <a:ext cx="1800225" cy="230188"/>
          </a:xfrm>
          <a:prstGeom prst="rect">
            <a:avLst/>
          </a:prstGeom>
          <a:solidFill>
            <a:schemeClr val="tx1">
              <a:lumMod val="75000"/>
              <a:lumOff val="25000"/>
              <a:alpha val="50000"/>
            </a:schemeClr>
          </a:solidFill>
          <a:ln>
            <a:noFill/>
          </a:ln>
        </p:spPr>
        <p:txBody>
          <a:bodyPr/>
          <a:lstStyle/>
          <a:p>
            <a:endParaRPr altLang="en-US" lang="zh-CN"/>
          </a:p>
        </p:txBody>
      </p:sp>
      <p:sp>
        <p:nvSpPr>
          <p:cNvPr descr="20100516232736" id="14360" name="Rectangle 24"/>
          <p:cNvSpPr>
            <a:spLocks noChangeArrowheads="1"/>
          </p:cNvSpPr>
          <p:nvPr/>
        </p:nvSpPr>
        <p:spPr bwMode="auto">
          <a:xfrm>
            <a:off x="2614613" y="1434897"/>
            <a:ext cx="2028825" cy="1520825"/>
          </a:xfrm>
          <a:prstGeom prst="rect">
            <a:avLst/>
          </a:prstGeom>
          <a:blipFill dpi="0" rotWithShape="1">
            <a:blip r:embed="rId3"/>
            <a:stretch>
              <a:fillRect r="-23"/>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4361" name="Rectangle 25"/>
          <p:cNvSpPr>
            <a:spLocks noChangeArrowheads="1"/>
          </p:cNvSpPr>
          <p:nvPr/>
        </p:nvSpPr>
        <p:spPr bwMode="auto">
          <a:xfrm>
            <a:off x="2614613" y="2725534"/>
            <a:ext cx="228600" cy="230188"/>
          </a:xfrm>
          <a:prstGeom prst="rect">
            <a:avLst/>
          </a:prstGeom>
          <a:solidFill>
            <a:schemeClr val="accent1"/>
          </a:solidFill>
          <a:ln>
            <a:noFill/>
          </a:ln>
        </p:spPr>
        <p:txBody>
          <a:bodyPr/>
          <a:lstStyle/>
          <a:p>
            <a:endParaRPr altLang="en-US" lang="zh-CN"/>
          </a:p>
        </p:txBody>
      </p:sp>
      <p:sp>
        <p:nvSpPr>
          <p:cNvPr id="14362" name="Rectangle 26"/>
          <p:cNvSpPr>
            <a:spLocks noChangeArrowheads="1"/>
          </p:cNvSpPr>
          <p:nvPr/>
        </p:nvSpPr>
        <p:spPr bwMode="auto">
          <a:xfrm>
            <a:off x="2843213" y="2725534"/>
            <a:ext cx="1800225" cy="230188"/>
          </a:xfrm>
          <a:prstGeom prst="rect">
            <a:avLst/>
          </a:prstGeom>
          <a:solidFill>
            <a:schemeClr val="tx1">
              <a:lumMod val="75000"/>
              <a:lumOff val="25000"/>
              <a:alpha val="50000"/>
            </a:schemeClr>
          </a:solidFill>
          <a:ln>
            <a:noFill/>
          </a:ln>
        </p:spPr>
        <p:txBody>
          <a:bodyPr/>
          <a:lstStyle/>
          <a:p>
            <a:endParaRPr altLang="en-US" lang="zh-CN"/>
          </a:p>
        </p:txBody>
      </p:sp>
      <p:sp>
        <p:nvSpPr>
          <p:cNvPr descr="201107060956141686" id="14363" name="Rectangle 27"/>
          <p:cNvSpPr>
            <a:spLocks noChangeArrowheads="1"/>
          </p:cNvSpPr>
          <p:nvPr/>
        </p:nvSpPr>
        <p:spPr bwMode="auto">
          <a:xfrm>
            <a:off x="585788" y="2955722"/>
            <a:ext cx="2028825" cy="1520825"/>
          </a:xfrm>
          <a:prstGeom prst="rect">
            <a:avLst/>
          </a:prstGeom>
          <a:blipFill dpi="0" rotWithShape="1">
            <a:blip r:embed="rId4"/>
            <a:stretch>
              <a:fillRect b="-2988"/>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4364" name="Rectangle 28"/>
          <p:cNvSpPr>
            <a:spLocks noChangeArrowheads="1"/>
          </p:cNvSpPr>
          <p:nvPr/>
        </p:nvSpPr>
        <p:spPr bwMode="auto">
          <a:xfrm>
            <a:off x="585788" y="4246359"/>
            <a:ext cx="228600" cy="230188"/>
          </a:xfrm>
          <a:prstGeom prst="rect">
            <a:avLst/>
          </a:prstGeom>
          <a:solidFill>
            <a:schemeClr val="accent1"/>
          </a:solidFill>
          <a:ln>
            <a:noFill/>
          </a:ln>
        </p:spPr>
        <p:txBody>
          <a:bodyPr/>
          <a:lstStyle/>
          <a:p>
            <a:endParaRPr altLang="en-US" lang="zh-CN"/>
          </a:p>
        </p:txBody>
      </p:sp>
      <p:sp>
        <p:nvSpPr>
          <p:cNvPr id="14365" name="Rectangle 29"/>
          <p:cNvSpPr>
            <a:spLocks noChangeArrowheads="1"/>
          </p:cNvSpPr>
          <p:nvPr/>
        </p:nvSpPr>
        <p:spPr bwMode="auto">
          <a:xfrm>
            <a:off x="814388" y="4246359"/>
            <a:ext cx="1800225" cy="230188"/>
          </a:xfrm>
          <a:prstGeom prst="rect">
            <a:avLst/>
          </a:prstGeom>
          <a:solidFill>
            <a:schemeClr val="tx1">
              <a:lumMod val="75000"/>
              <a:lumOff val="25000"/>
              <a:alpha val="50000"/>
            </a:schemeClr>
          </a:solidFill>
          <a:ln>
            <a:noFill/>
          </a:ln>
        </p:spPr>
        <p:txBody>
          <a:bodyPr/>
          <a:lstStyle/>
          <a:p>
            <a:endParaRPr altLang="en-US" lang="zh-CN"/>
          </a:p>
        </p:txBody>
      </p:sp>
      <p:sp>
        <p:nvSpPr>
          <p:cNvPr descr="20110224142134" id="14366" name="Rectangle 30"/>
          <p:cNvSpPr>
            <a:spLocks noChangeArrowheads="1"/>
          </p:cNvSpPr>
          <p:nvPr/>
        </p:nvSpPr>
        <p:spPr bwMode="auto">
          <a:xfrm>
            <a:off x="2614613" y="2955722"/>
            <a:ext cx="2028825" cy="1520825"/>
          </a:xfrm>
          <a:prstGeom prst="rect">
            <a:avLst/>
          </a:prstGeom>
          <a:blipFill dpi="0" rotWithShape="1">
            <a:blip r:embed="rId5"/>
            <a:stretch>
              <a:fillRect r="-475"/>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4367" name="Rectangle 31"/>
          <p:cNvSpPr>
            <a:spLocks noChangeArrowheads="1"/>
          </p:cNvSpPr>
          <p:nvPr/>
        </p:nvSpPr>
        <p:spPr bwMode="auto">
          <a:xfrm>
            <a:off x="2614613" y="4246359"/>
            <a:ext cx="228600" cy="230188"/>
          </a:xfrm>
          <a:prstGeom prst="rect">
            <a:avLst/>
          </a:prstGeom>
          <a:solidFill>
            <a:schemeClr val="accent1"/>
          </a:solidFill>
          <a:ln>
            <a:noFill/>
          </a:ln>
        </p:spPr>
        <p:txBody>
          <a:bodyPr/>
          <a:lstStyle/>
          <a:p>
            <a:endParaRPr altLang="en-US" lang="zh-CN"/>
          </a:p>
        </p:txBody>
      </p:sp>
      <p:sp>
        <p:nvSpPr>
          <p:cNvPr id="14368" name="Rectangle 32"/>
          <p:cNvSpPr>
            <a:spLocks noChangeArrowheads="1"/>
          </p:cNvSpPr>
          <p:nvPr/>
        </p:nvSpPr>
        <p:spPr bwMode="auto">
          <a:xfrm>
            <a:off x="2843213" y="4246359"/>
            <a:ext cx="1800225" cy="230188"/>
          </a:xfrm>
          <a:prstGeom prst="rect">
            <a:avLst/>
          </a:prstGeom>
          <a:solidFill>
            <a:schemeClr val="tx1">
              <a:lumMod val="75000"/>
              <a:lumOff val="25000"/>
              <a:alpha val="50000"/>
            </a:schemeClr>
          </a:solidFill>
          <a:ln>
            <a:noFill/>
          </a:ln>
        </p:spPr>
        <p:txBody>
          <a:bodyPr/>
          <a:lstStyle/>
          <a:p>
            <a:endParaRPr altLang="en-US" lang="zh-CN"/>
          </a:p>
        </p:txBody>
      </p:sp>
      <p:grpSp>
        <p:nvGrpSpPr>
          <p:cNvPr id="14369" name="Group 33"/>
          <p:cNvGrpSpPr/>
          <p:nvPr/>
        </p:nvGrpSpPr>
        <p:grpSpPr>
          <a:xfrm>
            <a:off x="2679700" y="2784272"/>
            <a:ext cx="100013" cy="111125"/>
            <a:chExt cx="71" cy="78"/>
          </a:xfrm>
        </p:grpSpPr>
        <p:sp>
          <p:nvSpPr>
            <p:cNvPr id="14370" name="Freeform 34"/>
            <p:cNvSpPr/>
            <p:nvPr/>
          </p:nvSpPr>
          <p:spPr bwMode="auto">
            <a:xfrm>
              <a:off x="12" y="31"/>
              <a:ext cx="35" cy="17"/>
            </a:xfrm>
            <a:custGeom>
              <a:gdLst>
                <a:gd fmla="*/ 31 w 62" name="T0"/>
                <a:gd fmla="*/ 19 h 31" name="T1"/>
                <a:gd fmla="*/ 12 w 62" name="T2"/>
                <a:gd fmla="*/ 0 h 31" name="T3"/>
                <a:gd fmla="*/ 0 w 62" name="T4"/>
                <a:gd fmla="*/ 0 h 31" name="T5"/>
                <a:gd fmla="*/ 31 w 62" name="T6"/>
                <a:gd fmla="*/ 31 h 31" name="T7"/>
                <a:gd fmla="*/ 62 w 62" name="T8"/>
                <a:gd fmla="*/ 0 h 31" name="T9"/>
                <a:gd fmla="*/ 50 w 62" name="T10"/>
                <a:gd fmla="*/ 0 h 31" name="T11"/>
                <a:gd fmla="*/ 31 w 62" name="T12"/>
                <a:gd fmla="*/ 19 h 31" name="T13"/>
              </a:gdLst>
              <a:cxnLst>
                <a:cxn ang="0">
                  <a:pos x="T0" y="T1"/>
                </a:cxn>
                <a:cxn ang="0">
                  <a:pos x="T2" y="T3"/>
                </a:cxn>
                <a:cxn ang="0">
                  <a:pos x="T4" y="T5"/>
                </a:cxn>
                <a:cxn ang="0">
                  <a:pos x="T6" y="T7"/>
                </a:cxn>
                <a:cxn ang="0">
                  <a:pos x="T8" y="T9"/>
                </a:cxn>
                <a:cxn ang="0">
                  <a:pos x="T10" y="T11"/>
                </a:cxn>
                <a:cxn ang="0">
                  <a:pos x="T12" y="T13"/>
                </a:cxn>
              </a:cxnLst>
              <a:rect b="b" l="0" r="r" t="0"/>
              <a:pathLst>
                <a:path h="31" w="62">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71" name="Freeform 35"/>
            <p:cNvSpPr>
              <a:spLocks noEditPoints="1"/>
            </p:cNvSpPr>
            <p:nvPr/>
          </p:nvSpPr>
          <p:spPr bwMode="auto">
            <a:xfrm>
              <a:off x="0" y="0"/>
              <a:ext cx="71" cy="78"/>
            </a:xfrm>
            <a:custGeom>
              <a:gdLst>
                <a:gd fmla="*/ 71 w 71" name="T0"/>
                <a:gd fmla="*/ 0 h 78" name="T1"/>
                <a:gd fmla="*/ 14 w 71" name="T2"/>
                <a:gd fmla="*/ 0 h 78" name="T3"/>
                <a:gd fmla="*/ 14 w 71" name="T4"/>
                <a:gd fmla="*/ 11 h 78" name="T5"/>
                <a:gd fmla="*/ 0 w 71" name="T6"/>
                <a:gd fmla="*/ 11 h 78" name="T7"/>
                <a:gd fmla="*/ 0 w 71" name="T8"/>
                <a:gd fmla="*/ 78 h 78" name="T9"/>
                <a:gd fmla="*/ 59 w 71" name="T10"/>
                <a:gd fmla="*/ 78 h 78" name="T11"/>
                <a:gd fmla="*/ 59 w 71" name="T12"/>
                <a:gd fmla="*/ 63 h 78" name="T13"/>
                <a:gd fmla="*/ 71 w 71" name="T14"/>
                <a:gd fmla="*/ 63 h 78" name="T15"/>
                <a:gd fmla="*/ 71 w 71" name="T16"/>
                <a:gd fmla="*/ 0 h 78" name="T17"/>
                <a:gd fmla="*/ 52 w 71" name="T18"/>
                <a:gd fmla="*/ 72 h 78" name="T19"/>
                <a:gd fmla="*/ 6 w 71" name="T20"/>
                <a:gd fmla="*/ 72 h 78" name="T21"/>
                <a:gd fmla="*/ 6 w 71" name="T22"/>
                <a:gd fmla="*/ 18 h 78" name="T23"/>
                <a:gd fmla="*/ 14 w 71" name="T24"/>
                <a:gd fmla="*/ 18 h 78" name="T25"/>
                <a:gd fmla="*/ 52 w 71" name="T26"/>
                <a:gd fmla="*/ 18 h 78" name="T27"/>
                <a:gd fmla="*/ 52 w 71" name="T28"/>
                <a:gd fmla="*/ 63 h 78" name="T29"/>
                <a:gd fmla="*/ 52 w 71" name="T30"/>
                <a:gd fmla="*/ 72 h 78" name="T31"/>
                <a:gd fmla="*/ 64 w 71" name="T32"/>
                <a:gd fmla="*/ 56 h 78" name="T33"/>
                <a:gd fmla="*/ 59 w 71" name="T34"/>
                <a:gd fmla="*/ 56 h 78" name="T35"/>
                <a:gd fmla="*/ 59 w 71" name="T36"/>
                <a:gd fmla="*/ 11 h 78" name="T37"/>
                <a:gd fmla="*/ 21 w 71" name="T38"/>
                <a:gd fmla="*/ 11 h 78" name="T39"/>
                <a:gd fmla="*/ 21 w 71" name="T40"/>
                <a:gd fmla="*/ 6 h 78" name="T41"/>
                <a:gd fmla="*/ 64 w 71" name="T42"/>
                <a:gd fmla="*/ 6 h 78" name="T43"/>
                <a:gd fmla="*/ 64 w 71" name="T44"/>
                <a:gd fmla="*/ 56 h 7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8" w="71">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372" name="Group 36"/>
          <p:cNvGrpSpPr/>
          <p:nvPr/>
        </p:nvGrpSpPr>
        <p:grpSpPr>
          <a:xfrm>
            <a:off x="2673350" y="4306684"/>
            <a:ext cx="112713" cy="107950"/>
            <a:chExt cx="79" cy="76"/>
          </a:xfrm>
        </p:grpSpPr>
        <p:sp>
          <p:nvSpPr>
            <p:cNvPr id="14373" name="Freeform 37"/>
            <p:cNvSpPr>
              <a:spLocks noEditPoints="1"/>
            </p:cNvSpPr>
            <p:nvPr/>
          </p:nvSpPr>
          <p:spPr bwMode="auto">
            <a:xfrm>
              <a:off x="0" y="37"/>
              <a:ext cx="52" cy="25"/>
            </a:xfrm>
            <a:custGeom>
              <a:gdLst>
                <a:gd fmla="*/ 52 w 92" name="T0"/>
                <a:gd fmla="*/ 24 h 45" name="T1"/>
                <a:gd fmla="*/ 52 w 92" name="T2"/>
                <a:gd fmla="*/ 37 h 45" name="T3"/>
                <a:gd fmla="*/ 64 w 92" name="T4"/>
                <a:gd fmla="*/ 37 h 45" name="T5"/>
                <a:gd fmla="*/ 64 w 92" name="T6"/>
                <a:gd fmla="*/ 24 h 45" name="T7"/>
                <a:gd fmla="*/ 80 w 92" name="T8"/>
                <a:gd fmla="*/ 24 h 45" name="T9"/>
                <a:gd fmla="*/ 80 w 92" name="T10"/>
                <a:gd fmla="*/ 45 h 45" name="T11"/>
                <a:gd fmla="*/ 92 w 92" name="T12"/>
                <a:gd fmla="*/ 45 h 45" name="T13"/>
                <a:gd fmla="*/ 92 w 92" name="T14"/>
                <a:gd fmla="*/ 12 h 45" name="T15"/>
                <a:gd fmla="*/ 35 w 92" name="T16"/>
                <a:gd fmla="*/ 12 h 45" name="T17"/>
                <a:gd fmla="*/ 18 w 92" name="T18"/>
                <a:gd fmla="*/ 0 h 45" name="T19"/>
                <a:gd fmla="*/ 0 w 92" name="T20"/>
                <a:gd fmla="*/ 18 h 45" name="T21"/>
                <a:gd fmla="*/ 18 w 92" name="T22"/>
                <a:gd fmla="*/ 36 h 45" name="T23"/>
                <a:gd fmla="*/ 35 w 92" name="T24"/>
                <a:gd fmla="*/ 24 h 45" name="T25"/>
                <a:gd fmla="*/ 52 w 92" name="T26"/>
                <a:gd fmla="*/ 24 h 45" name="T27"/>
                <a:gd fmla="*/ 18 w 92" name="T28"/>
                <a:gd fmla="*/ 24 h 45" name="T29"/>
                <a:gd fmla="*/ 12 w 92" name="T30"/>
                <a:gd fmla="*/ 18 h 45" name="T31"/>
                <a:gd fmla="*/ 18 w 92" name="T32"/>
                <a:gd fmla="*/ 12 h 45" name="T33"/>
                <a:gd fmla="*/ 25 w 92" name="T34"/>
                <a:gd fmla="*/ 18 h 45" name="T35"/>
                <a:gd fmla="*/ 18 w 92" name="T36"/>
                <a:gd fmla="*/ 24 h 4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5" w="92">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74" name="Freeform 38"/>
            <p:cNvSpPr>
              <a:spLocks noEditPoints="1"/>
            </p:cNvSpPr>
            <p:nvPr/>
          </p:nvSpPr>
          <p:spPr bwMode="auto">
            <a:xfrm>
              <a:off x="25" y="0"/>
              <a:ext cx="54" cy="76"/>
            </a:xfrm>
            <a:custGeom>
              <a:gdLst>
                <a:gd fmla="*/ 39 w 54" name="T0"/>
                <a:gd fmla="*/ 27 h 76" name="T1"/>
                <a:gd fmla="*/ 39 w 54" name="T2"/>
                <a:gd fmla="*/ 0 h 76" name="T3"/>
                <a:gd fmla="*/ 14 w 54" name="T4"/>
                <a:gd fmla="*/ 0 h 76" name="T5"/>
                <a:gd fmla="*/ 14 w 54" name="T6"/>
                <a:gd fmla="*/ 27 h 76" name="T7"/>
                <a:gd fmla="*/ 0 w 54" name="T8"/>
                <a:gd fmla="*/ 27 h 76" name="T9"/>
                <a:gd fmla="*/ 0 w 54" name="T10"/>
                <a:gd fmla="*/ 38 h 76" name="T11"/>
                <a:gd fmla="*/ 7 w 54" name="T12"/>
                <a:gd fmla="*/ 38 h 76" name="T13"/>
                <a:gd fmla="*/ 7 w 54" name="T14"/>
                <a:gd fmla="*/ 34 h 76" name="T15"/>
                <a:gd fmla="*/ 14 w 54" name="T16"/>
                <a:gd fmla="*/ 34 h 76" name="T17"/>
                <a:gd fmla="*/ 39 w 54" name="T18"/>
                <a:gd fmla="*/ 34 h 76" name="T19"/>
                <a:gd fmla="*/ 47 w 54" name="T20"/>
                <a:gd fmla="*/ 34 h 76" name="T21"/>
                <a:gd fmla="*/ 47 w 54" name="T22"/>
                <a:gd fmla="*/ 69 h 76" name="T23"/>
                <a:gd fmla="*/ 7 w 54" name="T24"/>
                <a:gd fmla="*/ 69 h 76" name="T25"/>
                <a:gd fmla="*/ 7 w 54" name="T26"/>
                <a:gd fmla="*/ 64 h 76" name="T27"/>
                <a:gd fmla="*/ 0 w 54" name="T28"/>
                <a:gd fmla="*/ 64 h 76" name="T29"/>
                <a:gd fmla="*/ 0 w 54" name="T30"/>
                <a:gd fmla="*/ 76 h 76" name="T31"/>
                <a:gd fmla="*/ 54 w 54" name="T32"/>
                <a:gd fmla="*/ 76 h 76" name="T33"/>
                <a:gd fmla="*/ 54 w 54" name="T34"/>
                <a:gd fmla="*/ 27 h 76" name="T35"/>
                <a:gd fmla="*/ 39 w 54" name="T36"/>
                <a:gd fmla="*/ 27 h 76" name="T37"/>
                <a:gd fmla="*/ 20 w 54" name="T38"/>
                <a:gd fmla="*/ 7 h 76" name="T39"/>
                <a:gd fmla="*/ 33 w 54" name="T40"/>
                <a:gd fmla="*/ 7 h 76" name="T41"/>
                <a:gd fmla="*/ 33 w 54" name="T42"/>
                <a:gd fmla="*/ 27 h 76" name="T43"/>
                <a:gd fmla="*/ 20 w 54" name="T44"/>
                <a:gd fmla="*/ 27 h 76" name="T45"/>
                <a:gd fmla="*/ 20 w 54" name="T46"/>
                <a:gd fmla="*/ 7 h 7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6" w="54">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375" name="Group 39"/>
          <p:cNvGrpSpPr/>
          <p:nvPr/>
        </p:nvGrpSpPr>
        <p:grpSpPr>
          <a:xfrm>
            <a:off x="644525" y="4305097"/>
            <a:ext cx="111125" cy="109537"/>
            <a:chExt cx="79" cy="78"/>
          </a:xfrm>
        </p:grpSpPr>
        <p:sp>
          <p:nvSpPr>
            <p:cNvPr id="14376" name="Freeform 40"/>
            <p:cNvSpPr>
              <a:spLocks noEditPoints="1"/>
            </p:cNvSpPr>
            <p:nvPr/>
          </p:nvSpPr>
          <p:spPr bwMode="auto">
            <a:xfrm>
              <a:off x="0" y="0"/>
              <a:ext cx="79" cy="78"/>
            </a:xfrm>
            <a:custGeom>
              <a:gdLst>
                <a:gd fmla="*/ 79 w 79" name="T0"/>
                <a:gd fmla="*/ 39 h 78" name="T1"/>
                <a:gd fmla="*/ 39 w 79" name="T2"/>
                <a:gd fmla="*/ 0 h 78" name="T3"/>
                <a:gd fmla="*/ 0 w 79" name="T4"/>
                <a:gd fmla="*/ 39 h 78" name="T5"/>
                <a:gd fmla="*/ 4 w 79" name="T6"/>
                <a:gd fmla="*/ 44 h 78" name="T7"/>
                <a:gd fmla="*/ 9 w 79" name="T8"/>
                <a:gd fmla="*/ 39 h 78" name="T9"/>
                <a:gd fmla="*/ 19 w 79" name="T10"/>
                <a:gd fmla="*/ 78 h 78" name="T11"/>
                <a:gd fmla="*/ 58 w 79" name="T12"/>
                <a:gd fmla="*/ 78 h 78" name="T13"/>
                <a:gd fmla="*/ 69 w 79" name="T14"/>
                <a:gd fmla="*/ 39 h 78" name="T15"/>
                <a:gd fmla="*/ 74 w 79" name="T16"/>
                <a:gd fmla="*/ 44 h 78" name="T17"/>
                <a:gd fmla="*/ 79 w 79" name="T18"/>
                <a:gd fmla="*/ 39 h 78" name="T19"/>
                <a:gd fmla="*/ 63 w 79" name="T20"/>
                <a:gd fmla="*/ 34 h 78" name="T21"/>
                <a:gd fmla="*/ 53 w 79" name="T22"/>
                <a:gd fmla="*/ 72 h 78" name="T23"/>
                <a:gd fmla="*/ 25 w 79" name="T24"/>
                <a:gd fmla="*/ 72 h 78" name="T25"/>
                <a:gd fmla="*/ 14 w 79" name="T26"/>
                <a:gd fmla="*/ 34 h 78" name="T27"/>
                <a:gd fmla="*/ 14 w 79" name="T28"/>
                <a:gd fmla="*/ 34 h 78" name="T29"/>
                <a:gd fmla="*/ 39 w 79" name="T30"/>
                <a:gd fmla="*/ 9 h 78" name="T31"/>
                <a:gd fmla="*/ 64 w 79" name="T32"/>
                <a:gd fmla="*/ 34 h 78" name="T33"/>
                <a:gd fmla="*/ 63 w 79" name="T34"/>
                <a:gd fmla="*/ 34 h 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8" w="79">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14" y="34"/>
                  </a:lnTo>
                  <a:lnTo>
                    <a:pt x="39" y="9"/>
                  </a:lnTo>
                  <a:lnTo>
                    <a:pt x="64" y="34"/>
                  </a:lnTo>
                  <a:lnTo>
                    <a:pt x="63" y="3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77" name="Freeform 41"/>
            <p:cNvSpPr>
              <a:spLocks noEditPoints="1"/>
            </p:cNvSpPr>
            <p:nvPr/>
          </p:nvSpPr>
          <p:spPr bwMode="auto">
            <a:xfrm>
              <a:off x="30" y="40"/>
              <a:ext cx="18" cy="18"/>
            </a:xfrm>
            <a:custGeom>
              <a:gdLst>
                <a:gd fmla="*/ 0 w 18" name="T0"/>
                <a:gd fmla="*/ 18 h 18" name="T1"/>
                <a:gd fmla="*/ 18 w 18" name="T2"/>
                <a:gd fmla="*/ 18 h 18" name="T3"/>
                <a:gd fmla="*/ 18 w 18" name="T4"/>
                <a:gd fmla="*/ 0 h 18" name="T5"/>
                <a:gd fmla="*/ 0 w 18" name="T6"/>
                <a:gd fmla="*/ 0 h 18" name="T7"/>
                <a:gd fmla="*/ 0 w 18" name="T8"/>
                <a:gd fmla="*/ 18 h 18" name="T9"/>
                <a:gd fmla="*/ 7 w 18" name="T10"/>
                <a:gd fmla="*/ 7 h 18" name="T11"/>
                <a:gd fmla="*/ 11 w 18" name="T12"/>
                <a:gd fmla="*/ 7 h 18" name="T13"/>
                <a:gd fmla="*/ 11 w 18" name="T14"/>
                <a:gd fmla="*/ 11 h 18" name="T15"/>
                <a:gd fmla="*/ 7 w 18" name="T16"/>
                <a:gd fmla="*/ 11 h 18" name="T17"/>
                <a:gd fmla="*/ 7 w 18" name="T18"/>
                <a:gd fmla="*/ 7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378" name="Group 42"/>
          <p:cNvGrpSpPr/>
          <p:nvPr/>
        </p:nvGrpSpPr>
        <p:grpSpPr>
          <a:xfrm>
            <a:off x="644525" y="2784272"/>
            <a:ext cx="111125" cy="111125"/>
            <a:chExt cx="79" cy="78"/>
          </a:xfrm>
        </p:grpSpPr>
        <p:sp>
          <p:nvSpPr>
            <p:cNvPr id="14379" name="Freeform 43"/>
            <p:cNvSpPr>
              <a:spLocks noEditPoints="1"/>
            </p:cNvSpPr>
            <p:nvPr/>
          </p:nvSpPr>
          <p:spPr bwMode="auto">
            <a:xfrm>
              <a:off x="0" y="0"/>
              <a:ext cx="79" cy="78"/>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53 w 140" name="T10"/>
                <a:gd fmla="*/ 126 h 140" name="T11"/>
                <a:gd fmla="*/ 53 w 140" name="T12"/>
                <a:gd fmla="*/ 99 h 140" name="T13"/>
                <a:gd fmla="*/ 67 w 140" name="T14"/>
                <a:gd fmla="*/ 86 h 140" name="T15"/>
                <a:gd fmla="*/ 72 w 140" name="T16"/>
                <a:gd fmla="*/ 86 h 140" name="T17"/>
                <a:gd fmla="*/ 86 w 140" name="T18"/>
                <a:gd fmla="*/ 99 h 140" name="T19"/>
                <a:gd fmla="*/ 86 w 140" name="T20"/>
                <a:gd fmla="*/ 126 h 140" name="T21"/>
                <a:gd fmla="*/ 70 w 140" name="T22"/>
                <a:gd fmla="*/ 128 h 140" name="T23"/>
                <a:gd fmla="*/ 53 w 140" name="T24"/>
                <a:gd fmla="*/ 126 h 140" name="T25"/>
                <a:gd fmla="*/ 98 w 140" name="T26"/>
                <a:gd fmla="*/ 121 h 140" name="T27"/>
                <a:gd fmla="*/ 98 w 140" name="T28"/>
                <a:gd fmla="*/ 99 h 140" name="T29"/>
                <a:gd fmla="*/ 72 w 140" name="T30"/>
                <a:gd fmla="*/ 74 h 140" name="T31"/>
                <a:gd fmla="*/ 67 w 140" name="T32"/>
                <a:gd fmla="*/ 74 h 140" name="T33"/>
                <a:gd fmla="*/ 42 w 140" name="T34"/>
                <a:gd fmla="*/ 99 h 140" name="T35"/>
                <a:gd fmla="*/ 42 w 140" name="T36"/>
                <a:gd fmla="*/ 121 h 140" name="T37"/>
                <a:gd fmla="*/ 12 w 140" name="T38"/>
                <a:gd fmla="*/ 70 h 140" name="T39"/>
                <a:gd fmla="*/ 70 w 140" name="T40"/>
                <a:gd fmla="*/ 12 h 140" name="T41"/>
                <a:gd fmla="*/ 128 w 140" name="T42"/>
                <a:gd fmla="*/ 70 h 140" name="T43"/>
                <a:gd fmla="*/ 98 w 140" name="T44"/>
                <a:gd fmla="*/ 121 h 14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0" w="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380" name="Oval 44"/>
            <p:cNvSpPr>
              <a:spLocks noChangeArrowheads="1"/>
            </p:cNvSpPr>
            <p:nvPr/>
          </p:nvSpPr>
          <p:spPr bwMode="auto">
            <a:xfrm>
              <a:off x="30" y="18"/>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4381" name="Rectangle 45"/>
          <p:cNvSpPr>
            <a:spLocks noChangeArrowheads="1"/>
          </p:cNvSpPr>
          <p:nvPr/>
        </p:nvSpPr>
        <p:spPr bwMode="auto">
          <a:xfrm>
            <a:off x="866775" y="2731884"/>
            <a:ext cx="6972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1"/>
                </a:solidFill>
              </a:rPr>
              <a:t>Option 01</a:t>
            </a:r>
          </a:p>
        </p:txBody>
      </p:sp>
      <p:sp>
        <p:nvSpPr>
          <p:cNvPr id="14382" name="Rectangle 46"/>
          <p:cNvSpPr>
            <a:spLocks noChangeArrowheads="1"/>
          </p:cNvSpPr>
          <p:nvPr/>
        </p:nvSpPr>
        <p:spPr bwMode="auto">
          <a:xfrm>
            <a:off x="866775" y="4251122"/>
            <a:ext cx="6972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1"/>
                </a:solidFill>
              </a:rPr>
              <a:t>Option 03</a:t>
            </a:r>
          </a:p>
        </p:txBody>
      </p:sp>
      <p:sp>
        <p:nvSpPr>
          <p:cNvPr id="14383" name="Rectangle 47"/>
          <p:cNvSpPr>
            <a:spLocks noChangeArrowheads="1"/>
          </p:cNvSpPr>
          <p:nvPr/>
        </p:nvSpPr>
        <p:spPr bwMode="auto">
          <a:xfrm>
            <a:off x="2906713" y="2731884"/>
            <a:ext cx="6972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1"/>
                </a:solidFill>
              </a:rPr>
              <a:t>Option 02</a:t>
            </a:r>
          </a:p>
        </p:txBody>
      </p:sp>
      <p:sp>
        <p:nvSpPr>
          <p:cNvPr id="14384" name="Rectangle 48"/>
          <p:cNvSpPr>
            <a:spLocks noChangeArrowheads="1"/>
          </p:cNvSpPr>
          <p:nvPr/>
        </p:nvSpPr>
        <p:spPr bwMode="auto">
          <a:xfrm>
            <a:off x="2906713" y="4251122"/>
            <a:ext cx="69723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1000">
                <a:solidFill>
                  <a:schemeClr val="bg1"/>
                </a:solidFill>
              </a:rPr>
              <a:t>Option 04</a:t>
            </a:r>
          </a:p>
        </p:txBody>
      </p:sp>
      <p:sp>
        <p:nvSpPr>
          <p:cNvPr id="14385" name="Rectangle 49"/>
          <p:cNvSpPr>
            <a:spLocks noChangeArrowheads="1"/>
          </p:cNvSpPr>
          <p:nvPr/>
        </p:nvSpPr>
        <p:spPr bwMode="auto">
          <a:xfrm>
            <a:off x="5003800" y="1660322"/>
            <a:ext cx="3671888"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tx1">
                    <a:lumMod val="50000"/>
                    <a:lumOff val="50000"/>
                  </a:schemeClr>
                </a:solidFill>
              </a:rPr>
              <a:t>WHAT MAKES US DIFFERENT ?</a:t>
            </a:r>
          </a:p>
          <a:p>
            <a:pPr>
              <a:lnSpc>
                <a:spcPct val="120000"/>
              </a:lnSpc>
              <a:buFont typeface="Arial"/>
              <a:buNone/>
            </a:pPr>
            <a:endParaRPr altLang="en-US" lang="zh-CN" sz="1000">
              <a:solidFill>
                <a:schemeClr val="tx1">
                  <a:lumMod val="50000"/>
                  <a:lumOff val="50000"/>
                </a:schemeClr>
              </a:solidFill>
            </a:endParaRPr>
          </a:p>
          <a:p>
            <a:pPr>
              <a:lnSpc>
                <a:spcPct val="120000"/>
              </a:lnSpc>
              <a:buFont typeface="Arial"/>
              <a:buNone/>
            </a:pPr>
            <a:r>
              <a:rPr altLang="en-US" lang="zh-CN" sz="1000">
                <a:solidFill>
                  <a:schemeClr val="tx1">
                    <a:lumMod val="50000"/>
                    <a:lumOff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4386" name="Text Box 50"/>
          <p:cNvSpPr txBox="1">
            <a:spLocks noChangeArrowheads="1"/>
          </p:cNvSpPr>
          <p:nvPr/>
        </p:nvSpPr>
        <p:spPr bwMode="auto">
          <a:xfrm>
            <a:off x="5106988" y="3076372"/>
            <a:ext cx="9258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accent1"/>
                </a:solidFill>
                <a:latin charset="0" pitchFamily="34" typeface="Impact"/>
              </a:rPr>
              <a:t>75%</a:t>
            </a:r>
          </a:p>
        </p:txBody>
      </p:sp>
      <p:sp>
        <p:nvSpPr>
          <p:cNvPr id="14387" name="Rectangle 51"/>
          <p:cNvSpPr>
            <a:spLocks noChangeArrowheads="1"/>
          </p:cNvSpPr>
          <p:nvPr/>
        </p:nvSpPr>
        <p:spPr bwMode="auto">
          <a:xfrm>
            <a:off x="4891088" y="3709784"/>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tx1">
                    <a:lumMod val="50000"/>
                    <a:lumOff val="50000"/>
                  </a:schemeClr>
                </a:solidFill>
              </a:rPr>
              <a:t>Weekday Sales</a:t>
            </a:r>
          </a:p>
          <a:p>
            <a:pPr algn="ctr">
              <a:buFont typeface="Arial"/>
              <a:buNone/>
            </a:pPr>
            <a:r>
              <a:rPr altLang="en-US" b="1" lang="zh-CN" sz="1000">
                <a:solidFill>
                  <a:schemeClr val="tx1">
                    <a:lumMod val="50000"/>
                    <a:lumOff val="50000"/>
                  </a:schemeClr>
                </a:solidFill>
              </a:rPr>
              <a:t>We have many PowerPoint templates that has been specifically designed.</a:t>
            </a:r>
          </a:p>
        </p:txBody>
      </p:sp>
      <p:sp>
        <p:nvSpPr>
          <p:cNvPr id="14388" name="Text Box 52"/>
          <p:cNvSpPr txBox="1">
            <a:spLocks noChangeArrowheads="1"/>
          </p:cNvSpPr>
          <p:nvPr/>
        </p:nvSpPr>
        <p:spPr bwMode="auto">
          <a:xfrm>
            <a:off x="6821488" y="3076372"/>
            <a:ext cx="99250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accent1"/>
                </a:solidFill>
                <a:latin charset="0" pitchFamily="34" typeface="Impact"/>
              </a:rPr>
              <a:t>89%</a:t>
            </a:r>
          </a:p>
        </p:txBody>
      </p:sp>
      <p:sp>
        <p:nvSpPr>
          <p:cNvPr id="14389" name="Rectangle 53"/>
          <p:cNvSpPr>
            <a:spLocks noChangeArrowheads="1"/>
          </p:cNvSpPr>
          <p:nvPr/>
        </p:nvSpPr>
        <p:spPr bwMode="auto">
          <a:xfrm>
            <a:off x="6605588" y="3709784"/>
            <a:ext cx="15128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tx1">
                    <a:lumMod val="50000"/>
                    <a:lumOff val="50000"/>
                  </a:schemeClr>
                </a:solidFill>
              </a:rPr>
              <a:t>Weekend Sales</a:t>
            </a:r>
          </a:p>
          <a:p>
            <a:pPr algn="ctr">
              <a:buFont typeface="Arial"/>
              <a:buNone/>
            </a:pPr>
            <a:r>
              <a:rPr altLang="en-US" b="1" lang="zh-CN" sz="1000">
                <a:solidFill>
                  <a:schemeClr val="tx1">
                    <a:lumMod val="50000"/>
                    <a:lumOff val="50000"/>
                  </a:schemeClr>
                </a:solidFill>
              </a:rPr>
              <a:t>We have many PowerPoint templates that has been specifically designed.</a:t>
            </a:r>
          </a:p>
        </p:txBody>
      </p:sp>
      <p:sp>
        <p:nvSpPr>
          <p:cNvPr id="77" name="TextBox 76"/>
          <p:cNvSpPr txBox="1"/>
          <p:nvPr/>
        </p:nvSpPr>
        <p:spPr>
          <a:xfrm>
            <a:off x="3458817" y="358586"/>
            <a:ext cx="2226366" cy="365760"/>
          </a:xfrm>
          <a:prstGeom prst="rect">
            <a:avLst/>
          </a:prstGeom>
          <a:noFill/>
        </p:spPr>
        <p:txBody>
          <a:bodyPr rtlCol="0" wrap="square">
            <a:spAutoFit/>
          </a:bodyPr>
          <a:lstStyle/>
          <a:p>
            <a:pPr algn="ctr"/>
            <a:r>
              <a:rPr altLang="en-US" b="1" lang="zh-CN" smtClean="0">
                <a:solidFill>
                  <a:schemeClr val="accent1"/>
                </a:solidFill>
                <a:latin charset="-122" pitchFamily="34" typeface="微软雅黑"/>
                <a:ea charset="-122" pitchFamily="34" typeface="微软雅黑"/>
              </a:rPr>
              <a:t>此处添加标题文本</a:t>
            </a:r>
          </a:p>
        </p:txBody>
      </p:sp>
      <p:sp>
        <p:nvSpPr>
          <p:cNvPr id="78" name="Rectangle 20"/>
          <p:cNvSpPr>
            <a:spLocks noChangeArrowheads="1"/>
          </p:cNvSpPr>
          <p:nvPr/>
        </p:nvSpPr>
        <p:spPr bwMode="auto">
          <a:xfrm>
            <a:off x="3671697" y="68549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spcBef>
                <a:spcPct val="0"/>
              </a:spcBef>
              <a:spcAft>
                <a:spcPct val="0"/>
              </a:spcAft>
              <a:buFont charset="0" pitchFamily="34" typeface="Arial"/>
              <a:buNone/>
            </a:pPr>
            <a:r>
              <a:rPr altLang="zh-CN" lang="en-US" smtClean="0" sz="800">
                <a:solidFill>
                  <a:schemeClr val="tx1">
                    <a:lumMod val="65000"/>
                    <a:lumOff val="35000"/>
                  </a:schemeClr>
                </a:solidFill>
                <a:latin charset="0" pitchFamily="34" typeface="Arial"/>
                <a:cs charset="0" pitchFamily="34" typeface="Arial"/>
              </a:rPr>
              <a:t>This is a subtitle for your presentation</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6" name="TextBox 95"/>
          <p:cNvSpPr txBox="1"/>
          <p:nvPr/>
        </p:nvSpPr>
        <p:spPr>
          <a:xfrm>
            <a:off x="3591558" y="2388918"/>
            <a:ext cx="1960880" cy="396240"/>
          </a:xfrm>
          <a:prstGeom prst="rect">
            <a:avLst/>
          </a:prstGeom>
          <a:noFill/>
        </p:spPr>
        <p:txBody>
          <a:bodyPr rtlCol="0" wrap="none">
            <a:spAutoFit/>
          </a:bodyPr>
          <a:lstStyle/>
          <a:p>
            <a:pPr algn="ctr"/>
            <a:r>
              <a:rPr altLang="en-US" b="1" lang="zh-CN" sz="2000">
                <a:solidFill>
                  <a:schemeClr val="tx1">
                    <a:lumMod val="75000"/>
                    <a:lumOff val="25000"/>
                  </a:schemeClr>
                </a:solidFill>
                <a:latin charset="-122" pitchFamily="34" typeface="微软雅黑"/>
                <a:ea charset="-122" pitchFamily="34" typeface="微软雅黑"/>
              </a:rPr>
              <a:t>研究思路与方法</a:t>
            </a:r>
          </a:p>
        </p:txBody>
      </p:sp>
      <p:sp>
        <p:nvSpPr>
          <p:cNvPr id="97" name="TextBox 96"/>
          <p:cNvSpPr txBox="1"/>
          <p:nvPr/>
        </p:nvSpPr>
        <p:spPr>
          <a:xfrm>
            <a:off x="3880483" y="2892974"/>
            <a:ext cx="1383030" cy="811530"/>
          </a:xfrm>
          <a:prstGeom prst="rect">
            <a:avLst/>
          </a:prstGeom>
          <a:noFill/>
        </p:spPr>
        <p:txBody>
          <a:bodyPr rtlCol="0" wrap="none">
            <a:spAutoFit/>
          </a:bodyPr>
          <a:lstStyle/>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研究思路</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研究方法</a:t>
            </a:r>
          </a:p>
          <a:p>
            <a:pPr algn="ctr">
              <a:lnSpc>
                <a:spcPct val="150000"/>
              </a:lnSpc>
            </a:pPr>
            <a:r>
              <a:rPr altLang="en-US" lang="zh-CN" sz="1050">
                <a:solidFill>
                  <a:schemeClr val="tx1">
                    <a:lumMod val="50000"/>
                    <a:lumOff val="50000"/>
                  </a:schemeClr>
                </a:solidFill>
                <a:latin charset="-122" pitchFamily="34" typeface="微软雅黑"/>
                <a:ea charset="-122" pitchFamily="34" typeface="微软雅黑"/>
              </a:rPr>
              <a:t>研究方案可行性说明</a:t>
            </a:r>
          </a:p>
        </p:txBody>
      </p:sp>
      <p:cxnSp>
        <p:nvCxnSpPr>
          <p:cNvPr id="98" name="直接连接符 97"/>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Freeform 10"/>
          <p:cNvSpPr>
            <a:spLocks noEditPoints="1"/>
          </p:cNvSpPr>
          <p:nvPr/>
        </p:nvSpPr>
        <p:spPr bwMode="auto">
          <a:xfrm>
            <a:off x="4339167" y="1291503"/>
            <a:ext cx="465666" cy="4668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000000"/>
      </a:dk2>
      <a:lt2>
        <a:srgbClr val="FFFFFF"/>
      </a:lt2>
      <a:accent1>
        <a:srgbClr val="F08C00"/>
      </a:accent1>
      <a:accent2>
        <a:srgbClr val="FBCA6E"/>
      </a:accent2>
      <a:accent3>
        <a:srgbClr val="EA6441"/>
      </a:accent3>
      <a:accent4>
        <a:srgbClr val="6D6E72"/>
      </a:accent4>
      <a:accent5>
        <a:srgbClr val="00CC99"/>
      </a:accent5>
      <a:accent6>
        <a:srgbClr val="918CD3"/>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307</Paragraphs>
  <Slides>33</Slides>
  <Notes>0</Notes>
  <TotalTime>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33</vt:i4>
      </vt:variant>
    </vt:vector>
  </HeadingPairs>
  <TitlesOfParts>
    <vt:vector baseType="lpstr" size="40">
      <vt:lpstr>Arial</vt:lpstr>
      <vt:lpstr>Calibri</vt:lpstr>
      <vt:lpstr>Calibri Light</vt:lpstr>
      <vt:lpstr>Impact</vt:lpstr>
      <vt:lpstr>微软雅黑</vt:lpstr>
      <vt:lpstr>Arial Black</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2016-03-21T01:49:00Z</dcterms:created>
  <cp:lastModifiedBy>Administrator</cp:lastModifiedBy>
  <dcterms:modified xsi:type="dcterms:W3CDTF">2021-08-22T05:51:22Z</dcterms:modified>
  <cp:revision>39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2052-10.1.0.5603</vt:lpwstr>
  </property>
</Properties>
</file>