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ms-office.chartcolorstyle+xml" PartName="/ppt/charts/colors1.xml"/>
  <Override ContentType="application/vnd.ms-office.chartstyle+xml" PartName="/ppt/charts/style1.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60" r:id="rId1"/>
    <p:sldMasterId id="2147483683" r:id="rId2"/>
  </p:sldMasterIdLst>
  <p:notesMasterIdLst>
    <p:notesMasterId r:id="rId3"/>
  </p:notesMasterIdLst>
  <p:handoutMasterIdLst>
    <p:handoutMasterId r:id="rId4"/>
  </p:handoutMasterIdLst>
  <p:sldIdLst>
    <p:sldId id="286" r:id="rId5"/>
    <p:sldId id="270" r:id="rId6"/>
    <p:sldId id="256" r:id="rId7"/>
    <p:sldId id="266" r:id="rId8"/>
    <p:sldId id="258" r:id="rId9"/>
    <p:sldId id="262" r:id="rId10"/>
    <p:sldId id="279" r:id="rId11"/>
    <p:sldId id="281" r:id="rId12"/>
    <p:sldId id="257" r:id="rId13"/>
    <p:sldId id="263" r:id="rId14"/>
    <p:sldId id="276" r:id="rId15"/>
    <p:sldId id="277" r:id="rId16"/>
    <p:sldId id="259" r:id="rId17"/>
    <p:sldId id="260" r:id="rId18"/>
    <p:sldId id="278" r:id="rId19"/>
    <p:sldId id="264" r:id="rId20"/>
    <p:sldId id="282" r:id="rId21"/>
    <p:sldId id="290" r:id="rId22"/>
    <p:sldId id="289" r:id="rId23"/>
    <p:sldId id="288" r:id="rId24"/>
  </p:sldIdLst>
  <p:sldSz cx="12192000" cy="6858000"/>
  <p:notesSz cx="6858000" cy="9144000"/>
  <p:custDataLst>
    <p:tags r:id="rId2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113" d="100"/>
          <a:sy n="113" d="100"/>
        </p:scale>
        <p:origin x="510" y="108"/>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notesViewPr>
    <p:cSldViewPr snapToGrid="0" showGuides="1">
      <p:cViewPr varScale="1">
        <p:scale>
          <a:sx n="84" d="100"/>
          <a:sy n="84" d="100"/>
        </p:scale>
        <p:origin x="3066" y="96"/>
      </p:cViewPr>
      <p:guideLst/>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slides/slide11.xml" Type="http://schemas.openxmlformats.org/officeDocument/2006/relationships/slide"/><Relationship Id="rId16" Target="slides/slide12.xml" Type="http://schemas.openxmlformats.org/officeDocument/2006/relationships/slide"/><Relationship Id="rId17" Target="slides/slide13.xml" Type="http://schemas.openxmlformats.org/officeDocument/2006/relationships/slide"/><Relationship Id="rId18" Target="slides/slide14.xml" Type="http://schemas.openxmlformats.org/officeDocument/2006/relationships/slide"/><Relationship Id="rId19" Target="slides/slide15.xml" Type="http://schemas.openxmlformats.org/officeDocument/2006/relationships/slide"/><Relationship Id="rId2" Target="slideMasters/slideMaster2.xml" Type="http://schemas.openxmlformats.org/officeDocument/2006/relationships/slideMaster"/><Relationship Id="rId20" Target="slides/slide16.xml" Type="http://schemas.openxmlformats.org/officeDocument/2006/relationships/slide"/><Relationship Id="rId21" Target="slides/slide17.xml" Type="http://schemas.openxmlformats.org/officeDocument/2006/relationships/slide"/><Relationship Id="rId22" Target="slides/slide18.xml" Type="http://schemas.openxmlformats.org/officeDocument/2006/relationships/slide"/><Relationship Id="rId23" Target="slides/slide19.xml" Type="http://schemas.openxmlformats.org/officeDocument/2006/relationships/slide"/><Relationship Id="rId24" Target="slides/slide20.xml" Type="http://schemas.openxmlformats.org/officeDocument/2006/relationships/slide"/><Relationship Id="rId25" Target="tags/tag1.xml" Type="http://schemas.openxmlformats.org/officeDocument/2006/relationships/tags"/><Relationship Id="rId26" Target="presProps.xml" Type="http://schemas.openxmlformats.org/officeDocument/2006/relationships/presProps"/><Relationship Id="rId27" Target="viewProps.xml" Type="http://schemas.openxmlformats.org/officeDocument/2006/relationships/viewProps"/><Relationship Id="rId28" Target="theme/theme1.xml" Type="http://schemas.openxmlformats.org/officeDocument/2006/relationships/theme"/><Relationship Id="rId29" Target="tableStyles.xml" Type="http://schemas.openxmlformats.org/officeDocument/2006/relationships/tableStyles"/><Relationship Id="rId3" Target="notesMasters/notesMaster1.xml" Type="http://schemas.openxmlformats.org/officeDocument/2006/relationships/notesMaster"/><Relationship Id="rId4" Target="handoutMasters/handoutMaster1.xml" Type="http://schemas.openxmlformats.org/officeDocument/2006/relationships/handoutMaster"/><Relationship Id="rId5" Target="slides/slide1.xml" Type="http://schemas.openxmlformats.org/officeDocument/2006/relationships/slide"/><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 Id="rId2" Target="colors1.xml" Type="http://schemas.microsoft.com/office/2011/relationships/chartColorStyle"/><Relationship Id="rId3" Target="style1.xml" Type="http://schemas.microsoft.com/office/2011/relationships/chartStyl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pieChart>
        <c:varyColors val="1"/>
        <c:ser>
          <c:idx val="0"/>
          <c:order val="0"/>
          <c:tx>
            <c:strRef>
              <c:f>Sheet1!$B$1</c:f>
              <c:strCache>
                <c:ptCount val="1"/>
                <c:pt idx="0">
                  <c:v>销售额</c:v>
                </c:pt>
              </c:strCache>
            </c:strRef>
          </c:tx>
          <c:spPr>
            <a:ln>
              <a:noFill/>
            </a:ln>
          </c:spPr>
          <c:dPt>
            <c:idx val="0"/>
            <c:invertIfNegative val="1"/>
            <c:spPr>
              <a:solidFill>
                <a:schemeClr val="tx1">
                  <a:lumMod val="75000"/>
                  <a:lumOff val="25000"/>
                </a:schemeClr>
              </a:solidFill>
              <a:ln w="19050">
                <a:noFill/>
              </a:ln>
            </c:spPr>
            <c:extLst>
              <c:ext xmlns:c16="http://schemas.microsoft.com/office/drawing/2014/chart" uri="{C3380CC4-5D6E-409C-BE32-E72D297353CC}">
                <c16:uniqueId val="{00000001-7135-461B-949A-89B3E7B08BD5}"/>
              </c:ext>
            </c:extLst>
          </c:dPt>
          <c:dPt>
            <c:idx val="1"/>
            <c:invertIfNegative val="1"/>
            <c:spPr>
              <a:solidFill>
                <a:schemeClr val="tx1">
                  <a:lumMod val="50000"/>
                  <a:lumOff val="50000"/>
                </a:schemeClr>
              </a:solidFill>
              <a:ln w="19050">
                <a:noFill/>
              </a:ln>
            </c:spPr>
            <c:extLst>
              <c:ext xmlns:c16="http://schemas.microsoft.com/office/drawing/2014/chart" uri="{C3380CC4-5D6E-409C-BE32-E72D297353CC}">
                <c16:uniqueId val="{00000003-7135-461B-949A-89B3E7B08BD5}"/>
              </c:ext>
            </c:extLst>
          </c:dPt>
          <c:dPt>
            <c:idx val="2"/>
            <c:invertIfNegative val="1"/>
            <c:spPr>
              <a:solidFill>
                <a:schemeClr val="tx1">
                  <a:lumMod val="65000"/>
                  <a:lumOff val="35000"/>
                </a:schemeClr>
              </a:solidFill>
              <a:ln w="19050">
                <a:noFill/>
              </a:ln>
            </c:spPr>
            <c:extLst>
              <c:ext xmlns:c16="http://schemas.microsoft.com/office/drawing/2014/chart" uri="{C3380CC4-5D6E-409C-BE32-E72D297353CC}">
                <c16:uniqueId val="{00000005-7135-461B-949A-89B3E7B08BD5}"/>
              </c:ext>
            </c:extLst>
          </c:dPt>
          <c:dPt>
            <c:idx val="3"/>
            <c:invertIfNegative val="1"/>
            <c:spPr>
              <a:solidFill>
                <a:schemeClr val="accent1"/>
              </a:solidFill>
              <a:ln w="19050">
                <a:noFill/>
              </a:ln>
            </c:spPr>
            <c:extLst>
              <c:ext xmlns:c16="http://schemas.microsoft.com/office/drawing/2014/chart" uri="{C3380CC4-5D6E-409C-BE32-E72D297353CC}">
                <c16:uniqueId val="{00000007-7135-461B-949A-89B3E7B08BD5}"/>
              </c:ext>
            </c:extLst>
          </c:dPt>
          <c:dLbls>
            <c:delete val="1"/>
            <c:extLst/>
          </c:dLbls>
          <c:cat>
            <c:strRef>
              <c:f>Sheet1!$A$2:$A$5</c:f>
              <c:strCache>
                <c:ptCount val="4"/>
                <c:pt idx="0">
                  <c:v>第一季度</c:v>
                </c:pt>
                <c:pt idx="1">
                  <c:v>第二季度</c:v>
                </c:pt>
                <c:pt idx="2">
                  <c:v>第三季度</c:v>
                </c:pt>
                <c:pt idx="3">
                  <c:v>第四季度</c:v>
                </c:pt>
              </c:strCache>
            </c:strRef>
          </c:cat>
          <c:val>
            <c:numRef>
              <c:f>Sheet1!$B$2:$B$5</c:f>
              <c:numCache>
                <c:formatCode>General</c:formatCode>
                <c:ptCount val="4"/>
                <c:pt idx="0">
                  <c:v>8.2</c:v>
                </c:pt>
                <c:pt idx="1">
                  <c:v>3.2</c:v>
                </c:pt>
                <c:pt idx="2">
                  <c:v>1.4</c:v>
                </c:pt>
                <c:pt idx="3">
                  <c:v>1.2</c:v>
                </c:pt>
              </c:numCache>
            </c:numRef>
          </c:val>
          <c:extLst>
            <c:ext xmlns:c16="http://schemas.microsoft.com/office/drawing/2014/chart" uri="{C3380CC4-5D6E-409C-BE32-E72D297353CC}">
              <c16:uniqueId val="{00000008-7135-461B-949A-89B3E7B08BD5}"/>
            </c:ext>
          </c:extLst>
        </c:ser>
        <c:dLbls>
          <c:showLegendKey val="0"/>
          <c:showVal val="0"/>
          <c:showCatName val="0"/>
          <c:showSerName val="0"/>
          <c:showPercent val="0"/>
          <c:showBubbleSize val="0"/>
          <c:showLeaderLines val="0"/>
        </c:dLbls>
        <c:firstSliceAng/>
      </c:pieChart>
      <c:spPr>
        <a:noFill/>
        <a:ln>
          <a:noFill/>
        </a:ln>
        <a:effectLst/>
      </c:spPr>
    </c:plotArea>
    <c:plotVisOnly val="1"/>
    <c:dispBlanksAs val="gap"/>
    <c:showDLblsOverMax val="0"/>
  </c:chart>
  <c:spPr>
    <a:noFill/>
    <a:ln>
      <a:noFill/>
    </a:ln>
    <a:effectLst/>
  </c:spPr>
  <c:txPr>
    <a:bodyPr/>
    <a:p>
      <a:pPr>
        <a:defRPr/>
      </a:pPr>
      <a:endParaRPr lang="zh-CN"/>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Relationships xmlns="http://schemas.openxmlformats.org/package/2006/relationships"><Relationship Id="rId1" Target="../theme/theme4.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78E93D5-7270-4F95-95DD-3507880E777E}" type="datetimeFigureOut">
              <a:rPr lang="zh-CN" altLang="en-US" smtClean="0"/>
              <a:t>2018/6/3</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184139-A9BF-459F-8D25-066133362A70}" type="slidenum">
              <a:rPr lang="zh-CN" altLang="en-US" smtClean="0"/>
              <a:t>‹#›</a:t>
            </a:fld>
            <a:endParaRPr lang="zh-CN" altLang="en-US"/>
          </a:p>
        </p:txBody>
      </p:sp>
    </p:spTree>
    <p:extLst>
      <p:ext uri="{BB962C8B-B14F-4D97-AF65-F5344CB8AC3E}">
        <p14:creationId xmlns:p14="http://schemas.microsoft.com/office/powerpoint/2010/main" val="34115832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7678AF-04D5-41EA-8EBA-1C62069C6A22}" type="datetimeFigureOut">
              <a:rPr lang="zh-CN" altLang="en-US" smtClean="0"/>
              <a:t>2018/6/3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2D4862-8BEB-44D3-8BA8-1A28C98EEDCF}" type="slidenum">
              <a:rPr lang="zh-CN" altLang="en-US" smtClean="0"/>
              <a:t>‹#›</a:t>
            </a:fld>
            <a:endParaRPr lang="zh-CN" altLang="en-US"/>
          </a:p>
        </p:txBody>
      </p:sp>
    </p:spTree>
    <p:extLst>
      <p:ext uri="{BB962C8B-B14F-4D97-AF65-F5344CB8AC3E}">
        <p14:creationId val="3781582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标题幻灯片">
    <p:spTree>
      <p:nvGrpSpPr>
        <p:cNvPr id="1" name=""/>
        <p:cNvGrpSpPr/>
        <p:nvPr/>
      </p:nvGrpSpPr>
      <p:grpSpPr>
        <a:xfrm>
          <a:off x="0" y="0"/>
          <a:ext cx="0" cy="0"/>
        </a:xfrm>
      </p:grpSpPr>
    </p:spTree>
    <p:extLst>
      <p:ext uri="{BB962C8B-B14F-4D97-AF65-F5344CB8AC3E}">
        <p14:creationId val="3975794943"/>
      </p:ext>
    </p:extLst>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_标题和内容">
    <p:spTree>
      <p:nvGrpSpPr>
        <p:cNvPr id="1" name=""/>
        <p:cNvGrpSpPr/>
        <p:nvPr/>
      </p:nvGrpSpPr>
      <p:grpSpPr>
        <a:xfrm>
          <a:off x="0" y="0"/>
          <a:ext cx="0" cy="0"/>
        </a:xfrm>
      </p:grpSpPr>
      <p:sp>
        <p:nvSpPr>
          <p:cNvPr id="9" name="图片占位符 8"/>
          <p:cNvSpPr>
            <a:spLocks noGrp="1"/>
          </p:cNvSpPr>
          <p:nvPr>
            <p:ph type="pic" sz="quarter" idx="10"/>
          </p:nvPr>
        </p:nvSpPr>
        <p:spPr>
          <a:xfrm>
            <a:off x="5335683" y="0"/>
            <a:ext cx="6856317" cy="6858000"/>
          </a:xfrm>
          <a:custGeom>
            <a:gdLst>
              <a:gd name="connsiteX0" fmla="*/ 6320621 w 6856317"/>
              <a:gd name="connsiteY0" fmla="*/ 0 h 6858000"/>
              <a:gd name="connsiteX1" fmla="*/ 6856317 w 6856317"/>
              <a:gd name="connsiteY1" fmla="*/ 0 h 6858000"/>
              <a:gd name="connsiteX2" fmla="*/ 6856317 w 6856317"/>
              <a:gd name="connsiteY2" fmla="*/ 2912627 h 6858000"/>
              <a:gd name="connsiteX3" fmla="*/ 4578455 w 6856317"/>
              <a:gd name="connsiteY3" fmla="*/ 6858000 h 6858000"/>
              <a:gd name="connsiteX4" fmla="*/ 2361153 w 6856317"/>
              <a:gd name="connsiteY4" fmla="*/ 6858000 h 6858000"/>
              <a:gd name="connsiteX5" fmla="*/ 3959468 w 6856317"/>
              <a:gd name="connsiteY5" fmla="*/ 0 h 6858000"/>
              <a:gd name="connsiteX6" fmla="*/ 6176770 w 6856317"/>
              <a:gd name="connsiteY6" fmla="*/ 0 h 6858000"/>
              <a:gd name="connsiteX7" fmla="*/ 2217302 w 6856317"/>
              <a:gd name="connsiteY7" fmla="*/ 6858000 h 6858000"/>
              <a:gd name="connsiteX8" fmla="*/ 0 w 6856317"/>
              <a:gd name="connsiteY8" fmla="*/ 6858000 h 6858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6317" h="6858000">
                <a:moveTo>
                  <a:pt x="6320621" y="0"/>
                </a:moveTo>
                <a:lnTo>
                  <a:pt x="6856317" y="0"/>
                </a:lnTo>
                <a:lnTo>
                  <a:pt x="6856317" y="2912627"/>
                </a:lnTo>
                <a:lnTo>
                  <a:pt x="4578455" y="6858000"/>
                </a:lnTo>
                <a:lnTo>
                  <a:pt x="2361153" y="6858000"/>
                </a:lnTo>
                <a:close/>
                <a:moveTo>
                  <a:pt x="3959468" y="0"/>
                </a:moveTo>
                <a:lnTo>
                  <a:pt x="6176770" y="0"/>
                </a:lnTo>
                <a:lnTo>
                  <a:pt x="2217302" y="6858000"/>
                </a:lnTo>
                <a:lnTo>
                  <a:pt x="0" y="6858000"/>
                </a:lnTo>
                <a:close/>
              </a:path>
            </a:pathLst>
          </a:custGeom>
        </p:spPr>
        <p:txBody>
          <a:bodyPr wrap="square">
            <a:noAutofit/>
          </a:bodyPr>
          <a:lstStyle>
            <a:lvl1pPr>
              <a:defRPr sz="1400">
                <a:solidFill>
                  <a:schemeClr val="tx1">
                    <a:lumMod val="50000"/>
                    <a:lumOff val="50000"/>
                  </a:schemeClr>
                </a:solidFill>
              </a:defRPr>
            </a:lvl1pPr>
          </a:lstStyle>
          <a:p>
            <a:endParaRPr lang="zh-CN" altLang="en-US"/>
          </a:p>
        </p:txBody>
      </p:sp>
      <p:sp>
        <p:nvSpPr>
          <p:cNvPr id="2" name="矩形 1"/>
          <p:cNvSpPr/>
          <p:nvPr userDrawn="1"/>
        </p:nvSpPr>
        <p:spPr>
          <a:xfrm>
            <a:off x="262316" y="297180"/>
            <a:ext cx="1206631"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Tree>
    <p:extLst>
      <p:ext uri="{BB962C8B-B14F-4D97-AF65-F5344CB8AC3E}">
        <p14:creationId val="182908138"/>
      </p:ext>
    </p:extLst>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标题和内容">
    <p:spTree>
      <p:nvGrpSpPr>
        <p:cNvPr id="1" name=""/>
        <p:cNvGrpSpPr/>
        <p:nvPr/>
      </p:nvGrpSpPr>
      <p:grpSpPr>
        <a:xfrm>
          <a:off x="0" y="0"/>
          <a:ext cx="0" cy="0"/>
        </a:xfrm>
      </p:grpSpPr>
      <p:sp>
        <p:nvSpPr>
          <p:cNvPr id="14" name="图片占位符 13"/>
          <p:cNvSpPr>
            <a:spLocks noGrp="1"/>
          </p:cNvSpPr>
          <p:nvPr>
            <p:ph type="pic" sz="quarter" idx="12"/>
          </p:nvPr>
        </p:nvSpPr>
        <p:spPr>
          <a:xfrm>
            <a:off x="4272420" y="5362302"/>
            <a:ext cx="4276034" cy="1495697"/>
          </a:xfrm>
          <a:custGeom>
            <a:gdLst>
              <a:gd name="connsiteX0" fmla="*/ 863542 w 4276034"/>
              <a:gd name="connsiteY0" fmla="*/ 0 h 1495697"/>
              <a:gd name="connsiteX1" fmla="*/ 4276034 w 4276034"/>
              <a:gd name="connsiteY1" fmla="*/ 0 h 1495697"/>
              <a:gd name="connsiteX2" fmla="*/ 4276034 w 4276034"/>
              <a:gd name="connsiteY2" fmla="*/ 24565 h 1495697"/>
              <a:gd name="connsiteX3" fmla="*/ 3426676 w 4276034"/>
              <a:gd name="connsiteY3" fmla="*/ 1495697 h 1495697"/>
              <a:gd name="connsiteX4" fmla="*/ 0 w 4276034"/>
              <a:gd name="connsiteY4" fmla="*/ 1495697 h 1495697"/>
            </a:gdLst>
            <a:cxnLst>
              <a:cxn ang="0">
                <a:pos x="connsiteX0" y="connsiteY0"/>
              </a:cxn>
              <a:cxn ang="0">
                <a:pos x="connsiteX1" y="connsiteY1"/>
              </a:cxn>
              <a:cxn ang="0">
                <a:pos x="connsiteX2" y="connsiteY2"/>
              </a:cxn>
              <a:cxn ang="0">
                <a:pos x="connsiteX3" y="connsiteY3"/>
              </a:cxn>
              <a:cxn ang="0">
                <a:pos x="connsiteX4" y="connsiteY4"/>
              </a:cxn>
            </a:cxnLst>
            <a:rect l="l" t="t" r="r" b="b"/>
            <a:pathLst>
              <a:path w="4276034" h="1495697">
                <a:moveTo>
                  <a:pt x="863542" y="0"/>
                </a:moveTo>
                <a:lnTo>
                  <a:pt x="4276034" y="0"/>
                </a:lnTo>
                <a:lnTo>
                  <a:pt x="4276034" y="24565"/>
                </a:lnTo>
                <a:lnTo>
                  <a:pt x="3426676" y="1495697"/>
                </a:lnTo>
                <a:lnTo>
                  <a:pt x="0" y="1495697"/>
                </a:lnTo>
                <a:close/>
              </a:path>
            </a:pathLst>
          </a:custGeom>
        </p:spPr>
        <p:txBody>
          <a:bodyPr wrap="square">
            <a:noAutofit/>
          </a:bodyPr>
          <a:lstStyle>
            <a:lvl1pPr>
              <a:defRPr sz="1200">
                <a:solidFill>
                  <a:schemeClr val="tx1">
                    <a:lumMod val="50000"/>
                    <a:lumOff val="50000"/>
                  </a:schemeClr>
                </a:solidFill>
              </a:defRPr>
            </a:lvl1pPr>
          </a:lstStyle>
          <a:p>
            <a:endParaRPr lang="zh-CN" altLang="en-US"/>
          </a:p>
        </p:txBody>
      </p:sp>
      <p:sp>
        <p:nvSpPr>
          <p:cNvPr id="11" name="图片占位符 10"/>
          <p:cNvSpPr>
            <a:spLocks noGrp="1"/>
          </p:cNvSpPr>
          <p:nvPr>
            <p:ph type="pic" sz="quarter" idx="11"/>
          </p:nvPr>
        </p:nvSpPr>
        <p:spPr>
          <a:xfrm>
            <a:off x="1796884" y="5362302"/>
            <a:ext cx="3312952" cy="1495697"/>
          </a:xfrm>
          <a:custGeom>
            <a:gdLst>
              <a:gd name="connsiteX0" fmla="*/ 863541 w 3312952"/>
              <a:gd name="connsiteY0" fmla="*/ 0 h 1495697"/>
              <a:gd name="connsiteX1" fmla="*/ 3312952 w 3312952"/>
              <a:gd name="connsiteY1" fmla="*/ 0 h 1495697"/>
              <a:gd name="connsiteX2" fmla="*/ 2449410 w 3312952"/>
              <a:gd name="connsiteY2" fmla="*/ 1495697 h 1495697"/>
              <a:gd name="connsiteX3" fmla="*/ 0 w 3312952"/>
              <a:gd name="connsiteY3" fmla="*/ 1495697 h 1495697"/>
            </a:gdLst>
            <a:cxnLst>
              <a:cxn ang="0">
                <a:pos x="connsiteX0" y="connsiteY0"/>
              </a:cxn>
              <a:cxn ang="0">
                <a:pos x="connsiteX1" y="connsiteY1"/>
              </a:cxn>
              <a:cxn ang="0">
                <a:pos x="connsiteX2" y="connsiteY2"/>
              </a:cxn>
              <a:cxn ang="0">
                <a:pos x="connsiteX3" y="connsiteY3"/>
              </a:cxn>
            </a:cxnLst>
            <a:rect l="l" t="t" r="r" b="b"/>
            <a:pathLst>
              <a:path w="3312952" h="1495697">
                <a:moveTo>
                  <a:pt x="863541" y="0"/>
                </a:moveTo>
                <a:lnTo>
                  <a:pt x="3312952" y="0"/>
                </a:lnTo>
                <a:lnTo>
                  <a:pt x="2449410" y="1495697"/>
                </a:lnTo>
                <a:lnTo>
                  <a:pt x="0" y="1495697"/>
                </a:lnTo>
                <a:close/>
              </a:path>
            </a:pathLst>
          </a:custGeom>
        </p:spPr>
        <p:txBody>
          <a:bodyPr wrap="square">
            <a:noAutofit/>
          </a:bodyPr>
          <a:lstStyle>
            <a:lvl1pPr>
              <a:defRPr sz="1200">
                <a:solidFill>
                  <a:schemeClr val="tx1">
                    <a:lumMod val="50000"/>
                    <a:lumOff val="50000"/>
                  </a:schemeClr>
                </a:solidFill>
              </a:defRPr>
            </a:lvl1pPr>
          </a:lstStyle>
          <a:p>
            <a:endParaRPr lang="zh-CN" altLang="en-US"/>
          </a:p>
        </p:txBody>
      </p:sp>
      <p:sp>
        <p:nvSpPr>
          <p:cNvPr id="8" name="图片占位符 7"/>
          <p:cNvSpPr>
            <a:spLocks noGrp="1"/>
          </p:cNvSpPr>
          <p:nvPr>
            <p:ph type="pic" sz="quarter" idx="10"/>
          </p:nvPr>
        </p:nvSpPr>
        <p:spPr>
          <a:xfrm>
            <a:off x="7114996" y="1495698"/>
            <a:ext cx="3669484" cy="1933303"/>
          </a:xfrm>
          <a:custGeom>
            <a:gdLst>
              <a:gd name="connsiteX0" fmla="*/ 1116193 w 3669484"/>
              <a:gd name="connsiteY0" fmla="*/ 0 h 1933303"/>
              <a:gd name="connsiteX1" fmla="*/ 3669484 w 3669484"/>
              <a:gd name="connsiteY1" fmla="*/ 0 h 1933303"/>
              <a:gd name="connsiteX2" fmla="*/ 2553291 w 3669484"/>
              <a:gd name="connsiteY2" fmla="*/ 1933303 h 1933303"/>
              <a:gd name="connsiteX3" fmla="*/ 0 w 3669484"/>
              <a:gd name="connsiteY3" fmla="*/ 1933303 h 1933303"/>
            </a:gdLst>
            <a:cxnLst>
              <a:cxn ang="0">
                <a:pos x="connsiteX0" y="connsiteY0"/>
              </a:cxn>
              <a:cxn ang="0">
                <a:pos x="connsiteX1" y="connsiteY1"/>
              </a:cxn>
              <a:cxn ang="0">
                <a:pos x="connsiteX2" y="connsiteY2"/>
              </a:cxn>
              <a:cxn ang="0">
                <a:pos x="connsiteX3" y="connsiteY3"/>
              </a:cxn>
            </a:cxnLst>
            <a:rect l="l" t="t" r="r" b="b"/>
            <a:pathLst>
              <a:path w="3669484" h="1933303">
                <a:moveTo>
                  <a:pt x="1116193" y="0"/>
                </a:moveTo>
                <a:lnTo>
                  <a:pt x="3669484" y="0"/>
                </a:lnTo>
                <a:lnTo>
                  <a:pt x="2553291" y="1933303"/>
                </a:lnTo>
                <a:lnTo>
                  <a:pt x="0" y="1933303"/>
                </a:lnTo>
                <a:close/>
              </a:path>
            </a:pathLst>
          </a:custGeom>
        </p:spPr>
        <p:txBody>
          <a:bodyPr wrap="square">
            <a:noAutofit/>
          </a:bodyPr>
          <a:lstStyle>
            <a:lvl1pPr>
              <a:defRPr sz="1400">
                <a:solidFill>
                  <a:schemeClr val="tx1">
                    <a:lumMod val="50000"/>
                    <a:lumOff val="50000"/>
                  </a:schemeClr>
                </a:solidFill>
              </a:defRPr>
            </a:lvl1pPr>
          </a:lstStyle>
          <a:p>
            <a:endParaRPr lang="zh-CN" altLang="en-US"/>
          </a:p>
        </p:txBody>
      </p:sp>
      <p:sp>
        <p:nvSpPr>
          <p:cNvPr id="2" name="矩形 1"/>
          <p:cNvSpPr/>
          <p:nvPr userDrawn="1"/>
        </p:nvSpPr>
        <p:spPr>
          <a:xfrm>
            <a:off x="262316" y="297180"/>
            <a:ext cx="1206631"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Tree>
    <p:extLst>
      <p:ext uri="{BB962C8B-B14F-4D97-AF65-F5344CB8AC3E}">
        <p14:creationId val="1931610218"/>
      </p:ext>
    </p:extLst>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标题和内容">
    <p:spTree>
      <p:nvGrpSpPr>
        <p:cNvPr id="1" name=""/>
        <p:cNvGrpSpPr/>
        <p:nvPr/>
      </p:nvGrpSpPr>
      <p:grpSpPr>
        <a:xfrm>
          <a:off x="0" y="0"/>
          <a:ext cx="0" cy="0"/>
        </a:xfrm>
      </p:grpSpPr>
      <p:sp>
        <p:nvSpPr>
          <p:cNvPr id="6" name="图片占位符 5"/>
          <p:cNvSpPr>
            <a:spLocks noGrp="1"/>
          </p:cNvSpPr>
          <p:nvPr>
            <p:ph type="pic" sz="quarter" idx="10"/>
          </p:nvPr>
        </p:nvSpPr>
        <p:spPr>
          <a:xfrm>
            <a:off x="1149246" y="1453311"/>
            <a:ext cx="1898754" cy="1898754"/>
          </a:xfrm>
          <a:custGeom>
            <a:gdLst>
              <a:gd name="connsiteX0" fmla="*/ 949377 w 1898754"/>
              <a:gd name="connsiteY0" fmla="*/ 0 h 1898754"/>
              <a:gd name="connsiteX1" fmla="*/ 1898754 w 1898754"/>
              <a:gd name="connsiteY1" fmla="*/ 949377 h 1898754"/>
              <a:gd name="connsiteX2" fmla="*/ 949377 w 1898754"/>
              <a:gd name="connsiteY2" fmla="*/ 1898754 h 1898754"/>
              <a:gd name="connsiteX3" fmla="*/ 0 w 1898754"/>
              <a:gd name="connsiteY3" fmla="*/ 949377 h 1898754"/>
              <a:gd name="connsiteX4" fmla="*/ 949377 w 1898754"/>
              <a:gd name="connsiteY4" fmla="*/ 0 h 1898754"/>
            </a:gdLst>
            <a:cxnLst>
              <a:cxn ang="0">
                <a:pos x="connsiteX0" y="connsiteY0"/>
              </a:cxn>
              <a:cxn ang="0">
                <a:pos x="connsiteX1" y="connsiteY1"/>
              </a:cxn>
              <a:cxn ang="0">
                <a:pos x="connsiteX2" y="connsiteY2"/>
              </a:cxn>
              <a:cxn ang="0">
                <a:pos x="connsiteX3" y="connsiteY3"/>
              </a:cxn>
              <a:cxn ang="0">
                <a:pos x="connsiteX4" y="connsiteY4"/>
              </a:cxn>
            </a:cxnLst>
            <a:rect l="l" t="t" r="r" b="b"/>
            <a:pathLst>
              <a:path w="1898754" h="1898754">
                <a:moveTo>
                  <a:pt x="949377" y="0"/>
                </a:moveTo>
                <a:cubicBezTo>
                  <a:pt x="1473703" y="0"/>
                  <a:pt x="1898754" y="425051"/>
                  <a:pt x="1898754" y="949377"/>
                </a:cubicBezTo>
                <a:cubicBezTo>
                  <a:pt x="1898754" y="1473703"/>
                  <a:pt x="1473703" y="1898754"/>
                  <a:pt x="949377" y="1898754"/>
                </a:cubicBezTo>
                <a:cubicBezTo>
                  <a:pt x="425051" y="1898754"/>
                  <a:pt x="0" y="1473703"/>
                  <a:pt x="0" y="949377"/>
                </a:cubicBezTo>
                <a:cubicBezTo>
                  <a:pt x="0" y="425051"/>
                  <a:pt x="425051" y="0"/>
                  <a:pt x="949377" y="0"/>
                </a:cubicBezTo>
                <a:close/>
              </a:path>
            </a:pathLst>
          </a:custGeom>
        </p:spPr>
        <p:txBody>
          <a:bodyPr wrap="square">
            <a:noAutofit/>
          </a:bodyPr>
          <a:lstStyle>
            <a:lvl1pPr>
              <a:defRPr sz="1400">
                <a:solidFill>
                  <a:schemeClr val="tx1">
                    <a:lumMod val="50000"/>
                    <a:lumOff val="50000"/>
                  </a:schemeClr>
                </a:solidFill>
              </a:defRPr>
            </a:lvl1pPr>
          </a:lstStyle>
          <a:p>
            <a:endParaRPr lang="zh-CN" altLang="en-US"/>
          </a:p>
        </p:txBody>
      </p:sp>
      <p:sp>
        <p:nvSpPr>
          <p:cNvPr id="2" name="矩形 1"/>
          <p:cNvSpPr/>
          <p:nvPr userDrawn="1"/>
        </p:nvSpPr>
        <p:spPr>
          <a:xfrm>
            <a:off x="262316" y="297180"/>
            <a:ext cx="1206631"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Tree>
    <p:extLst>
      <p:ext uri="{BB962C8B-B14F-4D97-AF65-F5344CB8AC3E}">
        <p14:creationId val="3263876665"/>
      </p:ext>
    </p:extLst>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CFADDB66-A53C-416B-A351-5303E0724D81}" type="datetimeFigureOut">
              <a:rPr lang="zh-CN" altLang="en-US" smtClean="0"/>
              <a:t>2018/6/3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79B27EC-1766-4381-B687-D2535A1E8AAA}" type="slidenum">
              <a:rPr lang="zh-CN" altLang="en-US" smtClean="0"/>
              <a:t>‹#›</a:t>
            </a:fld>
            <a:endParaRPr lang="zh-CN" altLang="en-US"/>
          </a:p>
        </p:txBody>
      </p:sp>
    </p:spTree>
    <p:extLst>
      <p:ext uri="{BB962C8B-B14F-4D97-AF65-F5344CB8AC3E}">
        <p14:creationId val="184056892"/>
      </p:ext>
    </p:extLst>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CFADDB66-A53C-416B-A351-5303E0724D81}" type="datetimeFigureOut">
              <a:rPr lang="zh-CN" altLang="en-US" smtClean="0"/>
              <a:t>2018/6/3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79B27EC-1766-4381-B687-D2535A1E8AAA}" type="slidenum">
              <a:rPr lang="zh-CN" altLang="en-US" smtClean="0"/>
              <a:t>‹#›</a:t>
            </a:fld>
            <a:endParaRPr lang="zh-CN" altLang="en-US"/>
          </a:p>
        </p:txBody>
      </p:sp>
    </p:spTree>
    <p:extLst>
      <p:ext uri="{BB962C8B-B14F-4D97-AF65-F5344CB8AC3E}">
        <p14:creationId val="2158439558"/>
      </p:ext>
    </p:extLst>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FADDB66-A53C-416B-A351-5303E0724D81}" type="datetimeFigureOut">
              <a:rPr lang="zh-CN" altLang="en-US" smtClean="0"/>
              <a:t>2018/6/3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79B27EC-1766-4381-B687-D2535A1E8AAA}" type="slidenum">
              <a:rPr lang="zh-CN" altLang="en-US" smtClean="0"/>
              <a:t>‹#›</a:t>
            </a:fld>
            <a:endParaRPr lang="zh-CN" altLang="en-US"/>
          </a:p>
        </p:txBody>
      </p:sp>
    </p:spTree>
    <p:extLst>
      <p:ext uri="{BB962C8B-B14F-4D97-AF65-F5344CB8AC3E}">
        <p14:creationId val="3990051686"/>
      </p:ext>
    </p:extLst>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FADDB66-A53C-416B-A351-5303E0724D81}" type="datetimeFigureOut">
              <a:rPr lang="zh-CN" altLang="en-US" smtClean="0"/>
              <a:t>2018/6/3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79B27EC-1766-4381-B687-D2535A1E8AAA}" type="slidenum">
              <a:rPr lang="zh-CN" altLang="en-US" smtClean="0"/>
              <a:t>‹#›</a:t>
            </a:fld>
            <a:endParaRPr lang="zh-CN" altLang="en-US"/>
          </a:p>
        </p:txBody>
      </p:sp>
    </p:spTree>
    <p:extLst>
      <p:ext uri="{BB962C8B-B14F-4D97-AF65-F5344CB8AC3E}">
        <p14:creationId val="1703039716"/>
      </p:ext>
    </p:extLst>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CFADDB66-A53C-416B-A351-5303E0724D81}" type="datetimeFigureOut">
              <a:rPr lang="zh-CN" altLang="en-US" smtClean="0"/>
              <a:t>2018/6/3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79B27EC-1766-4381-B687-D2535A1E8AAA}" type="slidenum">
              <a:rPr lang="zh-CN" altLang="en-US" smtClean="0"/>
              <a:t>‹#›</a:t>
            </a:fld>
            <a:endParaRPr lang="zh-CN" altLang="en-US"/>
          </a:p>
        </p:txBody>
      </p:sp>
    </p:spTree>
    <p:extLst>
      <p:ext uri="{BB962C8B-B14F-4D97-AF65-F5344CB8AC3E}">
        <p14:creationId val="3399061407"/>
      </p:ext>
    </p:extLst>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CFADDB66-A53C-416B-A351-5303E0724D81}" type="datetimeFigureOut">
              <a:rPr lang="zh-CN" altLang="en-US" smtClean="0"/>
              <a:t>2018/6/3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79B27EC-1766-4381-B687-D2535A1E8AAA}" type="slidenum">
              <a:rPr lang="zh-CN" altLang="en-US" smtClean="0"/>
              <a:t>‹#›</a:t>
            </a:fld>
            <a:endParaRPr lang="zh-CN" altLang="en-US"/>
          </a:p>
        </p:txBody>
      </p:sp>
    </p:spTree>
    <p:extLst>
      <p:ext uri="{BB962C8B-B14F-4D97-AF65-F5344CB8AC3E}">
        <p14:creationId val="3515387880"/>
      </p:ext>
    </p:extLst>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CFADDB66-A53C-416B-A351-5303E0724D81}" type="datetimeFigureOut">
              <a:rPr lang="zh-CN" altLang="en-US" smtClean="0"/>
              <a:t>2018/6/3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79B27EC-1766-4381-B687-D2535A1E8AAA}" type="slidenum">
              <a:rPr lang="zh-CN" altLang="en-US" smtClean="0"/>
              <a:t>‹#›</a:t>
            </a:fld>
            <a:endParaRPr lang="zh-CN" altLang="en-US"/>
          </a:p>
        </p:txBody>
      </p:sp>
    </p:spTree>
    <p:extLst>
      <p:ext uri="{BB962C8B-B14F-4D97-AF65-F5344CB8AC3E}">
        <p14:creationId val="2986678345"/>
      </p:ext>
    </p:extLst>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_标题幻灯片">
    <p:spTree>
      <p:nvGrpSpPr>
        <p:cNvPr id="1" name=""/>
        <p:cNvGrpSpPr/>
        <p:nvPr/>
      </p:nvGrpSpPr>
      <p:grpSpPr>
        <a:xfrm>
          <a:off x="0" y="0"/>
          <a:ext cx="0" cy="0"/>
        </a:xfrm>
      </p:grpSpPr>
      <p:sp>
        <p:nvSpPr>
          <p:cNvPr id="5" name="图片占位符 4"/>
          <p:cNvSpPr>
            <a:spLocks noGrp="1"/>
          </p:cNvSpPr>
          <p:nvPr>
            <p:ph type="pic" sz="quarter" idx="10"/>
          </p:nvPr>
        </p:nvSpPr>
        <p:spPr>
          <a:xfrm>
            <a:off x="6030914" y="0"/>
            <a:ext cx="6161086" cy="6858000"/>
          </a:xfrm>
          <a:custGeom>
            <a:gdLst>
              <a:gd name="connsiteX0" fmla="*/ 0 w 6161086"/>
              <a:gd name="connsiteY0" fmla="*/ 0 h 6858000"/>
              <a:gd name="connsiteX1" fmla="*/ 6161086 w 6161086"/>
              <a:gd name="connsiteY1" fmla="*/ 0 h 6858000"/>
              <a:gd name="connsiteX2" fmla="*/ 6161086 w 6161086"/>
              <a:gd name="connsiteY2" fmla="*/ 6858000 h 6858000"/>
              <a:gd name="connsiteX3" fmla="*/ 3959468 w 6161086"/>
              <a:gd name="connsiteY3" fmla="*/ 6858000 h 6858000"/>
            </a:gdLst>
            <a:cxnLst>
              <a:cxn ang="0">
                <a:pos x="connsiteX0" y="connsiteY0"/>
              </a:cxn>
              <a:cxn ang="0">
                <a:pos x="connsiteX1" y="connsiteY1"/>
              </a:cxn>
              <a:cxn ang="0">
                <a:pos x="connsiteX2" y="connsiteY2"/>
              </a:cxn>
              <a:cxn ang="0">
                <a:pos x="connsiteX3" y="connsiteY3"/>
              </a:cxn>
            </a:cxnLst>
            <a:rect l="l" t="t" r="r" b="b"/>
            <a:pathLst>
              <a:path w="6161086" h="6858000">
                <a:moveTo>
                  <a:pt x="0" y="0"/>
                </a:moveTo>
                <a:lnTo>
                  <a:pt x="6161086" y="0"/>
                </a:lnTo>
                <a:lnTo>
                  <a:pt x="6161086" y="6858000"/>
                </a:lnTo>
                <a:lnTo>
                  <a:pt x="3959468" y="6858000"/>
                </a:lnTo>
                <a:close/>
              </a:path>
            </a:pathLst>
          </a:custGeom>
        </p:spPr>
        <p:txBody>
          <a:bodyPr wrap="square">
            <a:noAutofit/>
          </a:bodyPr>
          <a:lstStyle>
            <a:lvl1pPr>
              <a:defRPr sz="1400">
                <a:solidFill>
                  <a:schemeClr val="tx1">
                    <a:lumMod val="50000"/>
                    <a:lumOff val="50000"/>
                  </a:schemeClr>
                </a:solidFill>
              </a:defRPr>
            </a:lvl1pPr>
          </a:lstStyle>
          <a:p>
            <a:endParaRPr lang="zh-CN" altLang="en-US"/>
          </a:p>
        </p:txBody>
      </p:sp>
      <p:sp>
        <p:nvSpPr>
          <p:cNvPr id="6" name="矩形 5"/>
          <p:cNvSpPr/>
          <p:nvPr userDrawn="1"/>
        </p:nvSpPr>
        <p:spPr>
          <a:xfrm>
            <a:off x="262316" y="297180"/>
            <a:ext cx="1206631"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Tree>
    <p:extLst>
      <p:ext uri="{BB962C8B-B14F-4D97-AF65-F5344CB8AC3E}">
        <p14:creationId val="386778223"/>
      </p:ext>
    </p:extLst>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FADDB66-A53C-416B-A351-5303E0724D81}" type="datetimeFigureOut">
              <a:rPr lang="zh-CN" altLang="en-US" smtClean="0"/>
              <a:t>2018/6/3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79B27EC-1766-4381-B687-D2535A1E8AAA}" type="slidenum">
              <a:rPr lang="zh-CN" altLang="en-US" smtClean="0"/>
              <a:t>‹#›</a:t>
            </a:fld>
            <a:endParaRPr lang="zh-CN" altLang="en-US"/>
          </a:p>
        </p:txBody>
      </p:sp>
    </p:spTree>
    <p:extLst>
      <p:ext uri="{BB962C8B-B14F-4D97-AF65-F5344CB8AC3E}">
        <p14:creationId val="3362451611"/>
      </p:ext>
    </p:extLst>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FADDB66-A53C-416B-A351-5303E0724D81}" type="datetimeFigureOut">
              <a:rPr lang="zh-CN" altLang="en-US" smtClean="0"/>
              <a:t>2018/6/3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79B27EC-1766-4381-B687-D2535A1E8AAA}" type="slidenum">
              <a:rPr lang="zh-CN" altLang="en-US" smtClean="0"/>
              <a:t>‹#›</a:t>
            </a:fld>
            <a:endParaRPr lang="zh-CN" altLang="en-US"/>
          </a:p>
        </p:txBody>
      </p:sp>
    </p:spTree>
    <p:extLst>
      <p:ext uri="{BB962C8B-B14F-4D97-AF65-F5344CB8AC3E}">
        <p14:creationId val="1480127446"/>
      </p:ext>
    </p:extLst>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cSld name="1_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CFADDB66-A53C-416B-A351-5303E0724D81}" type="datetimeFigureOut">
              <a:rPr lang="zh-CN" altLang="en-US" smtClean="0"/>
              <a:t>2018/6/3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79B27EC-1766-4381-B687-D2535A1E8AAA}" type="slidenum">
              <a:rPr lang="zh-CN" altLang="en-US" smtClean="0"/>
              <a:t>‹#›</a:t>
            </a:fld>
            <a:endParaRPr lang="zh-CN" altLang="en-US"/>
          </a:p>
        </p:txBody>
      </p:sp>
    </p:spTree>
    <p:extLst>
      <p:ext uri="{BB962C8B-B14F-4D97-AF65-F5344CB8AC3E}">
        <p14:creationId val="3073246086"/>
      </p:ext>
    </p:extLst>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5999"/>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086" indent="0" algn="ctr">
              <a:buNone/>
              <a:defRPr sz="2000"/>
            </a:lvl2pPr>
            <a:lvl3pPr marL="914172" indent="0" algn="ctr">
              <a:buNone/>
              <a:defRPr sz="1800"/>
            </a:lvl3pPr>
            <a:lvl4pPr marL="1371257" indent="0" algn="ctr">
              <a:buNone/>
              <a:defRPr sz="1600"/>
            </a:lvl4pPr>
            <a:lvl5pPr marL="1828343" indent="0" algn="ctr">
              <a:buNone/>
              <a:defRPr sz="1600"/>
            </a:lvl5pPr>
            <a:lvl6pPr marL="2285429" indent="0" algn="ctr">
              <a:buNone/>
              <a:defRPr sz="1600"/>
            </a:lvl6pPr>
            <a:lvl7pPr marL="2742514" indent="0" algn="ctr">
              <a:buNone/>
              <a:defRPr sz="1600"/>
            </a:lvl7pPr>
            <a:lvl8pPr marL="3199600" indent="0" algn="ctr">
              <a:buNone/>
              <a:defRPr sz="1600"/>
            </a:lvl8pPr>
            <a:lvl9pPr marL="3656686"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69872206"/>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85214276"/>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9"/>
            <a:ext cx="10515600" cy="2852737"/>
          </a:xfrm>
        </p:spPr>
        <p:txBody>
          <a:bodyPr anchor="b"/>
          <a:lstStyle>
            <a:lvl1pPr>
              <a:defRPr sz="5999"/>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086" indent="0">
              <a:buNone/>
              <a:defRPr sz="2000">
                <a:solidFill>
                  <a:schemeClr val="tx1">
                    <a:tint val="75000"/>
                  </a:schemeClr>
                </a:solidFill>
              </a:defRPr>
            </a:lvl2pPr>
            <a:lvl3pPr marL="914172" indent="0">
              <a:buNone/>
              <a:defRPr sz="1800">
                <a:solidFill>
                  <a:schemeClr val="tx1">
                    <a:tint val="75000"/>
                  </a:schemeClr>
                </a:solidFill>
              </a:defRPr>
            </a:lvl3pPr>
            <a:lvl4pPr marL="1371257" indent="0">
              <a:buNone/>
              <a:defRPr sz="1600">
                <a:solidFill>
                  <a:schemeClr val="tx1">
                    <a:tint val="75000"/>
                  </a:schemeClr>
                </a:solidFill>
              </a:defRPr>
            </a:lvl4pPr>
            <a:lvl5pPr marL="1828343" indent="0">
              <a:buNone/>
              <a:defRPr sz="1600">
                <a:solidFill>
                  <a:schemeClr val="tx1">
                    <a:tint val="75000"/>
                  </a:schemeClr>
                </a:solidFill>
              </a:defRPr>
            </a:lvl5pPr>
            <a:lvl6pPr marL="2285429" indent="0">
              <a:buNone/>
              <a:defRPr sz="1600">
                <a:solidFill>
                  <a:schemeClr val="tx1">
                    <a:tint val="75000"/>
                  </a:schemeClr>
                </a:solidFill>
              </a:defRPr>
            </a:lvl6pPr>
            <a:lvl7pPr marL="2742514" indent="0">
              <a:buNone/>
              <a:defRPr sz="1600">
                <a:solidFill>
                  <a:schemeClr val="tx1">
                    <a:tint val="75000"/>
                  </a:schemeClr>
                </a:solidFill>
              </a:defRPr>
            </a:lvl7pPr>
            <a:lvl8pPr marL="3199600" indent="0">
              <a:buNone/>
              <a:defRPr sz="1600">
                <a:solidFill>
                  <a:schemeClr val="tx1">
                    <a:tint val="75000"/>
                  </a:schemeClr>
                </a:solidFill>
              </a:defRPr>
            </a:lvl8pPr>
            <a:lvl9pPr marL="3656686"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94511464"/>
      </p:ext>
    </p:extLst>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46088564"/>
      </p:ext>
    </p:extLst>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6"/>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086" indent="0">
              <a:buNone/>
              <a:defRPr sz="2000" b="1"/>
            </a:lvl2pPr>
            <a:lvl3pPr marL="914172" indent="0">
              <a:buNone/>
              <a:defRPr sz="1800" b="1"/>
            </a:lvl3pPr>
            <a:lvl4pPr marL="1371257" indent="0">
              <a:buNone/>
              <a:defRPr sz="1600" b="1"/>
            </a:lvl4pPr>
            <a:lvl5pPr marL="1828343" indent="0">
              <a:buNone/>
              <a:defRPr sz="1600" b="1"/>
            </a:lvl5pPr>
            <a:lvl6pPr marL="2285429" indent="0">
              <a:buNone/>
              <a:defRPr sz="1600" b="1"/>
            </a:lvl6pPr>
            <a:lvl7pPr marL="2742514" indent="0">
              <a:buNone/>
              <a:defRPr sz="1600" b="1"/>
            </a:lvl7pPr>
            <a:lvl8pPr marL="3199600" indent="0">
              <a:buNone/>
              <a:defRPr sz="1600" b="1"/>
            </a:lvl8pPr>
            <a:lvl9pPr marL="3656686"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086" indent="0">
              <a:buNone/>
              <a:defRPr sz="2000" b="1"/>
            </a:lvl2pPr>
            <a:lvl3pPr marL="914172" indent="0">
              <a:buNone/>
              <a:defRPr sz="1800" b="1"/>
            </a:lvl3pPr>
            <a:lvl4pPr marL="1371257" indent="0">
              <a:buNone/>
              <a:defRPr sz="1600" b="1"/>
            </a:lvl4pPr>
            <a:lvl5pPr marL="1828343" indent="0">
              <a:buNone/>
              <a:defRPr sz="1600" b="1"/>
            </a:lvl5pPr>
            <a:lvl6pPr marL="2285429" indent="0">
              <a:buNone/>
              <a:defRPr sz="1600" b="1"/>
            </a:lvl6pPr>
            <a:lvl7pPr marL="2742514" indent="0">
              <a:buNone/>
              <a:defRPr sz="1600" b="1"/>
            </a:lvl7pPr>
            <a:lvl8pPr marL="3199600" indent="0">
              <a:buNone/>
              <a:defRPr sz="1600" b="1"/>
            </a:lvl8pPr>
            <a:lvl9pPr marL="3656686"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98999252"/>
      </p:ext>
    </p:extLst>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54024763"/>
      </p:ext>
    </p:extLst>
  </p:cSld>
  <p:clrMapOvr>
    <a:masterClrMapping/>
  </p:clrMapOvr>
  <p:transition/>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32657905"/>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标题幻灯片">
    <p:spTree>
      <p:nvGrpSpPr>
        <p:cNvPr id="1" name=""/>
        <p:cNvGrpSpPr/>
        <p:nvPr/>
      </p:nvGrpSpPr>
      <p:grpSpPr>
        <a:xfrm>
          <a:off x="0" y="0"/>
          <a:ext cx="0" cy="0"/>
        </a:xfrm>
      </p:grpSpPr>
      <p:sp>
        <p:nvSpPr>
          <p:cNvPr id="5" name="图片占位符 4"/>
          <p:cNvSpPr>
            <a:spLocks noGrp="1"/>
          </p:cNvSpPr>
          <p:nvPr>
            <p:ph type="pic" sz="quarter" idx="10"/>
          </p:nvPr>
        </p:nvSpPr>
        <p:spPr>
          <a:xfrm>
            <a:off x="0" y="0"/>
            <a:ext cx="5081451" cy="6858000"/>
          </a:xfrm>
          <a:custGeom>
            <a:gdLst>
              <a:gd name="connsiteX0" fmla="*/ 0 w 5081451"/>
              <a:gd name="connsiteY0" fmla="*/ 0 h 6858000"/>
              <a:gd name="connsiteX1" fmla="*/ 5081451 w 5081451"/>
              <a:gd name="connsiteY1" fmla="*/ 0 h 6858000"/>
              <a:gd name="connsiteX2" fmla="*/ 5081451 w 5081451"/>
              <a:gd name="connsiteY2" fmla="*/ 6858000 h 6858000"/>
              <a:gd name="connsiteX3" fmla="*/ 0 w 5081451"/>
              <a:gd name="connsiteY3" fmla="*/ 6858000 h 6858000"/>
            </a:gdLst>
            <a:cxnLst>
              <a:cxn ang="0">
                <a:pos x="connsiteX0" y="connsiteY0"/>
              </a:cxn>
              <a:cxn ang="0">
                <a:pos x="connsiteX1" y="connsiteY1"/>
              </a:cxn>
              <a:cxn ang="0">
                <a:pos x="connsiteX2" y="connsiteY2"/>
              </a:cxn>
              <a:cxn ang="0">
                <a:pos x="connsiteX3" y="connsiteY3"/>
              </a:cxn>
            </a:cxnLst>
            <a:rect l="l" t="t" r="r" b="b"/>
            <a:pathLst>
              <a:path w="5081451" h="6858000">
                <a:moveTo>
                  <a:pt x="0" y="0"/>
                </a:moveTo>
                <a:lnTo>
                  <a:pt x="5081451" y="0"/>
                </a:lnTo>
                <a:lnTo>
                  <a:pt x="5081451" y="6858000"/>
                </a:lnTo>
                <a:lnTo>
                  <a:pt x="0" y="6858000"/>
                </a:lnTo>
                <a:close/>
              </a:path>
            </a:pathLst>
          </a:custGeom>
        </p:spPr>
        <p:txBody>
          <a:bodyPr wrap="square">
            <a:noAutofit/>
          </a:bodyPr>
          <a:lstStyle>
            <a:lvl1pPr>
              <a:defRPr sz="1400">
                <a:solidFill>
                  <a:schemeClr val="tx1">
                    <a:lumMod val="50000"/>
                    <a:lumOff val="50000"/>
                  </a:schemeClr>
                </a:solidFill>
              </a:defRPr>
            </a:lvl1pPr>
          </a:lstStyle>
          <a:p>
            <a:endParaRPr lang="zh-CN" altLang="en-US"/>
          </a:p>
        </p:txBody>
      </p:sp>
    </p:spTree>
    <p:extLst>
      <p:ext uri="{BB962C8B-B14F-4D97-AF65-F5344CB8AC3E}">
        <p14:creationId val="12757943"/>
      </p:ext>
    </p:extLst>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9" y="457200"/>
            <a:ext cx="3932237" cy="1600200"/>
          </a:xfrm>
        </p:spPr>
        <p:txBody>
          <a:bodyPr anchor="b"/>
          <a:lstStyle>
            <a:lvl1pPr>
              <a:defRPr sz="3199"/>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6"/>
            <a:ext cx="6172200" cy="4873625"/>
          </a:xfrm>
        </p:spPr>
        <p:txBody>
          <a:bodyPr/>
          <a:lstStyle>
            <a:lvl1pPr>
              <a:defRPr sz="3199"/>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086" indent="0">
              <a:buNone/>
              <a:defRPr sz="1400"/>
            </a:lvl2pPr>
            <a:lvl3pPr marL="914172" indent="0">
              <a:buNone/>
              <a:defRPr sz="1200"/>
            </a:lvl3pPr>
            <a:lvl4pPr marL="1371257" indent="0">
              <a:buNone/>
              <a:defRPr sz="1000"/>
            </a:lvl4pPr>
            <a:lvl5pPr marL="1828343" indent="0">
              <a:buNone/>
              <a:defRPr sz="1000"/>
            </a:lvl5pPr>
            <a:lvl6pPr marL="2285429" indent="0">
              <a:buNone/>
              <a:defRPr sz="1000"/>
            </a:lvl6pPr>
            <a:lvl7pPr marL="2742514" indent="0">
              <a:buNone/>
              <a:defRPr sz="1000"/>
            </a:lvl7pPr>
            <a:lvl8pPr marL="3199600" indent="0">
              <a:buNone/>
              <a:defRPr sz="1000"/>
            </a:lvl8pPr>
            <a:lvl9pPr marL="3656686"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32875591"/>
      </p:ext>
    </p:extLst>
  </p:cSld>
  <p:clrMapOvr>
    <a:masterClrMapping/>
  </p:clrMapOvr>
  <p:transition/>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9" y="457200"/>
            <a:ext cx="3932237" cy="1600200"/>
          </a:xfrm>
        </p:spPr>
        <p:txBody>
          <a:bodyPr anchor="b"/>
          <a:lstStyle>
            <a:lvl1pPr>
              <a:defRPr sz="3199"/>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199"/>
            </a:lvl1pPr>
            <a:lvl2pPr marL="457086" indent="0">
              <a:buNone/>
              <a:defRPr sz="2800"/>
            </a:lvl2pPr>
            <a:lvl3pPr marL="914172" indent="0">
              <a:buNone/>
              <a:defRPr sz="2400"/>
            </a:lvl3pPr>
            <a:lvl4pPr marL="1371257" indent="0">
              <a:buNone/>
              <a:defRPr sz="2000"/>
            </a:lvl4pPr>
            <a:lvl5pPr marL="1828343" indent="0">
              <a:buNone/>
              <a:defRPr sz="2000"/>
            </a:lvl5pPr>
            <a:lvl6pPr marL="2285429" indent="0">
              <a:buNone/>
              <a:defRPr sz="2000"/>
            </a:lvl6pPr>
            <a:lvl7pPr marL="2742514" indent="0">
              <a:buNone/>
              <a:defRPr sz="2000"/>
            </a:lvl7pPr>
            <a:lvl8pPr marL="3199600" indent="0">
              <a:buNone/>
              <a:defRPr sz="2000"/>
            </a:lvl8pPr>
            <a:lvl9pPr marL="3656686"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086" indent="0">
              <a:buNone/>
              <a:defRPr sz="1400"/>
            </a:lvl2pPr>
            <a:lvl3pPr marL="914172" indent="0">
              <a:buNone/>
              <a:defRPr sz="1200"/>
            </a:lvl3pPr>
            <a:lvl4pPr marL="1371257" indent="0">
              <a:buNone/>
              <a:defRPr sz="1000"/>
            </a:lvl4pPr>
            <a:lvl5pPr marL="1828343" indent="0">
              <a:buNone/>
              <a:defRPr sz="1000"/>
            </a:lvl5pPr>
            <a:lvl6pPr marL="2285429" indent="0">
              <a:buNone/>
              <a:defRPr sz="1000"/>
            </a:lvl6pPr>
            <a:lvl7pPr marL="2742514" indent="0">
              <a:buNone/>
              <a:defRPr sz="1000"/>
            </a:lvl7pPr>
            <a:lvl8pPr marL="3199600" indent="0">
              <a:buNone/>
              <a:defRPr sz="1000"/>
            </a:lvl8pPr>
            <a:lvl9pPr marL="3656686"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79287343"/>
      </p:ext>
    </p:extLst>
  </p:cSld>
  <p:clrMapOvr>
    <a:masterClrMapping/>
  </p:clrMapOvr>
  <p:transition/>
  <p:timing/>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34457275"/>
      </p:ext>
    </p:extLst>
  </p:cSld>
  <p:clrMapOvr>
    <a:masterClrMapping/>
  </p:clrMapOvr>
  <p:transition/>
  <p:timing/>
</p:sldLayout>
</file>

<file path=ppt/slideLayouts/slideLayout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03572240"/>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标题和内容">
    <p:spTree>
      <p:nvGrpSpPr>
        <p:cNvPr id="1" name=""/>
        <p:cNvGrpSpPr/>
        <p:nvPr/>
      </p:nvGrpSpPr>
      <p:grpSpPr>
        <a:xfrm>
          <a:off x="0" y="0"/>
          <a:ext cx="0" cy="0"/>
        </a:xfrm>
      </p:grpSpPr>
      <p:sp>
        <p:nvSpPr>
          <p:cNvPr id="2" name="矩形 1"/>
          <p:cNvSpPr/>
          <p:nvPr userDrawn="1"/>
        </p:nvSpPr>
        <p:spPr>
          <a:xfrm>
            <a:off x="262316" y="297180"/>
            <a:ext cx="1206631"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Tree>
    <p:extLst>
      <p:ext uri="{BB962C8B-B14F-4D97-AF65-F5344CB8AC3E}">
        <p14:creationId val="1083476706"/>
      </p:ext>
    </p:extLst>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8_标题和内容">
    <p:spTree>
      <p:nvGrpSpPr>
        <p:cNvPr id="1" name=""/>
        <p:cNvGrpSpPr/>
        <p:nvPr/>
      </p:nvGrpSpPr>
      <p:grpSpPr>
        <a:xfrm>
          <a:off x="0" y="0"/>
          <a:ext cx="0" cy="0"/>
        </a:xfrm>
      </p:grpSpPr>
      <p:sp>
        <p:nvSpPr>
          <p:cNvPr id="6" name="图片占位符 5"/>
          <p:cNvSpPr>
            <a:spLocks noGrp="1"/>
          </p:cNvSpPr>
          <p:nvPr>
            <p:ph type="pic" sz="quarter" idx="10"/>
          </p:nvPr>
        </p:nvSpPr>
        <p:spPr>
          <a:xfrm>
            <a:off x="2206170" y="1487838"/>
            <a:ext cx="2340244" cy="1751309"/>
          </a:xfrm>
          <a:custGeom>
            <a:gdLst>
              <a:gd name="connsiteX0" fmla="*/ 0 w 2340244"/>
              <a:gd name="connsiteY0" fmla="*/ 0 h 1751309"/>
              <a:gd name="connsiteX1" fmla="*/ 2340244 w 2340244"/>
              <a:gd name="connsiteY1" fmla="*/ 0 h 1751309"/>
              <a:gd name="connsiteX2" fmla="*/ 2340244 w 2340244"/>
              <a:gd name="connsiteY2" fmla="*/ 1751309 h 1751309"/>
              <a:gd name="connsiteX3" fmla="*/ 0 w 2340244"/>
              <a:gd name="connsiteY3" fmla="*/ 1751309 h 1751309"/>
            </a:gdLst>
            <a:cxnLst>
              <a:cxn ang="0">
                <a:pos x="connsiteX0" y="connsiteY0"/>
              </a:cxn>
              <a:cxn ang="0">
                <a:pos x="connsiteX1" y="connsiteY1"/>
              </a:cxn>
              <a:cxn ang="0">
                <a:pos x="connsiteX2" y="connsiteY2"/>
              </a:cxn>
              <a:cxn ang="0">
                <a:pos x="connsiteX3" y="connsiteY3"/>
              </a:cxn>
            </a:cxnLst>
            <a:rect l="l" t="t" r="r" b="b"/>
            <a:pathLst>
              <a:path w="2340244" h="1751309">
                <a:moveTo>
                  <a:pt x="0" y="0"/>
                </a:moveTo>
                <a:lnTo>
                  <a:pt x="2340244" y="0"/>
                </a:lnTo>
                <a:lnTo>
                  <a:pt x="2340244" y="1751309"/>
                </a:lnTo>
                <a:lnTo>
                  <a:pt x="0" y="1751309"/>
                </a:lnTo>
                <a:close/>
              </a:path>
            </a:pathLst>
          </a:custGeom>
        </p:spPr>
        <p:txBody>
          <a:bodyPr wrap="square">
            <a:noAutofit/>
          </a:bodyPr>
          <a:lstStyle>
            <a:lvl1pPr>
              <a:defRPr sz="1400">
                <a:solidFill>
                  <a:schemeClr val="tx1">
                    <a:lumMod val="50000"/>
                    <a:lumOff val="50000"/>
                  </a:schemeClr>
                </a:solidFill>
              </a:defRPr>
            </a:lvl1pPr>
          </a:lstStyle>
          <a:p>
            <a:endParaRPr lang="zh-CN" altLang="en-US"/>
          </a:p>
        </p:txBody>
      </p:sp>
      <p:sp>
        <p:nvSpPr>
          <p:cNvPr id="2" name="矩形 1"/>
          <p:cNvSpPr/>
          <p:nvPr userDrawn="1"/>
        </p:nvSpPr>
        <p:spPr>
          <a:xfrm>
            <a:off x="262316" y="297180"/>
            <a:ext cx="1206631"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Tree>
    <p:extLst>
      <p:ext uri="{BB962C8B-B14F-4D97-AF65-F5344CB8AC3E}">
        <p14:creationId val="2327217458"/>
      </p:ext>
    </p:extLst>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7_标题和内容">
    <p:spTree>
      <p:nvGrpSpPr>
        <p:cNvPr id="1" name=""/>
        <p:cNvGrpSpPr/>
        <p:nvPr/>
      </p:nvGrpSpPr>
      <p:grpSpPr>
        <a:xfrm>
          <a:off x="0" y="0"/>
          <a:ext cx="0" cy="0"/>
        </a:xfrm>
      </p:grpSpPr>
      <p:sp>
        <p:nvSpPr>
          <p:cNvPr id="18" name="图片占位符 17"/>
          <p:cNvSpPr>
            <a:spLocks noGrp="1"/>
          </p:cNvSpPr>
          <p:nvPr>
            <p:ph type="pic" sz="quarter" idx="13"/>
          </p:nvPr>
        </p:nvSpPr>
        <p:spPr>
          <a:xfrm>
            <a:off x="3870673" y="3784017"/>
            <a:ext cx="2345266" cy="2456552"/>
          </a:xfrm>
          <a:custGeom>
            <a:gdLst>
              <a:gd name="connsiteX0" fmla="*/ 2230734 w 2614968"/>
              <a:gd name="connsiteY0" fmla="*/ 0 h 2739052"/>
              <a:gd name="connsiteX1" fmla="*/ 2614968 w 2614968"/>
              <a:gd name="connsiteY1" fmla="*/ 2378724 h 2739052"/>
              <a:gd name="connsiteX2" fmla="*/ 384233 w 2614968"/>
              <a:gd name="connsiteY2" fmla="*/ 2739052 h 2739052"/>
              <a:gd name="connsiteX3" fmla="*/ 0 w 2614968"/>
              <a:gd name="connsiteY3" fmla="*/ 360329 h 2739052"/>
            </a:gdLst>
            <a:cxnLst>
              <a:cxn ang="0">
                <a:pos x="connsiteX0" y="connsiteY0"/>
              </a:cxn>
              <a:cxn ang="0">
                <a:pos x="connsiteX1" y="connsiteY1"/>
              </a:cxn>
              <a:cxn ang="0">
                <a:pos x="connsiteX2" y="connsiteY2"/>
              </a:cxn>
              <a:cxn ang="0">
                <a:pos x="connsiteX3" y="connsiteY3"/>
              </a:cxn>
            </a:cxnLst>
            <a:rect l="l" t="t" r="r" b="b"/>
            <a:pathLst>
              <a:path w="2614968" h="2739052">
                <a:moveTo>
                  <a:pt x="2230734" y="0"/>
                </a:moveTo>
                <a:lnTo>
                  <a:pt x="2614968" y="2378724"/>
                </a:lnTo>
                <a:lnTo>
                  <a:pt x="384233" y="2739052"/>
                </a:lnTo>
                <a:lnTo>
                  <a:pt x="0" y="360329"/>
                </a:lnTo>
                <a:close/>
              </a:path>
            </a:pathLst>
          </a:custGeom>
        </p:spPr>
        <p:txBody>
          <a:bodyPr wrap="square">
            <a:noAutofit/>
          </a:bodyPr>
          <a:lstStyle>
            <a:lvl1pPr>
              <a:defRPr sz="1400">
                <a:solidFill>
                  <a:schemeClr val="tx1">
                    <a:lumMod val="50000"/>
                    <a:lumOff val="50000"/>
                  </a:schemeClr>
                </a:solidFill>
              </a:defRPr>
            </a:lvl1pPr>
          </a:lstStyle>
          <a:p>
            <a:endParaRPr lang="zh-CN" altLang="en-US"/>
          </a:p>
        </p:txBody>
      </p:sp>
      <p:sp>
        <p:nvSpPr>
          <p:cNvPr id="15" name="图片占位符 14"/>
          <p:cNvSpPr>
            <a:spLocks noGrp="1"/>
          </p:cNvSpPr>
          <p:nvPr>
            <p:ph type="pic" sz="quarter" idx="12"/>
          </p:nvPr>
        </p:nvSpPr>
        <p:spPr>
          <a:xfrm>
            <a:off x="5019090" y="1537917"/>
            <a:ext cx="2460187" cy="2545822"/>
          </a:xfrm>
          <a:custGeom>
            <a:gdLst>
              <a:gd name="connsiteX0" fmla="*/ 702483 w 2863970"/>
              <a:gd name="connsiteY0" fmla="*/ 0 h 2963661"/>
              <a:gd name="connsiteX1" fmla="*/ 2863970 w 2863970"/>
              <a:gd name="connsiteY1" fmla="*/ 658779 h 2963661"/>
              <a:gd name="connsiteX2" fmla="*/ 2161486 w 2863970"/>
              <a:gd name="connsiteY2" fmla="*/ 2963661 h 2963661"/>
              <a:gd name="connsiteX3" fmla="*/ 0 w 2863970"/>
              <a:gd name="connsiteY3" fmla="*/ 2304881 h 2963661"/>
            </a:gdLst>
            <a:cxnLst>
              <a:cxn ang="0">
                <a:pos x="connsiteX0" y="connsiteY0"/>
              </a:cxn>
              <a:cxn ang="0">
                <a:pos x="connsiteX1" y="connsiteY1"/>
              </a:cxn>
              <a:cxn ang="0">
                <a:pos x="connsiteX2" y="connsiteY2"/>
              </a:cxn>
              <a:cxn ang="0">
                <a:pos x="connsiteX3" y="connsiteY3"/>
              </a:cxn>
            </a:cxnLst>
            <a:rect l="l" t="t" r="r" b="b"/>
            <a:pathLst>
              <a:path w="2863970" h="2963661">
                <a:moveTo>
                  <a:pt x="702483" y="0"/>
                </a:moveTo>
                <a:lnTo>
                  <a:pt x="2863970" y="658779"/>
                </a:lnTo>
                <a:lnTo>
                  <a:pt x="2161486" y="2963661"/>
                </a:lnTo>
                <a:lnTo>
                  <a:pt x="0" y="2304881"/>
                </a:lnTo>
                <a:close/>
              </a:path>
            </a:pathLst>
          </a:custGeom>
        </p:spPr>
        <p:txBody>
          <a:bodyPr wrap="square">
            <a:noAutofit/>
          </a:bodyPr>
          <a:lstStyle>
            <a:lvl1pPr>
              <a:defRPr sz="1400">
                <a:solidFill>
                  <a:schemeClr val="tx1">
                    <a:lumMod val="50000"/>
                    <a:lumOff val="50000"/>
                  </a:schemeClr>
                </a:solidFill>
              </a:defRPr>
            </a:lvl1pPr>
          </a:lstStyle>
          <a:p>
            <a:endParaRPr lang="zh-CN" altLang="en-US"/>
          </a:p>
        </p:txBody>
      </p:sp>
      <p:sp>
        <p:nvSpPr>
          <p:cNvPr id="12" name="图片占位符 11"/>
          <p:cNvSpPr>
            <a:spLocks noGrp="1"/>
          </p:cNvSpPr>
          <p:nvPr>
            <p:ph type="pic" sz="quarter" idx="11"/>
          </p:nvPr>
        </p:nvSpPr>
        <p:spPr>
          <a:xfrm>
            <a:off x="2460391" y="1572034"/>
            <a:ext cx="2730838" cy="2844436"/>
          </a:xfrm>
          <a:custGeom>
            <a:gdLst>
              <a:gd name="connsiteX0" fmla="*/ 2205235 w 2730838"/>
              <a:gd name="connsiteY0" fmla="*/ 0 h 2844436"/>
              <a:gd name="connsiteX1" fmla="*/ 2730838 w 2730838"/>
              <a:gd name="connsiteY1" fmla="*/ 2351532 h 2844436"/>
              <a:gd name="connsiteX2" fmla="*/ 525603 w 2730838"/>
              <a:gd name="connsiteY2" fmla="*/ 2844436 h 2844436"/>
              <a:gd name="connsiteX3" fmla="*/ 0 w 2730838"/>
              <a:gd name="connsiteY3" fmla="*/ 492904 h 2844436"/>
            </a:gdLst>
            <a:cxnLst>
              <a:cxn ang="0">
                <a:pos x="connsiteX0" y="connsiteY0"/>
              </a:cxn>
              <a:cxn ang="0">
                <a:pos x="connsiteX1" y="connsiteY1"/>
              </a:cxn>
              <a:cxn ang="0">
                <a:pos x="connsiteX2" y="connsiteY2"/>
              </a:cxn>
              <a:cxn ang="0">
                <a:pos x="connsiteX3" y="connsiteY3"/>
              </a:cxn>
            </a:cxnLst>
            <a:rect l="l" t="t" r="r" b="b"/>
            <a:pathLst>
              <a:path w="2730838" h="2844436">
                <a:moveTo>
                  <a:pt x="2205235" y="0"/>
                </a:moveTo>
                <a:lnTo>
                  <a:pt x="2730838" y="2351532"/>
                </a:lnTo>
                <a:lnTo>
                  <a:pt x="525603" y="2844436"/>
                </a:lnTo>
                <a:lnTo>
                  <a:pt x="0" y="492904"/>
                </a:lnTo>
                <a:close/>
              </a:path>
            </a:pathLst>
          </a:custGeom>
        </p:spPr>
        <p:txBody>
          <a:bodyPr wrap="square">
            <a:noAutofit/>
          </a:bodyPr>
          <a:lstStyle>
            <a:lvl1pPr>
              <a:defRPr sz="1400">
                <a:solidFill>
                  <a:schemeClr val="tx1">
                    <a:lumMod val="50000"/>
                    <a:lumOff val="50000"/>
                  </a:schemeClr>
                </a:solidFill>
              </a:defRPr>
            </a:lvl1pPr>
          </a:lstStyle>
          <a:p>
            <a:endParaRPr lang="zh-CN" altLang="en-US"/>
          </a:p>
        </p:txBody>
      </p:sp>
      <p:sp>
        <p:nvSpPr>
          <p:cNvPr id="9" name="图片占位符 8"/>
          <p:cNvSpPr>
            <a:spLocks noGrp="1"/>
          </p:cNvSpPr>
          <p:nvPr>
            <p:ph type="pic" sz="quarter" idx="10"/>
          </p:nvPr>
        </p:nvSpPr>
        <p:spPr>
          <a:xfrm>
            <a:off x="491969" y="2138703"/>
            <a:ext cx="2486666" cy="2580593"/>
          </a:xfrm>
          <a:custGeom>
            <a:gdLst>
              <a:gd name="connsiteX0" fmla="*/ 623639 w 2806293"/>
              <a:gd name="connsiteY0" fmla="*/ 0 h 2912293"/>
              <a:gd name="connsiteX1" fmla="*/ 2806293 w 2806293"/>
              <a:gd name="connsiteY1" fmla="*/ 584840 h 2912293"/>
              <a:gd name="connsiteX2" fmla="*/ 2182654 w 2806293"/>
              <a:gd name="connsiteY2" fmla="*/ 2912293 h 2912293"/>
              <a:gd name="connsiteX3" fmla="*/ 0 w 2806293"/>
              <a:gd name="connsiteY3" fmla="*/ 2327452 h 2912293"/>
            </a:gdLst>
            <a:cxnLst>
              <a:cxn ang="0">
                <a:pos x="connsiteX0" y="connsiteY0"/>
              </a:cxn>
              <a:cxn ang="0">
                <a:pos x="connsiteX1" y="connsiteY1"/>
              </a:cxn>
              <a:cxn ang="0">
                <a:pos x="connsiteX2" y="connsiteY2"/>
              </a:cxn>
              <a:cxn ang="0">
                <a:pos x="connsiteX3" y="connsiteY3"/>
              </a:cxn>
            </a:cxnLst>
            <a:rect l="l" t="t" r="r" b="b"/>
            <a:pathLst>
              <a:path w="2806293" h="2912293">
                <a:moveTo>
                  <a:pt x="623639" y="0"/>
                </a:moveTo>
                <a:lnTo>
                  <a:pt x="2806293" y="584840"/>
                </a:lnTo>
                <a:lnTo>
                  <a:pt x="2182654" y="2912293"/>
                </a:lnTo>
                <a:lnTo>
                  <a:pt x="0" y="2327452"/>
                </a:lnTo>
                <a:close/>
              </a:path>
            </a:pathLst>
          </a:custGeom>
        </p:spPr>
        <p:txBody>
          <a:bodyPr wrap="square">
            <a:noAutofit/>
          </a:bodyPr>
          <a:lstStyle>
            <a:lvl1pPr>
              <a:defRPr sz="1400">
                <a:solidFill>
                  <a:schemeClr val="tx1">
                    <a:lumMod val="50000"/>
                    <a:lumOff val="50000"/>
                  </a:schemeClr>
                </a:solidFill>
              </a:defRPr>
            </a:lvl1pPr>
          </a:lstStyle>
          <a:p>
            <a:endParaRPr lang="zh-CN" altLang="en-US"/>
          </a:p>
        </p:txBody>
      </p:sp>
      <p:sp>
        <p:nvSpPr>
          <p:cNvPr id="2" name="矩形 1"/>
          <p:cNvSpPr/>
          <p:nvPr userDrawn="1"/>
        </p:nvSpPr>
        <p:spPr>
          <a:xfrm>
            <a:off x="262316" y="297180"/>
            <a:ext cx="1206631"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Tree>
    <p:extLst>
      <p:ext uri="{BB962C8B-B14F-4D97-AF65-F5344CB8AC3E}">
        <p14:creationId val="276496431"/>
      </p:ext>
    </p:extLst>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6_标题和内容">
    <p:spTree>
      <p:nvGrpSpPr>
        <p:cNvPr id="1" name=""/>
        <p:cNvGrpSpPr/>
        <p:nvPr/>
      </p:nvGrpSpPr>
      <p:grpSpPr>
        <a:xfrm>
          <a:off x="0" y="0"/>
          <a:ext cx="0" cy="0"/>
        </a:xfrm>
      </p:grpSpPr>
      <p:sp>
        <p:nvSpPr>
          <p:cNvPr id="6" name="图片占位符 5"/>
          <p:cNvSpPr>
            <a:spLocks noGrp="1"/>
          </p:cNvSpPr>
          <p:nvPr>
            <p:ph type="pic" sz="quarter" idx="10"/>
          </p:nvPr>
        </p:nvSpPr>
        <p:spPr>
          <a:xfrm>
            <a:off x="6988629" y="0"/>
            <a:ext cx="5203372" cy="6858000"/>
          </a:xfrm>
          <a:custGeom>
            <a:gdLst>
              <a:gd name="connsiteX0" fmla="*/ 0 w 5203372"/>
              <a:gd name="connsiteY0" fmla="*/ 0 h 6858000"/>
              <a:gd name="connsiteX1" fmla="*/ 5203372 w 5203372"/>
              <a:gd name="connsiteY1" fmla="*/ 0 h 6858000"/>
              <a:gd name="connsiteX2" fmla="*/ 5203372 w 5203372"/>
              <a:gd name="connsiteY2" fmla="*/ 6858000 h 6858000"/>
              <a:gd name="connsiteX3" fmla="*/ 0 w 5203372"/>
              <a:gd name="connsiteY3" fmla="*/ 6858000 h 6858000"/>
            </a:gdLst>
            <a:cxnLst>
              <a:cxn ang="0">
                <a:pos x="connsiteX0" y="connsiteY0"/>
              </a:cxn>
              <a:cxn ang="0">
                <a:pos x="connsiteX1" y="connsiteY1"/>
              </a:cxn>
              <a:cxn ang="0">
                <a:pos x="connsiteX2" y="connsiteY2"/>
              </a:cxn>
              <a:cxn ang="0">
                <a:pos x="connsiteX3" y="connsiteY3"/>
              </a:cxn>
            </a:cxnLst>
            <a:rect l="l" t="t" r="r" b="b"/>
            <a:pathLst>
              <a:path w="5203372" h="6858000">
                <a:moveTo>
                  <a:pt x="0" y="0"/>
                </a:moveTo>
                <a:lnTo>
                  <a:pt x="5203372" y="0"/>
                </a:lnTo>
                <a:lnTo>
                  <a:pt x="5203372" y="6858000"/>
                </a:lnTo>
                <a:lnTo>
                  <a:pt x="0" y="6858000"/>
                </a:lnTo>
                <a:close/>
              </a:path>
            </a:pathLst>
          </a:custGeom>
        </p:spPr>
        <p:txBody>
          <a:bodyPr wrap="square">
            <a:noAutofit/>
          </a:bodyPr>
          <a:lstStyle>
            <a:lvl1pPr>
              <a:defRPr sz="1200">
                <a:solidFill>
                  <a:schemeClr val="tx1">
                    <a:lumMod val="50000"/>
                    <a:lumOff val="50000"/>
                  </a:schemeClr>
                </a:solidFill>
              </a:defRPr>
            </a:lvl1pPr>
          </a:lstStyle>
          <a:p>
            <a:endParaRPr lang="zh-CN" altLang="en-US"/>
          </a:p>
        </p:txBody>
      </p:sp>
      <p:sp>
        <p:nvSpPr>
          <p:cNvPr id="2" name="矩形 1"/>
          <p:cNvSpPr/>
          <p:nvPr userDrawn="1"/>
        </p:nvSpPr>
        <p:spPr>
          <a:xfrm>
            <a:off x="262316" y="297180"/>
            <a:ext cx="1206631"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Tree>
    <p:extLst>
      <p:ext uri="{BB962C8B-B14F-4D97-AF65-F5344CB8AC3E}">
        <p14:creationId val="1823564186"/>
      </p:ext>
    </p:extLst>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5_标题和内容">
    <p:spTree>
      <p:nvGrpSpPr>
        <p:cNvPr id="1" name=""/>
        <p:cNvGrpSpPr/>
        <p:nvPr/>
      </p:nvGrpSpPr>
      <p:grpSpPr>
        <a:xfrm>
          <a:off x="0" y="0"/>
          <a:ext cx="0" cy="0"/>
        </a:xfrm>
      </p:grpSpPr>
      <p:sp>
        <p:nvSpPr>
          <p:cNvPr id="4" name="图片占位符 3"/>
          <p:cNvSpPr>
            <a:spLocks noGrp="1"/>
          </p:cNvSpPr>
          <p:nvPr>
            <p:ph type="pic" sz="quarter" idx="10"/>
          </p:nvPr>
        </p:nvSpPr>
        <p:spPr>
          <a:xfrm>
            <a:off x="0" y="0"/>
            <a:ext cx="12192000" cy="6858000"/>
          </a:xfrm>
        </p:spPr>
        <p:txBody>
          <a:bodyPr>
            <a:normAutofit/>
          </a:bodyPr>
          <a:lstStyle>
            <a:lvl1pPr>
              <a:defRPr sz="1200">
                <a:solidFill>
                  <a:schemeClr val="tx1">
                    <a:lumMod val="50000"/>
                    <a:lumOff val="50000"/>
                  </a:schemeClr>
                </a:solidFill>
              </a:defRPr>
            </a:lvl1pPr>
          </a:lstStyle>
          <a:p>
            <a:endParaRPr lang="zh-CN" altLang="en-US"/>
          </a:p>
        </p:txBody>
      </p:sp>
    </p:spTree>
    <p:extLst>
      <p:ext uri="{BB962C8B-B14F-4D97-AF65-F5344CB8AC3E}">
        <p14:creationId val="2985915523"/>
      </p:ext>
    </p:extLst>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_标题和内容">
    <p:spTree>
      <p:nvGrpSpPr>
        <p:cNvPr id="1" name=""/>
        <p:cNvGrpSpPr/>
        <p:nvPr/>
      </p:nvGrpSpPr>
      <p:grpSpPr>
        <a:xfrm>
          <a:off x="0" y="0"/>
          <a:ext cx="0" cy="0"/>
        </a:xfrm>
      </p:grpSpPr>
      <p:sp>
        <p:nvSpPr>
          <p:cNvPr id="6" name="图片占位符 5"/>
          <p:cNvSpPr>
            <a:spLocks noGrp="1"/>
          </p:cNvSpPr>
          <p:nvPr>
            <p:ph type="pic" sz="quarter" idx="10"/>
          </p:nvPr>
        </p:nvSpPr>
        <p:spPr>
          <a:xfrm>
            <a:off x="7936925" y="2700092"/>
            <a:ext cx="1796874" cy="1796874"/>
          </a:xfrm>
          <a:custGeom>
            <a:gdLst>
              <a:gd name="connsiteX0" fmla="*/ 898437 w 1796874"/>
              <a:gd name="connsiteY0" fmla="*/ 0 h 1796874"/>
              <a:gd name="connsiteX1" fmla="*/ 1796874 w 1796874"/>
              <a:gd name="connsiteY1" fmla="*/ 898437 h 1796874"/>
              <a:gd name="connsiteX2" fmla="*/ 898437 w 1796874"/>
              <a:gd name="connsiteY2" fmla="*/ 1796874 h 1796874"/>
              <a:gd name="connsiteX3" fmla="*/ 0 w 1796874"/>
              <a:gd name="connsiteY3" fmla="*/ 898437 h 1796874"/>
              <a:gd name="connsiteX4" fmla="*/ 898437 w 1796874"/>
              <a:gd name="connsiteY4" fmla="*/ 0 h 1796874"/>
            </a:gdLst>
            <a:cxnLst>
              <a:cxn ang="0">
                <a:pos x="connsiteX0" y="connsiteY0"/>
              </a:cxn>
              <a:cxn ang="0">
                <a:pos x="connsiteX1" y="connsiteY1"/>
              </a:cxn>
              <a:cxn ang="0">
                <a:pos x="connsiteX2" y="connsiteY2"/>
              </a:cxn>
              <a:cxn ang="0">
                <a:pos x="connsiteX3" y="connsiteY3"/>
              </a:cxn>
              <a:cxn ang="0">
                <a:pos x="connsiteX4" y="connsiteY4"/>
              </a:cxn>
            </a:cxnLst>
            <a:rect l="l" t="t" r="r" b="b"/>
            <a:pathLst>
              <a:path w="1796874" h="1796874">
                <a:moveTo>
                  <a:pt x="898437" y="0"/>
                </a:moveTo>
                <a:cubicBezTo>
                  <a:pt x="1394630" y="0"/>
                  <a:pt x="1796874" y="402244"/>
                  <a:pt x="1796874" y="898437"/>
                </a:cubicBezTo>
                <a:cubicBezTo>
                  <a:pt x="1796874" y="1394630"/>
                  <a:pt x="1394630" y="1796874"/>
                  <a:pt x="898437" y="1796874"/>
                </a:cubicBezTo>
                <a:cubicBezTo>
                  <a:pt x="402244" y="1796874"/>
                  <a:pt x="0" y="1394630"/>
                  <a:pt x="0" y="898437"/>
                </a:cubicBezTo>
                <a:cubicBezTo>
                  <a:pt x="0" y="402244"/>
                  <a:pt x="402244" y="0"/>
                  <a:pt x="898437" y="0"/>
                </a:cubicBezTo>
                <a:close/>
              </a:path>
            </a:pathLst>
          </a:custGeom>
        </p:spPr>
        <p:txBody>
          <a:bodyPr wrap="square">
            <a:noAutofit/>
          </a:bodyPr>
          <a:lstStyle>
            <a:lvl1pPr>
              <a:defRPr sz="1400">
                <a:solidFill>
                  <a:schemeClr val="tx1">
                    <a:lumMod val="50000"/>
                    <a:lumOff val="50000"/>
                  </a:schemeClr>
                </a:solidFill>
              </a:defRPr>
            </a:lvl1pPr>
          </a:lstStyle>
          <a:p>
            <a:endParaRPr lang="zh-CN" altLang="en-US"/>
          </a:p>
        </p:txBody>
      </p:sp>
      <p:sp>
        <p:nvSpPr>
          <p:cNvPr id="2" name="矩形 1"/>
          <p:cNvSpPr/>
          <p:nvPr userDrawn="1"/>
        </p:nvSpPr>
        <p:spPr>
          <a:xfrm>
            <a:off x="262316" y="297180"/>
            <a:ext cx="1206631"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Tree>
    <p:extLst>
      <p:ext uri="{BB962C8B-B14F-4D97-AF65-F5344CB8AC3E}">
        <p14:creationId val="2543883558"/>
      </p:ext>
    </p:extLst>
  </p:cSld>
  <p:clrMapOvr>
    <a:masterClrMapping/>
  </p:clrMapOvr>
  <mc:AlternateContent>
    <mc:Choice Requires="p14">
      <p:transition spd="med" p14:dur="700">
        <p:fade/>
      </p:transition>
    </mc:Choice>
    <mc:Fallback>
      <p:transition spd="med">
        <p:fade/>
      </p:transition>
    </mc:Fallback>
  </mc:AlternateContent>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slideLayouts/slideLayout13.xml" Type="http://schemas.openxmlformats.org/officeDocument/2006/relationships/slideLayout"/><Relationship Id="rId14" Target="../slideLayouts/slideLayout14.xml" Type="http://schemas.openxmlformats.org/officeDocument/2006/relationships/slideLayout"/><Relationship Id="rId15" Target="../slideLayouts/slideLayout15.xml" Type="http://schemas.openxmlformats.org/officeDocument/2006/relationships/slideLayout"/><Relationship Id="rId16" Target="../slideLayouts/slideLayout16.xml" Type="http://schemas.openxmlformats.org/officeDocument/2006/relationships/slideLayout"/><Relationship Id="rId17" Target="../slideLayouts/slideLayout17.xml" Type="http://schemas.openxmlformats.org/officeDocument/2006/relationships/slideLayout"/><Relationship Id="rId18" Target="../slideLayouts/slideLayout18.xml" Type="http://schemas.openxmlformats.org/officeDocument/2006/relationships/slideLayout"/><Relationship Id="rId19" Target="../slideLayouts/slideLayout19.xml" Type="http://schemas.openxmlformats.org/officeDocument/2006/relationships/slideLayout"/><Relationship Id="rId2" Target="../slideLayouts/slideLayout2.xml" Type="http://schemas.openxmlformats.org/officeDocument/2006/relationships/slideLayout"/><Relationship Id="rId20" Target="../slideLayouts/slideLayout20.xml" Type="http://schemas.openxmlformats.org/officeDocument/2006/relationships/slideLayout"/><Relationship Id="rId21" Target="../slideLayouts/slideLayout21.xml" Type="http://schemas.openxmlformats.org/officeDocument/2006/relationships/slideLayout"/><Relationship Id="rId22" Target="../slideLayouts/slideLayout22.xml" Type="http://schemas.openxmlformats.org/officeDocument/2006/relationships/slideLayout"/><Relationship Id="rId23" Target="../theme/theme1.xml" Type="http://schemas.openxmlformats.org/officeDocument/2006/relationships/theme"/><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23.xml" Type="http://schemas.openxmlformats.org/officeDocument/2006/relationships/slideLayout"/><Relationship Id="rId10" Target="../slideLayouts/slideLayout32.xml" Type="http://schemas.openxmlformats.org/officeDocument/2006/relationships/slideLayout"/><Relationship Id="rId11" Target="../slideLayouts/slideLayout33.xml" Type="http://schemas.openxmlformats.org/officeDocument/2006/relationships/slideLayout"/><Relationship Id="rId12" Target="../theme/theme2.xml" Type="http://schemas.openxmlformats.org/officeDocument/2006/relationships/theme"/><Relationship Id="rId2" Target="../slideLayouts/slideLayout24.xml" Type="http://schemas.openxmlformats.org/officeDocument/2006/relationships/slideLayout"/><Relationship Id="rId3" Target="../slideLayouts/slideLayout25.xml" Type="http://schemas.openxmlformats.org/officeDocument/2006/relationships/slideLayout"/><Relationship Id="rId4" Target="../slideLayouts/slideLayout26.xml" Type="http://schemas.openxmlformats.org/officeDocument/2006/relationships/slideLayout"/><Relationship Id="rId5" Target="../slideLayouts/slideLayout27.xml" Type="http://schemas.openxmlformats.org/officeDocument/2006/relationships/slideLayout"/><Relationship Id="rId6" Target="../slideLayouts/slideLayout28.xml" Type="http://schemas.openxmlformats.org/officeDocument/2006/relationships/slideLayout"/><Relationship Id="rId7" Target="../slideLayouts/slideLayout29.xml" Type="http://schemas.openxmlformats.org/officeDocument/2006/relationships/slideLayout"/><Relationship Id="rId8" Target="../slideLayouts/slideLayout30.xml" Type="http://schemas.openxmlformats.org/officeDocument/2006/relationships/slideLayout"/><Relationship Id="rId9" Target="../slideLayouts/slideLayout31.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ADDB66-A53C-416B-A351-5303E0724D81}" type="datetimeFigureOut">
              <a:rPr lang="zh-CN" altLang="en-US" smtClean="0"/>
              <a:t>2018/6/3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9B27EC-1766-4381-B687-D2535A1E8AAA}" type="slidenum">
              <a:rPr lang="zh-CN" altLang="en-US" smtClean="0"/>
              <a:t>‹#›</a:t>
            </a:fld>
            <a:endParaRPr lang="zh-CN" altLang="en-US"/>
          </a:p>
        </p:txBody>
      </p:sp>
    </p:spTree>
    <p:extLst>
      <p:ext uri="{BB962C8B-B14F-4D97-AF65-F5344CB8AC3E}">
        <p14:creationId val="12563306"/>
      </p:ext>
    </p:extLst>
  </p:cSld>
  <p:clrMap bg1="lt1" tx1="dk1" bg2="lt2" tx2="dk2" accent1="accent1" accent2="accent2" accent3="accent3" accent4="accent4" accent5="accent5" accent6="accent6" hlink="hlink" folHlink="folHlink"/>
  <p:sldLayoutIdLst>
    <p:sldLayoutId id="2147483661" r:id="rId1"/>
    <p:sldLayoutId id="2147483681" r:id="rId2"/>
    <p:sldLayoutId id="2147483678" r:id="rId3"/>
    <p:sldLayoutId id="2147483662" r:id="rId4"/>
    <p:sldLayoutId id="2147483682" r:id="rId5"/>
    <p:sldLayoutId id="2147483680" r:id="rId6"/>
    <p:sldLayoutId id="2147483679" r:id="rId7"/>
    <p:sldLayoutId id="2147483677" r:id="rId8"/>
    <p:sldLayoutId id="2147483676" r:id="rId9"/>
    <p:sldLayoutId id="2147483675" r:id="rId10"/>
    <p:sldLayoutId id="2147483674" r:id="rId11"/>
    <p:sldLayoutId id="2147483673"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 id="2147483671" r:id="rId21"/>
    <p:sldLayoutId id="2147483672" r:id="rId22"/>
  </p:sldLayoutIdLst>
  <mc:AlternateContent>
    <mc:Choice Requires="p14">
      <p:transition spd="med" p14:dur="700">
        <p:fade/>
      </p:transition>
    </mc:Choice>
    <mc:Fallback>
      <p:transition spd="med">
        <p:fade/>
      </p:transition>
    </mc:Fallback>
  </mc:AlternateConten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1" y="365126"/>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172"/>
            <a:fld id="{16E5758D-A3C3-4E88-8AC0-22500507BD7E}" type="datetimeFigureOut">
              <a:rPr lang="zh-CN" altLang="en-US" smtClean="0">
                <a:solidFill>
                  <a:prstClr val="black">
                    <a:tint val="75000"/>
                  </a:prstClr>
                </a:solidFill>
              </a:rPr>
              <a:pPr defTabSz="914172"/>
              <a:t>2018/6/3</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1"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172"/>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172"/>
            <a:fld id="{AA4E786F-588D-4932-A7B2-AE3451FA4ACA}" type="slidenum">
              <a:rPr lang="zh-CN" altLang="en-US" smtClean="0">
                <a:solidFill>
                  <a:prstClr val="black">
                    <a:tint val="75000"/>
                  </a:prstClr>
                </a:solidFill>
              </a:rPr>
              <a:pPr defTabSz="914172"/>
              <a:t>‹#›</a:t>
            </a:fld>
            <a:endParaRPr lang="zh-CN" altLang="en-US">
              <a:solidFill>
                <a:prstClr val="black">
                  <a:tint val="75000"/>
                </a:prstClr>
              </a:solidFill>
            </a:endParaRPr>
          </a:p>
        </p:txBody>
      </p:sp>
    </p:spTree>
    <p:extLst>
      <p:ext uri="{BB962C8B-B14F-4D97-AF65-F5344CB8AC3E}">
        <p14:creationId val="1019283759"/>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ransition/>
  <p:timing/>
  <p:txStyles>
    <p:titleStyle>
      <a:lvl1pPr algn="l" defTabSz="914172"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43" indent="-228543" algn="l" defTabSz="91417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629" indent="-228543" algn="l" defTabSz="91417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15" indent="-228543" algn="l" defTabSz="91417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00"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886"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972"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057"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143"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229"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172" rtl="0" eaLnBrk="1" latinLnBrk="0" hangingPunct="1">
        <a:defRPr sz="1800" kern="1200">
          <a:solidFill>
            <a:schemeClr val="tx1"/>
          </a:solidFill>
          <a:latin typeface="+mn-lt"/>
          <a:ea typeface="+mn-ea"/>
          <a:cs typeface="+mn-cs"/>
        </a:defRPr>
      </a:lvl1pPr>
      <a:lvl2pPr marL="457086" algn="l" defTabSz="914172" rtl="0" eaLnBrk="1" latinLnBrk="0" hangingPunct="1">
        <a:defRPr sz="1800" kern="1200">
          <a:solidFill>
            <a:schemeClr val="tx1"/>
          </a:solidFill>
          <a:latin typeface="+mn-lt"/>
          <a:ea typeface="+mn-ea"/>
          <a:cs typeface="+mn-cs"/>
        </a:defRPr>
      </a:lvl2pPr>
      <a:lvl3pPr marL="914172" algn="l" defTabSz="914172" rtl="0" eaLnBrk="1" latinLnBrk="0" hangingPunct="1">
        <a:defRPr sz="1800" kern="1200">
          <a:solidFill>
            <a:schemeClr val="tx1"/>
          </a:solidFill>
          <a:latin typeface="+mn-lt"/>
          <a:ea typeface="+mn-ea"/>
          <a:cs typeface="+mn-cs"/>
        </a:defRPr>
      </a:lvl3pPr>
      <a:lvl4pPr marL="1371257" algn="l" defTabSz="914172" rtl="0" eaLnBrk="1" latinLnBrk="0" hangingPunct="1">
        <a:defRPr sz="1800" kern="1200">
          <a:solidFill>
            <a:schemeClr val="tx1"/>
          </a:solidFill>
          <a:latin typeface="+mn-lt"/>
          <a:ea typeface="+mn-ea"/>
          <a:cs typeface="+mn-cs"/>
        </a:defRPr>
      </a:lvl4pPr>
      <a:lvl5pPr marL="1828343" algn="l" defTabSz="914172" rtl="0" eaLnBrk="1" latinLnBrk="0" hangingPunct="1">
        <a:defRPr sz="1800" kern="1200">
          <a:solidFill>
            <a:schemeClr val="tx1"/>
          </a:solidFill>
          <a:latin typeface="+mn-lt"/>
          <a:ea typeface="+mn-ea"/>
          <a:cs typeface="+mn-cs"/>
        </a:defRPr>
      </a:lvl5pPr>
      <a:lvl6pPr marL="2285429" algn="l" defTabSz="914172" rtl="0" eaLnBrk="1" latinLnBrk="0" hangingPunct="1">
        <a:defRPr sz="1800" kern="1200">
          <a:solidFill>
            <a:schemeClr val="tx1"/>
          </a:solidFill>
          <a:latin typeface="+mn-lt"/>
          <a:ea typeface="+mn-ea"/>
          <a:cs typeface="+mn-cs"/>
        </a:defRPr>
      </a:lvl6pPr>
      <a:lvl7pPr marL="2742514" algn="l" defTabSz="914172" rtl="0" eaLnBrk="1" latinLnBrk="0" hangingPunct="1">
        <a:defRPr sz="1800" kern="1200">
          <a:solidFill>
            <a:schemeClr val="tx1"/>
          </a:solidFill>
          <a:latin typeface="+mn-lt"/>
          <a:ea typeface="+mn-ea"/>
          <a:cs typeface="+mn-cs"/>
        </a:defRPr>
      </a:lvl7pPr>
      <a:lvl8pPr marL="3199600" algn="l" defTabSz="914172" rtl="0" eaLnBrk="1" latinLnBrk="0" hangingPunct="1">
        <a:defRPr sz="1800" kern="1200">
          <a:solidFill>
            <a:schemeClr val="tx1"/>
          </a:solidFill>
          <a:latin typeface="+mn-lt"/>
          <a:ea typeface="+mn-ea"/>
          <a:cs typeface="+mn-cs"/>
        </a:defRPr>
      </a:lvl8pPr>
      <a:lvl9pPr marL="3656686" algn="l" defTabSz="91417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8.xml" Type="http://schemas.openxmlformats.org/officeDocument/2006/relationships/slideLayout"/><Relationship Id="rId2" Target="../media/image1.png" Type="http://schemas.openxmlformats.org/officeDocument/2006/relationships/image"/><Relationship Id="rId3" Target="http://www.lfppt.com/" TargetMode="External" Type="http://schemas.openxmlformats.org/officeDocument/2006/relationships/hyperlink"/></Relationships>
</file>

<file path=ppt/slides/_rels/slide10.xml.rels><?xml version="1.0" encoding="UTF-8" standalone="yes"?><Relationships xmlns="http://schemas.openxmlformats.org/package/2006/relationships"><Relationship Id="rId1" Target="../slideLayouts/slideLayout4.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7.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11.xml" Type="http://schemas.openxmlformats.org/officeDocument/2006/relationships/slideLayout"/><Relationship Id="rId2" Target="../media/image9.jpeg" Type="http://schemas.openxmlformats.org/officeDocument/2006/relationships/image"/><Relationship Id="rId3" Target="../media/image10.jpeg" Type="http://schemas.openxmlformats.org/officeDocument/2006/relationships/image"/><Relationship Id="rId4" Target="../media/image11.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10.xml" Type="http://schemas.openxmlformats.org/officeDocument/2006/relationships/slideLayout"/><Relationship Id="rId2" Target="../media/image12.jpeg" Type="http://schemas.openxmlformats.org/officeDocument/2006/relationships/image"/><Relationship Id="rId3" Target="http://www.lfppt.com/" TargetMode="External" Type="http://schemas.openxmlformats.org/officeDocument/2006/relationships/hyperlink"/></Relationships>
</file>

<file path=ppt/slides/_rels/slide15.xml.rels><?xml version="1.0" encoding="UTF-8" standalone="yes"?><Relationships xmlns="http://schemas.openxmlformats.org/package/2006/relationships"><Relationship Id="rId1" Target="../slideLayouts/slideLayout6.xml" Type="http://schemas.openxmlformats.org/officeDocument/2006/relationships/slideLayout"/><Relationship Id="rId2" Target="../media/image13.jpeg" Type="http://schemas.openxmlformats.org/officeDocument/2006/relationships/image"/><Relationship Id="rId3" Target="../media/image14.jpeg" Type="http://schemas.openxmlformats.org/officeDocument/2006/relationships/image"/><Relationship Id="rId4" Target="../media/image15.jpeg" Type="http://schemas.openxmlformats.org/officeDocument/2006/relationships/image"/><Relationship Id="rId5" Target="../media/image16.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8.xml" Type="http://schemas.openxmlformats.org/officeDocument/2006/relationships/slideLayout"/><Relationship Id="rId2" Target="../media/image17.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8.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8.xml" Type="http://schemas.openxmlformats.org/officeDocument/2006/relationships/slideLayout"/><Relationship Id="rId2" Target="../media/image19.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17.xml" Type="http://schemas.openxmlformats.org/officeDocument/2006/relationships/slideLayout"/><Relationship Id="rId2" Target="../media/image20.jpeg" Type="http://schemas.openxmlformats.org/officeDocument/2006/relationships/image"/><Relationship Id="rId3" Target="http://www.lfppt.com/" TargetMode="External" Type="http://schemas.openxmlformats.org/officeDocument/2006/relationships/hyperlink"/></Relationships>
</file>

<file path=ppt/slides/_rels/slide2.xml.rels><?xml version="1.0" encoding="UTF-8" standalone="yes"?><Relationships xmlns="http://schemas.openxmlformats.org/package/2006/relationships"><Relationship Id="rId1" Target="../slideLayouts/slideLayout8.xml" Type="http://schemas.openxmlformats.org/officeDocument/2006/relationships/slideLayout"/><Relationship Id="rId2" Target="../media/image2.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8.xml" Type="http://schemas.openxmlformats.org/officeDocument/2006/relationships/slideLayout"/><Relationship Id="rId2" Target="../media/image21.jpeg" Type="http://schemas.openxmlformats.org/officeDocument/2006/relationships/image"/><Relationship Id="rId3" Target="http://www.lfppt.com/" TargetMode="External" Type="http://schemas.openxmlformats.org/officeDocument/2006/relationships/hyperlink"/></Relationships>
</file>

<file path=ppt/slides/_rels/slide3.xml.rels><?xml version="1.0" encoding="UTF-8" standalone="yes"?><Relationships xmlns="http://schemas.openxmlformats.org/package/2006/relationships"><Relationship Id="rId1" Target="../slideLayouts/slideLayout4.xml" Type="http://schemas.openxmlformats.org/officeDocument/2006/relationships/slideLayout"/></Relationships>
</file>

<file path=ppt/slides/_rels/slide4.xml.rels><?xml version="1.0" encoding="UTF-8" standalone="yes"?><Relationships xmlns="http://schemas.openxmlformats.org/package/2006/relationships"><Relationship Id="rId1" Target="../slideLayouts/slideLayout4.xml" Type="http://schemas.openxmlformats.org/officeDocument/2006/relationships/slideLayout"/></Relationships>
</file>

<file path=ppt/slides/_rels/slide5.xml.rels><?xml version="1.0" encoding="UTF-8" standalone="yes"?><Relationships xmlns="http://schemas.openxmlformats.org/package/2006/relationships"><Relationship Id="rId1" Target="../slideLayouts/slideLayout4.xml" Type="http://schemas.openxmlformats.org/officeDocument/2006/relationships/slideLayout"/></Relationships>
</file>

<file path=ppt/slides/_rels/slide6.xml.rels><?xml version="1.0" encoding="UTF-8" standalone="yes"?><Relationships xmlns="http://schemas.openxmlformats.org/package/2006/relationships"><Relationship Id="rId1" Target="../slideLayouts/slideLayout9.xml" Type="http://schemas.openxmlformats.org/officeDocument/2006/relationships/slideLayout"/><Relationship Id="rId2" Target="../media/image3.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4.png" Type="http://schemas.openxmlformats.org/officeDocument/2006/relationships/image"/><Relationship Id="rId3" Target="../media/image5.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4.xml" Type="http://schemas.openxmlformats.org/officeDocument/2006/relationships/slideLayout"/><Relationship Id="rId2" Target="../charts/chart1.xml" Type="http://schemas.openxmlformats.org/officeDocument/2006/relationships/chart"/></Relationships>
</file>

<file path=ppt/slides/_rels/slide9.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6.jpe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占位符 3">
            <a:hlinkClick r:id="rId3"/>
          </p:cNvPr>
          <p:cNvPicPr>
            <a:picLocks noChangeAspect="1" noGrp="1"/>
          </p:cNvPicPr>
          <p:nvPr>
            <p:ph idx="10" sz="quarter" type="pic"/>
          </p:nvPr>
        </p:nvPicPr>
        <p:blipFill>
          <a:blip r:embed="rId2">
            <a:extLst>
              <a:ext uri="{BEBA8EAE-BF5A-486C-A8C5-ECC9F3942E4B}">
                <a14:imgProps>
                  <a14:imgLayer xmlns:d3p1="http://schemas.openxmlformats.org/officeDocument/2006/relationships" d3p1:embed="">
                    <a14:imgEffect>
                      <a14:saturation sat="66000"/>
                    </a14:imgEffect>
                  </a14:imgLayer>
                </a14:imgProps>
              </a:ext>
              <a:ext uri="{28A0092B-C50C-407E-A947-70E740481C1C}">
                <a14:useLocalDpi val="0"/>
              </a:ext>
            </a:extLst>
          </a:blip>
          <a:srcRect b="5000" t="5000"/>
          <a:stretch>
            <a:fillRect/>
          </a:stretch>
        </p:blipFill>
        <p:spPr/>
      </p:pic>
      <p:sp>
        <p:nvSpPr>
          <p:cNvPr id="26" name="任意多边形: 形状 25"/>
          <p:cNvSpPr/>
          <p:nvPr/>
        </p:nvSpPr>
        <p:spPr>
          <a:xfrm>
            <a:off x="738816" y="0"/>
            <a:ext cx="10713270" cy="6857999"/>
          </a:xfrm>
          <a:custGeom>
            <a:gdLst>
              <a:gd fmla="*/ 3959468 w 10713270" name="connsiteX0"/>
              <a:gd fmla="*/ 0 h 6857999" name="connsiteY0"/>
              <a:gd fmla="*/ 10713270 w 10713270" name="connsiteX1"/>
              <a:gd fmla="*/ 0 h 6857999" name="connsiteY1"/>
              <a:gd fmla="*/ 6753803 w 10713270" name="connsiteX2"/>
              <a:gd fmla="*/ 6857999 h 6857999" name="connsiteY2"/>
              <a:gd fmla="*/ 0 w 10713270" name="connsiteX3"/>
              <a:gd fmla="*/ 6857999 h 6857999" name="connsiteY3"/>
            </a:gdLst>
            <a:cxnLst>
              <a:cxn ang="0">
                <a:pos x="connsiteX0" y="connsiteY0"/>
              </a:cxn>
              <a:cxn ang="0">
                <a:pos x="connsiteX1" y="connsiteY1"/>
              </a:cxn>
              <a:cxn ang="0">
                <a:pos x="connsiteX2" y="connsiteY2"/>
              </a:cxn>
              <a:cxn ang="0">
                <a:pos x="connsiteX3" y="connsiteY3"/>
              </a:cxn>
            </a:cxnLst>
            <a:rect b="b" l="l" r="r" t="t"/>
            <a:pathLst>
              <a:path h="6857999" w="10713270">
                <a:moveTo>
                  <a:pt x="3959468" y="0"/>
                </a:moveTo>
                <a:lnTo>
                  <a:pt x="10713270" y="0"/>
                </a:lnTo>
                <a:lnTo>
                  <a:pt x="6753803" y="6857999"/>
                </a:lnTo>
                <a:lnTo>
                  <a:pt x="0" y="6857999"/>
                </a:lnTo>
                <a:close/>
              </a:path>
            </a:pathLst>
          </a:cu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descr="e7d195523061f1c003d7160bb3852330e69e1b47c664ea0314E9593E18313AD830F940F1AC53C40C0B8B3D93D4DFF44B590F8D4A945ADE53F5D61968231FCAE157B0D7022AA0681C03E9FB4B1E3862D0A3A48B48435AD1FF760A053FF61E6D9D17F1F54872D78099AD51D8979DA11024D4C3A47BA26F52D2860A72C1B9730BC0A0F5CC1CF93F7AB0" id="11" name="文本框 10"/>
          <p:cNvSpPr txBox="1"/>
          <p:nvPr/>
        </p:nvSpPr>
        <p:spPr>
          <a:xfrm>
            <a:off x="3193903" y="3301411"/>
            <a:ext cx="5751830" cy="914400"/>
          </a:xfrm>
          <a:prstGeom prst="rect">
            <a:avLst/>
          </a:prstGeom>
          <a:noFill/>
          <a:effectLst>
            <a:outerShdw algn="tl" blurRad="50800" dir="2700000" dist="38100" rotWithShape="0">
              <a:prstClr val="black">
                <a:alpha val="20000"/>
              </a:prstClr>
            </a:outerShdw>
          </a:effectLst>
        </p:spPr>
        <p:txBody>
          <a:bodyPr rtlCol="0"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zh-CN" b="1" lang="en-US" sz="5400">
                <a:solidFill>
                  <a:schemeClr val="accent1"/>
                </a:solidFill>
                <a:latin typeface="+mj-ea"/>
                <a:ea typeface="+mj-ea"/>
              </a:rPr>
              <a:t>BUSINESS PLAN</a:t>
            </a:r>
          </a:p>
        </p:txBody>
      </p:sp>
      <p:sp>
        <p:nvSpPr>
          <p:cNvPr descr="e7d195523061f1c003d7160bb3852330e69e1b47c664ea0314E9593E18313AD830F940F1AC53C40C0B8B3D93D4DFF44B590F8D4A945ADE53F5D61968231FCAE157B0D7022AA0681C03E9FB4B1E3862D0A3A48B48435AD1FF760A053FF61E6D9D17F1F54872D78099AD51D8979DA11024D4C3A47BA26F52D2860A72C1B9730BC0A0F5CC1CF93F7AB0" id="12" name="矩形 11"/>
          <p:cNvSpPr/>
          <p:nvPr/>
        </p:nvSpPr>
        <p:spPr>
          <a:xfrm>
            <a:off x="3687842" y="4165343"/>
            <a:ext cx="4837370" cy="396240"/>
          </a:xfrm>
          <a:prstGeom prst="rect">
            <a:avLst/>
          </a:prstGeom>
          <a:effectLst>
            <a:outerShdw algn="tl" blurRad="50800" dir="2700000" dist="38100" rotWithShape="0">
              <a:prstClr val="black">
                <a:alpha val="20000"/>
              </a:prstClr>
            </a:outerShdw>
          </a:effectLst>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z="2000">
                <a:solidFill>
                  <a:schemeClr val="accent1"/>
                </a:solidFill>
              </a:rPr>
              <a:t>每一次的发奋努力，必会有加倍的赏赐。</a:t>
            </a:r>
          </a:p>
        </p:txBody>
      </p:sp>
      <p:grpSp>
        <p:nvGrpSpPr>
          <p:cNvPr id="48" name="组合 47"/>
          <p:cNvGrpSpPr/>
          <p:nvPr/>
        </p:nvGrpSpPr>
        <p:grpSpPr>
          <a:xfrm>
            <a:off x="8556171" y="2052199"/>
            <a:ext cx="3635829" cy="4805800"/>
            <a:chOff x="8556171" y="2052199"/>
            <a:chExt cx="3635829" cy="4805800"/>
          </a:xfrm>
        </p:grpSpPr>
        <p:sp>
          <p:nvSpPr>
            <p:cNvPr id="44" name="等腰三角形 43"/>
            <p:cNvSpPr/>
            <p:nvPr/>
          </p:nvSpPr>
          <p:spPr>
            <a:xfrm>
              <a:off x="8556171" y="3723664"/>
              <a:ext cx="3635829" cy="3134335"/>
            </a:xfrm>
            <a:prstGeom prst="triangle">
              <a:avLst/>
            </a:prstGeom>
            <a:no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7" name="任意多边形: 形状 46"/>
            <p:cNvSpPr/>
            <p:nvPr/>
          </p:nvSpPr>
          <p:spPr>
            <a:xfrm>
              <a:off x="9959244" y="2052199"/>
              <a:ext cx="2232756" cy="3134335"/>
            </a:xfrm>
            <a:custGeom>
              <a:gdLst>
                <a:gd fmla="*/ 1817915 w 2232756" name="connsiteX0"/>
                <a:gd fmla="*/ 0 h 3134335" name="connsiteY0"/>
                <a:gd fmla="*/ 2232756 w 2232756" name="connsiteX1"/>
                <a:gd fmla="*/ 715243 h 3134335" name="connsiteY1"/>
                <a:gd fmla="*/ 2232756 w 2232756" name="connsiteX2"/>
                <a:gd fmla="*/ 3134335 h 3134335" name="connsiteY2"/>
                <a:gd fmla="*/ 0 w 2232756" name="connsiteX3"/>
                <a:gd fmla="*/ 3134335 h 3134335" name="connsiteY3"/>
              </a:gdLst>
              <a:cxnLst>
                <a:cxn ang="0">
                  <a:pos x="connsiteX0" y="connsiteY0"/>
                </a:cxn>
                <a:cxn ang="0">
                  <a:pos x="connsiteX1" y="connsiteY1"/>
                </a:cxn>
                <a:cxn ang="0">
                  <a:pos x="connsiteX2" y="connsiteY2"/>
                </a:cxn>
                <a:cxn ang="0">
                  <a:pos x="connsiteX3" y="connsiteY3"/>
                </a:cxn>
              </a:cxnLst>
              <a:rect b="b" l="l" r="r" t="t"/>
              <a:pathLst>
                <a:path h="3134335" w="2232756">
                  <a:moveTo>
                    <a:pt x="1817915" y="0"/>
                  </a:moveTo>
                  <a:lnTo>
                    <a:pt x="2232756" y="715243"/>
                  </a:lnTo>
                  <a:lnTo>
                    <a:pt x="2232756" y="3134335"/>
                  </a:lnTo>
                  <a:lnTo>
                    <a:pt x="0" y="3134335"/>
                  </a:lnTo>
                  <a:close/>
                </a:path>
              </a:pathLst>
            </a:custGeom>
            <a:no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49" name="组合 48"/>
          <p:cNvGrpSpPr/>
          <p:nvPr/>
        </p:nvGrpSpPr>
        <p:grpSpPr>
          <a:xfrm rot="10800000">
            <a:off x="-1097" y="0"/>
            <a:ext cx="3635829" cy="4805800"/>
            <a:chOff x="8556171" y="2052199"/>
            <a:chExt cx="3635829" cy="4805800"/>
          </a:xfrm>
        </p:grpSpPr>
        <p:sp>
          <p:nvSpPr>
            <p:cNvPr id="50" name="等腰三角形 49"/>
            <p:cNvSpPr/>
            <p:nvPr/>
          </p:nvSpPr>
          <p:spPr>
            <a:xfrm>
              <a:off x="8556171" y="3723664"/>
              <a:ext cx="3635829" cy="3134335"/>
            </a:xfrm>
            <a:prstGeom prst="triangle">
              <a:avLst/>
            </a:prstGeom>
            <a:no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1" name="任意多边形: 形状 50"/>
            <p:cNvSpPr/>
            <p:nvPr/>
          </p:nvSpPr>
          <p:spPr>
            <a:xfrm>
              <a:off x="9959244" y="2052199"/>
              <a:ext cx="2232756" cy="3134335"/>
            </a:xfrm>
            <a:custGeom>
              <a:gdLst>
                <a:gd fmla="*/ 1817915 w 2232756" name="connsiteX0"/>
                <a:gd fmla="*/ 0 h 3134335" name="connsiteY0"/>
                <a:gd fmla="*/ 2232756 w 2232756" name="connsiteX1"/>
                <a:gd fmla="*/ 715243 h 3134335" name="connsiteY1"/>
                <a:gd fmla="*/ 2232756 w 2232756" name="connsiteX2"/>
                <a:gd fmla="*/ 3134335 h 3134335" name="connsiteY2"/>
                <a:gd fmla="*/ 0 w 2232756" name="connsiteX3"/>
                <a:gd fmla="*/ 3134335 h 3134335" name="connsiteY3"/>
              </a:gdLst>
              <a:cxnLst>
                <a:cxn ang="0">
                  <a:pos x="connsiteX0" y="connsiteY0"/>
                </a:cxn>
                <a:cxn ang="0">
                  <a:pos x="connsiteX1" y="connsiteY1"/>
                </a:cxn>
                <a:cxn ang="0">
                  <a:pos x="connsiteX2" y="connsiteY2"/>
                </a:cxn>
                <a:cxn ang="0">
                  <a:pos x="connsiteX3" y="connsiteY3"/>
                </a:cxn>
              </a:cxnLst>
              <a:rect b="b" l="l" r="r" t="t"/>
              <a:pathLst>
                <a:path h="3134335" w="2232756">
                  <a:moveTo>
                    <a:pt x="1817915" y="0"/>
                  </a:moveTo>
                  <a:lnTo>
                    <a:pt x="2232756" y="715243"/>
                  </a:lnTo>
                  <a:lnTo>
                    <a:pt x="2232756" y="3134335"/>
                  </a:lnTo>
                  <a:lnTo>
                    <a:pt x="0" y="3134335"/>
                  </a:lnTo>
                  <a:close/>
                </a:path>
              </a:pathLst>
            </a:custGeom>
            <a:no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descr="e7d195523061f1c003d7160bb3852330e69e1b47c664ea0314E9593E18313AD830F940F1AC53C40C0B8B3D93D4DFF44B590F8D4A945ADE53F5D61968231FCAE157B0D7022AA0681C03E9FB4B1E3862D0A3A48B48435AD1FF760A053FF61E6D9D17F1F54872D78099AD51D8979DA11024D4C3A47BA26F52D2860A72C1B9730BC0A0F5CC1CF93F7AB0" id="22" name="组合 21"/>
          <p:cNvGrpSpPr/>
          <p:nvPr/>
        </p:nvGrpSpPr>
        <p:grpSpPr>
          <a:xfrm>
            <a:off x="5472379" y="2284978"/>
            <a:ext cx="1256030" cy="932895"/>
            <a:chOff x="2571905" y="2989321"/>
            <a:chExt cx="1256030" cy="932895"/>
          </a:xfrm>
        </p:grpSpPr>
        <p:sp>
          <p:nvSpPr>
            <p:cNvPr descr="e7d195523061f1c003d7160bb3852330e69e1b47c664ea0314E9593E18313AD830F940F1AC53C40C0B8B3D93D4DFF44B590F8D4A945ADE53F5D61968231FCAE157B0D7022AA0681C03E9FB4B1E3862D09FEDFFECF50D0F57A4E370AFB622D14C6970E693C61FE7AE4EC1ADAA553B416678A5776A921EF8A3403148F0B41AEFD7FB09BA76BA681DF8" id="23" name="文本框 47"/>
            <p:cNvSpPr txBox="1"/>
            <p:nvPr/>
          </p:nvSpPr>
          <p:spPr>
            <a:xfrm>
              <a:off x="2571905" y="3055680"/>
              <a:ext cx="1256030" cy="640080"/>
            </a:xfrm>
            <a:prstGeom prst="rect">
              <a:avLst/>
            </a:prstGeom>
            <a:noFill/>
            <a:ln>
              <a:noFill/>
            </a:ln>
            <a:effectLst>
              <a:outerShdw algn="tl" blurRad="50800" dir="2700000" dist="38100" rotWithShape="0">
                <a:prstClr val="black">
                  <a:alpha val="20000"/>
                </a:prstClr>
              </a:outerShdw>
            </a:effectLst>
          </p:spPr>
          <p:txBody>
            <a:bodyPr rtlCol="0"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zh-CN" lang="en-US" sz="3600">
                  <a:solidFill>
                    <a:schemeClr val="accent1"/>
                  </a:solidFill>
                  <a:latin typeface="+mj-ea"/>
                  <a:ea typeface="+mj-ea"/>
                </a:rPr>
                <a:t>2017</a:t>
              </a:r>
            </a:p>
          </p:txBody>
        </p:sp>
        <p:sp>
          <p:nvSpPr>
            <p:cNvPr descr="e7d195523061f1c003d7160bb3852330e69e1b47c664ea0314E9593E18313AD830F940F1AC53C40C0B8B3D93D4DFF44B590F8D4A945ADE53F5D61968231FCAE157B0D7022AA0681C03E9FB4B1E3862D09FEDFFECF50D0F57A4E370AFB622D14C6970E693C61FE7AE4EC1ADAA553B416678A5776A921EF8A3403148F0B41AEFD7FB09BA76BA681DF8" id="24" name="文本框 49"/>
            <p:cNvSpPr txBox="1"/>
            <p:nvPr/>
          </p:nvSpPr>
          <p:spPr>
            <a:xfrm>
              <a:off x="2584227" y="3574879"/>
              <a:ext cx="1213167" cy="274320"/>
            </a:xfrm>
            <a:prstGeom prst="rect">
              <a:avLst/>
            </a:prstGeom>
            <a:noFill/>
            <a:ln>
              <a:noFill/>
            </a:ln>
            <a:effectLst>
              <a:outerShdw algn="tl" blurRad="50800" dir="2700000" dist="38100" rotWithShape="0">
                <a:prstClr val="black">
                  <a:alpha val="20000"/>
                </a:prstClr>
              </a:outerShdw>
            </a:effectLst>
          </p:spPr>
          <p:txBody>
            <a:bodyPr rtlCol="0"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zh-CN" lang="en-US" sz="1200">
                  <a:solidFill>
                    <a:schemeClr val="accent1"/>
                  </a:solidFill>
                  <a:latin typeface="+mj-ea"/>
                  <a:ea typeface="+mj-ea"/>
                </a:rPr>
                <a:t>POWERPOINT</a:t>
              </a:r>
            </a:p>
          </p:txBody>
        </p:sp>
        <p:sp>
          <p:nvSpPr>
            <p:cNvPr descr="e7d195523061f1c003d7160bb3852330e69e1b47c664ea0314E9593E18313AD830F940F1AC53C40C0B8B3D93D4DFF44B590F8D4A945ADE53F5D61968231FCAE157B0D7022AA0681C03E9FB4B1E3862D09FEDFFECF50D0F57A4E370AFB622D14C6970E693C61FE7AE4EC1ADAA553B416678A5776A921EF8A3403148F0B41AEFD7FB09BA76BA681DF8" id="25" name="矩形 24"/>
            <p:cNvSpPr/>
            <p:nvPr/>
          </p:nvSpPr>
          <p:spPr>
            <a:xfrm>
              <a:off x="2592220" y="2989321"/>
              <a:ext cx="1194443" cy="932895"/>
            </a:xfrm>
            <a:prstGeom prst="rect">
              <a:avLst/>
            </a:prstGeom>
            <a:noFill/>
            <a:ln w="38100">
              <a:solidFill>
                <a:schemeClr val="accent1"/>
              </a:solidFill>
            </a:ln>
            <a:effectLst>
              <a:outerShdw algn="tl" blurRad="50800" dir="2700000" dist="381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solidFill>
                  <a:schemeClr val="accent1"/>
                </a:solidFill>
              </a:endParaRPr>
            </a:p>
          </p:txBody>
        </p:sp>
      </p:grpSp>
      <p:grpSp>
        <p:nvGrpSpPr>
          <p:cNvPr id="27" name="组合 26"/>
          <p:cNvGrpSpPr/>
          <p:nvPr/>
        </p:nvGrpSpPr>
        <p:grpSpPr>
          <a:xfrm>
            <a:off x="1967147" y="0"/>
            <a:ext cx="3875904" cy="2133065"/>
            <a:chOff x="5114401" y="0"/>
            <a:chExt cx="3980267" cy="2190500"/>
          </a:xfrm>
        </p:grpSpPr>
        <p:sp>
          <p:nvSpPr>
            <p:cNvPr id="28" name="任意多边形: 形状 27"/>
            <p:cNvSpPr/>
            <p:nvPr/>
          </p:nvSpPr>
          <p:spPr>
            <a:xfrm>
              <a:off x="5114401" y="0"/>
              <a:ext cx="2301731" cy="1842128"/>
            </a:xfrm>
            <a:custGeom>
              <a:gdLst>
                <a:gd fmla="*/ 1063554 w 2301731" name="connsiteX0"/>
                <a:gd fmla="*/ 0 h 1842128" name="connsiteY0"/>
                <a:gd fmla="*/ 2301731 w 2301731" name="connsiteX1"/>
                <a:gd fmla="*/ 0 h 1842128" name="connsiteY1"/>
                <a:gd fmla="*/ 1238178 w 2301731" name="connsiteX2"/>
                <a:gd fmla="*/ 1842128 h 1842128" name="connsiteY2"/>
                <a:gd fmla="*/ 0 w 2301731" name="connsiteX3"/>
                <a:gd fmla="*/ 1842128 h 1842128" name="connsiteY3"/>
              </a:gdLst>
              <a:cxnLst>
                <a:cxn ang="0">
                  <a:pos x="connsiteX0" y="connsiteY0"/>
                </a:cxn>
                <a:cxn ang="0">
                  <a:pos x="connsiteX1" y="connsiteY1"/>
                </a:cxn>
                <a:cxn ang="0">
                  <a:pos x="connsiteX2" y="connsiteY2"/>
                </a:cxn>
                <a:cxn ang="0">
                  <a:pos x="connsiteX3" y="connsiteY3"/>
                </a:cxn>
              </a:cxnLst>
              <a:rect b="b" l="l" r="r" t="t"/>
              <a:pathLst>
                <a:path h="1842128" w="2301731">
                  <a:moveTo>
                    <a:pt x="1063554" y="0"/>
                  </a:moveTo>
                  <a:lnTo>
                    <a:pt x="2301731" y="0"/>
                  </a:lnTo>
                  <a:lnTo>
                    <a:pt x="1238178" y="1842128"/>
                  </a:lnTo>
                  <a:lnTo>
                    <a:pt x="0" y="1842128"/>
                  </a:lnTo>
                  <a:close/>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任意多边形: 形状 29"/>
            <p:cNvSpPr/>
            <p:nvPr/>
          </p:nvSpPr>
          <p:spPr>
            <a:xfrm>
              <a:off x="6247835" y="0"/>
              <a:ext cx="2846833" cy="2190500"/>
            </a:xfrm>
            <a:custGeom>
              <a:gdLst>
                <a:gd fmla="*/ 1264686 w 2846833" name="connsiteX0"/>
                <a:gd fmla="*/ 0 h 2190500" name="connsiteY0"/>
                <a:gd fmla="*/ 2846833 w 2846833" name="connsiteX1"/>
                <a:gd fmla="*/ 0 h 2190500" name="connsiteY1"/>
                <a:gd fmla="*/ 1582147 w 2846833" name="connsiteX2"/>
                <a:gd fmla="*/ 2190500 h 2190500" name="connsiteY2"/>
                <a:gd fmla="*/ 0 w 2846833" name="connsiteX3"/>
                <a:gd fmla="*/ 2190500 h 2190500" name="connsiteY3"/>
              </a:gdLst>
              <a:cxnLst>
                <a:cxn ang="0">
                  <a:pos x="connsiteX0" y="connsiteY0"/>
                </a:cxn>
                <a:cxn ang="0">
                  <a:pos x="connsiteX1" y="connsiteY1"/>
                </a:cxn>
                <a:cxn ang="0">
                  <a:pos x="connsiteX2" y="connsiteY2"/>
                </a:cxn>
                <a:cxn ang="0">
                  <a:pos x="connsiteX3" y="connsiteY3"/>
                </a:cxn>
              </a:cxnLst>
              <a:rect b="b" l="l" r="r" t="t"/>
              <a:pathLst>
                <a:path h="2190500" w="2846833">
                  <a:moveTo>
                    <a:pt x="1264686" y="0"/>
                  </a:moveTo>
                  <a:lnTo>
                    <a:pt x="2846833" y="0"/>
                  </a:lnTo>
                  <a:lnTo>
                    <a:pt x="1582147" y="2190500"/>
                  </a:lnTo>
                  <a:lnTo>
                    <a:pt x="0" y="2190500"/>
                  </a:lnTo>
                  <a:close/>
                </a:path>
              </a:pathLst>
            </a:custGeom>
            <a:solidFill>
              <a:schemeClr val="tx1">
                <a:lumMod val="65000"/>
                <a:lumOff val="3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1" name="组合 30"/>
          <p:cNvGrpSpPr/>
          <p:nvPr/>
        </p:nvGrpSpPr>
        <p:grpSpPr>
          <a:xfrm>
            <a:off x="6676610" y="4905124"/>
            <a:ext cx="3548486" cy="1952875"/>
            <a:chOff x="2903191" y="4667498"/>
            <a:chExt cx="3980267" cy="2190502"/>
          </a:xfrm>
        </p:grpSpPr>
        <p:sp>
          <p:nvSpPr>
            <p:cNvPr id="32" name="任意多边形: 形状 31"/>
            <p:cNvSpPr/>
            <p:nvPr/>
          </p:nvSpPr>
          <p:spPr>
            <a:xfrm flipH="1" flipV="1">
              <a:off x="4581727" y="5015871"/>
              <a:ext cx="2301731" cy="1842129"/>
            </a:xfrm>
            <a:custGeom>
              <a:gdLst>
                <a:gd fmla="*/ 1238178 w 2301731" name="connsiteX0"/>
                <a:gd fmla="*/ 1842129 h 1842129" name="connsiteY0"/>
                <a:gd fmla="*/ 0 w 2301731" name="connsiteX1"/>
                <a:gd fmla="*/ 1842129 h 1842129" name="connsiteY1"/>
                <a:gd fmla="*/ 1063554 w 2301731" name="connsiteX2"/>
                <a:gd fmla="*/ 0 h 1842129" name="connsiteY2"/>
                <a:gd fmla="*/ 2301731 w 2301731" name="connsiteX3"/>
                <a:gd fmla="*/ 0 h 1842129" name="connsiteY3"/>
              </a:gdLst>
              <a:cxnLst>
                <a:cxn ang="0">
                  <a:pos x="connsiteX0" y="connsiteY0"/>
                </a:cxn>
                <a:cxn ang="0">
                  <a:pos x="connsiteX1" y="connsiteY1"/>
                </a:cxn>
                <a:cxn ang="0">
                  <a:pos x="connsiteX2" y="connsiteY2"/>
                </a:cxn>
                <a:cxn ang="0">
                  <a:pos x="connsiteX3" y="connsiteY3"/>
                </a:cxn>
              </a:cxnLst>
              <a:rect b="b" l="l" r="r" t="t"/>
              <a:pathLst>
                <a:path h="1842129" w="2301731">
                  <a:moveTo>
                    <a:pt x="1238178" y="1842129"/>
                  </a:moveTo>
                  <a:lnTo>
                    <a:pt x="0" y="1842129"/>
                  </a:lnTo>
                  <a:lnTo>
                    <a:pt x="1063554" y="0"/>
                  </a:lnTo>
                  <a:lnTo>
                    <a:pt x="2301731" y="0"/>
                  </a:lnTo>
                  <a:close/>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任意多边形: 形状 32"/>
            <p:cNvSpPr/>
            <p:nvPr/>
          </p:nvSpPr>
          <p:spPr>
            <a:xfrm flipH="1" flipV="1">
              <a:off x="2903191" y="4667498"/>
              <a:ext cx="2846833" cy="2190501"/>
            </a:xfrm>
            <a:custGeom>
              <a:gdLst>
                <a:gd fmla="*/ 1582147 w 2846833" name="connsiteX0"/>
                <a:gd fmla="*/ 2190501 h 2190501" name="connsiteY0"/>
                <a:gd fmla="*/ 0 w 2846833" name="connsiteX1"/>
                <a:gd fmla="*/ 2190501 h 2190501" name="connsiteY1"/>
                <a:gd fmla="*/ 1264687 w 2846833" name="connsiteX2"/>
                <a:gd fmla="*/ 0 h 2190501" name="connsiteY2"/>
                <a:gd fmla="*/ 2846833 w 2846833" name="connsiteX3"/>
                <a:gd fmla="*/ 0 h 2190501" name="connsiteY3"/>
              </a:gdLst>
              <a:cxnLst>
                <a:cxn ang="0">
                  <a:pos x="connsiteX0" y="connsiteY0"/>
                </a:cxn>
                <a:cxn ang="0">
                  <a:pos x="connsiteX1" y="connsiteY1"/>
                </a:cxn>
                <a:cxn ang="0">
                  <a:pos x="connsiteX2" y="connsiteY2"/>
                </a:cxn>
                <a:cxn ang="0">
                  <a:pos x="connsiteX3" y="connsiteY3"/>
                </a:cxn>
              </a:cxnLst>
              <a:rect b="b" l="l" r="r" t="t"/>
              <a:pathLst>
                <a:path h="2190501" w="2846833">
                  <a:moveTo>
                    <a:pt x="1582147" y="2190501"/>
                  </a:moveTo>
                  <a:lnTo>
                    <a:pt x="0" y="2190501"/>
                  </a:lnTo>
                  <a:lnTo>
                    <a:pt x="1264687" y="0"/>
                  </a:lnTo>
                  <a:lnTo>
                    <a:pt x="2846833" y="0"/>
                  </a:lnTo>
                  <a:close/>
                </a:path>
              </a:pathLst>
            </a:custGeom>
            <a:solidFill>
              <a:schemeClr val="tx1">
                <a:lumMod val="65000"/>
                <a:lumOff val="3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1749714777"/>
      </p:ext>
    </p:extLst>
  </p:cSld>
  <p:clrMapOvr>
    <a:masterClrMapping/>
  </p:clrMapOvr>
  <mc:AlternateContent>
    <mc:Choice Requires="p14">
      <p:transition p14:dur="700" spd="med">
        <p:fade/>
      </p:transition>
    </mc:Choice>
    <mc:Fallback>
      <p:transition spd="med">
        <p:fade/>
      </p:transition>
    </mc:Fallback>
  </mc:AlternateConten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文本框 2"/>
          <p:cNvSpPr txBox="1"/>
          <p:nvPr/>
        </p:nvSpPr>
        <p:spPr>
          <a:xfrm>
            <a:off x="172341" y="362133"/>
            <a:ext cx="4268956" cy="457200"/>
          </a:xfrm>
          <a:prstGeom prst="rect">
            <a:avLst/>
          </a:prstGeom>
          <a:noFill/>
        </p:spPr>
        <p:txBody>
          <a:bodyPr rtlCol="0"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zh-CN" b="1" lang="en-US" sz="2400">
                <a:solidFill>
                  <a:schemeClr val="tx1">
                    <a:lumMod val="75000"/>
                    <a:lumOff val="25000"/>
                  </a:schemeClr>
                </a:solidFill>
                <a:ea typeface="+mj-ea"/>
              </a:rPr>
              <a:t>BUSINESS POWERPOINT DESIGN</a:t>
            </a:r>
          </a:p>
        </p:txBody>
      </p:sp>
      <p:sp>
        <p:nvSpPr>
          <p:cNvPr id="4" name="矩形 3"/>
          <p:cNvSpPr/>
          <p:nvPr/>
        </p:nvSpPr>
        <p:spPr>
          <a:xfrm>
            <a:off x="172341" y="692993"/>
            <a:ext cx="3326763" cy="259080"/>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zh-CN" lang="en-US" sz="1100">
                <a:solidFill>
                  <a:schemeClr val="bg1">
                    <a:lumMod val="65000"/>
                  </a:schemeClr>
                </a:solidFill>
                <a:ea typeface="+mj-ea"/>
                <a:cs charset="0" panose="020b0402040204020203" pitchFamily="34" typeface="Segoe UI Semilight"/>
              </a:rPr>
              <a:t>DIAM NONUMMY NIBH EUISMOD TINCIDUNT LAOREET</a:t>
            </a:r>
          </a:p>
        </p:txBody>
      </p:sp>
      <p:sp>
        <p:nvSpPr>
          <p:cNvPr id="7" name="矩形 6"/>
          <p:cNvSpPr/>
          <p:nvPr/>
        </p:nvSpPr>
        <p:spPr>
          <a:xfrm>
            <a:off x="0" y="4650377"/>
            <a:ext cx="12192000" cy="22076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8" name="Group 4"/>
          <p:cNvGrpSpPr>
            <a:grpSpLocks noChangeAspect="1"/>
          </p:cNvGrpSpPr>
          <p:nvPr/>
        </p:nvGrpSpPr>
        <p:grpSpPr>
          <a:xfrm>
            <a:off x="7014221" y="1925638"/>
            <a:ext cx="3670300" cy="2720975"/>
            <a:chOff x="4477" y="1213"/>
            <a:chExt cx="2312" cy="1714"/>
          </a:xfrm>
        </p:grpSpPr>
        <p:sp>
          <p:nvSpPr>
            <p:cNvPr id="10" name="Rectangle 5"/>
            <p:cNvSpPr>
              <a:spLocks noChangeArrowheads="1"/>
            </p:cNvSpPr>
            <p:nvPr/>
          </p:nvSpPr>
          <p:spPr bwMode="auto">
            <a:xfrm>
              <a:off x="5379" y="1668"/>
              <a:ext cx="69" cy="447"/>
            </a:xfrm>
            <a:prstGeom prst="rect">
              <a:avLst/>
            </a:prstGeom>
            <a:solidFill>
              <a:srgbClr val="000105"/>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 name="Rectangle 6"/>
            <p:cNvSpPr>
              <a:spLocks noChangeArrowheads="1"/>
            </p:cNvSpPr>
            <p:nvPr/>
          </p:nvSpPr>
          <p:spPr bwMode="auto">
            <a:xfrm>
              <a:off x="5379" y="1668"/>
              <a:ext cx="69" cy="44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 name="Rectangle 7"/>
            <p:cNvSpPr>
              <a:spLocks noChangeArrowheads="1"/>
            </p:cNvSpPr>
            <p:nvPr/>
          </p:nvSpPr>
          <p:spPr bwMode="auto">
            <a:xfrm>
              <a:off x="5160" y="1668"/>
              <a:ext cx="69" cy="447"/>
            </a:xfrm>
            <a:prstGeom prst="rect">
              <a:avLst/>
            </a:prstGeom>
            <a:solidFill>
              <a:srgbClr val="000105"/>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 name="Rectangle 8"/>
            <p:cNvSpPr>
              <a:spLocks noChangeArrowheads="1"/>
            </p:cNvSpPr>
            <p:nvPr/>
          </p:nvSpPr>
          <p:spPr bwMode="auto">
            <a:xfrm>
              <a:off x="5160" y="1668"/>
              <a:ext cx="69" cy="44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 name="Freeform 9"/>
            <p:cNvSpPr/>
            <p:nvPr/>
          </p:nvSpPr>
          <p:spPr bwMode="auto">
            <a:xfrm>
              <a:off x="5194" y="1624"/>
              <a:ext cx="219" cy="109"/>
            </a:xfrm>
            <a:custGeom>
              <a:gdLst>
                <a:gd fmla="*/ 104 w 120" name="T0"/>
                <a:gd fmla="*/ 60 h 60" name="T1"/>
                <a:gd fmla="*/ 16 w 120" name="T2"/>
                <a:gd fmla="*/ 60 h 60" name="T3"/>
                <a:gd fmla="*/ 0 w 120" name="T4"/>
                <a:gd fmla="*/ 44 h 60" name="T5"/>
                <a:gd fmla="*/ 0 w 120" name="T6"/>
                <a:gd fmla="*/ 36 h 60" name="T7"/>
                <a:gd fmla="*/ 36 w 120" name="T8"/>
                <a:gd fmla="*/ 0 h 60" name="T9"/>
                <a:gd fmla="*/ 83 w 120" name="T10"/>
                <a:gd fmla="*/ 0 h 60" name="T11"/>
                <a:gd fmla="*/ 120 w 120" name="T12"/>
                <a:gd fmla="*/ 36 h 60" name="T13"/>
                <a:gd fmla="*/ 120 w 120" name="T14"/>
                <a:gd fmla="*/ 44 h 60" name="T15"/>
                <a:gd fmla="*/ 104 w 120" name="T16"/>
                <a:gd fmla="*/ 60 h 6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0" w="120">
                  <a:moveTo>
                    <a:pt x="104" y="60"/>
                  </a:moveTo>
                  <a:cubicBezTo>
                    <a:pt x="16" y="60"/>
                    <a:pt x="16" y="60"/>
                    <a:pt x="16" y="60"/>
                  </a:cubicBezTo>
                  <a:cubicBezTo>
                    <a:pt x="7" y="60"/>
                    <a:pt x="0" y="53"/>
                    <a:pt x="0" y="44"/>
                  </a:cubicBezTo>
                  <a:cubicBezTo>
                    <a:pt x="0" y="36"/>
                    <a:pt x="0" y="36"/>
                    <a:pt x="0" y="36"/>
                  </a:cubicBezTo>
                  <a:cubicBezTo>
                    <a:pt x="0" y="16"/>
                    <a:pt x="16" y="0"/>
                    <a:pt x="36" y="0"/>
                  </a:cubicBezTo>
                  <a:cubicBezTo>
                    <a:pt x="83" y="0"/>
                    <a:pt x="83" y="0"/>
                    <a:pt x="83" y="0"/>
                  </a:cubicBezTo>
                  <a:cubicBezTo>
                    <a:pt x="103" y="0"/>
                    <a:pt x="120" y="16"/>
                    <a:pt x="120" y="36"/>
                  </a:cubicBezTo>
                  <a:cubicBezTo>
                    <a:pt x="120" y="44"/>
                    <a:pt x="120" y="44"/>
                    <a:pt x="120" y="44"/>
                  </a:cubicBezTo>
                  <a:cubicBezTo>
                    <a:pt x="120" y="53"/>
                    <a:pt x="113" y="60"/>
                    <a:pt x="104" y="60"/>
                  </a:cubicBezTo>
                </a:path>
              </a:pathLst>
            </a:custGeom>
            <a:solidFill>
              <a:srgbClr val="559C6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 name="Rectangle 10"/>
            <p:cNvSpPr>
              <a:spLocks noChangeArrowheads="1"/>
            </p:cNvSpPr>
            <p:nvPr/>
          </p:nvSpPr>
          <p:spPr bwMode="auto">
            <a:xfrm>
              <a:off x="5229" y="1668"/>
              <a:ext cx="150" cy="447"/>
            </a:xfrm>
            <a:prstGeom prst="rect">
              <a:avLst/>
            </a:prstGeom>
            <a:solidFill>
              <a:srgbClr val="DEDEDD"/>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 name="Rectangle 11"/>
            <p:cNvSpPr>
              <a:spLocks noChangeArrowheads="1"/>
            </p:cNvSpPr>
            <p:nvPr/>
          </p:nvSpPr>
          <p:spPr bwMode="auto">
            <a:xfrm>
              <a:off x="5229" y="1668"/>
              <a:ext cx="150" cy="44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 name="Freeform 12"/>
            <p:cNvSpPr/>
            <p:nvPr/>
          </p:nvSpPr>
          <p:spPr bwMode="auto">
            <a:xfrm>
              <a:off x="5238" y="1668"/>
              <a:ext cx="131" cy="65"/>
            </a:xfrm>
            <a:custGeom>
              <a:gdLst>
                <a:gd fmla="*/ 72 w 72" name="T0"/>
                <a:gd fmla="*/ 0 h 36" name="T1"/>
                <a:gd fmla="*/ 36 w 72" name="T2"/>
                <a:gd fmla="*/ 36 h 36" name="T3"/>
                <a:gd fmla="*/ 0 w 72" name="T4"/>
                <a:gd fmla="*/ 0 h 36" name="T5"/>
                <a:gd fmla="*/ 72 w 72" name="T6"/>
                <a:gd fmla="*/ 0 h 36" name="T7"/>
              </a:gdLst>
              <a:cxnLst>
                <a:cxn ang="0">
                  <a:pos x="T0" y="T1"/>
                </a:cxn>
                <a:cxn ang="0">
                  <a:pos x="T2" y="T3"/>
                </a:cxn>
                <a:cxn ang="0">
                  <a:pos x="T4" y="T5"/>
                </a:cxn>
                <a:cxn ang="0">
                  <a:pos x="T6" y="T7"/>
                </a:cxn>
              </a:cxnLst>
              <a:rect b="b" l="0" r="r" t="0"/>
              <a:pathLst>
                <a:path h="36" w="72">
                  <a:moveTo>
                    <a:pt x="72" y="0"/>
                  </a:moveTo>
                  <a:cubicBezTo>
                    <a:pt x="72" y="20"/>
                    <a:pt x="56" y="36"/>
                    <a:pt x="36" y="36"/>
                  </a:cubicBezTo>
                  <a:cubicBezTo>
                    <a:pt x="16" y="36"/>
                    <a:pt x="0" y="20"/>
                    <a:pt x="0" y="0"/>
                  </a:cubicBezTo>
                  <a:cubicBezTo>
                    <a:pt x="72" y="0"/>
                    <a:pt x="72" y="0"/>
                    <a:pt x="72" y="0"/>
                  </a:cubicBezTo>
                </a:path>
              </a:pathLst>
            </a:custGeom>
            <a:solidFill>
              <a:srgbClr val="F9D6C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 name="Freeform 13"/>
            <p:cNvSpPr/>
            <p:nvPr/>
          </p:nvSpPr>
          <p:spPr bwMode="auto">
            <a:xfrm>
              <a:off x="5229" y="1668"/>
              <a:ext cx="150" cy="75"/>
            </a:xfrm>
            <a:custGeom>
              <a:gdLst>
                <a:gd fmla="*/ 77 w 82" name="T0"/>
                <a:gd fmla="*/ 0 h 41" name="T1"/>
                <a:gd fmla="*/ 41 w 82" name="T2"/>
                <a:gd fmla="*/ 36 h 41" name="T3"/>
                <a:gd fmla="*/ 5 w 82" name="T4"/>
                <a:gd fmla="*/ 0 h 41" name="T5"/>
                <a:gd fmla="*/ 0 w 82" name="T6"/>
                <a:gd fmla="*/ 0 h 41" name="T7"/>
                <a:gd fmla="*/ 41 w 82" name="T8"/>
                <a:gd fmla="*/ 41 h 41" name="T9"/>
                <a:gd fmla="*/ 82 w 82" name="T10"/>
                <a:gd fmla="*/ 0 h 41" name="T11"/>
                <a:gd fmla="*/ 77 w 82" name="T12"/>
                <a:gd fmla="*/ 0 h 41" name="T13"/>
              </a:gdLst>
              <a:cxnLst>
                <a:cxn ang="0">
                  <a:pos x="T0" y="T1"/>
                </a:cxn>
                <a:cxn ang="0">
                  <a:pos x="T2" y="T3"/>
                </a:cxn>
                <a:cxn ang="0">
                  <a:pos x="T4" y="T5"/>
                </a:cxn>
                <a:cxn ang="0">
                  <a:pos x="T6" y="T7"/>
                </a:cxn>
                <a:cxn ang="0">
                  <a:pos x="T8" y="T9"/>
                </a:cxn>
                <a:cxn ang="0">
                  <a:pos x="T10" y="T11"/>
                </a:cxn>
                <a:cxn ang="0">
                  <a:pos x="T12" y="T13"/>
                </a:cxn>
              </a:cxnLst>
              <a:rect b="b" l="0" r="r" t="0"/>
              <a:pathLst>
                <a:path h="41" w="82">
                  <a:moveTo>
                    <a:pt x="77" y="0"/>
                  </a:moveTo>
                  <a:cubicBezTo>
                    <a:pt x="77" y="20"/>
                    <a:pt x="61" y="36"/>
                    <a:pt x="41" y="36"/>
                  </a:cubicBezTo>
                  <a:cubicBezTo>
                    <a:pt x="21" y="36"/>
                    <a:pt x="5" y="20"/>
                    <a:pt x="5" y="0"/>
                  </a:cubicBezTo>
                  <a:cubicBezTo>
                    <a:pt x="0" y="0"/>
                    <a:pt x="0" y="0"/>
                    <a:pt x="0" y="0"/>
                  </a:cubicBezTo>
                  <a:cubicBezTo>
                    <a:pt x="0" y="23"/>
                    <a:pt x="19" y="41"/>
                    <a:pt x="41" y="41"/>
                  </a:cubicBezTo>
                  <a:cubicBezTo>
                    <a:pt x="63" y="41"/>
                    <a:pt x="82" y="23"/>
                    <a:pt x="82" y="0"/>
                  </a:cubicBezTo>
                  <a:cubicBezTo>
                    <a:pt x="77" y="0"/>
                    <a:pt x="77" y="0"/>
                    <a:pt x="77" y="0"/>
                  </a:cubicBezTo>
                </a:path>
              </a:pathLst>
            </a:custGeom>
            <a:solidFill>
              <a:srgbClr val="559C6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 name="Freeform 14"/>
            <p:cNvSpPr/>
            <p:nvPr/>
          </p:nvSpPr>
          <p:spPr bwMode="auto">
            <a:xfrm>
              <a:off x="5229" y="1777"/>
              <a:ext cx="150" cy="168"/>
            </a:xfrm>
            <a:custGeom>
              <a:gdLst>
                <a:gd fmla="*/ 150 w 150" name="T0"/>
                <a:gd fmla="*/ 0 h 168" name="T1"/>
                <a:gd fmla="*/ 150 w 150" name="T2"/>
                <a:gd fmla="*/ 73 h 168" name="T3"/>
                <a:gd fmla="*/ 0 w 150" name="T4"/>
                <a:gd fmla="*/ 168 h 168" name="T5"/>
                <a:gd fmla="*/ 0 w 150" name="T6"/>
                <a:gd fmla="*/ 95 h 168" name="T7"/>
                <a:gd fmla="*/ 150 w 150" name="T8"/>
                <a:gd fmla="*/ 0 h 168" name="T9"/>
              </a:gdLst>
              <a:cxnLst>
                <a:cxn ang="0">
                  <a:pos x="T0" y="T1"/>
                </a:cxn>
                <a:cxn ang="0">
                  <a:pos x="T2" y="T3"/>
                </a:cxn>
                <a:cxn ang="0">
                  <a:pos x="T4" y="T5"/>
                </a:cxn>
                <a:cxn ang="0">
                  <a:pos x="T6" y="T7"/>
                </a:cxn>
                <a:cxn ang="0">
                  <a:pos x="T8" y="T9"/>
                </a:cxn>
              </a:cxnLst>
              <a:rect b="b" l="0" r="r" t="0"/>
              <a:pathLst>
                <a:path h="168" w="150">
                  <a:moveTo>
                    <a:pt x="150" y="0"/>
                  </a:moveTo>
                  <a:lnTo>
                    <a:pt x="150" y="73"/>
                  </a:lnTo>
                  <a:lnTo>
                    <a:pt x="0" y="168"/>
                  </a:lnTo>
                  <a:lnTo>
                    <a:pt x="0" y="95"/>
                  </a:lnTo>
                  <a:lnTo>
                    <a:pt x="150" y="0"/>
                  </a:lnTo>
                  <a:close/>
                </a:path>
              </a:pathLst>
            </a:custGeom>
            <a:solidFill>
              <a:srgbClr val="559C6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 name="Freeform 15"/>
            <p:cNvSpPr/>
            <p:nvPr/>
          </p:nvSpPr>
          <p:spPr bwMode="auto">
            <a:xfrm>
              <a:off x="5229" y="1777"/>
              <a:ext cx="150" cy="168"/>
            </a:xfrm>
            <a:custGeom>
              <a:gdLst>
                <a:gd fmla="*/ 150 w 150" name="T0"/>
                <a:gd fmla="*/ 0 h 168" name="T1"/>
                <a:gd fmla="*/ 150 w 150" name="T2"/>
                <a:gd fmla="*/ 73 h 168" name="T3"/>
                <a:gd fmla="*/ 0 w 150" name="T4"/>
                <a:gd fmla="*/ 168 h 168" name="T5"/>
                <a:gd fmla="*/ 0 w 150" name="T6"/>
                <a:gd fmla="*/ 95 h 168" name="T7"/>
                <a:gd fmla="*/ 150 w 150" name="T8"/>
                <a:gd fmla="*/ 0 h 168" name="T9"/>
              </a:gdLst>
              <a:cxnLst>
                <a:cxn ang="0">
                  <a:pos x="T0" y="T1"/>
                </a:cxn>
                <a:cxn ang="0">
                  <a:pos x="T2" y="T3"/>
                </a:cxn>
                <a:cxn ang="0">
                  <a:pos x="T4" y="T5"/>
                </a:cxn>
                <a:cxn ang="0">
                  <a:pos x="T6" y="T7"/>
                </a:cxn>
                <a:cxn ang="0">
                  <a:pos x="T8" y="T9"/>
                </a:cxn>
              </a:cxnLst>
              <a:rect b="b" l="0" r="r" t="0"/>
              <a:pathLst>
                <a:path h="168" w="150">
                  <a:moveTo>
                    <a:pt x="150" y="0"/>
                  </a:moveTo>
                  <a:lnTo>
                    <a:pt x="150" y="73"/>
                  </a:lnTo>
                  <a:lnTo>
                    <a:pt x="0" y="168"/>
                  </a:lnTo>
                  <a:lnTo>
                    <a:pt x="0" y="95"/>
                  </a:lnTo>
                  <a:lnTo>
                    <a:pt x="15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 name="Freeform 16"/>
            <p:cNvSpPr/>
            <p:nvPr/>
          </p:nvSpPr>
          <p:spPr bwMode="auto">
            <a:xfrm>
              <a:off x="5229" y="1861"/>
              <a:ext cx="150" cy="102"/>
            </a:xfrm>
            <a:custGeom>
              <a:gdLst>
                <a:gd fmla="*/ 150 w 150" name="T0"/>
                <a:gd fmla="*/ 0 h 102" name="T1"/>
                <a:gd fmla="*/ 150 w 150" name="T2"/>
                <a:gd fmla="*/ 9 h 102" name="T3"/>
                <a:gd fmla="*/ 0 w 150" name="T4"/>
                <a:gd fmla="*/ 102 h 102" name="T5"/>
                <a:gd fmla="*/ 0 w 150" name="T6"/>
                <a:gd fmla="*/ 95 h 102" name="T7"/>
                <a:gd fmla="*/ 150 w 150" name="T8"/>
                <a:gd fmla="*/ 0 h 102" name="T9"/>
              </a:gdLst>
              <a:cxnLst>
                <a:cxn ang="0">
                  <a:pos x="T0" y="T1"/>
                </a:cxn>
                <a:cxn ang="0">
                  <a:pos x="T2" y="T3"/>
                </a:cxn>
                <a:cxn ang="0">
                  <a:pos x="T4" y="T5"/>
                </a:cxn>
                <a:cxn ang="0">
                  <a:pos x="T6" y="T7"/>
                </a:cxn>
                <a:cxn ang="0">
                  <a:pos x="T8" y="T9"/>
                </a:cxn>
              </a:cxnLst>
              <a:rect b="b" l="0" r="r" t="0"/>
              <a:pathLst>
                <a:path h="102" w="150">
                  <a:moveTo>
                    <a:pt x="150" y="0"/>
                  </a:moveTo>
                  <a:lnTo>
                    <a:pt x="150" y="9"/>
                  </a:lnTo>
                  <a:lnTo>
                    <a:pt x="0" y="102"/>
                  </a:lnTo>
                  <a:lnTo>
                    <a:pt x="0" y="95"/>
                  </a:lnTo>
                  <a:lnTo>
                    <a:pt x="150" y="0"/>
                  </a:lnTo>
                  <a:close/>
                </a:path>
              </a:pathLst>
            </a:custGeom>
            <a:solidFill>
              <a:srgbClr val="559C6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 name="Freeform 17"/>
            <p:cNvSpPr/>
            <p:nvPr/>
          </p:nvSpPr>
          <p:spPr bwMode="auto">
            <a:xfrm>
              <a:off x="5229" y="1861"/>
              <a:ext cx="150" cy="102"/>
            </a:xfrm>
            <a:custGeom>
              <a:gdLst>
                <a:gd fmla="*/ 150 w 150" name="T0"/>
                <a:gd fmla="*/ 0 h 102" name="T1"/>
                <a:gd fmla="*/ 150 w 150" name="T2"/>
                <a:gd fmla="*/ 9 h 102" name="T3"/>
                <a:gd fmla="*/ 0 w 150" name="T4"/>
                <a:gd fmla="*/ 102 h 102" name="T5"/>
                <a:gd fmla="*/ 0 w 150" name="T6"/>
                <a:gd fmla="*/ 95 h 102" name="T7"/>
                <a:gd fmla="*/ 150 w 150" name="T8"/>
                <a:gd fmla="*/ 0 h 102" name="T9"/>
              </a:gdLst>
              <a:cxnLst>
                <a:cxn ang="0">
                  <a:pos x="T0" y="T1"/>
                </a:cxn>
                <a:cxn ang="0">
                  <a:pos x="T2" y="T3"/>
                </a:cxn>
                <a:cxn ang="0">
                  <a:pos x="T4" y="T5"/>
                </a:cxn>
                <a:cxn ang="0">
                  <a:pos x="T6" y="T7"/>
                </a:cxn>
                <a:cxn ang="0">
                  <a:pos x="T8" y="T9"/>
                </a:cxn>
              </a:cxnLst>
              <a:rect b="b" l="0" r="r" t="0"/>
              <a:pathLst>
                <a:path h="102" w="150">
                  <a:moveTo>
                    <a:pt x="150" y="0"/>
                  </a:moveTo>
                  <a:lnTo>
                    <a:pt x="150" y="9"/>
                  </a:lnTo>
                  <a:lnTo>
                    <a:pt x="0" y="102"/>
                  </a:lnTo>
                  <a:lnTo>
                    <a:pt x="0" y="95"/>
                  </a:lnTo>
                  <a:lnTo>
                    <a:pt x="15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3" name="Rectangle 18"/>
            <p:cNvSpPr>
              <a:spLocks noChangeArrowheads="1"/>
            </p:cNvSpPr>
            <p:nvPr/>
          </p:nvSpPr>
          <p:spPr bwMode="auto">
            <a:xfrm>
              <a:off x="5399" y="2005"/>
              <a:ext cx="49" cy="13"/>
            </a:xfrm>
            <a:prstGeom prst="rect">
              <a:avLst/>
            </a:prstGeom>
            <a:solidFill>
              <a:srgbClr val="559C6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4" name="Rectangle 19"/>
            <p:cNvSpPr>
              <a:spLocks noChangeArrowheads="1"/>
            </p:cNvSpPr>
            <p:nvPr/>
          </p:nvSpPr>
          <p:spPr bwMode="auto">
            <a:xfrm>
              <a:off x="5399" y="2005"/>
              <a:ext cx="49" cy="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 name="Rectangle 20"/>
            <p:cNvSpPr>
              <a:spLocks noChangeArrowheads="1"/>
            </p:cNvSpPr>
            <p:nvPr/>
          </p:nvSpPr>
          <p:spPr bwMode="auto">
            <a:xfrm>
              <a:off x="5160" y="2005"/>
              <a:ext cx="47" cy="13"/>
            </a:xfrm>
            <a:prstGeom prst="rect">
              <a:avLst/>
            </a:prstGeom>
            <a:solidFill>
              <a:srgbClr val="559C6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6" name="Rectangle 21"/>
            <p:cNvSpPr>
              <a:spLocks noChangeArrowheads="1"/>
            </p:cNvSpPr>
            <p:nvPr/>
          </p:nvSpPr>
          <p:spPr bwMode="auto">
            <a:xfrm>
              <a:off x="5160" y="2005"/>
              <a:ext cx="47" cy="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7" name="Rectangle 22"/>
            <p:cNvSpPr>
              <a:spLocks noChangeArrowheads="1"/>
            </p:cNvSpPr>
            <p:nvPr/>
          </p:nvSpPr>
          <p:spPr bwMode="auto">
            <a:xfrm>
              <a:off x="5278" y="1609"/>
              <a:ext cx="51" cy="59"/>
            </a:xfrm>
            <a:prstGeom prst="rect">
              <a:avLst/>
            </a:prstGeom>
            <a:solidFill>
              <a:srgbClr val="F9D6C2"/>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 name="Rectangle 23"/>
            <p:cNvSpPr>
              <a:spLocks noChangeArrowheads="1"/>
            </p:cNvSpPr>
            <p:nvPr/>
          </p:nvSpPr>
          <p:spPr bwMode="auto">
            <a:xfrm>
              <a:off x="5278" y="1609"/>
              <a:ext cx="51" cy="5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9" name="Freeform 24"/>
            <p:cNvSpPr/>
            <p:nvPr/>
          </p:nvSpPr>
          <p:spPr bwMode="auto">
            <a:xfrm>
              <a:off x="5278" y="1609"/>
              <a:ext cx="51" cy="28"/>
            </a:xfrm>
            <a:custGeom>
              <a:gdLst>
                <a:gd fmla="*/ 51 w 51" name="T0"/>
                <a:gd fmla="*/ 28 h 28" name="T1"/>
                <a:gd fmla="*/ 0 w 51" name="T2"/>
                <a:gd fmla="*/ 0 h 28" name="T3"/>
                <a:gd fmla="*/ 51 w 51" name="T4"/>
                <a:gd fmla="*/ 0 h 28" name="T5"/>
                <a:gd fmla="*/ 51 w 51" name="T6"/>
                <a:gd fmla="*/ 28 h 28" name="T7"/>
              </a:gdLst>
              <a:cxnLst>
                <a:cxn ang="0">
                  <a:pos x="T0" y="T1"/>
                </a:cxn>
                <a:cxn ang="0">
                  <a:pos x="T2" y="T3"/>
                </a:cxn>
                <a:cxn ang="0">
                  <a:pos x="T4" y="T5"/>
                </a:cxn>
                <a:cxn ang="0">
                  <a:pos x="T6" y="T7"/>
                </a:cxn>
              </a:cxnLst>
              <a:rect b="b" l="0" r="r" t="0"/>
              <a:pathLst>
                <a:path h="28" w="51">
                  <a:moveTo>
                    <a:pt x="51" y="28"/>
                  </a:moveTo>
                  <a:lnTo>
                    <a:pt x="0" y="0"/>
                  </a:lnTo>
                  <a:lnTo>
                    <a:pt x="51" y="0"/>
                  </a:lnTo>
                  <a:lnTo>
                    <a:pt x="51" y="28"/>
                  </a:lnTo>
                  <a:close/>
                </a:path>
              </a:pathLst>
            </a:custGeom>
            <a:solidFill>
              <a:srgbClr val="E5B59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0" name="Freeform 25"/>
            <p:cNvSpPr/>
            <p:nvPr/>
          </p:nvSpPr>
          <p:spPr bwMode="auto">
            <a:xfrm>
              <a:off x="5278" y="1609"/>
              <a:ext cx="51" cy="28"/>
            </a:xfrm>
            <a:custGeom>
              <a:gdLst>
                <a:gd fmla="*/ 51 w 51" name="T0"/>
                <a:gd fmla="*/ 28 h 28" name="T1"/>
                <a:gd fmla="*/ 0 w 51" name="T2"/>
                <a:gd fmla="*/ 0 h 28" name="T3"/>
                <a:gd fmla="*/ 51 w 51" name="T4"/>
                <a:gd fmla="*/ 0 h 28" name="T5"/>
                <a:gd fmla="*/ 51 w 51" name="T6"/>
                <a:gd fmla="*/ 28 h 28" name="T7"/>
              </a:gdLst>
              <a:cxnLst>
                <a:cxn ang="0">
                  <a:pos x="T0" y="T1"/>
                </a:cxn>
                <a:cxn ang="0">
                  <a:pos x="T2" y="T3"/>
                </a:cxn>
                <a:cxn ang="0">
                  <a:pos x="T4" y="T5"/>
                </a:cxn>
                <a:cxn ang="0">
                  <a:pos x="T6" y="T7"/>
                </a:cxn>
              </a:cxnLst>
              <a:rect b="b" l="0" r="r" t="0"/>
              <a:pathLst>
                <a:path h="28" w="51">
                  <a:moveTo>
                    <a:pt x="51" y="28"/>
                  </a:moveTo>
                  <a:lnTo>
                    <a:pt x="0" y="0"/>
                  </a:lnTo>
                  <a:lnTo>
                    <a:pt x="51" y="0"/>
                  </a:lnTo>
                  <a:lnTo>
                    <a:pt x="51" y="28"/>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1" name="Freeform 26"/>
            <p:cNvSpPr/>
            <p:nvPr/>
          </p:nvSpPr>
          <p:spPr bwMode="auto">
            <a:xfrm>
              <a:off x="5406" y="1409"/>
              <a:ext cx="31" cy="82"/>
            </a:xfrm>
            <a:custGeom>
              <a:gdLst>
                <a:gd fmla="*/ 7 w 17" name="T0"/>
                <a:gd fmla="*/ 0 h 45" name="T1"/>
                <a:gd fmla="*/ 0 w 17" name="T2"/>
                <a:gd fmla="*/ 0 h 45" name="T3"/>
                <a:gd fmla="*/ 0 w 17" name="T4"/>
                <a:gd fmla="*/ 45 h 45" name="T5"/>
                <a:gd fmla="*/ 7 w 17" name="T6"/>
                <a:gd fmla="*/ 45 h 45" name="T7"/>
                <a:gd fmla="*/ 17 w 17" name="T8"/>
                <a:gd fmla="*/ 35 h 45" name="T9"/>
                <a:gd fmla="*/ 17 w 17" name="T10"/>
                <a:gd fmla="*/ 10 h 45" name="T11"/>
                <a:gd fmla="*/ 7 w 17" name="T12"/>
                <a:gd fmla="*/ 0 h 45" name="T13"/>
              </a:gdLst>
              <a:cxnLst>
                <a:cxn ang="0">
                  <a:pos x="T0" y="T1"/>
                </a:cxn>
                <a:cxn ang="0">
                  <a:pos x="T2" y="T3"/>
                </a:cxn>
                <a:cxn ang="0">
                  <a:pos x="T4" y="T5"/>
                </a:cxn>
                <a:cxn ang="0">
                  <a:pos x="T6" y="T7"/>
                </a:cxn>
                <a:cxn ang="0">
                  <a:pos x="T8" y="T9"/>
                </a:cxn>
                <a:cxn ang="0">
                  <a:pos x="T10" y="T11"/>
                </a:cxn>
                <a:cxn ang="0">
                  <a:pos x="T12" y="T13"/>
                </a:cxn>
              </a:cxnLst>
              <a:rect b="b" l="0" r="r" t="0"/>
              <a:pathLst>
                <a:path h="45" w="17">
                  <a:moveTo>
                    <a:pt x="7" y="0"/>
                  </a:moveTo>
                  <a:cubicBezTo>
                    <a:pt x="0" y="0"/>
                    <a:pt x="0" y="0"/>
                    <a:pt x="0" y="0"/>
                  </a:cubicBezTo>
                  <a:cubicBezTo>
                    <a:pt x="0" y="45"/>
                    <a:pt x="0" y="45"/>
                    <a:pt x="0" y="45"/>
                  </a:cubicBezTo>
                  <a:cubicBezTo>
                    <a:pt x="7" y="45"/>
                    <a:pt x="7" y="45"/>
                    <a:pt x="7" y="45"/>
                  </a:cubicBezTo>
                  <a:cubicBezTo>
                    <a:pt x="12" y="45"/>
                    <a:pt x="17" y="40"/>
                    <a:pt x="17" y="35"/>
                  </a:cubicBezTo>
                  <a:cubicBezTo>
                    <a:pt x="17" y="10"/>
                    <a:pt x="17" y="10"/>
                    <a:pt x="17" y="10"/>
                  </a:cubicBezTo>
                  <a:cubicBezTo>
                    <a:pt x="17" y="5"/>
                    <a:pt x="12" y="0"/>
                    <a:pt x="7" y="0"/>
                  </a:cubicBezTo>
                  <a:close/>
                </a:path>
              </a:pathLst>
            </a:custGeom>
            <a:solidFill>
              <a:srgbClr val="E5B59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 name="Freeform 27"/>
            <p:cNvSpPr/>
            <p:nvPr/>
          </p:nvSpPr>
          <p:spPr bwMode="auto">
            <a:xfrm>
              <a:off x="5172" y="1409"/>
              <a:ext cx="30" cy="82"/>
            </a:xfrm>
            <a:custGeom>
              <a:gdLst>
                <a:gd fmla="*/ 10 w 16" name="T0"/>
                <a:gd fmla="*/ 0 h 45" name="T1"/>
                <a:gd fmla="*/ 0 w 16" name="T2"/>
                <a:gd fmla="*/ 10 h 45" name="T3"/>
                <a:gd fmla="*/ 0 w 16" name="T4"/>
                <a:gd fmla="*/ 35 h 45" name="T5"/>
                <a:gd fmla="*/ 10 w 16" name="T6"/>
                <a:gd fmla="*/ 45 h 45" name="T7"/>
                <a:gd fmla="*/ 16 w 16" name="T8"/>
                <a:gd fmla="*/ 45 h 45" name="T9"/>
                <a:gd fmla="*/ 16 w 16" name="T10"/>
                <a:gd fmla="*/ 0 h 45" name="T11"/>
                <a:gd fmla="*/ 10 w 16" name="T12"/>
                <a:gd fmla="*/ 0 h 45" name="T13"/>
              </a:gdLst>
              <a:cxnLst>
                <a:cxn ang="0">
                  <a:pos x="T0" y="T1"/>
                </a:cxn>
                <a:cxn ang="0">
                  <a:pos x="T2" y="T3"/>
                </a:cxn>
                <a:cxn ang="0">
                  <a:pos x="T4" y="T5"/>
                </a:cxn>
                <a:cxn ang="0">
                  <a:pos x="T6" y="T7"/>
                </a:cxn>
                <a:cxn ang="0">
                  <a:pos x="T8" y="T9"/>
                </a:cxn>
                <a:cxn ang="0">
                  <a:pos x="T10" y="T11"/>
                </a:cxn>
                <a:cxn ang="0">
                  <a:pos x="T12" y="T13"/>
                </a:cxn>
              </a:cxnLst>
              <a:rect b="b" l="0" r="r" t="0"/>
              <a:pathLst>
                <a:path h="45" w="16">
                  <a:moveTo>
                    <a:pt x="10" y="0"/>
                  </a:moveTo>
                  <a:cubicBezTo>
                    <a:pt x="4" y="0"/>
                    <a:pt x="0" y="5"/>
                    <a:pt x="0" y="10"/>
                  </a:cubicBezTo>
                  <a:cubicBezTo>
                    <a:pt x="0" y="35"/>
                    <a:pt x="0" y="35"/>
                    <a:pt x="0" y="35"/>
                  </a:cubicBezTo>
                  <a:cubicBezTo>
                    <a:pt x="0" y="40"/>
                    <a:pt x="4" y="45"/>
                    <a:pt x="10" y="45"/>
                  </a:cubicBezTo>
                  <a:cubicBezTo>
                    <a:pt x="16" y="45"/>
                    <a:pt x="16" y="45"/>
                    <a:pt x="16" y="45"/>
                  </a:cubicBezTo>
                  <a:cubicBezTo>
                    <a:pt x="16" y="0"/>
                    <a:pt x="16" y="0"/>
                    <a:pt x="16" y="0"/>
                  </a:cubicBezTo>
                  <a:lnTo>
                    <a:pt x="10" y="0"/>
                  </a:lnTo>
                  <a:close/>
                </a:path>
              </a:pathLst>
            </a:custGeom>
            <a:solidFill>
              <a:srgbClr val="E5B59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3" name="Freeform 28"/>
            <p:cNvSpPr/>
            <p:nvPr/>
          </p:nvSpPr>
          <p:spPr bwMode="auto">
            <a:xfrm>
              <a:off x="5171" y="1252"/>
              <a:ext cx="266" cy="357"/>
            </a:xfrm>
            <a:custGeom>
              <a:gdLst>
                <a:gd fmla="*/ 146 w 146" name="T0"/>
                <a:gd fmla="*/ 54 h 196" name="T1"/>
                <a:gd fmla="*/ 138 w 146" name="T2"/>
                <a:gd fmla="*/ 108 h 196" name="T3"/>
                <a:gd fmla="*/ 129 w 146" name="T4"/>
                <a:gd fmla="*/ 167 h 196" name="T5"/>
                <a:gd fmla="*/ 100 w 146" name="T6"/>
                <a:gd fmla="*/ 196 h 196" name="T7"/>
                <a:gd fmla="*/ 46 w 146" name="T8"/>
                <a:gd fmla="*/ 196 h 196" name="T9"/>
                <a:gd fmla="*/ 17 w 146" name="T10"/>
                <a:gd fmla="*/ 167 h 196" name="T11"/>
                <a:gd fmla="*/ 8 w 146" name="T12"/>
                <a:gd fmla="*/ 108 h 196" name="T13"/>
                <a:gd fmla="*/ 4 w 146" name="T14"/>
                <a:gd fmla="*/ 81 h 196" name="T15"/>
                <a:gd fmla="*/ 4 w 146" name="T16"/>
                <a:gd fmla="*/ 81 h 196" name="T17"/>
                <a:gd fmla="*/ 4 w 146" name="T18"/>
                <a:gd fmla="*/ 78 h 196" name="T19"/>
                <a:gd fmla="*/ 0 w 146" name="T20"/>
                <a:gd fmla="*/ 54 h 196" name="T21"/>
                <a:gd fmla="*/ 75 w 146" name="T22"/>
                <a:gd fmla="*/ 0 h 196" name="T23"/>
                <a:gd fmla="*/ 139 w 146" name="T24"/>
                <a:gd fmla="*/ 49 h 196" name="T25"/>
                <a:gd fmla="*/ 142 w 146" name="T26"/>
                <a:gd fmla="*/ 51 h 196" name="T27"/>
                <a:gd fmla="*/ 146 w 146" name="T28"/>
                <a:gd fmla="*/ 54 h 196"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96" w="146">
                  <a:moveTo>
                    <a:pt x="146" y="54"/>
                  </a:moveTo>
                  <a:cubicBezTo>
                    <a:pt x="138" y="108"/>
                    <a:pt x="138" y="108"/>
                    <a:pt x="138" y="108"/>
                  </a:cubicBezTo>
                  <a:cubicBezTo>
                    <a:pt x="129" y="167"/>
                    <a:pt x="129" y="167"/>
                    <a:pt x="129" y="167"/>
                  </a:cubicBezTo>
                  <a:cubicBezTo>
                    <a:pt x="100" y="196"/>
                    <a:pt x="100" y="196"/>
                    <a:pt x="100" y="196"/>
                  </a:cubicBezTo>
                  <a:cubicBezTo>
                    <a:pt x="46" y="196"/>
                    <a:pt x="46" y="196"/>
                    <a:pt x="46" y="196"/>
                  </a:cubicBezTo>
                  <a:cubicBezTo>
                    <a:pt x="17" y="167"/>
                    <a:pt x="17" y="167"/>
                    <a:pt x="17" y="167"/>
                  </a:cubicBezTo>
                  <a:cubicBezTo>
                    <a:pt x="8" y="108"/>
                    <a:pt x="8" y="108"/>
                    <a:pt x="8" y="108"/>
                  </a:cubicBezTo>
                  <a:cubicBezTo>
                    <a:pt x="4" y="81"/>
                    <a:pt x="4" y="81"/>
                    <a:pt x="4" y="81"/>
                  </a:cubicBezTo>
                  <a:cubicBezTo>
                    <a:pt x="4" y="81"/>
                    <a:pt x="4" y="81"/>
                    <a:pt x="4" y="81"/>
                  </a:cubicBezTo>
                  <a:cubicBezTo>
                    <a:pt x="4" y="80"/>
                    <a:pt x="4" y="79"/>
                    <a:pt x="4" y="78"/>
                  </a:cubicBezTo>
                  <a:cubicBezTo>
                    <a:pt x="0" y="54"/>
                    <a:pt x="0" y="54"/>
                    <a:pt x="0" y="54"/>
                  </a:cubicBezTo>
                  <a:cubicBezTo>
                    <a:pt x="75" y="0"/>
                    <a:pt x="75" y="0"/>
                    <a:pt x="75" y="0"/>
                  </a:cubicBezTo>
                  <a:cubicBezTo>
                    <a:pt x="139" y="49"/>
                    <a:pt x="139" y="49"/>
                    <a:pt x="139" y="49"/>
                  </a:cubicBezTo>
                  <a:cubicBezTo>
                    <a:pt x="142" y="51"/>
                    <a:pt x="142" y="51"/>
                    <a:pt x="142" y="51"/>
                  </a:cubicBezTo>
                  <a:lnTo>
                    <a:pt x="146" y="54"/>
                  </a:lnTo>
                  <a:close/>
                </a:path>
              </a:pathLst>
            </a:custGeom>
            <a:solidFill>
              <a:srgbClr val="F9D6C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4" name="Freeform 29"/>
            <p:cNvSpPr/>
            <p:nvPr/>
          </p:nvSpPr>
          <p:spPr bwMode="auto">
            <a:xfrm>
              <a:off x="5225" y="1416"/>
              <a:ext cx="50" cy="29"/>
            </a:xfrm>
            <a:custGeom>
              <a:gdLst>
                <a:gd fmla="*/ 13 w 27" name="T0"/>
                <a:gd fmla="*/ 0 h 16" name="T1"/>
                <a:gd fmla="*/ 27 w 27" name="T2"/>
                <a:gd fmla="*/ 14 h 16" name="T3"/>
                <a:gd fmla="*/ 24 w 27" name="T4"/>
                <a:gd fmla="*/ 16 h 16" name="T5"/>
                <a:gd fmla="*/ 22 w 27" name="T6"/>
                <a:gd fmla="*/ 14 h 16" name="T7"/>
                <a:gd fmla="*/ 13 w 27" name="T8"/>
                <a:gd fmla="*/ 5 h 16" name="T9"/>
                <a:gd fmla="*/ 5 w 27" name="T10"/>
                <a:gd fmla="*/ 14 h 16" name="T11"/>
                <a:gd fmla="*/ 3 w 27" name="T12"/>
                <a:gd fmla="*/ 16 h 16" name="T13"/>
                <a:gd fmla="*/ 0 w 27" name="T14"/>
                <a:gd fmla="*/ 14 h 16" name="T15"/>
                <a:gd fmla="*/ 13 w 27" name="T16"/>
                <a:gd fmla="*/ 0 h 1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6" w="27">
                  <a:moveTo>
                    <a:pt x="13" y="0"/>
                  </a:moveTo>
                  <a:cubicBezTo>
                    <a:pt x="21" y="0"/>
                    <a:pt x="27" y="6"/>
                    <a:pt x="27" y="14"/>
                  </a:cubicBezTo>
                  <a:cubicBezTo>
                    <a:pt x="27" y="15"/>
                    <a:pt x="26" y="16"/>
                    <a:pt x="24" y="16"/>
                  </a:cubicBezTo>
                  <a:cubicBezTo>
                    <a:pt x="23" y="16"/>
                    <a:pt x="22" y="15"/>
                    <a:pt x="22" y="14"/>
                  </a:cubicBezTo>
                  <a:cubicBezTo>
                    <a:pt x="22" y="9"/>
                    <a:pt x="18" y="5"/>
                    <a:pt x="13" y="5"/>
                  </a:cubicBezTo>
                  <a:cubicBezTo>
                    <a:pt x="9" y="5"/>
                    <a:pt x="5" y="9"/>
                    <a:pt x="5" y="14"/>
                  </a:cubicBezTo>
                  <a:cubicBezTo>
                    <a:pt x="5" y="15"/>
                    <a:pt x="4" y="16"/>
                    <a:pt x="3" y="16"/>
                  </a:cubicBezTo>
                  <a:cubicBezTo>
                    <a:pt x="1" y="16"/>
                    <a:pt x="0" y="15"/>
                    <a:pt x="0" y="14"/>
                  </a:cubicBezTo>
                  <a:cubicBezTo>
                    <a:pt x="0" y="6"/>
                    <a:pt x="6" y="0"/>
                    <a:pt x="13" y="0"/>
                  </a:cubicBezTo>
                  <a:close/>
                </a:path>
              </a:pathLst>
            </a:custGeom>
            <a:solidFill>
              <a:srgbClr val="00010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5" name="Freeform 30"/>
            <p:cNvSpPr/>
            <p:nvPr/>
          </p:nvSpPr>
          <p:spPr bwMode="auto">
            <a:xfrm>
              <a:off x="5328" y="1416"/>
              <a:ext cx="47" cy="29"/>
            </a:xfrm>
            <a:custGeom>
              <a:gdLst>
                <a:gd fmla="*/ 13 w 26" name="T0"/>
                <a:gd fmla="*/ 0 h 16" name="T1"/>
                <a:gd fmla="*/ 26 w 26" name="T2"/>
                <a:gd fmla="*/ 14 h 16" name="T3"/>
                <a:gd fmla="*/ 24 w 26" name="T4"/>
                <a:gd fmla="*/ 16 h 16" name="T5"/>
                <a:gd fmla="*/ 22 w 26" name="T6"/>
                <a:gd fmla="*/ 14 h 16" name="T7"/>
                <a:gd fmla="*/ 13 w 26" name="T8"/>
                <a:gd fmla="*/ 5 h 16" name="T9"/>
                <a:gd fmla="*/ 5 w 26" name="T10"/>
                <a:gd fmla="*/ 14 h 16" name="T11"/>
                <a:gd fmla="*/ 3 w 26" name="T12"/>
                <a:gd fmla="*/ 16 h 16" name="T13"/>
                <a:gd fmla="*/ 0 w 26" name="T14"/>
                <a:gd fmla="*/ 14 h 16" name="T15"/>
                <a:gd fmla="*/ 13 w 26" name="T16"/>
                <a:gd fmla="*/ 0 h 1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6" w="26">
                  <a:moveTo>
                    <a:pt x="13" y="0"/>
                  </a:moveTo>
                  <a:cubicBezTo>
                    <a:pt x="21" y="0"/>
                    <a:pt x="26" y="6"/>
                    <a:pt x="26" y="14"/>
                  </a:cubicBezTo>
                  <a:cubicBezTo>
                    <a:pt x="26" y="15"/>
                    <a:pt x="25" y="16"/>
                    <a:pt x="24" y="16"/>
                  </a:cubicBezTo>
                  <a:cubicBezTo>
                    <a:pt x="23" y="16"/>
                    <a:pt x="22" y="15"/>
                    <a:pt x="22" y="14"/>
                  </a:cubicBezTo>
                  <a:cubicBezTo>
                    <a:pt x="22" y="9"/>
                    <a:pt x="18" y="5"/>
                    <a:pt x="13" y="5"/>
                  </a:cubicBezTo>
                  <a:cubicBezTo>
                    <a:pt x="9" y="5"/>
                    <a:pt x="5" y="9"/>
                    <a:pt x="5" y="14"/>
                  </a:cubicBezTo>
                  <a:cubicBezTo>
                    <a:pt x="5" y="15"/>
                    <a:pt x="4" y="16"/>
                    <a:pt x="3" y="16"/>
                  </a:cubicBezTo>
                  <a:cubicBezTo>
                    <a:pt x="1" y="16"/>
                    <a:pt x="0" y="15"/>
                    <a:pt x="0" y="14"/>
                  </a:cubicBezTo>
                  <a:cubicBezTo>
                    <a:pt x="0" y="6"/>
                    <a:pt x="6" y="0"/>
                    <a:pt x="13" y="0"/>
                  </a:cubicBezTo>
                  <a:close/>
                </a:path>
              </a:pathLst>
            </a:custGeom>
            <a:solidFill>
              <a:srgbClr val="00010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6" name="Freeform 31"/>
            <p:cNvSpPr/>
            <p:nvPr/>
          </p:nvSpPr>
          <p:spPr bwMode="auto">
            <a:xfrm>
              <a:off x="5269" y="1549"/>
              <a:ext cx="69" cy="18"/>
            </a:xfrm>
            <a:custGeom>
              <a:gdLst>
                <a:gd fmla="*/ 15 w 38" name="T0"/>
                <a:gd fmla="*/ 10 h 10" name="T1"/>
                <a:gd fmla="*/ 1 w 38" name="T2"/>
                <a:gd fmla="*/ 5 h 10" name="T3"/>
                <a:gd fmla="*/ 1 w 38" name="T4"/>
                <a:gd fmla="*/ 2 h 10" name="T5"/>
                <a:gd fmla="*/ 4 w 38" name="T6"/>
                <a:gd fmla="*/ 2 h 10" name="T7"/>
                <a:gd fmla="*/ 35 w 38" name="T8"/>
                <a:gd fmla="*/ 1 h 10" name="T9"/>
                <a:gd fmla="*/ 38 w 38" name="T10"/>
                <a:gd fmla="*/ 2 h 10" name="T11"/>
                <a:gd fmla="*/ 36 w 38" name="T12"/>
                <a:gd fmla="*/ 6 h 10" name="T13"/>
                <a:gd fmla="*/ 15 w 38" name="T14"/>
                <a:gd fmla="*/ 10 h 1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 w="38">
                  <a:moveTo>
                    <a:pt x="15" y="10"/>
                  </a:moveTo>
                  <a:cubicBezTo>
                    <a:pt x="10" y="10"/>
                    <a:pt x="4" y="9"/>
                    <a:pt x="1" y="5"/>
                  </a:cubicBezTo>
                  <a:cubicBezTo>
                    <a:pt x="0" y="4"/>
                    <a:pt x="0" y="2"/>
                    <a:pt x="1" y="2"/>
                  </a:cubicBezTo>
                  <a:cubicBezTo>
                    <a:pt x="2" y="1"/>
                    <a:pt x="3" y="1"/>
                    <a:pt x="4" y="2"/>
                  </a:cubicBezTo>
                  <a:cubicBezTo>
                    <a:pt x="11" y="8"/>
                    <a:pt x="28" y="3"/>
                    <a:pt x="35" y="1"/>
                  </a:cubicBezTo>
                  <a:cubicBezTo>
                    <a:pt x="36" y="0"/>
                    <a:pt x="37" y="1"/>
                    <a:pt x="38" y="2"/>
                  </a:cubicBezTo>
                  <a:cubicBezTo>
                    <a:pt x="38" y="4"/>
                    <a:pt x="38" y="5"/>
                    <a:pt x="36" y="6"/>
                  </a:cubicBezTo>
                  <a:cubicBezTo>
                    <a:pt x="36" y="6"/>
                    <a:pt x="25" y="10"/>
                    <a:pt x="15" y="10"/>
                  </a:cubicBezTo>
                  <a:close/>
                </a:path>
              </a:pathLst>
            </a:custGeom>
            <a:solidFill>
              <a:srgbClr val="C9363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7" name="Freeform 32"/>
            <p:cNvSpPr/>
            <p:nvPr/>
          </p:nvSpPr>
          <p:spPr bwMode="auto">
            <a:xfrm>
              <a:off x="5404" y="1341"/>
              <a:ext cx="33" cy="108"/>
            </a:xfrm>
            <a:custGeom>
              <a:gdLst>
                <a:gd fmla="*/ 33 w 33" name="T0"/>
                <a:gd fmla="*/ 9 h 108" name="T1"/>
                <a:gd fmla="*/ 18 w 33" name="T2"/>
                <a:gd fmla="*/ 108 h 108" name="T3"/>
                <a:gd fmla="*/ 0 w 33" name="T4"/>
                <a:gd fmla="*/ 5 h 108" name="T5"/>
                <a:gd fmla="*/ 20 w 33" name="T6"/>
                <a:gd fmla="*/ 0 h 108" name="T7"/>
                <a:gd fmla="*/ 33 w 33" name="T8"/>
                <a:gd fmla="*/ 9 h 108" name="T9"/>
              </a:gdLst>
              <a:cxnLst>
                <a:cxn ang="0">
                  <a:pos x="T0" y="T1"/>
                </a:cxn>
                <a:cxn ang="0">
                  <a:pos x="T2" y="T3"/>
                </a:cxn>
                <a:cxn ang="0">
                  <a:pos x="T4" y="T5"/>
                </a:cxn>
                <a:cxn ang="0">
                  <a:pos x="T6" y="T7"/>
                </a:cxn>
                <a:cxn ang="0">
                  <a:pos x="T8" y="T9"/>
                </a:cxn>
              </a:cxnLst>
              <a:rect b="b" l="0" r="r" t="0"/>
              <a:pathLst>
                <a:path h="108" w="33">
                  <a:moveTo>
                    <a:pt x="33" y="9"/>
                  </a:moveTo>
                  <a:lnTo>
                    <a:pt x="18" y="108"/>
                  </a:lnTo>
                  <a:lnTo>
                    <a:pt x="0" y="5"/>
                  </a:lnTo>
                  <a:lnTo>
                    <a:pt x="20" y="0"/>
                  </a:lnTo>
                  <a:lnTo>
                    <a:pt x="33" y="9"/>
                  </a:lnTo>
                  <a:close/>
                </a:path>
              </a:pathLst>
            </a:custGeom>
            <a:solidFill>
              <a:srgbClr val="00010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8" name="Freeform 33"/>
            <p:cNvSpPr/>
            <p:nvPr/>
          </p:nvSpPr>
          <p:spPr bwMode="auto">
            <a:xfrm>
              <a:off x="5171" y="1343"/>
              <a:ext cx="32" cy="106"/>
            </a:xfrm>
            <a:custGeom>
              <a:gdLst>
                <a:gd fmla="*/ 0 w 32" name="T0"/>
                <a:gd fmla="*/ 7 h 106" name="T1"/>
                <a:gd fmla="*/ 14 w 32" name="T2"/>
                <a:gd fmla="*/ 106 h 106" name="T3"/>
                <a:gd fmla="*/ 32 w 32" name="T4"/>
                <a:gd fmla="*/ 3 h 106" name="T5"/>
                <a:gd fmla="*/ 12 w 32" name="T6"/>
                <a:gd fmla="*/ 0 h 106" name="T7"/>
                <a:gd fmla="*/ 0 w 32" name="T8"/>
                <a:gd fmla="*/ 7 h 106" name="T9"/>
              </a:gdLst>
              <a:cxnLst>
                <a:cxn ang="0">
                  <a:pos x="T0" y="T1"/>
                </a:cxn>
                <a:cxn ang="0">
                  <a:pos x="T2" y="T3"/>
                </a:cxn>
                <a:cxn ang="0">
                  <a:pos x="T4" y="T5"/>
                </a:cxn>
                <a:cxn ang="0">
                  <a:pos x="T6" y="T7"/>
                </a:cxn>
                <a:cxn ang="0">
                  <a:pos x="T8" y="T9"/>
                </a:cxn>
              </a:cxnLst>
              <a:rect b="b" l="0" r="r" t="0"/>
              <a:pathLst>
                <a:path h="105" w="32">
                  <a:moveTo>
                    <a:pt x="0" y="7"/>
                  </a:moveTo>
                  <a:lnTo>
                    <a:pt x="14" y="106"/>
                  </a:lnTo>
                  <a:lnTo>
                    <a:pt x="32" y="3"/>
                  </a:lnTo>
                  <a:lnTo>
                    <a:pt x="12" y="0"/>
                  </a:lnTo>
                  <a:lnTo>
                    <a:pt x="0" y="7"/>
                  </a:lnTo>
                  <a:close/>
                </a:path>
              </a:pathLst>
            </a:custGeom>
            <a:solidFill>
              <a:srgbClr val="00010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9" name="Freeform 34"/>
            <p:cNvSpPr/>
            <p:nvPr/>
          </p:nvSpPr>
          <p:spPr bwMode="auto">
            <a:xfrm>
              <a:off x="5143" y="1213"/>
              <a:ext cx="316" cy="186"/>
            </a:xfrm>
            <a:custGeom>
              <a:gdLst>
                <a:gd fmla="*/ 173 w 173" name="T0"/>
                <a:gd fmla="*/ 41 h 102" name="T1"/>
                <a:gd fmla="*/ 128 w 173" name="T2"/>
                <a:gd fmla="*/ 78 h 102" name="T3"/>
                <a:gd fmla="*/ 59 w 173" name="T4"/>
                <a:gd fmla="*/ 70 h 102" name="T5"/>
                <a:gd fmla="*/ 19 w 173" name="T6"/>
                <a:gd fmla="*/ 102 h 102" name="T7"/>
                <a:gd fmla="*/ 17 w 173" name="T8"/>
                <a:gd fmla="*/ 68 h 102" name="T9"/>
                <a:gd fmla="*/ 3 w 173" name="T10"/>
                <a:gd fmla="*/ 75 h 102" name="T11"/>
                <a:gd fmla="*/ 19 w 173" name="T12"/>
                <a:gd fmla="*/ 45 h 102" name="T13"/>
                <a:gd fmla="*/ 0 w 173" name="T14"/>
                <a:gd fmla="*/ 50 h 102" name="T15"/>
                <a:gd fmla="*/ 46 w 173" name="T16"/>
                <a:gd fmla="*/ 20 h 102" name="T17"/>
                <a:gd fmla="*/ 28 w 173" name="T18"/>
                <a:gd fmla="*/ 15 h 102" name="T19"/>
                <a:gd fmla="*/ 89 w 173" name="T20"/>
                <a:gd fmla="*/ 10 h 102" name="T21"/>
                <a:gd fmla="*/ 83 w 173" name="T22"/>
                <a:gd fmla="*/ 2 h 102" name="T23"/>
                <a:gd fmla="*/ 139 w 173" name="T24"/>
                <a:gd fmla="*/ 13 h 102" name="T25"/>
                <a:gd fmla="*/ 131 w 173" name="T26"/>
                <a:gd fmla="*/ 3 h 102" name="T27"/>
                <a:gd fmla="*/ 173 w 173" name="T28"/>
                <a:gd fmla="*/ 41 h 102"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02" w="173">
                  <a:moveTo>
                    <a:pt x="173" y="41"/>
                  </a:moveTo>
                  <a:cubicBezTo>
                    <a:pt x="173" y="69"/>
                    <a:pt x="154" y="78"/>
                    <a:pt x="128" y="78"/>
                  </a:cubicBezTo>
                  <a:cubicBezTo>
                    <a:pt x="104" y="78"/>
                    <a:pt x="103" y="70"/>
                    <a:pt x="59" y="70"/>
                  </a:cubicBezTo>
                  <a:cubicBezTo>
                    <a:pt x="27" y="70"/>
                    <a:pt x="23" y="87"/>
                    <a:pt x="19" y="102"/>
                  </a:cubicBezTo>
                  <a:cubicBezTo>
                    <a:pt x="15" y="75"/>
                    <a:pt x="13" y="71"/>
                    <a:pt x="17" y="68"/>
                  </a:cubicBezTo>
                  <a:cubicBezTo>
                    <a:pt x="9" y="68"/>
                    <a:pt x="7" y="71"/>
                    <a:pt x="3" y="75"/>
                  </a:cubicBezTo>
                  <a:cubicBezTo>
                    <a:pt x="3" y="62"/>
                    <a:pt x="8" y="54"/>
                    <a:pt x="19" y="45"/>
                  </a:cubicBezTo>
                  <a:cubicBezTo>
                    <a:pt x="19" y="45"/>
                    <a:pt x="11" y="44"/>
                    <a:pt x="0" y="50"/>
                  </a:cubicBezTo>
                  <a:cubicBezTo>
                    <a:pt x="4" y="42"/>
                    <a:pt x="26" y="18"/>
                    <a:pt x="46" y="20"/>
                  </a:cubicBezTo>
                  <a:cubicBezTo>
                    <a:pt x="44" y="17"/>
                    <a:pt x="35" y="15"/>
                    <a:pt x="28" y="15"/>
                  </a:cubicBezTo>
                  <a:cubicBezTo>
                    <a:pt x="42" y="7"/>
                    <a:pt x="63" y="4"/>
                    <a:pt x="89" y="10"/>
                  </a:cubicBezTo>
                  <a:cubicBezTo>
                    <a:pt x="89" y="10"/>
                    <a:pt x="88" y="6"/>
                    <a:pt x="83" y="2"/>
                  </a:cubicBezTo>
                  <a:cubicBezTo>
                    <a:pt x="95" y="0"/>
                    <a:pt x="127" y="3"/>
                    <a:pt x="139" y="13"/>
                  </a:cubicBezTo>
                  <a:cubicBezTo>
                    <a:pt x="139" y="13"/>
                    <a:pt x="139" y="10"/>
                    <a:pt x="131" y="3"/>
                  </a:cubicBezTo>
                  <a:cubicBezTo>
                    <a:pt x="146" y="2"/>
                    <a:pt x="173" y="11"/>
                    <a:pt x="173" y="41"/>
                  </a:cubicBezTo>
                  <a:close/>
                </a:path>
              </a:pathLst>
            </a:custGeom>
            <a:solidFill>
              <a:srgbClr val="00010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0" name="Freeform 35"/>
            <p:cNvSpPr/>
            <p:nvPr/>
          </p:nvSpPr>
          <p:spPr bwMode="auto">
            <a:xfrm>
              <a:off x="5444" y="1368"/>
              <a:ext cx="351" cy="356"/>
            </a:xfrm>
            <a:custGeom>
              <a:gdLst>
                <a:gd fmla="*/ 131 w 192" name="T0"/>
                <a:gd fmla="*/ 0 h 195" name="T1"/>
                <a:gd fmla="*/ 114 w 192" name="T2"/>
                <a:gd fmla="*/ 26 h 195" name="T3"/>
                <a:gd fmla="*/ 160 w 192" name="T4"/>
                <a:gd fmla="*/ 82 h 195" name="T5"/>
                <a:gd fmla="*/ 108 w 192" name="T6"/>
                <a:gd fmla="*/ 145 h 195" name="T7"/>
                <a:gd fmla="*/ 0 w 192" name="T8"/>
                <a:gd fmla="*/ 164 h 195" name="T9"/>
                <a:gd fmla="*/ 0 w 192" name="T10"/>
                <a:gd fmla="*/ 195 h 195" name="T11"/>
                <a:gd fmla="*/ 120 w 192" name="T12"/>
                <a:gd fmla="*/ 174 h 195" name="T13"/>
                <a:gd fmla="*/ 192 w 192" name="T14"/>
                <a:gd fmla="*/ 82 h 195" name="T15"/>
                <a:gd fmla="*/ 131 w 192" name="T16"/>
                <a:gd fmla="*/ 0 h 19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95" w="192">
                  <a:moveTo>
                    <a:pt x="131" y="0"/>
                  </a:moveTo>
                  <a:cubicBezTo>
                    <a:pt x="114" y="26"/>
                    <a:pt x="114" y="26"/>
                    <a:pt x="114" y="26"/>
                  </a:cubicBezTo>
                  <a:cubicBezTo>
                    <a:pt x="134" y="39"/>
                    <a:pt x="160" y="59"/>
                    <a:pt x="160" y="82"/>
                  </a:cubicBezTo>
                  <a:cubicBezTo>
                    <a:pt x="160" y="109"/>
                    <a:pt x="143" y="130"/>
                    <a:pt x="108" y="145"/>
                  </a:cubicBezTo>
                  <a:cubicBezTo>
                    <a:pt x="67" y="162"/>
                    <a:pt x="19" y="164"/>
                    <a:pt x="0" y="164"/>
                  </a:cubicBezTo>
                  <a:cubicBezTo>
                    <a:pt x="0" y="195"/>
                    <a:pt x="0" y="195"/>
                    <a:pt x="0" y="195"/>
                  </a:cubicBezTo>
                  <a:cubicBezTo>
                    <a:pt x="20" y="195"/>
                    <a:pt x="74" y="193"/>
                    <a:pt x="120" y="174"/>
                  </a:cubicBezTo>
                  <a:cubicBezTo>
                    <a:pt x="179" y="149"/>
                    <a:pt x="192" y="110"/>
                    <a:pt x="192" y="82"/>
                  </a:cubicBezTo>
                  <a:cubicBezTo>
                    <a:pt x="192" y="44"/>
                    <a:pt x="157" y="17"/>
                    <a:pt x="131" y="0"/>
                  </a:cubicBezTo>
                </a:path>
              </a:pathLst>
            </a:custGeom>
            <a:solidFill>
              <a:srgbClr val="00010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 name="Freeform 36"/>
            <p:cNvSpPr/>
            <p:nvPr/>
          </p:nvSpPr>
          <p:spPr bwMode="auto">
            <a:xfrm>
              <a:off x="5599" y="1334"/>
              <a:ext cx="84" cy="82"/>
            </a:xfrm>
            <a:custGeom>
              <a:gdLst>
                <a:gd fmla="*/ 29 w 46" name="T0"/>
                <a:gd fmla="*/ 45 h 45" name="T1"/>
                <a:gd fmla="*/ 46 w 46" name="T2"/>
                <a:gd fmla="*/ 19 h 45" name="T3"/>
                <a:gd fmla="*/ 26 w 46" name="T4"/>
                <a:gd fmla="*/ 5 h 45" name="T5"/>
                <a:gd fmla="*/ 4 w 46" name="T6"/>
                <a:gd fmla="*/ 10 h 45" name="T7"/>
                <a:gd fmla="*/ 9 w 46" name="T8"/>
                <a:gd fmla="*/ 31 h 45" name="T9"/>
                <a:gd fmla="*/ 29 w 46" name="T10"/>
                <a:gd fmla="*/ 45 h 45" name="T11"/>
              </a:gdLst>
              <a:cxnLst>
                <a:cxn ang="0">
                  <a:pos x="T0" y="T1"/>
                </a:cxn>
                <a:cxn ang="0">
                  <a:pos x="T2" y="T3"/>
                </a:cxn>
                <a:cxn ang="0">
                  <a:pos x="T4" y="T5"/>
                </a:cxn>
                <a:cxn ang="0">
                  <a:pos x="T6" y="T7"/>
                </a:cxn>
                <a:cxn ang="0">
                  <a:pos x="T8" y="T9"/>
                </a:cxn>
                <a:cxn ang="0">
                  <a:pos x="T10" y="T11"/>
                </a:cxn>
              </a:cxnLst>
              <a:rect b="b" l="0" r="r" t="0"/>
              <a:pathLst>
                <a:path h="45" w="46">
                  <a:moveTo>
                    <a:pt x="29" y="45"/>
                  </a:moveTo>
                  <a:cubicBezTo>
                    <a:pt x="46" y="19"/>
                    <a:pt x="46" y="19"/>
                    <a:pt x="46" y="19"/>
                  </a:cubicBezTo>
                  <a:cubicBezTo>
                    <a:pt x="26" y="5"/>
                    <a:pt x="26" y="5"/>
                    <a:pt x="26" y="5"/>
                  </a:cubicBezTo>
                  <a:cubicBezTo>
                    <a:pt x="19" y="0"/>
                    <a:pt x="9" y="2"/>
                    <a:pt x="4" y="10"/>
                  </a:cubicBezTo>
                  <a:cubicBezTo>
                    <a:pt x="0" y="17"/>
                    <a:pt x="2" y="27"/>
                    <a:pt x="9" y="31"/>
                  </a:cubicBezTo>
                  <a:lnTo>
                    <a:pt x="29" y="45"/>
                  </a:lnTo>
                  <a:close/>
                </a:path>
              </a:pathLst>
            </a:custGeom>
            <a:solidFill>
              <a:srgbClr val="F9D6C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2" name="Freeform 37"/>
            <p:cNvSpPr/>
            <p:nvPr/>
          </p:nvSpPr>
          <p:spPr bwMode="auto">
            <a:xfrm>
              <a:off x="4890" y="1668"/>
              <a:ext cx="293" cy="421"/>
            </a:xfrm>
            <a:custGeom>
              <a:gdLst>
                <a:gd fmla="*/ 100 w 161" name="T0"/>
                <a:gd fmla="*/ 231 h 231" name="T1"/>
                <a:gd fmla="*/ 107 w 161" name="T2"/>
                <a:gd fmla="*/ 200 h 231" name="T3"/>
                <a:gd fmla="*/ 43 w 161" name="T4"/>
                <a:gd fmla="*/ 165 h 231" name="T5"/>
                <a:gd fmla="*/ 68 w 161" name="T6"/>
                <a:gd fmla="*/ 87 h 231" name="T7"/>
                <a:gd fmla="*/ 161 w 161" name="T8"/>
                <a:gd fmla="*/ 29 h 231" name="T9"/>
                <a:gd fmla="*/ 150 w 161" name="T10"/>
                <a:gd fmla="*/ 0 h 231" name="T11"/>
                <a:gd fmla="*/ 46 w 161" name="T12"/>
                <a:gd fmla="*/ 65 h 231" name="T13"/>
                <a:gd fmla="*/ 14 w 161" name="T14"/>
                <a:gd fmla="*/ 177 h 231" name="T15"/>
                <a:gd fmla="*/ 100 w 161" name="T16"/>
                <a:gd fmla="*/ 231 h 23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31" w="161">
                  <a:moveTo>
                    <a:pt x="100" y="231"/>
                  </a:moveTo>
                  <a:cubicBezTo>
                    <a:pt x="107" y="200"/>
                    <a:pt x="107" y="200"/>
                    <a:pt x="107" y="200"/>
                  </a:cubicBezTo>
                  <a:cubicBezTo>
                    <a:pt x="83" y="195"/>
                    <a:pt x="51" y="186"/>
                    <a:pt x="43" y="165"/>
                  </a:cubicBezTo>
                  <a:cubicBezTo>
                    <a:pt x="33" y="140"/>
                    <a:pt x="41" y="114"/>
                    <a:pt x="68" y="87"/>
                  </a:cubicBezTo>
                  <a:cubicBezTo>
                    <a:pt x="100" y="56"/>
                    <a:pt x="144" y="36"/>
                    <a:pt x="161" y="29"/>
                  </a:cubicBezTo>
                  <a:cubicBezTo>
                    <a:pt x="150" y="0"/>
                    <a:pt x="150" y="0"/>
                    <a:pt x="150" y="0"/>
                  </a:cubicBezTo>
                  <a:cubicBezTo>
                    <a:pt x="130" y="8"/>
                    <a:pt x="82" y="30"/>
                    <a:pt x="46" y="65"/>
                  </a:cubicBezTo>
                  <a:cubicBezTo>
                    <a:pt x="0" y="110"/>
                    <a:pt x="3" y="151"/>
                    <a:pt x="14" y="177"/>
                  </a:cubicBezTo>
                  <a:cubicBezTo>
                    <a:pt x="28" y="212"/>
                    <a:pt x="70" y="224"/>
                    <a:pt x="100" y="231"/>
                  </a:cubicBezTo>
                </a:path>
              </a:pathLst>
            </a:custGeom>
            <a:solidFill>
              <a:srgbClr val="00010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3" name="Freeform 38"/>
            <p:cNvSpPr/>
            <p:nvPr/>
          </p:nvSpPr>
          <p:spPr bwMode="auto">
            <a:xfrm>
              <a:off x="5072" y="2033"/>
              <a:ext cx="80" cy="69"/>
            </a:xfrm>
            <a:custGeom>
              <a:gdLst>
                <a:gd fmla="*/ 7 w 44" name="T0"/>
                <a:gd fmla="*/ 0 h 38" name="T1"/>
                <a:gd fmla="*/ 0 w 44" name="T2"/>
                <a:gd fmla="*/ 31 h 38" name="T3"/>
                <a:gd fmla="*/ 24 w 44" name="T4"/>
                <a:gd fmla="*/ 36 h 38" name="T5"/>
                <a:gd fmla="*/ 42 w 44" name="T6"/>
                <a:gd fmla="*/ 24 h 38" name="T7"/>
                <a:gd fmla="*/ 30 w 44" name="T8"/>
                <a:gd fmla="*/ 5 h 38" name="T9"/>
                <a:gd fmla="*/ 7 w 44" name="T10"/>
                <a:gd fmla="*/ 0 h 38" name="T11"/>
              </a:gdLst>
              <a:cxnLst>
                <a:cxn ang="0">
                  <a:pos x="T0" y="T1"/>
                </a:cxn>
                <a:cxn ang="0">
                  <a:pos x="T2" y="T3"/>
                </a:cxn>
                <a:cxn ang="0">
                  <a:pos x="T4" y="T5"/>
                </a:cxn>
                <a:cxn ang="0">
                  <a:pos x="T6" y="T7"/>
                </a:cxn>
                <a:cxn ang="0">
                  <a:pos x="T8" y="T9"/>
                </a:cxn>
                <a:cxn ang="0">
                  <a:pos x="T10" y="T11"/>
                </a:cxn>
              </a:cxnLst>
              <a:rect b="b" l="0" r="r" t="0"/>
              <a:pathLst>
                <a:path h="38" w="44">
                  <a:moveTo>
                    <a:pt x="7" y="0"/>
                  </a:moveTo>
                  <a:cubicBezTo>
                    <a:pt x="0" y="31"/>
                    <a:pt x="0" y="31"/>
                    <a:pt x="0" y="31"/>
                  </a:cubicBezTo>
                  <a:cubicBezTo>
                    <a:pt x="24" y="36"/>
                    <a:pt x="24" y="36"/>
                    <a:pt x="24" y="36"/>
                  </a:cubicBezTo>
                  <a:cubicBezTo>
                    <a:pt x="32" y="38"/>
                    <a:pt x="41" y="32"/>
                    <a:pt x="42" y="24"/>
                  </a:cubicBezTo>
                  <a:cubicBezTo>
                    <a:pt x="44" y="15"/>
                    <a:pt x="39" y="7"/>
                    <a:pt x="30" y="5"/>
                  </a:cubicBezTo>
                  <a:lnTo>
                    <a:pt x="7" y="0"/>
                  </a:lnTo>
                  <a:close/>
                </a:path>
              </a:pathLst>
            </a:custGeom>
            <a:solidFill>
              <a:srgbClr val="F9D6C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4" name="Freeform 39"/>
            <p:cNvSpPr/>
            <p:nvPr/>
          </p:nvSpPr>
          <p:spPr bwMode="auto">
            <a:xfrm>
              <a:off x="5871" y="1845"/>
              <a:ext cx="420" cy="334"/>
            </a:xfrm>
            <a:custGeom>
              <a:gdLst>
                <a:gd fmla="*/ 188 w 230" name="T0"/>
                <a:gd fmla="*/ 183 h 183" name="T1"/>
                <a:gd fmla="*/ 42 w 230" name="T2"/>
                <a:gd fmla="*/ 183 h 183" name="T3"/>
                <a:gd fmla="*/ 0 w 230" name="T4"/>
                <a:gd fmla="*/ 141 h 183" name="T5"/>
                <a:gd fmla="*/ 0 w 230" name="T6"/>
                <a:gd fmla="*/ 42 h 183" name="T7"/>
                <a:gd fmla="*/ 42 w 230" name="T8"/>
                <a:gd fmla="*/ 0 h 183" name="T9"/>
                <a:gd fmla="*/ 188 w 230" name="T10"/>
                <a:gd fmla="*/ 0 h 183" name="T11"/>
                <a:gd fmla="*/ 230 w 230" name="T12"/>
                <a:gd fmla="*/ 42 h 183" name="T13"/>
                <a:gd fmla="*/ 230 w 230" name="T14"/>
                <a:gd fmla="*/ 141 h 183" name="T15"/>
                <a:gd fmla="*/ 188 w 230" name="T16"/>
                <a:gd fmla="*/ 183 h 18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83" w="230">
                  <a:moveTo>
                    <a:pt x="188" y="183"/>
                  </a:moveTo>
                  <a:cubicBezTo>
                    <a:pt x="42" y="183"/>
                    <a:pt x="42" y="183"/>
                    <a:pt x="42" y="183"/>
                  </a:cubicBezTo>
                  <a:cubicBezTo>
                    <a:pt x="19" y="183"/>
                    <a:pt x="0" y="164"/>
                    <a:pt x="0" y="141"/>
                  </a:cubicBezTo>
                  <a:cubicBezTo>
                    <a:pt x="0" y="42"/>
                    <a:pt x="0" y="42"/>
                    <a:pt x="0" y="42"/>
                  </a:cubicBezTo>
                  <a:cubicBezTo>
                    <a:pt x="0" y="19"/>
                    <a:pt x="19" y="0"/>
                    <a:pt x="42" y="0"/>
                  </a:cubicBezTo>
                  <a:cubicBezTo>
                    <a:pt x="188" y="0"/>
                    <a:pt x="188" y="0"/>
                    <a:pt x="188" y="0"/>
                  </a:cubicBezTo>
                  <a:cubicBezTo>
                    <a:pt x="211" y="0"/>
                    <a:pt x="230" y="19"/>
                    <a:pt x="230" y="42"/>
                  </a:cubicBezTo>
                  <a:cubicBezTo>
                    <a:pt x="230" y="141"/>
                    <a:pt x="230" y="141"/>
                    <a:pt x="230" y="141"/>
                  </a:cubicBezTo>
                  <a:cubicBezTo>
                    <a:pt x="230" y="164"/>
                    <a:pt x="211" y="183"/>
                    <a:pt x="188" y="183"/>
                  </a:cubicBezTo>
                </a:path>
              </a:pathLst>
            </a:custGeom>
            <a:solidFill>
              <a:srgbClr val="231F2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5" name="Freeform 40"/>
            <p:cNvSpPr/>
            <p:nvPr/>
          </p:nvSpPr>
          <p:spPr bwMode="auto">
            <a:xfrm>
              <a:off x="5922" y="1673"/>
              <a:ext cx="318" cy="154"/>
            </a:xfrm>
            <a:custGeom>
              <a:gdLst>
                <a:gd fmla="*/ 139 w 174" name="T0"/>
                <a:gd fmla="*/ 0 h 84" name="T1"/>
                <a:gd fmla="*/ 35 w 174" name="T2"/>
                <a:gd fmla="*/ 0 h 84" name="T3"/>
                <a:gd fmla="*/ 0 w 174" name="T4"/>
                <a:gd fmla="*/ 29 h 84" name="T5"/>
                <a:gd fmla="*/ 0 w 174" name="T6"/>
                <a:gd fmla="*/ 55 h 84" name="T7"/>
                <a:gd fmla="*/ 35 w 174" name="T8"/>
                <a:gd fmla="*/ 84 h 84" name="T9"/>
                <a:gd fmla="*/ 139 w 174" name="T10"/>
                <a:gd fmla="*/ 84 h 84" name="T11"/>
                <a:gd fmla="*/ 174 w 174" name="T12"/>
                <a:gd fmla="*/ 55 h 84" name="T13"/>
                <a:gd fmla="*/ 174 w 174" name="T14"/>
                <a:gd fmla="*/ 29 h 84" name="T15"/>
                <a:gd fmla="*/ 139 w 174" name="T16"/>
                <a:gd fmla="*/ 0 h 8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4" w="174">
                  <a:moveTo>
                    <a:pt x="139" y="0"/>
                  </a:moveTo>
                  <a:cubicBezTo>
                    <a:pt x="35" y="0"/>
                    <a:pt x="35" y="0"/>
                    <a:pt x="35" y="0"/>
                  </a:cubicBezTo>
                  <a:cubicBezTo>
                    <a:pt x="16" y="0"/>
                    <a:pt x="0" y="13"/>
                    <a:pt x="0" y="29"/>
                  </a:cubicBezTo>
                  <a:cubicBezTo>
                    <a:pt x="0" y="55"/>
                    <a:pt x="0" y="55"/>
                    <a:pt x="0" y="55"/>
                  </a:cubicBezTo>
                  <a:cubicBezTo>
                    <a:pt x="0" y="71"/>
                    <a:pt x="16" y="84"/>
                    <a:pt x="35" y="84"/>
                  </a:cubicBezTo>
                  <a:cubicBezTo>
                    <a:pt x="139" y="84"/>
                    <a:pt x="139" y="84"/>
                    <a:pt x="139" y="84"/>
                  </a:cubicBezTo>
                  <a:cubicBezTo>
                    <a:pt x="158" y="84"/>
                    <a:pt x="174" y="71"/>
                    <a:pt x="174" y="55"/>
                  </a:cubicBezTo>
                  <a:cubicBezTo>
                    <a:pt x="174" y="29"/>
                    <a:pt x="174" y="29"/>
                    <a:pt x="174" y="29"/>
                  </a:cubicBezTo>
                  <a:cubicBezTo>
                    <a:pt x="174" y="13"/>
                    <a:pt x="158" y="0"/>
                    <a:pt x="139" y="0"/>
                  </a:cubicBezTo>
                </a:path>
              </a:pathLst>
            </a:custGeom>
            <a:solidFill>
              <a:srgbClr val="231F2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6" name="Freeform 41"/>
            <p:cNvSpPr/>
            <p:nvPr/>
          </p:nvSpPr>
          <p:spPr bwMode="auto">
            <a:xfrm>
              <a:off x="5032" y="1814"/>
              <a:ext cx="538" cy="182"/>
            </a:xfrm>
            <a:custGeom>
              <a:gdLst>
                <a:gd fmla="*/ 149 w 295" name="T0"/>
                <a:gd fmla="*/ 0 h 100" name="T1"/>
                <a:gd fmla="*/ 0 w 295" name="T2"/>
                <a:gd fmla="*/ 100 h 100" name="T3"/>
                <a:gd fmla="*/ 36 w 295" name="T4"/>
                <a:gd fmla="*/ 100 h 100" name="T5"/>
                <a:gd fmla="*/ 149 w 295" name="T6"/>
                <a:gd fmla="*/ 33 h 100" name="T7"/>
                <a:gd fmla="*/ 260 w 295" name="T8"/>
                <a:gd fmla="*/ 100 h 100" name="T9"/>
                <a:gd fmla="*/ 295 w 295" name="T10"/>
                <a:gd fmla="*/ 100 h 100" name="T11"/>
                <a:gd fmla="*/ 149 w 295" name="T12"/>
                <a:gd fmla="*/ 0 h 100" name="T13"/>
              </a:gdLst>
              <a:cxnLst>
                <a:cxn ang="0">
                  <a:pos x="T0" y="T1"/>
                </a:cxn>
                <a:cxn ang="0">
                  <a:pos x="T2" y="T3"/>
                </a:cxn>
                <a:cxn ang="0">
                  <a:pos x="T4" y="T5"/>
                </a:cxn>
                <a:cxn ang="0">
                  <a:pos x="T6" y="T7"/>
                </a:cxn>
                <a:cxn ang="0">
                  <a:pos x="T8" y="T9"/>
                </a:cxn>
                <a:cxn ang="0">
                  <a:pos x="T10" y="T11"/>
                </a:cxn>
                <a:cxn ang="0">
                  <a:pos x="T12" y="T13"/>
                </a:cxn>
              </a:cxnLst>
              <a:rect b="b" l="0" r="r" t="0"/>
              <a:pathLst>
                <a:path h="100" w="295">
                  <a:moveTo>
                    <a:pt x="149" y="0"/>
                  </a:moveTo>
                  <a:cubicBezTo>
                    <a:pt x="84" y="0"/>
                    <a:pt x="25" y="40"/>
                    <a:pt x="0" y="100"/>
                  </a:cubicBezTo>
                  <a:cubicBezTo>
                    <a:pt x="36" y="100"/>
                    <a:pt x="36" y="100"/>
                    <a:pt x="36" y="100"/>
                  </a:cubicBezTo>
                  <a:cubicBezTo>
                    <a:pt x="58" y="59"/>
                    <a:pt x="101" y="33"/>
                    <a:pt x="149" y="33"/>
                  </a:cubicBezTo>
                  <a:cubicBezTo>
                    <a:pt x="193" y="33"/>
                    <a:pt x="239" y="61"/>
                    <a:pt x="260" y="100"/>
                  </a:cubicBezTo>
                  <a:cubicBezTo>
                    <a:pt x="295" y="100"/>
                    <a:pt x="295" y="100"/>
                    <a:pt x="295" y="100"/>
                  </a:cubicBezTo>
                  <a:cubicBezTo>
                    <a:pt x="272" y="42"/>
                    <a:pt x="211" y="0"/>
                    <a:pt x="149" y="0"/>
                  </a:cubicBezTo>
                </a:path>
              </a:pathLst>
            </a:custGeom>
            <a:solidFill>
              <a:srgbClr val="00010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 name="Freeform 42"/>
            <p:cNvSpPr/>
            <p:nvPr/>
          </p:nvSpPr>
          <p:spPr bwMode="auto">
            <a:xfrm>
              <a:off x="4769" y="2611"/>
              <a:ext cx="248" cy="316"/>
            </a:xfrm>
            <a:custGeom>
              <a:gdLst>
                <a:gd fmla="*/ 107 w 136" name="T0"/>
                <a:gd fmla="*/ 173 h 173" name="T1"/>
                <a:gd fmla="*/ 29 w 136" name="T2"/>
                <a:gd fmla="*/ 173 h 173" name="T3"/>
                <a:gd fmla="*/ 0 w 136" name="T4"/>
                <a:gd fmla="*/ 144 h 173" name="T5"/>
                <a:gd fmla="*/ 0 w 136" name="T6"/>
                <a:gd fmla="*/ 0 h 173" name="T7"/>
                <a:gd fmla="*/ 136 w 136" name="T8"/>
                <a:gd fmla="*/ 0 h 173" name="T9"/>
                <a:gd fmla="*/ 136 w 136" name="T10"/>
                <a:gd fmla="*/ 144 h 173" name="T11"/>
                <a:gd fmla="*/ 107 w 136" name="T12"/>
                <a:gd fmla="*/ 173 h 173" name="T13"/>
              </a:gdLst>
              <a:cxnLst>
                <a:cxn ang="0">
                  <a:pos x="T0" y="T1"/>
                </a:cxn>
                <a:cxn ang="0">
                  <a:pos x="T2" y="T3"/>
                </a:cxn>
                <a:cxn ang="0">
                  <a:pos x="T4" y="T5"/>
                </a:cxn>
                <a:cxn ang="0">
                  <a:pos x="T6" y="T7"/>
                </a:cxn>
                <a:cxn ang="0">
                  <a:pos x="T8" y="T9"/>
                </a:cxn>
                <a:cxn ang="0">
                  <a:pos x="T10" y="T11"/>
                </a:cxn>
                <a:cxn ang="0">
                  <a:pos x="T12" y="T13"/>
                </a:cxn>
              </a:cxnLst>
              <a:rect b="b" l="0" r="r" t="0"/>
              <a:pathLst>
                <a:path h="173" w="136">
                  <a:moveTo>
                    <a:pt x="107" y="173"/>
                  </a:moveTo>
                  <a:cubicBezTo>
                    <a:pt x="29" y="173"/>
                    <a:pt x="29" y="173"/>
                    <a:pt x="29" y="173"/>
                  </a:cubicBezTo>
                  <a:cubicBezTo>
                    <a:pt x="13" y="173"/>
                    <a:pt x="0" y="160"/>
                    <a:pt x="0" y="144"/>
                  </a:cubicBezTo>
                  <a:cubicBezTo>
                    <a:pt x="0" y="0"/>
                    <a:pt x="0" y="0"/>
                    <a:pt x="0" y="0"/>
                  </a:cubicBezTo>
                  <a:cubicBezTo>
                    <a:pt x="136" y="0"/>
                    <a:pt x="136" y="0"/>
                    <a:pt x="136" y="0"/>
                  </a:cubicBezTo>
                  <a:cubicBezTo>
                    <a:pt x="136" y="144"/>
                    <a:pt x="136" y="144"/>
                    <a:pt x="136" y="144"/>
                  </a:cubicBezTo>
                  <a:cubicBezTo>
                    <a:pt x="136" y="160"/>
                    <a:pt x="123" y="173"/>
                    <a:pt x="107" y="173"/>
                  </a:cubicBezTo>
                  <a:close/>
                </a:path>
              </a:pathLst>
            </a:custGeom>
            <a:solidFill>
              <a:srgbClr val="231F2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8" name="Freeform 43"/>
            <p:cNvSpPr/>
            <p:nvPr/>
          </p:nvSpPr>
          <p:spPr bwMode="auto">
            <a:xfrm>
              <a:off x="6249" y="2611"/>
              <a:ext cx="248" cy="316"/>
            </a:xfrm>
            <a:custGeom>
              <a:gdLst>
                <a:gd fmla="*/ 107 w 136" name="T0"/>
                <a:gd fmla="*/ 173 h 173" name="T1"/>
                <a:gd fmla="*/ 29 w 136" name="T2"/>
                <a:gd fmla="*/ 173 h 173" name="T3"/>
                <a:gd fmla="*/ 0 w 136" name="T4"/>
                <a:gd fmla="*/ 144 h 173" name="T5"/>
                <a:gd fmla="*/ 0 w 136" name="T6"/>
                <a:gd fmla="*/ 0 h 173" name="T7"/>
                <a:gd fmla="*/ 136 w 136" name="T8"/>
                <a:gd fmla="*/ 0 h 173" name="T9"/>
                <a:gd fmla="*/ 136 w 136" name="T10"/>
                <a:gd fmla="*/ 144 h 173" name="T11"/>
                <a:gd fmla="*/ 107 w 136" name="T12"/>
                <a:gd fmla="*/ 173 h 173" name="T13"/>
              </a:gdLst>
              <a:cxnLst>
                <a:cxn ang="0">
                  <a:pos x="T0" y="T1"/>
                </a:cxn>
                <a:cxn ang="0">
                  <a:pos x="T2" y="T3"/>
                </a:cxn>
                <a:cxn ang="0">
                  <a:pos x="T4" y="T5"/>
                </a:cxn>
                <a:cxn ang="0">
                  <a:pos x="T6" y="T7"/>
                </a:cxn>
                <a:cxn ang="0">
                  <a:pos x="T8" y="T9"/>
                </a:cxn>
                <a:cxn ang="0">
                  <a:pos x="T10" y="T11"/>
                </a:cxn>
                <a:cxn ang="0">
                  <a:pos x="T12" y="T13"/>
                </a:cxn>
              </a:cxnLst>
              <a:rect b="b" l="0" r="r" t="0"/>
              <a:pathLst>
                <a:path h="173" w="136">
                  <a:moveTo>
                    <a:pt x="107" y="173"/>
                  </a:moveTo>
                  <a:cubicBezTo>
                    <a:pt x="29" y="173"/>
                    <a:pt x="29" y="173"/>
                    <a:pt x="29" y="173"/>
                  </a:cubicBezTo>
                  <a:cubicBezTo>
                    <a:pt x="13" y="173"/>
                    <a:pt x="0" y="160"/>
                    <a:pt x="0" y="144"/>
                  </a:cubicBezTo>
                  <a:cubicBezTo>
                    <a:pt x="0" y="0"/>
                    <a:pt x="0" y="0"/>
                    <a:pt x="0" y="0"/>
                  </a:cubicBezTo>
                  <a:cubicBezTo>
                    <a:pt x="136" y="0"/>
                    <a:pt x="136" y="0"/>
                    <a:pt x="136" y="0"/>
                  </a:cubicBezTo>
                  <a:cubicBezTo>
                    <a:pt x="136" y="144"/>
                    <a:pt x="136" y="144"/>
                    <a:pt x="136" y="144"/>
                  </a:cubicBezTo>
                  <a:cubicBezTo>
                    <a:pt x="136" y="160"/>
                    <a:pt x="123" y="173"/>
                    <a:pt x="107" y="173"/>
                  </a:cubicBezTo>
                  <a:close/>
                </a:path>
              </a:pathLst>
            </a:custGeom>
            <a:solidFill>
              <a:srgbClr val="231F2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9" name="Freeform 44"/>
            <p:cNvSpPr>
              <a:spLocks noEditPoints="1"/>
            </p:cNvSpPr>
            <p:nvPr/>
          </p:nvSpPr>
          <p:spPr bwMode="auto">
            <a:xfrm>
              <a:off x="5570" y="1626"/>
              <a:ext cx="940" cy="367"/>
            </a:xfrm>
            <a:custGeom>
              <a:gdLst>
                <a:gd fmla="*/ 183 w 515" name="T0"/>
                <a:gd fmla="*/ 0 h 201" name="T1"/>
                <a:gd fmla="*/ 164 w 515" name="T2"/>
                <a:gd fmla="*/ 0 h 201" name="T3"/>
                <a:gd fmla="*/ 0 w 515" name="T4"/>
                <a:gd fmla="*/ 201 h 201" name="T5"/>
                <a:gd fmla="*/ 20 w 515" name="T6"/>
                <a:gd fmla="*/ 201 h 201" name="T7"/>
                <a:gd fmla="*/ 183 w 515" name="T8"/>
                <a:gd fmla="*/ 0 h 201" name="T9"/>
                <a:gd fmla="*/ 228 w 515" name="T10"/>
                <a:gd fmla="*/ 110 h 201" name="T11"/>
                <a:gd fmla="*/ 193 w 515" name="T12"/>
                <a:gd fmla="*/ 81 h 201" name="T13"/>
                <a:gd fmla="*/ 193 w 515" name="T14"/>
                <a:gd fmla="*/ 55 h 201" name="T15"/>
                <a:gd fmla="*/ 228 w 515" name="T16"/>
                <a:gd fmla="*/ 26 h 201" name="T17"/>
                <a:gd fmla="*/ 332 w 515" name="T18"/>
                <a:gd fmla="*/ 26 h 201" name="T19"/>
                <a:gd fmla="*/ 367 w 515" name="T20"/>
                <a:gd fmla="*/ 55 h 201" name="T21"/>
                <a:gd fmla="*/ 367 w 515" name="T22"/>
                <a:gd fmla="*/ 81 h 201" name="T23"/>
                <a:gd fmla="*/ 332 w 515" name="T24"/>
                <a:gd fmla="*/ 110 h 201" name="T25"/>
                <a:gd fmla="*/ 228 w 515" name="T26"/>
                <a:gd fmla="*/ 110 h 201" name="T27"/>
                <a:gd fmla="*/ 363 w 515" name="T28"/>
                <a:gd fmla="*/ 0 h 201" name="T29"/>
                <a:gd fmla="*/ 208 w 515" name="T30"/>
                <a:gd fmla="*/ 0 h 201" name="T31"/>
                <a:gd fmla="*/ 44 w 515" name="T32"/>
                <a:gd fmla="*/ 201 h 201" name="T33"/>
                <a:gd fmla="*/ 165 w 515" name="T34"/>
                <a:gd fmla="*/ 201 h 201" name="T35"/>
                <a:gd fmla="*/ 165 w 515" name="T36"/>
                <a:gd fmla="*/ 162 h 201" name="T37"/>
                <a:gd fmla="*/ 207 w 515" name="T38"/>
                <a:gd fmla="*/ 120 h 201" name="T39"/>
                <a:gd fmla="*/ 353 w 515" name="T40"/>
                <a:gd fmla="*/ 120 h 201" name="T41"/>
                <a:gd fmla="*/ 395 w 515" name="T42"/>
                <a:gd fmla="*/ 162 h 201" name="T43"/>
                <a:gd fmla="*/ 395 w 515" name="T44"/>
                <a:gd fmla="*/ 201 h 201" name="T45"/>
                <a:gd fmla="*/ 515 w 515" name="T46"/>
                <a:gd fmla="*/ 201 h 201" name="T47"/>
                <a:gd fmla="*/ 515 w 515" name="T48"/>
                <a:gd fmla="*/ 152 h 201" name="T49"/>
                <a:gd fmla="*/ 363 w 515" name="T50"/>
                <a:gd fmla="*/ 0 h 201"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201" w="515">
                  <a:moveTo>
                    <a:pt x="183" y="0"/>
                  </a:moveTo>
                  <a:cubicBezTo>
                    <a:pt x="164" y="0"/>
                    <a:pt x="164" y="0"/>
                    <a:pt x="164" y="0"/>
                  </a:cubicBezTo>
                  <a:cubicBezTo>
                    <a:pt x="0" y="201"/>
                    <a:pt x="0" y="201"/>
                    <a:pt x="0" y="201"/>
                  </a:cubicBezTo>
                  <a:cubicBezTo>
                    <a:pt x="20" y="201"/>
                    <a:pt x="20" y="201"/>
                    <a:pt x="20" y="201"/>
                  </a:cubicBezTo>
                  <a:cubicBezTo>
                    <a:pt x="183" y="0"/>
                    <a:pt x="183" y="0"/>
                    <a:pt x="183" y="0"/>
                  </a:cubicBezTo>
                  <a:moveTo>
                    <a:pt x="228" y="110"/>
                  </a:moveTo>
                  <a:cubicBezTo>
                    <a:pt x="209" y="110"/>
                    <a:pt x="193" y="97"/>
                    <a:pt x="193" y="81"/>
                  </a:cubicBezTo>
                  <a:cubicBezTo>
                    <a:pt x="193" y="55"/>
                    <a:pt x="193" y="55"/>
                    <a:pt x="193" y="55"/>
                  </a:cubicBezTo>
                  <a:cubicBezTo>
                    <a:pt x="193" y="39"/>
                    <a:pt x="209" y="26"/>
                    <a:pt x="228" y="26"/>
                  </a:cubicBezTo>
                  <a:cubicBezTo>
                    <a:pt x="332" y="26"/>
                    <a:pt x="332" y="26"/>
                    <a:pt x="332" y="26"/>
                  </a:cubicBezTo>
                  <a:cubicBezTo>
                    <a:pt x="351" y="26"/>
                    <a:pt x="367" y="39"/>
                    <a:pt x="367" y="55"/>
                  </a:cubicBezTo>
                  <a:cubicBezTo>
                    <a:pt x="367" y="81"/>
                    <a:pt x="367" y="81"/>
                    <a:pt x="367" y="81"/>
                  </a:cubicBezTo>
                  <a:cubicBezTo>
                    <a:pt x="367" y="97"/>
                    <a:pt x="351" y="110"/>
                    <a:pt x="332" y="110"/>
                  </a:cubicBezTo>
                  <a:cubicBezTo>
                    <a:pt x="228" y="110"/>
                    <a:pt x="228" y="110"/>
                    <a:pt x="228" y="110"/>
                  </a:cubicBezTo>
                  <a:moveTo>
                    <a:pt x="363" y="0"/>
                  </a:moveTo>
                  <a:cubicBezTo>
                    <a:pt x="208" y="0"/>
                    <a:pt x="208" y="0"/>
                    <a:pt x="208" y="0"/>
                  </a:cubicBezTo>
                  <a:cubicBezTo>
                    <a:pt x="44" y="201"/>
                    <a:pt x="44" y="201"/>
                    <a:pt x="44" y="201"/>
                  </a:cubicBezTo>
                  <a:cubicBezTo>
                    <a:pt x="165" y="201"/>
                    <a:pt x="165" y="201"/>
                    <a:pt x="165" y="201"/>
                  </a:cubicBezTo>
                  <a:cubicBezTo>
                    <a:pt x="165" y="162"/>
                    <a:pt x="165" y="162"/>
                    <a:pt x="165" y="162"/>
                  </a:cubicBezTo>
                  <a:cubicBezTo>
                    <a:pt x="165" y="139"/>
                    <a:pt x="184" y="120"/>
                    <a:pt x="207" y="120"/>
                  </a:cubicBezTo>
                  <a:cubicBezTo>
                    <a:pt x="353" y="120"/>
                    <a:pt x="353" y="120"/>
                    <a:pt x="353" y="120"/>
                  </a:cubicBezTo>
                  <a:cubicBezTo>
                    <a:pt x="376" y="120"/>
                    <a:pt x="395" y="139"/>
                    <a:pt x="395" y="162"/>
                  </a:cubicBezTo>
                  <a:cubicBezTo>
                    <a:pt x="395" y="201"/>
                    <a:pt x="395" y="201"/>
                    <a:pt x="395" y="201"/>
                  </a:cubicBezTo>
                  <a:cubicBezTo>
                    <a:pt x="515" y="201"/>
                    <a:pt x="515" y="201"/>
                    <a:pt x="515" y="201"/>
                  </a:cubicBezTo>
                  <a:cubicBezTo>
                    <a:pt x="515" y="152"/>
                    <a:pt x="515" y="152"/>
                    <a:pt x="515" y="152"/>
                  </a:cubicBezTo>
                  <a:cubicBezTo>
                    <a:pt x="515" y="68"/>
                    <a:pt x="447" y="0"/>
                    <a:pt x="363" y="0"/>
                  </a:cubicBezTo>
                </a:path>
              </a:pathLst>
            </a:custGeom>
            <a:solidFill>
              <a:srgbClr val="E8E8E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0" name="Freeform 45"/>
            <p:cNvSpPr/>
            <p:nvPr/>
          </p:nvSpPr>
          <p:spPr bwMode="auto">
            <a:xfrm>
              <a:off x="5871" y="1845"/>
              <a:ext cx="420" cy="148"/>
            </a:xfrm>
            <a:custGeom>
              <a:gdLst>
                <a:gd fmla="*/ 188 w 230" name="T0"/>
                <a:gd fmla="*/ 0 h 81" name="T1"/>
                <a:gd fmla="*/ 42 w 230" name="T2"/>
                <a:gd fmla="*/ 0 h 81" name="T3"/>
                <a:gd fmla="*/ 0 w 230" name="T4"/>
                <a:gd fmla="*/ 42 h 81" name="T5"/>
                <a:gd fmla="*/ 0 w 230" name="T6"/>
                <a:gd fmla="*/ 81 h 81" name="T7"/>
                <a:gd fmla="*/ 230 w 230" name="T8"/>
                <a:gd fmla="*/ 81 h 81" name="T9"/>
                <a:gd fmla="*/ 230 w 230" name="T10"/>
                <a:gd fmla="*/ 42 h 81" name="T11"/>
                <a:gd fmla="*/ 188 w 230" name="T12"/>
                <a:gd fmla="*/ 0 h 81" name="T13"/>
              </a:gdLst>
              <a:cxnLst>
                <a:cxn ang="0">
                  <a:pos x="T0" y="T1"/>
                </a:cxn>
                <a:cxn ang="0">
                  <a:pos x="T2" y="T3"/>
                </a:cxn>
                <a:cxn ang="0">
                  <a:pos x="T4" y="T5"/>
                </a:cxn>
                <a:cxn ang="0">
                  <a:pos x="T6" y="T7"/>
                </a:cxn>
                <a:cxn ang="0">
                  <a:pos x="T8" y="T9"/>
                </a:cxn>
                <a:cxn ang="0">
                  <a:pos x="T10" y="T11"/>
                </a:cxn>
                <a:cxn ang="0">
                  <a:pos x="T12" y="T13"/>
                </a:cxn>
              </a:cxnLst>
              <a:rect b="b" l="0" r="r" t="0"/>
              <a:pathLst>
                <a:path h="81" w="230">
                  <a:moveTo>
                    <a:pt x="188" y="0"/>
                  </a:moveTo>
                  <a:cubicBezTo>
                    <a:pt x="42" y="0"/>
                    <a:pt x="42" y="0"/>
                    <a:pt x="42" y="0"/>
                  </a:cubicBezTo>
                  <a:cubicBezTo>
                    <a:pt x="19" y="0"/>
                    <a:pt x="0" y="19"/>
                    <a:pt x="0" y="42"/>
                  </a:cubicBezTo>
                  <a:cubicBezTo>
                    <a:pt x="0" y="81"/>
                    <a:pt x="0" y="81"/>
                    <a:pt x="0" y="81"/>
                  </a:cubicBezTo>
                  <a:cubicBezTo>
                    <a:pt x="230" y="81"/>
                    <a:pt x="230" y="81"/>
                    <a:pt x="230" y="81"/>
                  </a:cubicBezTo>
                  <a:cubicBezTo>
                    <a:pt x="230" y="42"/>
                    <a:pt x="230" y="42"/>
                    <a:pt x="230" y="42"/>
                  </a:cubicBezTo>
                  <a:cubicBezTo>
                    <a:pt x="230" y="19"/>
                    <a:pt x="211" y="0"/>
                    <a:pt x="188" y="0"/>
                  </a:cubicBezTo>
                </a:path>
              </a:pathLst>
            </a:custGeom>
            <a:solidFill>
              <a:srgbClr val="A6A5A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1" name="Freeform 46"/>
            <p:cNvSpPr/>
            <p:nvPr/>
          </p:nvSpPr>
          <p:spPr bwMode="auto">
            <a:xfrm>
              <a:off x="5922" y="1673"/>
              <a:ext cx="318" cy="154"/>
            </a:xfrm>
            <a:custGeom>
              <a:gdLst>
                <a:gd fmla="*/ 139 w 174" name="T0"/>
                <a:gd fmla="*/ 0 h 84" name="T1"/>
                <a:gd fmla="*/ 35 w 174" name="T2"/>
                <a:gd fmla="*/ 0 h 84" name="T3"/>
                <a:gd fmla="*/ 0 w 174" name="T4"/>
                <a:gd fmla="*/ 29 h 84" name="T5"/>
                <a:gd fmla="*/ 0 w 174" name="T6"/>
                <a:gd fmla="*/ 55 h 84" name="T7"/>
                <a:gd fmla="*/ 35 w 174" name="T8"/>
                <a:gd fmla="*/ 84 h 84" name="T9"/>
                <a:gd fmla="*/ 139 w 174" name="T10"/>
                <a:gd fmla="*/ 84 h 84" name="T11"/>
                <a:gd fmla="*/ 174 w 174" name="T12"/>
                <a:gd fmla="*/ 55 h 84" name="T13"/>
                <a:gd fmla="*/ 174 w 174" name="T14"/>
                <a:gd fmla="*/ 29 h 84" name="T15"/>
                <a:gd fmla="*/ 139 w 174" name="T16"/>
                <a:gd fmla="*/ 0 h 8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4" w="174">
                  <a:moveTo>
                    <a:pt x="139" y="0"/>
                  </a:moveTo>
                  <a:cubicBezTo>
                    <a:pt x="35" y="0"/>
                    <a:pt x="35" y="0"/>
                    <a:pt x="35" y="0"/>
                  </a:cubicBezTo>
                  <a:cubicBezTo>
                    <a:pt x="16" y="0"/>
                    <a:pt x="0" y="13"/>
                    <a:pt x="0" y="29"/>
                  </a:cubicBezTo>
                  <a:cubicBezTo>
                    <a:pt x="0" y="55"/>
                    <a:pt x="0" y="55"/>
                    <a:pt x="0" y="55"/>
                  </a:cubicBezTo>
                  <a:cubicBezTo>
                    <a:pt x="0" y="71"/>
                    <a:pt x="16" y="84"/>
                    <a:pt x="35" y="84"/>
                  </a:cubicBezTo>
                  <a:cubicBezTo>
                    <a:pt x="139" y="84"/>
                    <a:pt x="139" y="84"/>
                    <a:pt x="139" y="84"/>
                  </a:cubicBezTo>
                  <a:cubicBezTo>
                    <a:pt x="158" y="84"/>
                    <a:pt x="174" y="71"/>
                    <a:pt x="174" y="55"/>
                  </a:cubicBezTo>
                  <a:cubicBezTo>
                    <a:pt x="174" y="29"/>
                    <a:pt x="174" y="29"/>
                    <a:pt x="174" y="29"/>
                  </a:cubicBezTo>
                  <a:cubicBezTo>
                    <a:pt x="174" y="13"/>
                    <a:pt x="158" y="0"/>
                    <a:pt x="139" y="0"/>
                  </a:cubicBezTo>
                </a:path>
              </a:pathLst>
            </a:custGeom>
            <a:solidFill>
              <a:srgbClr val="A6A5A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2" name="Freeform 47"/>
            <p:cNvSpPr/>
            <p:nvPr/>
          </p:nvSpPr>
          <p:spPr bwMode="auto">
            <a:xfrm>
              <a:off x="5641" y="1626"/>
              <a:ext cx="17" cy="7"/>
            </a:xfrm>
            <a:custGeom>
              <a:gdLst>
                <a:gd fmla="*/ 9 w 9" name="T0"/>
                <a:gd fmla="*/ 0 h 4" name="T1"/>
                <a:gd fmla="*/ 0 w 9" name="T2"/>
                <a:gd fmla="*/ 0 h 4" name="T3"/>
                <a:gd fmla="*/ 0 w 9" name="T4"/>
                <a:gd fmla="*/ 4 h 4" name="T5"/>
                <a:gd fmla="*/ 9 w 9" name="T6"/>
                <a:gd fmla="*/ 0 h 4" name="T7"/>
              </a:gdLst>
              <a:cxnLst>
                <a:cxn ang="0">
                  <a:pos x="T0" y="T1"/>
                </a:cxn>
                <a:cxn ang="0">
                  <a:pos x="T2" y="T3"/>
                </a:cxn>
                <a:cxn ang="0">
                  <a:pos x="T4" y="T5"/>
                </a:cxn>
                <a:cxn ang="0">
                  <a:pos x="T6" y="T7"/>
                </a:cxn>
              </a:cxnLst>
              <a:rect b="b" l="0" r="r" t="0"/>
              <a:pathLst>
                <a:path h="4" w="9">
                  <a:moveTo>
                    <a:pt x="9" y="0"/>
                  </a:moveTo>
                  <a:cubicBezTo>
                    <a:pt x="0" y="0"/>
                    <a:pt x="0" y="0"/>
                    <a:pt x="0" y="0"/>
                  </a:cubicBezTo>
                  <a:cubicBezTo>
                    <a:pt x="0" y="4"/>
                    <a:pt x="0" y="4"/>
                    <a:pt x="0" y="4"/>
                  </a:cubicBezTo>
                  <a:cubicBezTo>
                    <a:pt x="3" y="2"/>
                    <a:pt x="6" y="1"/>
                    <a:pt x="9" y="0"/>
                  </a:cubicBezTo>
                </a:path>
              </a:pathLst>
            </a:custGeom>
            <a:solidFill>
              <a:srgbClr val="E8E8E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3" name="Freeform 48"/>
            <p:cNvSpPr/>
            <p:nvPr/>
          </p:nvSpPr>
          <p:spPr bwMode="auto">
            <a:xfrm>
              <a:off x="5641" y="1626"/>
              <a:ext cx="57" cy="44"/>
            </a:xfrm>
            <a:custGeom>
              <a:gdLst>
                <a:gd fmla="*/ 31 w 31" name="T0"/>
                <a:gd fmla="*/ 0 h 24" name="T1"/>
                <a:gd fmla="*/ 9 w 31" name="T2"/>
                <a:gd fmla="*/ 0 h 24" name="T3"/>
                <a:gd fmla="*/ 0 w 31" name="T4"/>
                <a:gd fmla="*/ 4 h 24" name="T5"/>
                <a:gd fmla="*/ 0 w 31" name="T6"/>
                <a:gd fmla="*/ 24 h 24" name="T7"/>
                <a:gd fmla="*/ 11 w 31" name="T8"/>
                <a:gd fmla="*/ 24 h 24" name="T9"/>
                <a:gd fmla="*/ 31 w 31" name="T10"/>
                <a:gd fmla="*/ 0 h 24" name="T11"/>
              </a:gdLst>
              <a:cxnLst>
                <a:cxn ang="0">
                  <a:pos x="T0" y="T1"/>
                </a:cxn>
                <a:cxn ang="0">
                  <a:pos x="T2" y="T3"/>
                </a:cxn>
                <a:cxn ang="0">
                  <a:pos x="T4" y="T5"/>
                </a:cxn>
                <a:cxn ang="0">
                  <a:pos x="T6" y="T7"/>
                </a:cxn>
                <a:cxn ang="0">
                  <a:pos x="T8" y="T9"/>
                </a:cxn>
                <a:cxn ang="0">
                  <a:pos x="T10" y="T11"/>
                </a:cxn>
              </a:cxnLst>
              <a:rect b="b" l="0" r="r" t="0"/>
              <a:pathLst>
                <a:path h="24" w="31">
                  <a:moveTo>
                    <a:pt x="31" y="0"/>
                  </a:moveTo>
                  <a:cubicBezTo>
                    <a:pt x="9" y="0"/>
                    <a:pt x="9" y="0"/>
                    <a:pt x="9" y="0"/>
                  </a:cubicBezTo>
                  <a:cubicBezTo>
                    <a:pt x="6" y="1"/>
                    <a:pt x="3" y="2"/>
                    <a:pt x="0" y="4"/>
                  </a:cubicBezTo>
                  <a:cubicBezTo>
                    <a:pt x="0" y="24"/>
                    <a:pt x="0" y="24"/>
                    <a:pt x="0" y="24"/>
                  </a:cubicBezTo>
                  <a:cubicBezTo>
                    <a:pt x="11" y="24"/>
                    <a:pt x="11" y="24"/>
                    <a:pt x="11" y="24"/>
                  </a:cubicBezTo>
                  <a:cubicBezTo>
                    <a:pt x="31" y="0"/>
                    <a:pt x="31" y="0"/>
                    <a:pt x="31" y="0"/>
                  </a:cubicBezTo>
                </a:path>
              </a:pathLst>
            </a:custGeom>
            <a:solidFill>
              <a:srgbClr val="9C9C9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4" name="Freeform 49"/>
            <p:cNvSpPr>
              <a:spLocks noEditPoints="1"/>
            </p:cNvSpPr>
            <p:nvPr/>
          </p:nvSpPr>
          <p:spPr bwMode="auto">
            <a:xfrm>
              <a:off x="4756" y="1626"/>
              <a:ext cx="869" cy="367"/>
            </a:xfrm>
            <a:custGeom>
              <a:gdLst>
                <a:gd fmla="*/ 221 w 476" name="T0"/>
                <a:gd fmla="*/ 58 h 201" name="T1"/>
                <a:gd fmla="*/ 141 w 476" name="T2"/>
                <a:gd fmla="*/ 110 h 201" name="T3"/>
                <a:gd fmla="*/ 116 w 476" name="T4"/>
                <a:gd fmla="*/ 188 h 201" name="T5"/>
                <a:gd fmla="*/ 126 w 476" name="T6"/>
                <a:gd fmla="*/ 201 h 201" name="T7"/>
                <a:gd fmla="*/ 152 w 476" name="T8"/>
                <a:gd fmla="*/ 201 h 201" name="T9"/>
                <a:gd fmla="*/ 221 w 476" name="T10"/>
                <a:gd fmla="*/ 124 h 201" name="T11"/>
                <a:gd fmla="*/ 221 w 476" name="T12"/>
                <a:gd fmla="*/ 58 h 201" name="T13"/>
                <a:gd fmla="*/ 400 w 476" name="T14"/>
                <a:gd fmla="*/ 54 h 201" name="T15"/>
                <a:gd fmla="*/ 379 w 476" name="T16"/>
                <a:gd fmla="*/ 54 h 201" name="T17"/>
                <a:gd fmla="*/ 379 w 476" name="T18"/>
                <a:gd fmla="*/ 125 h 201" name="T19"/>
                <a:gd fmla="*/ 401 w 476" name="T20"/>
                <a:gd fmla="*/ 141 h 201" name="T21"/>
                <a:gd fmla="*/ 455 w 476" name="T22"/>
                <a:gd fmla="*/ 74 h 201" name="T23"/>
                <a:gd fmla="*/ 423 w 476" name="T24"/>
                <a:gd fmla="*/ 74 h 201" name="T25"/>
                <a:gd fmla="*/ 400 w 476" name="T26"/>
                <a:gd fmla="*/ 54 h 201" name="T27"/>
                <a:gd fmla="*/ 268 w 476" name="T28"/>
                <a:gd fmla="*/ 0 h 201" name="T29"/>
                <a:gd fmla="*/ 152 w 476" name="T30"/>
                <a:gd fmla="*/ 0 h 201" name="T31"/>
                <a:gd fmla="*/ 0 w 476" name="T32"/>
                <a:gd fmla="*/ 152 h 201" name="T33"/>
                <a:gd fmla="*/ 0 w 476" name="T34"/>
                <a:gd fmla="*/ 201 h 201" name="T35"/>
                <a:gd fmla="*/ 87 w 476" name="T36"/>
                <a:gd fmla="*/ 201 h 201" name="T37"/>
                <a:gd fmla="*/ 87 w 476" name="T38"/>
                <a:gd fmla="*/ 200 h 201" name="T39"/>
                <a:gd fmla="*/ 119 w 476" name="T40"/>
                <a:gd fmla="*/ 88 h 201" name="T41"/>
                <a:gd fmla="*/ 221 w 476" name="T42"/>
                <a:gd fmla="*/ 24 h 201" name="T43"/>
                <a:gd fmla="*/ 221 w 476" name="T44"/>
                <a:gd fmla="*/ 23 h 201" name="T45"/>
                <a:gd fmla="*/ 223 w 476" name="T46"/>
                <a:gd fmla="*/ 23 h 201" name="T47"/>
                <a:gd fmla="*/ 223 w 476" name="T48"/>
                <a:gd fmla="*/ 23 h 201" name="T49"/>
                <a:gd fmla="*/ 242 w 476" name="T50"/>
                <a:gd fmla="*/ 23 h 201" name="T51"/>
                <a:gd fmla="*/ 268 w 476" name="T52"/>
                <a:gd fmla="*/ 0 h 201" name="T53"/>
                <a:gd fmla="*/ 476 w 476" name="T54"/>
                <a:gd fmla="*/ 0 h 201" name="T55"/>
                <a:gd fmla="*/ 331 w 476" name="T56"/>
                <a:gd fmla="*/ 0 h 201" name="T57"/>
                <a:gd fmla="*/ 358 w 476" name="T58"/>
                <a:gd fmla="*/ 23 h 201" name="T59"/>
                <a:gd fmla="*/ 377 w 476" name="T60"/>
                <a:gd fmla="*/ 23 h 201" name="T61"/>
                <a:gd fmla="*/ 377 w 476" name="T62"/>
                <a:gd fmla="*/ 23 h 201" name="T63"/>
                <a:gd fmla="*/ 476 w 476" name="T64"/>
                <a:gd fmla="*/ 8 h 201" name="T65"/>
                <a:gd fmla="*/ 476 w 476" name="T66"/>
                <a:gd fmla="*/ 0 h 201"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201" w="476">
                  <a:moveTo>
                    <a:pt x="221" y="58"/>
                  </a:moveTo>
                  <a:cubicBezTo>
                    <a:pt x="200" y="67"/>
                    <a:pt x="166" y="85"/>
                    <a:pt x="141" y="110"/>
                  </a:cubicBezTo>
                  <a:cubicBezTo>
                    <a:pt x="114" y="137"/>
                    <a:pt x="106" y="163"/>
                    <a:pt x="116" y="188"/>
                  </a:cubicBezTo>
                  <a:cubicBezTo>
                    <a:pt x="118" y="193"/>
                    <a:pt x="121" y="198"/>
                    <a:pt x="126" y="201"/>
                  </a:cubicBezTo>
                  <a:cubicBezTo>
                    <a:pt x="152" y="201"/>
                    <a:pt x="152" y="201"/>
                    <a:pt x="152" y="201"/>
                  </a:cubicBezTo>
                  <a:cubicBezTo>
                    <a:pt x="166" y="168"/>
                    <a:pt x="191" y="141"/>
                    <a:pt x="221" y="124"/>
                  </a:cubicBezTo>
                  <a:cubicBezTo>
                    <a:pt x="221" y="58"/>
                    <a:pt x="221" y="58"/>
                    <a:pt x="221" y="58"/>
                  </a:cubicBezTo>
                  <a:moveTo>
                    <a:pt x="400" y="54"/>
                  </a:moveTo>
                  <a:cubicBezTo>
                    <a:pt x="392" y="54"/>
                    <a:pt x="384" y="54"/>
                    <a:pt x="379" y="54"/>
                  </a:cubicBezTo>
                  <a:cubicBezTo>
                    <a:pt x="379" y="125"/>
                    <a:pt x="379" y="125"/>
                    <a:pt x="379" y="125"/>
                  </a:cubicBezTo>
                  <a:cubicBezTo>
                    <a:pt x="387" y="130"/>
                    <a:pt x="394" y="135"/>
                    <a:pt x="401" y="141"/>
                  </a:cubicBezTo>
                  <a:cubicBezTo>
                    <a:pt x="455" y="74"/>
                    <a:pt x="455" y="74"/>
                    <a:pt x="455" y="74"/>
                  </a:cubicBezTo>
                  <a:cubicBezTo>
                    <a:pt x="423" y="74"/>
                    <a:pt x="423" y="74"/>
                    <a:pt x="423" y="74"/>
                  </a:cubicBezTo>
                  <a:cubicBezTo>
                    <a:pt x="411" y="74"/>
                    <a:pt x="402" y="65"/>
                    <a:pt x="400" y="54"/>
                  </a:cubicBezTo>
                  <a:moveTo>
                    <a:pt x="268" y="0"/>
                  </a:moveTo>
                  <a:cubicBezTo>
                    <a:pt x="152" y="0"/>
                    <a:pt x="152" y="0"/>
                    <a:pt x="152" y="0"/>
                  </a:cubicBezTo>
                  <a:cubicBezTo>
                    <a:pt x="68" y="0"/>
                    <a:pt x="0" y="68"/>
                    <a:pt x="0" y="152"/>
                  </a:cubicBezTo>
                  <a:cubicBezTo>
                    <a:pt x="0" y="201"/>
                    <a:pt x="0" y="201"/>
                    <a:pt x="0" y="201"/>
                  </a:cubicBezTo>
                  <a:cubicBezTo>
                    <a:pt x="87" y="201"/>
                    <a:pt x="87" y="201"/>
                    <a:pt x="87" y="201"/>
                  </a:cubicBezTo>
                  <a:cubicBezTo>
                    <a:pt x="87" y="201"/>
                    <a:pt x="87" y="200"/>
                    <a:pt x="87" y="200"/>
                  </a:cubicBezTo>
                  <a:cubicBezTo>
                    <a:pt x="76" y="174"/>
                    <a:pt x="73" y="133"/>
                    <a:pt x="119" y="88"/>
                  </a:cubicBezTo>
                  <a:cubicBezTo>
                    <a:pt x="154" y="54"/>
                    <a:pt x="201" y="32"/>
                    <a:pt x="221" y="24"/>
                  </a:cubicBezTo>
                  <a:cubicBezTo>
                    <a:pt x="221" y="23"/>
                    <a:pt x="221" y="23"/>
                    <a:pt x="221" y="23"/>
                  </a:cubicBezTo>
                  <a:cubicBezTo>
                    <a:pt x="223" y="23"/>
                    <a:pt x="223" y="23"/>
                    <a:pt x="223" y="23"/>
                  </a:cubicBezTo>
                  <a:cubicBezTo>
                    <a:pt x="223" y="23"/>
                    <a:pt x="223" y="23"/>
                    <a:pt x="223" y="23"/>
                  </a:cubicBezTo>
                  <a:cubicBezTo>
                    <a:pt x="242" y="23"/>
                    <a:pt x="242" y="23"/>
                    <a:pt x="242" y="23"/>
                  </a:cubicBezTo>
                  <a:cubicBezTo>
                    <a:pt x="246" y="11"/>
                    <a:pt x="256" y="2"/>
                    <a:pt x="268" y="0"/>
                  </a:cubicBezTo>
                  <a:moveTo>
                    <a:pt x="476" y="0"/>
                  </a:moveTo>
                  <a:cubicBezTo>
                    <a:pt x="331" y="0"/>
                    <a:pt x="331" y="0"/>
                    <a:pt x="331" y="0"/>
                  </a:cubicBezTo>
                  <a:cubicBezTo>
                    <a:pt x="344" y="2"/>
                    <a:pt x="354" y="11"/>
                    <a:pt x="358" y="23"/>
                  </a:cubicBezTo>
                  <a:cubicBezTo>
                    <a:pt x="377" y="23"/>
                    <a:pt x="377" y="23"/>
                    <a:pt x="377" y="23"/>
                  </a:cubicBezTo>
                  <a:cubicBezTo>
                    <a:pt x="377" y="23"/>
                    <a:pt x="377" y="23"/>
                    <a:pt x="377" y="23"/>
                  </a:cubicBezTo>
                  <a:cubicBezTo>
                    <a:pt x="394" y="23"/>
                    <a:pt x="437" y="21"/>
                    <a:pt x="476" y="8"/>
                  </a:cubicBezTo>
                  <a:cubicBezTo>
                    <a:pt x="476" y="0"/>
                    <a:pt x="476" y="0"/>
                    <a:pt x="476" y="0"/>
                  </a:cubicBezTo>
                </a:path>
              </a:pathLst>
            </a:custGeom>
            <a:solidFill>
              <a:srgbClr val="E8E8E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5" name="Freeform 50"/>
            <p:cNvSpPr/>
            <p:nvPr/>
          </p:nvSpPr>
          <p:spPr bwMode="auto">
            <a:xfrm>
              <a:off x="5379" y="1668"/>
              <a:ext cx="69" cy="186"/>
            </a:xfrm>
            <a:custGeom>
              <a:gdLst>
                <a:gd fmla="*/ 36 w 38" name="T0"/>
                <a:gd fmla="*/ 0 h 102" name="T1"/>
                <a:gd fmla="*/ 17 w 38" name="T2"/>
                <a:gd fmla="*/ 0 h 102" name="T3"/>
                <a:gd fmla="*/ 19 w 38" name="T4"/>
                <a:gd fmla="*/ 12 h 102" name="T5"/>
                <a:gd fmla="*/ 19 w 38" name="T6"/>
                <a:gd fmla="*/ 20 h 102" name="T7"/>
                <a:gd fmla="*/ 3 w 38" name="T8"/>
                <a:gd fmla="*/ 36 h 102" name="T9"/>
                <a:gd fmla="*/ 0 w 38" name="T10"/>
                <a:gd fmla="*/ 36 h 102" name="T11"/>
                <a:gd fmla="*/ 0 w 38" name="T12"/>
                <a:gd fmla="*/ 60 h 102" name="T13"/>
                <a:gd fmla="*/ 0 w 38" name="T14"/>
                <a:gd fmla="*/ 86 h 102" name="T15"/>
                <a:gd fmla="*/ 38 w 38" name="T16"/>
                <a:gd fmla="*/ 102 h 102" name="T17"/>
                <a:gd fmla="*/ 38 w 38" name="T18"/>
                <a:gd fmla="*/ 31 h 102" name="T19"/>
                <a:gd fmla="*/ 36 w 38" name="T20"/>
                <a:gd fmla="*/ 31 h 102" name="T21"/>
                <a:gd fmla="*/ 36 w 38" name="T22"/>
                <a:gd fmla="*/ 0 h 10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02" w="38">
                  <a:moveTo>
                    <a:pt x="36" y="0"/>
                  </a:moveTo>
                  <a:cubicBezTo>
                    <a:pt x="17" y="0"/>
                    <a:pt x="17" y="0"/>
                    <a:pt x="17" y="0"/>
                  </a:cubicBezTo>
                  <a:cubicBezTo>
                    <a:pt x="18" y="4"/>
                    <a:pt x="19" y="8"/>
                    <a:pt x="19" y="12"/>
                  </a:cubicBezTo>
                  <a:cubicBezTo>
                    <a:pt x="19" y="20"/>
                    <a:pt x="19" y="20"/>
                    <a:pt x="19" y="20"/>
                  </a:cubicBezTo>
                  <a:cubicBezTo>
                    <a:pt x="19" y="29"/>
                    <a:pt x="12" y="36"/>
                    <a:pt x="3" y="36"/>
                  </a:cubicBezTo>
                  <a:cubicBezTo>
                    <a:pt x="0" y="36"/>
                    <a:pt x="0" y="36"/>
                    <a:pt x="0" y="36"/>
                  </a:cubicBezTo>
                  <a:cubicBezTo>
                    <a:pt x="0" y="60"/>
                    <a:pt x="0" y="60"/>
                    <a:pt x="0" y="60"/>
                  </a:cubicBezTo>
                  <a:cubicBezTo>
                    <a:pt x="0" y="86"/>
                    <a:pt x="0" y="86"/>
                    <a:pt x="0" y="86"/>
                  </a:cubicBezTo>
                  <a:cubicBezTo>
                    <a:pt x="13" y="90"/>
                    <a:pt x="26" y="95"/>
                    <a:pt x="38" y="102"/>
                  </a:cubicBezTo>
                  <a:cubicBezTo>
                    <a:pt x="38" y="31"/>
                    <a:pt x="38" y="31"/>
                    <a:pt x="38" y="31"/>
                  </a:cubicBezTo>
                  <a:cubicBezTo>
                    <a:pt x="37" y="31"/>
                    <a:pt x="36" y="31"/>
                    <a:pt x="36" y="31"/>
                  </a:cubicBezTo>
                  <a:cubicBezTo>
                    <a:pt x="36" y="0"/>
                    <a:pt x="36" y="0"/>
                    <a:pt x="36" y="0"/>
                  </a:cubicBezTo>
                </a:path>
              </a:pathLst>
            </a:custGeom>
            <a:solidFill>
              <a:srgbClr val="9C9C9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6" name="Freeform 51"/>
            <p:cNvSpPr>
              <a:spLocks noEditPoints="1"/>
            </p:cNvSpPr>
            <p:nvPr/>
          </p:nvSpPr>
          <p:spPr bwMode="auto">
            <a:xfrm>
              <a:off x="5160" y="1668"/>
              <a:ext cx="69" cy="184"/>
            </a:xfrm>
            <a:custGeom>
              <a:gdLst>
                <a:gd fmla="*/ 2 w 38" name="T0"/>
                <a:gd fmla="*/ 0 h 101" name="T1"/>
                <a:gd fmla="*/ 0 w 38" name="T2"/>
                <a:gd fmla="*/ 0 h 101" name="T3"/>
                <a:gd fmla="*/ 0 w 38" name="T4"/>
                <a:gd fmla="*/ 1 h 101" name="T5"/>
                <a:gd fmla="*/ 2 w 38" name="T6"/>
                <a:gd fmla="*/ 0 h 101" name="T7"/>
                <a:gd fmla="*/ 21 w 38" name="T8"/>
                <a:gd fmla="*/ 0 h 101" name="T9"/>
                <a:gd fmla="*/ 2 w 38" name="T10"/>
                <a:gd fmla="*/ 0 h 101" name="T11"/>
                <a:gd fmla="*/ 13 w 38" name="T12"/>
                <a:gd fmla="*/ 29 h 101" name="T13"/>
                <a:gd fmla="*/ 0 w 38" name="T14"/>
                <a:gd fmla="*/ 35 h 101" name="T15"/>
                <a:gd fmla="*/ 0 w 38" name="T16"/>
                <a:gd fmla="*/ 101 h 101" name="T17"/>
                <a:gd fmla="*/ 38 w 38" name="T18"/>
                <a:gd fmla="*/ 85 h 101" name="T19"/>
                <a:gd fmla="*/ 38 w 38" name="T20"/>
                <a:gd fmla="*/ 36 h 101" name="T21"/>
                <a:gd fmla="*/ 35 w 38" name="T22"/>
                <a:gd fmla="*/ 36 h 101" name="T23"/>
                <a:gd fmla="*/ 19 w 38" name="T24"/>
                <a:gd fmla="*/ 20 h 101" name="T25"/>
                <a:gd fmla="*/ 19 w 38" name="T26"/>
                <a:gd fmla="*/ 12 h 101" name="T27"/>
                <a:gd fmla="*/ 21 w 38" name="T28"/>
                <a:gd fmla="*/ 0 h 101"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00" w="38">
                  <a:moveTo>
                    <a:pt x="2" y="0"/>
                  </a:moveTo>
                  <a:cubicBezTo>
                    <a:pt x="0" y="0"/>
                    <a:pt x="0" y="0"/>
                    <a:pt x="0" y="0"/>
                  </a:cubicBezTo>
                  <a:cubicBezTo>
                    <a:pt x="0" y="1"/>
                    <a:pt x="0" y="1"/>
                    <a:pt x="0" y="1"/>
                  </a:cubicBezTo>
                  <a:cubicBezTo>
                    <a:pt x="1" y="0"/>
                    <a:pt x="1" y="0"/>
                    <a:pt x="2" y="0"/>
                  </a:cubicBezTo>
                  <a:moveTo>
                    <a:pt x="21" y="0"/>
                  </a:moveTo>
                  <a:cubicBezTo>
                    <a:pt x="2" y="0"/>
                    <a:pt x="2" y="0"/>
                    <a:pt x="2" y="0"/>
                  </a:cubicBezTo>
                  <a:cubicBezTo>
                    <a:pt x="13" y="29"/>
                    <a:pt x="13" y="29"/>
                    <a:pt x="13" y="29"/>
                  </a:cubicBezTo>
                  <a:cubicBezTo>
                    <a:pt x="10" y="31"/>
                    <a:pt x="5" y="32"/>
                    <a:pt x="0" y="35"/>
                  </a:cubicBezTo>
                  <a:cubicBezTo>
                    <a:pt x="0" y="101"/>
                    <a:pt x="0" y="101"/>
                    <a:pt x="0" y="101"/>
                  </a:cubicBezTo>
                  <a:cubicBezTo>
                    <a:pt x="12" y="94"/>
                    <a:pt x="25" y="89"/>
                    <a:pt x="38" y="85"/>
                  </a:cubicBezTo>
                  <a:cubicBezTo>
                    <a:pt x="38" y="36"/>
                    <a:pt x="38" y="36"/>
                    <a:pt x="38" y="36"/>
                  </a:cubicBezTo>
                  <a:cubicBezTo>
                    <a:pt x="35" y="36"/>
                    <a:pt x="35" y="36"/>
                    <a:pt x="35" y="36"/>
                  </a:cubicBezTo>
                  <a:cubicBezTo>
                    <a:pt x="26" y="36"/>
                    <a:pt x="19" y="29"/>
                    <a:pt x="19" y="20"/>
                  </a:cubicBezTo>
                  <a:cubicBezTo>
                    <a:pt x="19" y="12"/>
                    <a:pt x="19" y="12"/>
                    <a:pt x="19" y="12"/>
                  </a:cubicBezTo>
                  <a:cubicBezTo>
                    <a:pt x="19" y="8"/>
                    <a:pt x="20" y="4"/>
                    <a:pt x="21" y="0"/>
                  </a:cubicBezTo>
                </a:path>
              </a:pathLst>
            </a:custGeom>
            <a:solidFill>
              <a:srgbClr val="9C9C9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7" name="Freeform 52"/>
            <p:cNvSpPr>
              <a:spLocks noEditPoints="1"/>
            </p:cNvSpPr>
            <p:nvPr/>
          </p:nvSpPr>
          <p:spPr bwMode="auto">
            <a:xfrm>
              <a:off x="5194" y="1626"/>
              <a:ext cx="219" cy="107"/>
            </a:xfrm>
            <a:custGeom>
              <a:gdLst>
                <a:gd fmla="*/ 46 w 120" name="T0"/>
                <a:gd fmla="*/ 0 h 59" name="T1"/>
                <a:gd fmla="*/ 28 w 120" name="T2"/>
                <a:gd fmla="*/ 0 h 59" name="T3"/>
                <a:gd fmla="*/ 2 w 120" name="T4"/>
                <a:gd fmla="*/ 23 h 59" name="T5"/>
                <a:gd fmla="*/ 0 w 120" name="T6"/>
                <a:gd fmla="*/ 35 h 59" name="T7"/>
                <a:gd fmla="*/ 0 w 120" name="T8"/>
                <a:gd fmla="*/ 43 h 59" name="T9"/>
                <a:gd fmla="*/ 16 w 120" name="T10"/>
                <a:gd fmla="*/ 59 h 59" name="T11"/>
                <a:gd fmla="*/ 19 w 120" name="T12"/>
                <a:gd fmla="*/ 59 h 59" name="T13"/>
                <a:gd fmla="*/ 19 w 120" name="T14"/>
                <a:gd fmla="*/ 23 h 59" name="T15"/>
                <a:gd fmla="*/ 19 w 120" name="T16"/>
                <a:gd fmla="*/ 23 h 59" name="T17"/>
                <a:gd fmla="*/ 24 w 120" name="T18"/>
                <a:gd fmla="*/ 23 h 59" name="T19"/>
                <a:gd fmla="*/ 24 w 120" name="T20"/>
                <a:gd fmla="*/ 23 h 59" name="T21"/>
                <a:gd fmla="*/ 46 w 120" name="T22"/>
                <a:gd fmla="*/ 23 h 59" name="T23"/>
                <a:gd fmla="*/ 46 w 120" name="T24"/>
                <a:gd fmla="*/ 0 h 59" name="T25"/>
                <a:gd fmla="*/ 91 w 120" name="T26"/>
                <a:gd fmla="*/ 0 h 59" name="T27"/>
                <a:gd fmla="*/ 74 w 120" name="T28"/>
                <a:gd fmla="*/ 0 h 59" name="T29"/>
                <a:gd fmla="*/ 74 w 120" name="T30"/>
                <a:gd fmla="*/ 6 h 59" name="T31"/>
                <a:gd fmla="*/ 74 w 120" name="T32"/>
                <a:gd fmla="*/ 23 h 59" name="T33"/>
                <a:gd fmla="*/ 96 w 120" name="T34"/>
                <a:gd fmla="*/ 23 h 59" name="T35"/>
                <a:gd fmla="*/ 96 w 120" name="T36"/>
                <a:gd fmla="*/ 23 h 59" name="T37"/>
                <a:gd fmla="*/ 101 w 120" name="T38"/>
                <a:gd fmla="*/ 23 h 59" name="T39"/>
                <a:gd fmla="*/ 101 w 120" name="T40"/>
                <a:gd fmla="*/ 23 h 59" name="T41"/>
                <a:gd fmla="*/ 101 w 120" name="T42"/>
                <a:gd fmla="*/ 23 h 59" name="T43"/>
                <a:gd fmla="*/ 101 w 120" name="T44"/>
                <a:gd fmla="*/ 59 h 59" name="T45"/>
                <a:gd fmla="*/ 104 w 120" name="T46"/>
                <a:gd fmla="*/ 59 h 59" name="T47"/>
                <a:gd fmla="*/ 120 w 120" name="T48"/>
                <a:gd fmla="*/ 43 h 59" name="T49"/>
                <a:gd fmla="*/ 120 w 120" name="T50"/>
                <a:gd fmla="*/ 35 h 59" name="T51"/>
                <a:gd fmla="*/ 118 w 120" name="T52"/>
                <a:gd fmla="*/ 23 h 59" name="T53"/>
                <a:gd fmla="*/ 91 w 120" name="T54"/>
                <a:gd fmla="*/ 0 h 59"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59" w="120">
                  <a:moveTo>
                    <a:pt x="46" y="0"/>
                  </a:moveTo>
                  <a:cubicBezTo>
                    <a:pt x="28" y="0"/>
                    <a:pt x="28" y="0"/>
                    <a:pt x="28" y="0"/>
                  </a:cubicBezTo>
                  <a:cubicBezTo>
                    <a:pt x="16" y="2"/>
                    <a:pt x="6" y="11"/>
                    <a:pt x="2" y="23"/>
                  </a:cubicBezTo>
                  <a:cubicBezTo>
                    <a:pt x="1" y="27"/>
                    <a:pt x="0" y="31"/>
                    <a:pt x="0" y="35"/>
                  </a:cubicBezTo>
                  <a:cubicBezTo>
                    <a:pt x="0" y="43"/>
                    <a:pt x="0" y="43"/>
                    <a:pt x="0" y="43"/>
                  </a:cubicBezTo>
                  <a:cubicBezTo>
                    <a:pt x="0" y="52"/>
                    <a:pt x="7" y="59"/>
                    <a:pt x="16" y="59"/>
                  </a:cubicBezTo>
                  <a:cubicBezTo>
                    <a:pt x="19" y="59"/>
                    <a:pt x="19" y="59"/>
                    <a:pt x="19" y="59"/>
                  </a:cubicBezTo>
                  <a:cubicBezTo>
                    <a:pt x="19" y="23"/>
                    <a:pt x="19" y="23"/>
                    <a:pt x="19" y="23"/>
                  </a:cubicBezTo>
                  <a:cubicBezTo>
                    <a:pt x="19" y="23"/>
                    <a:pt x="19" y="23"/>
                    <a:pt x="19" y="23"/>
                  </a:cubicBezTo>
                  <a:cubicBezTo>
                    <a:pt x="24" y="23"/>
                    <a:pt x="24" y="23"/>
                    <a:pt x="24" y="23"/>
                  </a:cubicBezTo>
                  <a:cubicBezTo>
                    <a:pt x="24" y="23"/>
                    <a:pt x="24" y="23"/>
                    <a:pt x="24" y="23"/>
                  </a:cubicBezTo>
                  <a:cubicBezTo>
                    <a:pt x="46" y="23"/>
                    <a:pt x="46" y="23"/>
                    <a:pt x="46" y="23"/>
                  </a:cubicBezTo>
                  <a:cubicBezTo>
                    <a:pt x="46" y="0"/>
                    <a:pt x="46" y="0"/>
                    <a:pt x="46" y="0"/>
                  </a:cubicBezTo>
                  <a:moveTo>
                    <a:pt x="91" y="0"/>
                  </a:moveTo>
                  <a:cubicBezTo>
                    <a:pt x="74" y="0"/>
                    <a:pt x="74" y="0"/>
                    <a:pt x="74" y="0"/>
                  </a:cubicBezTo>
                  <a:cubicBezTo>
                    <a:pt x="74" y="6"/>
                    <a:pt x="74" y="6"/>
                    <a:pt x="74" y="6"/>
                  </a:cubicBezTo>
                  <a:cubicBezTo>
                    <a:pt x="74" y="23"/>
                    <a:pt x="74" y="23"/>
                    <a:pt x="74" y="23"/>
                  </a:cubicBezTo>
                  <a:cubicBezTo>
                    <a:pt x="96" y="23"/>
                    <a:pt x="96" y="23"/>
                    <a:pt x="96" y="23"/>
                  </a:cubicBezTo>
                  <a:cubicBezTo>
                    <a:pt x="96" y="23"/>
                    <a:pt x="96" y="23"/>
                    <a:pt x="96" y="23"/>
                  </a:cubicBezTo>
                  <a:cubicBezTo>
                    <a:pt x="101" y="23"/>
                    <a:pt x="101" y="23"/>
                    <a:pt x="101" y="23"/>
                  </a:cubicBezTo>
                  <a:cubicBezTo>
                    <a:pt x="101" y="23"/>
                    <a:pt x="101" y="23"/>
                    <a:pt x="101" y="23"/>
                  </a:cubicBezTo>
                  <a:cubicBezTo>
                    <a:pt x="101" y="23"/>
                    <a:pt x="101" y="23"/>
                    <a:pt x="101" y="23"/>
                  </a:cubicBezTo>
                  <a:cubicBezTo>
                    <a:pt x="101" y="59"/>
                    <a:pt x="101" y="59"/>
                    <a:pt x="101" y="59"/>
                  </a:cubicBezTo>
                  <a:cubicBezTo>
                    <a:pt x="104" y="59"/>
                    <a:pt x="104" y="59"/>
                    <a:pt x="104" y="59"/>
                  </a:cubicBezTo>
                  <a:cubicBezTo>
                    <a:pt x="113" y="59"/>
                    <a:pt x="120" y="52"/>
                    <a:pt x="120" y="43"/>
                  </a:cubicBezTo>
                  <a:cubicBezTo>
                    <a:pt x="120" y="35"/>
                    <a:pt x="120" y="35"/>
                    <a:pt x="120" y="35"/>
                  </a:cubicBezTo>
                  <a:cubicBezTo>
                    <a:pt x="120" y="31"/>
                    <a:pt x="119" y="27"/>
                    <a:pt x="118" y="23"/>
                  </a:cubicBezTo>
                  <a:cubicBezTo>
                    <a:pt x="114" y="11"/>
                    <a:pt x="104" y="2"/>
                    <a:pt x="91" y="0"/>
                  </a:cubicBezTo>
                </a:path>
              </a:pathLst>
            </a:custGeom>
            <a:solidFill>
              <a:srgbClr val="B5CAB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8" name="Freeform 53"/>
            <p:cNvSpPr/>
            <p:nvPr/>
          </p:nvSpPr>
          <p:spPr bwMode="auto">
            <a:xfrm>
              <a:off x="5229" y="1668"/>
              <a:ext cx="150" cy="155"/>
            </a:xfrm>
            <a:custGeom>
              <a:gdLst>
                <a:gd fmla="*/ 82 w 82" name="T0"/>
                <a:gd fmla="*/ 0 h 85" name="T1"/>
                <a:gd fmla="*/ 82 w 82" name="T2"/>
                <a:gd fmla="*/ 0 h 85" name="T3"/>
                <a:gd fmla="*/ 41 w 82" name="T4"/>
                <a:gd fmla="*/ 41 h 85" name="T5"/>
                <a:gd fmla="*/ 0 w 82" name="T6"/>
                <a:gd fmla="*/ 0 h 85" name="T7"/>
                <a:gd fmla="*/ 0 w 82" name="T8"/>
                <a:gd fmla="*/ 0 h 85" name="T9"/>
                <a:gd fmla="*/ 0 w 82" name="T10"/>
                <a:gd fmla="*/ 36 h 85" name="T11"/>
                <a:gd fmla="*/ 0 w 82" name="T12"/>
                <a:gd fmla="*/ 85 h 85" name="T13"/>
                <a:gd fmla="*/ 41 w 82" name="T14"/>
                <a:gd fmla="*/ 80 h 85" name="T15"/>
                <a:gd fmla="*/ 49 w 82" name="T16"/>
                <a:gd fmla="*/ 81 h 85" name="T17"/>
                <a:gd fmla="*/ 82 w 82" name="T18"/>
                <a:gd fmla="*/ 60 h 85" name="T19"/>
                <a:gd fmla="*/ 82 w 82" name="T20"/>
                <a:gd fmla="*/ 36 h 85" name="T21"/>
                <a:gd fmla="*/ 82 w 82" name="T22"/>
                <a:gd fmla="*/ 0 h 85"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85" w="82">
                  <a:moveTo>
                    <a:pt x="82" y="0"/>
                  </a:moveTo>
                  <a:cubicBezTo>
                    <a:pt x="82" y="0"/>
                    <a:pt x="82" y="0"/>
                    <a:pt x="82" y="0"/>
                  </a:cubicBezTo>
                  <a:cubicBezTo>
                    <a:pt x="82" y="23"/>
                    <a:pt x="63" y="41"/>
                    <a:pt x="41" y="41"/>
                  </a:cubicBezTo>
                  <a:cubicBezTo>
                    <a:pt x="19" y="41"/>
                    <a:pt x="0" y="23"/>
                    <a:pt x="0" y="0"/>
                  </a:cubicBezTo>
                  <a:cubicBezTo>
                    <a:pt x="0" y="0"/>
                    <a:pt x="0" y="0"/>
                    <a:pt x="0" y="0"/>
                  </a:cubicBezTo>
                  <a:cubicBezTo>
                    <a:pt x="0" y="36"/>
                    <a:pt x="0" y="36"/>
                    <a:pt x="0" y="36"/>
                  </a:cubicBezTo>
                  <a:cubicBezTo>
                    <a:pt x="0" y="85"/>
                    <a:pt x="0" y="85"/>
                    <a:pt x="0" y="85"/>
                  </a:cubicBezTo>
                  <a:cubicBezTo>
                    <a:pt x="13" y="82"/>
                    <a:pt x="27" y="80"/>
                    <a:pt x="41" y="80"/>
                  </a:cubicBezTo>
                  <a:cubicBezTo>
                    <a:pt x="43" y="80"/>
                    <a:pt x="46" y="80"/>
                    <a:pt x="49" y="81"/>
                  </a:cubicBezTo>
                  <a:cubicBezTo>
                    <a:pt x="82" y="60"/>
                    <a:pt x="82" y="60"/>
                    <a:pt x="82" y="60"/>
                  </a:cubicBezTo>
                  <a:cubicBezTo>
                    <a:pt x="82" y="36"/>
                    <a:pt x="82" y="36"/>
                    <a:pt x="82" y="36"/>
                  </a:cubicBezTo>
                  <a:cubicBezTo>
                    <a:pt x="82" y="0"/>
                    <a:pt x="82" y="0"/>
                    <a:pt x="82" y="0"/>
                  </a:cubicBezTo>
                </a:path>
              </a:pathLst>
            </a:custGeom>
            <a:solidFill>
              <a:srgbClr val="DEDE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9" name="Freeform 54"/>
            <p:cNvSpPr/>
            <p:nvPr/>
          </p:nvSpPr>
          <p:spPr bwMode="auto">
            <a:xfrm>
              <a:off x="5238" y="1668"/>
              <a:ext cx="131" cy="65"/>
            </a:xfrm>
            <a:custGeom>
              <a:gdLst>
                <a:gd fmla="*/ 72 w 72" name="T0"/>
                <a:gd fmla="*/ 0 h 36" name="T1"/>
                <a:gd fmla="*/ 50 w 72" name="T2"/>
                <a:gd fmla="*/ 0 h 36" name="T3"/>
                <a:gd fmla="*/ 50 w 72" name="T4"/>
                <a:gd fmla="*/ 0 h 36" name="T5"/>
                <a:gd fmla="*/ 22 w 72" name="T6"/>
                <a:gd fmla="*/ 0 h 36" name="T7"/>
                <a:gd fmla="*/ 22 w 72" name="T8"/>
                <a:gd fmla="*/ 0 h 36" name="T9"/>
                <a:gd fmla="*/ 0 w 72" name="T10"/>
                <a:gd fmla="*/ 0 h 36" name="T11"/>
                <a:gd fmla="*/ 36 w 72" name="T12"/>
                <a:gd fmla="*/ 36 h 36" name="T13"/>
                <a:gd fmla="*/ 72 w 72" name="T14"/>
                <a:gd fmla="*/ 0 h 3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36" w="72">
                  <a:moveTo>
                    <a:pt x="72" y="0"/>
                  </a:moveTo>
                  <a:cubicBezTo>
                    <a:pt x="50" y="0"/>
                    <a:pt x="50" y="0"/>
                    <a:pt x="50" y="0"/>
                  </a:cubicBezTo>
                  <a:cubicBezTo>
                    <a:pt x="50" y="0"/>
                    <a:pt x="50" y="0"/>
                    <a:pt x="50" y="0"/>
                  </a:cubicBezTo>
                  <a:cubicBezTo>
                    <a:pt x="22" y="0"/>
                    <a:pt x="22" y="0"/>
                    <a:pt x="22" y="0"/>
                  </a:cubicBezTo>
                  <a:cubicBezTo>
                    <a:pt x="22" y="0"/>
                    <a:pt x="22" y="0"/>
                    <a:pt x="22" y="0"/>
                  </a:cubicBezTo>
                  <a:cubicBezTo>
                    <a:pt x="0" y="0"/>
                    <a:pt x="0" y="0"/>
                    <a:pt x="0" y="0"/>
                  </a:cubicBezTo>
                  <a:cubicBezTo>
                    <a:pt x="0" y="20"/>
                    <a:pt x="16" y="36"/>
                    <a:pt x="36" y="36"/>
                  </a:cubicBezTo>
                  <a:cubicBezTo>
                    <a:pt x="56" y="36"/>
                    <a:pt x="72" y="20"/>
                    <a:pt x="72" y="0"/>
                  </a:cubicBezTo>
                </a:path>
              </a:pathLst>
            </a:custGeom>
            <a:solidFill>
              <a:srgbClr val="E6DCD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0" name="Freeform 55"/>
            <p:cNvSpPr/>
            <p:nvPr/>
          </p:nvSpPr>
          <p:spPr bwMode="auto">
            <a:xfrm>
              <a:off x="5229" y="1668"/>
              <a:ext cx="150" cy="75"/>
            </a:xfrm>
            <a:custGeom>
              <a:gdLst>
                <a:gd fmla="*/ 82 w 82" name="T0"/>
                <a:gd fmla="*/ 0 h 41" name="T1"/>
                <a:gd fmla="*/ 77 w 82" name="T2"/>
                <a:gd fmla="*/ 0 h 41" name="T3"/>
                <a:gd fmla="*/ 77 w 82" name="T4"/>
                <a:gd fmla="*/ 0 h 41" name="T5"/>
                <a:gd fmla="*/ 41 w 82" name="T6"/>
                <a:gd fmla="*/ 36 h 41" name="T7"/>
                <a:gd fmla="*/ 5 w 82" name="T8"/>
                <a:gd fmla="*/ 0 h 41" name="T9"/>
                <a:gd fmla="*/ 5 w 82" name="T10"/>
                <a:gd fmla="*/ 0 h 41" name="T11"/>
                <a:gd fmla="*/ 0 w 82" name="T12"/>
                <a:gd fmla="*/ 0 h 41" name="T13"/>
                <a:gd fmla="*/ 0 w 82" name="T14"/>
                <a:gd fmla="*/ 0 h 41" name="T15"/>
                <a:gd fmla="*/ 41 w 82" name="T16"/>
                <a:gd fmla="*/ 41 h 41" name="T17"/>
                <a:gd fmla="*/ 82 w 82" name="T18"/>
                <a:gd fmla="*/ 0 h 41" name="T19"/>
                <a:gd fmla="*/ 82 w 82" name="T20"/>
                <a:gd fmla="*/ 0 h 41"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1" w="82">
                  <a:moveTo>
                    <a:pt x="82" y="0"/>
                  </a:moveTo>
                  <a:cubicBezTo>
                    <a:pt x="77" y="0"/>
                    <a:pt x="77" y="0"/>
                    <a:pt x="77" y="0"/>
                  </a:cubicBezTo>
                  <a:cubicBezTo>
                    <a:pt x="77" y="0"/>
                    <a:pt x="77" y="0"/>
                    <a:pt x="77" y="0"/>
                  </a:cubicBezTo>
                  <a:cubicBezTo>
                    <a:pt x="77" y="20"/>
                    <a:pt x="61" y="36"/>
                    <a:pt x="41" y="36"/>
                  </a:cubicBezTo>
                  <a:cubicBezTo>
                    <a:pt x="21" y="36"/>
                    <a:pt x="5" y="20"/>
                    <a:pt x="5" y="0"/>
                  </a:cubicBezTo>
                  <a:cubicBezTo>
                    <a:pt x="5" y="0"/>
                    <a:pt x="5" y="0"/>
                    <a:pt x="5" y="0"/>
                  </a:cubicBezTo>
                  <a:cubicBezTo>
                    <a:pt x="0" y="0"/>
                    <a:pt x="0" y="0"/>
                    <a:pt x="0" y="0"/>
                  </a:cubicBezTo>
                  <a:cubicBezTo>
                    <a:pt x="0" y="0"/>
                    <a:pt x="0" y="0"/>
                    <a:pt x="0" y="0"/>
                  </a:cubicBezTo>
                  <a:cubicBezTo>
                    <a:pt x="0" y="23"/>
                    <a:pt x="19" y="41"/>
                    <a:pt x="41" y="41"/>
                  </a:cubicBezTo>
                  <a:cubicBezTo>
                    <a:pt x="63" y="41"/>
                    <a:pt x="82" y="23"/>
                    <a:pt x="82" y="0"/>
                  </a:cubicBezTo>
                  <a:cubicBezTo>
                    <a:pt x="82" y="0"/>
                    <a:pt x="82" y="0"/>
                    <a:pt x="82" y="0"/>
                  </a:cubicBezTo>
                </a:path>
              </a:pathLst>
            </a:custGeom>
            <a:solidFill>
              <a:srgbClr val="B5CAB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1" name="Freeform 56"/>
            <p:cNvSpPr/>
            <p:nvPr/>
          </p:nvSpPr>
          <p:spPr bwMode="auto">
            <a:xfrm>
              <a:off x="5318" y="1777"/>
              <a:ext cx="61" cy="48"/>
            </a:xfrm>
            <a:custGeom>
              <a:gdLst>
                <a:gd fmla="*/ 33 w 33" name="T0"/>
                <a:gd fmla="*/ 0 h 26" name="T1"/>
                <a:gd fmla="*/ 33 w 33" name="T2"/>
                <a:gd fmla="*/ 0 h 26" name="T3"/>
                <a:gd fmla="*/ 0 w 33" name="T4"/>
                <a:gd fmla="*/ 21 h 26" name="T5"/>
                <a:gd fmla="*/ 33 w 33" name="T6"/>
                <a:gd fmla="*/ 26 h 26" name="T7"/>
                <a:gd fmla="*/ 33 w 33" name="T8"/>
                <a:gd fmla="*/ 0 h 26" name="T9"/>
              </a:gdLst>
              <a:cxnLst>
                <a:cxn ang="0">
                  <a:pos x="T0" y="T1"/>
                </a:cxn>
                <a:cxn ang="0">
                  <a:pos x="T2" y="T3"/>
                </a:cxn>
                <a:cxn ang="0">
                  <a:pos x="T4" y="T5"/>
                </a:cxn>
                <a:cxn ang="0">
                  <a:pos x="T6" y="T7"/>
                </a:cxn>
                <a:cxn ang="0">
                  <a:pos x="T8" y="T9"/>
                </a:cxn>
              </a:cxnLst>
              <a:rect b="b" l="0" r="r" t="0"/>
              <a:pathLst>
                <a:path h="26" w="33">
                  <a:moveTo>
                    <a:pt x="33" y="0"/>
                  </a:moveTo>
                  <a:cubicBezTo>
                    <a:pt x="33" y="0"/>
                    <a:pt x="33" y="0"/>
                    <a:pt x="33" y="0"/>
                  </a:cubicBezTo>
                  <a:cubicBezTo>
                    <a:pt x="0" y="21"/>
                    <a:pt x="0" y="21"/>
                    <a:pt x="0" y="21"/>
                  </a:cubicBezTo>
                  <a:cubicBezTo>
                    <a:pt x="11" y="21"/>
                    <a:pt x="22" y="23"/>
                    <a:pt x="33" y="26"/>
                  </a:cubicBezTo>
                  <a:cubicBezTo>
                    <a:pt x="33" y="0"/>
                    <a:pt x="33" y="0"/>
                    <a:pt x="33" y="0"/>
                  </a:cubicBezTo>
                </a:path>
              </a:pathLst>
            </a:custGeom>
            <a:solidFill>
              <a:srgbClr val="B5CAB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 name="Freeform 57"/>
            <p:cNvSpPr>
              <a:spLocks noEditPoints="1"/>
            </p:cNvSpPr>
            <p:nvPr/>
          </p:nvSpPr>
          <p:spPr bwMode="auto">
            <a:xfrm>
              <a:off x="5099" y="1921"/>
              <a:ext cx="353" cy="72"/>
            </a:xfrm>
            <a:custGeom>
              <a:gdLst>
                <a:gd fmla="*/ 191 w 193" name="T0"/>
                <a:gd fmla="*/ 3 h 39" name="T1"/>
                <a:gd fmla="*/ 191 w 193" name="T2"/>
                <a:gd fmla="*/ 7 h 39" name="T3"/>
                <a:gd fmla="*/ 193 w 193" name="T4"/>
                <a:gd fmla="*/ 5 h 39" name="T5"/>
                <a:gd fmla="*/ 191 w 193" name="T6"/>
                <a:gd fmla="*/ 3 h 39" name="T7"/>
                <a:gd fmla="*/ 33 w 193" name="T8"/>
                <a:gd fmla="*/ 0 h 39" name="T9"/>
                <a:gd fmla="*/ 0 w 193" name="T10"/>
                <a:gd fmla="*/ 39 h 39" name="T11"/>
                <a:gd fmla="*/ 33 w 193" name="T12"/>
                <a:gd fmla="*/ 39 h 39" name="T13"/>
                <a:gd fmla="*/ 33 w 193" name="T14"/>
                <a:gd fmla="*/ 0 h 3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39" w="193">
                  <a:moveTo>
                    <a:pt x="191" y="3"/>
                  </a:moveTo>
                  <a:cubicBezTo>
                    <a:pt x="191" y="7"/>
                    <a:pt x="191" y="7"/>
                    <a:pt x="191" y="7"/>
                  </a:cubicBezTo>
                  <a:cubicBezTo>
                    <a:pt x="193" y="5"/>
                    <a:pt x="193" y="5"/>
                    <a:pt x="193" y="5"/>
                  </a:cubicBezTo>
                  <a:cubicBezTo>
                    <a:pt x="192" y="4"/>
                    <a:pt x="191" y="3"/>
                    <a:pt x="191" y="3"/>
                  </a:cubicBezTo>
                  <a:moveTo>
                    <a:pt x="33" y="0"/>
                  </a:moveTo>
                  <a:cubicBezTo>
                    <a:pt x="20" y="11"/>
                    <a:pt x="8" y="24"/>
                    <a:pt x="0" y="39"/>
                  </a:cubicBezTo>
                  <a:cubicBezTo>
                    <a:pt x="33" y="39"/>
                    <a:pt x="33" y="39"/>
                    <a:pt x="33" y="39"/>
                  </a:cubicBezTo>
                  <a:cubicBezTo>
                    <a:pt x="33" y="0"/>
                    <a:pt x="33" y="0"/>
                    <a:pt x="33" y="0"/>
                  </a:cubicBezTo>
                </a:path>
              </a:pathLst>
            </a:custGeom>
            <a:solidFill>
              <a:srgbClr val="E8E8E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3" name="Freeform 58"/>
            <p:cNvSpPr/>
            <p:nvPr/>
          </p:nvSpPr>
          <p:spPr bwMode="auto">
            <a:xfrm>
              <a:off x="5379" y="1887"/>
              <a:ext cx="69" cy="106"/>
            </a:xfrm>
            <a:custGeom>
              <a:gdLst>
                <a:gd fmla="*/ 0 w 38" name="T0"/>
                <a:gd fmla="*/ 0 h 58" name="T1"/>
                <a:gd fmla="*/ 0 w 38" name="T2"/>
                <a:gd fmla="*/ 58 h 58" name="T3"/>
                <a:gd fmla="*/ 11 w 38" name="T4"/>
                <a:gd fmla="*/ 58 h 58" name="T5"/>
                <a:gd fmla="*/ 38 w 38" name="T6"/>
                <a:gd fmla="*/ 26 h 58" name="T7"/>
                <a:gd fmla="*/ 38 w 38" name="T8"/>
                <a:gd fmla="*/ 22 h 58" name="T9"/>
                <a:gd fmla="*/ 0 w 38" name="T10"/>
                <a:gd fmla="*/ 0 h 58" name="T11"/>
              </a:gdLst>
              <a:cxnLst>
                <a:cxn ang="0">
                  <a:pos x="T0" y="T1"/>
                </a:cxn>
                <a:cxn ang="0">
                  <a:pos x="T2" y="T3"/>
                </a:cxn>
                <a:cxn ang="0">
                  <a:pos x="T4" y="T5"/>
                </a:cxn>
                <a:cxn ang="0">
                  <a:pos x="T6" y="T7"/>
                </a:cxn>
                <a:cxn ang="0">
                  <a:pos x="T8" y="T9"/>
                </a:cxn>
                <a:cxn ang="0">
                  <a:pos x="T10" y="T11"/>
                </a:cxn>
              </a:cxnLst>
              <a:rect b="b" l="0" r="r" t="0"/>
              <a:pathLst>
                <a:path h="57" w="38">
                  <a:moveTo>
                    <a:pt x="0" y="0"/>
                  </a:moveTo>
                  <a:cubicBezTo>
                    <a:pt x="0" y="58"/>
                    <a:pt x="0" y="58"/>
                    <a:pt x="0" y="58"/>
                  </a:cubicBezTo>
                  <a:cubicBezTo>
                    <a:pt x="11" y="58"/>
                    <a:pt x="11" y="58"/>
                    <a:pt x="11" y="58"/>
                  </a:cubicBezTo>
                  <a:cubicBezTo>
                    <a:pt x="38" y="26"/>
                    <a:pt x="38" y="26"/>
                    <a:pt x="38" y="26"/>
                  </a:cubicBezTo>
                  <a:cubicBezTo>
                    <a:pt x="38" y="22"/>
                    <a:pt x="38" y="22"/>
                    <a:pt x="38" y="22"/>
                  </a:cubicBezTo>
                  <a:cubicBezTo>
                    <a:pt x="26" y="13"/>
                    <a:pt x="13" y="5"/>
                    <a:pt x="0" y="0"/>
                  </a:cubicBezTo>
                </a:path>
              </a:pathLst>
            </a:custGeom>
            <a:solidFill>
              <a:srgbClr val="9C9C9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4" name="Freeform 59"/>
            <p:cNvSpPr/>
            <p:nvPr/>
          </p:nvSpPr>
          <p:spPr bwMode="auto">
            <a:xfrm>
              <a:off x="5160" y="1885"/>
              <a:ext cx="69" cy="108"/>
            </a:xfrm>
            <a:custGeom>
              <a:gdLst>
                <a:gd fmla="*/ 38 w 38" name="T0"/>
                <a:gd fmla="*/ 0 h 59" name="T1"/>
                <a:gd fmla="*/ 0 w 38" name="T2"/>
                <a:gd fmla="*/ 20 h 59" name="T3"/>
                <a:gd fmla="*/ 0 w 38" name="T4"/>
                <a:gd fmla="*/ 59 h 59" name="T5"/>
                <a:gd fmla="*/ 38 w 38" name="T6"/>
                <a:gd fmla="*/ 59 h 59" name="T7"/>
                <a:gd fmla="*/ 38 w 38" name="T8"/>
                <a:gd fmla="*/ 0 h 59" name="T9"/>
              </a:gdLst>
              <a:cxnLst>
                <a:cxn ang="0">
                  <a:pos x="T0" y="T1"/>
                </a:cxn>
                <a:cxn ang="0">
                  <a:pos x="T2" y="T3"/>
                </a:cxn>
                <a:cxn ang="0">
                  <a:pos x="T4" y="T5"/>
                </a:cxn>
                <a:cxn ang="0">
                  <a:pos x="T6" y="T7"/>
                </a:cxn>
                <a:cxn ang="0">
                  <a:pos x="T8" y="T9"/>
                </a:cxn>
              </a:cxnLst>
              <a:rect b="b" l="0" r="r" t="0"/>
              <a:pathLst>
                <a:path h="59" w="38">
                  <a:moveTo>
                    <a:pt x="38" y="0"/>
                  </a:moveTo>
                  <a:cubicBezTo>
                    <a:pt x="25" y="5"/>
                    <a:pt x="12" y="12"/>
                    <a:pt x="0" y="20"/>
                  </a:cubicBezTo>
                  <a:cubicBezTo>
                    <a:pt x="0" y="59"/>
                    <a:pt x="0" y="59"/>
                    <a:pt x="0" y="59"/>
                  </a:cubicBezTo>
                  <a:cubicBezTo>
                    <a:pt x="38" y="59"/>
                    <a:pt x="38" y="59"/>
                    <a:pt x="38" y="59"/>
                  </a:cubicBezTo>
                  <a:cubicBezTo>
                    <a:pt x="38" y="0"/>
                    <a:pt x="38" y="0"/>
                    <a:pt x="38" y="0"/>
                  </a:cubicBezTo>
                </a:path>
              </a:pathLst>
            </a:custGeom>
            <a:solidFill>
              <a:srgbClr val="9C9C9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5" name="Freeform 60"/>
            <p:cNvSpPr/>
            <p:nvPr/>
          </p:nvSpPr>
          <p:spPr bwMode="auto">
            <a:xfrm>
              <a:off x="5229" y="1876"/>
              <a:ext cx="150" cy="117"/>
            </a:xfrm>
            <a:custGeom>
              <a:gdLst>
                <a:gd fmla="*/ 59 w 82" name="T0"/>
                <a:gd fmla="*/ 0 h 64" name="T1"/>
                <a:gd fmla="*/ 0 w 82" name="T2"/>
                <a:gd fmla="*/ 38 h 64" name="T3"/>
                <a:gd fmla="*/ 0 w 82" name="T4"/>
                <a:gd fmla="*/ 5 h 64" name="T5"/>
                <a:gd fmla="*/ 0 w 82" name="T6"/>
                <a:gd fmla="*/ 5 h 64" name="T7"/>
                <a:gd fmla="*/ 0 w 82" name="T8"/>
                <a:gd fmla="*/ 64 h 64" name="T9"/>
                <a:gd fmla="*/ 82 w 82" name="T10"/>
                <a:gd fmla="*/ 64 h 64" name="T11"/>
                <a:gd fmla="*/ 82 w 82" name="T12"/>
                <a:gd fmla="*/ 6 h 64" name="T13"/>
                <a:gd fmla="*/ 72 w 82" name="T14"/>
                <a:gd fmla="*/ 3 h 64" name="T15"/>
                <a:gd fmla="*/ 0 w 82" name="T16"/>
                <a:gd fmla="*/ 48 h 64" name="T17"/>
                <a:gd fmla="*/ 0 w 82" name="T18"/>
                <a:gd fmla="*/ 44 h 64" name="T19"/>
                <a:gd fmla="*/ 66 w 82" name="T20"/>
                <a:gd fmla="*/ 2 h 64" name="T21"/>
                <a:gd fmla="*/ 59 w 82" name="T22"/>
                <a:gd fmla="*/ 0 h 6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64" w="82">
                  <a:moveTo>
                    <a:pt x="59" y="0"/>
                  </a:moveTo>
                  <a:cubicBezTo>
                    <a:pt x="0" y="38"/>
                    <a:pt x="0" y="38"/>
                    <a:pt x="0" y="38"/>
                  </a:cubicBezTo>
                  <a:cubicBezTo>
                    <a:pt x="0" y="5"/>
                    <a:pt x="0" y="5"/>
                    <a:pt x="0" y="5"/>
                  </a:cubicBezTo>
                  <a:cubicBezTo>
                    <a:pt x="0" y="5"/>
                    <a:pt x="0" y="5"/>
                    <a:pt x="0" y="5"/>
                  </a:cubicBezTo>
                  <a:cubicBezTo>
                    <a:pt x="0" y="64"/>
                    <a:pt x="0" y="64"/>
                    <a:pt x="0" y="64"/>
                  </a:cubicBezTo>
                  <a:cubicBezTo>
                    <a:pt x="82" y="64"/>
                    <a:pt x="82" y="64"/>
                    <a:pt x="82" y="64"/>
                  </a:cubicBezTo>
                  <a:cubicBezTo>
                    <a:pt x="82" y="6"/>
                    <a:pt x="82" y="6"/>
                    <a:pt x="82" y="6"/>
                  </a:cubicBezTo>
                  <a:cubicBezTo>
                    <a:pt x="78" y="5"/>
                    <a:pt x="75" y="4"/>
                    <a:pt x="72" y="3"/>
                  </a:cubicBezTo>
                  <a:cubicBezTo>
                    <a:pt x="0" y="48"/>
                    <a:pt x="0" y="48"/>
                    <a:pt x="0" y="48"/>
                  </a:cubicBezTo>
                  <a:cubicBezTo>
                    <a:pt x="0" y="44"/>
                    <a:pt x="0" y="44"/>
                    <a:pt x="0" y="44"/>
                  </a:cubicBezTo>
                  <a:cubicBezTo>
                    <a:pt x="66" y="2"/>
                    <a:pt x="66" y="2"/>
                    <a:pt x="66" y="2"/>
                  </a:cubicBezTo>
                  <a:cubicBezTo>
                    <a:pt x="64" y="1"/>
                    <a:pt x="62" y="1"/>
                    <a:pt x="59" y="0"/>
                  </a:cubicBezTo>
                </a:path>
              </a:pathLst>
            </a:custGeom>
            <a:solidFill>
              <a:srgbClr val="DEDE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6" name="Freeform 61"/>
            <p:cNvSpPr/>
            <p:nvPr/>
          </p:nvSpPr>
          <p:spPr bwMode="auto">
            <a:xfrm>
              <a:off x="5229" y="1874"/>
              <a:ext cx="108" cy="71"/>
            </a:xfrm>
            <a:custGeom>
              <a:gdLst>
                <a:gd fmla="*/ 41 w 59" name="T0"/>
                <a:gd fmla="*/ 0 h 39" name="T1"/>
                <a:gd fmla="*/ 0 w 59" name="T2"/>
                <a:gd fmla="*/ 6 h 39" name="T3"/>
                <a:gd fmla="*/ 0 w 59" name="T4"/>
                <a:gd fmla="*/ 39 h 39" name="T5"/>
                <a:gd fmla="*/ 59 w 59" name="T6"/>
                <a:gd fmla="*/ 1 h 39" name="T7"/>
                <a:gd fmla="*/ 41 w 59" name="T8"/>
                <a:gd fmla="*/ 0 h 39" name="T9"/>
              </a:gdLst>
              <a:cxnLst>
                <a:cxn ang="0">
                  <a:pos x="T0" y="T1"/>
                </a:cxn>
                <a:cxn ang="0">
                  <a:pos x="T2" y="T3"/>
                </a:cxn>
                <a:cxn ang="0">
                  <a:pos x="T4" y="T5"/>
                </a:cxn>
                <a:cxn ang="0">
                  <a:pos x="T6" y="T7"/>
                </a:cxn>
                <a:cxn ang="0">
                  <a:pos x="T8" y="T9"/>
                </a:cxn>
              </a:cxnLst>
              <a:rect b="b" l="0" r="r" t="0"/>
              <a:pathLst>
                <a:path h="39" w="59">
                  <a:moveTo>
                    <a:pt x="41" y="0"/>
                  </a:moveTo>
                  <a:cubicBezTo>
                    <a:pt x="27" y="0"/>
                    <a:pt x="13" y="2"/>
                    <a:pt x="0" y="6"/>
                  </a:cubicBezTo>
                  <a:cubicBezTo>
                    <a:pt x="0" y="39"/>
                    <a:pt x="0" y="39"/>
                    <a:pt x="0" y="39"/>
                  </a:cubicBezTo>
                  <a:cubicBezTo>
                    <a:pt x="59" y="1"/>
                    <a:pt x="59" y="1"/>
                    <a:pt x="59" y="1"/>
                  </a:cubicBezTo>
                  <a:cubicBezTo>
                    <a:pt x="53" y="0"/>
                    <a:pt x="47" y="0"/>
                    <a:pt x="41" y="0"/>
                  </a:cubicBezTo>
                </a:path>
              </a:pathLst>
            </a:custGeom>
            <a:solidFill>
              <a:srgbClr val="B5CAB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7" name="Freeform 62"/>
            <p:cNvSpPr/>
            <p:nvPr/>
          </p:nvSpPr>
          <p:spPr bwMode="auto">
            <a:xfrm>
              <a:off x="5229" y="1879"/>
              <a:ext cx="131" cy="84"/>
            </a:xfrm>
            <a:custGeom>
              <a:gdLst>
                <a:gd fmla="*/ 66 w 72" name="T0"/>
                <a:gd fmla="*/ 0 h 46" name="T1"/>
                <a:gd fmla="*/ 0 w 72" name="T2"/>
                <a:gd fmla="*/ 42 h 46" name="T3"/>
                <a:gd fmla="*/ 0 w 72" name="T4"/>
                <a:gd fmla="*/ 46 h 46" name="T5"/>
                <a:gd fmla="*/ 72 w 72" name="T6"/>
                <a:gd fmla="*/ 1 h 46" name="T7"/>
                <a:gd fmla="*/ 66 w 72" name="T8"/>
                <a:gd fmla="*/ 0 h 46" name="T9"/>
              </a:gdLst>
              <a:cxnLst>
                <a:cxn ang="0">
                  <a:pos x="T0" y="T1"/>
                </a:cxn>
                <a:cxn ang="0">
                  <a:pos x="T2" y="T3"/>
                </a:cxn>
                <a:cxn ang="0">
                  <a:pos x="T4" y="T5"/>
                </a:cxn>
                <a:cxn ang="0">
                  <a:pos x="T6" y="T7"/>
                </a:cxn>
                <a:cxn ang="0">
                  <a:pos x="T8" y="T9"/>
                </a:cxn>
              </a:cxnLst>
              <a:rect b="b" l="0" r="r" t="0"/>
              <a:pathLst>
                <a:path h="46" w="72">
                  <a:moveTo>
                    <a:pt x="66" y="0"/>
                  </a:moveTo>
                  <a:cubicBezTo>
                    <a:pt x="0" y="42"/>
                    <a:pt x="0" y="42"/>
                    <a:pt x="0" y="42"/>
                  </a:cubicBezTo>
                  <a:cubicBezTo>
                    <a:pt x="0" y="46"/>
                    <a:pt x="0" y="46"/>
                    <a:pt x="0" y="46"/>
                  </a:cubicBezTo>
                  <a:cubicBezTo>
                    <a:pt x="72" y="1"/>
                    <a:pt x="72" y="1"/>
                    <a:pt x="72" y="1"/>
                  </a:cubicBezTo>
                  <a:cubicBezTo>
                    <a:pt x="70" y="0"/>
                    <a:pt x="68" y="0"/>
                    <a:pt x="66" y="0"/>
                  </a:cubicBezTo>
                </a:path>
              </a:pathLst>
            </a:custGeom>
            <a:solidFill>
              <a:srgbClr val="B5CAB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8" name="Freeform 63"/>
            <p:cNvSpPr/>
            <p:nvPr/>
          </p:nvSpPr>
          <p:spPr bwMode="auto">
            <a:xfrm>
              <a:off x="5278" y="1626"/>
              <a:ext cx="51" cy="42"/>
            </a:xfrm>
            <a:custGeom>
              <a:gdLst>
                <a:gd fmla="*/ 29 w 51" name="T0"/>
                <a:gd fmla="*/ 0 h 42" name="T1"/>
                <a:gd fmla="*/ 0 w 51" name="T2"/>
                <a:gd fmla="*/ 0 h 42" name="T3"/>
                <a:gd fmla="*/ 0 w 51" name="T4"/>
                <a:gd fmla="*/ 42 h 42" name="T5"/>
                <a:gd fmla="*/ 0 w 51" name="T6"/>
                <a:gd fmla="*/ 42 h 42" name="T7"/>
                <a:gd fmla="*/ 51 w 51" name="T8"/>
                <a:gd fmla="*/ 42 h 42" name="T9"/>
                <a:gd fmla="*/ 51 w 51" name="T10"/>
                <a:gd fmla="*/ 42 h 42" name="T11"/>
                <a:gd fmla="*/ 51 w 51" name="T12"/>
                <a:gd fmla="*/ 11 h 42" name="T13"/>
                <a:gd fmla="*/ 29 w 51" name="T14"/>
                <a:gd fmla="*/ 0 h 4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2" w="51">
                  <a:moveTo>
                    <a:pt x="29" y="0"/>
                  </a:moveTo>
                  <a:lnTo>
                    <a:pt x="0" y="0"/>
                  </a:lnTo>
                  <a:lnTo>
                    <a:pt x="0" y="42"/>
                  </a:lnTo>
                  <a:lnTo>
                    <a:pt x="0" y="42"/>
                  </a:lnTo>
                  <a:lnTo>
                    <a:pt x="51" y="42"/>
                  </a:lnTo>
                  <a:lnTo>
                    <a:pt x="51" y="42"/>
                  </a:lnTo>
                  <a:lnTo>
                    <a:pt x="51" y="11"/>
                  </a:lnTo>
                  <a:lnTo>
                    <a:pt x="29" y="0"/>
                  </a:lnTo>
                  <a:close/>
                </a:path>
              </a:pathLst>
            </a:custGeom>
            <a:solidFill>
              <a:srgbClr val="E6DCD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9" name="Freeform 64"/>
            <p:cNvSpPr/>
            <p:nvPr/>
          </p:nvSpPr>
          <p:spPr bwMode="auto">
            <a:xfrm>
              <a:off x="5278" y="1626"/>
              <a:ext cx="51" cy="42"/>
            </a:xfrm>
            <a:custGeom>
              <a:gdLst>
                <a:gd fmla="*/ 29 w 51" name="T0"/>
                <a:gd fmla="*/ 0 h 42" name="T1"/>
                <a:gd fmla="*/ 0 w 51" name="T2"/>
                <a:gd fmla="*/ 0 h 42" name="T3"/>
                <a:gd fmla="*/ 0 w 51" name="T4"/>
                <a:gd fmla="*/ 42 h 42" name="T5"/>
                <a:gd fmla="*/ 0 w 51" name="T6"/>
                <a:gd fmla="*/ 42 h 42" name="T7"/>
                <a:gd fmla="*/ 51 w 51" name="T8"/>
                <a:gd fmla="*/ 42 h 42" name="T9"/>
                <a:gd fmla="*/ 51 w 51" name="T10"/>
                <a:gd fmla="*/ 42 h 42" name="T11"/>
                <a:gd fmla="*/ 51 w 51" name="T12"/>
                <a:gd fmla="*/ 11 h 42" name="T13"/>
                <a:gd fmla="*/ 29 w 51" name="T14"/>
                <a:gd fmla="*/ 0 h 4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2" w="51">
                  <a:moveTo>
                    <a:pt x="29" y="0"/>
                  </a:moveTo>
                  <a:lnTo>
                    <a:pt x="0" y="0"/>
                  </a:lnTo>
                  <a:lnTo>
                    <a:pt x="0" y="42"/>
                  </a:lnTo>
                  <a:lnTo>
                    <a:pt x="0" y="42"/>
                  </a:lnTo>
                  <a:lnTo>
                    <a:pt x="51" y="42"/>
                  </a:lnTo>
                  <a:lnTo>
                    <a:pt x="51" y="42"/>
                  </a:lnTo>
                  <a:lnTo>
                    <a:pt x="51" y="11"/>
                  </a:lnTo>
                  <a:lnTo>
                    <a:pt x="29"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0" name="Freeform 65"/>
            <p:cNvSpPr/>
            <p:nvPr/>
          </p:nvSpPr>
          <p:spPr bwMode="auto">
            <a:xfrm>
              <a:off x="5307" y="1626"/>
              <a:ext cx="22" cy="11"/>
            </a:xfrm>
            <a:custGeom>
              <a:gdLst>
                <a:gd fmla="*/ 22 w 22" name="T0"/>
                <a:gd fmla="*/ 0 h 11" name="T1"/>
                <a:gd fmla="*/ 0 w 22" name="T2"/>
                <a:gd fmla="*/ 0 h 11" name="T3"/>
                <a:gd fmla="*/ 22 w 22" name="T4"/>
                <a:gd fmla="*/ 11 h 11" name="T5"/>
                <a:gd fmla="*/ 22 w 22" name="T6"/>
                <a:gd fmla="*/ 0 h 11" name="T7"/>
              </a:gdLst>
              <a:cxnLst>
                <a:cxn ang="0">
                  <a:pos x="T0" y="T1"/>
                </a:cxn>
                <a:cxn ang="0">
                  <a:pos x="T2" y="T3"/>
                </a:cxn>
                <a:cxn ang="0">
                  <a:pos x="T4" y="T5"/>
                </a:cxn>
                <a:cxn ang="0">
                  <a:pos x="T6" y="T7"/>
                </a:cxn>
              </a:cxnLst>
              <a:rect b="b" l="0" r="r" t="0"/>
              <a:pathLst>
                <a:path h="11" w="22">
                  <a:moveTo>
                    <a:pt x="22" y="0"/>
                  </a:moveTo>
                  <a:lnTo>
                    <a:pt x="0" y="0"/>
                  </a:lnTo>
                  <a:lnTo>
                    <a:pt x="22" y="11"/>
                  </a:lnTo>
                  <a:lnTo>
                    <a:pt x="22" y="0"/>
                  </a:lnTo>
                  <a:close/>
                </a:path>
              </a:pathLst>
            </a:custGeom>
            <a:solidFill>
              <a:srgbClr val="E0D2C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1" name="Freeform 66"/>
            <p:cNvSpPr/>
            <p:nvPr/>
          </p:nvSpPr>
          <p:spPr bwMode="auto">
            <a:xfrm>
              <a:off x="5307" y="1626"/>
              <a:ext cx="22" cy="11"/>
            </a:xfrm>
            <a:custGeom>
              <a:gdLst>
                <a:gd fmla="*/ 22 w 22" name="T0"/>
                <a:gd fmla="*/ 0 h 11" name="T1"/>
                <a:gd fmla="*/ 0 w 22" name="T2"/>
                <a:gd fmla="*/ 0 h 11" name="T3"/>
                <a:gd fmla="*/ 22 w 22" name="T4"/>
                <a:gd fmla="*/ 11 h 11" name="T5"/>
                <a:gd fmla="*/ 22 w 22" name="T6"/>
                <a:gd fmla="*/ 0 h 11" name="T7"/>
              </a:gdLst>
              <a:cxnLst>
                <a:cxn ang="0">
                  <a:pos x="T0" y="T1"/>
                </a:cxn>
                <a:cxn ang="0">
                  <a:pos x="T2" y="T3"/>
                </a:cxn>
                <a:cxn ang="0">
                  <a:pos x="T4" y="T5"/>
                </a:cxn>
                <a:cxn ang="0">
                  <a:pos x="T6" y="T7"/>
                </a:cxn>
              </a:cxnLst>
              <a:rect b="b" l="0" r="r" t="0"/>
              <a:pathLst>
                <a:path h="11" w="22">
                  <a:moveTo>
                    <a:pt x="22" y="0"/>
                  </a:moveTo>
                  <a:lnTo>
                    <a:pt x="0" y="0"/>
                  </a:lnTo>
                  <a:lnTo>
                    <a:pt x="22" y="11"/>
                  </a:lnTo>
                  <a:lnTo>
                    <a:pt x="22"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2" name="Freeform 67"/>
            <p:cNvSpPr/>
            <p:nvPr/>
          </p:nvSpPr>
          <p:spPr bwMode="auto">
            <a:xfrm>
              <a:off x="5444" y="1640"/>
              <a:ext cx="181" cy="84"/>
            </a:xfrm>
            <a:custGeom>
              <a:gdLst>
                <a:gd fmla="*/ 99 w 99" name="T0"/>
                <a:gd fmla="*/ 0 h 46" name="T1"/>
                <a:gd fmla="*/ 0 w 99" name="T2"/>
                <a:gd fmla="*/ 15 h 46" name="T3"/>
                <a:gd fmla="*/ 0 w 99" name="T4"/>
                <a:gd fmla="*/ 15 h 46" name="T5"/>
                <a:gd fmla="*/ 0 w 99" name="T6"/>
                <a:gd fmla="*/ 46 h 46" name="T7"/>
                <a:gd fmla="*/ 2 w 99" name="T8"/>
                <a:gd fmla="*/ 46 h 46" name="T9"/>
                <a:gd fmla="*/ 23 w 99" name="T10"/>
                <a:gd fmla="*/ 46 h 46" name="T11"/>
                <a:gd fmla="*/ 23 w 99" name="T12"/>
                <a:gd fmla="*/ 43 h 46" name="T13"/>
                <a:gd fmla="*/ 23 w 99" name="T14"/>
                <a:gd fmla="*/ 16 h 46" name="T15"/>
                <a:gd fmla="*/ 99 w 99" name="T16"/>
                <a:gd fmla="*/ 16 h 46" name="T17"/>
                <a:gd fmla="*/ 99 w 99" name="T18"/>
                <a:gd fmla="*/ 0 h 4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6" w="99">
                  <a:moveTo>
                    <a:pt x="99" y="0"/>
                  </a:moveTo>
                  <a:cubicBezTo>
                    <a:pt x="60" y="13"/>
                    <a:pt x="17" y="15"/>
                    <a:pt x="0" y="15"/>
                  </a:cubicBezTo>
                  <a:cubicBezTo>
                    <a:pt x="0" y="15"/>
                    <a:pt x="0" y="15"/>
                    <a:pt x="0" y="15"/>
                  </a:cubicBezTo>
                  <a:cubicBezTo>
                    <a:pt x="0" y="46"/>
                    <a:pt x="0" y="46"/>
                    <a:pt x="0" y="46"/>
                  </a:cubicBezTo>
                  <a:cubicBezTo>
                    <a:pt x="0" y="46"/>
                    <a:pt x="1" y="46"/>
                    <a:pt x="2" y="46"/>
                  </a:cubicBezTo>
                  <a:cubicBezTo>
                    <a:pt x="7" y="46"/>
                    <a:pt x="15" y="46"/>
                    <a:pt x="23" y="46"/>
                  </a:cubicBezTo>
                  <a:cubicBezTo>
                    <a:pt x="23" y="45"/>
                    <a:pt x="23" y="44"/>
                    <a:pt x="23" y="43"/>
                  </a:cubicBezTo>
                  <a:cubicBezTo>
                    <a:pt x="23" y="16"/>
                    <a:pt x="23" y="16"/>
                    <a:pt x="23" y="16"/>
                  </a:cubicBezTo>
                  <a:cubicBezTo>
                    <a:pt x="99" y="16"/>
                    <a:pt x="99" y="16"/>
                    <a:pt x="99" y="16"/>
                  </a:cubicBezTo>
                  <a:cubicBezTo>
                    <a:pt x="99" y="0"/>
                    <a:pt x="99" y="0"/>
                    <a:pt x="99" y="0"/>
                  </a:cubicBezTo>
                </a:path>
              </a:pathLst>
            </a:custGeom>
            <a:solidFill>
              <a:srgbClr val="9C9C9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3" name="Freeform 68"/>
            <p:cNvSpPr/>
            <p:nvPr/>
          </p:nvSpPr>
          <p:spPr bwMode="auto">
            <a:xfrm>
              <a:off x="4890" y="1668"/>
              <a:ext cx="293" cy="325"/>
            </a:xfrm>
            <a:custGeom>
              <a:gdLst>
                <a:gd fmla="*/ 150 w 161" name="T0"/>
                <a:gd fmla="*/ 0 h 178" name="T1"/>
                <a:gd fmla="*/ 150 w 161" name="T2"/>
                <a:gd fmla="*/ 0 h 178" name="T3"/>
                <a:gd fmla="*/ 148 w 161" name="T4"/>
                <a:gd fmla="*/ 1 h 178" name="T5"/>
                <a:gd fmla="*/ 46 w 161" name="T6"/>
                <a:gd fmla="*/ 65 h 178" name="T7"/>
                <a:gd fmla="*/ 14 w 161" name="T8"/>
                <a:gd fmla="*/ 177 h 178" name="T9"/>
                <a:gd fmla="*/ 14 w 161" name="T10"/>
                <a:gd fmla="*/ 178 h 178" name="T11"/>
                <a:gd fmla="*/ 53 w 161" name="T12"/>
                <a:gd fmla="*/ 178 h 178" name="T13"/>
                <a:gd fmla="*/ 43 w 161" name="T14"/>
                <a:gd fmla="*/ 165 h 178" name="T15"/>
                <a:gd fmla="*/ 68 w 161" name="T16"/>
                <a:gd fmla="*/ 87 h 178" name="T17"/>
                <a:gd fmla="*/ 148 w 161" name="T18"/>
                <a:gd fmla="*/ 35 h 178" name="T19"/>
                <a:gd fmla="*/ 161 w 161" name="T20"/>
                <a:gd fmla="*/ 29 h 178" name="T21"/>
                <a:gd fmla="*/ 150 w 161" name="T22"/>
                <a:gd fmla="*/ 0 h 178"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78" w="161">
                  <a:moveTo>
                    <a:pt x="150" y="0"/>
                  </a:moveTo>
                  <a:cubicBezTo>
                    <a:pt x="150" y="0"/>
                    <a:pt x="150" y="0"/>
                    <a:pt x="150" y="0"/>
                  </a:cubicBezTo>
                  <a:cubicBezTo>
                    <a:pt x="149" y="0"/>
                    <a:pt x="149" y="0"/>
                    <a:pt x="148" y="1"/>
                  </a:cubicBezTo>
                  <a:cubicBezTo>
                    <a:pt x="128" y="9"/>
                    <a:pt x="81" y="31"/>
                    <a:pt x="46" y="65"/>
                  </a:cubicBezTo>
                  <a:cubicBezTo>
                    <a:pt x="0" y="110"/>
                    <a:pt x="3" y="151"/>
                    <a:pt x="14" y="177"/>
                  </a:cubicBezTo>
                  <a:cubicBezTo>
                    <a:pt x="14" y="177"/>
                    <a:pt x="14" y="178"/>
                    <a:pt x="14" y="178"/>
                  </a:cubicBezTo>
                  <a:cubicBezTo>
                    <a:pt x="53" y="178"/>
                    <a:pt x="53" y="178"/>
                    <a:pt x="53" y="178"/>
                  </a:cubicBezTo>
                  <a:cubicBezTo>
                    <a:pt x="48" y="175"/>
                    <a:pt x="45" y="170"/>
                    <a:pt x="43" y="165"/>
                  </a:cubicBezTo>
                  <a:cubicBezTo>
                    <a:pt x="33" y="140"/>
                    <a:pt x="41" y="114"/>
                    <a:pt x="68" y="87"/>
                  </a:cubicBezTo>
                  <a:cubicBezTo>
                    <a:pt x="93" y="62"/>
                    <a:pt x="127" y="44"/>
                    <a:pt x="148" y="35"/>
                  </a:cubicBezTo>
                  <a:cubicBezTo>
                    <a:pt x="153" y="32"/>
                    <a:pt x="158" y="31"/>
                    <a:pt x="161" y="29"/>
                  </a:cubicBezTo>
                  <a:cubicBezTo>
                    <a:pt x="150" y="0"/>
                    <a:pt x="150" y="0"/>
                    <a:pt x="150" y="0"/>
                  </a:cubicBezTo>
                </a:path>
              </a:pathLst>
            </a:custGeom>
            <a:solidFill>
              <a:srgbClr val="9C9C9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4" name="Freeform 69"/>
            <p:cNvSpPr/>
            <p:nvPr/>
          </p:nvSpPr>
          <p:spPr bwMode="auto">
            <a:xfrm>
              <a:off x="5034" y="1814"/>
              <a:ext cx="454" cy="179"/>
            </a:xfrm>
            <a:custGeom>
              <a:gdLst>
                <a:gd fmla="*/ 148 w 249" name="T0"/>
                <a:gd fmla="*/ 0 h 98" name="T1"/>
                <a:gd fmla="*/ 107 w 249" name="T2"/>
                <a:gd fmla="*/ 5 h 98" name="T3"/>
                <a:gd fmla="*/ 107 w 249" name="T4"/>
                <a:gd fmla="*/ 5 h 98" name="T5"/>
                <a:gd fmla="*/ 69 w 249" name="T6"/>
                <a:gd fmla="*/ 21 h 98" name="T7"/>
                <a:gd fmla="*/ 0 w 249" name="T8"/>
                <a:gd fmla="*/ 98 h 98" name="T9"/>
                <a:gd fmla="*/ 36 w 249" name="T10"/>
                <a:gd fmla="*/ 98 h 98" name="T11"/>
                <a:gd fmla="*/ 69 w 249" name="T12"/>
                <a:gd fmla="*/ 59 h 98" name="T13"/>
                <a:gd fmla="*/ 107 w 249" name="T14"/>
                <a:gd fmla="*/ 39 h 98" name="T15"/>
                <a:gd fmla="*/ 107 w 249" name="T16"/>
                <a:gd fmla="*/ 39 h 98" name="T17"/>
                <a:gd fmla="*/ 107 w 249" name="T18"/>
                <a:gd fmla="*/ 39 h 98" name="T19"/>
                <a:gd fmla="*/ 148 w 249" name="T20"/>
                <a:gd fmla="*/ 33 h 98" name="T21"/>
                <a:gd fmla="*/ 166 w 249" name="T22"/>
                <a:gd fmla="*/ 34 h 98" name="T23"/>
                <a:gd fmla="*/ 173 w 249" name="T24"/>
                <a:gd fmla="*/ 36 h 98" name="T25"/>
                <a:gd fmla="*/ 179 w 249" name="T26"/>
                <a:gd fmla="*/ 37 h 98" name="T27"/>
                <a:gd fmla="*/ 189 w 249" name="T28"/>
                <a:gd fmla="*/ 40 h 98" name="T29"/>
                <a:gd fmla="*/ 227 w 249" name="T30"/>
                <a:gd fmla="*/ 62 h 98" name="T31"/>
                <a:gd fmla="*/ 229 w 249" name="T32"/>
                <a:gd fmla="*/ 64 h 98" name="T33"/>
                <a:gd fmla="*/ 249 w 249" name="T34"/>
                <a:gd fmla="*/ 38 h 98" name="T35"/>
                <a:gd fmla="*/ 227 w 249" name="T36"/>
                <a:gd fmla="*/ 22 h 98" name="T37"/>
                <a:gd fmla="*/ 189 w 249" name="T38"/>
                <a:gd fmla="*/ 6 h 98" name="T39"/>
                <a:gd fmla="*/ 156 w 249" name="T40"/>
                <a:gd fmla="*/ 1 h 98" name="T41"/>
                <a:gd fmla="*/ 148 w 249" name="T42"/>
                <a:gd fmla="*/ 0 h 98"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98" w="249">
                  <a:moveTo>
                    <a:pt x="148" y="0"/>
                  </a:moveTo>
                  <a:cubicBezTo>
                    <a:pt x="134" y="0"/>
                    <a:pt x="120" y="2"/>
                    <a:pt x="107" y="5"/>
                  </a:cubicBezTo>
                  <a:cubicBezTo>
                    <a:pt x="107" y="5"/>
                    <a:pt x="107" y="5"/>
                    <a:pt x="107" y="5"/>
                  </a:cubicBezTo>
                  <a:cubicBezTo>
                    <a:pt x="94" y="9"/>
                    <a:pt x="81" y="14"/>
                    <a:pt x="69" y="21"/>
                  </a:cubicBezTo>
                  <a:cubicBezTo>
                    <a:pt x="39" y="38"/>
                    <a:pt x="14" y="65"/>
                    <a:pt x="0" y="98"/>
                  </a:cubicBezTo>
                  <a:cubicBezTo>
                    <a:pt x="36" y="98"/>
                    <a:pt x="36" y="98"/>
                    <a:pt x="36" y="98"/>
                  </a:cubicBezTo>
                  <a:cubicBezTo>
                    <a:pt x="44" y="83"/>
                    <a:pt x="56" y="70"/>
                    <a:pt x="69" y="59"/>
                  </a:cubicBezTo>
                  <a:cubicBezTo>
                    <a:pt x="81" y="51"/>
                    <a:pt x="94" y="44"/>
                    <a:pt x="107" y="39"/>
                  </a:cubicBezTo>
                  <a:cubicBezTo>
                    <a:pt x="107" y="39"/>
                    <a:pt x="107" y="39"/>
                    <a:pt x="107" y="39"/>
                  </a:cubicBezTo>
                  <a:cubicBezTo>
                    <a:pt x="107" y="39"/>
                    <a:pt x="107" y="39"/>
                    <a:pt x="107" y="39"/>
                  </a:cubicBezTo>
                  <a:cubicBezTo>
                    <a:pt x="120" y="35"/>
                    <a:pt x="134" y="33"/>
                    <a:pt x="148" y="33"/>
                  </a:cubicBezTo>
                  <a:cubicBezTo>
                    <a:pt x="154" y="33"/>
                    <a:pt x="160" y="33"/>
                    <a:pt x="166" y="34"/>
                  </a:cubicBezTo>
                  <a:cubicBezTo>
                    <a:pt x="169" y="35"/>
                    <a:pt x="171" y="35"/>
                    <a:pt x="173" y="36"/>
                  </a:cubicBezTo>
                  <a:cubicBezTo>
                    <a:pt x="175" y="36"/>
                    <a:pt x="177" y="36"/>
                    <a:pt x="179" y="37"/>
                  </a:cubicBezTo>
                  <a:cubicBezTo>
                    <a:pt x="182" y="38"/>
                    <a:pt x="185" y="39"/>
                    <a:pt x="189" y="40"/>
                  </a:cubicBezTo>
                  <a:cubicBezTo>
                    <a:pt x="202" y="45"/>
                    <a:pt x="215" y="53"/>
                    <a:pt x="227" y="62"/>
                  </a:cubicBezTo>
                  <a:cubicBezTo>
                    <a:pt x="227" y="62"/>
                    <a:pt x="228" y="63"/>
                    <a:pt x="229" y="64"/>
                  </a:cubicBezTo>
                  <a:cubicBezTo>
                    <a:pt x="249" y="38"/>
                    <a:pt x="249" y="38"/>
                    <a:pt x="249" y="38"/>
                  </a:cubicBezTo>
                  <a:cubicBezTo>
                    <a:pt x="242" y="32"/>
                    <a:pt x="235" y="27"/>
                    <a:pt x="227" y="22"/>
                  </a:cubicBezTo>
                  <a:cubicBezTo>
                    <a:pt x="215" y="15"/>
                    <a:pt x="202" y="10"/>
                    <a:pt x="189" y="6"/>
                  </a:cubicBezTo>
                  <a:cubicBezTo>
                    <a:pt x="178" y="3"/>
                    <a:pt x="167" y="1"/>
                    <a:pt x="156" y="1"/>
                  </a:cubicBezTo>
                  <a:cubicBezTo>
                    <a:pt x="153" y="0"/>
                    <a:pt x="150" y="0"/>
                    <a:pt x="148" y="0"/>
                  </a:cubicBezTo>
                </a:path>
              </a:pathLst>
            </a:custGeom>
            <a:solidFill>
              <a:srgbClr val="9C9C9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5" name="Freeform 70"/>
            <p:cNvSpPr>
              <a:spLocks noEditPoints="1"/>
            </p:cNvSpPr>
            <p:nvPr/>
          </p:nvSpPr>
          <p:spPr bwMode="auto">
            <a:xfrm>
              <a:off x="5329" y="1615"/>
              <a:ext cx="1192" cy="378"/>
            </a:xfrm>
            <a:custGeom>
              <a:gdLst>
                <a:gd fmla="*/ 191 w 653" name="T0"/>
                <a:gd fmla="*/ 0 h 207" name="T1"/>
                <a:gd fmla="*/ 0 w 653" name="T2"/>
                <a:gd fmla="*/ 0 h 207" name="T3"/>
                <a:gd fmla="*/ 0 w 653" name="T4"/>
                <a:gd fmla="*/ 5 h 207" name="T5"/>
                <a:gd fmla="*/ 9 w 653" name="T6"/>
                <a:gd fmla="*/ 5 h 207" name="T7"/>
                <a:gd fmla="*/ 17 w 653" name="T8"/>
                <a:gd fmla="*/ 6 h 207" name="T9"/>
                <a:gd fmla="*/ 162 w 653" name="T10"/>
                <a:gd fmla="*/ 6 h 207" name="T11"/>
                <a:gd fmla="*/ 162 w 653" name="T12"/>
                <a:gd fmla="*/ 2 h 207" name="T13"/>
                <a:gd fmla="*/ 171 w 653" name="T14"/>
                <a:gd fmla="*/ 2 h 207" name="T15"/>
                <a:gd fmla="*/ 171 w 653" name="T16"/>
                <a:gd fmla="*/ 6 h 207" name="T17"/>
                <a:gd fmla="*/ 180 w 653" name="T18"/>
                <a:gd fmla="*/ 6 h 207" name="T19"/>
                <a:gd fmla="*/ 191 w 653" name="T20"/>
                <a:gd fmla="*/ 0 h 207" name="T21"/>
                <a:gd fmla="*/ 495 w 653" name="T22"/>
                <a:gd fmla="*/ 0 h 207" name="T23"/>
                <a:gd fmla="*/ 237 w 653" name="T24"/>
                <a:gd fmla="*/ 0 h 207" name="T25"/>
                <a:gd fmla="*/ 233 w 653" name="T26"/>
                <a:gd fmla="*/ 5 h 207" name="T27"/>
                <a:gd fmla="*/ 296 w 653" name="T28"/>
                <a:gd fmla="*/ 5 h 207" name="T29"/>
                <a:gd fmla="*/ 296 w 653" name="T30"/>
                <a:gd fmla="*/ 6 h 207" name="T31"/>
                <a:gd fmla="*/ 315 w 653" name="T32"/>
                <a:gd fmla="*/ 6 h 207" name="T33"/>
                <a:gd fmla="*/ 316 w 653" name="T34"/>
                <a:gd fmla="*/ 5 h 207" name="T35"/>
                <a:gd fmla="*/ 340 w 653" name="T36"/>
                <a:gd fmla="*/ 5 h 207" name="T37"/>
                <a:gd fmla="*/ 340 w 653" name="T38"/>
                <a:gd fmla="*/ 6 h 207" name="T39"/>
                <a:gd fmla="*/ 495 w 653" name="T40"/>
                <a:gd fmla="*/ 6 h 207" name="T41"/>
                <a:gd fmla="*/ 647 w 653" name="T42"/>
                <a:gd fmla="*/ 158 h 207" name="T43"/>
                <a:gd fmla="*/ 647 w 653" name="T44"/>
                <a:gd fmla="*/ 207 h 207" name="T45"/>
                <a:gd fmla="*/ 653 w 653" name="T46"/>
                <a:gd fmla="*/ 207 h 207" name="T47"/>
                <a:gd fmla="*/ 653 w 653" name="T48"/>
                <a:gd fmla="*/ 158 h 207" name="T49"/>
                <a:gd fmla="*/ 495 w 653" name="T50"/>
                <a:gd fmla="*/ 0 h 207"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206" w="653">
                  <a:moveTo>
                    <a:pt x="191" y="0"/>
                  </a:moveTo>
                  <a:cubicBezTo>
                    <a:pt x="0" y="0"/>
                    <a:pt x="0" y="0"/>
                    <a:pt x="0" y="0"/>
                  </a:cubicBezTo>
                  <a:cubicBezTo>
                    <a:pt x="0" y="5"/>
                    <a:pt x="0" y="5"/>
                    <a:pt x="0" y="5"/>
                  </a:cubicBezTo>
                  <a:cubicBezTo>
                    <a:pt x="9" y="5"/>
                    <a:pt x="9" y="5"/>
                    <a:pt x="9" y="5"/>
                  </a:cubicBezTo>
                  <a:cubicBezTo>
                    <a:pt x="12" y="5"/>
                    <a:pt x="15" y="5"/>
                    <a:pt x="17" y="6"/>
                  </a:cubicBezTo>
                  <a:cubicBezTo>
                    <a:pt x="162" y="6"/>
                    <a:pt x="162" y="6"/>
                    <a:pt x="162" y="6"/>
                  </a:cubicBezTo>
                  <a:cubicBezTo>
                    <a:pt x="162" y="2"/>
                    <a:pt x="162" y="2"/>
                    <a:pt x="162" y="2"/>
                  </a:cubicBezTo>
                  <a:cubicBezTo>
                    <a:pt x="171" y="2"/>
                    <a:pt x="171" y="2"/>
                    <a:pt x="171" y="2"/>
                  </a:cubicBezTo>
                  <a:cubicBezTo>
                    <a:pt x="171" y="6"/>
                    <a:pt x="171" y="6"/>
                    <a:pt x="171" y="6"/>
                  </a:cubicBezTo>
                  <a:cubicBezTo>
                    <a:pt x="180" y="6"/>
                    <a:pt x="180" y="6"/>
                    <a:pt x="180" y="6"/>
                  </a:cubicBezTo>
                  <a:cubicBezTo>
                    <a:pt x="184" y="4"/>
                    <a:pt x="188" y="2"/>
                    <a:pt x="191" y="0"/>
                  </a:cubicBezTo>
                  <a:moveTo>
                    <a:pt x="495" y="0"/>
                  </a:moveTo>
                  <a:cubicBezTo>
                    <a:pt x="237" y="0"/>
                    <a:pt x="237" y="0"/>
                    <a:pt x="237" y="0"/>
                  </a:cubicBezTo>
                  <a:cubicBezTo>
                    <a:pt x="236" y="1"/>
                    <a:pt x="235" y="3"/>
                    <a:pt x="233" y="5"/>
                  </a:cubicBezTo>
                  <a:cubicBezTo>
                    <a:pt x="296" y="5"/>
                    <a:pt x="296" y="5"/>
                    <a:pt x="296" y="5"/>
                  </a:cubicBezTo>
                  <a:cubicBezTo>
                    <a:pt x="296" y="6"/>
                    <a:pt x="296" y="6"/>
                    <a:pt x="296" y="6"/>
                  </a:cubicBezTo>
                  <a:cubicBezTo>
                    <a:pt x="315" y="6"/>
                    <a:pt x="315" y="6"/>
                    <a:pt x="315" y="6"/>
                  </a:cubicBezTo>
                  <a:cubicBezTo>
                    <a:pt x="316" y="5"/>
                    <a:pt x="316" y="5"/>
                    <a:pt x="316" y="5"/>
                  </a:cubicBezTo>
                  <a:cubicBezTo>
                    <a:pt x="340" y="5"/>
                    <a:pt x="340" y="5"/>
                    <a:pt x="340" y="5"/>
                  </a:cubicBezTo>
                  <a:cubicBezTo>
                    <a:pt x="340" y="6"/>
                    <a:pt x="340" y="6"/>
                    <a:pt x="340" y="6"/>
                  </a:cubicBezTo>
                  <a:cubicBezTo>
                    <a:pt x="495" y="6"/>
                    <a:pt x="495" y="6"/>
                    <a:pt x="495" y="6"/>
                  </a:cubicBezTo>
                  <a:cubicBezTo>
                    <a:pt x="579" y="6"/>
                    <a:pt x="647" y="74"/>
                    <a:pt x="647" y="158"/>
                  </a:cubicBezTo>
                  <a:cubicBezTo>
                    <a:pt x="647" y="207"/>
                    <a:pt x="647" y="207"/>
                    <a:pt x="647" y="207"/>
                  </a:cubicBezTo>
                  <a:cubicBezTo>
                    <a:pt x="653" y="207"/>
                    <a:pt x="653" y="207"/>
                    <a:pt x="653" y="207"/>
                  </a:cubicBezTo>
                  <a:cubicBezTo>
                    <a:pt x="653" y="158"/>
                    <a:pt x="653" y="158"/>
                    <a:pt x="653" y="158"/>
                  </a:cubicBezTo>
                  <a:cubicBezTo>
                    <a:pt x="653" y="71"/>
                    <a:pt x="582" y="0"/>
                    <a:pt x="495" y="0"/>
                  </a:cubicBezTo>
                </a:path>
              </a:pathLst>
            </a:custGeom>
            <a:solidFill>
              <a:srgbClr val="65626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6" name="Freeform 71"/>
            <p:cNvSpPr/>
            <p:nvPr/>
          </p:nvSpPr>
          <p:spPr bwMode="auto">
            <a:xfrm>
              <a:off x="5329" y="1624"/>
              <a:ext cx="31" cy="2"/>
            </a:xfrm>
            <a:custGeom>
              <a:gdLst>
                <a:gd fmla="*/ 9 w 17" name="T0"/>
                <a:gd fmla="*/ 0 h 1" name="T1"/>
                <a:gd fmla="*/ 0 w 17" name="T2"/>
                <a:gd fmla="*/ 0 h 1" name="T3"/>
                <a:gd fmla="*/ 0 w 17" name="T4"/>
                <a:gd fmla="*/ 1 h 1" name="T5"/>
                <a:gd fmla="*/ 17 w 17" name="T6"/>
                <a:gd fmla="*/ 1 h 1" name="T7"/>
                <a:gd fmla="*/ 9 w 17" name="T8"/>
                <a:gd fmla="*/ 0 h 1" name="T9"/>
              </a:gdLst>
              <a:cxnLst>
                <a:cxn ang="0">
                  <a:pos x="T0" y="T1"/>
                </a:cxn>
                <a:cxn ang="0">
                  <a:pos x="T2" y="T3"/>
                </a:cxn>
                <a:cxn ang="0">
                  <a:pos x="T4" y="T5"/>
                </a:cxn>
                <a:cxn ang="0">
                  <a:pos x="T6" y="T7"/>
                </a:cxn>
                <a:cxn ang="0">
                  <a:pos x="T8" y="T9"/>
                </a:cxn>
              </a:cxnLst>
              <a:rect b="b" l="0" r="r" t="0"/>
              <a:pathLst>
                <a:path h="1" w="17">
                  <a:moveTo>
                    <a:pt x="9" y="0"/>
                  </a:moveTo>
                  <a:cubicBezTo>
                    <a:pt x="0" y="0"/>
                    <a:pt x="0" y="0"/>
                    <a:pt x="0" y="0"/>
                  </a:cubicBezTo>
                  <a:cubicBezTo>
                    <a:pt x="0" y="1"/>
                    <a:pt x="0" y="1"/>
                    <a:pt x="0" y="1"/>
                  </a:cubicBezTo>
                  <a:cubicBezTo>
                    <a:pt x="17" y="1"/>
                    <a:pt x="17" y="1"/>
                    <a:pt x="17" y="1"/>
                  </a:cubicBezTo>
                  <a:cubicBezTo>
                    <a:pt x="15" y="0"/>
                    <a:pt x="12" y="0"/>
                    <a:pt x="9" y="0"/>
                  </a:cubicBezTo>
                </a:path>
              </a:pathLst>
            </a:custGeom>
            <a:solidFill>
              <a:srgbClr val="32443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7" name="Freeform 72"/>
            <p:cNvSpPr/>
            <p:nvPr/>
          </p:nvSpPr>
          <p:spPr bwMode="auto">
            <a:xfrm>
              <a:off x="4745" y="1615"/>
              <a:ext cx="533" cy="378"/>
            </a:xfrm>
            <a:custGeom>
              <a:gdLst>
                <a:gd fmla="*/ 292 w 292" name="T0"/>
                <a:gd fmla="*/ 0 h 207" name="T1"/>
                <a:gd fmla="*/ 158 w 292" name="T2"/>
                <a:gd fmla="*/ 0 h 207" name="T3"/>
                <a:gd fmla="*/ 0 w 292" name="T4"/>
                <a:gd fmla="*/ 158 h 207" name="T5"/>
                <a:gd fmla="*/ 0 w 292" name="T6"/>
                <a:gd fmla="*/ 207 h 207" name="T7"/>
                <a:gd fmla="*/ 6 w 292" name="T8"/>
                <a:gd fmla="*/ 207 h 207" name="T9"/>
                <a:gd fmla="*/ 6 w 292" name="T10"/>
                <a:gd fmla="*/ 158 h 207" name="T11"/>
                <a:gd fmla="*/ 158 w 292" name="T12"/>
                <a:gd fmla="*/ 6 h 207" name="T13"/>
                <a:gd fmla="*/ 274 w 292" name="T14"/>
                <a:gd fmla="*/ 6 h 207" name="T15"/>
                <a:gd fmla="*/ 282 w 292" name="T16"/>
                <a:gd fmla="*/ 5 h 207" name="T17"/>
                <a:gd fmla="*/ 292 w 292" name="T18"/>
                <a:gd fmla="*/ 5 h 207" name="T19"/>
                <a:gd fmla="*/ 292 w 292" name="T20"/>
                <a:gd fmla="*/ 0 h 207"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06" w="292">
                  <a:moveTo>
                    <a:pt x="292" y="0"/>
                  </a:moveTo>
                  <a:cubicBezTo>
                    <a:pt x="158" y="0"/>
                    <a:pt x="158" y="0"/>
                    <a:pt x="158" y="0"/>
                  </a:cubicBezTo>
                  <a:cubicBezTo>
                    <a:pt x="71" y="0"/>
                    <a:pt x="0" y="71"/>
                    <a:pt x="0" y="158"/>
                  </a:cubicBezTo>
                  <a:cubicBezTo>
                    <a:pt x="0" y="207"/>
                    <a:pt x="0" y="207"/>
                    <a:pt x="0" y="207"/>
                  </a:cubicBezTo>
                  <a:cubicBezTo>
                    <a:pt x="6" y="207"/>
                    <a:pt x="6" y="207"/>
                    <a:pt x="6" y="207"/>
                  </a:cubicBezTo>
                  <a:cubicBezTo>
                    <a:pt x="6" y="158"/>
                    <a:pt x="6" y="158"/>
                    <a:pt x="6" y="158"/>
                  </a:cubicBezTo>
                  <a:cubicBezTo>
                    <a:pt x="6" y="74"/>
                    <a:pt x="74" y="6"/>
                    <a:pt x="158" y="6"/>
                  </a:cubicBezTo>
                  <a:cubicBezTo>
                    <a:pt x="274" y="6"/>
                    <a:pt x="274" y="6"/>
                    <a:pt x="274" y="6"/>
                  </a:cubicBezTo>
                  <a:cubicBezTo>
                    <a:pt x="277" y="5"/>
                    <a:pt x="280" y="5"/>
                    <a:pt x="282" y="5"/>
                  </a:cubicBezTo>
                  <a:cubicBezTo>
                    <a:pt x="292" y="5"/>
                    <a:pt x="292" y="5"/>
                    <a:pt x="292" y="5"/>
                  </a:cubicBezTo>
                  <a:cubicBezTo>
                    <a:pt x="292" y="0"/>
                    <a:pt x="292" y="0"/>
                    <a:pt x="292" y="0"/>
                  </a:cubicBezTo>
                </a:path>
              </a:pathLst>
            </a:custGeom>
            <a:solidFill>
              <a:srgbClr val="65626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8" name="Freeform 73"/>
            <p:cNvSpPr/>
            <p:nvPr/>
          </p:nvSpPr>
          <p:spPr bwMode="auto">
            <a:xfrm>
              <a:off x="5245" y="1624"/>
              <a:ext cx="33" cy="2"/>
            </a:xfrm>
            <a:custGeom>
              <a:gdLst>
                <a:gd fmla="*/ 18 w 18" name="T0"/>
                <a:gd fmla="*/ 0 h 1" name="T1"/>
                <a:gd fmla="*/ 8 w 18" name="T2"/>
                <a:gd fmla="*/ 0 h 1" name="T3"/>
                <a:gd fmla="*/ 0 w 18" name="T4"/>
                <a:gd fmla="*/ 1 h 1" name="T5"/>
                <a:gd fmla="*/ 18 w 18" name="T6"/>
                <a:gd fmla="*/ 1 h 1" name="T7"/>
                <a:gd fmla="*/ 18 w 18" name="T8"/>
                <a:gd fmla="*/ 0 h 1" name="T9"/>
              </a:gdLst>
              <a:cxnLst>
                <a:cxn ang="0">
                  <a:pos x="T0" y="T1"/>
                </a:cxn>
                <a:cxn ang="0">
                  <a:pos x="T2" y="T3"/>
                </a:cxn>
                <a:cxn ang="0">
                  <a:pos x="T4" y="T5"/>
                </a:cxn>
                <a:cxn ang="0">
                  <a:pos x="T6" y="T7"/>
                </a:cxn>
                <a:cxn ang="0">
                  <a:pos x="T8" y="T9"/>
                </a:cxn>
              </a:cxnLst>
              <a:rect b="b" l="0" r="r" t="0"/>
              <a:pathLst>
                <a:path h="1" w="18">
                  <a:moveTo>
                    <a:pt x="18" y="0"/>
                  </a:moveTo>
                  <a:cubicBezTo>
                    <a:pt x="8" y="0"/>
                    <a:pt x="8" y="0"/>
                    <a:pt x="8" y="0"/>
                  </a:cubicBezTo>
                  <a:cubicBezTo>
                    <a:pt x="6" y="0"/>
                    <a:pt x="3" y="0"/>
                    <a:pt x="0" y="1"/>
                  </a:cubicBezTo>
                  <a:cubicBezTo>
                    <a:pt x="18" y="1"/>
                    <a:pt x="18" y="1"/>
                    <a:pt x="18" y="1"/>
                  </a:cubicBezTo>
                  <a:cubicBezTo>
                    <a:pt x="18" y="0"/>
                    <a:pt x="18" y="0"/>
                    <a:pt x="18" y="0"/>
                  </a:cubicBezTo>
                </a:path>
              </a:pathLst>
            </a:custGeom>
            <a:solidFill>
              <a:srgbClr val="32443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9" name="Freeform 74"/>
            <p:cNvSpPr/>
            <p:nvPr/>
          </p:nvSpPr>
          <p:spPr bwMode="auto">
            <a:xfrm>
              <a:off x="5278" y="1615"/>
              <a:ext cx="29" cy="11"/>
            </a:xfrm>
            <a:custGeom>
              <a:gdLst>
                <a:gd fmla="*/ 9 w 29" name="T0"/>
                <a:gd fmla="*/ 0 h 11" name="T1"/>
                <a:gd fmla="*/ 0 w 29" name="T2"/>
                <a:gd fmla="*/ 0 h 11" name="T3"/>
                <a:gd fmla="*/ 0 w 29" name="T4"/>
                <a:gd fmla="*/ 9 h 11" name="T5"/>
                <a:gd fmla="*/ 0 w 29" name="T6"/>
                <a:gd fmla="*/ 11 h 11" name="T7"/>
                <a:gd fmla="*/ 29 w 29" name="T8"/>
                <a:gd fmla="*/ 11 h 11" name="T9"/>
                <a:gd fmla="*/ 9 w 29" name="T10"/>
                <a:gd fmla="*/ 0 h 11" name="T11"/>
              </a:gdLst>
              <a:cxnLst>
                <a:cxn ang="0">
                  <a:pos x="T0" y="T1"/>
                </a:cxn>
                <a:cxn ang="0">
                  <a:pos x="T2" y="T3"/>
                </a:cxn>
                <a:cxn ang="0">
                  <a:pos x="T4" y="T5"/>
                </a:cxn>
                <a:cxn ang="0">
                  <a:pos x="T6" y="T7"/>
                </a:cxn>
                <a:cxn ang="0">
                  <a:pos x="T8" y="T9"/>
                </a:cxn>
                <a:cxn ang="0">
                  <a:pos x="T10" y="T11"/>
                </a:cxn>
              </a:cxnLst>
              <a:rect b="b" l="0" r="r" t="0"/>
              <a:pathLst>
                <a:path h="11" w="28">
                  <a:moveTo>
                    <a:pt x="9" y="0"/>
                  </a:moveTo>
                  <a:lnTo>
                    <a:pt x="0" y="0"/>
                  </a:lnTo>
                  <a:lnTo>
                    <a:pt x="0" y="9"/>
                  </a:lnTo>
                  <a:lnTo>
                    <a:pt x="0" y="11"/>
                  </a:lnTo>
                  <a:lnTo>
                    <a:pt x="29" y="11"/>
                  </a:lnTo>
                  <a:lnTo>
                    <a:pt x="9" y="0"/>
                  </a:lnTo>
                  <a:close/>
                </a:path>
              </a:pathLst>
            </a:custGeom>
            <a:solidFill>
              <a:srgbClr val="6356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0" name="Freeform 75"/>
            <p:cNvSpPr/>
            <p:nvPr/>
          </p:nvSpPr>
          <p:spPr bwMode="auto">
            <a:xfrm>
              <a:off x="5278" y="1615"/>
              <a:ext cx="29" cy="11"/>
            </a:xfrm>
            <a:custGeom>
              <a:gdLst>
                <a:gd fmla="*/ 9 w 29" name="T0"/>
                <a:gd fmla="*/ 0 h 11" name="T1"/>
                <a:gd fmla="*/ 0 w 29" name="T2"/>
                <a:gd fmla="*/ 0 h 11" name="T3"/>
                <a:gd fmla="*/ 0 w 29" name="T4"/>
                <a:gd fmla="*/ 9 h 11" name="T5"/>
                <a:gd fmla="*/ 0 w 29" name="T6"/>
                <a:gd fmla="*/ 11 h 11" name="T7"/>
                <a:gd fmla="*/ 29 w 29" name="T8"/>
                <a:gd fmla="*/ 11 h 11" name="T9"/>
                <a:gd fmla="*/ 9 w 29" name="T10"/>
                <a:gd fmla="*/ 0 h 11" name="T11"/>
              </a:gdLst>
              <a:cxnLst>
                <a:cxn ang="0">
                  <a:pos x="T0" y="T1"/>
                </a:cxn>
                <a:cxn ang="0">
                  <a:pos x="T2" y="T3"/>
                </a:cxn>
                <a:cxn ang="0">
                  <a:pos x="T4" y="T5"/>
                </a:cxn>
                <a:cxn ang="0">
                  <a:pos x="T6" y="T7"/>
                </a:cxn>
                <a:cxn ang="0">
                  <a:pos x="T8" y="T9"/>
                </a:cxn>
                <a:cxn ang="0">
                  <a:pos x="T10" y="T11"/>
                </a:cxn>
              </a:cxnLst>
              <a:rect b="b" l="0" r="r" t="0"/>
              <a:pathLst>
                <a:path h="11" w="28">
                  <a:moveTo>
                    <a:pt x="9" y="0"/>
                  </a:moveTo>
                  <a:lnTo>
                    <a:pt x="0" y="0"/>
                  </a:lnTo>
                  <a:lnTo>
                    <a:pt x="0" y="9"/>
                  </a:lnTo>
                  <a:lnTo>
                    <a:pt x="0" y="11"/>
                  </a:lnTo>
                  <a:lnTo>
                    <a:pt x="29" y="11"/>
                  </a:lnTo>
                  <a:lnTo>
                    <a:pt x="9"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1" name="Freeform 76"/>
            <p:cNvSpPr/>
            <p:nvPr/>
          </p:nvSpPr>
          <p:spPr bwMode="auto">
            <a:xfrm>
              <a:off x="5287" y="1615"/>
              <a:ext cx="42" cy="11"/>
            </a:xfrm>
            <a:custGeom>
              <a:gdLst>
                <a:gd fmla="*/ 42 w 42" name="T0"/>
                <a:gd fmla="*/ 0 h 11" name="T1"/>
                <a:gd fmla="*/ 0 w 42" name="T2"/>
                <a:gd fmla="*/ 0 h 11" name="T3"/>
                <a:gd fmla="*/ 20 w 42" name="T4"/>
                <a:gd fmla="*/ 11 h 11" name="T5"/>
                <a:gd fmla="*/ 42 w 42" name="T6"/>
                <a:gd fmla="*/ 11 h 11" name="T7"/>
                <a:gd fmla="*/ 42 w 42" name="T8"/>
                <a:gd fmla="*/ 9 h 11" name="T9"/>
                <a:gd fmla="*/ 42 w 42" name="T10"/>
                <a:gd fmla="*/ 0 h 11" name="T11"/>
              </a:gdLst>
              <a:cxnLst>
                <a:cxn ang="0">
                  <a:pos x="T0" y="T1"/>
                </a:cxn>
                <a:cxn ang="0">
                  <a:pos x="T2" y="T3"/>
                </a:cxn>
                <a:cxn ang="0">
                  <a:pos x="T4" y="T5"/>
                </a:cxn>
                <a:cxn ang="0">
                  <a:pos x="T6" y="T7"/>
                </a:cxn>
                <a:cxn ang="0">
                  <a:pos x="T8" y="T9"/>
                </a:cxn>
                <a:cxn ang="0">
                  <a:pos x="T10" y="T11"/>
                </a:cxn>
              </a:cxnLst>
              <a:rect b="b" l="0" r="r" t="0"/>
              <a:pathLst>
                <a:path h="11" w="42">
                  <a:moveTo>
                    <a:pt x="42" y="0"/>
                  </a:moveTo>
                  <a:lnTo>
                    <a:pt x="0" y="0"/>
                  </a:lnTo>
                  <a:lnTo>
                    <a:pt x="20" y="11"/>
                  </a:lnTo>
                  <a:lnTo>
                    <a:pt x="42" y="11"/>
                  </a:lnTo>
                  <a:lnTo>
                    <a:pt x="42" y="9"/>
                  </a:lnTo>
                  <a:lnTo>
                    <a:pt x="42" y="0"/>
                  </a:lnTo>
                  <a:close/>
                </a:path>
              </a:pathLst>
            </a:custGeom>
            <a:solidFill>
              <a:srgbClr val="5D4C4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2" name="Freeform 77"/>
            <p:cNvSpPr/>
            <p:nvPr/>
          </p:nvSpPr>
          <p:spPr bwMode="auto">
            <a:xfrm>
              <a:off x="5287" y="1615"/>
              <a:ext cx="42" cy="11"/>
            </a:xfrm>
            <a:custGeom>
              <a:gdLst>
                <a:gd fmla="*/ 42 w 42" name="T0"/>
                <a:gd fmla="*/ 0 h 11" name="T1"/>
                <a:gd fmla="*/ 0 w 42" name="T2"/>
                <a:gd fmla="*/ 0 h 11" name="T3"/>
                <a:gd fmla="*/ 20 w 42" name="T4"/>
                <a:gd fmla="*/ 11 h 11" name="T5"/>
                <a:gd fmla="*/ 42 w 42" name="T6"/>
                <a:gd fmla="*/ 11 h 11" name="T7"/>
                <a:gd fmla="*/ 42 w 42" name="T8"/>
                <a:gd fmla="*/ 9 h 11" name="T9"/>
                <a:gd fmla="*/ 42 w 42" name="T10"/>
                <a:gd fmla="*/ 0 h 11" name="T11"/>
              </a:gdLst>
              <a:cxnLst>
                <a:cxn ang="0">
                  <a:pos x="T0" y="T1"/>
                </a:cxn>
                <a:cxn ang="0">
                  <a:pos x="T2" y="T3"/>
                </a:cxn>
                <a:cxn ang="0">
                  <a:pos x="T4" y="T5"/>
                </a:cxn>
                <a:cxn ang="0">
                  <a:pos x="T6" y="T7"/>
                </a:cxn>
                <a:cxn ang="0">
                  <a:pos x="T8" y="T9"/>
                </a:cxn>
                <a:cxn ang="0">
                  <a:pos x="T10" y="T11"/>
                </a:cxn>
              </a:cxnLst>
              <a:rect b="b" l="0" r="r" t="0"/>
              <a:pathLst>
                <a:path h="11" w="42">
                  <a:moveTo>
                    <a:pt x="42" y="0"/>
                  </a:moveTo>
                  <a:lnTo>
                    <a:pt x="0" y="0"/>
                  </a:lnTo>
                  <a:lnTo>
                    <a:pt x="20" y="11"/>
                  </a:lnTo>
                  <a:lnTo>
                    <a:pt x="42" y="11"/>
                  </a:lnTo>
                  <a:lnTo>
                    <a:pt x="42" y="9"/>
                  </a:lnTo>
                  <a:lnTo>
                    <a:pt x="42"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3" name="Freeform 78"/>
            <p:cNvSpPr/>
            <p:nvPr/>
          </p:nvSpPr>
          <p:spPr bwMode="auto">
            <a:xfrm>
              <a:off x="5658" y="1615"/>
              <a:ext cx="104" cy="11"/>
            </a:xfrm>
            <a:custGeom>
              <a:gdLst>
                <a:gd fmla="*/ 57 w 57" name="T0"/>
                <a:gd fmla="*/ 0 h 6" name="T1"/>
                <a:gd fmla="*/ 11 w 57" name="T2"/>
                <a:gd fmla="*/ 0 h 6" name="T3"/>
                <a:gd fmla="*/ 0 w 57" name="T4"/>
                <a:gd fmla="*/ 6 h 6" name="T5"/>
                <a:gd fmla="*/ 22 w 57" name="T6"/>
                <a:gd fmla="*/ 6 h 6" name="T7"/>
                <a:gd fmla="*/ 22 w 57" name="T8"/>
                <a:gd fmla="*/ 5 h 6" name="T9"/>
                <a:gd fmla="*/ 53 w 57" name="T10"/>
                <a:gd fmla="*/ 5 h 6" name="T11"/>
                <a:gd fmla="*/ 57 w 57" name="T12"/>
                <a:gd fmla="*/ 0 h 6" name="T13"/>
              </a:gdLst>
              <a:cxnLst>
                <a:cxn ang="0">
                  <a:pos x="T0" y="T1"/>
                </a:cxn>
                <a:cxn ang="0">
                  <a:pos x="T2" y="T3"/>
                </a:cxn>
                <a:cxn ang="0">
                  <a:pos x="T4" y="T5"/>
                </a:cxn>
                <a:cxn ang="0">
                  <a:pos x="T6" y="T7"/>
                </a:cxn>
                <a:cxn ang="0">
                  <a:pos x="T8" y="T9"/>
                </a:cxn>
                <a:cxn ang="0">
                  <a:pos x="T10" y="T11"/>
                </a:cxn>
                <a:cxn ang="0">
                  <a:pos x="T12" y="T13"/>
                </a:cxn>
              </a:cxnLst>
              <a:rect b="b" l="0" r="r" t="0"/>
              <a:pathLst>
                <a:path h="6" w="57">
                  <a:moveTo>
                    <a:pt x="57" y="0"/>
                  </a:moveTo>
                  <a:cubicBezTo>
                    <a:pt x="11" y="0"/>
                    <a:pt x="11" y="0"/>
                    <a:pt x="11" y="0"/>
                  </a:cubicBezTo>
                  <a:cubicBezTo>
                    <a:pt x="8" y="2"/>
                    <a:pt x="4" y="4"/>
                    <a:pt x="0" y="6"/>
                  </a:cubicBezTo>
                  <a:cubicBezTo>
                    <a:pt x="22" y="6"/>
                    <a:pt x="22" y="6"/>
                    <a:pt x="22" y="6"/>
                  </a:cubicBezTo>
                  <a:cubicBezTo>
                    <a:pt x="22" y="5"/>
                    <a:pt x="22" y="5"/>
                    <a:pt x="22" y="5"/>
                  </a:cubicBezTo>
                  <a:cubicBezTo>
                    <a:pt x="53" y="5"/>
                    <a:pt x="53" y="5"/>
                    <a:pt x="53" y="5"/>
                  </a:cubicBezTo>
                  <a:cubicBezTo>
                    <a:pt x="55" y="3"/>
                    <a:pt x="56" y="1"/>
                    <a:pt x="57" y="0"/>
                  </a:cubicBezTo>
                </a:path>
              </a:pathLst>
            </a:custGeom>
            <a:solidFill>
              <a:srgbClr val="19161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4" name="Freeform 79"/>
            <p:cNvSpPr/>
            <p:nvPr/>
          </p:nvSpPr>
          <p:spPr bwMode="auto">
            <a:xfrm>
              <a:off x="4729" y="2239"/>
              <a:ext cx="1808" cy="372"/>
            </a:xfrm>
            <a:custGeom>
              <a:gdLst>
                <a:gd fmla="*/ 918 w 991" name="T0"/>
                <a:gd fmla="*/ 204 h 204" name="T1"/>
                <a:gd fmla="*/ 73 w 991" name="T2"/>
                <a:gd fmla="*/ 204 h 204" name="T3"/>
                <a:gd fmla="*/ 0 w 991" name="T4"/>
                <a:gd fmla="*/ 132 h 204" name="T5"/>
                <a:gd fmla="*/ 0 w 991" name="T6"/>
                <a:gd fmla="*/ 0 h 204" name="T7"/>
                <a:gd fmla="*/ 991 w 991" name="T8"/>
                <a:gd fmla="*/ 0 h 204" name="T9"/>
                <a:gd fmla="*/ 991 w 991" name="T10"/>
                <a:gd fmla="*/ 132 h 204" name="T11"/>
                <a:gd fmla="*/ 918 w 991" name="T12"/>
                <a:gd fmla="*/ 204 h 204" name="T13"/>
              </a:gdLst>
              <a:cxnLst>
                <a:cxn ang="0">
                  <a:pos x="T0" y="T1"/>
                </a:cxn>
                <a:cxn ang="0">
                  <a:pos x="T2" y="T3"/>
                </a:cxn>
                <a:cxn ang="0">
                  <a:pos x="T4" y="T5"/>
                </a:cxn>
                <a:cxn ang="0">
                  <a:pos x="T6" y="T7"/>
                </a:cxn>
                <a:cxn ang="0">
                  <a:pos x="T8" y="T9"/>
                </a:cxn>
                <a:cxn ang="0">
                  <a:pos x="T10" y="T11"/>
                </a:cxn>
                <a:cxn ang="0">
                  <a:pos x="T12" y="T13"/>
                </a:cxn>
              </a:cxnLst>
              <a:rect b="b" l="0" r="r" t="0"/>
              <a:pathLst>
                <a:path h="204" w="991">
                  <a:moveTo>
                    <a:pt x="918" y="204"/>
                  </a:moveTo>
                  <a:cubicBezTo>
                    <a:pt x="73" y="204"/>
                    <a:pt x="73" y="204"/>
                    <a:pt x="73" y="204"/>
                  </a:cubicBezTo>
                  <a:cubicBezTo>
                    <a:pt x="33" y="204"/>
                    <a:pt x="0" y="172"/>
                    <a:pt x="0" y="132"/>
                  </a:cubicBezTo>
                  <a:cubicBezTo>
                    <a:pt x="0" y="0"/>
                    <a:pt x="0" y="0"/>
                    <a:pt x="0" y="0"/>
                  </a:cubicBezTo>
                  <a:cubicBezTo>
                    <a:pt x="991" y="0"/>
                    <a:pt x="991" y="0"/>
                    <a:pt x="991" y="0"/>
                  </a:cubicBezTo>
                  <a:cubicBezTo>
                    <a:pt x="991" y="132"/>
                    <a:pt x="991" y="132"/>
                    <a:pt x="991" y="132"/>
                  </a:cubicBezTo>
                  <a:cubicBezTo>
                    <a:pt x="991" y="172"/>
                    <a:pt x="958" y="204"/>
                    <a:pt x="918" y="204"/>
                  </a:cubicBez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5" name="Freeform 80"/>
            <p:cNvSpPr/>
            <p:nvPr/>
          </p:nvSpPr>
          <p:spPr bwMode="auto">
            <a:xfrm>
              <a:off x="5143" y="2281"/>
              <a:ext cx="980" cy="319"/>
            </a:xfrm>
            <a:custGeom>
              <a:gdLst>
                <a:gd fmla="*/ 0 w 537" name="T0"/>
                <a:gd fmla="*/ 175 h 175" name="T1"/>
                <a:gd fmla="*/ 0 w 537" name="T2"/>
                <a:gd fmla="*/ 72 h 175" name="T3"/>
                <a:gd fmla="*/ 73 w 537" name="T4"/>
                <a:gd fmla="*/ 0 h 175" name="T5"/>
                <a:gd fmla="*/ 464 w 537" name="T6"/>
                <a:gd fmla="*/ 0 h 175" name="T7"/>
                <a:gd fmla="*/ 537 w 537" name="T8"/>
                <a:gd fmla="*/ 72 h 175" name="T9"/>
                <a:gd fmla="*/ 537 w 537" name="T10"/>
                <a:gd fmla="*/ 175 h 175" name="T11"/>
                <a:gd fmla="*/ 0 w 537" name="T12"/>
                <a:gd fmla="*/ 175 h 175" name="T13"/>
              </a:gdLst>
              <a:cxnLst>
                <a:cxn ang="0">
                  <a:pos x="T0" y="T1"/>
                </a:cxn>
                <a:cxn ang="0">
                  <a:pos x="T2" y="T3"/>
                </a:cxn>
                <a:cxn ang="0">
                  <a:pos x="T4" y="T5"/>
                </a:cxn>
                <a:cxn ang="0">
                  <a:pos x="T6" y="T7"/>
                </a:cxn>
                <a:cxn ang="0">
                  <a:pos x="T8" y="T9"/>
                </a:cxn>
                <a:cxn ang="0">
                  <a:pos x="T10" y="T11"/>
                </a:cxn>
                <a:cxn ang="0">
                  <a:pos x="T12" y="T13"/>
                </a:cxn>
              </a:cxnLst>
              <a:rect b="b" l="0" r="r" t="0"/>
              <a:pathLst>
                <a:path h="175" w="537">
                  <a:moveTo>
                    <a:pt x="0" y="175"/>
                  </a:moveTo>
                  <a:cubicBezTo>
                    <a:pt x="0" y="72"/>
                    <a:pt x="0" y="72"/>
                    <a:pt x="0" y="72"/>
                  </a:cubicBezTo>
                  <a:cubicBezTo>
                    <a:pt x="0" y="32"/>
                    <a:pt x="33" y="0"/>
                    <a:pt x="73" y="0"/>
                  </a:cubicBezTo>
                  <a:cubicBezTo>
                    <a:pt x="464" y="0"/>
                    <a:pt x="464" y="0"/>
                    <a:pt x="464" y="0"/>
                  </a:cubicBezTo>
                  <a:cubicBezTo>
                    <a:pt x="504" y="0"/>
                    <a:pt x="537" y="32"/>
                    <a:pt x="537" y="72"/>
                  </a:cubicBezTo>
                  <a:cubicBezTo>
                    <a:pt x="537" y="175"/>
                    <a:pt x="537" y="175"/>
                    <a:pt x="537" y="175"/>
                  </a:cubicBezTo>
                  <a:lnTo>
                    <a:pt x="0" y="175"/>
                  </a:lnTo>
                  <a:close/>
                </a:path>
              </a:pathLst>
            </a:custGeom>
            <a:solidFill>
              <a:srgbClr val="00010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6" name="Freeform 81"/>
            <p:cNvSpPr>
              <a:spLocks noEditPoints="1"/>
            </p:cNvSpPr>
            <p:nvPr/>
          </p:nvSpPr>
          <p:spPr bwMode="auto">
            <a:xfrm>
              <a:off x="5132" y="2270"/>
              <a:ext cx="1002" cy="341"/>
            </a:xfrm>
            <a:custGeom>
              <a:gdLst>
                <a:gd fmla="*/ 470 w 549" name="T0"/>
                <a:gd fmla="*/ 12 h 187" name="T1"/>
                <a:gd fmla="*/ 537 w 549" name="T2"/>
                <a:gd fmla="*/ 78 h 187" name="T3"/>
                <a:gd fmla="*/ 537 w 549" name="T4"/>
                <a:gd fmla="*/ 175 h 187" name="T5"/>
                <a:gd fmla="*/ 12 w 549" name="T6"/>
                <a:gd fmla="*/ 175 h 187" name="T7"/>
                <a:gd fmla="*/ 12 w 549" name="T8"/>
                <a:gd fmla="*/ 78 h 187" name="T9"/>
                <a:gd fmla="*/ 79 w 549" name="T10"/>
                <a:gd fmla="*/ 12 h 187" name="T11"/>
                <a:gd fmla="*/ 470 w 549" name="T12"/>
                <a:gd fmla="*/ 12 h 187" name="T13"/>
                <a:gd fmla="*/ 470 w 549" name="T14"/>
                <a:gd fmla="*/ 0 h 187" name="T15"/>
                <a:gd fmla="*/ 79 w 549" name="T16"/>
                <a:gd fmla="*/ 0 h 187" name="T17"/>
                <a:gd fmla="*/ 0 w 549" name="T18"/>
                <a:gd fmla="*/ 78 h 187" name="T19"/>
                <a:gd fmla="*/ 0 w 549" name="T20"/>
                <a:gd fmla="*/ 187 h 187" name="T21"/>
                <a:gd fmla="*/ 549 w 549" name="T22"/>
                <a:gd fmla="*/ 187 h 187" name="T23"/>
                <a:gd fmla="*/ 549 w 549" name="T24"/>
                <a:gd fmla="*/ 78 h 187" name="T25"/>
                <a:gd fmla="*/ 470 w 549" name="T26"/>
                <a:gd fmla="*/ 0 h 187"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87" w="549">
                  <a:moveTo>
                    <a:pt x="470" y="12"/>
                  </a:moveTo>
                  <a:cubicBezTo>
                    <a:pt x="507" y="12"/>
                    <a:pt x="537" y="42"/>
                    <a:pt x="537" y="78"/>
                  </a:cubicBezTo>
                  <a:cubicBezTo>
                    <a:pt x="537" y="175"/>
                    <a:pt x="537" y="175"/>
                    <a:pt x="537" y="175"/>
                  </a:cubicBezTo>
                  <a:cubicBezTo>
                    <a:pt x="12" y="175"/>
                    <a:pt x="12" y="175"/>
                    <a:pt x="12" y="175"/>
                  </a:cubicBezTo>
                  <a:cubicBezTo>
                    <a:pt x="12" y="78"/>
                    <a:pt x="12" y="78"/>
                    <a:pt x="12" y="78"/>
                  </a:cubicBezTo>
                  <a:cubicBezTo>
                    <a:pt x="12" y="42"/>
                    <a:pt x="42" y="12"/>
                    <a:pt x="79" y="12"/>
                  </a:cubicBezTo>
                  <a:cubicBezTo>
                    <a:pt x="470" y="12"/>
                    <a:pt x="470" y="12"/>
                    <a:pt x="470" y="12"/>
                  </a:cubicBezTo>
                  <a:moveTo>
                    <a:pt x="470" y="0"/>
                  </a:moveTo>
                  <a:cubicBezTo>
                    <a:pt x="79" y="0"/>
                    <a:pt x="79" y="0"/>
                    <a:pt x="79" y="0"/>
                  </a:cubicBezTo>
                  <a:cubicBezTo>
                    <a:pt x="35" y="0"/>
                    <a:pt x="0" y="35"/>
                    <a:pt x="0" y="78"/>
                  </a:cubicBezTo>
                  <a:cubicBezTo>
                    <a:pt x="0" y="187"/>
                    <a:pt x="0" y="187"/>
                    <a:pt x="0" y="187"/>
                  </a:cubicBezTo>
                  <a:cubicBezTo>
                    <a:pt x="549" y="187"/>
                    <a:pt x="549" y="187"/>
                    <a:pt x="549" y="187"/>
                  </a:cubicBezTo>
                  <a:cubicBezTo>
                    <a:pt x="549" y="78"/>
                    <a:pt x="549" y="78"/>
                    <a:pt x="549" y="78"/>
                  </a:cubicBezTo>
                  <a:cubicBezTo>
                    <a:pt x="549" y="35"/>
                    <a:pt x="514" y="0"/>
                    <a:pt x="47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7" name="Freeform 82"/>
            <p:cNvSpPr/>
            <p:nvPr/>
          </p:nvSpPr>
          <p:spPr bwMode="auto">
            <a:xfrm>
              <a:off x="5172" y="2447"/>
              <a:ext cx="922" cy="22"/>
            </a:xfrm>
            <a:custGeom>
              <a:gdLst>
                <a:gd fmla="*/ 499 w 505" name="T0"/>
                <a:gd fmla="*/ 12 h 12" name="T1"/>
                <a:gd fmla="*/ 6 w 505" name="T2"/>
                <a:gd fmla="*/ 12 h 12" name="T3"/>
                <a:gd fmla="*/ 0 w 505" name="T4"/>
                <a:gd fmla="*/ 6 h 12" name="T5"/>
                <a:gd fmla="*/ 6 w 505" name="T6"/>
                <a:gd fmla="*/ 0 h 12" name="T7"/>
                <a:gd fmla="*/ 499 w 505" name="T8"/>
                <a:gd fmla="*/ 0 h 12" name="T9"/>
                <a:gd fmla="*/ 505 w 505" name="T10"/>
                <a:gd fmla="*/ 6 h 12" name="T11"/>
                <a:gd fmla="*/ 499 w 505" name="T12"/>
                <a:gd fmla="*/ 12 h 12" name="T13"/>
              </a:gdLst>
              <a:cxnLst>
                <a:cxn ang="0">
                  <a:pos x="T0" y="T1"/>
                </a:cxn>
                <a:cxn ang="0">
                  <a:pos x="T2" y="T3"/>
                </a:cxn>
                <a:cxn ang="0">
                  <a:pos x="T4" y="T5"/>
                </a:cxn>
                <a:cxn ang="0">
                  <a:pos x="T6" y="T7"/>
                </a:cxn>
                <a:cxn ang="0">
                  <a:pos x="T8" y="T9"/>
                </a:cxn>
                <a:cxn ang="0">
                  <a:pos x="T10" y="T11"/>
                </a:cxn>
                <a:cxn ang="0">
                  <a:pos x="T12" y="T13"/>
                </a:cxn>
              </a:cxnLst>
              <a:rect b="b" l="0" r="r" t="0"/>
              <a:pathLst>
                <a:path h="12" w="505">
                  <a:moveTo>
                    <a:pt x="499" y="12"/>
                  </a:moveTo>
                  <a:cubicBezTo>
                    <a:pt x="6" y="12"/>
                    <a:pt x="6" y="12"/>
                    <a:pt x="6" y="12"/>
                  </a:cubicBezTo>
                  <a:cubicBezTo>
                    <a:pt x="3" y="12"/>
                    <a:pt x="0" y="10"/>
                    <a:pt x="0" y="6"/>
                  </a:cubicBezTo>
                  <a:cubicBezTo>
                    <a:pt x="0" y="3"/>
                    <a:pt x="3" y="0"/>
                    <a:pt x="6" y="0"/>
                  </a:cubicBezTo>
                  <a:cubicBezTo>
                    <a:pt x="499" y="0"/>
                    <a:pt x="499" y="0"/>
                    <a:pt x="499" y="0"/>
                  </a:cubicBezTo>
                  <a:cubicBezTo>
                    <a:pt x="502" y="0"/>
                    <a:pt x="505" y="3"/>
                    <a:pt x="505" y="6"/>
                  </a:cubicBezTo>
                  <a:cubicBezTo>
                    <a:pt x="505" y="10"/>
                    <a:pt x="502" y="12"/>
                    <a:pt x="499" y="1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8" name="Freeform 83"/>
            <p:cNvSpPr/>
            <p:nvPr/>
          </p:nvSpPr>
          <p:spPr bwMode="auto">
            <a:xfrm>
              <a:off x="5216" y="2327"/>
              <a:ext cx="22" cy="241"/>
            </a:xfrm>
            <a:custGeom>
              <a:gdLst>
                <a:gd fmla="*/ 6 w 12" name="T0"/>
                <a:gd fmla="*/ 132 h 132" name="T1"/>
                <a:gd fmla="*/ 0 w 12" name="T2"/>
                <a:gd fmla="*/ 126 h 132" name="T3"/>
                <a:gd fmla="*/ 0 w 12" name="T4"/>
                <a:gd fmla="*/ 5 h 132" name="T5"/>
                <a:gd fmla="*/ 6 w 12" name="T6"/>
                <a:gd fmla="*/ 0 h 132" name="T7"/>
                <a:gd fmla="*/ 12 w 12" name="T8"/>
                <a:gd fmla="*/ 5 h 132" name="T9"/>
                <a:gd fmla="*/ 12 w 12" name="T10"/>
                <a:gd fmla="*/ 126 h 132" name="T11"/>
                <a:gd fmla="*/ 6 w 12" name="T12"/>
                <a:gd fmla="*/ 132 h 132" name="T13"/>
              </a:gdLst>
              <a:cxnLst>
                <a:cxn ang="0">
                  <a:pos x="T0" y="T1"/>
                </a:cxn>
                <a:cxn ang="0">
                  <a:pos x="T2" y="T3"/>
                </a:cxn>
                <a:cxn ang="0">
                  <a:pos x="T4" y="T5"/>
                </a:cxn>
                <a:cxn ang="0">
                  <a:pos x="T6" y="T7"/>
                </a:cxn>
                <a:cxn ang="0">
                  <a:pos x="T8" y="T9"/>
                </a:cxn>
                <a:cxn ang="0">
                  <a:pos x="T10" y="T11"/>
                </a:cxn>
                <a:cxn ang="0">
                  <a:pos x="T12" y="T13"/>
                </a:cxn>
              </a:cxnLst>
              <a:rect b="b" l="0" r="r" t="0"/>
              <a:pathLst>
                <a:path h="132" w="12">
                  <a:moveTo>
                    <a:pt x="6" y="132"/>
                  </a:moveTo>
                  <a:cubicBezTo>
                    <a:pt x="3" y="132"/>
                    <a:pt x="0" y="129"/>
                    <a:pt x="0" y="126"/>
                  </a:cubicBezTo>
                  <a:cubicBezTo>
                    <a:pt x="0" y="5"/>
                    <a:pt x="0" y="5"/>
                    <a:pt x="0" y="5"/>
                  </a:cubicBezTo>
                  <a:cubicBezTo>
                    <a:pt x="0" y="2"/>
                    <a:pt x="3" y="0"/>
                    <a:pt x="6" y="0"/>
                  </a:cubicBezTo>
                  <a:cubicBezTo>
                    <a:pt x="9" y="0"/>
                    <a:pt x="12" y="2"/>
                    <a:pt x="12" y="5"/>
                  </a:cubicBezTo>
                  <a:cubicBezTo>
                    <a:pt x="12" y="126"/>
                    <a:pt x="12" y="126"/>
                    <a:pt x="12" y="126"/>
                  </a:cubicBezTo>
                  <a:cubicBezTo>
                    <a:pt x="12" y="129"/>
                    <a:pt x="9" y="132"/>
                    <a:pt x="6" y="13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9" name="Freeform 84"/>
            <p:cNvSpPr/>
            <p:nvPr/>
          </p:nvSpPr>
          <p:spPr bwMode="auto">
            <a:xfrm>
              <a:off x="5331" y="2327"/>
              <a:ext cx="22" cy="241"/>
            </a:xfrm>
            <a:custGeom>
              <a:gdLst>
                <a:gd fmla="*/ 6 w 12" name="T0"/>
                <a:gd fmla="*/ 132 h 132" name="T1"/>
                <a:gd fmla="*/ 0 w 12" name="T2"/>
                <a:gd fmla="*/ 126 h 132" name="T3"/>
                <a:gd fmla="*/ 0 w 12" name="T4"/>
                <a:gd fmla="*/ 5 h 132" name="T5"/>
                <a:gd fmla="*/ 6 w 12" name="T6"/>
                <a:gd fmla="*/ 0 h 132" name="T7"/>
                <a:gd fmla="*/ 12 w 12" name="T8"/>
                <a:gd fmla="*/ 5 h 132" name="T9"/>
                <a:gd fmla="*/ 12 w 12" name="T10"/>
                <a:gd fmla="*/ 126 h 132" name="T11"/>
                <a:gd fmla="*/ 6 w 12" name="T12"/>
                <a:gd fmla="*/ 132 h 132" name="T13"/>
              </a:gdLst>
              <a:cxnLst>
                <a:cxn ang="0">
                  <a:pos x="T0" y="T1"/>
                </a:cxn>
                <a:cxn ang="0">
                  <a:pos x="T2" y="T3"/>
                </a:cxn>
                <a:cxn ang="0">
                  <a:pos x="T4" y="T5"/>
                </a:cxn>
                <a:cxn ang="0">
                  <a:pos x="T6" y="T7"/>
                </a:cxn>
                <a:cxn ang="0">
                  <a:pos x="T8" y="T9"/>
                </a:cxn>
                <a:cxn ang="0">
                  <a:pos x="T10" y="T11"/>
                </a:cxn>
                <a:cxn ang="0">
                  <a:pos x="T12" y="T13"/>
                </a:cxn>
              </a:cxnLst>
              <a:rect b="b" l="0" r="r" t="0"/>
              <a:pathLst>
                <a:path h="132" w="12">
                  <a:moveTo>
                    <a:pt x="6" y="132"/>
                  </a:moveTo>
                  <a:cubicBezTo>
                    <a:pt x="3" y="132"/>
                    <a:pt x="0" y="129"/>
                    <a:pt x="0" y="126"/>
                  </a:cubicBezTo>
                  <a:cubicBezTo>
                    <a:pt x="0" y="5"/>
                    <a:pt x="0" y="5"/>
                    <a:pt x="0" y="5"/>
                  </a:cubicBezTo>
                  <a:cubicBezTo>
                    <a:pt x="0" y="2"/>
                    <a:pt x="3" y="0"/>
                    <a:pt x="6" y="0"/>
                  </a:cubicBezTo>
                  <a:cubicBezTo>
                    <a:pt x="9" y="0"/>
                    <a:pt x="12" y="2"/>
                    <a:pt x="12" y="5"/>
                  </a:cubicBezTo>
                  <a:cubicBezTo>
                    <a:pt x="12" y="126"/>
                    <a:pt x="12" y="126"/>
                    <a:pt x="12" y="126"/>
                  </a:cubicBezTo>
                  <a:cubicBezTo>
                    <a:pt x="12" y="129"/>
                    <a:pt x="9" y="132"/>
                    <a:pt x="6" y="13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0" name="Freeform 85"/>
            <p:cNvSpPr/>
            <p:nvPr/>
          </p:nvSpPr>
          <p:spPr bwMode="auto">
            <a:xfrm>
              <a:off x="5446" y="2327"/>
              <a:ext cx="22" cy="241"/>
            </a:xfrm>
            <a:custGeom>
              <a:gdLst>
                <a:gd fmla="*/ 6 w 12" name="T0"/>
                <a:gd fmla="*/ 132 h 132" name="T1"/>
                <a:gd fmla="*/ 0 w 12" name="T2"/>
                <a:gd fmla="*/ 126 h 132" name="T3"/>
                <a:gd fmla="*/ 0 w 12" name="T4"/>
                <a:gd fmla="*/ 5 h 132" name="T5"/>
                <a:gd fmla="*/ 6 w 12" name="T6"/>
                <a:gd fmla="*/ 0 h 132" name="T7"/>
                <a:gd fmla="*/ 12 w 12" name="T8"/>
                <a:gd fmla="*/ 5 h 132" name="T9"/>
                <a:gd fmla="*/ 12 w 12" name="T10"/>
                <a:gd fmla="*/ 126 h 132" name="T11"/>
                <a:gd fmla="*/ 6 w 12" name="T12"/>
                <a:gd fmla="*/ 132 h 132" name="T13"/>
              </a:gdLst>
              <a:cxnLst>
                <a:cxn ang="0">
                  <a:pos x="T0" y="T1"/>
                </a:cxn>
                <a:cxn ang="0">
                  <a:pos x="T2" y="T3"/>
                </a:cxn>
                <a:cxn ang="0">
                  <a:pos x="T4" y="T5"/>
                </a:cxn>
                <a:cxn ang="0">
                  <a:pos x="T6" y="T7"/>
                </a:cxn>
                <a:cxn ang="0">
                  <a:pos x="T8" y="T9"/>
                </a:cxn>
                <a:cxn ang="0">
                  <a:pos x="T10" y="T11"/>
                </a:cxn>
                <a:cxn ang="0">
                  <a:pos x="T12" y="T13"/>
                </a:cxn>
              </a:cxnLst>
              <a:rect b="b" l="0" r="r" t="0"/>
              <a:pathLst>
                <a:path h="132" w="12">
                  <a:moveTo>
                    <a:pt x="6" y="132"/>
                  </a:moveTo>
                  <a:cubicBezTo>
                    <a:pt x="3" y="132"/>
                    <a:pt x="0" y="129"/>
                    <a:pt x="0" y="126"/>
                  </a:cubicBezTo>
                  <a:cubicBezTo>
                    <a:pt x="0" y="5"/>
                    <a:pt x="0" y="5"/>
                    <a:pt x="0" y="5"/>
                  </a:cubicBezTo>
                  <a:cubicBezTo>
                    <a:pt x="0" y="2"/>
                    <a:pt x="3" y="0"/>
                    <a:pt x="6" y="0"/>
                  </a:cubicBezTo>
                  <a:cubicBezTo>
                    <a:pt x="9" y="0"/>
                    <a:pt x="12" y="2"/>
                    <a:pt x="12" y="5"/>
                  </a:cubicBezTo>
                  <a:cubicBezTo>
                    <a:pt x="12" y="126"/>
                    <a:pt x="12" y="126"/>
                    <a:pt x="12" y="126"/>
                  </a:cubicBezTo>
                  <a:cubicBezTo>
                    <a:pt x="12" y="129"/>
                    <a:pt x="9" y="132"/>
                    <a:pt x="6" y="13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1" name="Freeform 86"/>
            <p:cNvSpPr/>
            <p:nvPr/>
          </p:nvSpPr>
          <p:spPr bwMode="auto">
            <a:xfrm>
              <a:off x="5561" y="2327"/>
              <a:ext cx="22" cy="241"/>
            </a:xfrm>
            <a:custGeom>
              <a:gdLst>
                <a:gd fmla="*/ 6 w 12" name="T0"/>
                <a:gd fmla="*/ 132 h 132" name="T1"/>
                <a:gd fmla="*/ 0 w 12" name="T2"/>
                <a:gd fmla="*/ 126 h 132" name="T3"/>
                <a:gd fmla="*/ 0 w 12" name="T4"/>
                <a:gd fmla="*/ 5 h 132" name="T5"/>
                <a:gd fmla="*/ 6 w 12" name="T6"/>
                <a:gd fmla="*/ 0 h 132" name="T7"/>
                <a:gd fmla="*/ 12 w 12" name="T8"/>
                <a:gd fmla="*/ 5 h 132" name="T9"/>
                <a:gd fmla="*/ 12 w 12" name="T10"/>
                <a:gd fmla="*/ 126 h 132" name="T11"/>
                <a:gd fmla="*/ 6 w 12" name="T12"/>
                <a:gd fmla="*/ 132 h 132" name="T13"/>
              </a:gdLst>
              <a:cxnLst>
                <a:cxn ang="0">
                  <a:pos x="T0" y="T1"/>
                </a:cxn>
                <a:cxn ang="0">
                  <a:pos x="T2" y="T3"/>
                </a:cxn>
                <a:cxn ang="0">
                  <a:pos x="T4" y="T5"/>
                </a:cxn>
                <a:cxn ang="0">
                  <a:pos x="T6" y="T7"/>
                </a:cxn>
                <a:cxn ang="0">
                  <a:pos x="T8" y="T9"/>
                </a:cxn>
                <a:cxn ang="0">
                  <a:pos x="T10" y="T11"/>
                </a:cxn>
                <a:cxn ang="0">
                  <a:pos x="T12" y="T13"/>
                </a:cxn>
              </a:cxnLst>
              <a:rect b="b" l="0" r="r" t="0"/>
              <a:pathLst>
                <a:path h="132" w="12">
                  <a:moveTo>
                    <a:pt x="6" y="132"/>
                  </a:moveTo>
                  <a:cubicBezTo>
                    <a:pt x="3" y="132"/>
                    <a:pt x="0" y="129"/>
                    <a:pt x="0" y="126"/>
                  </a:cubicBezTo>
                  <a:cubicBezTo>
                    <a:pt x="0" y="5"/>
                    <a:pt x="0" y="5"/>
                    <a:pt x="0" y="5"/>
                  </a:cubicBezTo>
                  <a:cubicBezTo>
                    <a:pt x="0" y="2"/>
                    <a:pt x="3" y="0"/>
                    <a:pt x="6" y="0"/>
                  </a:cubicBezTo>
                  <a:cubicBezTo>
                    <a:pt x="9" y="0"/>
                    <a:pt x="12" y="2"/>
                    <a:pt x="12" y="5"/>
                  </a:cubicBezTo>
                  <a:cubicBezTo>
                    <a:pt x="12" y="126"/>
                    <a:pt x="12" y="126"/>
                    <a:pt x="12" y="126"/>
                  </a:cubicBezTo>
                  <a:cubicBezTo>
                    <a:pt x="12" y="129"/>
                    <a:pt x="9" y="132"/>
                    <a:pt x="6" y="13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2" name="Freeform 87"/>
            <p:cNvSpPr/>
            <p:nvPr/>
          </p:nvSpPr>
          <p:spPr bwMode="auto">
            <a:xfrm>
              <a:off x="5676" y="2327"/>
              <a:ext cx="22" cy="241"/>
            </a:xfrm>
            <a:custGeom>
              <a:gdLst>
                <a:gd fmla="*/ 6 w 12" name="T0"/>
                <a:gd fmla="*/ 132 h 132" name="T1"/>
                <a:gd fmla="*/ 0 w 12" name="T2"/>
                <a:gd fmla="*/ 126 h 132" name="T3"/>
                <a:gd fmla="*/ 0 w 12" name="T4"/>
                <a:gd fmla="*/ 5 h 132" name="T5"/>
                <a:gd fmla="*/ 6 w 12" name="T6"/>
                <a:gd fmla="*/ 0 h 132" name="T7"/>
                <a:gd fmla="*/ 12 w 12" name="T8"/>
                <a:gd fmla="*/ 5 h 132" name="T9"/>
                <a:gd fmla="*/ 12 w 12" name="T10"/>
                <a:gd fmla="*/ 126 h 132" name="T11"/>
                <a:gd fmla="*/ 6 w 12" name="T12"/>
                <a:gd fmla="*/ 132 h 132" name="T13"/>
              </a:gdLst>
              <a:cxnLst>
                <a:cxn ang="0">
                  <a:pos x="T0" y="T1"/>
                </a:cxn>
                <a:cxn ang="0">
                  <a:pos x="T2" y="T3"/>
                </a:cxn>
                <a:cxn ang="0">
                  <a:pos x="T4" y="T5"/>
                </a:cxn>
                <a:cxn ang="0">
                  <a:pos x="T6" y="T7"/>
                </a:cxn>
                <a:cxn ang="0">
                  <a:pos x="T8" y="T9"/>
                </a:cxn>
                <a:cxn ang="0">
                  <a:pos x="T10" y="T11"/>
                </a:cxn>
                <a:cxn ang="0">
                  <a:pos x="T12" y="T13"/>
                </a:cxn>
              </a:cxnLst>
              <a:rect b="b" l="0" r="r" t="0"/>
              <a:pathLst>
                <a:path h="132" w="12">
                  <a:moveTo>
                    <a:pt x="6" y="132"/>
                  </a:moveTo>
                  <a:cubicBezTo>
                    <a:pt x="3" y="132"/>
                    <a:pt x="0" y="129"/>
                    <a:pt x="0" y="126"/>
                  </a:cubicBezTo>
                  <a:cubicBezTo>
                    <a:pt x="0" y="5"/>
                    <a:pt x="0" y="5"/>
                    <a:pt x="0" y="5"/>
                  </a:cubicBezTo>
                  <a:cubicBezTo>
                    <a:pt x="0" y="2"/>
                    <a:pt x="3" y="0"/>
                    <a:pt x="6" y="0"/>
                  </a:cubicBezTo>
                  <a:cubicBezTo>
                    <a:pt x="9" y="0"/>
                    <a:pt x="12" y="2"/>
                    <a:pt x="12" y="5"/>
                  </a:cubicBezTo>
                  <a:cubicBezTo>
                    <a:pt x="12" y="126"/>
                    <a:pt x="12" y="126"/>
                    <a:pt x="12" y="126"/>
                  </a:cubicBezTo>
                  <a:cubicBezTo>
                    <a:pt x="12" y="129"/>
                    <a:pt x="9" y="132"/>
                    <a:pt x="6" y="13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3" name="Freeform 88"/>
            <p:cNvSpPr/>
            <p:nvPr/>
          </p:nvSpPr>
          <p:spPr bwMode="auto">
            <a:xfrm>
              <a:off x="5791" y="2327"/>
              <a:ext cx="22" cy="241"/>
            </a:xfrm>
            <a:custGeom>
              <a:gdLst>
                <a:gd fmla="*/ 6 w 12" name="T0"/>
                <a:gd fmla="*/ 132 h 132" name="T1"/>
                <a:gd fmla="*/ 0 w 12" name="T2"/>
                <a:gd fmla="*/ 126 h 132" name="T3"/>
                <a:gd fmla="*/ 0 w 12" name="T4"/>
                <a:gd fmla="*/ 5 h 132" name="T5"/>
                <a:gd fmla="*/ 6 w 12" name="T6"/>
                <a:gd fmla="*/ 0 h 132" name="T7"/>
                <a:gd fmla="*/ 12 w 12" name="T8"/>
                <a:gd fmla="*/ 5 h 132" name="T9"/>
                <a:gd fmla="*/ 12 w 12" name="T10"/>
                <a:gd fmla="*/ 126 h 132" name="T11"/>
                <a:gd fmla="*/ 6 w 12" name="T12"/>
                <a:gd fmla="*/ 132 h 132" name="T13"/>
              </a:gdLst>
              <a:cxnLst>
                <a:cxn ang="0">
                  <a:pos x="T0" y="T1"/>
                </a:cxn>
                <a:cxn ang="0">
                  <a:pos x="T2" y="T3"/>
                </a:cxn>
                <a:cxn ang="0">
                  <a:pos x="T4" y="T5"/>
                </a:cxn>
                <a:cxn ang="0">
                  <a:pos x="T6" y="T7"/>
                </a:cxn>
                <a:cxn ang="0">
                  <a:pos x="T8" y="T9"/>
                </a:cxn>
                <a:cxn ang="0">
                  <a:pos x="T10" y="T11"/>
                </a:cxn>
                <a:cxn ang="0">
                  <a:pos x="T12" y="T13"/>
                </a:cxn>
              </a:cxnLst>
              <a:rect b="b" l="0" r="r" t="0"/>
              <a:pathLst>
                <a:path h="132" w="12">
                  <a:moveTo>
                    <a:pt x="6" y="132"/>
                  </a:moveTo>
                  <a:cubicBezTo>
                    <a:pt x="3" y="132"/>
                    <a:pt x="0" y="129"/>
                    <a:pt x="0" y="126"/>
                  </a:cubicBezTo>
                  <a:cubicBezTo>
                    <a:pt x="0" y="5"/>
                    <a:pt x="0" y="5"/>
                    <a:pt x="0" y="5"/>
                  </a:cubicBezTo>
                  <a:cubicBezTo>
                    <a:pt x="0" y="2"/>
                    <a:pt x="3" y="0"/>
                    <a:pt x="6" y="0"/>
                  </a:cubicBezTo>
                  <a:cubicBezTo>
                    <a:pt x="9" y="0"/>
                    <a:pt x="12" y="2"/>
                    <a:pt x="12" y="5"/>
                  </a:cubicBezTo>
                  <a:cubicBezTo>
                    <a:pt x="12" y="126"/>
                    <a:pt x="12" y="126"/>
                    <a:pt x="12" y="126"/>
                  </a:cubicBezTo>
                  <a:cubicBezTo>
                    <a:pt x="12" y="129"/>
                    <a:pt x="9" y="132"/>
                    <a:pt x="6" y="13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4" name="Freeform 89"/>
            <p:cNvSpPr/>
            <p:nvPr/>
          </p:nvSpPr>
          <p:spPr bwMode="auto">
            <a:xfrm>
              <a:off x="5906" y="2327"/>
              <a:ext cx="22" cy="241"/>
            </a:xfrm>
            <a:custGeom>
              <a:gdLst>
                <a:gd fmla="*/ 6 w 12" name="T0"/>
                <a:gd fmla="*/ 132 h 132" name="T1"/>
                <a:gd fmla="*/ 0 w 12" name="T2"/>
                <a:gd fmla="*/ 126 h 132" name="T3"/>
                <a:gd fmla="*/ 0 w 12" name="T4"/>
                <a:gd fmla="*/ 5 h 132" name="T5"/>
                <a:gd fmla="*/ 6 w 12" name="T6"/>
                <a:gd fmla="*/ 0 h 132" name="T7"/>
                <a:gd fmla="*/ 12 w 12" name="T8"/>
                <a:gd fmla="*/ 5 h 132" name="T9"/>
                <a:gd fmla="*/ 12 w 12" name="T10"/>
                <a:gd fmla="*/ 126 h 132" name="T11"/>
                <a:gd fmla="*/ 6 w 12" name="T12"/>
                <a:gd fmla="*/ 132 h 132" name="T13"/>
              </a:gdLst>
              <a:cxnLst>
                <a:cxn ang="0">
                  <a:pos x="T0" y="T1"/>
                </a:cxn>
                <a:cxn ang="0">
                  <a:pos x="T2" y="T3"/>
                </a:cxn>
                <a:cxn ang="0">
                  <a:pos x="T4" y="T5"/>
                </a:cxn>
                <a:cxn ang="0">
                  <a:pos x="T6" y="T7"/>
                </a:cxn>
                <a:cxn ang="0">
                  <a:pos x="T8" y="T9"/>
                </a:cxn>
                <a:cxn ang="0">
                  <a:pos x="T10" y="T11"/>
                </a:cxn>
                <a:cxn ang="0">
                  <a:pos x="T12" y="T13"/>
                </a:cxn>
              </a:cxnLst>
              <a:rect b="b" l="0" r="r" t="0"/>
              <a:pathLst>
                <a:path h="132" w="12">
                  <a:moveTo>
                    <a:pt x="6" y="132"/>
                  </a:moveTo>
                  <a:cubicBezTo>
                    <a:pt x="3" y="132"/>
                    <a:pt x="0" y="129"/>
                    <a:pt x="0" y="126"/>
                  </a:cubicBezTo>
                  <a:cubicBezTo>
                    <a:pt x="0" y="5"/>
                    <a:pt x="0" y="5"/>
                    <a:pt x="0" y="5"/>
                  </a:cubicBezTo>
                  <a:cubicBezTo>
                    <a:pt x="0" y="2"/>
                    <a:pt x="3" y="0"/>
                    <a:pt x="6" y="0"/>
                  </a:cubicBezTo>
                  <a:cubicBezTo>
                    <a:pt x="9" y="0"/>
                    <a:pt x="12" y="2"/>
                    <a:pt x="12" y="5"/>
                  </a:cubicBezTo>
                  <a:cubicBezTo>
                    <a:pt x="12" y="126"/>
                    <a:pt x="12" y="126"/>
                    <a:pt x="12" y="126"/>
                  </a:cubicBezTo>
                  <a:cubicBezTo>
                    <a:pt x="12" y="129"/>
                    <a:pt x="9" y="132"/>
                    <a:pt x="6" y="13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5" name="Freeform 90"/>
            <p:cNvSpPr/>
            <p:nvPr/>
          </p:nvSpPr>
          <p:spPr bwMode="auto">
            <a:xfrm>
              <a:off x="6021" y="2327"/>
              <a:ext cx="22" cy="241"/>
            </a:xfrm>
            <a:custGeom>
              <a:gdLst>
                <a:gd fmla="*/ 6 w 12" name="T0"/>
                <a:gd fmla="*/ 132 h 132" name="T1"/>
                <a:gd fmla="*/ 0 w 12" name="T2"/>
                <a:gd fmla="*/ 126 h 132" name="T3"/>
                <a:gd fmla="*/ 0 w 12" name="T4"/>
                <a:gd fmla="*/ 5 h 132" name="T5"/>
                <a:gd fmla="*/ 6 w 12" name="T6"/>
                <a:gd fmla="*/ 0 h 132" name="T7"/>
                <a:gd fmla="*/ 12 w 12" name="T8"/>
                <a:gd fmla="*/ 5 h 132" name="T9"/>
                <a:gd fmla="*/ 12 w 12" name="T10"/>
                <a:gd fmla="*/ 126 h 132" name="T11"/>
                <a:gd fmla="*/ 6 w 12" name="T12"/>
                <a:gd fmla="*/ 132 h 132" name="T13"/>
              </a:gdLst>
              <a:cxnLst>
                <a:cxn ang="0">
                  <a:pos x="T0" y="T1"/>
                </a:cxn>
                <a:cxn ang="0">
                  <a:pos x="T2" y="T3"/>
                </a:cxn>
                <a:cxn ang="0">
                  <a:pos x="T4" y="T5"/>
                </a:cxn>
                <a:cxn ang="0">
                  <a:pos x="T6" y="T7"/>
                </a:cxn>
                <a:cxn ang="0">
                  <a:pos x="T8" y="T9"/>
                </a:cxn>
                <a:cxn ang="0">
                  <a:pos x="T10" y="T11"/>
                </a:cxn>
                <a:cxn ang="0">
                  <a:pos x="T12" y="T13"/>
                </a:cxn>
              </a:cxnLst>
              <a:rect b="b" l="0" r="r" t="0"/>
              <a:pathLst>
                <a:path h="132" w="12">
                  <a:moveTo>
                    <a:pt x="6" y="132"/>
                  </a:moveTo>
                  <a:cubicBezTo>
                    <a:pt x="3" y="132"/>
                    <a:pt x="0" y="129"/>
                    <a:pt x="0" y="126"/>
                  </a:cubicBezTo>
                  <a:cubicBezTo>
                    <a:pt x="0" y="5"/>
                    <a:pt x="0" y="5"/>
                    <a:pt x="0" y="5"/>
                  </a:cubicBezTo>
                  <a:cubicBezTo>
                    <a:pt x="0" y="2"/>
                    <a:pt x="3" y="0"/>
                    <a:pt x="6" y="0"/>
                  </a:cubicBezTo>
                  <a:cubicBezTo>
                    <a:pt x="9" y="0"/>
                    <a:pt x="12" y="2"/>
                    <a:pt x="12" y="5"/>
                  </a:cubicBezTo>
                  <a:cubicBezTo>
                    <a:pt x="12" y="126"/>
                    <a:pt x="12" y="126"/>
                    <a:pt x="12" y="126"/>
                  </a:cubicBezTo>
                  <a:cubicBezTo>
                    <a:pt x="12" y="129"/>
                    <a:pt x="9" y="132"/>
                    <a:pt x="6" y="13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6" name="Rectangle 91"/>
            <p:cNvSpPr>
              <a:spLocks noChangeArrowheads="1"/>
            </p:cNvSpPr>
            <p:nvPr/>
          </p:nvSpPr>
          <p:spPr bwMode="auto">
            <a:xfrm>
              <a:off x="4729" y="1993"/>
              <a:ext cx="1808" cy="246"/>
            </a:xfrm>
            <a:prstGeom prst="rect">
              <a:avLst/>
            </a:prstGeom>
            <a:solidFill>
              <a:schemeClr val="accent1">
                <a:lumMod val="75000"/>
              </a:schemeClr>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7" name="Rectangle 92"/>
            <p:cNvSpPr>
              <a:spLocks noChangeArrowheads="1"/>
            </p:cNvSpPr>
            <p:nvPr/>
          </p:nvSpPr>
          <p:spPr bwMode="auto">
            <a:xfrm>
              <a:off x="4729" y="1993"/>
              <a:ext cx="1808" cy="24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8" name="Oval 93"/>
            <p:cNvSpPr>
              <a:spLocks noChangeArrowheads="1"/>
            </p:cNvSpPr>
            <p:nvPr/>
          </p:nvSpPr>
          <p:spPr bwMode="auto">
            <a:xfrm>
              <a:off x="6196" y="2303"/>
              <a:ext cx="276" cy="276"/>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9" name="Freeform 94"/>
            <p:cNvSpPr>
              <a:spLocks noEditPoints="1"/>
            </p:cNvSpPr>
            <p:nvPr/>
          </p:nvSpPr>
          <p:spPr bwMode="auto">
            <a:xfrm>
              <a:off x="6185" y="2292"/>
              <a:ext cx="297" cy="297"/>
            </a:xfrm>
            <a:custGeom>
              <a:gdLst>
                <a:gd fmla="*/ 82 w 163" name="T0"/>
                <a:gd fmla="*/ 163 h 163" name="T1"/>
                <a:gd fmla="*/ 0 w 163" name="T2"/>
                <a:gd fmla="*/ 81 h 163" name="T3"/>
                <a:gd fmla="*/ 82 w 163" name="T4"/>
                <a:gd fmla="*/ 0 h 163" name="T5"/>
                <a:gd fmla="*/ 163 w 163" name="T6"/>
                <a:gd fmla="*/ 81 h 163" name="T7"/>
                <a:gd fmla="*/ 82 w 163" name="T8"/>
                <a:gd fmla="*/ 163 h 163" name="T9"/>
                <a:gd fmla="*/ 82 w 163" name="T10"/>
                <a:gd fmla="*/ 12 h 163" name="T11"/>
                <a:gd fmla="*/ 12 w 163" name="T12"/>
                <a:gd fmla="*/ 81 h 163" name="T13"/>
                <a:gd fmla="*/ 82 w 163" name="T14"/>
                <a:gd fmla="*/ 151 h 163" name="T15"/>
                <a:gd fmla="*/ 152 w 163" name="T16"/>
                <a:gd fmla="*/ 81 h 163" name="T17"/>
                <a:gd fmla="*/ 82 w 163" name="T18"/>
                <a:gd fmla="*/ 12 h 16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63" w="163">
                  <a:moveTo>
                    <a:pt x="82" y="163"/>
                  </a:moveTo>
                  <a:cubicBezTo>
                    <a:pt x="37" y="163"/>
                    <a:pt x="0" y="126"/>
                    <a:pt x="0" y="81"/>
                  </a:cubicBezTo>
                  <a:cubicBezTo>
                    <a:pt x="0" y="36"/>
                    <a:pt x="37" y="0"/>
                    <a:pt x="82" y="0"/>
                  </a:cubicBezTo>
                  <a:cubicBezTo>
                    <a:pt x="127" y="0"/>
                    <a:pt x="163" y="36"/>
                    <a:pt x="163" y="81"/>
                  </a:cubicBezTo>
                  <a:cubicBezTo>
                    <a:pt x="163" y="126"/>
                    <a:pt x="127" y="163"/>
                    <a:pt x="82" y="163"/>
                  </a:cubicBezTo>
                  <a:close/>
                  <a:moveTo>
                    <a:pt x="82" y="12"/>
                  </a:moveTo>
                  <a:cubicBezTo>
                    <a:pt x="43" y="12"/>
                    <a:pt x="12" y="43"/>
                    <a:pt x="12" y="81"/>
                  </a:cubicBezTo>
                  <a:cubicBezTo>
                    <a:pt x="12" y="120"/>
                    <a:pt x="43" y="151"/>
                    <a:pt x="82" y="151"/>
                  </a:cubicBezTo>
                  <a:cubicBezTo>
                    <a:pt x="120" y="151"/>
                    <a:pt x="152" y="120"/>
                    <a:pt x="152" y="81"/>
                  </a:cubicBezTo>
                  <a:cubicBezTo>
                    <a:pt x="152" y="43"/>
                    <a:pt x="120" y="12"/>
                    <a:pt x="82" y="12"/>
                  </a:cubicBezTo>
                  <a:close/>
                </a:path>
              </a:pathLst>
            </a:custGeom>
            <a:solidFill>
              <a:srgbClr val="231F2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0" name="Oval 95"/>
            <p:cNvSpPr>
              <a:spLocks noChangeArrowheads="1"/>
            </p:cNvSpPr>
            <p:nvPr/>
          </p:nvSpPr>
          <p:spPr bwMode="auto">
            <a:xfrm>
              <a:off x="4793" y="2303"/>
              <a:ext cx="277" cy="276"/>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1" name="Freeform 96"/>
            <p:cNvSpPr>
              <a:spLocks noEditPoints="1"/>
            </p:cNvSpPr>
            <p:nvPr/>
          </p:nvSpPr>
          <p:spPr bwMode="auto">
            <a:xfrm>
              <a:off x="4784" y="2292"/>
              <a:ext cx="297" cy="297"/>
            </a:xfrm>
            <a:custGeom>
              <a:gdLst>
                <a:gd fmla="*/ 81 w 163" name="T0"/>
                <a:gd fmla="*/ 163 h 163" name="T1"/>
                <a:gd fmla="*/ 0 w 163" name="T2"/>
                <a:gd fmla="*/ 81 h 163" name="T3"/>
                <a:gd fmla="*/ 81 w 163" name="T4"/>
                <a:gd fmla="*/ 0 h 163" name="T5"/>
                <a:gd fmla="*/ 163 w 163" name="T6"/>
                <a:gd fmla="*/ 81 h 163" name="T7"/>
                <a:gd fmla="*/ 81 w 163" name="T8"/>
                <a:gd fmla="*/ 163 h 163" name="T9"/>
                <a:gd fmla="*/ 81 w 163" name="T10"/>
                <a:gd fmla="*/ 12 h 163" name="T11"/>
                <a:gd fmla="*/ 11 w 163" name="T12"/>
                <a:gd fmla="*/ 81 h 163" name="T13"/>
                <a:gd fmla="*/ 81 w 163" name="T14"/>
                <a:gd fmla="*/ 151 h 163" name="T15"/>
                <a:gd fmla="*/ 151 w 163" name="T16"/>
                <a:gd fmla="*/ 81 h 163" name="T17"/>
                <a:gd fmla="*/ 81 w 163" name="T18"/>
                <a:gd fmla="*/ 12 h 16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63" w="163">
                  <a:moveTo>
                    <a:pt x="81" y="163"/>
                  </a:moveTo>
                  <a:cubicBezTo>
                    <a:pt x="36" y="163"/>
                    <a:pt x="0" y="126"/>
                    <a:pt x="0" y="81"/>
                  </a:cubicBezTo>
                  <a:cubicBezTo>
                    <a:pt x="0" y="36"/>
                    <a:pt x="36" y="0"/>
                    <a:pt x="81" y="0"/>
                  </a:cubicBezTo>
                  <a:cubicBezTo>
                    <a:pt x="126" y="0"/>
                    <a:pt x="163" y="36"/>
                    <a:pt x="163" y="81"/>
                  </a:cubicBezTo>
                  <a:cubicBezTo>
                    <a:pt x="163" y="126"/>
                    <a:pt x="126" y="163"/>
                    <a:pt x="81" y="163"/>
                  </a:cubicBezTo>
                  <a:close/>
                  <a:moveTo>
                    <a:pt x="81" y="12"/>
                  </a:moveTo>
                  <a:cubicBezTo>
                    <a:pt x="43" y="12"/>
                    <a:pt x="11" y="43"/>
                    <a:pt x="11" y="81"/>
                  </a:cubicBezTo>
                  <a:cubicBezTo>
                    <a:pt x="11" y="120"/>
                    <a:pt x="43" y="151"/>
                    <a:pt x="81" y="151"/>
                  </a:cubicBezTo>
                  <a:cubicBezTo>
                    <a:pt x="120" y="151"/>
                    <a:pt x="151" y="120"/>
                    <a:pt x="151" y="81"/>
                  </a:cubicBezTo>
                  <a:cubicBezTo>
                    <a:pt x="151" y="43"/>
                    <a:pt x="120" y="12"/>
                    <a:pt x="81" y="12"/>
                  </a:cubicBezTo>
                  <a:close/>
                </a:path>
              </a:pathLst>
            </a:custGeom>
            <a:solidFill>
              <a:srgbClr val="231F2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2" name="Freeform 97"/>
            <p:cNvSpPr/>
            <p:nvPr/>
          </p:nvSpPr>
          <p:spPr bwMode="auto">
            <a:xfrm>
              <a:off x="4678" y="2611"/>
              <a:ext cx="1910" cy="135"/>
            </a:xfrm>
            <a:custGeom>
              <a:gdLst>
                <a:gd fmla="*/ 1011 w 1047" name="T0"/>
                <a:gd fmla="*/ 74 h 74" name="T1"/>
                <a:gd fmla="*/ 36 w 1047" name="T2"/>
                <a:gd fmla="*/ 74 h 74" name="T3"/>
                <a:gd fmla="*/ 0 w 1047" name="T4"/>
                <a:gd fmla="*/ 38 h 74" name="T5"/>
                <a:gd fmla="*/ 0 w 1047" name="T6"/>
                <a:gd fmla="*/ 36 h 74" name="T7"/>
                <a:gd fmla="*/ 36 w 1047" name="T8"/>
                <a:gd fmla="*/ 0 h 74" name="T9"/>
                <a:gd fmla="*/ 1011 w 1047" name="T10"/>
                <a:gd fmla="*/ 0 h 74" name="T11"/>
                <a:gd fmla="*/ 1047 w 1047" name="T12"/>
                <a:gd fmla="*/ 36 h 74" name="T13"/>
                <a:gd fmla="*/ 1047 w 1047" name="T14"/>
                <a:gd fmla="*/ 38 h 74" name="T15"/>
                <a:gd fmla="*/ 1011 w 1047" name="T16"/>
                <a:gd fmla="*/ 74 h 7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4" w="1047">
                  <a:moveTo>
                    <a:pt x="1011" y="74"/>
                  </a:moveTo>
                  <a:cubicBezTo>
                    <a:pt x="36" y="74"/>
                    <a:pt x="36" y="74"/>
                    <a:pt x="36" y="74"/>
                  </a:cubicBezTo>
                  <a:cubicBezTo>
                    <a:pt x="16" y="74"/>
                    <a:pt x="0" y="58"/>
                    <a:pt x="0" y="38"/>
                  </a:cubicBezTo>
                  <a:cubicBezTo>
                    <a:pt x="0" y="36"/>
                    <a:pt x="0" y="36"/>
                    <a:pt x="0" y="36"/>
                  </a:cubicBezTo>
                  <a:cubicBezTo>
                    <a:pt x="0" y="16"/>
                    <a:pt x="16" y="0"/>
                    <a:pt x="36" y="0"/>
                  </a:cubicBezTo>
                  <a:cubicBezTo>
                    <a:pt x="1011" y="0"/>
                    <a:pt x="1011" y="0"/>
                    <a:pt x="1011" y="0"/>
                  </a:cubicBezTo>
                  <a:cubicBezTo>
                    <a:pt x="1031" y="0"/>
                    <a:pt x="1047" y="16"/>
                    <a:pt x="1047" y="36"/>
                  </a:cubicBezTo>
                  <a:cubicBezTo>
                    <a:pt x="1047" y="38"/>
                    <a:pt x="1047" y="38"/>
                    <a:pt x="1047" y="38"/>
                  </a:cubicBezTo>
                  <a:cubicBezTo>
                    <a:pt x="1047" y="58"/>
                    <a:pt x="1031" y="74"/>
                    <a:pt x="1011" y="74"/>
                  </a:cubicBezTo>
                  <a:close/>
                </a:path>
              </a:pathLst>
            </a:custGeom>
            <a:solidFill>
              <a:schemeClr val="accent1">
                <a:lumMod val="7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3" name="Freeform 98"/>
            <p:cNvSpPr/>
            <p:nvPr/>
          </p:nvSpPr>
          <p:spPr bwMode="auto">
            <a:xfrm>
              <a:off x="5386" y="2639"/>
              <a:ext cx="494" cy="213"/>
            </a:xfrm>
            <a:custGeom>
              <a:gdLst>
                <a:gd fmla="*/ 243 w 271" name="T0"/>
                <a:gd fmla="*/ 117 h 117" name="T1"/>
                <a:gd fmla="*/ 28 w 271" name="T2"/>
                <a:gd fmla="*/ 117 h 117" name="T3"/>
                <a:gd fmla="*/ 0 w 271" name="T4"/>
                <a:gd fmla="*/ 89 h 117" name="T5"/>
                <a:gd fmla="*/ 0 w 271" name="T6"/>
                <a:gd fmla="*/ 28 h 117" name="T7"/>
                <a:gd fmla="*/ 28 w 271" name="T8"/>
                <a:gd fmla="*/ 0 h 117" name="T9"/>
                <a:gd fmla="*/ 243 w 271" name="T10"/>
                <a:gd fmla="*/ 0 h 117" name="T11"/>
                <a:gd fmla="*/ 271 w 271" name="T12"/>
                <a:gd fmla="*/ 28 h 117" name="T13"/>
                <a:gd fmla="*/ 271 w 271" name="T14"/>
                <a:gd fmla="*/ 89 h 117" name="T15"/>
                <a:gd fmla="*/ 243 w 271" name="T16"/>
                <a:gd fmla="*/ 117 h 1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7" w="271">
                  <a:moveTo>
                    <a:pt x="243" y="117"/>
                  </a:moveTo>
                  <a:cubicBezTo>
                    <a:pt x="28" y="117"/>
                    <a:pt x="28" y="117"/>
                    <a:pt x="28" y="117"/>
                  </a:cubicBezTo>
                  <a:cubicBezTo>
                    <a:pt x="13" y="117"/>
                    <a:pt x="0" y="105"/>
                    <a:pt x="0" y="89"/>
                  </a:cubicBezTo>
                  <a:cubicBezTo>
                    <a:pt x="0" y="28"/>
                    <a:pt x="0" y="28"/>
                    <a:pt x="0" y="28"/>
                  </a:cubicBezTo>
                  <a:cubicBezTo>
                    <a:pt x="0" y="13"/>
                    <a:pt x="13" y="0"/>
                    <a:pt x="28" y="0"/>
                  </a:cubicBezTo>
                  <a:cubicBezTo>
                    <a:pt x="243" y="0"/>
                    <a:pt x="243" y="0"/>
                    <a:pt x="243" y="0"/>
                  </a:cubicBezTo>
                  <a:cubicBezTo>
                    <a:pt x="258" y="0"/>
                    <a:pt x="271" y="13"/>
                    <a:pt x="271" y="28"/>
                  </a:cubicBezTo>
                  <a:cubicBezTo>
                    <a:pt x="271" y="89"/>
                    <a:pt x="271" y="89"/>
                    <a:pt x="271" y="89"/>
                  </a:cubicBezTo>
                  <a:cubicBezTo>
                    <a:pt x="271" y="105"/>
                    <a:pt x="258" y="117"/>
                    <a:pt x="243" y="117"/>
                  </a:cubicBezTo>
                  <a:close/>
                </a:path>
              </a:pathLst>
            </a:custGeom>
            <a:solidFill>
              <a:srgbClr val="DEDE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4" name="Freeform 99"/>
            <p:cNvSpPr/>
            <p:nvPr/>
          </p:nvSpPr>
          <p:spPr bwMode="auto">
            <a:xfrm>
              <a:off x="6493" y="1788"/>
              <a:ext cx="106" cy="15"/>
            </a:xfrm>
            <a:custGeom>
              <a:gdLst>
                <a:gd fmla="*/ 106 w 106" name="T0"/>
                <a:gd fmla="*/ 15 h 15" name="T1"/>
                <a:gd fmla="*/ 8 w 106" name="T2"/>
                <a:gd fmla="*/ 15 h 15" name="T3"/>
                <a:gd fmla="*/ 0 w 106" name="T4"/>
                <a:gd fmla="*/ 0 h 15" name="T5"/>
                <a:gd fmla="*/ 106 w 106" name="T6"/>
                <a:gd fmla="*/ 0 h 15" name="T7"/>
                <a:gd fmla="*/ 106 w 106" name="T8"/>
                <a:gd fmla="*/ 15 h 15" name="T9"/>
              </a:gdLst>
              <a:cxnLst>
                <a:cxn ang="0">
                  <a:pos x="T0" y="T1"/>
                </a:cxn>
                <a:cxn ang="0">
                  <a:pos x="T2" y="T3"/>
                </a:cxn>
                <a:cxn ang="0">
                  <a:pos x="T4" y="T5"/>
                </a:cxn>
                <a:cxn ang="0">
                  <a:pos x="T6" y="T7"/>
                </a:cxn>
                <a:cxn ang="0">
                  <a:pos x="T8" y="T9"/>
                </a:cxn>
              </a:cxnLst>
              <a:rect b="b" l="0" r="r" t="0"/>
              <a:pathLst>
                <a:path h="15" w="105">
                  <a:moveTo>
                    <a:pt x="106" y="15"/>
                  </a:moveTo>
                  <a:lnTo>
                    <a:pt x="8" y="15"/>
                  </a:lnTo>
                  <a:lnTo>
                    <a:pt x="0" y="0"/>
                  </a:lnTo>
                  <a:lnTo>
                    <a:pt x="106" y="0"/>
                  </a:lnTo>
                  <a:lnTo>
                    <a:pt x="106" y="15"/>
                  </a:lnTo>
                  <a:close/>
                </a:path>
              </a:pathLst>
            </a:custGeom>
            <a:solidFill>
              <a:srgbClr val="231F2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5" name="Freeform 100"/>
            <p:cNvSpPr/>
            <p:nvPr/>
          </p:nvSpPr>
          <p:spPr bwMode="auto">
            <a:xfrm>
              <a:off x="6599" y="1786"/>
              <a:ext cx="190" cy="402"/>
            </a:xfrm>
            <a:custGeom>
              <a:gdLst>
                <a:gd fmla="*/ 104 w 104" name="T0"/>
                <a:gd fmla="*/ 37 h 220" name="T1"/>
                <a:gd fmla="*/ 104 w 104" name="T2"/>
                <a:gd fmla="*/ 183 h 220" name="T3"/>
                <a:gd fmla="*/ 67 w 104" name="T4"/>
                <a:gd fmla="*/ 220 h 220" name="T5"/>
                <a:gd fmla="*/ 0 w 104" name="T6"/>
                <a:gd fmla="*/ 220 h 220" name="T7"/>
                <a:gd fmla="*/ 0 w 104" name="T8"/>
                <a:gd fmla="*/ 0 h 220" name="T9"/>
                <a:gd fmla="*/ 67 w 104" name="T10"/>
                <a:gd fmla="*/ 0 h 220" name="T11"/>
                <a:gd fmla="*/ 104 w 104" name="T12"/>
                <a:gd fmla="*/ 37 h 220" name="T13"/>
              </a:gdLst>
              <a:cxnLst>
                <a:cxn ang="0">
                  <a:pos x="T0" y="T1"/>
                </a:cxn>
                <a:cxn ang="0">
                  <a:pos x="T2" y="T3"/>
                </a:cxn>
                <a:cxn ang="0">
                  <a:pos x="T4" y="T5"/>
                </a:cxn>
                <a:cxn ang="0">
                  <a:pos x="T6" y="T7"/>
                </a:cxn>
                <a:cxn ang="0">
                  <a:pos x="T8" y="T9"/>
                </a:cxn>
                <a:cxn ang="0">
                  <a:pos x="T10" y="T11"/>
                </a:cxn>
                <a:cxn ang="0">
                  <a:pos x="T12" y="T13"/>
                </a:cxn>
              </a:cxnLst>
              <a:rect b="b" l="0" r="r" t="0"/>
              <a:pathLst>
                <a:path h="220" w="104">
                  <a:moveTo>
                    <a:pt x="104" y="37"/>
                  </a:moveTo>
                  <a:cubicBezTo>
                    <a:pt x="104" y="183"/>
                    <a:pt x="104" y="183"/>
                    <a:pt x="104" y="183"/>
                  </a:cubicBezTo>
                  <a:cubicBezTo>
                    <a:pt x="104" y="203"/>
                    <a:pt x="87" y="220"/>
                    <a:pt x="67" y="220"/>
                  </a:cubicBezTo>
                  <a:cubicBezTo>
                    <a:pt x="0" y="220"/>
                    <a:pt x="0" y="220"/>
                    <a:pt x="0" y="220"/>
                  </a:cubicBezTo>
                  <a:cubicBezTo>
                    <a:pt x="0" y="0"/>
                    <a:pt x="0" y="0"/>
                    <a:pt x="0" y="0"/>
                  </a:cubicBezTo>
                  <a:cubicBezTo>
                    <a:pt x="67" y="0"/>
                    <a:pt x="67" y="0"/>
                    <a:pt x="67" y="0"/>
                  </a:cubicBezTo>
                  <a:cubicBezTo>
                    <a:pt x="87" y="0"/>
                    <a:pt x="104" y="17"/>
                    <a:pt x="104" y="37"/>
                  </a:cubicBezTo>
                  <a:close/>
                </a:path>
              </a:pathLst>
            </a:custGeom>
            <a:solidFill>
              <a:schemeClr val="accent1">
                <a:lumMod val="7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6" name="Rectangle 101"/>
            <p:cNvSpPr>
              <a:spLocks noChangeArrowheads="1"/>
            </p:cNvSpPr>
            <p:nvPr/>
          </p:nvSpPr>
          <p:spPr bwMode="auto">
            <a:xfrm>
              <a:off x="6535" y="2171"/>
              <a:ext cx="64" cy="17"/>
            </a:xfrm>
            <a:prstGeom prst="rect">
              <a:avLst/>
            </a:prstGeom>
            <a:solidFill>
              <a:srgbClr val="231F20"/>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7" name="Freeform 102"/>
            <p:cNvSpPr/>
            <p:nvPr/>
          </p:nvSpPr>
          <p:spPr bwMode="auto">
            <a:xfrm>
              <a:off x="6599" y="1896"/>
              <a:ext cx="190" cy="168"/>
            </a:xfrm>
            <a:custGeom>
              <a:gdLst>
                <a:gd fmla="*/ 190 w 190" name="T0"/>
                <a:gd fmla="*/ 0 h 168" name="T1"/>
                <a:gd fmla="*/ 190 w 190" name="T2"/>
                <a:gd fmla="*/ 56 h 168" name="T3"/>
                <a:gd fmla="*/ 0 w 190" name="T4"/>
                <a:gd fmla="*/ 168 h 168" name="T5"/>
                <a:gd fmla="*/ 0 w 190" name="T6"/>
                <a:gd fmla="*/ 111 h 168" name="T7"/>
                <a:gd fmla="*/ 190 w 190" name="T8"/>
                <a:gd fmla="*/ 0 h 168" name="T9"/>
              </a:gdLst>
              <a:cxnLst>
                <a:cxn ang="0">
                  <a:pos x="T0" y="T1"/>
                </a:cxn>
                <a:cxn ang="0">
                  <a:pos x="T2" y="T3"/>
                </a:cxn>
                <a:cxn ang="0">
                  <a:pos x="T4" y="T5"/>
                </a:cxn>
                <a:cxn ang="0">
                  <a:pos x="T6" y="T7"/>
                </a:cxn>
                <a:cxn ang="0">
                  <a:pos x="T8" y="T9"/>
                </a:cxn>
              </a:cxnLst>
              <a:rect b="b" l="0" r="r" t="0"/>
              <a:pathLst>
                <a:path h="168" w="190">
                  <a:moveTo>
                    <a:pt x="190" y="0"/>
                  </a:moveTo>
                  <a:lnTo>
                    <a:pt x="190" y="56"/>
                  </a:lnTo>
                  <a:lnTo>
                    <a:pt x="0" y="168"/>
                  </a:lnTo>
                  <a:lnTo>
                    <a:pt x="0" y="111"/>
                  </a:lnTo>
                  <a:lnTo>
                    <a:pt x="190" y="0"/>
                  </a:lnTo>
                  <a:close/>
                </a:path>
              </a:pathLst>
            </a:custGeom>
            <a:solidFill>
              <a:srgbClr val="FDCF4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8" name="Freeform 103"/>
            <p:cNvSpPr/>
            <p:nvPr/>
          </p:nvSpPr>
          <p:spPr bwMode="auto">
            <a:xfrm>
              <a:off x="4667" y="1788"/>
              <a:ext cx="106" cy="15"/>
            </a:xfrm>
            <a:custGeom>
              <a:gdLst>
                <a:gd fmla="*/ 0 w 106" name="T0"/>
                <a:gd fmla="*/ 15 h 15" name="T1"/>
                <a:gd fmla="*/ 99 w 106" name="T2"/>
                <a:gd fmla="*/ 15 h 15" name="T3"/>
                <a:gd fmla="*/ 106 w 106" name="T4"/>
                <a:gd fmla="*/ 0 h 15" name="T5"/>
                <a:gd fmla="*/ 0 w 106" name="T6"/>
                <a:gd fmla="*/ 0 h 15" name="T7"/>
                <a:gd fmla="*/ 0 w 106" name="T8"/>
                <a:gd fmla="*/ 15 h 15" name="T9"/>
              </a:gdLst>
              <a:cxnLst>
                <a:cxn ang="0">
                  <a:pos x="T0" y="T1"/>
                </a:cxn>
                <a:cxn ang="0">
                  <a:pos x="T2" y="T3"/>
                </a:cxn>
                <a:cxn ang="0">
                  <a:pos x="T4" y="T5"/>
                </a:cxn>
                <a:cxn ang="0">
                  <a:pos x="T6" y="T7"/>
                </a:cxn>
                <a:cxn ang="0">
                  <a:pos x="T8" y="T9"/>
                </a:cxn>
              </a:cxnLst>
              <a:rect b="b" l="0" r="r" t="0"/>
              <a:pathLst>
                <a:path h="15" w="105">
                  <a:moveTo>
                    <a:pt x="0" y="15"/>
                  </a:moveTo>
                  <a:lnTo>
                    <a:pt x="99" y="15"/>
                  </a:lnTo>
                  <a:lnTo>
                    <a:pt x="106" y="0"/>
                  </a:lnTo>
                  <a:lnTo>
                    <a:pt x="0" y="0"/>
                  </a:lnTo>
                  <a:lnTo>
                    <a:pt x="0" y="15"/>
                  </a:lnTo>
                  <a:close/>
                </a:path>
              </a:pathLst>
            </a:custGeom>
            <a:solidFill>
              <a:srgbClr val="231F2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9" name="Freeform 104"/>
            <p:cNvSpPr/>
            <p:nvPr/>
          </p:nvSpPr>
          <p:spPr bwMode="auto">
            <a:xfrm>
              <a:off x="4477" y="1786"/>
              <a:ext cx="190" cy="402"/>
            </a:xfrm>
            <a:custGeom>
              <a:gdLst>
                <a:gd fmla="*/ 0 w 104" name="T0"/>
                <a:gd fmla="*/ 37 h 220" name="T1"/>
                <a:gd fmla="*/ 0 w 104" name="T2"/>
                <a:gd fmla="*/ 183 h 220" name="T3"/>
                <a:gd fmla="*/ 37 w 104" name="T4"/>
                <a:gd fmla="*/ 220 h 220" name="T5"/>
                <a:gd fmla="*/ 104 w 104" name="T6"/>
                <a:gd fmla="*/ 220 h 220" name="T7"/>
                <a:gd fmla="*/ 104 w 104" name="T8"/>
                <a:gd fmla="*/ 0 h 220" name="T9"/>
                <a:gd fmla="*/ 37 w 104" name="T10"/>
                <a:gd fmla="*/ 0 h 220" name="T11"/>
                <a:gd fmla="*/ 0 w 104" name="T12"/>
                <a:gd fmla="*/ 37 h 220" name="T13"/>
              </a:gdLst>
              <a:cxnLst>
                <a:cxn ang="0">
                  <a:pos x="T0" y="T1"/>
                </a:cxn>
                <a:cxn ang="0">
                  <a:pos x="T2" y="T3"/>
                </a:cxn>
                <a:cxn ang="0">
                  <a:pos x="T4" y="T5"/>
                </a:cxn>
                <a:cxn ang="0">
                  <a:pos x="T6" y="T7"/>
                </a:cxn>
                <a:cxn ang="0">
                  <a:pos x="T8" y="T9"/>
                </a:cxn>
                <a:cxn ang="0">
                  <a:pos x="T10" y="T11"/>
                </a:cxn>
                <a:cxn ang="0">
                  <a:pos x="T12" y="T13"/>
                </a:cxn>
              </a:cxnLst>
              <a:rect b="b" l="0" r="r" t="0"/>
              <a:pathLst>
                <a:path h="220" w="104">
                  <a:moveTo>
                    <a:pt x="0" y="37"/>
                  </a:moveTo>
                  <a:cubicBezTo>
                    <a:pt x="0" y="183"/>
                    <a:pt x="0" y="183"/>
                    <a:pt x="0" y="183"/>
                  </a:cubicBezTo>
                  <a:cubicBezTo>
                    <a:pt x="0" y="203"/>
                    <a:pt x="17" y="220"/>
                    <a:pt x="37" y="220"/>
                  </a:cubicBezTo>
                  <a:cubicBezTo>
                    <a:pt x="104" y="220"/>
                    <a:pt x="104" y="220"/>
                    <a:pt x="104" y="220"/>
                  </a:cubicBezTo>
                  <a:cubicBezTo>
                    <a:pt x="104" y="0"/>
                    <a:pt x="104" y="0"/>
                    <a:pt x="104" y="0"/>
                  </a:cubicBezTo>
                  <a:cubicBezTo>
                    <a:pt x="37" y="0"/>
                    <a:pt x="37" y="0"/>
                    <a:pt x="37" y="0"/>
                  </a:cubicBezTo>
                  <a:cubicBezTo>
                    <a:pt x="17" y="0"/>
                    <a:pt x="0" y="17"/>
                    <a:pt x="0" y="37"/>
                  </a:cubicBezTo>
                  <a:close/>
                </a:path>
              </a:pathLst>
            </a:custGeom>
            <a:solidFill>
              <a:schemeClr val="accent1">
                <a:lumMod val="7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0" name="Rectangle 105"/>
            <p:cNvSpPr>
              <a:spLocks noChangeArrowheads="1"/>
            </p:cNvSpPr>
            <p:nvPr/>
          </p:nvSpPr>
          <p:spPr bwMode="auto">
            <a:xfrm>
              <a:off x="4667" y="2171"/>
              <a:ext cx="64" cy="17"/>
            </a:xfrm>
            <a:prstGeom prst="rect">
              <a:avLst/>
            </a:prstGeom>
            <a:solidFill>
              <a:srgbClr val="231F20"/>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1" name="Freeform 106"/>
            <p:cNvSpPr/>
            <p:nvPr/>
          </p:nvSpPr>
          <p:spPr bwMode="auto">
            <a:xfrm>
              <a:off x="4477" y="1896"/>
              <a:ext cx="190" cy="168"/>
            </a:xfrm>
            <a:custGeom>
              <a:gdLst>
                <a:gd fmla="*/ 190 w 190" name="T0"/>
                <a:gd fmla="*/ 0 h 168" name="T1"/>
                <a:gd fmla="*/ 190 w 190" name="T2"/>
                <a:gd fmla="*/ 56 h 168" name="T3"/>
                <a:gd fmla="*/ 0 w 190" name="T4"/>
                <a:gd fmla="*/ 168 h 168" name="T5"/>
                <a:gd fmla="*/ 0 w 190" name="T6"/>
                <a:gd fmla="*/ 111 h 168" name="T7"/>
                <a:gd fmla="*/ 190 w 190" name="T8"/>
                <a:gd fmla="*/ 0 h 168" name="T9"/>
              </a:gdLst>
              <a:cxnLst>
                <a:cxn ang="0">
                  <a:pos x="T0" y="T1"/>
                </a:cxn>
                <a:cxn ang="0">
                  <a:pos x="T2" y="T3"/>
                </a:cxn>
                <a:cxn ang="0">
                  <a:pos x="T4" y="T5"/>
                </a:cxn>
                <a:cxn ang="0">
                  <a:pos x="T6" y="T7"/>
                </a:cxn>
                <a:cxn ang="0">
                  <a:pos x="T8" y="T9"/>
                </a:cxn>
              </a:cxnLst>
              <a:rect b="b" l="0" r="r" t="0"/>
              <a:pathLst>
                <a:path h="168" w="190">
                  <a:moveTo>
                    <a:pt x="190" y="0"/>
                  </a:moveTo>
                  <a:lnTo>
                    <a:pt x="190" y="56"/>
                  </a:lnTo>
                  <a:lnTo>
                    <a:pt x="0" y="168"/>
                  </a:lnTo>
                  <a:lnTo>
                    <a:pt x="0" y="111"/>
                  </a:lnTo>
                  <a:lnTo>
                    <a:pt x="190" y="0"/>
                  </a:lnTo>
                  <a:close/>
                </a:path>
              </a:pathLst>
            </a:custGeom>
            <a:solidFill>
              <a:srgbClr val="FDCF4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2" name="Freeform 107"/>
            <p:cNvSpPr/>
            <p:nvPr/>
          </p:nvSpPr>
          <p:spPr bwMode="auto">
            <a:xfrm>
              <a:off x="5302" y="2135"/>
              <a:ext cx="662" cy="64"/>
            </a:xfrm>
            <a:custGeom>
              <a:gdLst>
                <a:gd fmla="*/ 363 w 363" name="T0"/>
                <a:gd fmla="*/ 35 h 35" name="T1"/>
                <a:gd fmla="*/ 0 w 363" name="T2"/>
                <a:gd fmla="*/ 35 h 35" name="T3"/>
                <a:gd fmla="*/ 35 w 363" name="T4"/>
                <a:gd fmla="*/ 0 h 35" name="T5"/>
                <a:gd fmla="*/ 328 w 363" name="T6"/>
                <a:gd fmla="*/ 0 h 35" name="T7"/>
                <a:gd fmla="*/ 363 w 363" name="T8"/>
                <a:gd fmla="*/ 35 h 35" name="T9"/>
              </a:gdLst>
              <a:cxnLst>
                <a:cxn ang="0">
                  <a:pos x="T0" y="T1"/>
                </a:cxn>
                <a:cxn ang="0">
                  <a:pos x="T2" y="T3"/>
                </a:cxn>
                <a:cxn ang="0">
                  <a:pos x="T4" y="T5"/>
                </a:cxn>
                <a:cxn ang="0">
                  <a:pos x="T6" y="T7"/>
                </a:cxn>
                <a:cxn ang="0">
                  <a:pos x="T8" y="T9"/>
                </a:cxn>
              </a:cxnLst>
              <a:rect b="b" l="0" r="r" t="0"/>
              <a:pathLst>
                <a:path h="35" w="363">
                  <a:moveTo>
                    <a:pt x="363" y="35"/>
                  </a:moveTo>
                  <a:cubicBezTo>
                    <a:pt x="0" y="35"/>
                    <a:pt x="0" y="35"/>
                    <a:pt x="0" y="35"/>
                  </a:cubicBezTo>
                  <a:cubicBezTo>
                    <a:pt x="0" y="15"/>
                    <a:pt x="16" y="0"/>
                    <a:pt x="35" y="0"/>
                  </a:cubicBezTo>
                  <a:cubicBezTo>
                    <a:pt x="328" y="0"/>
                    <a:pt x="328" y="0"/>
                    <a:pt x="328" y="0"/>
                  </a:cubicBezTo>
                  <a:cubicBezTo>
                    <a:pt x="347" y="0"/>
                    <a:pt x="363" y="15"/>
                    <a:pt x="363" y="35"/>
                  </a:cubicBezTo>
                  <a:close/>
                </a:path>
              </a:pathLst>
            </a:custGeom>
            <a:solidFill>
              <a:schemeClr val="accent1">
                <a:lumMod val="60000"/>
                <a:lumOff val="40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3" name="Freeform 108"/>
            <p:cNvSpPr/>
            <p:nvPr/>
          </p:nvSpPr>
          <p:spPr bwMode="auto">
            <a:xfrm>
              <a:off x="5486" y="1670"/>
              <a:ext cx="294" cy="91"/>
            </a:xfrm>
            <a:custGeom>
              <a:gdLst>
                <a:gd fmla="*/ 137 w 161" name="T0"/>
                <a:gd fmla="*/ 50 h 50" name="T1"/>
                <a:gd fmla="*/ 23 w 161" name="T2"/>
                <a:gd fmla="*/ 50 h 50" name="T3"/>
                <a:gd fmla="*/ 0 w 161" name="T4"/>
                <a:gd fmla="*/ 27 h 50" name="T5"/>
                <a:gd fmla="*/ 0 w 161" name="T6"/>
                <a:gd fmla="*/ 0 h 50" name="T7"/>
                <a:gd fmla="*/ 161 w 161" name="T8"/>
                <a:gd fmla="*/ 0 h 50" name="T9"/>
                <a:gd fmla="*/ 161 w 161" name="T10"/>
                <a:gd fmla="*/ 27 h 50" name="T11"/>
                <a:gd fmla="*/ 137 w 161" name="T12"/>
                <a:gd fmla="*/ 50 h 50" name="T13"/>
              </a:gdLst>
              <a:cxnLst>
                <a:cxn ang="0">
                  <a:pos x="T0" y="T1"/>
                </a:cxn>
                <a:cxn ang="0">
                  <a:pos x="T2" y="T3"/>
                </a:cxn>
                <a:cxn ang="0">
                  <a:pos x="T4" y="T5"/>
                </a:cxn>
                <a:cxn ang="0">
                  <a:pos x="T6" y="T7"/>
                </a:cxn>
                <a:cxn ang="0">
                  <a:pos x="T8" y="T9"/>
                </a:cxn>
                <a:cxn ang="0">
                  <a:pos x="T10" y="T11"/>
                </a:cxn>
                <a:cxn ang="0">
                  <a:pos x="T12" y="T13"/>
                </a:cxn>
              </a:cxnLst>
              <a:rect b="b" l="0" r="r" t="0"/>
              <a:pathLst>
                <a:path h="50" w="161">
                  <a:moveTo>
                    <a:pt x="137" y="50"/>
                  </a:moveTo>
                  <a:cubicBezTo>
                    <a:pt x="23" y="50"/>
                    <a:pt x="23" y="50"/>
                    <a:pt x="23" y="50"/>
                  </a:cubicBezTo>
                  <a:cubicBezTo>
                    <a:pt x="11" y="50"/>
                    <a:pt x="0" y="40"/>
                    <a:pt x="0" y="27"/>
                  </a:cubicBezTo>
                  <a:cubicBezTo>
                    <a:pt x="0" y="0"/>
                    <a:pt x="0" y="0"/>
                    <a:pt x="0" y="0"/>
                  </a:cubicBezTo>
                  <a:cubicBezTo>
                    <a:pt x="161" y="0"/>
                    <a:pt x="161" y="0"/>
                    <a:pt x="161" y="0"/>
                  </a:cubicBezTo>
                  <a:cubicBezTo>
                    <a:pt x="161" y="27"/>
                    <a:pt x="161" y="27"/>
                    <a:pt x="161" y="27"/>
                  </a:cubicBezTo>
                  <a:cubicBezTo>
                    <a:pt x="161" y="40"/>
                    <a:pt x="150" y="50"/>
                    <a:pt x="137" y="50"/>
                  </a:cubicBezTo>
                </a:path>
              </a:pathLst>
            </a:custGeom>
            <a:solidFill>
              <a:srgbClr val="231F2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4" name="Rectangle 109"/>
            <p:cNvSpPr>
              <a:spLocks noChangeArrowheads="1"/>
            </p:cNvSpPr>
            <p:nvPr/>
          </p:nvSpPr>
          <p:spPr bwMode="auto">
            <a:xfrm>
              <a:off x="5625" y="1618"/>
              <a:ext cx="16" cy="66"/>
            </a:xfrm>
            <a:prstGeom prst="rect">
              <a:avLst/>
            </a:prstGeom>
            <a:solidFill>
              <a:srgbClr val="231F20"/>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5" name="Rectangle 110"/>
            <p:cNvSpPr>
              <a:spLocks noChangeArrowheads="1"/>
            </p:cNvSpPr>
            <p:nvPr/>
          </p:nvSpPr>
          <p:spPr bwMode="auto">
            <a:xfrm>
              <a:off x="5625" y="1618"/>
              <a:ext cx="16" cy="6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6" name="Freeform 111"/>
            <p:cNvSpPr>
              <a:spLocks noEditPoints="1"/>
            </p:cNvSpPr>
            <p:nvPr/>
          </p:nvSpPr>
          <p:spPr bwMode="auto">
            <a:xfrm>
              <a:off x="5448" y="1626"/>
              <a:ext cx="421" cy="367"/>
            </a:xfrm>
            <a:custGeom>
              <a:gdLst>
                <a:gd fmla="*/ 2 w 231" name="T0"/>
                <a:gd fmla="*/ 167 h 201" name="T1"/>
                <a:gd fmla="*/ 0 w 231" name="T2"/>
                <a:gd fmla="*/ 169 h 201" name="T3"/>
                <a:gd fmla="*/ 0 w 231" name="T4"/>
                <a:gd fmla="*/ 201 h 201" name="T5"/>
                <a:gd fmla="*/ 31 w 231" name="T6"/>
                <a:gd fmla="*/ 201 h 201" name="T7"/>
                <a:gd fmla="*/ 2 w 231" name="T8"/>
                <a:gd fmla="*/ 167 h 201" name="T9"/>
                <a:gd fmla="*/ 231 w 231" name="T10"/>
                <a:gd fmla="*/ 0 h 201" name="T11"/>
                <a:gd fmla="*/ 167 w 231" name="T12"/>
                <a:gd fmla="*/ 0 h 201" name="T13"/>
                <a:gd fmla="*/ 135 w 231" name="T14"/>
                <a:gd fmla="*/ 24 h 201" name="T15"/>
                <a:gd fmla="*/ 182 w 231" name="T16"/>
                <a:gd fmla="*/ 24 h 201" name="T17"/>
                <a:gd fmla="*/ 182 w 231" name="T18"/>
                <a:gd fmla="*/ 51 h 201" name="T19"/>
                <a:gd fmla="*/ 158 w 231" name="T20"/>
                <a:gd fmla="*/ 74 h 201" name="T21"/>
                <a:gd fmla="*/ 76 w 231" name="T22"/>
                <a:gd fmla="*/ 74 h 201" name="T23"/>
                <a:gd fmla="*/ 22 w 231" name="T24"/>
                <a:gd fmla="*/ 141 h 201" name="T25"/>
                <a:gd fmla="*/ 66 w 231" name="T26"/>
                <a:gd fmla="*/ 201 h 201" name="T27"/>
                <a:gd fmla="*/ 67 w 231" name="T28"/>
                <a:gd fmla="*/ 201 h 201" name="T29"/>
                <a:gd fmla="*/ 231 w 231" name="T30"/>
                <a:gd fmla="*/ 0 h 201"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201" w="231">
                  <a:moveTo>
                    <a:pt x="2" y="167"/>
                  </a:moveTo>
                  <a:cubicBezTo>
                    <a:pt x="0" y="169"/>
                    <a:pt x="0" y="169"/>
                    <a:pt x="0" y="169"/>
                  </a:cubicBezTo>
                  <a:cubicBezTo>
                    <a:pt x="0" y="201"/>
                    <a:pt x="0" y="201"/>
                    <a:pt x="0" y="201"/>
                  </a:cubicBezTo>
                  <a:cubicBezTo>
                    <a:pt x="31" y="201"/>
                    <a:pt x="31" y="201"/>
                    <a:pt x="31" y="201"/>
                  </a:cubicBezTo>
                  <a:cubicBezTo>
                    <a:pt x="23" y="188"/>
                    <a:pt x="13" y="176"/>
                    <a:pt x="2" y="167"/>
                  </a:cubicBezTo>
                  <a:moveTo>
                    <a:pt x="231" y="0"/>
                  </a:moveTo>
                  <a:cubicBezTo>
                    <a:pt x="167" y="0"/>
                    <a:pt x="167" y="0"/>
                    <a:pt x="167" y="0"/>
                  </a:cubicBezTo>
                  <a:cubicBezTo>
                    <a:pt x="159" y="8"/>
                    <a:pt x="149" y="17"/>
                    <a:pt x="135" y="24"/>
                  </a:cubicBezTo>
                  <a:cubicBezTo>
                    <a:pt x="182" y="24"/>
                    <a:pt x="182" y="24"/>
                    <a:pt x="182" y="24"/>
                  </a:cubicBezTo>
                  <a:cubicBezTo>
                    <a:pt x="182" y="51"/>
                    <a:pt x="182" y="51"/>
                    <a:pt x="182" y="51"/>
                  </a:cubicBezTo>
                  <a:cubicBezTo>
                    <a:pt x="182" y="64"/>
                    <a:pt x="171" y="74"/>
                    <a:pt x="158" y="74"/>
                  </a:cubicBezTo>
                  <a:cubicBezTo>
                    <a:pt x="76" y="74"/>
                    <a:pt x="76" y="74"/>
                    <a:pt x="76" y="74"/>
                  </a:cubicBezTo>
                  <a:cubicBezTo>
                    <a:pt x="22" y="141"/>
                    <a:pt x="22" y="141"/>
                    <a:pt x="22" y="141"/>
                  </a:cubicBezTo>
                  <a:cubicBezTo>
                    <a:pt x="41" y="158"/>
                    <a:pt x="57" y="178"/>
                    <a:pt x="66" y="201"/>
                  </a:cubicBezTo>
                  <a:cubicBezTo>
                    <a:pt x="67" y="201"/>
                    <a:pt x="67" y="201"/>
                    <a:pt x="67" y="201"/>
                  </a:cubicBezTo>
                  <a:cubicBezTo>
                    <a:pt x="231" y="0"/>
                    <a:pt x="231" y="0"/>
                    <a:pt x="231" y="0"/>
                  </a:cubicBezTo>
                </a:path>
              </a:pathLst>
            </a:custGeom>
            <a:solidFill>
              <a:srgbClr val="FAFAF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7" name="Freeform 112"/>
            <p:cNvSpPr/>
            <p:nvPr/>
          </p:nvSpPr>
          <p:spPr bwMode="auto">
            <a:xfrm>
              <a:off x="5399" y="1934"/>
              <a:ext cx="49" cy="59"/>
            </a:xfrm>
            <a:custGeom>
              <a:gdLst>
                <a:gd fmla="*/ 49 w 49" name="T0"/>
                <a:gd fmla="*/ 0 h 59" name="T1"/>
                <a:gd fmla="*/ 0 w 49" name="T2"/>
                <a:gd fmla="*/ 59 h 59" name="T3"/>
                <a:gd fmla="*/ 49 w 49" name="T4"/>
                <a:gd fmla="*/ 59 h 59" name="T5"/>
                <a:gd fmla="*/ 49 w 49" name="T6"/>
                <a:gd fmla="*/ 0 h 59" name="T7"/>
              </a:gdLst>
              <a:cxnLst>
                <a:cxn ang="0">
                  <a:pos x="T0" y="T1"/>
                </a:cxn>
                <a:cxn ang="0">
                  <a:pos x="T2" y="T3"/>
                </a:cxn>
                <a:cxn ang="0">
                  <a:pos x="T4" y="T5"/>
                </a:cxn>
                <a:cxn ang="0">
                  <a:pos x="T6" y="T7"/>
                </a:cxn>
              </a:cxnLst>
              <a:rect b="b" l="0" r="r" t="0"/>
              <a:pathLst>
                <a:path h="59" w="49">
                  <a:moveTo>
                    <a:pt x="49" y="0"/>
                  </a:moveTo>
                  <a:lnTo>
                    <a:pt x="0" y="59"/>
                  </a:lnTo>
                  <a:lnTo>
                    <a:pt x="49" y="59"/>
                  </a:lnTo>
                  <a:lnTo>
                    <a:pt x="49" y="0"/>
                  </a:lnTo>
                  <a:close/>
                </a:path>
              </a:pathLst>
            </a:custGeom>
            <a:solidFill>
              <a:srgbClr val="ECECE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8" name="Freeform 113"/>
            <p:cNvSpPr/>
            <p:nvPr/>
          </p:nvSpPr>
          <p:spPr bwMode="auto">
            <a:xfrm>
              <a:off x="5399" y="1934"/>
              <a:ext cx="49" cy="59"/>
            </a:xfrm>
            <a:custGeom>
              <a:gdLst>
                <a:gd fmla="*/ 49 w 49" name="T0"/>
                <a:gd fmla="*/ 0 h 59" name="T1"/>
                <a:gd fmla="*/ 0 w 49" name="T2"/>
                <a:gd fmla="*/ 59 h 59" name="T3"/>
                <a:gd fmla="*/ 49 w 49" name="T4"/>
                <a:gd fmla="*/ 59 h 59" name="T5"/>
                <a:gd fmla="*/ 49 w 49" name="T6"/>
                <a:gd fmla="*/ 0 h 59" name="T7"/>
              </a:gdLst>
              <a:cxnLst>
                <a:cxn ang="0">
                  <a:pos x="T0" y="T1"/>
                </a:cxn>
                <a:cxn ang="0">
                  <a:pos x="T2" y="T3"/>
                </a:cxn>
                <a:cxn ang="0">
                  <a:pos x="T4" y="T5"/>
                </a:cxn>
                <a:cxn ang="0">
                  <a:pos x="T6" y="T7"/>
                </a:cxn>
              </a:cxnLst>
              <a:rect b="b" l="0" r="r" t="0"/>
              <a:pathLst>
                <a:path h="59" w="49">
                  <a:moveTo>
                    <a:pt x="49" y="0"/>
                  </a:moveTo>
                  <a:lnTo>
                    <a:pt x="0" y="59"/>
                  </a:lnTo>
                  <a:lnTo>
                    <a:pt x="49" y="59"/>
                  </a:lnTo>
                  <a:lnTo>
                    <a:pt x="49"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9" name="Freeform 114"/>
            <p:cNvSpPr/>
            <p:nvPr/>
          </p:nvSpPr>
          <p:spPr bwMode="auto">
            <a:xfrm>
              <a:off x="5661" y="1626"/>
              <a:ext cx="92" cy="44"/>
            </a:xfrm>
            <a:custGeom>
              <a:gdLst>
                <a:gd fmla="*/ 50 w 50" name="T0"/>
                <a:gd fmla="*/ 0 h 24" name="T1"/>
                <a:gd fmla="*/ 20 w 50" name="T2"/>
                <a:gd fmla="*/ 0 h 24" name="T3"/>
                <a:gd fmla="*/ 0 w 50" name="T4"/>
                <a:gd fmla="*/ 24 h 24" name="T5"/>
                <a:gd fmla="*/ 18 w 50" name="T6"/>
                <a:gd fmla="*/ 24 h 24" name="T7"/>
                <a:gd fmla="*/ 50 w 50" name="T8"/>
                <a:gd fmla="*/ 0 h 24" name="T9"/>
              </a:gdLst>
              <a:cxnLst>
                <a:cxn ang="0">
                  <a:pos x="T0" y="T1"/>
                </a:cxn>
                <a:cxn ang="0">
                  <a:pos x="T2" y="T3"/>
                </a:cxn>
                <a:cxn ang="0">
                  <a:pos x="T4" y="T5"/>
                </a:cxn>
                <a:cxn ang="0">
                  <a:pos x="T6" y="T7"/>
                </a:cxn>
                <a:cxn ang="0">
                  <a:pos x="T8" y="T9"/>
                </a:cxn>
              </a:cxnLst>
              <a:rect b="b" l="0" r="r" t="0"/>
              <a:pathLst>
                <a:path h="24" w="50">
                  <a:moveTo>
                    <a:pt x="50" y="0"/>
                  </a:moveTo>
                  <a:cubicBezTo>
                    <a:pt x="20" y="0"/>
                    <a:pt x="20" y="0"/>
                    <a:pt x="20" y="0"/>
                  </a:cubicBezTo>
                  <a:cubicBezTo>
                    <a:pt x="0" y="24"/>
                    <a:pt x="0" y="24"/>
                    <a:pt x="0" y="24"/>
                  </a:cubicBezTo>
                  <a:cubicBezTo>
                    <a:pt x="18" y="24"/>
                    <a:pt x="18" y="24"/>
                    <a:pt x="18" y="24"/>
                  </a:cubicBezTo>
                  <a:cubicBezTo>
                    <a:pt x="32" y="17"/>
                    <a:pt x="42" y="8"/>
                    <a:pt x="50" y="0"/>
                  </a:cubicBezTo>
                </a:path>
              </a:pathLst>
            </a:custGeom>
            <a:solidFill>
              <a:srgbClr val="ECECE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0" name="Freeform 115"/>
            <p:cNvSpPr/>
            <p:nvPr/>
          </p:nvSpPr>
          <p:spPr bwMode="auto">
            <a:xfrm>
              <a:off x="5452" y="1883"/>
              <a:ext cx="116" cy="110"/>
            </a:xfrm>
            <a:custGeom>
              <a:gdLst>
                <a:gd fmla="*/ 20 w 64" name="T0"/>
                <a:gd fmla="*/ 0 h 60" name="T1"/>
                <a:gd fmla="*/ 0 w 64" name="T2"/>
                <a:gd fmla="*/ 26 h 60" name="T3"/>
                <a:gd fmla="*/ 29 w 64" name="T4"/>
                <a:gd fmla="*/ 60 h 60" name="T5"/>
                <a:gd fmla="*/ 64 w 64" name="T6"/>
                <a:gd fmla="*/ 60 h 60" name="T7"/>
                <a:gd fmla="*/ 20 w 64" name="T8"/>
                <a:gd fmla="*/ 0 h 60" name="T9"/>
              </a:gdLst>
              <a:cxnLst>
                <a:cxn ang="0">
                  <a:pos x="T0" y="T1"/>
                </a:cxn>
                <a:cxn ang="0">
                  <a:pos x="T2" y="T3"/>
                </a:cxn>
                <a:cxn ang="0">
                  <a:pos x="T4" y="T5"/>
                </a:cxn>
                <a:cxn ang="0">
                  <a:pos x="T6" y="T7"/>
                </a:cxn>
                <a:cxn ang="0">
                  <a:pos x="T8" y="T9"/>
                </a:cxn>
              </a:cxnLst>
              <a:rect b="b" l="0" r="r" t="0"/>
              <a:pathLst>
                <a:path h="60" w="64">
                  <a:moveTo>
                    <a:pt x="20" y="0"/>
                  </a:moveTo>
                  <a:cubicBezTo>
                    <a:pt x="0" y="26"/>
                    <a:pt x="0" y="26"/>
                    <a:pt x="0" y="26"/>
                  </a:cubicBezTo>
                  <a:cubicBezTo>
                    <a:pt x="11" y="35"/>
                    <a:pt x="21" y="47"/>
                    <a:pt x="29" y="60"/>
                  </a:cubicBezTo>
                  <a:cubicBezTo>
                    <a:pt x="64" y="60"/>
                    <a:pt x="64" y="60"/>
                    <a:pt x="64" y="60"/>
                  </a:cubicBezTo>
                  <a:cubicBezTo>
                    <a:pt x="55" y="37"/>
                    <a:pt x="39" y="17"/>
                    <a:pt x="20" y="0"/>
                  </a:cubicBezTo>
                </a:path>
              </a:pathLst>
            </a:custGeom>
            <a:solidFill>
              <a:srgbClr val="ECECE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1" name="Freeform 116"/>
            <p:cNvSpPr/>
            <p:nvPr/>
          </p:nvSpPr>
          <p:spPr bwMode="auto">
            <a:xfrm>
              <a:off x="5753" y="1624"/>
              <a:ext cx="116" cy="2"/>
            </a:xfrm>
            <a:custGeom>
              <a:gdLst>
                <a:gd fmla="*/ 64 w 64" name="T0"/>
                <a:gd fmla="*/ 0 h 1" name="T1"/>
                <a:gd fmla="*/ 1 w 64" name="T2"/>
                <a:gd fmla="*/ 0 h 1" name="T3"/>
                <a:gd fmla="*/ 0 w 64" name="T4"/>
                <a:gd fmla="*/ 1 h 1" name="T5"/>
                <a:gd fmla="*/ 64 w 64" name="T6"/>
                <a:gd fmla="*/ 1 h 1" name="T7"/>
                <a:gd fmla="*/ 64 w 64" name="T8"/>
                <a:gd fmla="*/ 0 h 1" name="T9"/>
              </a:gdLst>
              <a:cxnLst>
                <a:cxn ang="0">
                  <a:pos x="T0" y="T1"/>
                </a:cxn>
                <a:cxn ang="0">
                  <a:pos x="T2" y="T3"/>
                </a:cxn>
                <a:cxn ang="0">
                  <a:pos x="T4" y="T5"/>
                </a:cxn>
                <a:cxn ang="0">
                  <a:pos x="T6" y="T7"/>
                </a:cxn>
                <a:cxn ang="0">
                  <a:pos x="T8" y="T9"/>
                </a:cxn>
              </a:cxnLst>
              <a:rect b="b" l="0" r="r" t="0"/>
              <a:pathLst>
                <a:path h="1" w="64">
                  <a:moveTo>
                    <a:pt x="64" y="0"/>
                  </a:moveTo>
                  <a:cubicBezTo>
                    <a:pt x="1" y="0"/>
                    <a:pt x="1" y="0"/>
                    <a:pt x="1" y="0"/>
                  </a:cubicBezTo>
                  <a:cubicBezTo>
                    <a:pt x="1" y="0"/>
                    <a:pt x="1" y="0"/>
                    <a:pt x="0" y="1"/>
                  </a:cubicBezTo>
                  <a:cubicBezTo>
                    <a:pt x="64" y="1"/>
                    <a:pt x="64" y="1"/>
                    <a:pt x="64" y="1"/>
                  </a:cubicBezTo>
                  <a:cubicBezTo>
                    <a:pt x="64" y="0"/>
                    <a:pt x="64" y="0"/>
                    <a:pt x="64" y="0"/>
                  </a:cubicBezTo>
                </a:path>
              </a:pathLst>
            </a:custGeom>
            <a:solidFill>
              <a:srgbClr val="E2E1E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2" name="Freeform 117"/>
            <p:cNvSpPr/>
            <p:nvPr/>
          </p:nvSpPr>
          <p:spPr bwMode="auto">
            <a:xfrm>
              <a:off x="5698" y="1624"/>
              <a:ext cx="56" cy="2"/>
            </a:xfrm>
            <a:custGeom>
              <a:gdLst>
                <a:gd fmla="*/ 31 w 31" name="T0"/>
                <a:gd fmla="*/ 0 h 1" name="T1"/>
                <a:gd fmla="*/ 0 w 31" name="T2"/>
                <a:gd fmla="*/ 0 h 1" name="T3"/>
                <a:gd fmla="*/ 0 w 31" name="T4"/>
                <a:gd fmla="*/ 1 h 1" name="T5"/>
                <a:gd fmla="*/ 30 w 31" name="T6"/>
                <a:gd fmla="*/ 1 h 1" name="T7"/>
                <a:gd fmla="*/ 31 w 31" name="T8"/>
                <a:gd fmla="*/ 0 h 1" name="T9"/>
              </a:gdLst>
              <a:cxnLst>
                <a:cxn ang="0">
                  <a:pos x="T0" y="T1"/>
                </a:cxn>
                <a:cxn ang="0">
                  <a:pos x="T2" y="T3"/>
                </a:cxn>
                <a:cxn ang="0">
                  <a:pos x="T4" y="T5"/>
                </a:cxn>
                <a:cxn ang="0">
                  <a:pos x="T6" y="T7"/>
                </a:cxn>
                <a:cxn ang="0">
                  <a:pos x="T8" y="T9"/>
                </a:cxn>
              </a:cxnLst>
              <a:rect b="b" l="0" r="r" t="0"/>
              <a:pathLst>
                <a:path h="1" w="31">
                  <a:moveTo>
                    <a:pt x="31" y="0"/>
                  </a:moveTo>
                  <a:cubicBezTo>
                    <a:pt x="0" y="0"/>
                    <a:pt x="0" y="0"/>
                    <a:pt x="0" y="0"/>
                  </a:cubicBezTo>
                  <a:cubicBezTo>
                    <a:pt x="0" y="1"/>
                    <a:pt x="0" y="1"/>
                    <a:pt x="0" y="1"/>
                  </a:cubicBezTo>
                  <a:cubicBezTo>
                    <a:pt x="30" y="1"/>
                    <a:pt x="30" y="1"/>
                    <a:pt x="30" y="1"/>
                  </a:cubicBezTo>
                  <a:cubicBezTo>
                    <a:pt x="31" y="0"/>
                    <a:pt x="31" y="0"/>
                    <a:pt x="31" y="0"/>
                  </a:cubicBezTo>
                </a:path>
              </a:pathLst>
            </a:custGeom>
            <a:solidFill>
              <a:srgbClr val="D4D3D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3" name="Freeform 118"/>
            <p:cNvSpPr/>
            <p:nvPr/>
          </p:nvSpPr>
          <p:spPr bwMode="auto">
            <a:xfrm>
              <a:off x="5399" y="1993"/>
              <a:ext cx="171" cy="0"/>
            </a:xfrm>
            <a:custGeom>
              <a:gdLst>
                <a:gd fmla="*/ 171 w 171" name="T0"/>
                <a:gd fmla="*/ 169 w 171" name="T1"/>
                <a:gd fmla="*/ 105 w 171" name="T2"/>
                <a:gd fmla="*/ 49 w 171" name="T3"/>
                <a:gd fmla="*/ 0 w 171" name="T4"/>
                <a:gd fmla="*/ 0 w 171" name="T5"/>
                <a:gd fmla="*/ 171 w 171" name="T6"/>
              </a:gdLst>
              <a:cxnLst>
                <a:cxn ang="0">
                  <a:pos x="T0" y="0"/>
                </a:cxn>
                <a:cxn ang="0">
                  <a:pos x="T1" y="0"/>
                </a:cxn>
                <a:cxn ang="0">
                  <a:pos x="T2" y="0"/>
                </a:cxn>
                <a:cxn ang="0">
                  <a:pos x="T3" y="0"/>
                </a:cxn>
                <a:cxn ang="0">
                  <a:pos x="T4" y="0"/>
                </a:cxn>
                <a:cxn ang="0">
                  <a:pos x="T5" y="0"/>
                </a:cxn>
                <a:cxn ang="0">
                  <a:pos x="T6" y="0"/>
                </a:cxn>
              </a:cxnLst>
              <a:rect b="b" l="0" r="r" t="0"/>
              <a:pathLst>
                <a:path w="171">
                  <a:moveTo>
                    <a:pt x="171" y="0"/>
                  </a:moveTo>
                  <a:lnTo>
                    <a:pt x="169" y="0"/>
                  </a:lnTo>
                  <a:lnTo>
                    <a:pt x="105" y="0"/>
                  </a:lnTo>
                  <a:lnTo>
                    <a:pt x="49" y="0"/>
                  </a:lnTo>
                  <a:lnTo>
                    <a:pt x="0" y="0"/>
                  </a:lnTo>
                  <a:lnTo>
                    <a:pt x="0" y="0"/>
                  </a:lnTo>
                  <a:lnTo>
                    <a:pt x="171" y="0"/>
                  </a:lnTo>
                  <a:close/>
                </a:path>
              </a:pathLst>
            </a:custGeom>
            <a:solidFill>
              <a:srgbClr val="FBF0D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4" name="Freeform 119"/>
            <p:cNvSpPr/>
            <p:nvPr/>
          </p:nvSpPr>
          <p:spPr bwMode="auto">
            <a:xfrm>
              <a:off x="5399" y="1993"/>
              <a:ext cx="171" cy="0"/>
            </a:xfrm>
            <a:custGeom>
              <a:gdLst>
                <a:gd fmla="*/ 171 w 171" name="T0"/>
                <a:gd fmla="*/ 169 w 171" name="T1"/>
                <a:gd fmla="*/ 105 w 171" name="T2"/>
                <a:gd fmla="*/ 49 w 171" name="T3"/>
                <a:gd fmla="*/ 0 w 171" name="T4"/>
                <a:gd fmla="*/ 0 w 171" name="T5"/>
                <a:gd fmla="*/ 171 w 171" name="T6"/>
              </a:gdLst>
              <a:cxnLst>
                <a:cxn ang="0">
                  <a:pos x="T0" y="0"/>
                </a:cxn>
                <a:cxn ang="0">
                  <a:pos x="T1" y="0"/>
                </a:cxn>
                <a:cxn ang="0">
                  <a:pos x="T2" y="0"/>
                </a:cxn>
                <a:cxn ang="0">
                  <a:pos x="T3" y="0"/>
                </a:cxn>
                <a:cxn ang="0">
                  <a:pos x="T4" y="0"/>
                </a:cxn>
                <a:cxn ang="0">
                  <a:pos x="T5" y="0"/>
                </a:cxn>
                <a:cxn ang="0">
                  <a:pos x="T6" y="0"/>
                </a:cxn>
              </a:cxnLst>
              <a:rect b="b" l="0" r="r" t="0"/>
              <a:pathLst>
                <a:path w="171">
                  <a:moveTo>
                    <a:pt x="171" y="0"/>
                  </a:moveTo>
                  <a:lnTo>
                    <a:pt x="169" y="0"/>
                  </a:lnTo>
                  <a:lnTo>
                    <a:pt x="105" y="0"/>
                  </a:lnTo>
                  <a:lnTo>
                    <a:pt x="49" y="0"/>
                  </a:lnTo>
                  <a:lnTo>
                    <a:pt x="0" y="0"/>
                  </a:lnTo>
                  <a:lnTo>
                    <a:pt x="0" y="0"/>
                  </a:lnTo>
                  <a:lnTo>
                    <a:pt x="171"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5" name="Freeform 120"/>
            <p:cNvSpPr/>
            <p:nvPr/>
          </p:nvSpPr>
          <p:spPr bwMode="auto">
            <a:xfrm>
              <a:off x="5587" y="1670"/>
              <a:ext cx="193" cy="91"/>
            </a:xfrm>
            <a:custGeom>
              <a:gdLst>
                <a:gd fmla="*/ 106 w 106" name="T0"/>
                <a:gd fmla="*/ 0 h 50" name="T1"/>
                <a:gd fmla="*/ 59 w 106" name="T2"/>
                <a:gd fmla="*/ 0 h 50" name="T3"/>
                <a:gd fmla="*/ 41 w 106" name="T4"/>
                <a:gd fmla="*/ 0 h 50" name="T5"/>
                <a:gd fmla="*/ 0 w 106" name="T6"/>
                <a:gd fmla="*/ 50 h 50" name="T7"/>
                <a:gd fmla="*/ 82 w 106" name="T8"/>
                <a:gd fmla="*/ 50 h 50" name="T9"/>
                <a:gd fmla="*/ 106 w 106" name="T10"/>
                <a:gd fmla="*/ 27 h 50" name="T11"/>
                <a:gd fmla="*/ 106 w 106" name="T12"/>
                <a:gd fmla="*/ 0 h 50" name="T13"/>
              </a:gdLst>
              <a:cxnLst>
                <a:cxn ang="0">
                  <a:pos x="T0" y="T1"/>
                </a:cxn>
                <a:cxn ang="0">
                  <a:pos x="T2" y="T3"/>
                </a:cxn>
                <a:cxn ang="0">
                  <a:pos x="T4" y="T5"/>
                </a:cxn>
                <a:cxn ang="0">
                  <a:pos x="T6" y="T7"/>
                </a:cxn>
                <a:cxn ang="0">
                  <a:pos x="T8" y="T9"/>
                </a:cxn>
                <a:cxn ang="0">
                  <a:pos x="T10" y="T11"/>
                </a:cxn>
                <a:cxn ang="0">
                  <a:pos x="T12" y="T13"/>
                </a:cxn>
              </a:cxnLst>
              <a:rect b="b" l="0" r="r" t="0"/>
              <a:pathLst>
                <a:path h="50" w="105">
                  <a:moveTo>
                    <a:pt x="106" y="0"/>
                  </a:moveTo>
                  <a:cubicBezTo>
                    <a:pt x="59" y="0"/>
                    <a:pt x="59" y="0"/>
                    <a:pt x="59" y="0"/>
                  </a:cubicBezTo>
                  <a:cubicBezTo>
                    <a:pt x="41" y="0"/>
                    <a:pt x="41" y="0"/>
                    <a:pt x="41" y="0"/>
                  </a:cubicBezTo>
                  <a:cubicBezTo>
                    <a:pt x="0" y="50"/>
                    <a:pt x="0" y="50"/>
                    <a:pt x="0" y="50"/>
                  </a:cubicBezTo>
                  <a:cubicBezTo>
                    <a:pt x="82" y="50"/>
                    <a:pt x="82" y="50"/>
                    <a:pt x="82" y="50"/>
                  </a:cubicBezTo>
                  <a:cubicBezTo>
                    <a:pt x="95" y="50"/>
                    <a:pt x="106" y="40"/>
                    <a:pt x="106" y="27"/>
                  </a:cubicBezTo>
                  <a:cubicBezTo>
                    <a:pt x="106" y="0"/>
                    <a:pt x="106" y="0"/>
                    <a:pt x="106" y="0"/>
                  </a:cubicBezTo>
                </a:path>
              </a:pathLst>
            </a:custGeom>
            <a:solidFill>
              <a:srgbClr val="D6D5D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6" name="Freeform 121"/>
            <p:cNvSpPr/>
            <p:nvPr/>
          </p:nvSpPr>
          <p:spPr bwMode="auto">
            <a:xfrm>
              <a:off x="5607" y="1626"/>
              <a:ext cx="343" cy="367"/>
            </a:xfrm>
            <a:custGeom>
              <a:gdLst>
                <a:gd fmla="*/ 343 w 343" name="T0"/>
                <a:gd fmla="*/ 0 h 367" name="T1"/>
                <a:gd fmla="*/ 297 w 343" name="T2"/>
                <a:gd fmla="*/ 0 h 367" name="T3"/>
                <a:gd fmla="*/ 0 w 343" name="T4"/>
                <a:gd fmla="*/ 367 h 367" name="T5"/>
                <a:gd fmla="*/ 43 w 343" name="T6"/>
                <a:gd fmla="*/ 367 h 367" name="T7"/>
                <a:gd fmla="*/ 343 w 343" name="T8"/>
                <a:gd fmla="*/ 0 h 367" name="T9"/>
              </a:gdLst>
              <a:cxnLst>
                <a:cxn ang="0">
                  <a:pos x="T0" y="T1"/>
                </a:cxn>
                <a:cxn ang="0">
                  <a:pos x="T2" y="T3"/>
                </a:cxn>
                <a:cxn ang="0">
                  <a:pos x="T4" y="T5"/>
                </a:cxn>
                <a:cxn ang="0">
                  <a:pos x="T6" y="T7"/>
                </a:cxn>
                <a:cxn ang="0">
                  <a:pos x="T8" y="T9"/>
                </a:cxn>
              </a:cxnLst>
              <a:rect b="b" l="0" r="r" t="0"/>
              <a:pathLst>
                <a:path h="367" w="343">
                  <a:moveTo>
                    <a:pt x="343" y="0"/>
                  </a:moveTo>
                  <a:lnTo>
                    <a:pt x="297" y="0"/>
                  </a:lnTo>
                  <a:lnTo>
                    <a:pt x="0" y="367"/>
                  </a:lnTo>
                  <a:lnTo>
                    <a:pt x="43" y="367"/>
                  </a:lnTo>
                  <a:lnTo>
                    <a:pt x="343" y="0"/>
                  </a:lnTo>
                  <a:close/>
                </a:path>
              </a:pathLst>
            </a:custGeom>
            <a:solidFill>
              <a:srgbClr val="FAFAF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7" name="Freeform 122"/>
            <p:cNvSpPr/>
            <p:nvPr/>
          </p:nvSpPr>
          <p:spPr bwMode="auto">
            <a:xfrm>
              <a:off x="5607" y="1626"/>
              <a:ext cx="343" cy="367"/>
            </a:xfrm>
            <a:custGeom>
              <a:gdLst>
                <a:gd fmla="*/ 343 w 343" name="T0"/>
                <a:gd fmla="*/ 0 h 367" name="T1"/>
                <a:gd fmla="*/ 297 w 343" name="T2"/>
                <a:gd fmla="*/ 0 h 367" name="T3"/>
                <a:gd fmla="*/ 0 w 343" name="T4"/>
                <a:gd fmla="*/ 367 h 367" name="T5"/>
                <a:gd fmla="*/ 43 w 343" name="T6"/>
                <a:gd fmla="*/ 367 h 367" name="T7"/>
                <a:gd fmla="*/ 343 w 343" name="T8"/>
                <a:gd fmla="*/ 0 h 367" name="T9"/>
              </a:gdLst>
              <a:cxnLst>
                <a:cxn ang="0">
                  <a:pos x="T0" y="T1"/>
                </a:cxn>
                <a:cxn ang="0">
                  <a:pos x="T2" y="T3"/>
                </a:cxn>
                <a:cxn ang="0">
                  <a:pos x="T4" y="T5"/>
                </a:cxn>
                <a:cxn ang="0">
                  <a:pos x="T6" y="T7"/>
                </a:cxn>
                <a:cxn ang="0">
                  <a:pos x="T8" y="T9"/>
                </a:cxn>
              </a:cxnLst>
              <a:rect b="b" l="0" r="r" t="0"/>
              <a:pathLst>
                <a:path h="367" w="343">
                  <a:moveTo>
                    <a:pt x="343" y="0"/>
                  </a:moveTo>
                  <a:lnTo>
                    <a:pt x="297" y="0"/>
                  </a:lnTo>
                  <a:lnTo>
                    <a:pt x="0" y="367"/>
                  </a:lnTo>
                  <a:lnTo>
                    <a:pt x="43" y="367"/>
                  </a:lnTo>
                  <a:lnTo>
                    <a:pt x="343"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8" name="Freeform 123"/>
            <p:cNvSpPr/>
            <p:nvPr/>
          </p:nvSpPr>
          <p:spPr bwMode="auto">
            <a:xfrm>
              <a:off x="5904" y="1624"/>
              <a:ext cx="46" cy="2"/>
            </a:xfrm>
            <a:custGeom>
              <a:gdLst>
                <a:gd fmla="*/ 46 w 46" name="T0"/>
                <a:gd fmla="*/ 0 h 2" name="T1"/>
                <a:gd fmla="*/ 2 w 46" name="T2"/>
                <a:gd fmla="*/ 0 h 2" name="T3"/>
                <a:gd fmla="*/ 0 w 46" name="T4"/>
                <a:gd fmla="*/ 2 h 2" name="T5"/>
                <a:gd fmla="*/ 46 w 46" name="T6"/>
                <a:gd fmla="*/ 2 h 2" name="T7"/>
                <a:gd fmla="*/ 46 w 46" name="T8"/>
                <a:gd fmla="*/ 0 h 2" name="T9"/>
              </a:gdLst>
              <a:cxnLst>
                <a:cxn ang="0">
                  <a:pos x="T0" y="T1"/>
                </a:cxn>
                <a:cxn ang="0">
                  <a:pos x="T2" y="T3"/>
                </a:cxn>
                <a:cxn ang="0">
                  <a:pos x="T4" y="T5"/>
                </a:cxn>
                <a:cxn ang="0">
                  <a:pos x="T6" y="T7"/>
                </a:cxn>
                <a:cxn ang="0">
                  <a:pos x="T8" y="T9"/>
                </a:cxn>
              </a:cxnLst>
              <a:rect b="b" l="0" r="r" t="0"/>
              <a:pathLst>
                <a:path h="2" w="46">
                  <a:moveTo>
                    <a:pt x="46" y="0"/>
                  </a:moveTo>
                  <a:lnTo>
                    <a:pt x="2" y="0"/>
                  </a:lnTo>
                  <a:lnTo>
                    <a:pt x="0" y="2"/>
                  </a:lnTo>
                  <a:lnTo>
                    <a:pt x="46" y="2"/>
                  </a:lnTo>
                  <a:lnTo>
                    <a:pt x="46" y="0"/>
                  </a:lnTo>
                  <a:close/>
                </a:path>
              </a:pathLst>
            </a:custGeom>
            <a:solidFill>
              <a:srgbClr val="E2E1E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9" name="Freeform 124"/>
            <p:cNvSpPr/>
            <p:nvPr/>
          </p:nvSpPr>
          <p:spPr bwMode="auto">
            <a:xfrm>
              <a:off x="5904" y="1624"/>
              <a:ext cx="46" cy="2"/>
            </a:xfrm>
            <a:custGeom>
              <a:gdLst>
                <a:gd fmla="*/ 46 w 46" name="T0"/>
                <a:gd fmla="*/ 0 h 2" name="T1"/>
                <a:gd fmla="*/ 2 w 46" name="T2"/>
                <a:gd fmla="*/ 0 h 2" name="T3"/>
                <a:gd fmla="*/ 0 w 46" name="T4"/>
                <a:gd fmla="*/ 2 h 2" name="T5"/>
                <a:gd fmla="*/ 46 w 46" name="T6"/>
                <a:gd fmla="*/ 2 h 2" name="T7"/>
                <a:gd fmla="*/ 46 w 46" name="T8"/>
                <a:gd fmla="*/ 0 h 2" name="T9"/>
              </a:gdLst>
              <a:cxnLst>
                <a:cxn ang="0">
                  <a:pos x="T0" y="T1"/>
                </a:cxn>
                <a:cxn ang="0">
                  <a:pos x="T2" y="T3"/>
                </a:cxn>
                <a:cxn ang="0">
                  <a:pos x="T4" y="T5"/>
                </a:cxn>
                <a:cxn ang="0">
                  <a:pos x="T6" y="T7"/>
                </a:cxn>
                <a:cxn ang="0">
                  <a:pos x="T8" y="T9"/>
                </a:cxn>
              </a:cxnLst>
              <a:rect b="b" l="0" r="r" t="0"/>
              <a:pathLst>
                <a:path h="2" w="46">
                  <a:moveTo>
                    <a:pt x="46" y="0"/>
                  </a:moveTo>
                  <a:lnTo>
                    <a:pt x="2" y="0"/>
                  </a:lnTo>
                  <a:lnTo>
                    <a:pt x="0" y="2"/>
                  </a:lnTo>
                  <a:lnTo>
                    <a:pt x="46" y="2"/>
                  </a:lnTo>
                  <a:lnTo>
                    <a:pt x="46"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0" name="Rectangle 125"/>
            <p:cNvSpPr>
              <a:spLocks noChangeArrowheads="1"/>
            </p:cNvSpPr>
            <p:nvPr/>
          </p:nvSpPr>
          <p:spPr bwMode="auto">
            <a:xfrm>
              <a:off x="5607" y="1993"/>
              <a:ext cx="43" cy="1"/>
            </a:xfrm>
            <a:prstGeom prst="rect">
              <a:avLst/>
            </a:prstGeom>
            <a:solidFill>
              <a:srgbClr val="FBF0D5"/>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1" name="Freeform 126"/>
            <p:cNvSpPr/>
            <p:nvPr/>
          </p:nvSpPr>
          <p:spPr bwMode="auto">
            <a:xfrm>
              <a:off x="5607" y="1993"/>
              <a:ext cx="43" cy="0"/>
            </a:xfrm>
            <a:custGeom>
              <a:gdLst>
                <a:gd fmla="*/ 43 w 43" name="T0"/>
                <a:gd fmla="*/ 0 w 43" name="T1"/>
                <a:gd fmla="*/ 0 w 43" name="T2"/>
                <a:gd fmla="*/ 43 w 43" name="T3"/>
              </a:gdLst>
              <a:cxnLst>
                <a:cxn ang="0">
                  <a:pos x="T0" y="0"/>
                </a:cxn>
                <a:cxn ang="0">
                  <a:pos x="T1" y="0"/>
                </a:cxn>
                <a:cxn ang="0">
                  <a:pos x="T2" y="0"/>
                </a:cxn>
                <a:cxn ang="0">
                  <a:pos x="T3" y="0"/>
                </a:cxn>
              </a:cxnLst>
              <a:rect b="b" l="0" r="r" t="0"/>
              <a:pathLst>
                <a:path w="43">
                  <a:moveTo>
                    <a:pt x="43" y="0"/>
                  </a:moveTo>
                  <a:lnTo>
                    <a:pt x="0" y="0"/>
                  </a:lnTo>
                  <a:lnTo>
                    <a:pt x="0" y="0"/>
                  </a:lnTo>
                  <a:lnTo>
                    <a:pt x="43"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132" name="KSO_Shape"/>
          <p:cNvSpPr/>
          <p:nvPr/>
        </p:nvSpPr>
        <p:spPr>
          <a:xfrm>
            <a:off x="5649595" y="1512569"/>
            <a:ext cx="1564880" cy="816346"/>
          </a:xfrm>
          <a:custGeom>
            <a:gdLst>
              <a:gd fmla="*/ 4109878 w 7991396" name="connsiteX0"/>
              <a:gd fmla="*/ 0 h 4172540" name="connsiteY0"/>
              <a:gd fmla="*/ 5415487 w 7991396" name="connsiteX1"/>
              <a:gd fmla="*/ 816050 h 4172540" name="connsiteY1"/>
              <a:gd fmla="*/ 6027418 w 7991396" name="connsiteX2"/>
              <a:gd fmla="*/ 677951 h 4172540" name="connsiteY2"/>
              <a:gd fmla="*/ 7489804 w 7991396" name="connsiteX3"/>
              <a:gd fmla="*/ 2140332 h 4172540" name="connsiteY3"/>
              <a:gd fmla="*/ 7483396 w 7991396" name="connsiteX4"/>
              <a:gd fmla="*/ 2203898 h 4172540" name="connsiteY4"/>
              <a:gd fmla="*/ 7991396 w 7991396" name="connsiteX5"/>
              <a:gd fmla="*/ 3146665 h 4172540" name="connsiteY5"/>
              <a:gd fmla="*/ 7456648 w 7991396" name="connsiteX6"/>
              <a:gd fmla="*/ 4106801 h 4172540" name="connsiteY6"/>
              <a:gd fmla="*/ 7330940 w 7991396" name="connsiteX7"/>
              <a:gd fmla="*/ 4172540 h 4172540" name="connsiteY7"/>
              <a:gd fmla="*/ 1079370 w 7991396" name="connsiteX8"/>
              <a:gd fmla="*/ 4172540 h 4172540" name="connsiteY8"/>
              <a:gd fmla="*/ 1015130 w 7991396" name="connsiteX9"/>
              <a:gd fmla="*/ 4169296 h 4172540" name="connsiteY9"/>
              <a:gd fmla="*/ 0 w 7991396" name="connsiteX10"/>
              <a:gd fmla="*/ 3044397 h 4172540" name="connsiteY10"/>
              <a:gd fmla="*/ 1130742 w 7991396" name="connsiteX11"/>
              <a:gd fmla="*/ 1913659 h 4172540" name="connsiteY11"/>
              <a:gd fmla="*/ 1346871 w 7991396" name="connsiteX12"/>
              <a:gd fmla="*/ 1935445 h 4172540" name="connsiteY12"/>
              <a:gd fmla="*/ 2261481 w 7991396" name="connsiteX13"/>
              <a:gd fmla="*/ 1462386 h 4172540" name="connsiteY13"/>
              <a:gd fmla="*/ 2653668 w 7991396" name="connsiteX14"/>
              <a:gd fmla="*/ 1536361 h 4172540" name="connsiteY14"/>
              <a:gd fmla="*/ 2647492 w 7991396" name="connsiteX15"/>
              <a:gd fmla="*/ 1462386 h 4172540" name="connsiteY15"/>
              <a:gd fmla="*/ 4109878 w 7991396" name="connsiteX16"/>
              <a:gd fmla="*/ 0 h 4172540" name="connsiteY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b="b" l="l" r="r" t="t"/>
            <a:pathLst>
              <a:path h="4172540" w="7991395">
                <a:moveTo>
                  <a:pt x="4109878" y="0"/>
                </a:moveTo>
                <a:cubicBezTo>
                  <a:pt x="4684462" y="0"/>
                  <a:pt x="5181648" y="331374"/>
                  <a:pt x="5415487" y="816050"/>
                </a:cubicBezTo>
                <a:cubicBezTo>
                  <a:pt x="5600435" y="726143"/>
                  <a:pt x="5808299" y="677951"/>
                  <a:pt x="6027418" y="677951"/>
                </a:cubicBezTo>
                <a:cubicBezTo>
                  <a:pt x="6835073" y="677951"/>
                  <a:pt x="7489804" y="1332682"/>
                  <a:pt x="7489804" y="2140332"/>
                </a:cubicBezTo>
                <a:lnTo>
                  <a:pt x="7483396" y="2203898"/>
                </a:lnTo>
                <a:cubicBezTo>
                  <a:pt x="7789726" y="2405463"/>
                  <a:pt x="7991396" y="2752511"/>
                  <a:pt x="7991396" y="3146665"/>
                </a:cubicBezTo>
                <a:cubicBezTo>
                  <a:pt x="7991396" y="3552291"/>
                  <a:pt x="7777816" y="3908032"/>
                  <a:pt x="7456648" y="4106801"/>
                </a:cubicBezTo>
                <a:lnTo>
                  <a:pt x="7330940" y="4172540"/>
                </a:lnTo>
                <a:lnTo>
                  <a:pt x="1079370" y="4172540"/>
                </a:lnTo>
                <a:lnTo>
                  <a:pt x="1015130" y="4169296"/>
                </a:lnTo>
                <a:cubicBezTo>
                  <a:pt x="444946" y="4111392"/>
                  <a:pt x="0" y="3629859"/>
                  <a:pt x="0" y="3044397"/>
                </a:cubicBezTo>
                <a:cubicBezTo>
                  <a:pt x="0" y="2419908"/>
                  <a:pt x="506249" y="1913659"/>
                  <a:pt x="1130742" y="1913659"/>
                </a:cubicBezTo>
                <a:lnTo>
                  <a:pt x="1346871" y="1935445"/>
                </a:lnTo>
                <a:cubicBezTo>
                  <a:pt x="1548513" y="1648023"/>
                  <a:pt x="1883314" y="1462386"/>
                  <a:pt x="2261481" y="1462386"/>
                </a:cubicBezTo>
                <a:cubicBezTo>
                  <a:pt x="2399871" y="1462386"/>
                  <a:pt x="2532456" y="1487244"/>
                  <a:pt x="2653668" y="1536361"/>
                </a:cubicBezTo>
                <a:cubicBezTo>
                  <a:pt x="2648116" y="1512003"/>
                  <a:pt x="2647492" y="1487266"/>
                  <a:pt x="2647492" y="1462386"/>
                </a:cubicBezTo>
                <a:cubicBezTo>
                  <a:pt x="2647492" y="654731"/>
                  <a:pt x="3302223" y="0"/>
                  <a:pt x="4109878" y="0"/>
                </a:cubicBezTo>
                <a:close/>
              </a:path>
            </a:pathLst>
          </a:cu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rgbClr val="FFFFFF"/>
              </a:solidFill>
            </a:endParaRPr>
          </a:p>
        </p:txBody>
      </p:sp>
      <p:sp>
        <p:nvSpPr>
          <p:cNvPr id="133" name="KSO_Shape"/>
          <p:cNvSpPr/>
          <p:nvPr/>
        </p:nvSpPr>
        <p:spPr>
          <a:xfrm>
            <a:off x="10498234" y="1806197"/>
            <a:ext cx="1135380" cy="592290"/>
          </a:xfrm>
          <a:custGeom>
            <a:gdLst>
              <a:gd fmla="*/ 4109878 w 7991396" name="connsiteX0"/>
              <a:gd fmla="*/ 0 h 4172540" name="connsiteY0"/>
              <a:gd fmla="*/ 5415487 w 7991396" name="connsiteX1"/>
              <a:gd fmla="*/ 816050 h 4172540" name="connsiteY1"/>
              <a:gd fmla="*/ 6027418 w 7991396" name="connsiteX2"/>
              <a:gd fmla="*/ 677951 h 4172540" name="connsiteY2"/>
              <a:gd fmla="*/ 7489804 w 7991396" name="connsiteX3"/>
              <a:gd fmla="*/ 2140332 h 4172540" name="connsiteY3"/>
              <a:gd fmla="*/ 7483396 w 7991396" name="connsiteX4"/>
              <a:gd fmla="*/ 2203898 h 4172540" name="connsiteY4"/>
              <a:gd fmla="*/ 7991396 w 7991396" name="connsiteX5"/>
              <a:gd fmla="*/ 3146665 h 4172540" name="connsiteY5"/>
              <a:gd fmla="*/ 7456648 w 7991396" name="connsiteX6"/>
              <a:gd fmla="*/ 4106801 h 4172540" name="connsiteY6"/>
              <a:gd fmla="*/ 7330940 w 7991396" name="connsiteX7"/>
              <a:gd fmla="*/ 4172540 h 4172540" name="connsiteY7"/>
              <a:gd fmla="*/ 1079370 w 7991396" name="connsiteX8"/>
              <a:gd fmla="*/ 4172540 h 4172540" name="connsiteY8"/>
              <a:gd fmla="*/ 1015130 w 7991396" name="connsiteX9"/>
              <a:gd fmla="*/ 4169296 h 4172540" name="connsiteY9"/>
              <a:gd fmla="*/ 0 w 7991396" name="connsiteX10"/>
              <a:gd fmla="*/ 3044397 h 4172540" name="connsiteY10"/>
              <a:gd fmla="*/ 1130742 w 7991396" name="connsiteX11"/>
              <a:gd fmla="*/ 1913659 h 4172540" name="connsiteY11"/>
              <a:gd fmla="*/ 1346871 w 7991396" name="connsiteX12"/>
              <a:gd fmla="*/ 1935445 h 4172540" name="connsiteY12"/>
              <a:gd fmla="*/ 2261481 w 7991396" name="connsiteX13"/>
              <a:gd fmla="*/ 1462386 h 4172540" name="connsiteY13"/>
              <a:gd fmla="*/ 2653668 w 7991396" name="connsiteX14"/>
              <a:gd fmla="*/ 1536361 h 4172540" name="connsiteY14"/>
              <a:gd fmla="*/ 2647492 w 7991396" name="connsiteX15"/>
              <a:gd fmla="*/ 1462386 h 4172540" name="connsiteY15"/>
              <a:gd fmla="*/ 4109878 w 7991396" name="connsiteX16"/>
              <a:gd fmla="*/ 0 h 4172540" name="connsiteY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b="b" l="l" r="r" t="t"/>
            <a:pathLst>
              <a:path h="4172540" w="7991395">
                <a:moveTo>
                  <a:pt x="4109878" y="0"/>
                </a:moveTo>
                <a:cubicBezTo>
                  <a:pt x="4684462" y="0"/>
                  <a:pt x="5181648" y="331374"/>
                  <a:pt x="5415487" y="816050"/>
                </a:cubicBezTo>
                <a:cubicBezTo>
                  <a:pt x="5600435" y="726143"/>
                  <a:pt x="5808299" y="677951"/>
                  <a:pt x="6027418" y="677951"/>
                </a:cubicBezTo>
                <a:cubicBezTo>
                  <a:pt x="6835073" y="677951"/>
                  <a:pt x="7489804" y="1332682"/>
                  <a:pt x="7489804" y="2140332"/>
                </a:cubicBezTo>
                <a:lnTo>
                  <a:pt x="7483396" y="2203898"/>
                </a:lnTo>
                <a:cubicBezTo>
                  <a:pt x="7789726" y="2405463"/>
                  <a:pt x="7991396" y="2752511"/>
                  <a:pt x="7991396" y="3146665"/>
                </a:cubicBezTo>
                <a:cubicBezTo>
                  <a:pt x="7991396" y="3552291"/>
                  <a:pt x="7777816" y="3908032"/>
                  <a:pt x="7456648" y="4106801"/>
                </a:cubicBezTo>
                <a:lnTo>
                  <a:pt x="7330940" y="4172540"/>
                </a:lnTo>
                <a:lnTo>
                  <a:pt x="1079370" y="4172540"/>
                </a:lnTo>
                <a:lnTo>
                  <a:pt x="1015130" y="4169296"/>
                </a:lnTo>
                <a:cubicBezTo>
                  <a:pt x="444946" y="4111392"/>
                  <a:pt x="0" y="3629859"/>
                  <a:pt x="0" y="3044397"/>
                </a:cubicBezTo>
                <a:cubicBezTo>
                  <a:pt x="0" y="2419908"/>
                  <a:pt x="506249" y="1913659"/>
                  <a:pt x="1130742" y="1913659"/>
                </a:cubicBezTo>
                <a:lnTo>
                  <a:pt x="1346871" y="1935445"/>
                </a:lnTo>
                <a:cubicBezTo>
                  <a:pt x="1548513" y="1648023"/>
                  <a:pt x="1883314" y="1462386"/>
                  <a:pt x="2261481" y="1462386"/>
                </a:cubicBezTo>
                <a:cubicBezTo>
                  <a:pt x="2399871" y="1462386"/>
                  <a:pt x="2532456" y="1487244"/>
                  <a:pt x="2653668" y="1536361"/>
                </a:cubicBezTo>
                <a:cubicBezTo>
                  <a:pt x="2648116" y="1512003"/>
                  <a:pt x="2647492" y="1487266"/>
                  <a:pt x="2647492" y="1462386"/>
                </a:cubicBezTo>
                <a:cubicBezTo>
                  <a:pt x="2647492" y="654731"/>
                  <a:pt x="3302223" y="0"/>
                  <a:pt x="4109878" y="0"/>
                </a:cubicBezTo>
                <a:close/>
              </a:path>
            </a:pathLst>
          </a:cu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rgbClr val="FFFFFF"/>
              </a:solidFill>
            </a:endParaRPr>
          </a:p>
        </p:txBody>
      </p:sp>
      <p:sp>
        <p:nvSpPr>
          <p:cNvPr id="134" name="KSO_Shape"/>
          <p:cNvSpPr/>
          <p:nvPr/>
        </p:nvSpPr>
        <p:spPr>
          <a:xfrm>
            <a:off x="8237221" y="558609"/>
            <a:ext cx="1135380" cy="592290"/>
          </a:xfrm>
          <a:custGeom>
            <a:gdLst>
              <a:gd fmla="*/ 4109878 w 7991396" name="connsiteX0"/>
              <a:gd fmla="*/ 0 h 4172540" name="connsiteY0"/>
              <a:gd fmla="*/ 5415487 w 7991396" name="connsiteX1"/>
              <a:gd fmla="*/ 816050 h 4172540" name="connsiteY1"/>
              <a:gd fmla="*/ 6027418 w 7991396" name="connsiteX2"/>
              <a:gd fmla="*/ 677951 h 4172540" name="connsiteY2"/>
              <a:gd fmla="*/ 7489804 w 7991396" name="connsiteX3"/>
              <a:gd fmla="*/ 2140332 h 4172540" name="connsiteY3"/>
              <a:gd fmla="*/ 7483396 w 7991396" name="connsiteX4"/>
              <a:gd fmla="*/ 2203898 h 4172540" name="connsiteY4"/>
              <a:gd fmla="*/ 7991396 w 7991396" name="connsiteX5"/>
              <a:gd fmla="*/ 3146665 h 4172540" name="connsiteY5"/>
              <a:gd fmla="*/ 7456648 w 7991396" name="connsiteX6"/>
              <a:gd fmla="*/ 4106801 h 4172540" name="connsiteY6"/>
              <a:gd fmla="*/ 7330940 w 7991396" name="connsiteX7"/>
              <a:gd fmla="*/ 4172540 h 4172540" name="connsiteY7"/>
              <a:gd fmla="*/ 1079370 w 7991396" name="connsiteX8"/>
              <a:gd fmla="*/ 4172540 h 4172540" name="connsiteY8"/>
              <a:gd fmla="*/ 1015130 w 7991396" name="connsiteX9"/>
              <a:gd fmla="*/ 4169296 h 4172540" name="connsiteY9"/>
              <a:gd fmla="*/ 0 w 7991396" name="connsiteX10"/>
              <a:gd fmla="*/ 3044397 h 4172540" name="connsiteY10"/>
              <a:gd fmla="*/ 1130742 w 7991396" name="connsiteX11"/>
              <a:gd fmla="*/ 1913659 h 4172540" name="connsiteY11"/>
              <a:gd fmla="*/ 1346871 w 7991396" name="connsiteX12"/>
              <a:gd fmla="*/ 1935445 h 4172540" name="connsiteY12"/>
              <a:gd fmla="*/ 2261481 w 7991396" name="connsiteX13"/>
              <a:gd fmla="*/ 1462386 h 4172540" name="connsiteY13"/>
              <a:gd fmla="*/ 2653668 w 7991396" name="connsiteX14"/>
              <a:gd fmla="*/ 1536361 h 4172540" name="connsiteY14"/>
              <a:gd fmla="*/ 2647492 w 7991396" name="connsiteX15"/>
              <a:gd fmla="*/ 1462386 h 4172540" name="connsiteY15"/>
              <a:gd fmla="*/ 4109878 w 7991396" name="connsiteX16"/>
              <a:gd fmla="*/ 0 h 4172540" name="connsiteY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b="b" l="l" r="r" t="t"/>
            <a:pathLst>
              <a:path h="4172540" w="7991395">
                <a:moveTo>
                  <a:pt x="4109878" y="0"/>
                </a:moveTo>
                <a:cubicBezTo>
                  <a:pt x="4684462" y="0"/>
                  <a:pt x="5181648" y="331374"/>
                  <a:pt x="5415487" y="816050"/>
                </a:cubicBezTo>
                <a:cubicBezTo>
                  <a:pt x="5600435" y="726143"/>
                  <a:pt x="5808299" y="677951"/>
                  <a:pt x="6027418" y="677951"/>
                </a:cubicBezTo>
                <a:cubicBezTo>
                  <a:pt x="6835073" y="677951"/>
                  <a:pt x="7489804" y="1332682"/>
                  <a:pt x="7489804" y="2140332"/>
                </a:cubicBezTo>
                <a:lnTo>
                  <a:pt x="7483396" y="2203898"/>
                </a:lnTo>
                <a:cubicBezTo>
                  <a:pt x="7789726" y="2405463"/>
                  <a:pt x="7991396" y="2752511"/>
                  <a:pt x="7991396" y="3146665"/>
                </a:cubicBezTo>
                <a:cubicBezTo>
                  <a:pt x="7991396" y="3552291"/>
                  <a:pt x="7777816" y="3908032"/>
                  <a:pt x="7456648" y="4106801"/>
                </a:cubicBezTo>
                <a:lnTo>
                  <a:pt x="7330940" y="4172540"/>
                </a:lnTo>
                <a:lnTo>
                  <a:pt x="1079370" y="4172540"/>
                </a:lnTo>
                <a:lnTo>
                  <a:pt x="1015130" y="4169296"/>
                </a:lnTo>
                <a:cubicBezTo>
                  <a:pt x="444946" y="4111392"/>
                  <a:pt x="0" y="3629859"/>
                  <a:pt x="0" y="3044397"/>
                </a:cubicBezTo>
                <a:cubicBezTo>
                  <a:pt x="0" y="2419908"/>
                  <a:pt x="506249" y="1913659"/>
                  <a:pt x="1130742" y="1913659"/>
                </a:cubicBezTo>
                <a:lnTo>
                  <a:pt x="1346871" y="1935445"/>
                </a:lnTo>
                <a:cubicBezTo>
                  <a:pt x="1548513" y="1648023"/>
                  <a:pt x="1883314" y="1462386"/>
                  <a:pt x="2261481" y="1462386"/>
                </a:cubicBezTo>
                <a:cubicBezTo>
                  <a:pt x="2399871" y="1462386"/>
                  <a:pt x="2532456" y="1487244"/>
                  <a:pt x="2653668" y="1536361"/>
                </a:cubicBezTo>
                <a:cubicBezTo>
                  <a:pt x="2648116" y="1512003"/>
                  <a:pt x="2647492" y="1487266"/>
                  <a:pt x="2647492" y="1462386"/>
                </a:cubicBezTo>
                <a:cubicBezTo>
                  <a:pt x="2647492" y="654731"/>
                  <a:pt x="3302223" y="0"/>
                  <a:pt x="4109878" y="0"/>
                </a:cubicBezTo>
                <a:close/>
              </a:path>
            </a:pathLst>
          </a:cu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rgbClr val="FFFFFF"/>
              </a:solidFill>
            </a:endParaRPr>
          </a:p>
        </p:txBody>
      </p:sp>
      <p:sp>
        <p:nvSpPr>
          <p:cNvPr id="135" name="矩形: 圆角 134"/>
          <p:cNvSpPr/>
          <p:nvPr/>
        </p:nvSpPr>
        <p:spPr>
          <a:xfrm>
            <a:off x="1886767" y="4879022"/>
            <a:ext cx="470263" cy="4702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6" name="矩形: 圆角 135"/>
          <p:cNvSpPr/>
          <p:nvPr/>
        </p:nvSpPr>
        <p:spPr>
          <a:xfrm>
            <a:off x="4535624" y="4879022"/>
            <a:ext cx="470263" cy="4702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7" name="矩形: 圆角 136"/>
          <p:cNvSpPr/>
          <p:nvPr/>
        </p:nvSpPr>
        <p:spPr>
          <a:xfrm>
            <a:off x="7184481" y="4879022"/>
            <a:ext cx="470263" cy="4702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8" name="矩形: 圆角 137"/>
          <p:cNvSpPr/>
          <p:nvPr/>
        </p:nvSpPr>
        <p:spPr>
          <a:xfrm>
            <a:off x="9833339" y="4879022"/>
            <a:ext cx="470263" cy="4702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3" name="Freeform 130"/>
          <p:cNvSpPr>
            <a:spLocks noEditPoints="1"/>
          </p:cNvSpPr>
          <p:nvPr/>
        </p:nvSpPr>
        <p:spPr bwMode="auto">
          <a:xfrm>
            <a:off x="1995831" y="4982391"/>
            <a:ext cx="252134" cy="263524"/>
          </a:xfrm>
          <a:custGeom>
            <a:gdLst>
              <a:gd fmla="*/ 10 w 257" name="T0"/>
              <a:gd fmla="*/ 95 h 266" name="T1"/>
              <a:gd fmla="*/ 88 w 257" name="T2"/>
              <a:gd fmla="*/ 105 h 266" name="T3"/>
              <a:gd fmla="*/ 20 w 257" name="T4"/>
              <a:gd fmla="*/ 115 h 266" name="T5"/>
              <a:gd fmla="*/ 238 w 257" name="T6"/>
              <a:gd fmla="*/ 135 h 266" name="T7"/>
              <a:gd fmla="*/ 179 w 257" name="T8"/>
              <a:gd fmla="*/ 115 h 266" name="T9"/>
              <a:gd fmla="*/ 179 w 257" name="T10"/>
              <a:gd fmla="*/ 95 h 266" name="T11"/>
              <a:gd fmla="*/ 257 w 257" name="T12"/>
              <a:gd fmla="*/ 105 h 266" name="T13"/>
              <a:gd fmla="*/ 257 w 257" name="T14"/>
              <a:gd fmla="*/ 145 h 266" name="T15"/>
              <a:gd fmla="*/ 247 w 257" name="T16"/>
              <a:gd fmla="*/ 155 h 266" name="T17"/>
              <a:gd fmla="*/ 220 w 257" name="T18"/>
              <a:gd fmla="*/ 257 h 266" name="T19"/>
              <a:gd fmla="*/ 211 w 257" name="T20"/>
              <a:gd fmla="*/ 266 h 266" name="T21"/>
              <a:gd fmla="*/ 37 w 257" name="T22"/>
              <a:gd fmla="*/ 257 h 266" name="T23"/>
              <a:gd fmla="*/ 10 w 257" name="T24"/>
              <a:gd fmla="*/ 155 h 266" name="T25"/>
              <a:gd fmla="*/ 0 w 257" name="T26"/>
              <a:gd fmla="*/ 144 h 266" name="T27"/>
              <a:gd fmla="*/ 10 w 257" name="T28"/>
              <a:gd fmla="*/ 95 h 266" name="T29"/>
              <a:gd fmla="*/ 69 w 257" name="T30"/>
              <a:gd fmla="*/ 171 h 266" name="T31"/>
              <a:gd fmla="*/ 75 w 257" name="T32"/>
              <a:gd fmla="*/ 233 h 266" name="T33"/>
              <a:gd fmla="*/ 81 w 257" name="T34"/>
              <a:gd fmla="*/ 171 h 266" name="T35"/>
              <a:gd fmla="*/ 69 w 257" name="T36"/>
              <a:gd fmla="*/ 171 h 266" name="T37"/>
              <a:gd fmla="*/ 105 w 257" name="T38"/>
              <a:gd fmla="*/ 171 h 266" name="T39"/>
              <a:gd fmla="*/ 111 w 257" name="T40"/>
              <a:gd fmla="*/ 233 h 266" name="T41"/>
              <a:gd fmla="*/ 117 w 257" name="T42"/>
              <a:gd fmla="*/ 171 h 266" name="T43"/>
              <a:gd fmla="*/ 105 w 257" name="T44"/>
              <a:gd fmla="*/ 171 h 266" name="T45"/>
              <a:gd fmla="*/ 141 w 257" name="T46"/>
              <a:gd fmla="*/ 171 h 266" name="T47"/>
              <a:gd fmla="*/ 147 w 257" name="T48"/>
              <a:gd fmla="*/ 233 h 266" name="T49"/>
              <a:gd fmla="*/ 153 w 257" name="T50"/>
              <a:gd fmla="*/ 171 h 266" name="T51"/>
              <a:gd fmla="*/ 141 w 257" name="T52"/>
              <a:gd fmla="*/ 171 h 266" name="T53"/>
              <a:gd fmla="*/ 177 w 257" name="T54"/>
              <a:gd fmla="*/ 171 h 266" name="T55"/>
              <a:gd fmla="*/ 183 w 257" name="T56"/>
              <a:gd fmla="*/ 233 h 266" name="T57"/>
              <a:gd fmla="*/ 189 w 257" name="T58"/>
              <a:gd fmla="*/ 171 h 266" name="T59"/>
              <a:gd fmla="*/ 177 w 257" name="T60"/>
              <a:gd fmla="*/ 171 h 266" name="T61"/>
              <a:gd fmla="*/ 215 w 257" name="T62"/>
              <a:gd fmla="*/ 4 h 266" name="T63"/>
              <a:gd fmla="*/ 42 w 257" name="T64"/>
              <a:gd fmla="*/ 4 h 266" name="T65"/>
              <a:gd fmla="*/ 27 w 257" name="T66"/>
              <a:gd fmla="*/ 17 h 266" name="T67"/>
              <a:gd fmla="*/ 122 w 257" name="T68"/>
              <a:gd fmla="*/ 126 h 266" name="T69"/>
              <a:gd fmla="*/ 230 w 257" name="T70"/>
              <a:gd fmla="*/ 17 h 266" name="T71"/>
              <a:gd fmla="*/ 215 w 257" name="T72"/>
              <a:gd fmla="*/ 4 h 266" name="T73"/>
              <a:gd fmla="*/ 216 w 257" name="T74"/>
              <a:gd fmla="*/ 147 h 266" name="T75"/>
              <a:gd fmla="*/ 56 w 257" name="T76"/>
              <a:gd fmla="*/ 246 h 266" name="T77"/>
              <a:gd fmla="*/ 216 w 257" name="T78"/>
              <a:gd fmla="*/ 147 h 266"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266" w="257">
                <a:moveTo>
                  <a:pt x="10" y="95"/>
                </a:moveTo>
                <a:cubicBezTo>
                  <a:pt x="10" y="95"/>
                  <a:pt x="10" y="95"/>
                  <a:pt x="10" y="95"/>
                </a:cubicBezTo>
                <a:cubicBezTo>
                  <a:pt x="33" y="95"/>
                  <a:pt x="56" y="95"/>
                  <a:pt x="78" y="95"/>
                </a:cubicBezTo>
                <a:cubicBezTo>
                  <a:pt x="84" y="95"/>
                  <a:pt x="88" y="100"/>
                  <a:pt x="88" y="105"/>
                </a:cubicBezTo>
                <a:cubicBezTo>
                  <a:pt x="88" y="111"/>
                  <a:pt x="84" y="115"/>
                  <a:pt x="78" y="115"/>
                </a:cubicBezTo>
                <a:cubicBezTo>
                  <a:pt x="59" y="115"/>
                  <a:pt x="39" y="115"/>
                  <a:pt x="20" y="115"/>
                </a:cubicBezTo>
                <a:cubicBezTo>
                  <a:pt x="20" y="135"/>
                  <a:pt x="20" y="135"/>
                  <a:pt x="20" y="135"/>
                </a:cubicBezTo>
                <a:cubicBezTo>
                  <a:pt x="93" y="135"/>
                  <a:pt x="165" y="135"/>
                  <a:pt x="238" y="135"/>
                </a:cubicBezTo>
                <a:cubicBezTo>
                  <a:pt x="238" y="115"/>
                  <a:pt x="238" y="115"/>
                  <a:pt x="238" y="115"/>
                </a:cubicBezTo>
                <a:cubicBezTo>
                  <a:pt x="218" y="115"/>
                  <a:pt x="199" y="115"/>
                  <a:pt x="179" y="115"/>
                </a:cubicBezTo>
                <a:cubicBezTo>
                  <a:pt x="174" y="115"/>
                  <a:pt x="170" y="111"/>
                  <a:pt x="170" y="105"/>
                </a:cubicBezTo>
                <a:cubicBezTo>
                  <a:pt x="170" y="100"/>
                  <a:pt x="174" y="95"/>
                  <a:pt x="179" y="95"/>
                </a:cubicBezTo>
                <a:cubicBezTo>
                  <a:pt x="202" y="95"/>
                  <a:pt x="225" y="95"/>
                  <a:pt x="248" y="95"/>
                </a:cubicBezTo>
                <a:cubicBezTo>
                  <a:pt x="253" y="95"/>
                  <a:pt x="257" y="100"/>
                  <a:pt x="257" y="105"/>
                </a:cubicBezTo>
                <a:cubicBezTo>
                  <a:pt x="257" y="105"/>
                  <a:pt x="257" y="105"/>
                  <a:pt x="257" y="105"/>
                </a:cubicBezTo>
                <a:cubicBezTo>
                  <a:pt x="257" y="145"/>
                  <a:pt x="257" y="145"/>
                  <a:pt x="257" y="145"/>
                </a:cubicBezTo>
                <a:cubicBezTo>
                  <a:pt x="257" y="150"/>
                  <a:pt x="253" y="155"/>
                  <a:pt x="248" y="155"/>
                </a:cubicBezTo>
                <a:cubicBezTo>
                  <a:pt x="247" y="155"/>
                  <a:pt x="247" y="155"/>
                  <a:pt x="247" y="155"/>
                </a:cubicBezTo>
                <a:cubicBezTo>
                  <a:pt x="235" y="155"/>
                  <a:pt x="235" y="155"/>
                  <a:pt x="235" y="155"/>
                </a:cubicBezTo>
                <a:cubicBezTo>
                  <a:pt x="220" y="257"/>
                  <a:pt x="220" y="257"/>
                  <a:pt x="220" y="257"/>
                </a:cubicBezTo>
                <a:cubicBezTo>
                  <a:pt x="220" y="262"/>
                  <a:pt x="216" y="266"/>
                  <a:pt x="211" y="266"/>
                </a:cubicBezTo>
                <a:cubicBezTo>
                  <a:pt x="211" y="266"/>
                  <a:pt x="211" y="266"/>
                  <a:pt x="211" y="266"/>
                </a:cubicBezTo>
                <a:cubicBezTo>
                  <a:pt x="47" y="266"/>
                  <a:pt x="47" y="266"/>
                  <a:pt x="47" y="266"/>
                </a:cubicBezTo>
                <a:cubicBezTo>
                  <a:pt x="42" y="266"/>
                  <a:pt x="37" y="262"/>
                  <a:pt x="37" y="257"/>
                </a:cubicBezTo>
                <a:cubicBezTo>
                  <a:pt x="23" y="155"/>
                  <a:pt x="23" y="155"/>
                  <a:pt x="23" y="155"/>
                </a:cubicBezTo>
                <a:cubicBezTo>
                  <a:pt x="10" y="155"/>
                  <a:pt x="10" y="155"/>
                  <a:pt x="10" y="155"/>
                </a:cubicBezTo>
                <a:cubicBezTo>
                  <a:pt x="5" y="155"/>
                  <a:pt x="0" y="150"/>
                  <a:pt x="0" y="145"/>
                </a:cubicBezTo>
                <a:cubicBezTo>
                  <a:pt x="0" y="144"/>
                  <a:pt x="0" y="144"/>
                  <a:pt x="0" y="144"/>
                </a:cubicBezTo>
                <a:cubicBezTo>
                  <a:pt x="0" y="105"/>
                  <a:pt x="0" y="105"/>
                  <a:pt x="0" y="105"/>
                </a:cubicBezTo>
                <a:cubicBezTo>
                  <a:pt x="0" y="100"/>
                  <a:pt x="5" y="95"/>
                  <a:pt x="10" y="95"/>
                </a:cubicBezTo>
                <a:close/>
                <a:moveTo>
                  <a:pt x="69" y="171"/>
                </a:moveTo>
                <a:cubicBezTo>
                  <a:pt x="69" y="171"/>
                  <a:pt x="69" y="171"/>
                  <a:pt x="69" y="171"/>
                </a:cubicBezTo>
                <a:cubicBezTo>
                  <a:pt x="69" y="227"/>
                  <a:pt x="69" y="227"/>
                  <a:pt x="69" y="227"/>
                </a:cubicBezTo>
                <a:cubicBezTo>
                  <a:pt x="69" y="230"/>
                  <a:pt x="71" y="233"/>
                  <a:pt x="75" y="233"/>
                </a:cubicBezTo>
                <a:cubicBezTo>
                  <a:pt x="78" y="233"/>
                  <a:pt x="81" y="230"/>
                  <a:pt x="81" y="227"/>
                </a:cubicBezTo>
                <a:cubicBezTo>
                  <a:pt x="81" y="171"/>
                  <a:pt x="81" y="171"/>
                  <a:pt x="81" y="171"/>
                </a:cubicBezTo>
                <a:cubicBezTo>
                  <a:pt x="81" y="167"/>
                  <a:pt x="78" y="165"/>
                  <a:pt x="75" y="165"/>
                </a:cubicBezTo>
                <a:cubicBezTo>
                  <a:pt x="71" y="165"/>
                  <a:pt x="69" y="167"/>
                  <a:pt x="69" y="171"/>
                </a:cubicBezTo>
                <a:close/>
                <a:moveTo>
                  <a:pt x="105" y="171"/>
                </a:moveTo>
                <a:cubicBezTo>
                  <a:pt x="105" y="171"/>
                  <a:pt x="105" y="171"/>
                  <a:pt x="105" y="171"/>
                </a:cubicBezTo>
                <a:cubicBezTo>
                  <a:pt x="105" y="227"/>
                  <a:pt x="105" y="227"/>
                  <a:pt x="105" y="227"/>
                </a:cubicBezTo>
                <a:cubicBezTo>
                  <a:pt x="105" y="230"/>
                  <a:pt x="107" y="233"/>
                  <a:pt x="111" y="233"/>
                </a:cubicBezTo>
                <a:cubicBezTo>
                  <a:pt x="114" y="233"/>
                  <a:pt x="117" y="230"/>
                  <a:pt x="117" y="227"/>
                </a:cubicBezTo>
                <a:cubicBezTo>
                  <a:pt x="117" y="171"/>
                  <a:pt x="117" y="171"/>
                  <a:pt x="117" y="171"/>
                </a:cubicBezTo>
                <a:cubicBezTo>
                  <a:pt x="117" y="167"/>
                  <a:pt x="114" y="165"/>
                  <a:pt x="111" y="165"/>
                </a:cubicBezTo>
                <a:cubicBezTo>
                  <a:pt x="107" y="165"/>
                  <a:pt x="105" y="167"/>
                  <a:pt x="105" y="171"/>
                </a:cubicBezTo>
                <a:close/>
                <a:moveTo>
                  <a:pt x="141" y="171"/>
                </a:moveTo>
                <a:cubicBezTo>
                  <a:pt x="141" y="171"/>
                  <a:pt x="141" y="171"/>
                  <a:pt x="141" y="171"/>
                </a:cubicBezTo>
                <a:cubicBezTo>
                  <a:pt x="141" y="227"/>
                  <a:pt x="141" y="227"/>
                  <a:pt x="141" y="227"/>
                </a:cubicBezTo>
                <a:cubicBezTo>
                  <a:pt x="141" y="230"/>
                  <a:pt x="144" y="233"/>
                  <a:pt x="147" y="233"/>
                </a:cubicBezTo>
                <a:cubicBezTo>
                  <a:pt x="150" y="233"/>
                  <a:pt x="153" y="230"/>
                  <a:pt x="153" y="227"/>
                </a:cubicBezTo>
                <a:cubicBezTo>
                  <a:pt x="153" y="171"/>
                  <a:pt x="153" y="171"/>
                  <a:pt x="153" y="171"/>
                </a:cubicBezTo>
                <a:cubicBezTo>
                  <a:pt x="153" y="167"/>
                  <a:pt x="150" y="165"/>
                  <a:pt x="147" y="165"/>
                </a:cubicBezTo>
                <a:cubicBezTo>
                  <a:pt x="144" y="165"/>
                  <a:pt x="141" y="167"/>
                  <a:pt x="141" y="171"/>
                </a:cubicBezTo>
                <a:close/>
                <a:moveTo>
                  <a:pt x="177" y="171"/>
                </a:moveTo>
                <a:cubicBezTo>
                  <a:pt x="177" y="171"/>
                  <a:pt x="177" y="171"/>
                  <a:pt x="177" y="171"/>
                </a:cubicBezTo>
                <a:cubicBezTo>
                  <a:pt x="177" y="227"/>
                  <a:pt x="177" y="227"/>
                  <a:pt x="177" y="227"/>
                </a:cubicBezTo>
                <a:cubicBezTo>
                  <a:pt x="177" y="230"/>
                  <a:pt x="180" y="233"/>
                  <a:pt x="183" y="233"/>
                </a:cubicBezTo>
                <a:cubicBezTo>
                  <a:pt x="186" y="233"/>
                  <a:pt x="189" y="230"/>
                  <a:pt x="189" y="227"/>
                </a:cubicBezTo>
                <a:cubicBezTo>
                  <a:pt x="189" y="171"/>
                  <a:pt x="189" y="171"/>
                  <a:pt x="189" y="171"/>
                </a:cubicBezTo>
                <a:cubicBezTo>
                  <a:pt x="189" y="167"/>
                  <a:pt x="186" y="165"/>
                  <a:pt x="183" y="165"/>
                </a:cubicBezTo>
                <a:cubicBezTo>
                  <a:pt x="180" y="165"/>
                  <a:pt x="177" y="167"/>
                  <a:pt x="177" y="171"/>
                </a:cubicBezTo>
                <a:close/>
                <a:moveTo>
                  <a:pt x="215" y="4"/>
                </a:moveTo>
                <a:cubicBezTo>
                  <a:pt x="215" y="4"/>
                  <a:pt x="215" y="4"/>
                  <a:pt x="215" y="4"/>
                </a:cubicBezTo>
                <a:cubicBezTo>
                  <a:pt x="129" y="104"/>
                  <a:pt x="129" y="104"/>
                  <a:pt x="129" y="104"/>
                </a:cubicBezTo>
                <a:cubicBezTo>
                  <a:pt x="42" y="4"/>
                  <a:pt x="42" y="4"/>
                  <a:pt x="42" y="4"/>
                </a:cubicBezTo>
                <a:cubicBezTo>
                  <a:pt x="39" y="0"/>
                  <a:pt x="32" y="0"/>
                  <a:pt x="28" y="3"/>
                </a:cubicBezTo>
                <a:cubicBezTo>
                  <a:pt x="24" y="7"/>
                  <a:pt x="24" y="13"/>
                  <a:pt x="27" y="17"/>
                </a:cubicBezTo>
                <a:cubicBezTo>
                  <a:pt x="121" y="125"/>
                  <a:pt x="121" y="125"/>
                  <a:pt x="121" y="125"/>
                </a:cubicBezTo>
                <a:cubicBezTo>
                  <a:pt x="122" y="125"/>
                  <a:pt x="122" y="126"/>
                  <a:pt x="122" y="126"/>
                </a:cubicBezTo>
                <a:cubicBezTo>
                  <a:pt x="126" y="130"/>
                  <a:pt x="133" y="129"/>
                  <a:pt x="136" y="125"/>
                </a:cubicBezTo>
                <a:cubicBezTo>
                  <a:pt x="230" y="17"/>
                  <a:pt x="230" y="17"/>
                  <a:pt x="230" y="17"/>
                </a:cubicBezTo>
                <a:cubicBezTo>
                  <a:pt x="234" y="13"/>
                  <a:pt x="233" y="7"/>
                  <a:pt x="229" y="3"/>
                </a:cubicBezTo>
                <a:cubicBezTo>
                  <a:pt x="225" y="0"/>
                  <a:pt x="219" y="0"/>
                  <a:pt x="215" y="4"/>
                </a:cubicBezTo>
                <a:close/>
                <a:moveTo>
                  <a:pt x="216" y="147"/>
                </a:moveTo>
                <a:cubicBezTo>
                  <a:pt x="216" y="147"/>
                  <a:pt x="216" y="147"/>
                  <a:pt x="216" y="147"/>
                </a:cubicBezTo>
                <a:cubicBezTo>
                  <a:pt x="41" y="147"/>
                  <a:pt x="41" y="147"/>
                  <a:pt x="41" y="147"/>
                </a:cubicBezTo>
                <a:cubicBezTo>
                  <a:pt x="56" y="246"/>
                  <a:pt x="56" y="246"/>
                  <a:pt x="56" y="246"/>
                </a:cubicBezTo>
                <a:cubicBezTo>
                  <a:pt x="202" y="246"/>
                  <a:pt x="202" y="246"/>
                  <a:pt x="202" y="246"/>
                </a:cubicBezTo>
                <a:cubicBezTo>
                  <a:pt x="216" y="147"/>
                  <a:pt x="216" y="147"/>
                  <a:pt x="216" y="147"/>
                </a:cubicBezTo>
                <a:close/>
              </a:path>
            </a:pathLst>
          </a:custGeom>
          <a:solidFill>
            <a:schemeClr val="tx1">
              <a:lumMod val="75000"/>
              <a:lumOff val="2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44" name="Freeform 131"/>
          <p:cNvSpPr>
            <a:spLocks noEditPoints="1"/>
          </p:cNvSpPr>
          <p:nvPr/>
        </p:nvSpPr>
        <p:spPr bwMode="auto">
          <a:xfrm>
            <a:off x="9972180" y="5000389"/>
            <a:ext cx="185347" cy="255758"/>
          </a:xfrm>
          <a:custGeom>
            <a:gdLst>
              <a:gd fmla="*/ 147 w 189" name="T0"/>
              <a:gd fmla="*/ 61 h 258" name="T1"/>
              <a:gd fmla="*/ 173 w 189" name="T2"/>
              <a:gd fmla="*/ 75 h 258" name="T3"/>
              <a:gd fmla="*/ 187 w 189" name="T4"/>
              <a:gd fmla="*/ 109 h 258" name="T5"/>
              <a:gd fmla="*/ 161 w 189" name="T6"/>
              <a:gd fmla="*/ 195 h 258" name="T7"/>
              <a:gd fmla="*/ 104 w 189" name="T8"/>
              <a:gd fmla="*/ 223 h 258" name="T9"/>
              <a:gd fmla="*/ 101 w 189" name="T10"/>
              <a:gd fmla="*/ 254 h 258" name="T11"/>
              <a:gd fmla="*/ 71 w 189" name="T12"/>
              <a:gd fmla="*/ 238 h 258" name="T13"/>
              <a:gd fmla="*/ 54 w 189" name="T14"/>
              <a:gd fmla="*/ 221 h 258" name="T15"/>
              <a:gd fmla="*/ 54 w 189" name="T16"/>
              <a:gd fmla="*/ 206 h 258" name="T17"/>
              <a:gd fmla="*/ 71 w 189" name="T18"/>
              <a:gd fmla="*/ 190 h 258" name="T19"/>
              <a:gd fmla="*/ 94 w 189" name="T20"/>
              <a:gd fmla="*/ 170 h 258" name="T21"/>
              <a:gd fmla="*/ 104 w 189" name="T22"/>
              <a:gd fmla="*/ 203 h 258" name="T23"/>
              <a:gd fmla="*/ 147 w 189" name="T24"/>
              <a:gd fmla="*/ 182 h 258" name="T25"/>
              <a:gd fmla="*/ 170 w 189" name="T26"/>
              <a:gd fmla="*/ 128 h 258" name="T27"/>
              <a:gd fmla="*/ 164 w 189" name="T28"/>
              <a:gd fmla="*/ 99 h 258" name="T29"/>
              <a:gd fmla="*/ 147 w 189" name="T30"/>
              <a:gd fmla="*/ 75 h 258" name="T31"/>
              <a:gd fmla="*/ 132 w 189" name="T32"/>
              <a:gd fmla="*/ 50 h 258" name="T33"/>
              <a:gd fmla="*/ 132 w 189" name="T34"/>
              <a:gd fmla="*/ 36 h 258" name="T35"/>
              <a:gd fmla="*/ 115 w 189" name="T36"/>
              <a:gd fmla="*/ 20 h 258" name="T37"/>
              <a:gd fmla="*/ 98 w 189" name="T38"/>
              <a:gd fmla="*/ 3 h 258" name="T39"/>
              <a:gd fmla="*/ 82 w 189" name="T40"/>
              <a:gd fmla="*/ 10 h 258" name="T41"/>
              <a:gd fmla="*/ 25 w 189" name="T42"/>
              <a:gd fmla="*/ 64 h 258" name="T43"/>
              <a:gd fmla="*/ 7 w 189" name="T44"/>
              <a:gd fmla="*/ 165 h 258" name="T45"/>
              <a:gd fmla="*/ 41 w 189" name="T46"/>
              <a:gd fmla="*/ 196 h 258" name="T47"/>
              <a:gd fmla="*/ 25 w 189" name="T48"/>
              <a:gd fmla="*/ 157 h 258" name="T49"/>
              <a:gd fmla="*/ 39 w 189" name="T50"/>
              <a:gd fmla="*/ 77 h 258" name="T51"/>
              <a:gd fmla="*/ 82 w 189" name="T52"/>
              <a:gd fmla="*/ 76 h 258" name="T53"/>
              <a:gd fmla="*/ 98 w 189" name="T54"/>
              <a:gd fmla="*/ 84 h 258" name="T55"/>
              <a:gd fmla="*/ 132 w 189" name="T56"/>
              <a:gd fmla="*/ 51 h 258" name="T57"/>
              <a:gd fmla="*/ 101 w 189" name="T58"/>
              <a:gd fmla="*/ 53 h 258" name="T59"/>
              <a:gd fmla="*/ 101 w 189" name="T60"/>
              <a:gd fmla="*/ 53 h 258" name="T61"/>
              <a:gd fmla="*/ 101 w 189" name="T62"/>
              <a:gd fmla="*/ 34 h 258" name="T63"/>
              <a:gd fmla="*/ 111 w 189" name="T64"/>
              <a:gd fmla="*/ 43 h 258" name="T65"/>
              <a:gd fmla="*/ 85 w 189" name="T66"/>
              <a:gd fmla="*/ 214 h 258" name="T67"/>
              <a:gd fmla="*/ 85 w 189" name="T68"/>
              <a:gd fmla="*/ 213 h 258" name="T69"/>
              <a:gd fmla="*/ 85 w 189" name="T70"/>
              <a:gd fmla="*/ 204 h 258" name="T71"/>
              <a:gd fmla="*/ 85 w 189" name="T72"/>
              <a:gd fmla="*/ 223 h 258"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258" w="189">
                <a:moveTo>
                  <a:pt x="147" y="75"/>
                </a:moveTo>
                <a:cubicBezTo>
                  <a:pt x="144" y="71"/>
                  <a:pt x="144" y="65"/>
                  <a:pt x="147" y="61"/>
                </a:cubicBezTo>
                <a:cubicBezTo>
                  <a:pt x="151" y="57"/>
                  <a:pt x="158" y="57"/>
                  <a:pt x="162" y="61"/>
                </a:cubicBezTo>
                <a:cubicBezTo>
                  <a:pt x="166" y="66"/>
                  <a:pt x="170" y="70"/>
                  <a:pt x="173" y="75"/>
                </a:cubicBezTo>
                <a:cubicBezTo>
                  <a:pt x="176" y="80"/>
                  <a:pt x="179" y="86"/>
                  <a:pt x="182" y="91"/>
                </a:cubicBezTo>
                <a:cubicBezTo>
                  <a:pt x="184" y="97"/>
                  <a:pt x="186" y="103"/>
                  <a:pt x="187" y="109"/>
                </a:cubicBezTo>
                <a:cubicBezTo>
                  <a:pt x="189" y="116"/>
                  <a:pt x="189" y="122"/>
                  <a:pt x="189" y="128"/>
                </a:cubicBezTo>
                <a:cubicBezTo>
                  <a:pt x="189" y="155"/>
                  <a:pt x="179" y="178"/>
                  <a:pt x="161" y="195"/>
                </a:cubicBezTo>
                <a:cubicBezTo>
                  <a:pt x="162" y="196"/>
                  <a:pt x="162" y="196"/>
                  <a:pt x="162" y="196"/>
                </a:cubicBezTo>
                <a:cubicBezTo>
                  <a:pt x="146" y="210"/>
                  <a:pt x="127" y="221"/>
                  <a:pt x="104" y="223"/>
                </a:cubicBezTo>
                <a:cubicBezTo>
                  <a:pt x="104" y="247"/>
                  <a:pt x="104" y="247"/>
                  <a:pt x="104" y="247"/>
                </a:cubicBezTo>
                <a:cubicBezTo>
                  <a:pt x="104" y="249"/>
                  <a:pt x="103" y="252"/>
                  <a:pt x="101" y="254"/>
                </a:cubicBezTo>
                <a:cubicBezTo>
                  <a:pt x="97" y="258"/>
                  <a:pt x="91" y="258"/>
                  <a:pt x="87" y="254"/>
                </a:cubicBezTo>
                <a:cubicBezTo>
                  <a:pt x="71" y="238"/>
                  <a:pt x="71" y="238"/>
                  <a:pt x="71" y="238"/>
                </a:cubicBezTo>
                <a:cubicBezTo>
                  <a:pt x="71" y="237"/>
                  <a:pt x="71" y="237"/>
                  <a:pt x="71" y="237"/>
                </a:cubicBezTo>
                <a:cubicBezTo>
                  <a:pt x="54" y="221"/>
                  <a:pt x="54" y="221"/>
                  <a:pt x="54" y="221"/>
                </a:cubicBezTo>
                <a:cubicBezTo>
                  <a:pt x="54" y="221"/>
                  <a:pt x="54" y="221"/>
                  <a:pt x="54" y="221"/>
                </a:cubicBezTo>
                <a:cubicBezTo>
                  <a:pt x="50" y="217"/>
                  <a:pt x="50" y="210"/>
                  <a:pt x="54" y="206"/>
                </a:cubicBezTo>
                <a:cubicBezTo>
                  <a:pt x="71" y="190"/>
                  <a:pt x="71" y="190"/>
                  <a:pt x="71" y="190"/>
                </a:cubicBezTo>
                <a:cubicBezTo>
                  <a:pt x="71" y="190"/>
                  <a:pt x="71" y="190"/>
                  <a:pt x="71" y="190"/>
                </a:cubicBezTo>
                <a:cubicBezTo>
                  <a:pt x="87" y="173"/>
                  <a:pt x="87" y="173"/>
                  <a:pt x="87" y="173"/>
                </a:cubicBezTo>
                <a:cubicBezTo>
                  <a:pt x="89" y="171"/>
                  <a:pt x="92" y="170"/>
                  <a:pt x="94" y="170"/>
                </a:cubicBezTo>
                <a:cubicBezTo>
                  <a:pt x="100" y="170"/>
                  <a:pt x="104" y="174"/>
                  <a:pt x="104" y="180"/>
                </a:cubicBezTo>
                <a:cubicBezTo>
                  <a:pt x="104" y="203"/>
                  <a:pt x="104" y="203"/>
                  <a:pt x="104" y="203"/>
                </a:cubicBezTo>
                <a:cubicBezTo>
                  <a:pt x="121" y="201"/>
                  <a:pt x="136" y="193"/>
                  <a:pt x="147" y="182"/>
                </a:cubicBezTo>
                <a:cubicBezTo>
                  <a:pt x="147" y="182"/>
                  <a:pt x="147" y="182"/>
                  <a:pt x="147" y="182"/>
                </a:cubicBezTo>
                <a:cubicBezTo>
                  <a:pt x="148" y="182"/>
                  <a:pt x="148" y="182"/>
                  <a:pt x="148" y="182"/>
                </a:cubicBezTo>
                <a:cubicBezTo>
                  <a:pt x="161" y="168"/>
                  <a:pt x="170" y="149"/>
                  <a:pt x="170" y="128"/>
                </a:cubicBezTo>
                <a:cubicBezTo>
                  <a:pt x="170" y="123"/>
                  <a:pt x="169" y="118"/>
                  <a:pt x="168" y="113"/>
                </a:cubicBezTo>
                <a:cubicBezTo>
                  <a:pt x="167" y="108"/>
                  <a:pt x="166" y="104"/>
                  <a:pt x="164" y="99"/>
                </a:cubicBezTo>
                <a:cubicBezTo>
                  <a:pt x="162" y="95"/>
                  <a:pt x="160" y="90"/>
                  <a:pt x="157" y="87"/>
                </a:cubicBezTo>
                <a:cubicBezTo>
                  <a:pt x="154" y="83"/>
                  <a:pt x="151" y="79"/>
                  <a:pt x="147" y="75"/>
                </a:cubicBezTo>
                <a:close/>
                <a:moveTo>
                  <a:pt x="132" y="50"/>
                </a:moveTo>
                <a:cubicBezTo>
                  <a:pt x="132" y="50"/>
                  <a:pt x="132" y="50"/>
                  <a:pt x="132" y="50"/>
                </a:cubicBezTo>
                <a:cubicBezTo>
                  <a:pt x="132" y="50"/>
                  <a:pt x="132" y="50"/>
                  <a:pt x="132" y="50"/>
                </a:cubicBezTo>
                <a:cubicBezTo>
                  <a:pt x="136" y="46"/>
                  <a:pt x="136" y="40"/>
                  <a:pt x="132" y="36"/>
                </a:cubicBezTo>
                <a:cubicBezTo>
                  <a:pt x="116" y="20"/>
                  <a:pt x="116" y="20"/>
                  <a:pt x="116" y="20"/>
                </a:cubicBezTo>
                <a:cubicBezTo>
                  <a:pt x="115" y="20"/>
                  <a:pt x="115" y="20"/>
                  <a:pt x="115" y="20"/>
                </a:cubicBezTo>
                <a:cubicBezTo>
                  <a:pt x="98" y="3"/>
                  <a:pt x="98" y="3"/>
                  <a:pt x="98" y="3"/>
                </a:cubicBezTo>
                <a:cubicBezTo>
                  <a:pt x="98" y="3"/>
                  <a:pt x="98" y="3"/>
                  <a:pt x="98" y="3"/>
                </a:cubicBezTo>
                <a:cubicBezTo>
                  <a:pt x="97" y="1"/>
                  <a:pt x="94" y="0"/>
                  <a:pt x="91" y="0"/>
                </a:cubicBezTo>
                <a:cubicBezTo>
                  <a:pt x="86" y="0"/>
                  <a:pt x="82" y="4"/>
                  <a:pt x="82" y="10"/>
                </a:cubicBezTo>
                <a:cubicBezTo>
                  <a:pt x="82" y="34"/>
                  <a:pt x="82" y="34"/>
                  <a:pt x="82" y="34"/>
                </a:cubicBezTo>
                <a:cubicBezTo>
                  <a:pt x="59" y="37"/>
                  <a:pt x="39" y="48"/>
                  <a:pt x="25" y="64"/>
                </a:cubicBezTo>
                <a:cubicBezTo>
                  <a:pt x="9" y="81"/>
                  <a:pt x="0" y="103"/>
                  <a:pt x="0" y="128"/>
                </a:cubicBezTo>
                <a:cubicBezTo>
                  <a:pt x="0" y="141"/>
                  <a:pt x="2" y="154"/>
                  <a:pt x="7" y="165"/>
                </a:cubicBezTo>
                <a:cubicBezTo>
                  <a:pt x="12" y="176"/>
                  <a:pt x="19" y="187"/>
                  <a:pt x="27" y="196"/>
                </a:cubicBezTo>
                <a:cubicBezTo>
                  <a:pt x="31" y="199"/>
                  <a:pt x="37" y="199"/>
                  <a:pt x="41" y="196"/>
                </a:cubicBezTo>
                <a:cubicBezTo>
                  <a:pt x="45" y="192"/>
                  <a:pt x="45" y="185"/>
                  <a:pt x="41" y="182"/>
                </a:cubicBezTo>
                <a:cubicBezTo>
                  <a:pt x="34" y="174"/>
                  <a:pt x="29" y="166"/>
                  <a:pt x="25" y="157"/>
                </a:cubicBezTo>
                <a:cubicBezTo>
                  <a:pt x="21" y="148"/>
                  <a:pt x="19" y="139"/>
                  <a:pt x="19" y="128"/>
                </a:cubicBezTo>
                <a:cubicBezTo>
                  <a:pt x="19" y="109"/>
                  <a:pt x="27" y="91"/>
                  <a:pt x="39" y="77"/>
                </a:cubicBezTo>
                <a:cubicBezTo>
                  <a:pt x="50" y="66"/>
                  <a:pt x="65" y="57"/>
                  <a:pt x="82" y="54"/>
                </a:cubicBezTo>
                <a:cubicBezTo>
                  <a:pt x="82" y="76"/>
                  <a:pt x="82" y="76"/>
                  <a:pt x="82" y="76"/>
                </a:cubicBezTo>
                <a:cubicBezTo>
                  <a:pt x="81" y="79"/>
                  <a:pt x="82" y="82"/>
                  <a:pt x="84" y="84"/>
                </a:cubicBezTo>
                <a:cubicBezTo>
                  <a:pt x="88" y="88"/>
                  <a:pt x="94" y="88"/>
                  <a:pt x="98" y="84"/>
                </a:cubicBezTo>
                <a:cubicBezTo>
                  <a:pt x="115" y="67"/>
                  <a:pt x="115" y="67"/>
                  <a:pt x="115" y="67"/>
                </a:cubicBezTo>
                <a:cubicBezTo>
                  <a:pt x="132" y="51"/>
                  <a:pt x="132" y="51"/>
                  <a:pt x="132" y="51"/>
                </a:cubicBezTo>
                <a:cubicBezTo>
                  <a:pt x="132" y="50"/>
                  <a:pt x="132" y="50"/>
                  <a:pt x="132" y="50"/>
                </a:cubicBezTo>
                <a:close/>
                <a:moveTo>
                  <a:pt x="101" y="53"/>
                </a:moveTo>
                <a:cubicBezTo>
                  <a:pt x="101" y="53"/>
                  <a:pt x="101" y="53"/>
                  <a:pt x="101" y="53"/>
                </a:cubicBezTo>
                <a:cubicBezTo>
                  <a:pt x="101" y="53"/>
                  <a:pt x="101" y="53"/>
                  <a:pt x="101" y="53"/>
                </a:cubicBezTo>
                <a:cubicBezTo>
                  <a:pt x="101" y="43"/>
                  <a:pt x="101" y="43"/>
                  <a:pt x="101" y="43"/>
                </a:cubicBezTo>
                <a:cubicBezTo>
                  <a:pt x="101" y="34"/>
                  <a:pt x="101" y="34"/>
                  <a:pt x="101" y="34"/>
                </a:cubicBezTo>
                <a:cubicBezTo>
                  <a:pt x="102" y="34"/>
                  <a:pt x="102" y="34"/>
                  <a:pt x="102" y="34"/>
                </a:cubicBezTo>
                <a:cubicBezTo>
                  <a:pt x="111" y="43"/>
                  <a:pt x="111" y="43"/>
                  <a:pt x="111" y="43"/>
                </a:cubicBezTo>
                <a:cubicBezTo>
                  <a:pt x="101" y="53"/>
                  <a:pt x="101" y="53"/>
                  <a:pt x="101" y="53"/>
                </a:cubicBezTo>
                <a:close/>
                <a:moveTo>
                  <a:pt x="85" y="214"/>
                </a:moveTo>
                <a:cubicBezTo>
                  <a:pt x="85" y="214"/>
                  <a:pt x="85" y="214"/>
                  <a:pt x="85" y="214"/>
                </a:cubicBezTo>
                <a:cubicBezTo>
                  <a:pt x="85" y="213"/>
                  <a:pt x="85" y="213"/>
                  <a:pt x="85" y="213"/>
                </a:cubicBezTo>
                <a:cubicBezTo>
                  <a:pt x="85" y="212"/>
                  <a:pt x="85" y="212"/>
                  <a:pt x="85" y="212"/>
                </a:cubicBezTo>
                <a:cubicBezTo>
                  <a:pt x="85" y="204"/>
                  <a:pt x="85" y="204"/>
                  <a:pt x="85" y="204"/>
                </a:cubicBezTo>
                <a:cubicBezTo>
                  <a:pt x="75" y="213"/>
                  <a:pt x="75" y="213"/>
                  <a:pt x="75" y="213"/>
                </a:cubicBezTo>
                <a:cubicBezTo>
                  <a:pt x="85" y="223"/>
                  <a:pt x="85" y="223"/>
                  <a:pt x="85" y="223"/>
                </a:cubicBezTo>
                <a:cubicBezTo>
                  <a:pt x="85" y="214"/>
                  <a:pt x="85" y="214"/>
                  <a:pt x="85" y="214"/>
                </a:cubicBezTo>
                <a:close/>
              </a:path>
            </a:pathLst>
          </a:custGeom>
          <a:solidFill>
            <a:schemeClr val="tx1">
              <a:lumMod val="75000"/>
              <a:lumOff val="2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45" name="Freeform 132"/>
          <p:cNvSpPr>
            <a:spLocks noEditPoints="1"/>
          </p:cNvSpPr>
          <p:nvPr/>
        </p:nvSpPr>
        <p:spPr bwMode="auto">
          <a:xfrm>
            <a:off x="7299434" y="4994297"/>
            <a:ext cx="252652" cy="238673"/>
          </a:xfrm>
          <a:custGeom>
            <a:gdLst>
              <a:gd fmla="*/ 110 w 258" name="T0"/>
              <a:gd fmla="*/ 211 h 241" name="T1"/>
              <a:gd fmla="*/ 122 w 258" name="T2"/>
              <a:gd fmla="*/ 200 h 241" name="T3"/>
              <a:gd fmla="*/ 253 w 258" name="T4"/>
              <a:gd fmla="*/ 89 h 241" name="T5"/>
              <a:gd fmla="*/ 226 w 258" name="T6"/>
              <a:gd fmla="*/ 83 h 241" name="T7"/>
              <a:gd fmla="*/ 172 w 258" name="T8"/>
              <a:gd fmla="*/ 2 h 241" name="T9"/>
              <a:gd fmla="*/ 11 w 258" name="T10"/>
              <a:gd fmla="*/ 87 h 241" name="T11"/>
              <a:gd fmla="*/ 4 w 258" name="T12"/>
              <a:gd fmla="*/ 115 h 241" name="T13"/>
              <a:gd fmla="*/ 55 w 258" name="T14"/>
              <a:gd fmla="*/ 234 h 241" name="T15"/>
              <a:gd fmla="*/ 253 w 258" name="T16"/>
              <a:gd fmla="*/ 234 h 241" name="T17"/>
              <a:gd fmla="*/ 253 w 258" name="T18"/>
              <a:gd fmla="*/ 89 h 241" name="T19"/>
              <a:gd fmla="*/ 50 w 258" name="T20"/>
              <a:gd fmla="*/ 156 h 241" name="T21"/>
              <a:gd fmla="*/ 20 w 258" name="T22"/>
              <a:gd fmla="*/ 104 h 241" name="T23"/>
              <a:gd fmla="*/ 166 w 258" name="T24"/>
              <a:gd fmla="*/ 20 h 241" name="T25"/>
              <a:gd fmla="*/ 167 w 258" name="T26"/>
              <a:gd fmla="*/ 21 h 241" name="T27"/>
              <a:gd fmla="*/ 50 w 258" name="T28"/>
              <a:gd fmla="*/ 104 h 241" name="T29"/>
              <a:gd fmla="*/ 238 w 258" name="T30"/>
              <a:gd fmla="*/ 221 h 241" name="T31"/>
              <a:gd fmla="*/ 70 w 258" name="T32"/>
              <a:gd fmla="*/ 104 h 241" name="T33"/>
              <a:gd fmla="*/ 70 w 258" name="T34"/>
              <a:gd fmla="*/ 103 h 241" name="T35"/>
              <a:gd fmla="*/ 70 w 258" name="T36"/>
              <a:gd fmla="*/ 103 h 241" name="T37"/>
              <a:gd fmla="*/ 70 w 258" name="T38"/>
              <a:gd fmla="*/ 103 h 241" name="T39"/>
              <a:gd fmla="*/ 70 w 258" name="T40"/>
              <a:gd fmla="*/ 103 h 241" name="T41"/>
              <a:gd fmla="*/ 238 w 258" name="T42"/>
              <a:gd fmla="*/ 103 h 241" name="T43"/>
              <a:gd fmla="*/ 83 w 258" name="T44"/>
              <a:gd fmla="*/ 194 h 241" name="T45"/>
              <a:gd fmla="*/ 77 w 258" name="T46"/>
              <a:gd fmla="*/ 211 h 241" name="T47"/>
              <a:gd fmla="*/ 89 w 258" name="T48"/>
              <a:gd fmla="*/ 200 h 241" name="T49"/>
              <a:gd fmla="*/ 99 w 258" name="T50"/>
              <a:gd fmla="*/ 194 h 241" name="T51"/>
              <a:gd fmla="*/ 99 w 258" name="T52"/>
              <a:gd fmla="*/ 217 h 241" name="T53"/>
              <a:gd fmla="*/ 99 w 258" name="T54"/>
              <a:gd fmla="*/ 194 h 241" name="T55"/>
              <a:gd fmla="*/ 222 w 258" name="T56"/>
              <a:gd fmla="*/ 200 h 241" name="T57"/>
              <a:gd fmla="*/ 234 w 258" name="T58"/>
              <a:gd fmla="*/ 211 h 241" name="T59"/>
              <a:gd fmla="*/ 212 w 258" name="T60"/>
              <a:gd fmla="*/ 194 h 241" name="T61"/>
              <a:gd fmla="*/ 206 w 258" name="T62"/>
              <a:gd fmla="*/ 211 h 241" name="T63"/>
              <a:gd fmla="*/ 218 w 258" name="T64"/>
              <a:gd fmla="*/ 200 h 241" name="T65"/>
              <a:gd fmla="*/ 195 w 258" name="T66"/>
              <a:gd fmla="*/ 194 h 241" name="T67"/>
              <a:gd fmla="*/ 195 w 258" name="T68"/>
              <a:gd fmla="*/ 217 h 241" name="T69"/>
              <a:gd fmla="*/ 195 w 258" name="T70"/>
              <a:gd fmla="*/ 194 h 241" name="T71"/>
              <a:gd fmla="*/ 133 w 258" name="T72"/>
              <a:gd fmla="*/ 200 h 241" name="T73"/>
              <a:gd fmla="*/ 145 w 258" name="T74"/>
              <a:gd fmla="*/ 211 h 241" name="T75"/>
              <a:gd fmla="*/ 172 w 258" name="T76"/>
              <a:gd fmla="*/ 194 h 241" name="T77"/>
              <a:gd fmla="*/ 166 w 258" name="T78"/>
              <a:gd fmla="*/ 211 h 241" name="T79"/>
              <a:gd fmla="*/ 178 w 258" name="T80"/>
              <a:gd fmla="*/ 200 h 241" name="T81"/>
              <a:gd fmla="*/ 155 w 258" name="T82"/>
              <a:gd fmla="*/ 194 h 241" name="T83"/>
              <a:gd fmla="*/ 155 w 258" name="T84"/>
              <a:gd fmla="*/ 217 h 241" name="T85"/>
              <a:gd fmla="*/ 155 w 258" name="T86"/>
              <a:gd fmla="*/ 194 h 241" name="T87"/>
              <a:gd fmla="*/ 83 w 258" name="T88"/>
              <a:gd fmla="*/ 133 h 241" name="T89"/>
              <a:gd fmla="*/ 83 w 258" name="T90"/>
              <a:gd fmla="*/ 183 h 241" name="T91"/>
              <a:gd fmla="*/ 127 w 258" name="T92"/>
              <a:gd fmla="*/ 139 h 241" name="T93"/>
              <a:gd fmla="*/ 115 w 258" name="T94"/>
              <a:gd fmla="*/ 171 h 241" name="T95"/>
              <a:gd fmla="*/ 115 w 258" name="T96"/>
              <a:gd fmla="*/ 145 h 241"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241" w="258">
                <a:moveTo>
                  <a:pt x="116" y="194"/>
                </a:moveTo>
                <a:cubicBezTo>
                  <a:pt x="112" y="194"/>
                  <a:pt x="110" y="196"/>
                  <a:pt x="110" y="200"/>
                </a:cubicBezTo>
                <a:cubicBezTo>
                  <a:pt x="110" y="211"/>
                  <a:pt x="110" y="211"/>
                  <a:pt x="110" y="211"/>
                </a:cubicBezTo>
                <a:cubicBezTo>
                  <a:pt x="110" y="214"/>
                  <a:pt x="112" y="217"/>
                  <a:pt x="116" y="217"/>
                </a:cubicBezTo>
                <a:cubicBezTo>
                  <a:pt x="119" y="217"/>
                  <a:pt x="122" y="214"/>
                  <a:pt x="122" y="211"/>
                </a:cubicBezTo>
                <a:cubicBezTo>
                  <a:pt x="122" y="200"/>
                  <a:pt x="122" y="200"/>
                  <a:pt x="122" y="200"/>
                </a:cubicBezTo>
                <a:cubicBezTo>
                  <a:pt x="122" y="196"/>
                  <a:pt x="119" y="194"/>
                  <a:pt x="116" y="194"/>
                </a:cubicBezTo>
                <a:close/>
                <a:moveTo>
                  <a:pt x="253" y="89"/>
                </a:moveTo>
                <a:cubicBezTo>
                  <a:pt x="253" y="89"/>
                  <a:pt x="253" y="89"/>
                  <a:pt x="253" y="89"/>
                </a:cubicBezTo>
                <a:cubicBezTo>
                  <a:pt x="253" y="89"/>
                  <a:pt x="253" y="89"/>
                  <a:pt x="253" y="89"/>
                </a:cubicBezTo>
                <a:cubicBezTo>
                  <a:pt x="249" y="85"/>
                  <a:pt x="244" y="83"/>
                  <a:pt x="238" y="83"/>
                </a:cubicBezTo>
                <a:cubicBezTo>
                  <a:pt x="226" y="83"/>
                  <a:pt x="226" y="83"/>
                  <a:pt x="226" y="83"/>
                </a:cubicBezTo>
                <a:cubicBezTo>
                  <a:pt x="185" y="12"/>
                  <a:pt x="185" y="12"/>
                  <a:pt x="185" y="12"/>
                </a:cubicBezTo>
                <a:cubicBezTo>
                  <a:pt x="184" y="11"/>
                  <a:pt x="184" y="11"/>
                  <a:pt x="183" y="10"/>
                </a:cubicBezTo>
                <a:cubicBezTo>
                  <a:pt x="181" y="6"/>
                  <a:pt x="177" y="3"/>
                  <a:pt x="172" y="2"/>
                </a:cubicBezTo>
                <a:cubicBezTo>
                  <a:pt x="167" y="0"/>
                  <a:pt x="162" y="0"/>
                  <a:pt x="157" y="3"/>
                </a:cubicBezTo>
                <a:cubicBezTo>
                  <a:pt x="157" y="3"/>
                  <a:pt x="156" y="3"/>
                  <a:pt x="156" y="4"/>
                </a:cubicBezTo>
                <a:cubicBezTo>
                  <a:pt x="11" y="87"/>
                  <a:pt x="11" y="87"/>
                  <a:pt x="11" y="87"/>
                </a:cubicBezTo>
                <a:cubicBezTo>
                  <a:pt x="11" y="87"/>
                  <a:pt x="11" y="87"/>
                  <a:pt x="11" y="87"/>
                </a:cubicBezTo>
                <a:cubicBezTo>
                  <a:pt x="6" y="90"/>
                  <a:pt x="3" y="95"/>
                  <a:pt x="1" y="100"/>
                </a:cubicBezTo>
                <a:cubicBezTo>
                  <a:pt x="0" y="105"/>
                  <a:pt x="1" y="110"/>
                  <a:pt x="4" y="115"/>
                </a:cubicBezTo>
                <a:cubicBezTo>
                  <a:pt x="50" y="195"/>
                  <a:pt x="50" y="195"/>
                  <a:pt x="50" y="195"/>
                </a:cubicBezTo>
                <a:cubicBezTo>
                  <a:pt x="50" y="220"/>
                  <a:pt x="50" y="220"/>
                  <a:pt x="50" y="220"/>
                </a:cubicBezTo>
                <a:cubicBezTo>
                  <a:pt x="50" y="226"/>
                  <a:pt x="52" y="231"/>
                  <a:pt x="55" y="234"/>
                </a:cubicBezTo>
                <a:cubicBezTo>
                  <a:pt x="59" y="239"/>
                  <a:pt x="64" y="241"/>
                  <a:pt x="70" y="241"/>
                </a:cubicBezTo>
                <a:cubicBezTo>
                  <a:pt x="238" y="241"/>
                  <a:pt x="238" y="241"/>
                  <a:pt x="238" y="241"/>
                </a:cubicBezTo>
                <a:cubicBezTo>
                  <a:pt x="244" y="241"/>
                  <a:pt x="249" y="239"/>
                  <a:pt x="253" y="234"/>
                </a:cubicBezTo>
                <a:cubicBezTo>
                  <a:pt x="256" y="231"/>
                  <a:pt x="258" y="226"/>
                  <a:pt x="258" y="220"/>
                </a:cubicBezTo>
                <a:cubicBezTo>
                  <a:pt x="258" y="104"/>
                  <a:pt x="258" y="104"/>
                  <a:pt x="258" y="104"/>
                </a:cubicBezTo>
                <a:cubicBezTo>
                  <a:pt x="258" y="98"/>
                  <a:pt x="256" y="93"/>
                  <a:pt x="253" y="89"/>
                </a:cubicBezTo>
                <a:close/>
                <a:moveTo>
                  <a:pt x="50" y="104"/>
                </a:moveTo>
                <a:cubicBezTo>
                  <a:pt x="50" y="104"/>
                  <a:pt x="50" y="104"/>
                  <a:pt x="50" y="104"/>
                </a:cubicBezTo>
                <a:cubicBezTo>
                  <a:pt x="50" y="156"/>
                  <a:pt x="50" y="156"/>
                  <a:pt x="50" y="156"/>
                </a:cubicBezTo>
                <a:cubicBezTo>
                  <a:pt x="21" y="106"/>
                  <a:pt x="21" y="106"/>
                  <a:pt x="21" y="106"/>
                </a:cubicBezTo>
                <a:cubicBezTo>
                  <a:pt x="21" y="105"/>
                  <a:pt x="21" y="105"/>
                  <a:pt x="21" y="104"/>
                </a:cubicBezTo>
                <a:cubicBezTo>
                  <a:pt x="20" y="104"/>
                  <a:pt x="20" y="104"/>
                  <a:pt x="20" y="104"/>
                </a:cubicBezTo>
                <a:cubicBezTo>
                  <a:pt x="21" y="104"/>
                  <a:pt x="21" y="104"/>
                  <a:pt x="21" y="104"/>
                </a:cubicBezTo>
                <a:cubicBezTo>
                  <a:pt x="21" y="104"/>
                  <a:pt x="21" y="104"/>
                  <a:pt x="21" y="104"/>
                </a:cubicBezTo>
                <a:cubicBezTo>
                  <a:pt x="166" y="20"/>
                  <a:pt x="166" y="20"/>
                  <a:pt x="166" y="20"/>
                </a:cubicBezTo>
                <a:cubicBezTo>
                  <a:pt x="166" y="20"/>
                  <a:pt x="166" y="20"/>
                  <a:pt x="166" y="20"/>
                </a:cubicBezTo>
                <a:cubicBezTo>
                  <a:pt x="166" y="20"/>
                  <a:pt x="167" y="21"/>
                  <a:pt x="167" y="21"/>
                </a:cubicBezTo>
                <a:cubicBezTo>
                  <a:pt x="167" y="21"/>
                  <a:pt x="167" y="21"/>
                  <a:pt x="167" y="21"/>
                </a:cubicBezTo>
                <a:cubicBezTo>
                  <a:pt x="203" y="83"/>
                  <a:pt x="203" y="83"/>
                  <a:pt x="203" y="83"/>
                </a:cubicBezTo>
                <a:cubicBezTo>
                  <a:pt x="70" y="83"/>
                  <a:pt x="70" y="83"/>
                  <a:pt x="70" y="83"/>
                </a:cubicBezTo>
                <a:cubicBezTo>
                  <a:pt x="59" y="83"/>
                  <a:pt x="50" y="93"/>
                  <a:pt x="50" y="104"/>
                </a:cubicBezTo>
                <a:close/>
                <a:moveTo>
                  <a:pt x="238" y="220"/>
                </a:moveTo>
                <a:cubicBezTo>
                  <a:pt x="238" y="220"/>
                  <a:pt x="238" y="220"/>
                  <a:pt x="238" y="220"/>
                </a:cubicBezTo>
                <a:cubicBezTo>
                  <a:pt x="238" y="220"/>
                  <a:pt x="238" y="221"/>
                  <a:pt x="238" y="221"/>
                </a:cubicBezTo>
                <a:cubicBezTo>
                  <a:pt x="70" y="221"/>
                  <a:pt x="70" y="221"/>
                  <a:pt x="70" y="221"/>
                </a:cubicBezTo>
                <a:cubicBezTo>
                  <a:pt x="70" y="221"/>
                  <a:pt x="70" y="220"/>
                  <a:pt x="70" y="220"/>
                </a:cubicBezTo>
                <a:cubicBezTo>
                  <a:pt x="70" y="104"/>
                  <a:pt x="70" y="104"/>
                  <a:pt x="70" y="104"/>
                </a:cubicBezTo>
                <a:cubicBezTo>
                  <a:pt x="70" y="104"/>
                  <a:pt x="70" y="104"/>
                  <a:pt x="70" y="104"/>
                </a:cubicBezTo>
                <a:cubicBezTo>
                  <a:pt x="70" y="104"/>
                  <a:pt x="70" y="104"/>
                  <a:pt x="70" y="104"/>
                </a:cubicBezTo>
                <a:cubicBezTo>
                  <a:pt x="70" y="103"/>
                  <a:pt x="70" y="103"/>
                  <a:pt x="70" y="103"/>
                </a:cubicBezTo>
                <a:cubicBezTo>
                  <a:pt x="70" y="103"/>
                  <a:pt x="70" y="103"/>
                  <a:pt x="70" y="103"/>
                </a:cubicBezTo>
                <a:cubicBezTo>
                  <a:pt x="70" y="103"/>
                  <a:pt x="70" y="103"/>
                  <a:pt x="70" y="103"/>
                </a:cubicBezTo>
                <a:cubicBezTo>
                  <a:pt x="70" y="103"/>
                  <a:pt x="70" y="103"/>
                  <a:pt x="70" y="103"/>
                </a:cubicBezTo>
                <a:cubicBezTo>
                  <a:pt x="70" y="103"/>
                  <a:pt x="70" y="103"/>
                  <a:pt x="70" y="103"/>
                </a:cubicBezTo>
                <a:cubicBezTo>
                  <a:pt x="70" y="103"/>
                  <a:pt x="70" y="103"/>
                  <a:pt x="70" y="103"/>
                </a:cubicBezTo>
                <a:cubicBezTo>
                  <a:pt x="70" y="103"/>
                  <a:pt x="70" y="103"/>
                  <a:pt x="70" y="103"/>
                </a:cubicBezTo>
                <a:cubicBezTo>
                  <a:pt x="70" y="103"/>
                  <a:pt x="70" y="103"/>
                  <a:pt x="70" y="103"/>
                </a:cubicBezTo>
                <a:cubicBezTo>
                  <a:pt x="70" y="103"/>
                  <a:pt x="70" y="103"/>
                  <a:pt x="70" y="103"/>
                </a:cubicBezTo>
                <a:cubicBezTo>
                  <a:pt x="70" y="103"/>
                  <a:pt x="70" y="103"/>
                  <a:pt x="70" y="103"/>
                </a:cubicBezTo>
                <a:cubicBezTo>
                  <a:pt x="70" y="103"/>
                  <a:pt x="70" y="103"/>
                  <a:pt x="70" y="103"/>
                </a:cubicBezTo>
                <a:cubicBezTo>
                  <a:pt x="70" y="103"/>
                  <a:pt x="70" y="103"/>
                  <a:pt x="70" y="103"/>
                </a:cubicBezTo>
                <a:cubicBezTo>
                  <a:pt x="238" y="103"/>
                  <a:pt x="238" y="103"/>
                  <a:pt x="238" y="103"/>
                </a:cubicBezTo>
                <a:cubicBezTo>
                  <a:pt x="238" y="103"/>
                  <a:pt x="238" y="103"/>
                  <a:pt x="238" y="104"/>
                </a:cubicBezTo>
                <a:cubicBezTo>
                  <a:pt x="238" y="220"/>
                  <a:pt x="238" y="220"/>
                  <a:pt x="238" y="220"/>
                </a:cubicBezTo>
                <a:close/>
                <a:moveTo>
                  <a:pt x="83" y="194"/>
                </a:moveTo>
                <a:cubicBezTo>
                  <a:pt x="83" y="194"/>
                  <a:pt x="83" y="194"/>
                  <a:pt x="83" y="194"/>
                </a:cubicBezTo>
                <a:cubicBezTo>
                  <a:pt x="79" y="194"/>
                  <a:pt x="77" y="196"/>
                  <a:pt x="77" y="200"/>
                </a:cubicBezTo>
                <a:cubicBezTo>
                  <a:pt x="77" y="211"/>
                  <a:pt x="77" y="211"/>
                  <a:pt x="77" y="211"/>
                </a:cubicBezTo>
                <a:cubicBezTo>
                  <a:pt x="77" y="214"/>
                  <a:pt x="79" y="217"/>
                  <a:pt x="83" y="217"/>
                </a:cubicBezTo>
                <a:cubicBezTo>
                  <a:pt x="86" y="217"/>
                  <a:pt x="89" y="214"/>
                  <a:pt x="89" y="211"/>
                </a:cubicBezTo>
                <a:cubicBezTo>
                  <a:pt x="89" y="200"/>
                  <a:pt x="89" y="200"/>
                  <a:pt x="89" y="200"/>
                </a:cubicBezTo>
                <a:cubicBezTo>
                  <a:pt x="89" y="196"/>
                  <a:pt x="86" y="194"/>
                  <a:pt x="83" y="194"/>
                </a:cubicBezTo>
                <a:close/>
                <a:moveTo>
                  <a:pt x="99" y="194"/>
                </a:moveTo>
                <a:cubicBezTo>
                  <a:pt x="99" y="194"/>
                  <a:pt x="99" y="194"/>
                  <a:pt x="99" y="194"/>
                </a:cubicBezTo>
                <a:cubicBezTo>
                  <a:pt x="96" y="194"/>
                  <a:pt x="93" y="196"/>
                  <a:pt x="93" y="200"/>
                </a:cubicBezTo>
                <a:cubicBezTo>
                  <a:pt x="93" y="211"/>
                  <a:pt x="93" y="211"/>
                  <a:pt x="93" y="211"/>
                </a:cubicBezTo>
                <a:cubicBezTo>
                  <a:pt x="93" y="214"/>
                  <a:pt x="96" y="217"/>
                  <a:pt x="99" y="217"/>
                </a:cubicBezTo>
                <a:cubicBezTo>
                  <a:pt x="102" y="217"/>
                  <a:pt x="105" y="214"/>
                  <a:pt x="105" y="211"/>
                </a:cubicBezTo>
                <a:cubicBezTo>
                  <a:pt x="105" y="200"/>
                  <a:pt x="105" y="200"/>
                  <a:pt x="105" y="200"/>
                </a:cubicBezTo>
                <a:cubicBezTo>
                  <a:pt x="105" y="196"/>
                  <a:pt x="102" y="194"/>
                  <a:pt x="99" y="194"/>
                </a:cubicBezTo>
                <a:close/>
                <a:moveTo>
                  <a:pt x="228" y="194"/>
                </a:moveTo>
                <a:cubicBezTo>
                  <a:pt x="228" y="194"/>
                  <a:pt x="228" y="194"/>
                  <a:pt x="228" y="194"/>
                </a:cubicBezTo>
                <a:cubicBezTo>
                  <a:pt x="225" y="194"/>
                  <a:pt x="222" y="196"/>
                  <a:pt x="222" y="200"/>
                </a:cubicBezTo>
                <a:cubicBezTo>
                  <a:pt x="222" y="211"/>
                  <a:pt x="222" y="211"/>
                  <a:pt x="222" y="211"/>
                </a:cubicBezTo>
                <a:cubicBezTo>
                  <a:pt x="222" y="214"/>
                  <a:pt x="225" y="217"/>
                  <a:pt x="228" y="217"/>
                </a:cubicBezTo>
                <a:cubicBezTo>
                  <a:pt x="231" y="217"/>
                  <a:pt x="234" y="214"/>
                  <a:pt x="234" y="211"/>
                </a:cubicBezTo>
                <a:cubicBezTo>
                  <a:pt x="234" y="200"/>
                  <a:pt x="234" y="200"/>
                  <a:pt x="234" y="200"/>
                </a:cubicBezTo>
                <a:cubicBezTo>
                  <a:pt x="234" y="196"/>
                  <a:pt x="231" y="194"/>
                  <a:pt x="228" y="194"/>
                </a:cubicBezTo>
                <a:close/>
                <a:moveTo>
                  <a:pt x="212" y="194"/>
                </a:moveTo>
                <a:cubicBezTo>
                  <a:pt x="212" y="194"/>
                  <a:pt x="212" y="194"/>
                  <a:pt x="212" y="194"/>
                </a:cubicBezTo>
                <a:cubicBezTo>
                  <a:pt x="208" y="194"/>
                  <a:pt x="206" y="196"/>
                  <a:pt x="206" y="200"/>
                </a:cubicBezTo>
                <a:cubicBezTo>
                  <a:pt x="206" y="211"/>
                  <a:pt x="206" y="211"/>
                  <a:pt x="206" y="211"/>
                </a:cubicBezTo>
                <a:cubicBezTo>
                  <a:pt x="206" y="214"/>
                  <a:pt x="208" y="217"/>
                  <a:pt x="212" y="217"/>
                </a:cubicBezTo>
                <a:cubicBezTo>
                  <a:pt x="215" y="217"/>
                  <a:pt x="218" y="214"/>
                  <a:pt x="218" y="211"/>
                </a:cubicBezTo>
                <a:cubicBezTo>
                  <a:pt x="218" y="200"/>
                  <a:pt x="218" y="200"/>
                  <a:pt x="218" y="200"/>
                </a:cubicBezTo>
                <a:cubicBezTo>
                  <a:pt x="218" y="196"/>
                  <a:pt x="215" y="194"/>
                  <a:pt x="212" y="194"/>
                </a:cubicBezTo>
                <a:close/>
                <a:moveTo>
                  <a:pt x="195" y="194"/>
                </a:moveTo>
                <a:cubicBezTo>
                  <a:pt x="195" y="194"/>
                  <a:pt x="195" y="194"/>
                  <a:pt x="195" y="194"/>
                </a:cubicBezTo>
                <a:cubicBezTo>
                  <a:pt x="192" y="194"/>
                  <a:pt x="189" y="196"/>
                  <a:pt x="189" y="200"/>
                </a:cubicBezTo>
                <a:cubicBezTo>
                  <a:pt x="189" y="211"/>
                  <a:pt x="189" y="211"/>
                  <a:pt x="189" y="211"/>
                </a:cubicBezTo>
                <a:cubicBezTo>
                  <a:pt x="189" y="214"/>
                  <a:pt x="192" y="217"/>
                  <a:pt x="195" y="217"/>
                </a:cubicBezTo>
                <a:cubicBezTo>
                  <a:pt x="198" y="217"/>
                  <a:pt x="201" y="214"/>
                  <a:pt x="201" y="211"/>
                </a:cubicBezTo>
                <a:cubicBezTo>
                  <a:pt x="201" y="200"/>
                  <a:pt x="201" y="200"/>
                  <a:pt x="201" y="200"/>
                </a:cubicBezTo>
                <a:cubicBezTo>
                  <a:pt x="201" y="196"/>
                  <a:pt x="198" y="194"/>
                  <a:pt x="195" y="194"/>
                </a:cubicBezTo>
                <a:close/>
                <a:moveTo>
                  <a:pt x="139" y="194"/>
                </a:moveTo>
                <a:cubicBezTo>
                  <a:pt x="139" y="194"/>
                  <a:pt x="139" y="194"/>
                  <a:pt x="139" y="194"/>
                </a:cubicBezTo>
                <a:cubicBezTo>
                  <a:pt x="136" y="194"/>
                  <a:pt x="133" y="196"/>
                  <a:pt x="133" y="200"/>
                </a:cubicBezTo>
                <a:cubicBezTo>
                  <a:pt x="133" y="211"/>
                  <a:pt x="133" y="211"/>
                  <a:pt x="133" y="211"/>
                </a:cubicBezTo>
                <a:cubicBezTo>
                  <a:pt x="133" y="214"/>
                  <a:pt x="136" y="217"/>
                  <a:pt x="139" y="217"/>
                </a:cubicBezTo>
                <a:cubicBezTo>
                  <a:pt x="142" y="217"/>
                  <a:pt x="145" y="214"/>
                  <a:pt x="145" y="211"/>
                </a:cubicBezTo>
                <a:cubicBezTo>
                  <a:pt x="145" y="200"/>
                  <a:pt x="145" y="200"/>
                  <a:pt x="145" y="200"/>
                </a:cubicBezTo>
                <a:cubicBezTo>
                  <a:pt x="145" y="196"/>
                  <a:pt x="142" y="194"/>
                  <a:pt x="139" y="194"/>
                </a:cubicBezTo>
                <a:close/>
                <a:moveTo>
                  <a:pt x="172" y="194"/>
                </a:moveTo>
                <a:cubicBezTo>
                  <a:pt x="172" y="194"/>
                  <a:pt x="172" y="194"/>
                  <a:pt x="172" y="194"/>
                </a:cubicBezTo>
                <a:cubicBezTo>
                  <a:pt x="169" y="194"/>
                  <a:pt x="166" y="196"/>
                  <a:pt x="166" y="200"/>
                </a:cubicBezTo>
                <a:cubicBezTo>
                  <a:pt x="166" y="211"/>
                  <a:pt x="166" y="211"/>
                  <a:pt x="166" y="211"/>
                </a:cubicBezTo>
                <a:cubicBezTo>
                  <a:pt x="166" y="214"/>
                  <a:pt x="169" y="217"/>
                  <a:pt x="172" y="217"/>
                </a:cubicBezTo>
                <a:cubicBezTo>
                  <a:pt x="175" y="217"/>
                  <a:pt x="178" y="214"/>
                  <a:pt x="178" y="211"/>
                </a:cubicBezTo>
                <a:cubicBezTo>
                  <a:pt x="178" y="200"/>
                  <a:pt x="178" y="200"/>
                  <a:pt x="178" y="200"/>
                </a:cubicBezTo>
                <a:cubicBezTo>
                  <a:pt x="178" y="196"/>
                  <a:pt x="175" y="194"/>
                  <a:pt x="172" y="194"/>
                </a:cubicBezTo>
                <a:close/>
                <a:moveTo>
                  <a:pt x="155" y="194"/>
                </a:moveTo>
                <a:cubicBezTo>
                  <a:pt x="155" y="194"/>
                  <a:pt x="155" y="194"/>
                  <a:pt x="155" y="194"/>
                </a:cubicBezTo>
                <a:cubicBezTo>
                  <a:pt x="152" y="194"/>
                  <a:pt x="149" y="196"/>
                  <a:pt x="149" y="200"/>
                </a:cubicBezTo>
                <a:cubicBezTo>
                  <a:pt x="149" y="211"/>
                  <a:pt x="149" y="211"/>
                  <a:pt x="149" y="211"/>
                </a:cubicBezTo>
                <a:cubicBezTo>
                  <a:pt x="149" y="214"/>
                  <a:pt x="152" y="217"/>
                  <a:pt x="155" y="217"/>
                </a:cubicBezTo>
                <a:cubicBezTo>
                  <a:pt x="159" y="217"/>
                  <a:pt x="161" y="214"/>
                  <a:pt x="161" y="211"/>
                </a:cubicBezTo>
                <a:cubicBezTo>
                  <a:pt x="161" y="200"/>
                  <a:pt x="161" y="200"/>
                  <a:pt x="161" y="200"/>
                </a:cubicBezTo>
                <a:cubicBezTo>
                  <a:pt x="161" y="196"/>
                  <a:pt x="159" y="194"/>
                  <a:pt x="155" y="194"/>
                </a:cubicBezTo>
                <a:close/>
                <a:moveTo>
                  <a:pt x="121" y="133"/>
                </a:moveTo>
                <a:cubicBezTo>
                  <a:pt x="121" y="133"/>
                  <a:pt x="121" y="133"/>
                  <a:pt x="121" y="133"/>
                </a:cubicBezTo>
                <a:cubicBezTo>
                  <a:pt x="83" y="133"/>
                  <a:pt x="83" y="133"/>
                  <a:pt x="83" y="133"/>
                </a:cubicBezTo>
                <a:cubicBezTo>
                  <a:pt x="80" y="133"/>
                  <a:pt x="77" y="135"/>
                  <a:pt x="77" y="139"/>
                </a:cubicBezTo>
                <a:cubicBezTo>
                  <a:pt x="77" y="177"/>
                  <a:pt x="77" y="177"/>
                  <a:pt x="77" y="177"/>
                </a:cubicBezTo>
                <a:cubicBezTo>
                  <a:pt x="77" y="180"/>
                  <a:pt x="80" y="183"/>
                  <a:pt x="83" y="183"/>
                </a:cubicBezTo>
                <a:cubicBezTo>
                  <a:pt x="121" y="183"/>
                  <a:pt x="121" y="183"/>
                  <a:pt x="121" y="183"/>
                </a:cubicBezTo>
                <a:cubicBezTo>
                  <a:pt x="124" y="183"/>
                  <a:pt x="127" y="180"/>
                  <a:pt x="127" y="177"/>
                </a:cubicBezTo>
                <a:cubicBezTo>
                  <a:pt x="127" y="139"/>
                  <a:pt x="127" y="139"/>
                  <a:pt x="127" y="139"/>
                </a:cubicBezTo>
                <a:cubicBezTo>
                  <a:pt x="127" y="135"/>
                  <a:pt x="124" y="133"/>
                  <a:pt x="121" y="133"/>
                </a:cubicBezTo>
                <a:close/>
                <a:moveTo>
                  <a:pt x="115" y="171"/>
                </a:moveTo>
                <a:cubicBezTo>
                  <a:pt x="115" y="171"/>
                  <a:pt x="115" y="171"/>
                  <a:pt x="115" y="171"/>
                </a:cubicBezTo>
                <a:cubicBezTo>
                  <a:pt x="89" y="171"/>
                  <a:pt x="89" y="171"/>
                  <a:pt x="89" y="171"/>
                </a:cubicBezTo>
                <a:cubicBezTo>
                  <a:pt x="89" y="145"/>
                  <a:pt x="89" y="145"/>
                  <a:pt x="89" y="145"/>
                </a:cubicBezTo>
                <a:cubicBezTo>
                  <a:pt x="115" y="145"/>
                  <a:pt x="115" y="145"/>
                  <a:pt x="115" y="145"/>
                </a:cubicBezTo>
                <a:cubicBezTo>
                  <a:pt x="115" y="171"/>
                  <a:pt x="115" y="171"/>
                  <a:pt x="115" y="171"/>
                </a:cubicBezTo>
                <a:close/>
              </a:path>
            </a:pathLst>
          </a:custGeom>
          <a:solidFill>
            <a:schemeClr val="tx1">
              <a:lumMod val="75000"/>
              <a:lumOff val="2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46" name="Freeform 133"/>
          <p:cNvSpPr>
            <a:spLocks noEditPoints="1"/>
          </p:cNvSpPr>
          <p:nvPr/>
        </p:nvSpPr>
        <p:spPr bwMode="auto">
          <a:xfrm>
            <a:off x="4644688" y="4982391"/>
            <a:ext cx="252134" cy="258347"/>
          </a:xfrm>
          <a:custGeom>
            <a:gdLst>
              <a:gd fmla="*/ 247 w 257" name="T0"/>
              <a:gd fmla="*/ 60 h 261" name="T1"/>
              <a:gd fmla="*/ 222 w 257" name="T2"/>
              <a:gd fmla="*/ 50 h 261" name="T3"/>
              <a:gd fmla="*/ 213 w 257" name="T4"/>
              <a:gd fmla="*/ 46 h 261" name="T5"/>
              <a:gd fmla="*/ 180 w 257" name="T6"/>
              <a:gd fmla="*/ 1 h 261" name="T7"/>
              <a:gd fmla="*/ 124 w 257" name="T8"/>
              <a:gd fmla="*/ 31 h 261" name="T9"/>
              <a:gd fmla="*/ 73 w 257" name="T10"/>
              <a:gd fmla="*/ 1 h 261" name="T11"/>
              <a:gd fmla="*/ 41 w 257" name="T12"/>
              <a:gd fmla="*/ 46 h 261" name="T13"/>
              <a:gd fmla="*/ 35 w 257" name="T14"/>
              <a:gd fmla="*/ 50 h 261" name="T15"/>
              <a:gd fmla="*/ 10 w 257" name="T16"/>
              <a:gd fmla="*/ 60 h 261" name="T17"/>
              <a:gd fmla="*/ 0 w 257" name="T18"/>
              <a:gd fmla="*/ 226 h 261" name="T19"/>
              <a:gd fmla="*/ 10 w 257" name="T20"/>
              <a:gd fmla="*/ 251 h 261" name="T21"/>
              <a:gd fmla="*/ 35 w 257" name="T22"/>
              <a:gd fmla="*/ 261 h 261" name="T23"/>
              <a:gd fmla="*/ 247 w 257" name="T24"/>
              <a:gd fmla="*/ 251 h 261" name="T25"/>
              <a:gd fmla="*/ 257 w 257" name="T26"/>
              <a:gd fmla="*/ 85 h 261" name="T27"/>
              <a:gd fmla="*/ 180 w 257" name="T28"/>
              <a:gd fmla="*/ 14 h 261" name="T29"/>
              <a:gd fmla="*/ 201 w 257" name="T30"/>
              <a:gd fmla="*/ 50 h 261" name="T31"/>
              <a:gd fmla="*/ 136 w 257" name="T32"/>
              <a:gd fmla="*/ 38 h 261" name="T33"/>
              <a:gd fmla="*/ 73 w 257" name="T34"/>
              <a:gd fmla="*/ 15 h 261" name="T35"/>
              <a:gd fmla="*/ 134 w 257" name="T36"/>
              <a:gd fmla="*/ 50 h 261" name="T37"/>
              <a:gd fmla="*/ 73 w 257" name="T38"/>
              <a:gd fmla="*/ 15 h 261" name="T39"/>
              <a:gd fmla="*/ 237 w 257" name="T40"/>
              <a:gd fmla="*/ 188 h 261" name="T41"/>
              <a:gd fmla="*/ 160 w 257" name="T42"/>
              <a:gd fmla="*/ 187 h 261" name="T43"/>
              <a:gd fmla="*/ 159 w 257" name="T44"/>
              <a:gd fmla="*/ 184 h 261" name="T45"/>
              <a:gd fmla="*/ 160 w 257" name="T46"/>
              <a:gd fmla="*/ 124 h 261" name="T47"/>
              <a:gd fmla="*/ 163 w 257" name="T48"/>
              <a:gd fmla="*/ 123 h 261" name="T49"/>
              <a:gd fmla="*/ 237 w 257" name="T50"/>
              <a:gd fmla="*/ 188 h 261" name="T51"/>
              <a:gd fmla="*/ 237 w 257" name="T52"/>
              <a:gd fmla="*/ 111 h 261" name="T53"/>
              <a:gd fmla="*/ 152 w 257" name="T54"/>
              <a:gd fmla="*/ 116 h 261" name="T55"/>
              <a:gd fmla="*/ 147 w 257" name="T56"/>
              <a:gd fmla="*/ 127 h 261" name="T57"/>
              <a:gd fmla="*/ 152 w 257" name="T58"/>
              <a:gd fmla="*/ 195 h 261" name="T59"/>
              <a:gd fmla="*/ 237 w 257" name="T60"/>
              <a:gd fmla="*/ 200 h 261" name="T61"/>
              <a:gd fmla="*/ 233 w 257" name="T62"/>
              <a:gd fmla="*/ 237 h 261" name="T63"/>
              <a:gd fmla="*/ 35 w 257" name="T64"/>
              <a:gd fmla="*/ 241 h 261" name="T65"/>
              <a:gd fmla="*/ 20 w 257" name="T66"/>
              <a:gd fmla="*/ 226 h 261" name="T67"/>
              <a:gd fmla="*/ 24 w 257" name="T68"/>
              <a:gd fmla="*/ 74 h 261" name="T69"/>
              <a:gd fmla="*/ 35 w 257" name="T70"/>
              <a:gd fmla="*/ 70 h 261" name="T71"/>
              <a:gd fmla="*/ 233 w 257" name="T72"/>
              <a:gd fmla="*/ 74 h 261" name="T73"/>
              <a:gd fmla="*/ 237 w 257" name="T74"/>
              <a:gd fmla="*/ 111 h 261" name="T75"/>
              <a:gd fmla="*/ 182 w 257" name="T76"/>
              <a:gd fmla="*/ 173 h 261" name="T77"/>
              <a:gd fmla="*/ 199 w 257" name="T78"/>
              <a:gd fmla="*/ 180 h 261" name="T79"/>
              <a:gd fmla="*/ 224 w 257" name="T80"/>
              <a:gd fmla="*/ 155 h 261" name="T81"/>
              <a:gd fmla="*/ 217 w 257" name="T82"/>
              <a:gd fmla="*/ 138 h 261" name="T83"/>
              <a:gd fmla="*/ 182 w 257" name="T84"/>
              <a:gd fmla="*/ 137 h 261" name="T85"/>
              <a:gd fmla="*/ 174 w 257" name="T86"/>
              <a:gd fmla="*/ 155 h 261" name="T87"/>
              <a:gd fmla="*/ 182 w 257" name="T88"/>
              <a:gd fmla="*/ 173 h 261" name="T89"/>
              <a:gd fmla="*/ 190 w 257" name="T90"/>
              <a:gd fmla="*/ 146 h 261" name="T91"/>
              <a:gd fmla="*/ 199 w 257" name="T92"/>
              <a:gd fmla="*/ 142 h 261" name="T93"/>
              <a:gd fmla="*/ 209 w 257" name="T94"/>
              <a:gd fmla="*/ 146 h 261" name="T95"/>
              <a:gd fmla="*/ 208 w 257" name="T96"/>
              <a:gd fmla="*/ 165 h 261" name="T97"/>
              <a:gd fmla="*/ 190 w 257" name="T98"/>
              <a:gd fmla="*/ 165 h 261" name="T99"/>
              <a:gd fmla="*/ 186 w 257" name="T100"/>
              <a:gd fmla="*/ 155 h 261"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261" w="257">
                <a:moveTo>
                  <a:pt x="247" y="60"/>
                </a:moveTo>
                <a:cubicBezTo>
                  <a:pt x="247" y="60"/>
                  <a:pt x="247" y="60"/>
                  <a:pt x="247" y="60"/>
                </a:cubicBezTo>
                <a:cubicBezTo>
                  <a:pt x="247" y="60"/>
                  <a:pt x="247" y="60"/>
                  <a:pt x="247" y="60"/>
                </a:cubicBezTo>
                <a:cubicBezTo>
                  <a:pt x="240" y="54"/>
                  <a:pt x="231" y="50"/>
                  <a:pt x="222" y="50"/>
                </a:cubicBezTo>
                <a:cubicBezTo>
                  <a:pt x="214" y="50"/>
                  <a:pt x="214" y="50"/>
                  <a:pt x="214" y="50"/>
                </a:cubicBezTo>
                <a:cubicBezTo>
                  <a:pt x="214" y="49"/>
                  <a:pt x="213" y="48"/>
                  <a:pt x="213" y="46"/>
                </a:cubicBezTo>
                <a:cubicBezTo>
                  <a:pt x="188" y="4"/>
                  <a:pt x="188" y="4"/>
                  <a:pt x="188" y="4"/>
                </a:cubicBezTo>
                <a:cubicBezTo>
                  <a:pt x="186" y="1"/>
                  <a:pt x="183" y="0"/>
                  <a:pt x="180" y="1"/>
                </a:cubicBezTo>
                <a:cubicBezTo>
                  <a:pt x="180" y="1"/>
                  <a:pt x="180" y="1"/>
                  <a:pt x="180" y="1"/>
                </a:cubicBezTo>
                <a:cubicBezTo>
                  <a:pt x="124" y="31"/>
                  <a:pt x="124" y="31"/>
                  <a:pt x="124" y="31"/>
                </a:cubicBezTo>
                <a:cubicBezTo>
                  <a:pt x="74" y="2"/>
                  <a:pt x="74" y="2"/>
                  <a:pt x="74" y="2"/>
                </a:cubicBezTo>
                <a:cubicBezTo>
                  <a:pt x="73" y="1"/>
                  <a:pt x="73" y="1"/>
                  <a:pt x="73" y="1"/>
                </a:cubicBezTo>
                <a:cubicBezTo>
                  <a:pt x="71" y="0"/>
                  <a:pt x="67" y="1"/>
                  <a:pt x="65" y="4"/>
                </a:cubicBezTo>
                <a:cubicBezTo>
                  <a:pt x="41" y="46"/>
                  <a:pt x="41" y="46"/>
                  <a:pt x="41" y="46"/>
                </a:cubicBezTo>
                <a:cubicBezTo>
                  <a:pt x="40" y="48"/>
                  <a:pt x="40" y="49"/>
                  <a:pt x="40" y="50"/>
                </a:cubicBezTo>
                <a:cubicBezTo>
                  <a:pt x="35" y="50"/>
                  <a:pt x="35" y="50"/>
                  <a:pt x="35" y="50"/>
                </a:cubicBezTo>
                <a:cubicBezTo>
                  <a:pt x="26" y="50"/>
                  <a:pt x="17" y="54"/>
                  <a:pt x="10" y="60"/>
                </a:cubicBezTo>
                <a:cubicBezTo>
                  <a:pt x="10" y="60"/>
                  <a:pt x="10" y="60"/>
                  <a:pt x="10" y="60"/>
                </a:cubicBezTo>
                <a:cubicBezTo>
                  <a:pt x="4" y="67"/>
                  <a:pt x="0" y="75"/>
                  <a:pt x="0" y="85"/>
                </a:cubicBezTo>
                <a:cubicBezTo>
                  <a:pt x="0" y="226"/>
                  <a:pt x="0" y="226"/>
                  <a:pt x="0" y="226"/>
                </a:cubicBezTo>
                <a:cubicBezTo>
                  <a:pt x="0" y="235"/>
                  <a:pt x="4" y="244"/>
                  <a:pt x="10" y="250"/>
                </a:cubicBezTo>
                <a:cubicBezTo>
                  <a:pt x="10" y="251"/>
                  <a:pt x="10" y="251"/>
                  <a:pt x="10" y="251"/>
                </a:cubicBezTo>
                <a:cubicBezTo>
                  <a:pt x="10" y="251"/>
                  <a:pt x="10" y="251"/>
                  <a:pt x="10" y="251"/>
                </a:cubicBezTo>
                <a:cubicBezTo>
                  <a:pt x="17" y="257"/>
                  <a:pt x="25" y="261"/>
                  <a:pt x="35" y="261"/>
                </a:cubicBezTo>
                <a:cubicBezTo>
                  <a:pt x="222" y="261"/>
                  <a:pt x="222" y="261"/>
                  <a:pt x="222" y="261"/>
                </a:cubicBezTo>
                <a:cubicBezTo>
                  <a:pt x="231" y="261"/>
                  <a:pt x="240" y="257"/>
                  <a:pt x="247" y="251"/>
                </a:cubicBezTo>
                <a:cubicBezTo>
                  <a:pt x="253" y="244"/>
                  <a:pt x="257" y="235"/>
                  <a:pt x="257" y="226"/>
                </a:cubicBezTo>
                <a:cubicBezTo>
                  <a:pt x="257" y="85"/>
                  <a:pt x="257" y="85"/>
                  <a:pt x="257" y="85"/>
                </a:cubicBezTo>
                <a:cubicBezTo>
                  <a:pt x="257" y="76"/>
                  <a:pt x="253" y="67"/>
                  <a:pt x="247" y="60"/>
                </a:cubicBezTo>
                <a:close/>
                <a:moveTo>
                  <a:pt x="180" y="14"/>
                </a:moveTo>
                <a:cubicBezTo>
                  <a:pt x="180" y="14"/>
                  <a:pt x="180" y="14"/>
                  <a:pt x="180" y="14"/>
                </a:cubicBezTo>
                <a:cubicBezTo>
                  <a:pt x="201" y="50"/>
                  <a:pt x="201" y="50"/>
                  <a:pt x="201" y="50"/>
                </a:cubicBezTo>
                <a:cubicBezTo>
                  <a:pt x="157" y="50"/>
                  <a:pt x="157" y="50"/>
                  <a:pt x="157" y="50"/>
                </a:cubicBezTo>
                <a:cubicBezTo>
                  <a:pt x="136" y="38"/>
                  <a:pt x="136" y="38"/>
                  <a:pt x="136" y="38"/>
                </a:cubicBezTo>
                <a:cubicBezTo>
                  <a:pt x="180" y="14"/>
                  <a:pt x="180" y="14"/>
                  <a:pt x="180" y="14"/>
                </a:cubicBezTo>
                <a:close/>
                <a:moveTo>
                  <a:pt x="73" y="15"/>
                </a:moveTo>
                <a:cubicBezTo>
                  <a:pt x="73" y="15"/>
                  <a:pt x="73" y="15"/>
                  <a:pt x="73" y="15"/>
                </a:cubicBezTo>
                <a:cubicBezTo>
                  <a:pt x="93" y="26"/>
                  <a:pt x="113" y="38"/>
                  <a:pt x="134" y="50"/>
                </a:cubicBezTo>
                <a:cubicBezTo>
                  <a:pt x="52" y="50"/>
                  <a:pt x="52" y="50"/>
                  <a:pt x="52" y="50"/>
                </a:cubicBezTo>
                <a:cubicBezTo>
                  <a:pt x="73" y="15"/>
                  <a:pt x="73" y="15"/>
                  <a:pt x="73" y="15"/>
                </a:cubicBezTo>
                <a:close/>
                <a:moveTo>
                  <a:pt x="237" y="188"/>
                </a:moveTo>
                <a:cubicBezTo>
                  <a:pt x="237" y="188"/>
                  <a:pt x="237" y="188"/>
                  <a:pt x="237" y="188"/>
                </a:cubicBezTo>
                <a:cubicBezTo>
                  <a:pt x="163" y="188"/>
                  <a:pt x="163" y="188"/>
                  <a:pt x="163" y="188"/>
                </a:cubicBezTo>
                <a:cubicBezTo>
                  <a:pt x="162" y="188"/>
                  <a:pt x="161" y="187"/>
                  <a:pt x="160" y="187"/>
                </a:cubicBezTo>
                <a:cubicBezTo>
                  <a:pt x="160" y="187"/>
                  <a:pt x="160" y="187"/>
                  <a:pt x="160" y="187"/>
                </a:cubicBezTo>
                <a:cubicBezTo>
                  <a:pt x="159" y="186"/>
                  <a:pt x="159" y="185"/>
                  <a:pt x="159" y="184"/>
                </a:cubicBezTo>
                <a:cubicBezTo>
                  <a:pt x="159" y="127"/>
                  <a:pt x="159" y="127"/>
                  <a:pt x="159" y="127"/>
                </a:cubicBezTo>
                <a:cubicBezTo>
                  <a:pt x="159" y="126"/>
                  <a:pt x="159" y="125"/>
                  <a:pt x="160" y="124"/>
                </a:cubicBezTo>
                <a:cubicBezTo>
                  <a:pt x="160" y="124"/>
                  <a:pt x="160" y="124"/>
                  <a:pt x="160" y="124"/>
                </a:cubicBezTo>
                <a:cubicBezTo>
                  <a:pt x="161" y="124"/>
                  <a:pt x="162" y="123"/>
                  <a:pt x="163" y="123"/>
                </a:cubicBezTo>
                <a:cubicBezTo>
                  <a:pt x="237" y="123"/>
                  <a:pt x="237" y="123"/>
                  <a:pt x="237" y="123"/>
                </a:cubicBezTo>
                <a:cubicBezTo>
                  <a:pt x="237" y="188"/>
                  <a:pt x="237" y="188"/>
                  <a:pt x="237" y="188"/>
                </a:cubicBezTo>
                <a:close/>
                <a:moveTo>
                  <a:pt x="237" y="111"/>
                </a:moveTo>
                <a:cubicBezTo>
                  <a:pt x="237" y="111"/>
                  <a:pt x="237" y="111"/>
                  <a:pt x="237" y="111"/>
                </a:cubicBezTo>
                <a:cubicBezTo>
                  <a:pt x="163" y="111"/>
                  <a:pt x="163" y="111"/>
                  <a:pt x="163" y="111"/>
                </a:cubicBezTo>
                <a:cubicBezTo>
                  <a:pt x="158" y="111"/>
                  <a:pt x="154" y="113"/>
                  <a:pt x="152" y="116"/>
                </a:cubicBezTo>
                <a:cubicBezTo>
                  <a:pt x="152" y="116"/>
                  <a:pt x="152" y="116"/>
                  <a:pt x="152" y="116"/>
                </a:cubicBezTo>
                <a:cubicBezTo>
                  <a:pt x="149" y="119"/>
                  <a:pt x="147" y="123"/>
                  <a:pt x="147" y="127"/>
                </a:cubicBezTo>
                <a:cubicBezTo>
                  <a:pt x="147" y="184"/>
                  <a:pt x="147" y="184"/>
                  <a:pt x="147" y="184"/>
                </a:cubicBezTo>
                <a:cubicBezTo>
                  <a:pt x="147" y="188"/>
                  <a:pt x="149" y="192"/>
                  <a:pt x="152" y="195"/>
                </a:cubicBezTo>
                <a:cubicBezTo>
                  <a:pt x="154" y="198"/>
                  <a:pt x="158" y="200"/>
                  <a:pt x="163" y="200"/>
                </a:cubicBezTo>
                <a:cubicBezTo>
                  <a:pt x="237" y="200"/>
                  <a:pt x="237" y="200"/>
                  <a:pt x="237" y="200"/>
                </a:cubicBezTo>
                <a:cubicBezTo>
                  <a:pt x="237" y="226"/>
                  <a:pt x="237" y="226"/>
                  <a:pt x="237" y="226"/>
                </a:cubicBezTo>
                <a:cubicBezTo>
                  <a:pt x="237" y="230"/>
                  <a:pt x="235" y="234"/>
                  <a:pt x="233" y="237"/>
                </a:cubicBezTo>
                <a:cubicBezTo>
                  <a:pt x="230" y="239"/>
                  <a:pt x="226" y="241"/>
                  <a:pt x="222" y="241"/>
                </a:cubicBezTo>
                <a:cubicBezTo>
                  <a:pt x="35" y="241"/>
                  <a:pt x="35" y="241"/>
                  <a:pt x="35" y="241"/>
                </a:cubicBezTo>
                <a:cubicBezTo>
                  <a:pt x="31" y="241"/>
                  <a:pt x="27" y="239"/>
                  <a:pt x="24" y="237"/>
                </a:cubicBezTo>
                <a:cubicBezTo>
                  <a:pt x="21" y="234"/>
                  <a:pt x="20" y="230"/>
                  <a:pt x="20" y="226"/>
                </a:cubicBezTo>
                <a:cubicBezTo>
                  <a:pt x="20" y="85"/>
                  <a:pt x="20" y="85"/>
                  <a:pt x="20" y="85"/>
                </a:cubicBezTo>
                <a:cubicBezTo>
                  <a:pt x="20" y="81"/>
                  <a:pt x="21" y="77"/>
                  <a:pt x="24" y="74"/>
                </a:cubicBezTo>
                <a:cubicBezTo>
                  <a:pt x="24" y="74"/>
                  <a:pt x="24" y="74"/>
                  <a:pt x="24" y="74"/>
                </a:cubicBezTo>
                <a:cubicBezTo>
                  <a:pt x="27" y="71"/>
                  <a:pt x="31" y="70"/>
                  <a:pt x="35" y="70"/>
                </a:cubicBezTo>
                <a:cubicBezTo>
                  <a:pt x="222" y="70"/>
                  <a:pt x="222" y="70"/>
                  <a:pt x="222" y="70"/>
                </a:cubicBezTo>
                <a:cubicBezTo>
                  <a:pt x="226" y="70"/>
                  <a:pt x="230" y="71"/>
                  <a:pt x="233" y="74"/>
                </a:cubicBezTo>
                <a:cubicBezTo>
                  <a:pt x="235" y="77"/>
                  <a:pt x="237" y="81"/>
                  <a:pt x="237" y="85"/>
                </a:cubicBezTo>
                <a:cubicBezTo>
                  <a:pt x="237" y="111"/>
                  <a:pt x="237" y="111"/>
                  <a:pt x="237" y="111"/>
                </a:cubicBezTo>
                <a:close/>
                <a:moveTo>
                  <a:pt x="182" y="173"/>
                </a:moveTo>
                <a:cubicBezTo>
                  <a:pt x="182" y="173"/>
                  <a:pt x="182" y="173"/>
                  <a:pt x="182" y="173"/>
                </a:cubicBezTo>
                <a:cubicBezTo>
                  <a:pt x="182" y="173"/>
                  <a:pt x="182" y="173"/>
                  <a:pt x="182" y="173"/>
                </a:cubicBezTo>
                <a:cubicBezTo>
                  <a:pt x="186" y="178"/>
                  <a:pt x="192" y="180"/>
                  <a:pt x="199" y="180"/>
                </a:cubicBezTo>
                <a:cubicBezTo>
                  <a:pt x="206" y="180"/>
                  <a:pt x="212" y="178"/>
                  <a:pt x="217" y="173"/>
                </a:cubicBezTo>
                <a:cubicBezTo>
                  <a:pt x="221" y="169"/>
                  <a:pt x="224" y="162"/>
                  <a:pt x="224" y="155"/>
                </a:cubicBezTo>
                <a:cubicBezTo>
                  <a:pt x="224" y="149"/>
                  <a:pt x="222" y="142"/>
                  <a:pt x="217" y="138"/>
                </a:cubicBezTo>
                <a:cubicBezTo>
                  <a:pt x="217" y="138"/>
                  <a:pt x="217" y="138"/>
                  <a:pt x="217" y="138"/>
                </a:cubicBezTo>
                <a:cubicBezTo>
                  <a:pt x="212" y="133"/>
                  <a:pt x="206" y="130"/>
                  <a:pt x="199" y="130"/>
                </a:cubicBezTo>
                <a:cubicBezTo>
                  <a:pt x="192" y="130"/>
                  <a:pt x="186" y="133"/>
                  <a:pt x="182" y="137"/>
                </a:cubicBezTo>
                <a:cubicBezTo>
                  <a:pt x="181" y="138"/>
                  <a:pt x="181" y="138"/>
                  <a:pt x="181" y="138"/>
                </a:cubicBezTo>
                <a:cubicBezTo>
                  <a:pt x="177" y="142"/>
                  <a:pt x="174" y="148"/>
                  <a:pt x="174" y="155"/>
                </a:cubicBezTo>
                <a:cubicBezTo>
                  <a:pt x="174" y="162"/>
                  <a:pt x="177" y="169"/>
                  <a:pt x="181" y="173"/>
                </a:cubicBezTo>
                <a:cubicBezTo>
                  <a:pt x="182" y="173"/>
                  <a:pt x="182" y="173"/>
                  <a:pt x="182" y="173"/>
                </a:cubicBezTo>
                <a:close/>
                <a:moveTo>
                  <a:pt x="190" y="146"/>
                </a:moveTo>
                <a:cubicBezTo>
                  <a:pt x="190" y="146"/>
                  <a:pt x="190" y="146"/>
                  <a:pt x="190" y="146"/>
                </a:cubicBezTo>
                <a:cubicBezTo>
                  <a:pt x="190" y="146"/>
                  <a:pt x="190" y="146"/>
                  <a:pt x="190" y="146"/>
                </a:cubicBezTo>
                <a:cubicBezTo>
                  <a:pt x="192" y="144"/>
                  <a:pt x="196" y="142"/>
                  <a:pt x="199" y="142"/>
                </a:cubicBezTo>
                <a:cubicBezTo>
                  <a:pt x="203" y="142"/>
                  <a:pt x="206" y="144"/>
                  <a:pt x="208" y="146"/>
                </a:cubicBezTo>
                <a:cubicBezTo>
                  <a:pt x="209" y="146"/>
                  <a:pt x="209" y="146"/>
                  <a:pt x="209" y="146"/>
                </a:cubicBezTo>
                <a:cubicBezTo>
                  <a:pt x="211" y="149"/>
                  <a:pt x="212" y="152"/>
                  <a:pt x="212" y="155"/>
                </a:cubicBezTo>
                <a:cubicBezTo>
                  <a:pt x="212" y="159"/>
                  <a:pt x="211" y="162"/>
                  <a:pt x="208" y="165"/>
                </a:cubicBezTo>
                <a:cubicBezTo>
                  <a:pt x="206" y="167"/>
                  <a:pt x="203" y="169"/>
                  <a:pt x="199" y="169"/>
                </a:cubicBezTo>
                <a:cubicBezTo>
                  <a:pt x="196" y="169"/>
                  <a:pt x="192" y="167"/>
                  <a:pt x="190" y="165"/>
                </a:cubicBezTo>
                <a:cubicBezTo>
                  <a:pt x="190" y="165"/>
                  <a:pt x="190" y="165"/>
                  <a:pt x="190" y="165"/>
                </a:cubicBezTo>
                <a:cubicBezTo>
                  <a:pt x="187" y="162"/>
                  <a:pt x="186" y="159"/>
                  <a:pt x="186" y="155"/>
                </a:cubicBezTo>
                <a:cubicBezTo>
                  <a:pt x="186" y="152"/>
                  <a:pt x="187" y="148"/>
                  <a:pt x="190" y="146"/>
                </a:cubicBezTo>
                <a:close/>
              </a:path>
            </a:pathLst>
          </a:custGeom>
          <a:solidFill>
            <a:schemeClr val="tx1">
              <a:lumMod val="75000"/>
              <a:lumOff val="2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descr="e7d195523061f1c003d7160bb3852330e69e1b47c664ea0314E9593E18313AD830F940F1AC53C40C0B8B3D93D4DFF44B590F8D4A945ADE53F5D61968231FCAE157B0D7022AA0681C03E9FB4B1E3862D0C13C109685D0C1F9D9ACA5E10B258C1727924FC3FC0E61468152E413AFD3EDAA03A1BA0B768D2D39A9D26D6009DD7E2AED15C90B1EA11F84" id="147" name="矩形 146"/>
          <p:cNvSpPr/>
          <p:nvPr/>
        </p:nvSpPr>
        <p:spPr>
          <a:xfrm>
            <a:off x="907052" y="5769309"/>
            <a:ext cx="2429691" cy="731520"/>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r>
              <a:rPr altLang="zh-CN" lang="en-US" sz="1400">
                <a:solidFill>
                  <a:schemeClr val="bg1">
                    <a:lumMod val="50000"/>
                  </a:schemeClr>
                </a:solidFill>
                <a:ea typeface="+mj-ea"/>
                <a:cs charset="0" panose="020b0402040204020203" pitchFamily="34" typeface="Segoe UI Semilight"/>
              </a:rPr>
              <a:t>nonummy nibh euismod tincidunt ut laoreet dolore magna aliquam erat</a:t>
            </a:r>
          </a:p>
        </p:txBody>
      </p:sp>
      <p:sp>
        <p:nvSpPr>
          <p:cNvPr id="148" name="文本框 147"/>
          <p:cNvSpPr txBox="1"/>
          <p:nvPr/>
        </p:nvSpPr>
        <p:spPr>
          <a:xfrm>
            <a:off x="1274262" y="5446121"/>
            <a:ext cx="1678875" cy="365760"/>
          </a:xfrm>
          <a:prstGeom prst="rect">
            <a:avLst/>
          </a:prstGeom>
          <a:noFill/>
        </p:spPr>
        <p:txBody>
          <a:bodyPr rtlCol="0" wrap="none">
            <a:spAutoFit/>
          </a:bodyPr>
          <a:lstStyle/>
          <a:p>
            <a:r>
              <a:rPr altLang="zh-CN" lang="en-US">
                <a:solidFill>
                  <a:schemeClr val="tx1">
                    <a:lumMod val="75000"/>
                    <a:lumOff val="25000"/>
                  </a:schemeClr>
                </a:solidFill>
              </a:rPr>
              <a:t>ADD YOUR TEXT</a:t>
            </a:r>
          </a:p>
        </p:txBody>
      </p:sp>
      <p:sp>
        <p:nvSpPr>
          <p:cNvPr descr="e7d195523061f1c003d7160bb3852330e69e1b47c664ea0314E9593E18313AD830F940F1AC53C40C0B8B3D93D4DFF44B590F8D4A945ADE53F5D61968231FCAE157B0D7022AA0681C03E9FB4B1E3862D0C13C109685D0C1F9D9ACA5E10B258C1727924FC3FC0E61468152E413AFD3EDAA03A1BA0B768D2D39A9D26D6009DD7E2AED15C90B1EA11F84" id="149" name="矩形 148"/>
          <p:cNvSpPr/>
          <p:nvPr/>
        </p:nvSpPr>
        <p:spPr>
          <a:xfrm>
            <a:off x="3551356" y="5769309"/>
            <a:ext cx="2429691" cy="731520"/>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r>
              <a:rPr altLang="zh-CN" lang="en-US" sz="1400">
                <a:solidFill>
                  <a:schemeClr val="bg1">
                    <a:lumMod val="50000"/>
                  </a:schemeClr>
                </a:solidFill>
                <a:ea typeface="+mj-ea"/>
                <a:cs charset="0" panose="020b0402040204020203" pitchFamily="34" typeface="Segoe UI Semilight"/>
              </a:rPr>
              <a:t>nonummy nibh euismod tincidunt ut laoreet dolore magna aliquam erat</a:t>
            </a:r>
          </a:p>
        </p:txBody>
      </p:sp>
      <p:sp>
        <p:nvSpPr>
          <p:cNvPr id="150" name="文本框 149"/>
          <p:cNvSpPr txBox="1"/>
          <p:nvPr/>
        </p:nvSpPr>
        <p:spPr>
          <a:xfrm>
            <a:off x="3918566" y="5446121"/>
            <a:ext cx="1678875" cy="365760"/>
          </a:xfrm>
          <a:prstGeom prst="rect">
            <a:avLst/>
          </a:prstGeom>
          <a:noFill/>
        </p:spPr>
        <p:txBody>
          <a:bodyPr rtlCol="0" wrap="none">
            <a:spAutoFit/>
          </a:bodyPr>
          <a:lstStyle/>
          <a:p>
            <a:r>
              <a:rPr altLang="zh-CN" lang="en-US">
                <a:solidFill>
                  <a:schemeClr val="tx1">
                    <a:lumMod val="75000"/>
                    <a:lumOff val="25000"/>
                  </a:schemeClr>
                </a:solidFill>
              </a:rPr>
              <a:t>ADD YOUR TEXT</a:t>
            </a:r>
          </a:p>
        </p:txBody>
      </p:sp>
      <p:sp>
        <p:nvSpPr>
          <p:cNvPr descr="e7d195523061f1c003d7160bb3852330e69e1b47c664ea0314E9593E18313AD830F940F1AC53C40C0B8B3D93D4DFF44B590F8D4A945ADE53F5D61968231FCAE157B0D7022AA0681C03E9FB4B1E3862D0C13C109685D0C1F9D9ACA5E10B258C1727924FC3FC0E61468152E413AFD3EDAA03A1BA0B768D2D39A9D26D6009DD7E2AED15C90B1EA11F84" id="151" name="矩形 150"/>
          <p:cNvSpPr/>
          <p:nvPr/>
        </p:nvSpPr>
        <p:spPr>
          <a:xfrm>
            <a:off x="6229852" y="5769309"/>
            <a:ext cx="2429691" cy="731520"/>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r>
              <a:rPr altLang="zh-CN" lang="en-US" sz="1400">
                <a:solidFill>
                  <a:schemeClr val="bg1">
                    <a:lumMod val="50000"/>
                  </a:schemeClr>
                </a:solidFill>
                <a:ea typeface="+mj-ea"/>
                <a:cs charset="0" panose="020b0402040204020203" pitchFamily="34" typeface="Segoe UI Semilight"/>
              </a:rPr>
              <a:t>nonummy nibh euismod tincidunt ut laoreet dolore magna aliquam erat</a:t>
            </a:r>
          </a:p>
        </p:txBody>
      </p:sp>
      <p:sp>
        <p:nvSpPr>
          <p:cNvPr id="152" name="文本框 151"/>
          <p:cNvSpPr txBox="1"/>
          <p:nvPr/>
        </p:nvSpPr>
        <p:spPr>
          <a:xfrm>
            <a:off x="6597062" y="5446121"/>
            <a:ext cx="1678875" cy="365760"/>
          </a:xfrm>
          <a:prstGeom prst="rect">
            <a:avLst/>
          </a:prstGeom>
          <a:noFill/>
        </p:spPr>
        <p:txBody>
          <a:bodyPr rtlCol="0" wrap="none">
            <a:spAutoFit/>
          </a:bodyPr>
          <a:lstStyle/>
          <a:p>
            <a:r>
              <a:rPr altLang="zh-CN" lang="en-US">
                <a:solidFill>
                  <a:schemeClr val="tx1">
                    <a:lumMod val="75000"/>
                    <a:lumOff val="25000"/>
                  </a:schemeClr>
                </a:solidFill>
              </a:rPr>
              <a:t>ADD YOUR TEXT</a:t>
            </a:r>
          </a:p>
        </p:txBody>
      </p:sp>
      <p:sp>
        <p:nvSpPr>
          <p:cNvPr descr="e7d195523061f1c003d7160bb3852330e69e1b47c664ea0314E9593E18313AD830F940F1AC53C40C0B8B3D93D4DFF44B590F8D4A945ADE53F5D61968231FCAE157B0D7022AA0681C03E9FB4B1E3862D0C13C109685D0C1F9D9ACA5E10B258C1727924FC3FC0E61468152E413AFD3EDAA03A1BA0B768D2D39A9D26D6009DD7E2AED15C90B1EA11F84" id="153" name="矩形 152"/>
          <p:cNvSpPr/>
          <p:nvPr/>
        </p:nvSpPr>
        <p:spPr>
          <a:xfrm>
            <a:off x="8868533" y="5769620"/>
            <a:ext cx="2429691" cy="731520"/>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r>
              <a:rPr altLang="zh-CN" lang="en-US" sz="1400">
                <a:solidFill>
                  <a:schemeClr val="bg1">
                    <a:lumMod val="50000"/>
                  </a:schemeClr>
                </a:solidFill>
                <a:ea typeface="+mj-ea"/>
                <a:cs charset="0" panose="020b0402040204020203" pitchFamily="34" typeface="Segoe UI Semilight"/>
              </a:rPr>
              <a:t>nonummy nibh euismod tincidunt ut laoreet dolore magna aliquam erat</a:t>
            </a:r>
          </a:p>
        </p:txBody>
      </p:sp>
      <p:sp>
        <p:nvSpPr>
          <p:cNvPr id="154" name="文本框 153"/>
          <p:cNvSpPr txBox="1"/>
          <p:nvPr/>
        </p:nvSpPr>
        <p:spPr>
          <a:xfrm>
            <a:off x="9235745" y="5446433"/>
            <a:ext cx="1678875" cy="365760"/>
          </a:xfrm>
          <a:prstGeom prst="rect">
            <a:avLst/>
          </a:prstGeom>
          <a:noFill/>
        </p:spPr>
        <p:txBody>
          <a:bodyPr rtlCol="0" wrap="none">
            <a:spAutoFit/>
          </a:bodyPr>
          <a:lstStyle/>
          <a:p>
            <a:r>
              <a:rPr altLang="zh-CN" lang="en-US">
                <a:solidFill>
                  <a:schemeClr val="tx1">
                    <a:lumMod val="75000"/>
                    <a:lumOff val="25000"/>
                  </a:schemeClr>
                </a:solidFill>
              </a:rPr>
              <a:t>ADD YOUR TEXT</a:t>
            </a:r>
          </a:p>
        </p:txBody>
      </p:sp>
      <p:sp>
        <p:nvSpPr>
          <p:cNvPr descr="e7d195523061f1c003d7160bb3852330e69e1b47c664ea0314E9593E18313AD830F940F1AC53C40C0B8B3D93D4DFF44B590F8D4A945ADE53F5D61968231FCAE157B0D7022AA0681C03E9FB4B1E3862D0C13C109685D0C1F9D9ACA5E10B258C1727924FC3FC0E61468152E413AFD3EDAA03A1BA0B768D2D39A9D26D6009DD7E2AED15C90B1EA11F84" id="155" name="矩形 154"/>
          <p:cNvSpPr/>
          <p:nvPr/>
        </p:nvSpPr>
        <p:spPr>
          <a:xfrm>
            <a:off x="512485" y="2366963"/>
            <a:ext cx="5023905" cy="579120"/>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zh-CN" lang="en-US" sz="1600">
                <a:solidFill>
                  <a:schemeClr val="tx1">
                    <a:lumMod val="75000"/>
                    <a:lumOff val="25000"/>
                  </a:schemeClr>
                </a:solidFill>
                <a:ea typeface="+mj-ea"/>
                <a:cs charset="0" panose="020b0402040204020203" pitchFamily="34" typeface="Segoe UI Semilight"/>
              </a:rPr>
              <a:t>DIAM NONUMMY NIBH EUISMOD TINCIDUNT LAOREET DOLORE MAGNA</a:t>
            </a:r>
          </a:p>
        </p:txBody>
      </p:sp>
      <p:sp>
        <p:nvSpPr>
          <p:cNvPr descr="e7d195523061f1c003d7160bb3852330e69e1b47c664ea0314E9593E18313AD830F940F1AC53C40C0B8B3D93D4DFF44B590F8D4A945ADE53F5D61968231FCAE157B0D7022AA0681C03E9FB4B1E3862D0C13C109685D0C1F9D9ACA5E10B258C1727924FC3FC0E61468152E413AFD3EDAA03A1BA0B768D2D39A9D26D6009DD7E2AED15C90B1EA11F84" id="156" name="矩形 155"/>
          <p:cNvSpPr/>
          <p:nvPr/>
        </p:nvSpPr>
        <p:spPr>
          <a:xfrm>
            <a:off x="512485" y="3137220"/>
            <a:ext cx="5023905" cy="944880"/>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zh-CN" lang="en-US" sz="1400">
                <a:solidFill>
                  <a:schemeClr val="bg1">
                    <a:lumMod val="50000"/>
                  </a:schemeClr>
                </a:solidFill>
                <a:ea typeface="+mj-ea"/>
                <a:cs charset="0" panose="020b0402040204020203" pitchFamily="34" typeface="Segoe UI Semilight"/>
              </a:rPr>
              <a:t>Amet adipiscing elit, sed diam nonummy nibh euismod tincidunt ut laoreet dolore magna aliquam erat volutpat wisi enim ad minim veniam, quis nostrud exercia liquam erat volutpat wisi enim ad minim adipiscing elit</a:t>
            </a:r>
          </a:p>
        </p:txBody>
      </p:sp>
    </p:spTree>
    <p:extLst>
      <p:ext uri="{BB962C8B-B14F-4D97-AF65-F5344CB8AC3E}">
        <p14:creationId val="676394221"/>
      </p:ext>
    </p:extLst>
  </p:cSld>
  <p:clrMapOvr>
    <a:masterClrMapping/>
  </p:clrMapOvr>
  <mc:AlternateContent>
    <mc:Choice Requires="p14">
      <p:transition p14:dur="700" spd="med">
        <p:fade/>
      </p:transition>
    </mc:Choice>
    <mc:Fallback>
      <p:transition spd="med">
        <p:fade/>
      </p:transition>
    </mc:Fallback>
  </mc:AlternateConten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文本框 2"/>
          <p:cNvSpPr txBox="1"/>
          <p:nvPr/>
        </p:nvSpPr>
        <p:spPr>
          <a:xfrm>
            <a:off x="7005196" y="1733733"/>
            <a:ext cx="4268956" cy="457200"/>
          </a:xfrm>
          <a:prstGeom prst="rect">
            <a:avLst/>
          </a:prstGeom>
          <a:noFill/>
        </p:spPr>
        <p:txBody>
          <a:bodyPr rtlCol="0"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zh-CN" b="1" lang="en-US" sz="2400">
                <a:solidFill>
                  <a:schemeClr val="tx1">
                    <a:lumMod val="75000"/>
                    <a:lumOff val="25000"/>
                  </a:schemeClr>
                </a:solidFill>
                <a:ea typeface="+mj-ea"/>
              </a:rPr>
              <a:t>BUSINESS POWERPOINT DESIGN</a:t>
            </a:r>
          </a:p>
        </p:txBody>
      </p:sp>
      <p:sp>
        <p:nvSpPr>
          <p:cNvPr id="4" name="矩形 3"/>
          <p:cNvSpPr/>
          <p:nvPr/>
        </p:nvSpPr>
        <p:spPr>
          <a:xfrm>
            <a:off x="7005196" y="2064593"/>
            <a:ext cx="3326763" cy="259080"/>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zh-CN" lang="en-US" sz="1100">
                <a:solidFill>
                  <a:schemeClr val="bg1">
                    <a:lumMod val="65000"/>
                  </a:schemeClr>
                </a:solidFill>
                <a:ea typeface="+mj-ea"/>
                <a:cs charset="0" panose="020b0402040204020203" pitchFamily="34" typeface="Segoe UI Semilight"/>
              </a:rPr>
              <a:t>DIAM NONUMMY NIBH EUISMOD TINCIDUNT LAOREET</a:t>
            </a:r>
          </a:p>
        </p:txBody>
      </p:sp>
      <p:pic>
        <p:nvPicPr>
          <p:cNvPr id="7" name="图片占位符 6"/>
          <p:cNvPicPr>
            <a:picLocks noChangeAspect="1" noGrp="1"/>
          </p:cNvPicPr>
          <p:nvPr>
            <p:ph idx="10" sz="quarter" type="pic"/>
          </p:nvPr>
        </p:nvPicPr>
        <p:blipFill>
          <a:blip r:embed="rId2">
            <a:extLst>
              <a:ext uri="{28A0092B-C50C-407E-A947-70E740481C1C}">
                <a14:useLocalDpi val="0"/>
              </a:ext>
            </a:extLst>
          </a:blip>
          <a:srcRect b="12073" t="12073"/>
          <a:stretch>
            <a:fillRect/>
          </a:stretch>
        </p:blipFill>
        <p:spPr/>
      </p:pic>
      <p:sp>
        <p:nvSpPr>
          <p:cNvPr id="8" name="矩形 7"/>
          <p:cNvSpPr/>
          <p:nvPr/>
        </p:nvSpPr>
        <p:spPr>
          <a:xfrm>
            <a:off x="0" y="4310743"/>
            <a:ext cx="5081451" cy="1332411"/>
          </a:xfrm>
          <a:prstGeom prst="rect">
            <a:avLst/>
          </a:prstGeom>
          <a:solidFill>
            <a:schemeClr val="tx1">
              <a:lumMod val="75000"/>
              <a:lumOff val="2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矩形 8"/>
          <p:cNvSpPr/>
          <p:nvPr/>
        </p:nvSpPr>
        <p:spPr>
          <a:xfrm>
            <a:off x="5081452" y="4310743"/>
            <a:ext cx="1347998" cy="133241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Freeform 5"/>
          <p:cNvSpPr>
            <a:spLocks noEditPoints="1"/>
          </p:cNvSpPr>
          <p:nvPr/>
        </p:nvSpPr>
        <p:spPr bwMode="auto">
          <a:xfrm>
            <a:off x="5377626" y="4599123"/>
            <a:ext cx="755650" cy="755650"/>
          </a:xfrm>
          <a:custGeom>
            <a:gdLst>
              <a:gd fmla="*/ 6 w 249" name="T0"/>
              <a:gd fmla="*/ 136 h 249" name="T1"/>
              <a:gd fmla="*/ 113 w 249" name="T2"/>
              <a:gd fmla="*/ 142 h 249" name="T3"/>
              <a:gd fmla="*/ 113 w 249" name="T4"/>
              <a:gd fmla="*/ 243 h 249" name="T5"/>
              <a:gd fmla="*/ 107 w 249" name="T6"/>
              <a:gd fmla="*/ 249 h 249" name="T7"/>
              <a:gd fmla="*/ 0 w 249" name="T8"/>
              <a:gd fmla="*/ 243 h 249" name="T9"/>
              <a:gd fmla="*/ 0 w 249" name="T10"/>
              <a:gd fmla="*/ 142 h 249" name="T11"/>
              <a:gd fmla="*/ 101 w 249" name="T12"/>
              <a:gd fmla="*/ 148 h 249" name="T13"/>
              <a:gd fmla="*/ 12 w 249" name="T14"/>
              <a:gd fmla="*/ 148 h 249" name="T15"/>
              <a:gd fmla="*/ 101 w 249" name="T16"/>
              <a:gd fmla="*/ 237 h 249" name="T17"/>
              <a:gd fmla="*/ 142 w 249" name="T18"/>
              <a:gd fmla="*/ 0 h 249" name="T19"/>
              <a:gd fmla="*/ 142 w 249" name="T20"/>
              <a:gd fmla="*/ 0 h 249" name="T21"/>
              <a:gd fmla="*/ 249 w 249" name="T22"/>
              <a:gd fmla="*/ 6 h 249" name="T23"/>
              <a:gd fmla="*/ 249 w 249" name="T24"/>
              <a:gd fmla="*/ 107 h 249" name="T25"/>
              <a:gd fmla="*/ 243 w 249" name="T26"/>
              <a:gd fmla="*/ 113 h 249" name="T27"/>
              <a:gd fmla="*/ 136 w 249" name="T28"/>
              <a:gd fmla="*/ 107 h 249" name="T29"/>
              <a:gd fmla="*/ 136 w 249" name="T30"/>
              <a:gd fmla="*/ 6 h 249" name="T31"/>
              <a:gd fmla="*/ 237 w 249" name="T32"/>
              <a:gd fmla="*/ 12 h 249" name="T33"/>
              <a:gd fmla="*/ 148 w 249" name="T34"/>
              <a:gd fmla="*/ 12 h 249" name="T35"/>
              <a:gd fmla="*/ 237 w 249" name="T36"/>
              <a:gd fmla="*/ 101 h 249" name="T37"/>
              <a:gd fmla="*/ 142 w 249" name="T38"/>
              <a:gd fmla="*/ 136 h 249" name="T39"/>
              <a:gd fmla="*/ 142 w 249" name="T40"/>
              <a:gd fmla="*/ 136 h 249" name="T41"/>
              <a:gd fmla="*/ 249 w 249" name="T42"/>
              <a:gd fmla="*/ 142 h 249" name="T43"/>
              <a:gd fmla="*/ 249 w 249" name="T44"/>
              <a:gd fmla="*/ 243 h 249" name="T45"/>
              <a:gd fmla="*/ 243 w 249" name="T46"/>
              <a:gd fmla="*/ 249 h 249" name="T47"/>
              <a:gd fmla="*/ 136 w 249" name="T48"/>
              <a:gd fmla="*/ 243 h 249" name="T49"/>
              <a:gd fmla="*/ 136 w 249" name="T50"/>
              <a:gd fmla="*/ 142 h 249" name="T51"/>
              <a:gd fmla="*/ 237 w 249" name="T52"/>
              <a:gd fmla="*/ 148 h 249" name="T53"/>
              <a:gd fmla="*/ 148 w 249" name="T54"/>
              <a:gd fmla="*/ 148 h 249" name="T55"/>
              <a:gd fmla="*/ 237 w 249" name="T56"/>
              <a:gd fmla="*/ 237 h 249" name="T57"/>
              <a:gd fmla="*/ 56 w 249" name="T58"/>
              <a:gd fmla="*/ 0 h 249" name="T59"/>
              <a:gd fmla="*/ 96 w 249" name="T60"/>
              <a:gd fmla="*/ 17 h 249" name="T61"/>
              <a:gd fmla="*/ 96 w 249" name="T62"/>
              <a:gd fmla="*/ 97 h 249" name="T63"/>
              <a:gd fmla="*/ 96 w 249" name="T64"/>
              <a:gd fmla="*/ 97 h 249" name="T65"/>
              <a:gd fmla="*/ 16 w 249" name="T66"/>
              <a:gd fmla="*/ 97 h 249" name="T67"/>
              <a:gd fmla="*/ 16 w 249" name="T68"/>
              <a:gd fmla="*/ 17 h 249" name="T69"/>
              <a:gd fmla="*/ 56 w 249" name="T70"/>
              <a:gd fmla="*/ 0 h 249" name="T71"/>
              <a:gd fmla="*/ 88 w 249" name="T72"/>
              <a:gd fmla="*/ 25 h 249" name="T73"/>
              <a:gd fmla="*/ 25 w 249" name="T74"/>
              <a:gd fmla="*/ 25 h 249" name="T75"/>
              <a:gd fmla="*/ 12 w 249" name="T76"/>
              <a:gd fmla="*/ 57 h 249" name="T77"/>
              <a:gd fmla="*/ 56 w 249" name="T78"/>
              <a:gd fmla="*/ 101 h 249" name="T79"/>
              <a:gd fmla="*/ 88 w 249" name="T80"/>
              <a:gd fmla="*/ 88 h 249" name="T81"/>
              <a:gd fmla="*/ 88 w 249" name="T82"/>
              <a:gd fmla="*/ 25 h 249"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249" w="249">
                <a:moveTo>
                  <a:pt x="6" y="136"/>
                </a:moveTo>
                <a:cubicBezTo>
                  <a:pt x="6" y="136"/>
                  <a:pt x="6" y="136"/>
                  <a:pt x="6" y="136"/>
                </a:cubicBezTo>
                <a:cubicBezTo>
                  <a:pt x="107" y="136"/>
                  <a:pt x="107" y="136"/>
                  <a:pt x="107" y="136"/>
                </a:cubicBezTo>
                <a:cubicBezTo>
                  <a:pt x="110" y="136"/>
                  <a:pt x="113" y="139"/>
                  <a:pt x="113" y="142"/>
                </a:cubicBezTo>
                <a:cubicBezTo>
                  <a:pt x="113" y="142"/>
                  <a:pt x="113" y="142"/>
                  <a:pt x="113" y="142"/>
                </a:cubicBezTo>
                <a:cubicBezTo>
                  <a:pt x="113" y="243"/>
                  <a:pt x="113" y="243"/>
                  <a:pt x="113" y="243"/>
                </a:cubicBezTo>
                <a:cubicBezTo>
                  <a:pt x="113" y="247"/>
                  <a:pt x="110" y="249"/>
                  <a:pt x="107" y="249"/>
                </a:cubicBezTo>
                <a:cubicBezTo>
                  <a:pt x="107" y="249"/>
                  <a:pt x="107" y="249"/>
                  <a:pt x="107" y="249"/>
                </a:cubicBezTo>
                <a:cubicBezTo>
                  <a:pt x="6" y="249"/>
                  <a:pt x="6" y="249"/>
                  <a:pt x="6" y="249"/>
                </a:cubicBezTo>
                <a:cubicBezTo>
                  <a:pt x="2" y="249"/>
                  <a:pt x="0" y="247"/>
                  <a:pt x="0" y="243"/>
                </a:cubicBezTo>
                <a:cubicBezTo>
                  <a:pt x="0" y="243"/>
                  <a:pt x="0" y="243"/>
                  <a:pt x="0" y="243"/>
                </a:cubicBezTo>
                <a:cubicBezTo>
                  <a:pt x="0" y="142"/>
                  <a:pt x="0" y="142"/>
                  <a:pt x="0" y="142"/>
                </a:cubicBezTo>
                <a:cubicBezTo>
                  <a:pt x="0" y="139"/>
                  <a:pt x="2" y="136"/>
                  <a:pt x="6" y="136"/>
                </a:cubicBezTo>
                <a:close/>
                <a:moveTo>
                  <a:pt x="101" y="148"/>
                </a:moveTo>
                <a:cubicBezTo>
                  <a:pt x="101" y="148"/>
                  <a:pt x="101" y="148"/>
                  <a:pt x="101" y="148"/>
                </a:cubicBezTo>
                <a:cubicBezTo>
                  <a:pt x="12" y="148"/>
                  <a:pt x="12" y="148"/>
                  <a:pt x="12" y="148"/>
                </a:cubicBezTo>
                <a:cubicBezTo>
                  <a:pt x="12" y="237"/>
                  <a:pt x="12" y="237"/>
                  <a:pt x="12" y="237"/>
                </a:cubicBezTo>
                <a:cubicBezTo>
                  <a:pt x="101" y="237"/>
                  <a:pt x="101" y="237"/>
                  <a:pt x="101" y="237"/>
                </a:cubicBezTo>
                <a:cubicBezTo>
                  <a:pt x="101" y="148"/>
                  <a:pt x="101" y="148"/>
                  <a:pt x="101" y="148"/>
                </a:cubicBezTo>
                <a:close/>
                <a:moveTo>
                  <a:pt x="142" y="0"/>
                </a:moveTo>
                <a:cubicBezTo>
                  <a:pt x="142" y="0"/>
                  <a:pt x="142" y="0"/>
                  <a:pt x="142" y="0"/>
                </a:cubicBezTo>
                <a:cubicBezTo>
                  <a:pt x="142" y="0"/>
                  <a:pt x="142" y="0"/>
                  <a:pt x="142" y="0"/>
                </a:cubicBezTo>
                <a:cubicBezTo>
                  <a:pt x="243" y="0"/>
                  <a:pt x="243" y="0"/>
                  <a:pt x="243" y="0"/>
                </a:cubicBezTo>
                <a:cubicBezTo>
                  <a:pt x="246" y="0"/>
                  <a:pt x="249" y="3"/>
                  <a:pt x="249" y="6"/>
                </a:cubicBezTo>
                <a:cubicBezTo>
                  <a:pt x="249" y="6"/>
                  <a:pt x="249" y="6"/>
                  <a:pt x="249" y="6"/>
                </a:cubicBezTo>
                <a:cubicBezTo>
                  <a:pt x="249" y="107"/>
                  <a:pt x="249" y="107"/>
                  <a:pt x="249" y="107"/>
                </a:cubicBezTo>
                <a:cubicBezTo>
                  <a:pt x="249" y="111"/>
                  <a:pt x="246" y="113"/>
                  <a:pt x="243" y="113"/>
                </a:cubicBezTo>
                <a:cubicBezTo>
                  <a:pt x="243" y="113"/>
                  <a:pt x="243" y="113"/>
                  <a:pt x="243" y="113"/>
                </a:cubicBezTo>
                <a:cubicBezTo>
                  <a:pt x="142" y="113"/>
                  <a:pt x="142" y="113"/>
                  <a:pt x="142" y="113"/>
                </a:cubicBezTo>
                <a:cubicBezTo>
                  <a:pt x="138" y="113"/>
                  <a:pt x="136" y="111"/>
                  <a:pt x="136" y="107"/>
                </a:cubicBezTo>
                <a:cubicBezTo>
                  <a:pt x="136" y="107"/>
                  <a:pt x="136" y="107"/>
                  <a:pt x="136" y="107"/>
                </a:cubicBezTo>
                <a:cubicBezTo>
                  <a:pt x="136" y="6"/>
                  <a:pt x="136" y="6"/>
                  <a:pt x="136" y="6"/>
                </a:cubicBezTo>
                <a:cubicBezTo>
                  <a:pt x="136" y="3"/>
                  <a:pt x="138" y="0"/>
                  <a:pt x="142" y="0"/>
                </a:cubicBezTo>
                <a:close/>
                <a:moveTo>
                  <a:pt x="237" y="12"/>
                </a:moveTo>
                <a:cubicBezTo>
                  <a:pt x="237" y="12"/>
                  <a:pt x="237" y="12"/>
                  <a:pt x="237" y="12"/>
                </a:cubicBezTo>
                <a:cubicBezTo>
                  <a:pt x="148" y="12"/>
                  <a:pt x="148" y="12"/>
                  <a:pt x="148" y="12"/>
                </a:cubicBezTo>
                <a:cubicBezTo>
                  <a:pt x="148" y="101"/>
                  <a:pt x="148" y="101"/>
                  <a:pt x="148" y="101"/>
                </a:cubicBezTo>
                <a:cubicBezTo>
                  <a:pt x="237" y="101"/>
                  <a:pt x="237" y="101"/>
                  <a:pt x="237" y="101"/>
                </a:cubicBezTo>
                <a:cubicBezTo>
                  <a:pt x="237" y="12"/>
                  <a:pt x="237" y="12"/>
                  <a:pt x="237" y="12"/>
                </a:cubicBezTo>
                <a:close/>
                <a:moveTo>
                  <a:pt x="142" y="136"/>
                </a:moveTo>
                <a:cubicBezTo>
                  <a:pt x="142" y="136"/>
                  <a:pt x="142" y="136"/>
                  <a:pt x="142" y="136"/>
                </a:cubicBezTo>
                <a:cubicBezTo>
                  <a:pt x="142" y="136"/>
                  <a:pt x="142" y="136"/>
                  <a:pt x="142" y="136"/>
                </a:cubicBezTo>
                <a:cubicBezTo>
                  <a:pt x="243" y="136"/>
                  <a:pt x="243" y="136"/>
                  <a:pt x="243" y="136"/>
                </a:cubicBezTo>
                <a:cubicBezTo>
                  <a:pt x="246" y="136"/>
                  <a:pt x="249" y="139"/>
                  <a:pt x="249" y="142"/>
                </a:cubicBezTo>
                <a:cubicBezTo>
                  <a:pt x="249" y="142"/>
                  <a:pt x="249" y="142"/>
                  <a:pt x="249" y="142"/>
                </a:cubicBezTo>
                <a:cubicBezTo>
                  <a:pt x="249" y="243"/>
                  <a:pt x="249" y="243"/>
                  <a:pt x="249" y="243"/>
                </a:cubicBezTo>
                <a:cubicBezTo>
                  <a:pt x="249" y="247"/>
                  <a:pt x="246" y="249"/>
                  <a:pt x="243" y="249"/>
                </a:cubicBezTo>
                <a:cubicBezTo>
                  <a:pt x="243" y="249"/>
                  <a:pt x="243" y="249"/>
                  <a:pt x="243" y="249"/>
                </a:cubicBezTo>
                <a:cubicBezTo>
                  <a:pt x="142" y="249"/>
                  <a:pt x="142" y="249"/>
                  <a:pt x="142" y="249"/>
                </a:cubicBezTo>
                <a:cubicBezTo>
                  <a:pt x="138" y="249"/>
                  <a:pt x="136" y="247"/>
                  <a:pt x="136" y="243"/>
                </a:cubicBezTo>
                <a:cubicBezTo>
                  <a:pt x="136" y="243"/>
                  <a:pt x="136" y="243"/>
                  <a:pt x="136" y="243"/>
                </a:cubicBezTo>
                <a:cubicBezTo>
                  <a:pt x="136" y="142"/>
                  <a:pt x="136" y="142"/>
                  <a:pt x="136" y="142"/>
                </a:cubicBezTo>
                <a:cubicBezTo>
                  <a:pt x="136" y="139"/>
                  <a:pt x="138" y="136"/>
                  <a:pt x="142" y="136"/>
                </a:cubicBezTo>
                <a:close/>
                <a:moveTo>
                  <a:pt x="237" y="148"/>
                </a:moveTo>
                <a:cubicBezTo>
                  <a:pt x="237" y="148"/>
                  <a:pt x="237" y="148"/>
                  <a:pt x="237" y="148"/>
                </a:cubicBezTo>
                <a:cubicBezTo>
                  <a:pt x="148" y="148"/>
                  <a:pt x="148" y="148"/>
                  <a:pt x="148" y="148"/>
                </a:cubicBezTo>
                <a:cubicBezTo>
                  <a:pt x="148" y="237"/>
                  <a:pt x="148" y="237"/>
                  <a:pt x="148" y="237"/>
                </a:cubicBezTo>
                <a:cubicBezTo>
                  <a:pt x="237" y="237"/>
                  <a:pt x="237" y="237"/>
                  <a:pt x="237" y="237"/>
                </a:cubicBezTo>
                <a:cubicBezTo>
                  <a:pt x="237" y="148"/>
                  <a:pt x="237" y="148"/>
                  <a:pt x="237" y="148"/>
                </a:cubicBezTo>
                <a:close/>
                <a:moveTo>
                  <a:pt x="56" y="0"/>
                </a:moveTo>
                <a:cubicBezTo>
                  <a:pt x="56" y="0"/>
                  <a:pt x="56" y="0"/>
                  <a:pt x="56" y="0"/>
                </a:cubicBezTo>
                <a:cubicBezTo>
                  <a:pt x="72" y="0"/>
                  <a:pt x="86" y="6"/>
                  <a:pt x="96" y="17"/>
                </a:cubicBezTo>
                <a:cubicBezTo>
                  <a:pt x="107" y="27"/>
                  <a:pt x="113" y="41"/>
                  <a:pt x="113" y="57"/>
                </a:cubicBezTo>
                <a:cubicBezTo>
                  <a:pt x="113" y="72"/>
                  <a:pt x="107" y="86"/>
                  <a:pt x="96" y="97"/>
                </a:cubicBezTo>
                <a:cubicBezTo>
                  <a:pt x="96" y="97"/>
                  <a:pt x="96" y="97"/>
                  <a:pt x="96" y="97"/>
                </a:cubicBezTo>
                <a:cubicBezTo>
                  <a:pt x="96" y="97"/>
                  <a:pt x="96" y="97"/>
                  <a:pt x="96" y="97"/>
                </a:cubicBezTo>
                <a:cubicBezTo>
                  <a:pt x="86" y="107"/>
                  <a:pt x="72" y="113"/>
                  <a:pt x="56" y="113"/>
                </a:cubicBezTo>
                <a:cubicBezTo>
                  <a:pt x="41" y="113"/>
                  <a:pt x="27" y="107"/>
                  <a:pt x="16" y="97"/>
                </a:cubicBezTo>
                <a:cubicBezTo>
                  <a:pt x="6" y="86"/>
                  <a:pt x="0" y="72"/>
                  <a:pt x="0" y="57"/>
                </a:cubicBezTo>
                <a:cubicBezTo>
                  <a:pt x="0" y="41"/>
                  <a:pt x="6" y="27"/>
                  <a:pt x="16" y="17"/>
                </a:cubicBezTo>
                <a:cubicBezTo>
                  <a:pt x="16" y="17"/>
                  <a:pt x="16" y="17"/>
                  <a:pt x="16" y="17"/>
                </a:cubicBezTo>
                <a:cubicBezTo>
                  <a:pt x="27" y="6"/>
                  <a:pt x="41" y="0"/>
                  <a:pt x="56" y="0"/>
                </a:cubicBezTo>
                <a:close/>
                <a:moveTo>
                  <a:pt x="88" y="25"/>
                </a:moveTo>
                <a:cubicBezTo>
                  <a:pt x="88" y="25"/>
                  <a:pt x="88" y="25"/>
                  <a:pt x="88" y="25"/>
                </a:cubicBezTo>
                <a:cubicBezTo>
                  <a:pt x="80" y="17"/>
                  <a:pt x="69" y="12"/>
                  <a:pt x="56" y="12"/>
                </a:cubicBezTo>
                <a:cubicBezTo>
                  <a:pt x="44" y="12"/>
                  <a:pt x="33" y="17"/>
                  <a:pt x="25" y="25"/>
                </a:cubicBezTo>
                <a:cubicBezTo>
                  <a:pt x="25" y="25"/>
                  <a:pt x="25" y="25"/>
                  <a:pt x="25" y="25"/>
                </a:cubicBezTo>
                <a:cubicBezTo>
                  <a:pt x="17" y="33"/>
                  <a:pt x="12" y="44"/>
                  <a:pt x="12" y="57"/>
                </a:cubicBezTo>
                <a:cubicBezTo>
                  <a:pt x="12" y="69"/>
                  <a:pt x="17" y="80"/>
                  <a:pt x="25" y="88"/>
                </a:cubicBezTo>
                <a:cubicBezTo>
                  <a:pt x="33" y="96"/>
                  <a:pt x="44" y="101"/>
                  <a:pt x="56" y="101"/>
                </a:cubicBezTo>
                <a:cubicBezTo>
                  <a:pt x="69" y="101"/>
                  <a:pt x="80" y="96"/>
                  <a:pt x="88" y="88"/>
                </a:cubicBezTo>
                <a:cubicBezTo>
                  <a:pt x="88" y="88"/>
                  <a:pt x="88" y="88"/>
                  <a:pt x="88" y="88"/>
                </a:cubicBezTo>
                <a:cubicBezTo>
                  <a:pt x="96" y="80"/>
                  <a:pt x="101" y="69"/>
                  <a:pt x="101" y="57"/>
                </a:cubicBezTo>
                <a:cubicBezTo>
                  <a:pt x="101" y="44"/>
                  <a:pt x="96" y="33"/>
                  <a:pt x="88" y="25"/>
                </a:cubicBezTo>
                <a:close/>
              </a:path>
            </a:pathLst>
          </a:custGeom>
          <a:solidFill>
            <a:schemeClr val="accent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4" name="文本框 13"/>
          <p:cNvSpPr txBox="1"/>
          <p:nvPr/>
        </p:nvSpPr>
        <p:spPr>
          <a:xfrm>
            <a:off x="-154231" y="3288743"/>
            <a:ext cx="878205" cy="1310640"/>
          </a:xfrm>
          <a:prstGeom prst="rect">
            <a:avLst/>
          </a:prstGeom>
          <a:noFill/>
        </p:spPr>
        <p:txBody>
          <a:bodyPr rtlCol="0" wrap="none">
            <a:spAutoFit/>
          </a:bodyPr>
          <a:lstStyle/>
          <a:p>
            <a:r>
              <a:rPr altLang="zh-CN" b="1" lang="en-US" sz="8000">
                <a:gradFill flip="none" rotWithShape="1">
                  <a:gsLst>
                    <a:gs pos="0">
                      <a:schemeClr val="accent1"/>
                    </a:gs>
                    <a:gs pos="68000">
                      <a:schemeClr val="accent1">
                        <a:lumMod val="50000"/>
                      </a:schemeClr>
                    </a:gs>
                  </a:gsLst>
                  <a:lin ang="0" scaled="1"/>
                </a:gradFill>
                <a:latin typeface="+mj-ea"/>
                <a:ea typeface="+mj-ea"/>
              </a:rPr>
              <a:t>B</a:t>
            </a:r>
          </a:p>
        </p:txBody>
      </p:sp>
      <p:sp>
        <p:nvSpPr>
          <p:cNvPr id="16" name="文本框 15"/>
          <p:cNvSpPr txBox="1"/>
          <p:nvPr/>
        </p:nvSpPr>
        <p:spPr>
          <a:xfrm>
            <a:off x="555961" y="3288743"/>
            <a:ext cx="971867" cy="1310640"/>
          </a:xfrm>
          <a:prstGeom prst="rect">
            <a:avLst/>
          </a:prstGeom>
          <a:noFill/>
        </p:spPr>
        <p:txBody>
          <a:bodyPr rtlCol="0" wrap="none">
            <a:spAutoFit/>
          </a:bodyPr>
          <a:lstStyle/>
          <a:p>
            <a:r>
              <a:rPr altLang="zh-CN" b="1" lang="en-US" sz="8000">
                <a:gradFill flip="none" rotWithShape="1">
                  <a:gsLst>
                    <a:gs pos="0">
                      <a:schemeClr val="accent1"/>
                    </a:gs>
                    <a:gs pos="68000">
                      <a:schemeClr val="accent1">
                        <a:lumMod val="50000"/>
                      </a:schemeClr>
                    </a:gs>
                  </a:gsLst>
                  <a:lin ang="0" scaled="1"/>
                </a:gradFill>
                <a:latin typeface="+mj-ea"/>
                <a:ea typeface="+mj-ea"/>
              </a:rPr>
              <a:t>U</a:t>
            </a:r>
          </a:p>
        </p:txBody>
      </p:sp>
      <p:sp>
        <p:nvSpPr>
          <p:cNvPr id="17" name="文本框 16"/>
          <p:cNvSpPr txBox="1"/>
          <p:nvPr/>
        </p:nvSpPr>
        <p:spPr>
          <a:xfrm>
            <a:off x="1360731" y="3288743"/>
            <a:ext cx="794068" cy="1310640"/>
          </a:xfrm>
          <a:prstGeom prst="rect">
            <a:avLst/>
          </a:prstGeom>
          <a:noFill/>
        </p:spPr>
        <p:txBody>
          <a:bodyPr rtlCol="0" wrap="none">
            <a:spAutoFit/>
          </a:bodyPr>
          <a:lstStyle/>
          <a:p>
            <a:r>
              <a:rPr altLang="zh-CN" b="1" lang="en-US" sz="8000">
                <a:gradFill flip="none" rotWithShape="1">
                  <a:gsLst>
                    <a:gs pos="0">
                      <a:schemeClr val="accent1"/>
                    </a:gs>
                    <a:gs pos="68000">
                      <a:schemeClr val="accent1">
                        <a:lumMod val="50000"/>
                      </a:schemeClr>
                    </a:gs>
                  </a:gsLst>
                  <a:lin ang="0" scaled="1"/>
                </a:gradFill>
                <a:latin typeface="+mj-ea"/>
                <a:ea typeface="+mj-ea"/>
              </a:rPr>
              <a:t>S</a:t>
            </a:r>
          </a:p>
        </p:txBody>
      </p:sp>
      <p:sp>
        <p:nvSpPr>
          <p:cNvPr id="18" name="文本框 17"/>
          <p:cNvSpPr txBox="1"/>
          <p:nvPr/>
        </p:nvSpPr>
        <p:spPr>
          <a:xfrm>
            <a:off x="1985965" y="3288743"/>
            <a:ext cx="524193" cy="1310640"/>
          </a:xfrm>
          <a:prstGeom prst="rect">
            <a:avLst/>
          </a:prstGeom>
          <a:noFill/>
        </p:spPr>
        <p:txBody>
          <a:bodyPr rtlCol="0" wrap="none">
            <a:spAutoFit/>
          </a:bodyPr>
          <a:lstStyle/>
          <a:p>
            <a:r>
              <a:rPr altLang="zh-CN" b="1" lang="en-US" sz="8000">
                <a:gradFill flip="none" rotWithShape="1">
                  <a:gsLst>
                    <a:gs pos="0">
                      <a:schemeClr val="accent1"/>
                    </a:gs>
                    <a:gs pos="68000">
                      <a:schemeClr val="accent1">
                        <a:lumMod val="50000"/>
                      </a:schemeClr>
                    </a:gs>
                  </a:gsLst>
                  <a:lin ang="0" scaled="1"/>
                </a:gradFill>
                <a:latin typeface="+mj-ea"/>
                <a:ea typeface="+mj-ea"/>
              </a:rPr>
              <a:t>I</a:t>
            </a:r>
          </a:p>
        </p:txBody>
      </p:sp>
      <p:sp>
        <p:nvSpPr>
          <p:cNvPr id="19" name="文本框 18"/>
          <p:cNvSpPr txBox="1"/>
          <p:nvPr/>
        </p:nvSpPr>
        <p:spPr>
          <a:xfrm>
            <a:off x="2338688" y="3288743"/>
            <a:ext cx="1044892" cy="1310640"/>
          </a:xfrm>
          <a:prstGeom prst="rect">
            <a:avLst/>
          </a:prstGeom>
          <a:noFill/>
        </p:spPr>
        <p:txBody>
          <a:bodyPr rtlCol="0" wrap="none">
            <a:spAutoFit/>
          </a:bodyPr>
          <a:lstStyle/>
          <a:p>
            <a:r>
              <a:rPr altLang="zh-CN" b="1" lang="en-US" sz="8000">
                <a:gradFill flip="none" rotWithShape="1">
                  <a:gsLst>
                    <a:gs pos="0">
                      <a:schemeClr val="accent1"/>
                    </a:gs>
                    <a:gs pos="68000">
                      <a:schemeClr val="accent1">
                        <a:lumMod val="50000"/>
                      </a:schemeClr>
                    </a:gs>
                  </a:gsLst>
                  <a:lin ang="0" scaled="1"/>
                </a:gradFill>
                <a:latin typeface="+mj-ea"/>
                <a:ea typeface="+mj-ea"/>
              </a:rPr>
              <a:t>N</a:t>
            </a:r>
          </a:p>
        </p:txBody>
      </p:sp>
      <p:sp>
        <p:nvSpPr>
          <p:cNvPr id="20" name="文本框 19"/>
          <p:cNvSpPr txBox="1"/>
          <p:nvPr/>
        </p:nvSpPr>
        <p:spPr>
          <a:xfrm>
            <a:off x="3217196" y="3288743"/>
            <a:ext cx="763905" cy="1310640"/>
          </a:xfrm>
          <a:prstGeom prst="rect">
            <a:avLst/>
          </a:prstGeom>
          <a:noFill/>
        </p:spPr>
        <p:txBody>
          <a:bodyPr rtlCol="0" wrap="none">
            <a:spAutoFit/>
          </a:bodyPr>
          <a:lstStyle/>
          <a:p>
            <a:r>
              <a:rPr altLang="zh-CN" b="1" lang="en-US" sz="8000">
                <a:gradFill flip="none" rotWithShape="1">
                  <a:gsLst>
                    <a:gs pos="0">
                      <a:schemeClr val="accent1"/>
                    </a:gs>
                    <a:gs pos="68000">
                      <a:schemeClr val="accent1">
                        <a:lumMod val="50000"/>
                      </a:schemeClr>
                    </a:gs>
                  </a:gsLst>
                  <a:lin ang="0" scaled="1"/>
                </a:gradFill>
                <a:latin typeface="+mj-ea"/>
                <a:ea typeface="+mj-ea"/>
              </a:rPr>
              <a:t>E</a:t>
            </a:r>
          </a:p>
        </p:txBody>
      </p:sp>
      <p:sp>
        <p:nvSpPr>
          <p:cNvPr id="21" name="文本框 20"/>
          <p:cNvSpPr txBox="1"/>
          <p:nvPr/>
        </p:nvSpPr>
        <p:spPr>
          <a:xfrm>
            <a:off x="3811972" y="3288743"/>
            <a:ext cx="794068" cy="1310640"/>
          </a:xfrm>
          <a:prstGeom prst="rect">
            <a:avLst/>
          </a:prstGeom>
          <a:noFill/>
        </p:spPr>
        <p:txBody>
          <a:bodyPr rtlCol="0" wrap="none">
            <a:spAutoFit/>
          </a:bodyPr>
          <a:lstStyle/>
          <a:p>
            <a:r>
              <a:rPr altLang="zh-CN" b="1" lang="en-US" sz="8000">
                <a:gradFill flip="none" rotWithShape="1">
                  <a:gsLst>
                    <a:gs pos="0">
                      <a:schemeClr val="accent1"/>
                    </a:gs>
                    <a:gs pos="68000">
                      <a:schemeClr val="accent1">
                        <a:lumMod val="50000"/>
                      </a:schemeClr>
                    </a:gs>
                  </a:gsLst>
                  <a:lin ang="0" scaled="1"/>
                </a:gradFill>
                <a:latin typeface="+mj-ea"/>
                <a:ea typeface="+mj-ea"/>
              </a:rPr>
              <a:t>S</a:t>
            </a:r>
          </a:p>
        </p:txBody>
      </p:sp>
      <p:sp>
        <p:nvSpPr>
          <p:cNvPr id="22" name="文本框 21"/>
          <p:cNvSpPr txBox="1"/>
          <p:nvPr/>
        </p:nvSpPr>
        <p:spPr>
          <a:xfrm>
            <a:off x="4437207" y="3288743"/>
            <a:ext cx="794068" cy="1310640"/>
          </a:xfrm>
          <a:prstGeom prst="rect">
            <a:avLst/>
          </a:prstGeom>
          <a:noFill/>
        </p:spPr>
        <p:txBody>
          <a:bodyPr rtlCol="0" wrap="none">
            <a:spAutoFit/>
          </a:bodyPr>
          <a:lstStyle/>
          <a:p>
            <a:r>
              <a:rPr altLang="zh-CN" b="1" lang="en-US" sz="8000">
                <a:gradFill flip="none" rotWithShape="1">
                  <a:gsLst>
                    <a:gs pos="0">
                      <a:schemeClr val="accent1"/>
                    </a:gs>
                    <a:gs pos="68000">
                      <a:schemeClr val="accent1">
                        <a:lumMod val="50000"/>
                      </a:schemeClr>
                    </a:gs>
                  </a:gsLst>
                  <a:lin ang="0" scaled="1"/>
                </a:gradFill>
                <a:latin typeface="+mj-ea"/>
                <a:ea typeface="+mj-ea"/>
              </a:rPr>
              <a:t>S</a:t>
            </a:r>
          </a:p>
        </p:txBody>
      </p:sp>
      <p:sp>
        <p:nvSpPr>
          <p:cNvPr id="25" name="任意多边形: 形状 24"/>
          <p:cNvSpPr/>
          <p:nvPr/>
        </p:nvSpPr>
        <p:spPr>
          <a:xfrm>
            <a:off x="6429450" y="1098118"/>
            <a:ext cx="1357699" cy="1357699"/>
          </a:xfrm>
          <a:custGeom>
            <a:gdLst>
              <a:gd fmla="*/ 0 w 4793070" name="connsiteX0"/>
              <a:gd fmla="*/ 0 h 4793070" name="connsiteY0"/>
              <a:gd fmla="*/ 4793070 w 4793070" name="connsiteX1"/>
              <a:gd fmla="*/ 0 h 4793070" name="connsiteY1"/>
              <a:gd fmla="*/ 4793070 w 4793070" name="connsiteX2"/>
              <a:gd fmla="*/ 152400 h 4793070" name="connsiteY2"/>
              <a:gd fmla="*/ 152400 w 4793070" name="connsiteX3"/>
              <a:gd fmla="*/ 152400 h 4793070" name="connsiteY3"/>
              <a:gd fmla="*/ 152400 w 4793070" name="connsiteX4"/>
              <a:gd fmla="*/ 4793070 h 4793070" name="connsiteY4"/>
              <a:gd fmla="*/ 0 w 4793070" name="connsiteX5"/>
              <a:gd fmla="*/ 4793070 h 479307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4793070" w="4793070">
                <a:moveTo>
                  <a:pt x="0" y="0"/>
                </a:moveTo>
                <a:lnTo>
                  <a:pt x="4793070" y="0"/>
                </a:lnTo>
                <a:lnTo>
                  <a:pt x="4793070" y="152400"/>
                </a:lnTo>
                <a:lnTo>
                  <a:pt x="152400" y="152400"/>
                </a:lnTo>
                <a:lnTo>
                  <a:pt x="152400" y="4793070"/>
                </a:lnTo>
                <a:lnTo>
                  <a:pt x="0" y="479307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descr="e7d195523061f1c003d7160bb3852330e69e1b47c664ea0314E9593E18313AD830F940F1AC53C40C0B8B3D93D4DFF44B590F8D4A945ADE53F5D61968231FCAE157B0D7022AA0681C03E9FB4B1E3862D0C13C109685D0C1F9D9ACA5E10B258C1727924FC3FC0E61468152E413AFD3EDAA03A1BA0B768D2D39A9D26D6009DD7E2AED15C90B1EA11F84" id="26" name="矩形 25"/>
          <p:cNvSpPr/>
          <p:nvPr/>
        </p:nvSpPr>
        <p:spPr>
          <a:xfrm>
            <a:off x="283573" y="4684561"/>
            <a:ext cx="4728581" cy="579120"/>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zh-CN" lang="en-US" sz="1600">
                <a:solidFill>
                  <a:schemeClr val="accent1"/>
                </a:solidFill>
                <a:ea typeface="+mj-ea"/>
                <a:cs charset="0" panose="020b0402040204020203" pitchFamily="34" typeface="Segoe UI Semilight"/>
              </a:rPr>
              <a:t>DIAM NONUMMY NIBH EUISMOD TINCIDUNT LAOREET DOLORE MAGNA ALIQUAM ERAT VOLUTPAT</a:t>
            </a:r>
          </a:p>
        </p:txBody>
      </p:sp>
      <p:sp>
        <p:nvSpPr>
          <p:cNvPr id="27" name="矩形: 圆角 26"/>
          <p:cNvSpPr/>
          <p:nvPr/>
        </p:nvSpPr>
        <p:spPr>
          <a:xfrm>
            <a:off x="7108299" y="2786677"/>
            <a:ext cx="457200" cy="4572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矩形: 圆角 27"/>
          <p:cNvSpPr/>
          <p:nvPr/>
        </p:nvSpPr>
        <p:spPr>
          <a:xfrm>
            <a:off x="7108299" y="4082143"/>
            <a:ext cx="457200" cy="4572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矩形: 圆角 28"/>
          <p:cNvSpPr/>
          <p:nvPr/>
        </p:nvSpPr>
        <p:spPr>
          <a:xfrm>
            <a:off x="7108299" y="5377609"/>
            <a:ext cx="457200" cy="4572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descr="e7d195523061f1c003d7160bb3852330e69e1b47c664ea0314E9593E18313AD830F940F1AC53C40C0B8B3D93D4DFF44B590F8D4A945ADE53F5D61968231FCAE157B0D7022AA0681C03E9FB4B1E3862D0C13C109685D0C1F9D9ACA5E10B258C1727924FC3FC0E61468152E413AFD3EDAA03A1BA0B768D2D39A9D26D6009DD7E2AED15C90B1EA11F84" id="30" name="矩形 29"/>
          <p:cNvSpPr/>
          <p:nvPr/>
        </p:nvSpPr>
        <p:spPr>
          <a:xfrm>
            <a:off x="7773899" y="3001007"/>
            <a:ext cx="3636897" cy="518160"/>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zh-CN" lang="en-US" sz="1400">
                <a:solidFill>
                  <a:schemeClr val="bg1">
                    <a:lumMod val="50000"/>
                  </a:schemeClr>
                </a:solidFill>
                <a:ea typeface="+mj-ea"/>
                <a:cs charset="0" panose="020b0402040204020203" pitchFamily="34" typeface="Segoe UI Semilight"/>
              </a:rPr>
              <a:t>Amet adipiscing elit, sed diam nonummy nibh euismod tincidunt ut laoreet magna</a:t>
            </a:r>
          </a:p>
        </p:txBody>
      </p:sp>
      <p:sp>
        <p:nvSpPr>
          <p:cNvPr id="31" name="文本框 30"/>
          <p:cNvSpPr txBox="1"/>
          <p:nvPr/>
        </p:nvSpPr>
        <p:spPr>
          <a:xfrm>
            <a:off x="7773899" y="2668929"/>
            <a:ext cx="1678875" cy="365760"/>
          </a:xfrm>
          <a:prstGeom prst="rect">
            <a:avLst/>
          </a:prstGeom>
          <a:noFill/>
        </p:spPr>
        <p:txBody>
          <a:bodyPr rtlCol="0" wrap="none">
            <a:spAutoFit/>
          </a:bodyPr>
          <a:lstStyle/>
          <a:p>
            <a:r>
              <a:rPr altLang="zh-CN" lang="en-US">
                <a:solidFill>
                  <a:schemeClr val="tx1">
                    <a:lumMod val="75000"/>
                    <a:lumOff val="25000"/>
                  </a:schemeClr>
                </a:solidFill>
              </a:rPr>
              <a:t>ADD YOUR TEXT</a:t>
            </a:r>
          </a:p>
        </p:txBody>
      </p:sp>
      <p:sp>
        <p:nvSpPr>
          <p:cNvPr id="32" name="文本框 31"/>
          <p:cNvSpPr txBox="1"/>
          <p:nvPr/>
        </p:nvSpPr>
        <p:spPr>
          <a:xfrm>
            <a:off x="7147487" y="2829092"/>
            <a:ext cx="414655" cy="365760"/>
          </a:xfrm>
          <a:prstGeom prst="rect">
            <a:avLst/>
          </a:prstGeom>
          <a:noFill/>
        </p:spPr>
        <p:txBody>
          <a:bodyPr rtlCol="0" wrap="none">
            <a:spAutoFit/>
          </a:bodyPr>
          <a:lstStyle/>
          <a:p>
            <a:r>
              <a:rPr altLang="zh-CN" lang="en-US">
                <a:solidFill>
                  <a:schemeClr val="tx1">
                    <a:lumMod val="75000"/>
                    <a:lumOff val="25000"/>
                  </a:schemeClr>
                </a:solidFill>
              </a:rPr>
              <a:t>01</a:t>
            </a:r>
          </a:p>
        </p:txBody>
      </p:sp>
      <p:sp>
        <p:nvSpPr>
          <p:cNvPr descr="e7d195523061f1c003d7160bb3852330e69e1b47c664ea0314E9593E18313AD830F940F1AC53C40C0B8B3D93D4DFF44B590F8D4A945ADE53F5D61968231FCAE157B0D7022AA0681C03E9FB4B1E3862D0C13C109685D0C1F9D9ACA5E10B258C1727924FC3FC0E61468152E413AFD3EDAA03A1BA0B768D2D39A9D26D6009DD7E2AED15C90B1EA11F84" id="33" name="矩形 32"/>
          <p:cNvSpPr/>
          <p:nvPr/>
        </p:nvSpPr>
        <p:spPr>
          <a:xfrm>
            <a:off x="7773899" y="4298701"/>
            <a:ext cx="3636897" cy="518160"/>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zh-CN" lang="en-US" sz="1400">
                <a:solidFill>
                  <a:schemeClr val="bg1">
                    <a:lumMod val="50000"/>
                  </a:schemeClr>
                </a:solidFill>
                <a:ea typeface="+mj-ea"/>
                <a:cs charset="0" panose="020b0402040204020203" pitchFamily="34" typeface="Segoe UI Semilight"/>
              </a:rPr>
              <a:t>Amet adipiscing elit, sed diam nonummy nibh euismod tincidunt ut laoreet magna</a:t>
            </a:r>
          </a:p>
        </p:txBody>
      </p:sp>
      <p:sp>
        <p:nvSpPr>
          <p:cNvPr id="34" name="文本框 33"/>
          <p:cNvSpPr txBox="1"/>
          <p:nvPr/>
        </p:nvSpPr>
        <p:spPr>
          <a:xfrm>
            <a:off x="7773899" y="3966623"/>
            <a:ext cx="1678875" cy="365760"/>
          </a:xfrm>
          <a:prstGeom prst="rect">
            <a:avLst/>
          </a:prstGeom>
          <a:noFill/>
        </p:spPr>
        <p:txBody>
          <a:bodyPr rtlCol="0" wrap="none">
            <a:spAutoFit/>
          </a:bodyPr>
          <a:lstStyle/>
          <a:p>
            <a:r>
              <a:rPr altLang="zh-CN" lang="en-US">
                <a:solidFill>
                  <a:schemeClr val="tx1">
                    <a:lumMod val="75000"/>
                    <a:lumOff val="25000"/>
                  </a:schemeClr>
                </a:solidFill>
              </a:rPr>
              <a:t>ADD YOUR TEXT</a:t>
            </a:r>
          </a:p>
        </p:txBody>
      </p:sp>
      <p:sp>
        <p:nvSpPr>
          <p:cNvPr id="35" name="文本框 34"/>
          <p:cNvSpPr txBox="1"/>
          <p:nvPr/>
        </p:nvSpPr>
        <p:spPr>
          <a:xfrm>
            <a:off x="7147487" y="4126786"/>
            <a:ext cx="414655" cy="365760"/>
          </a:xfrm>
          <a:prstGeom prst="rect">
            <a:avLst/>
          </a:prstGeom>
          <a:noFill/>
        </p:spPr>
        <p:txBody>
          <a:bodyPr rtlCol="0" wrap="none">
            <a:spAutoFit/>
          </a:bodyPr>
          <a:lstStyle/>
          <a:p>
            <a:r>
              <a:rPr altLang="zh-CN" lang="en-US">
                <a:solidFill>
                  <a:schemeClr val="tx1">
                    <a:lumMod val="75000"/>
                    <a:lumOff val="25000"/>
                  </a:schemeClr>
                </a:solidFill>
              </a:rPr>
              <a:t>02</a:t>
            </a:r>
          </a:p>
        </p:txBody>
      </p:sp>
      <p:sp>
        <p:nvSpPr>
          <p:cNvPr descr="e7d195523061f1c003d7160bb3852330e69e1b47c664ea0314E9593E18313AD830F940F1AC53C40C0B8B3D93D4DFF44B590F8D4A945ADE53F5D61968231FCAE157B0D7022AA0681C03E9FB4B1E3862D0C13C109685D0C1F9D9ACA5E10B258C1727924FC3FC0E61468152E413AFD3EDAA03A1BA0B768D2D39A9D26D6009DD7E2AED15C90B1EA11F84" id="36" name="矩形 35"/>
          <p:cNvSpPr/>
          <p:nvPr/>
        </p:nvSpPr>
        <p:spPr>
          <a:xfrm>
            <a:off x="7773899" y="5596394"/>
            <a:ext cx="3636897" cy="518160"/>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zh-CN" lang="en-US" sz="1400">
                <a:solidFill>
                  <a:schemeClr val="bg1">
                    <a:lumMod val="50000"/>
                  </a:schemeClr>
                </a:solidFill>
                <a:ea typeface="+mj-ea"/>
                <a:cs charset="0" panose="020b0402040204020203" pitchFamily="34" typeface="Segoe UI Semilight"/>
              </a:rPr>
              <a:t>Amet adipiscing elit, sed diam nonummy nibh euismod tincidunt ut laoreet magna</a:t>
            </a:r>
          </a:p>
        </p:txBody>
      </p:sp>
      <p:sp>
        <p:nvSpPr>
          <p:cNvPr id="37" name="文本框 36"/>
          <p:cNvSpPr txBox="1"/>
          <p:nvPr/>
        </p:nvSpPr>
        <p:spPr>
          <a:xfrm>
            <a:off x="7773899" y="5264317"/>
            <a:ext cx="1678875" cy="365760"/>
          </a:xfrm>
          <a:prstGeom prst="rect">
            <a:avLst/>
          </a:prstGeom>
          <a:noFill/>
        </p:spPr>
        <p:txBody>
          <a:bodyPr rtlCol="0" wrap="none">
            <a:spAutoFit/>
          </a:bodyPr>
          <a:lstStyle/>
          <a:p>
            <a:r>
              <a:rPr altLang="zh-CN" lang="en-US">
                <a:solidFill>
                  <a:schemeClr val="tx1">
                    <a:lumMod val="75000"/>
                    <a:lumOff val="25000"/>
                  </a:schemeClr>
                </a:solidFill>
              </a:rPr>
              <a:t>ADD YOUR TEXT</a:t>
            </a:r>
          </a:p>
        </p:txBody>
      </p:sp>
      <p:sp>
        <p:nvSpPr>
          <p:cNvPr id="38" name="文本框 37"/>
          <p:cNvSpPr txBox="1"/>
          <p:nvPr/>
        </p:nvSpPr>
        <p:spPr>
          <a:xfrm>
            <a:off x="7147487" y="5424481"/>
            <a:ext cx="414655" cy="365760"/>
          </a:xfrm>
          <a:prstGeom prst="rect">
            <a:avLst/>
          </a:prstGeom>
          <a:noFill/>
        </p:spPr>
        <p:txBody>
          <a:bodyPr rtlCol="0" wrap="none">
            <a:spAutoFit/>
          </a:bodyPr>
          <a:lstStyle/>
          <a:p>
            <a:r>
              <a:rPr altLang="zh-CN" lang="en-US">
                <a:solidFill>
                  <a:schemeClr val="tx1">
                    <a:lumMod val="75000"/>
                    <a:lumOff val="25000"/>
                  </a:schemeClr>
                </a:solidFill>
              </a:rPr>
              <a:t>03</a:t>
            </a:r>
          </a:p>
        </p:txBody>
      </p:sp>
    </p:spTree>
    <p:extLst>
      <p:ext uri="{BB962C8B-B14F-4D97-AF65-F5344CB8AC3E}">
        <p14:creationId val="2875010639"/>
      </p:ext>
    </p:extLst>
  </p:cSld>
  <p:clrMapOvr>
    <a:masterClrMapping/>
  </p:clrMapOvr>
  <mc:AlternateContent>
    <mc:Choice Requires="p14">
      <p:transition p14:dur="700" spd="med">
        <p:fade/>
      </p:transition>
    </mc:Choice>
    <mc:Fallback>
      <p:transition spd="med">
        <p:fade/>
      </p:transition>
    </mc:Fallback>
  </mc:AlternateConten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6" name="矩形: 圆角 15"/>
          <p:cNvSpPr/>
          <p:nvPr/>
        </p:nvSpPr>
        <p:spPr>
          <a:xfrm>
            <a:off x="2050867" y="4787123"/>
            <a:ext cx="2217117" cy="417220"/>
          </a:xfrm>
          <a:prstGeom prst="roundRect">
            <a:avLst>
              <a:gd fmla="val 50000" name="adj"/>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矩形: 圆角 14"/>
          <p:cNvSpPr/>
          <p:nvPr/>
        </p:nvSpPr>
        <p:spPr>
          <a:xfrm>
            <a:off x="2050867" y="3159110"/>
            <a:ext cx="2217117" cy="417220"/>
          </a:xfrm>
          <a:prstGeom prst="roundRect">
            <a:avLst>
              <a:gd fmla="val 50000" name="adj"/>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矩形: 圆角 13"/>
          <p:cNvSpPr/>
          <p:nvPr/>
        </p:nvSpPr>
        <p:spPr>
          <a:xfrm>
            <a:off x="2050867" y="1537055"/>
            <a:ext cx="2217117" cy="417220"/>
          </a:xfrm>
          <a:prstGeom prst="roundRect">
            <a:avLst>
              <a:gd fmla="val 50000" name="adj"/>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文本框 2"/>
          <p:cNvSpPr txBox="1"/>
          <p:nvPr/>
        </p:nvSpPr>
        <p:spPr>
          <a:xfrm>
            <a:off x="172341" y="362133"/>
            <a:ext cx="4268956" cy="457200"/>
          </a:xfrm>
          <a:prstGeom prst="rect">
            <a:avLst/>
          </a:prstGeom>
          <a:noFill/>
        </p:spPr>
        <p:txBody>
          <a:bodyPr rtlCol="0"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zh-CN" b="1" lang="en-US" sz="2400">
                <a:solidFill>
                  <a:schemeClr val="tx1">
                    <a:lumMod val="75000"/>
                    <a:lumOff val="25000"/>
                  </a:schemeClr>
                </a:solidFill>
                <a:ea typeface="+mj-ea"/>
              </a:rPr>
              <a:t>BUSINESS POWERPOINT DESIGN</a:t>
            </a:r>
          </a:p>
        </p:txBody>
      </p:sp>
      <p:sp>
        <p:nvSpPr>
          <p:cNvPr id="4" name="矩形 3"/>
          <p:cNvSpPr/>
          <p:nvPr/>
        </p:nvSpPr>
        <p:spPr>
          <a:xfrm>
            <a:off x="172341" y="692993"/>
            <a:ext cx="3326763" cy="259080"/>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zh-CN" lang="en-US" sz="1100">
                <a:solidFill>
                  <a:schemeClr val="bg1">
                    <a:lumMod val="65000"/>
                  </a:schemeClr>
                </a:solidFill>
                <a:ea typeface="+mj-ea"/>
                <a:cs charset="0" panose="020b0402040204020203" pitchFamily="34" typeface="Segoe UI Semilight"/>
              </a:rPr>
              <a:t>DIAM NONUMMY NIBH EUISMOD TINCIDUNT LAOREET</a:t>
            </a:r>
          </a:p>
        </p:txBody>
      </p:sp>
      <p:pic>
        <p:nvPicPr>
          <p:cNvPr id="7" name="图片占位符 6"/>
          <p:cNvPicPr>
            <a:picLocks noChangeAspect="1" noGrp="1"/>
          </p:cNvPicPr>
          <p:nvPr>
            <p:ph idx="10" sz="quarter" type="pic"/>
          </p:nvPr>
        </p:nvPicPr>
        <p:blipFill>
          <a:blip r:embed="rId2">
            <a:extLst>
              <a:ext uri="{28A0092B-C50C-407E-A947-70E740481C1C}">
                <a14:useLocalDpi val="0"/>
              </a:ext>
            </a:extLst>
          </a:blip>
          <a:srcRect l="21545" r="21545"/>
          <a:stretch>
            <a:fillRect/>
          </a:stretch>
        </p:blipFill>
        <p:spPr/>
      </p:pic>
      <p:sp>
        <p:nvSpPr>
          <p:cNvPr descr="e7d195523061f1c003d7160bb3852330e69e1b47c664ea0314E9593E18313AD830F940F1AC53C40C0B8B3D93D4DFF44B590F8D4A945ADE53F5D61968231FCAE157B0D7022AA0681C03E9FB4B1E3862D0C13C109685D0C1F9D9ACA5E10B258C1727924FC3FC0E61468152E413AFD3EDAA03A1BA0B768D2D39A9D26D6009DD7E2AED15C90B1EA11F84" id="8" name="矩形 7"/>
          <p:cNvSpPr/>
          <p:nvPr/>
        </p:nvSpPr>
        <p:spPr>
          <a:xfrm>
            <a:off x="1035507" y="2152154"/>
            <a:ext cx="4320264" cy="518160"/>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r>
              <a:rPr altLang="zh-CN" lang="en-US" sz="1400">
                <a:solidFill>
                  <a:schemeClr val="bg1">
                    <a:lumMod val="50000"/>
                  </a:schemeClr>
                </a:solidFill>
                <a:ea typeface="+mj-ea"/>
                <a:cs charset="0" panose="020b0402040204020203" pitchFamily="34" typeface="Segoe UI Semilight"/>
              </a:rPr>
              <a:t>Amet adipiscing elit, sed diam nonummy nibh euismod tincidunt ut laoreet dolore magna aliquam erat</a:t>
            </a:r>
          </a:p>
        </p:txBody>
      </p:sp>
      <p:sp>
        <p:nvSpPr>
          <p:cNvPr id="9" name="文本框 8"/>
          <p:cNvSpPr txBox="1"/>
          <p:nvPr/>
        </p:nvSpPr>
        <p:spPr>
          <a:xfrm>
            <a:off x="2348004" y="1571880"/>
            <a:ext cx="1678875" cy="365760"/>
          </a:xfrm>
          <a:prstGeom prst="rect">
            <a:avLst/>
          </a:prstGeom>
          <a:noFill/>
        </p:spPr>
        <p:txBody>
          <a:bodyPr rtlCol="0" wrap="none">
            <a:spAutoFit/>
          </a:bodyPr>
          <a:lstStyle/>
          <a:p>
            <a:r>
              <a:rPr altLang="zh-CN" lang="en-US">
                <a:solidFill>
                  <a:schemeClr val="tx1">
                    <a:lumMod val="75000"/>
                    <a:lumOff val="25000"/>
                  </a:schemeClr>
                </a:solidFill>
              </a:rPr>
              <a:t>ADD YOUR TEXT</a:t>
            </a:r>
          </a:p>
        </p:txBody>
      </p:sp>
      <p:sp>
        <p:nvSpPr>
          <p:cNvPr descr="e7d195523061f1c003d7160bb3852330e69e1b47c664ea0314E9593E18313AD830F940F1AC53C40C0B8B3D93D4DFF44B590F8D4A945ADE53F5D61968231FCAE157B0D7022AA0681C03E9FB4B1E3862D0C13C109685D0C1F9D9ACA5E10B258C1727924FC3FC0E61468152E413AFD3EDAA03A1BA0B768D2D39A9D26D6009DD7E2AED15C90B1EA11F84" id="10" name="矩形 9"/>
          <p:cNvSpPr/>
          <p:nvPr/>
        </p:nvSpPr>
        <p:spPr>
          <a:xfrm>
            <a:off x="1035507" y="3768421"/>
            <a:ext cx="4320264" cy="518160"/>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r>
              <a:rPr altLang="zh-CN" lang="en-US" sz="1400">
                <a:solidFill>
                  <a:schemeClr val="bg1">
                    <a:lumMod val="50000"/>
                  </a:schemeClr>
                </a:solidFill>
                <a:ea typeface="+mj-ea"/>
                <a:cs charset="0" panose="020b0402040204020203" pitchFamily="34" typeface="Segoe UI Semilight"/>
              </a:rPr>
              <a:t>Amet adipiscing elit, sed diam nonummy nibh euismod tincidunt ut laoreet dolore magna aliquam erat</a:t>
            </a:r>
          </a:p>
        </p:txBody>
      </p:sp>
      <p:sp>
        <p:nvSpPr>
          <p:cNvPr id="11" name="文本框 10"/>
          <p:cNvSpPr txBox="1"/>
          <p:nvPr/>
        </p:nvSpPr>
        <p:spPr>
          <a:xfrm>
            <a:off x="2348004" y="3188147"/>
            <a:ext cx="1678875" cy="365760"/>
          </a:xfrm>
          <a:prstGeom prst="rect">
            <a:avLst/>
          </a:prstGeom>
          <a:noFill/>
        </p:spPr>
        <p:txBody>
          <a:bodyPr rtlCol="0" wrap="none">
            <a:spAutoFit/>
          </a:bodyPr>
          <a:lstStyle/>
          <a:p>
            <a:r>
              <a:rPr altLang="zh-CN" lang="en-US">
                <a:solidFill>
                  <a:schemeClr val="tx1">
                    <a:lumMod val="75000"/>
                    <a:lumOff val="25000"/>
                  </a:schemeClr>
                </a:solidFill>
              </a:rPr>
              <a:t>ADD YOUR TEXT</a:t>
            </a:r>
          </a:p>
        </p:txBody>
      </p:sp>
      <p:sp>
        <p:nvSpPr>
          <p:cNvPr descr="e7d195523061f1c003d7160bb3852330e69e1b47c664ea0314E9593E18313AD830F940F1AC53C40C0B8B3D93D4DFF44B590F8D4A945ADE53F5D61968231FCAE157B0D7022AA0681C03E9FB4B1E3862D0C13C109685D0C1F9D9ACA5E10B258C1727924FC3FC0E61468152E413AFD3EDAA03A1BA0B768D2D39A9D26D6009DD7E2AED15C90B1EA11F84" id="12" name="矩形 11"/>
          <p:cNvSpPr/>
          <p:nvPr/>
        </p:nvSpPr>
        <p:spPr>
          <a:xfrm>
            <a:off x="1035507" y="5384688"/>
            <a:ext cx="4320264" cy="518160"/>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r>
              <a:rPr altLang="zh-CN" lang="en-US" sz="1400">
                <a:solidFill>
                  <a:schemeClr val="bg1">
                    <a:lumMod val="50000"/>
                  </a:schemeClr>
                </a:solidFill>
                <a:ea typeface="+mj-ea"/>
                <a:cs charset="0" panose="020b0402040204020203" pitchFamily="34" typeface="Segoe UI Semilight"/>
              </a:rPr>
              <a:t>Amet adipiscing elit, sed diam nonummy nibh euismod tincidunt ut laoreet dolore magna aliquam erat</a:t>
            </a:r>
          </a:p>
        </p:txBody>
      </p:sp>
      <p:sp>
        <p:nvSpPr>
          <p:cNvPr id="13" name="文本框 12"/>
          <p:cNvSpPr txBox="1"/>
          <p:nvPr/>
        </p:nvSpPr>
        <p:spPr>
          <a:xfrm>
            <a:off x="2348004" y="4804414"/>
            <a:ext cx="1678875" cy="365760"/>
          </a:xfrm>
          <a:prstGeom prst="rect">
            <a:avLst/>
          </a:prstGeom>
          <a:noFill/>
        </p:spPr>
        <p:txBody>
          <a:bodyPr rtlCol="0" wrap="none">
            <a:spAutoFit/>
          </a:bodyPr>
          <a:lstStyle/>
          <a:p>
            <a:r>
              <a:rPr altLang="zh-CN" lang="en-US">
                <a:solidFill>
                  <a:schemeClr val="tx1">
                    <a:lumMod val="75000"/>
                    <a:lumOff val="25000"/>
                  </a:schemeClr>
                </a:solidFill>
              </a:rPr>
              <a:t>ADD YOUR TEXT</a:t>
            </a:r>
          </a:p>
        </p:txBody>
      </p:sp>
    </p:spTree>
    <p:extLst>
      <p:ext uri="{BB962C8B-B14F-4D97-AF65-F5344CB8AC3E}">
        <p14:creationId val="1357889010"/>
      </p:ext>
    </p:extLst>
  </p:cSld>
  <p:clrMapOvr>
    <a:masterClrMapping/>
  </p:clrMapOvr>
  <mc:AlternateContent>
    <mc:Choice Requires="p14">
      <p:transition p14:dur="700" spd="med">
        <p:fade/>
      </p:transition>
    </mc:Choice>
    <mc:Fallback>
      <p:transition spd="med">
        <p:fade/>
      </p:transition>
    </mc:Fallback>
  </mc:AlternateConten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文本框 2"/>
          <p:cNvSpPr txBox="1"/>
          <p:nvPr/>
        </p:nvSpPr>
        <p:spPr>
          <a:xfrm>
            <a:off x="172341" y="362133"/>
            <a:ext cx="4268956" cy="457200"/>
          </a:xfrm>
          <a:prstGeom prst="rect">
            <a:avLst/>
          </a:prstGeom>
          <a:noFill/>
        </p:spPr>
        <p:txBody>
          <a:bodyPr rtlCol="0"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zh-CN" b="1" lang="en-US" sz="2400">
                <a:solidFill>
                  <a:schemeClr val="tx1">
                    <a:lumMod val="75000"/>
                    <a:lumOff val="25000"/>
                  </a:schemeClr>
                </a:solidFill>
                <a:ea typeface="+mj-ea"/>
              </a:rPr>
              <a:t>BUSINESS POWERPOINT DESIGN</a:t>
            </a:r>
          </a:p>
        </p:txBody>
      </p:sp>
      <p:sp>
        <p:nvSpPr>
          <p:cNvPr id="4" name="矩形 3"/>
          <p:cNvSpPr/>
          <p:nvPr/>
        </p:nvSpPr>
        <p:spPr>
          <a:xfrm>
            <a:off x="172341" y="692993"/>
            <a:ext cx="3326763" cy="259080"/>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zh-CN" lang="en-US" sz="1100">
                <a:solidFill>
                  <a:schemeClr val="bg1">
                    <a:lumMod val="65000"/>
                  </a:schemeClr>
                </a:solidFill>
                <a:ea typeface="+mj-ea"/>
                <a:cs charset="0" panose="020b0402040204020203" pitchFamily="34" typeface="Segoe UI Semilight"/>
              </a:rPr>
              <a:t>DIAM NONUMMY NIBH EUISMOD TINCIDUNT LAOREET</a:t>
            </a:r>
          </a:p>
        </p:txBody>
      </p:sp>
      <p:sp>
        <p:nvSpPr>
          <p:cNvPr id="13" name="任意多边形: 形状 12"/>
          <p:cNvSpPr/>
          <p:nvPr/>
        </p:nvSpPr>
        <p:spPr>
          <a:xfrm>
            <a:off x="8548453" y="3429000"/>
            <a:ext cx="3643546" cy="1933303"/>
          </a:xfrm>
          <a:custGeom>
            <a:gdLst>
              <a:gd fmla="*/ 1206694 w 3938969" name="connsiteX0"/>
              <a:gd fmla="*/ 0 h 2090057" name="connsiteY0"/>
              <a:gd fmla="*/ 3938969 w 3938969" name="connsiteX1"/>
              <a:gd fmla="*/ 0 h 2090057" name="connsiteY1"/>
              <a:gd fmla="*/ 3938969 w 3938969" name="connsiteX2"/>
              <a:gd fmla="*/ 2090057 h 2090057" name="connsiteY2"/>
              <a:gd fmla="*/ 0 w 3938969" name="connsiteX3"/>
              <a:gd fmla="*/ 2090057 h 2090057" name="connsiteY3"/>
            </a:gdLst>
            <a:cxnLst>
              <a:cxn ang="0">
                <a:pos x="connsiteX0" y="connsiteY0"/>
              </a:cxn>
              <a:cxn ang="0">
                <a:pos x="connsiteX1" y="connsiteY1"/>
              </a:cxn>
              <a:cxn ang="0">
                <a:pos x="connsiteX2" y="connsiteY2"/>
              </a:cxn>
              <a:cxn ang="0">
                <a:pos x="connsiteX3" y="connsiteY3"/>
              </a:cxn>
            </a:cxnLst>
            <a:rect b="b" l="l" r="r" t="t"/>
            <a:pathLst>
              <a:path h="2090056" w="3938969">
                <a:moveTo>
                  <a:pt x="1206694" y="0"/>
                </a:moveTo>
                <a:lnTo>
                  <a:pt x="3938969" y="0"/>
                </a:lnTo>
                <a:lnTo>
                  <a:pt x="3938969" y="2090057"/>
                </a:lnTo>
                <a:lnTo>
                  <a:pt x="0" y="209005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27" name="图片占位符 26"/>
          <p:cNvPicPr>
            <a:picLocks noChangeAspect="1" noGrp="1"/>
          </p:cNvPicPr>
          <p:nvPr>
            <p:ph idx="10" sz="quarter" type="pic"/>
          </p:nvPr>
        </p:nvPicPr>
        <p:blipFill>
          <a:blip r:embed="rId2">
            <a:extLst>
              <a:ext uri="{28A0092B-C50C-407E-A947-70E740481C1C}">
                <a14:useLocalDpi val="0"/>
              </a:ext>
            </a:extLst>
          </a:blip>
          <a:srcRect b="14864" t="14864"/>
          <a:stretch>
            <a:fillRect/>
          </a:stretch>
        </p:blipFill>
        <p:spPr/>
      </p:pic>
      <p:pic>
        <p:nvPicPr>
          <p:cNvPr id="29" name="图片占位符 28"/>
          <p:cNvPicPr>
            <a:picLocks noChangeAspect="1" noGrp="1"/>
          </p:cNvPicPr>
          <p:nvPr>
            <p:ph idx="11" sz="quarter" type="pic"/>
          </p:nvPr>
        </p:nvPicPr>
        <p:blipFill>
          <a:blip r:embed="rId3">
            <a:extLst>
              <a:ext uri="{28A0092B-C50C-407E-A947-70E740481C1C}">
                <a14:useLocalDpi val="0"/>
              </a:ext>
            </a:extLst>
          </a:blip>
          <a:srcRect b="16898" t="16898"/>
          <a:stretch>
            <a:fillRect/>
          </a:stretch>
        </p:blipFill>
        <p:spPr/>
      </p:pic>
      <p:pic>
        <p:nvPicPr>
          <p:cNvPr id="28" name="图片占位符 27"/>
          <p:cNvPicPr>
            <a:picLocks noChangeAspect="1" noGrp="1"/>
          </p:cNvPicPr>
          <p:nvPr>
            <p:ph idx="12" sz="quarter" type="pic"/>
          </p:nvPr>
        </p:nvPicPr>
        <p:blipFill>
          <a:blip r:embed="rId4">
            <a:extLst>
              <a:ext uri="{28A0092B-C50C-407E-A947-70E740481C1C}">
                <a14:useLocalDpi val="0"/>
              </a:ext>
            </a:extLst>
          </a:blip>
          <a:srcRect b="23775" t="23775"/>
          <a:stretch>
            <a:fillRect/>
          </a:stretch>
        </p:blipFill>
        <p:spPr/>
      </p:pic>
      <p:sp>
        <p:nvSpPr>
          <p:cNvPr descr="e7d195523061f1c003d7160bb3852330e69e1b47c664ea0314E9593E18313AD830F940F1AC53C40C0B8B3D93D4DFF44B590F8D4A945ADE53F5D61968231FCAE157B0D7022AA0681C03E9FB4B1E3862D0C13C109685D0C1F9D9ACA5E10B258C1727924FC3FC0E61468152E413AFD3EDAA03A1BA0B768D2D39A9D26D6009DD7E2AED15C90B1EA11F84" id="30" name="矩形 29"/>
          <p:cNvSpPr/>
          <p:nvPr/>
        </p:nvSpPr>
        <p:spPr>
          <a:xfrm>
            <a:off x="9543509" y="3857042"/>
            <a:ext cx="2481944" cy="1066800"/>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zh-CN" lang="en-US" sz="1600">
                <a:solidFill>
                  <a:schemeClr val="tx1">
                    <a:lumMod val="75000"/>
                    <a:lumOff val="25000"/>
                  </a:schemeClr>
                </a:solidFill>
                <a:ea typeface="+mj-ea"/>
                <a:cs charset="0" panose="020b0402040204020203" pitchFamily="34" typeface="Segoe UI Semilight"/>
              </a:rPr>
              <a:t>DIAM NONUMMY NIBH EUISMOD TINCIDUNT LAOREET DOLORE MAGNA ALIQUAM ERAT VOLUTPAT</a:t>
            </a:r>
          </a:p>
        </p:txBody>
      </p:sp>
      <p:sp>
        <p:nvSpPr>
          <p:cNvPr descr="e7d195523061f1c003d7160bb3852330e69e1b47c664ea0314E9593E18313AD830F940F1AC53C40C0B8B3D93D4DFF44B590F8D4A945ADE53F5D61968231FCAE157B0D7022AA0681C03E9FB4B1E3862D0C13C109685D0C1F9D9ACA5E10B258C1727924FC3FC0E61468152E413AFD3EDAA03A1BA0B768D2D39A9D26D6009DD7E2AED15C90B1EA11F84" id="31" name="矩形 30"/>
          <p:cNvSpPr/>
          <p:nvPr/>
        </p:nvSpPr>
        <p:spPr>
          <a:xfrm>
            <a:off x="371782" y="1890262"/>
            <a:ext cx="5023905" cy="579120"/>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zh-CN" lang="en-US" sz="1600">
                <a:solidFill>
                  <a:schemeClr val="tx1">
                    <a:lumMod val="75000"/>
                    <a:lumOff val="25000"/>
                  </a:schemeClr>
                </a:solidFill>
                <a:ea typeface="+mj-ea"/>
                <a:cs charset="0" panose="020b0402040204020203" pitchFamily="34" typeface="Segoe UI Semilight"/>
              </a:rPr>
              <a:t>DIAM NONUMMY NIBH EUISMOD TINCIDUNT LAOREET DOLORE MAGNA</a:t>
            </a:r>
          </a:p>
        </p:txBody>
      </p:sp>
      <p:sp>
        <p:nvSpPr>
          <p:cNvPr descr="e7d195523061f1c003d7160bb3852330e69e1b47c664ea0314E9593E18313AD830F940F1AC53C40C0B8B3D93D4DFF44B590F8D4A945ADE53F5D61968231FCAE157B0D7022AA0681C03E9FB4B1E3862D0C13C109685D0C1F9D9ACA5E10B258C1727924FC3FC0E61468152E413AFD3EDAA03A1BA0B768D2D39A9D26D6009DD7E2AED15C90B1EA11F84" id="32" name="矩形 31"/>
          <p:cNvSpPr/>
          <p:nvPr/>
        </p:nvSpPr>
        <p:spPr>
          <a:xfrm>
            <a:off x="371782" y="2556071"/>
            <a:ext cx="6381715" cy="731520"/>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zh-CN" lang="en-US" sz="1400">
                <a:solidFill>
                  <a:schemeClr val="bg1">
                    <a:lumMod val="50000"/>
                  </a:schemeClr>
                </a:solidFill>
                <a:ea typeface="+mj-ea"/>
                <a:cs charset="0" panose="020b0402040204020203" pitchFamily="34" typeface="Segoe UI Semilight"/>
              </a:rPr>
              <a:t>Amet adipiscing elit, sed diam nonummy nibh euismod tincidunt ut laoreet dolore magna aliquam erat volutpat wisi enim ad minim veniam, quis nostrud exercia liquam erat volutpat wisi enim ad minim adipiscing elit</a:t>
            </a:r>
          </a:p>
        </p:txBody>
      </p:sp>
      <p:sp>
        <p:nvSpPr>
          <p:cNvPr id="35" name="任意多边形: 形状 34"/>
          <p:cNvSpPr/>
          <p:nvPr/>
        </p:nvSpPr>
        <p:spPr>
          <a:xfrm>
            <a:off x="484250" y="3802961"/>
            <a:ext cx="2702943" cy="1185221"/>
          </a:xfrm>
          <a:custGeom>
            <a:gdLst>
              <a:gd fmla="*/ 684288 w 2702943" name="connsiteX0"/>
              <a:gd fmla="*/ 0 h 1185221" name="connsiteY0"/>
              <a:gd fmla="*/ 2702943 w 2702943" name="connsiteX1"/>
              <a:gd fmla="*/ 0 h 1185221" name="connsiteY1"/>
              <a:gd fmla="*/ 2018655 w 2702943" name="connsiteX2"/>
              <a:gd fmla="*/ 1185221 h 1185221" name="connsiteY2"/>
              <a:gd fmla="*/ 0 w 2702943" name="connsiteX3"/>
              <a:gd fmla="*/ 1185221 h 1185221" name="connsiteY3"/>
            </a:gdLst>
            <a:cxnLst>
              <a:cxn ang="0">
                <a:pos x="connsiteX0" y="connsiteY0"/>
              </a:cxn>
              <a:cxn ang="0">
                <a:pos x="connsiteX1" y="connsiteY1"/>
              </a:cxn>
              <a:cxn ang="0">
                <a:pos x="connsiteX2" y="connsiteY2"/>
              </a:cxn>
              <a:cxn ang="0">
                <a:pos x="connsiteX3" y="connsiteY3"/>
              </a:cxn>
            </a:cxnLst>
            <a:rect b="b" l="l" r="r" t="t"/>
            <a:pathLst>
              <a:path h="1185221" w="2702943">
                <a:moveTo>
                  <a:pt x="684288" y="0"/>
                </a:moveTo>
                <a:lnTo>
                  <a:pt x="2702943" y="0"/>
                </a:lnTo>
                <a:lnTo>
                  <a:pt x="2018655" y="1185221"/>
                </a:lnTo>
                <a:lnTo>
                  <a:pt x="0" y="118522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任意多边形: 形状 35"/>
          <p:cNvSpPr/>
          <p:nvPr/>
        </p:nvSpPr>
        <p:spPr>
          <a:xfrm>
            <a:off x="3109475" y="3802960"/>
            <a:ext cx="2702943" cy="1185221"/>
          </a:xfrm>
          <a:custGeom>
            <a:gdLst>
              <a:gd fmla="*/ 684288 w 2702943" name="connsiteX0"/>
              <a:gd fmla="*/ 0 h 1185221" name="connsiteY0"/>
              <a:gd fmla="*/ 2702943 w 2702943" name="connsiteX1"/>
              <a:gd fmla="*/ 0 h 1185221" name="connsiteY1"/>
              <a:gd fmla="*/ 2018655 w 2702943" name="connsiteX2"/>
              <a:gd fmla="*/ 1185221 h 1185221" name="connsiteY2"/>
              <a:gd fmla="*/ 0 w 2702943" name="connsiteX3"/>
              <a:gd fmla="*/ 1185221 h 1185221" name="connsiteY3"/>
            </a:gdLst>
            <a:cxnLst>
              <a:cxn ang="0">
                <a:pos x="connsiteX0" y="connsiteY0"/>
              </a:cxn>
              <a:cxn ang="0">
                <a:pos x="connsiteX1" y="connsiteY1"/>
              </a:cxn>
              <a:cxn ang="0">
                <a:pos x="connsiteX2" y="connsiteY2"/>
              </a:cxn>
              <a:cxn ang="0">
                <a:pos x="connsiteX3" y="connsiteY3"/>
              </a:cxn>
            </a:cxnLst>
            <a:rect b="b" l="l" r="r" t="t"/>
            <a:pathLst>
              <a:path h="1185221" w="2702943">
                <a:moveTo>
                  <a:pt x="684288" y="0"/>
                </a:moveTo>
                <a:lnTo>
                  <a:pt x="2702943" y="0"/>
                </a:lnTo>
                <a:lnTo>
                  <a:pt x="2018655" y="1185221"/>
                </a:lnTo>
                <a:lnTo>
                  <a:pt x="0" y="118522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任意多边形: 形状 36"/>
          <p:cNvSpPr/>
          <p:nvPr/>
        </p:nvSpPr>
        <p:spPr>
          <a:xfrm>
            <a:off x="5734700" y="3802960"/>
            <a:ext cx="2702943" cy="1185221"/>
          </a:xfrm>
          <a:custGeom>
            <a:gdLst>
              <a:gd fmla="*/ 684288 w 2702943" name="connsiteX0"/>
              <a:gd fmla="*/ 0 h 1185221" name="connsiteY0"/>
              <a:gd fmla="*/ 2702943 w 2702943" name="connsiteX1"/>
              <a:gd fmla="*/ 0 h 1185221" name="connsiteY1"/>
              <a:gd fmla="*/ 2018655 w 2702943" name="connsiteX2"/>
              <a:gd fmla="*/ 1185221 h 1185221" name="connsiteY2"/>
              <a:gd fmla="*/ 0 w 2702943" name="connsiteX3"/>
              <a:gd fmla="*/ 1185221 h 1185221" name="connsiteY3"/>
            </a:gdLst>
            <a:cxnLst>
              <a:cxn ang="0">
                <a:pos x="connsiteX0" y="connsiteY0"/>
              </a:cxn>
              <a:cxn ang="0">
                <a:pos x="connsiteX1" y="connsiteY1"/>
              </a:cxn>
              <a:cxn ang="0">
                <a:pos x="connsiteX2" y="connsiteY2"/>
              </a:cxn>
              <a:cxn ang="0">
                <a:pos x="connsiteX3" y="connsiteY3"/>
              </a:cxn>
            </a:cxnLst>
            <a:rect b="b" l="l" r="r" t="t"/>
            <a:pathLst>
              <a:path h="1185221" w="2702943">
                <a:moveTo>
                  <a:pt x="684288" y="0"/>
                </a:moveTo>
                <a:lnTo>
                  <a:pt x="2702943" y="0"/>
                </a:lnTo>
                <a:lnTo>
                  <a:pt x="2018655" y="1185221"/>
                </a:lnTo>
                <a:lnTo>
                  <a:pt x="0" y="118522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Freeform 5"/>
          <p:cNvSpPr>
            <a:spLocks noEditPoints="1"/>
          </p:cNvSpPr>
          <p:nvPr/>
        </p:nvSpPr>
        <p:spPr bwMode="auto">
          <a:xfrm>
            <a:off x="4382523" y="4015521"/>
            <a:ext cx="303133" cy="305623"/>
          </a:xfrm>
          <a:custGeom>
            <a:gdLst>
              <a:gd fmla="*/ 129 w 257" name="T0"/>
              <a:gd fmla="*/ 0 h 257" name="T1"/>
              <a:gd fmla="*/ 219 w 257" name="T2"/>
              <a:gd fmla="*/ 37 h 257" name="T3"/>
              <a:gd fmla="*/ 220 w 257" name="T4"/>
              <a:gd fmla="*/ 38 h 257" name="T5"/>
              <a:gd fmla="*/ 257 w 257" name="T6"/>
              <a:gd fmla="*/ 128 h 257" name="T7"/>
              <a:gd fmla="*/ 219 w 257" name="T8"/>
              <a:gd fmla="*/ 219 h 257" name="T9"/>
              <a:gd fmla="*/ 219 w 257" name="T10"/>
              <a:gd fmla="*/ 219 h 257" name="T11"/>
              <a:gd fmla="*/ 129 w 257" name="T12"/>
              <a:gd fmla="*/ 257 h 257" name="T13"/>
              <a:gd fmla="*/ 38 w 257" name="T14"/>
              <a:gd fmla="*/ 219 h 257" name="T15"/>
              <a:gd fmla="*/ 38 w 257" name="T16"/>
              <a:gd fmla="*/ 219 h 257" name="T17"/>
              <a:gd fmla="*/ 0 w 257" name="T18"/>
              <a:gd fmla="*/ 128 h 257" name="T19"/>
              <a:gd fmla="*/ 38 w 257" name="T20"/>
              <a:gd fmla="*/ 37 h 257" name="T21"/>
              <a:gd fmla="*/ 38 w 257" name="T22"/>
              <a:gd fmla="*/ 37 h 257" name="T23"/>
              <a:gd fmla="*/ 38 w 257" name="T24"/>
              <a:gd fmla="*/ 37 h 257" name="T25"/>
              <a:gd fmla="*/ 38 w 257" name="T26"/>
              <a:gd fmla="*/ 37 h 257" name="T27"/>
              <a:gd fmla="*/ 129 w 257" name="T28"/>
              <a:gd fmla="*/ 0 h 257" name="T29"/>
              <a:gd fmla="*/ 185 w 257" name="T30"/>
              <a:gd fmla="*/ 118 h 257" name="T31"/>
              <a:gd fmla="*/ 185 w 257" name="T32"/>
              <a:gd fmla="*/ 118 h 257" name="T33"/>
              <a:gd fmla="*/ 138 w 257" name="T34"/>
              <a:gd fmla="*/ 118 h 257" name="T35"/>
              <a:gd fmla="*/ 138 w 257" name="T36"/>
              <a:gd fmla="*/ 39 h 257" name="T37"/>
              <a:gd fmla="*/ 129 w 257" name="T38"/>
              <a:gd fmla="*/ 30 h 257" name="T39"/>
              <a:gd fmla="*/ 119 w 257" name="T40"/>
              <a:gd fmla="*/ 39 h 257" name="T41"/>
              <a:gd fmla="*/ 119 w 257" name="T42"/>
              <a:gd fmla="*/ 128 h 257" name="T43"/>
              <a:gd fmla="*/ 119 w 257" name="T44"/>
              <a:gd fmla="*/ 128 h 257" name="T45"/>
              <a:gd fmla="*/ 129 w 257" name="T46"/>
              <a:gd fmla="*/ 138 h 257" name="T47"/>
              <a:gd fmla="*/ 185 w 257" name="T48"/>
              <a:gd fmla="*/ 138 h 257" name="T49"/>
              <a:gd fmla="*/ 195 w 257" name="T50"/>
              <a:gd fmla="*/ 128 h 257" name="T51"/>
              <a:gd fmla="*/ 185 w 257" name="T52"/>
              <a:gd fmla="*/ 118 h 257" name="T53"/>
              <a:gd fmla="*/ 205 w 257" name="T54"/>
              <a:gd fmla="*/ 51 h 257" name="T55"/>
              <a:gd fmla="*/ 205 w 257" name="T56"/>
              <a:gd fmla="*/ 51 h 257" name="T57"/>
              <a:gd fmla="*/ 129 w 257" name="T58"/>
              <a:gd fmla="*/ 19 h 257" name="T59"/>
              <a:gd fmla="*/ 52 w 257" name="T60"/>
              <a:gd fmla="*/ 51 h 257" name="T61"/>
              <a:gd fmla="*/ 52 w 257" name="T62"/>
              <a:gd fmla="*/ 51 h 257" name="T63"/>
              <a:gd fmla="*/ 20 w 257" name="T64"/>
              <a:gd fmla="*/ 128 h 257" name="T65"/>
              <a:gd fmla="*/ 52 w 257" name="T66"/>
              <a:gd fmla="*/ 205 h 257" name="T67"/>
              <a:gd fmla="*/ 52 w 257" name="T68"/>
              <a:gd fmla="*/ 205 h 257" name="T69"/>
              <a:gd fmla="*/ 52 w 257" name="T70"/>
              <a:gd fmla="*/ 205 h 257" name="T71"/>
              <a:gd fmla="*/ 129 w 257" name="T72"/>
              <a:gd fmla="*/ 237 h 257" name="T73"/>
              <a:gd fmla="*/ 205 w 257" name="T74"/>
              <a:gd fmla="*/ 205 h 257" name="T75"/>
              <a:gd fmla="*/ 205 w 257" name="T76"/>
              <a:gd fmla="*/ 205 h 257" name="T77"/>
              <a:gd fmla="*/ 237 w 257" name="T78"/>
              <a:gd fmla="*/ 128 h 257" name="T79"/>
              <a:gd fmla="*/ 206 w 257" name="T80"/>
              <a:gd fmla="*/ 52 h 257" name="T81"/>
              <a:gd fmla="*/ 205 w 257" name="T82"/>
              <a:gd fmla="*/ 51 h 257"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257" w="257">
                <a:moveTo>
                  <a:pt x="129" y="0"/>
                </a:moveTo>
                <a:cubicBezTo>
                  <a:pt x="164" y="0"/>
                  <a:pt x="196" y="14"/>
                  <a:pt x="219" y="37"/>
                </a:cubicBezTo>
                <a:cubicBezTo>
                  <a:pt x="220" y="38"/>
                  <a:pt x="220" y="38"/>
                  <a:pt x="220" y="38"/>
                </a:cubicBezTo>
                <a:cubicBezTo>
                  <a:pt x="243" y="61"/>
                  <a:pt x="257" y="93"/>
                  <a:pt x="257" y="128"/>
                </a:cubicBezTo>
                <a:cubicBezTo>
                  <a:pt x="257" y="164"/>
                  <a:pt x="243" y="196"/>
                  <a:pt x="219" y="219"/>
                </a:cubicBezTo>
                <a:cubicBezTo>
                  <a:pt x="219" y="219"/>
                  <a:pt x="219" y="219"/>
                  <a:pt x="219" y="219"/>
                </a:cubicBezTo>
                <a:cubicBezTo>
                  <a:pt x="196" y="242"/>
                  <a:pt x="164" y="257"/>
                  <a:pt x="129" y="257"/>
                </a:cubicBezTo>
                <a:cubicBezTo>
                  <a:pt x="93" y="257"/>
                  <a:pt x="61" y="242"/>
                  <a:pt x="38" y="219"/>
                </a:cubicBezTo>
                <a:cubicBezTo>
                  <a:pt x="38" y="219"/>
                  <a:pt x="38" y="219"/>
                  <a:pt x="38" y="219"/>
                </a:cubicBezTo>
                <a:cubicBezTo>
                  <a:pt x="14" y="196"/>
                  <a:pt x="0" y="164"/>
                  <a:pt x="0" y="128"/>
                </a:cubicBezTo>
                <a:cubicBezTo>
                  <a:pt x="0" y="93"/>
                  <a:pt x="14" y="61"/>
                  <a:pt x="38" y="37"/>
                </a:cubicBezTo>
                <a:cubicBezTo>
                  <a:pt x="38" y="37"/>
                  <a:pt x="38" y="37"/>
                  <a:pt x="38" y="37"/>
                </a:cubicBezTo>
                <a:cubicBezTo>
                  <a:pt x="38" y="37"/>
                  <a:pt x="38" y="37"/>
                  <a:pt x="38" y="37"/>
                </a:cubicBezTo>
                <a:cubicBezTo>
                  <a:pt x="38" y="37"/>
                  <a:pt x="38" y="37"/>
                  <a:pt x="38" y="37"/>
                </a:cubicBezTo>
                <a:cubicBezTo>
                  <a:pt x="61" y="14"/>
                  <a:pt x="93" y="0"/>
                  <a:pt x="129" y="0"/>
                </a:cubicBezTo>
                <a:close/>
                <a:moveTo>
                  <a:pt x="185" y="118"/>
                </a:moveTo>
                <a:cubicBezTo>
                  <a:pt x="185" y="118"/>
                  <a:pt x="185" y="118"/>
                  <a:pt x="185" y="118"/>
                </a:cubicBezTo>
                <a:cubicBezTo>
                  <a:pt x="138" y="118"/>
                  <a:pt x="138" y="118"/>
                  <a:pt x="138" y="118"/>
                </a:cubicBezTo>
                <a:cubicBezTo>
                  <a:pt x="138" y="39"/>
                  <a:pt x="138" y="39"/>
                  <a:pt x="138" y="39"/>
                </a:cubicBezTo>
                <a:cubicBezTo>
                  <a:pt x="138" y="34"/>
                  <a:pt x="134" y="30"/>
                  <a:pt x="129" y="30"/>
                </a:cubicBezTo>
                <a:cubicBezTo>
                  <a:pt x="123" y="30"/>
                  <a:pt x="119" y="34"/>
                  <a:pt x="119" y="39"/>
                </a:cubicBezTo>
                <a:cubicBezTo>
                  <a:pt x="119" y="128"/>
                  <a:pt x="119" y="128"/>
                  <a:pt x="119" y="128"/>
                </a:cubicBezTo>
                <a:cubicBezTo>
                  <a:pt x="119" y="128"/>
                  <a:pt x="119" y="128"/>
                  <a:pt x="119" y="128"/>
                </a:cubicBezTo>
                <a:cubicBezTo>
                  <a:pt x="119" y="134"/>
                  <a:pt x="123" y="138"/>
                  <a:pt x="129" y="138"/>
                </a:cubicBezTo>
                <a:cubicBezTo>
                  <a:pt x="185" y="138"/>
                  <a:pt x="185" y="138"/>
                  <a:pt x="185" y="138"/>
                </a:cubicBezTo>
                <a:cubicBezTo>
                  <a:pt x="190" y="138"/>
                  <a:pt x="195" y="134"/>
                  <a:pt x="195" y="128"/>
                </a:cubicBezTo>
                <a:cubicBezTo>
                  <a:pt x="195" y="123"/>
                  <a:pt x="190" y="118"/>
                  <a:pt x="185" y="118"/>
                </a:cubicBezTo>
                <a:close/>
                <a:moveTo>
                  <a:pt x="205" y="51"/>
                </a:moveTo>
                <a:cubicBezTo>
                  <a:pt x="205" y="51"/>
                  <a:pt x="205" y="51"/>
                  <a:pt x="205" y="51"/>
                </a:cubicBezTo>
                <a:cubicBezTo>
                  <a:pt x="186" y="31"/>
                  <a:pt x="158" y="19"/>
                  <a:pt x="129" y="19"/>
                </a:cubicBezTo>
                <a:cubicBezTo>
                  <a:pt x="98" y="19"/>
                  <a:pt x="71" y="31"/>
                  <a:pt x="52" y="51"/>
                </a:cubicBezTo>
                <a:cubicBezTo>
                  <a:pt x="52" y="51"/>
                  <a:pt x="52" y="51"/>
                  <a:pt x="52" y="51"/>
                </a:cubicBezTo>
                <a:cubicBezTo>
                  <a:pt x="32" y="71"/>
                  <a:pt x="20" y="98"/>
                  <a:pt x="20" y="128"/>
                </a:cubicBezTo>
                <a:cubicBezTo>
                  <a:pt x="20" y="158"/>
                  <a:pt x="32" y="185"/>
                  <a:pt x="52" y="205"/>
                </a:cubicBezTo>
                <a:cubicBezTo>
                  <a:pt x="52" y="205"/>
                  <a:pt x="52" y="205"/>
                  <a:pt x="52" y="205"/>
                </a:cubicBezTo>
                <a:cubicBezTo>
                  <a:pt x="52" y="205"/>
                  <a:pt x="52" y="205"/>
                  <a:pt x="52" y="205"/>
                </a:cubicBezTo>
                <a:cubicBezTo>
                  <a:pt x="71" y="225"/>
                  <a:pt x="98" y="237"/>
                  <a:pt x="129" y="237"/>
                </a:cubicBezTo>
                <a:cubicBezTo>
                  <a:pt x="158" y="237"/>
                  <a:pt x="185" y="225"/>
                  <a:pt x="205" y="205"/>
                </a:cubicBezTo>
                <a:cubicBezTo>
                  <a:pt x="205" y="205"/>
                  <a:pt x="205" y="205"/>
                  <a:pt x="205" y="205"/>
                </a:cubicBezTo>
                <a:cubicBezTo>
                  <a:pt x="225" y="185"/>
                  <a:pt x="237" y="158"/>
                  <a:pt x="237" y="128"/>
                </a:cubicBezTo>
                <a:cubicBezTo>
                  <a:pt x="237" y="98"/>
                  <a:pt x="225" y="71"/>
                  <a:pt x="206" y="52"/>
                </a:cubicBezTo>
                <a:cubicBezTo>
                  <a:pt x="205" y="51"/>
                  <a:pt x="205" y="51"/>
                  <a:pt x="205" y="51"/>
                </a:cubicBezTo>
                <a:close/>
              </a:path>
            </a:pathLst>
          </a:custGeom>
          <a:solidFill>
            <a:schemeClr val="tx1">
              <a:lumMod val="75000"/>
              <a:lumOff val="2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43" name="Freeform 6"/>
          <p:cNvSpPr>
            <a:spLocks noEditPoints="1"/>
          </p:cNvSpPr>
          <p:nvPr/>
        </p:nvSpPr>
        <p:spPr bwMode="auto">
          <a:xfrm>
            <a:off x="1733625" y="4011536"/>
            <a:ext cx="293796" cy="296908"/>
          </a:xfrm>
          <a:custGeom>
            <a:gdLst>
              <a:gd fmla="*/ 110 w 249" name="T0"/>
              <a:gd fmla="*/ 55 h 250" name="T1"/>
              <a:gd fmla="*/ 94 w 249" name="T2"/>
              <a:gd fmla="*/ 94 h 250" name="T3"/>
              <a:gd fmla="*/ 16 w 249" name="T4"/>
              <a:gd fmla="*/ 94 h 250" name="T5"/>
              <a:gd fmla="*/ 0 w 249" name="T6"/>
              <a:gd fmla="*/ 55 h 250" name="T7"/>
              <a:gd fmla="*/ 55 w 249" name="T8"/>
              <a:gd fmla="*/ 0 h 250" name="T9"/>
              <a:gd fmla="*/ 10 w 249" name="T10"/>
              <a:gd fmla="*/ 140 h 250" name="T11"/>
              <a:gd fmla="*/ 100 w 249" name="T12"/>
              <a:gd fmla="*/ 140 h 250" name="T13"/>
              <a:gd fmla="*/ 110 w 249" name="T14"/>
              <a:gd fmla="*/ 150 h 250" name="T15"/>
              <a:gd fmla="*/ 100 w 249" name="T16"/>
              <a:gd fmla="*/ 250 h 250" name="T17"/>
              <a:gd fmla="*/ 10 w 249" name="T18"/>
              <a:gd fmla="*/ 250 h 250" name="T19"/>
              <a:gd fmla="*/ 0 w 249" name="T20"/>
              <a:gd fmla="*/ 240 h 250" name="T21"/>
              <a:gd fmla="*/ 10 w 249" name="T22"/>
              <a:gd fmla="*/ 140 h 250" name="T23"/>
              <a:gd fmla="*/ 90 w 249" name="T24"/>
              <a:gd fmla="*/ 160 h 250" name="T25"/>
              <a:gd fmla="*/ 20 w 249" name="T26"/>
              <a:gd fmla="*/ 230 h 250" name="T27"/>
              <a:gd fmla="*/ 90 w 249" name="T28"/>
              <a:gd fmla="*/ 160 h 250" name="T29"/>
              <a:gd fmla="*/ 150 w 249" name="T30"/>
              <a:gd fmla="*/ 0 h 250" name="T31"/>
              <a:gd fmla="*/ 240 w 249" name="T32"/>
              <a:gd fmla="*/ 0 h 250" name="T33"/>
              <a:gd fmla="*/ 249 w 249" name="T34"/>
              <a:gd fmla="*/ 11 h 250" name="T35"/>
              <a:gd fmla="*/ 240 w 249" name="T36"/>
              <a:gd fmla="*/ 110 h 250" name="T37"/>
              <a:gd fmla="*/ 150 w 249" name="T38"/>
              <a:gd fmla="*/ 110 h 250" name="T39"/>
              <a:gd fmla="*/ 140 w 249" name="T40"/>
              <a:gd fmla="*/ 100 h 250" name="T41"/>
              <a:gd fmla="*/ 150 w 249" name="T42"/>
              <a:gd fmla="*/ 0 h 250" name="T43"/>
              <a:gd fmla="*/ 230 w 249" name="T44"/>
              <a:gd fmla="*/ 20 h 250" name="T45"/>
              <a:gd fmla="*/ 160 w 249" name="T46"/>
              <a:gd fmla="*/ 90 h 250" name="T47"/>
              <a:gd fmla="*/ 230 w 249" name="T48"/>
              <a:gd fmla="*/ 20 h 250" name="T49"/>
              <a:gd fmla="*/ 150 w 249" name="T50"/>
              <a:gd fmla="*/ 140 h 250" name="T51"/>
              <a:gd fmla="*/ 240 w 249" name="T52"/>
              <a:gd fmla="*/ 140 h 250" name="T53"/>
              <a:gd fmla="*/ 249 w 249" name="T54"/>
              <a:gd fmla="*/ 150 h 250" name="T55"/>
              <a:gd fmla="*/ 240 w 249" name="T56"/>
              <a:gd fmla="*/ 250 h 250" name="T57"/>
              <a:gd fmla="*/ 150 w 249" name="T58"/>
              <a:gd fmla="*/ 250 h 250" name="T59"/>
              <a:gd fmla="*/ 140 w 249" name="T60"/>
              <a:gd fmla="*/ 240 h 250" name="T61"/>
              <a:gd fmla="*/ 150 w 249" name="T62"/>
              <a:gd fmla="*/ 140 h 250" name="T63"/>
              <a:gd fmla="*/ 230 w 249" name="T64"/>
              <a:gd fmla="*/ 160 h 250" name="T65"/>
              <a:gd fmla="*/ 160 w 249" name="T66"/>
              <a:gd fmla="*/ 230 h 250" name="T67"/>
              <a:gd fmla="*/ 230 w 249" name="T68"/>
              <a:gd fmla="*/ 160 h 250" name="T69"/>
              <a:gd fmla="*/ 80 w 249" name="T70"/>
              <a:gd fmla="*/ 31 h 250" name="T71"/>
              <a:gd fmla="*/ 30 w 249" name="T72"/>
              <a:gd fmla="*/ 31 h 250" name="T73"/>
              <a:gd fmla="*/ 30 w 249" name="T74"/>
              <a:gd fmla="*/ 80 h 250" name="T75"/>
              <a:gd fmla="*/ 55 w 249" name="T76"/>
              <a:gd fmla="*/ 90 h 250" name="T77"/>
              <a:gd fmla="*/ 80 w 249" name="T78"/>
              <a:gd fmla="*/ 80 h 250" name="T79"/>
              <a:gd fmla="*/ 80 w 249" name="T80"/>
              <a:gd fmla="*/ 31 h 250"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250" w="249">
                <a:moveTo>
                  <a:pt x="55" y="0"/>
                </a:moveTo>
                <a:cubicBezTo>
                  <a:pt x="85" y="0"/>
                  <a:pt x="110" y="25"/>
                  <a:pt x="110" y="55"/>
                </a:cubicBezTo>
                <a:cubicBezTo>
                  <a:pt x="110" y="70"/>
                  <a:pt x="104" y="84"/>
                  <a:pt x="94" y="94"/>
                </a:cubicBezTo>
                <a:cubicBezTo>
                  <a:pt x="94" y="94"/>
                  <a:pt x="94" y="94"/>
                  <a:pt x="94" y="94"/>
                </a:cubicBezTo>
                <a:cubicBezTo>
                  <a:pt x="84" y="104"/>
                  <a:pt x="70" y="110"/>
                  <a:pt x="55" y="110"/>
                </a:cubicBezTo>
                <a:cubicBezTo>
                  <a:pt x="40" y="110"/>
                  <a:pt x="26" y="104"/>
                  <a:pt x="16" y="94"/>
                </a:cubicBezTo>
                <a:cubicBezTo>
                  <a:pt x="16" y="93"/>
                  <a:pt x="16" y="93"/>
                  <a:pt x="16" y="93"/>
                </a:cubicBezTo>
                <a:cubicBezTo>
                  <a:pt x="6" y="84"/>
                  <a:pt x="0" y="70"/>
                  <a:pt x="0" y="55"/>
                </a:cubicBezTo>
                <a:cubicBezTo>
                  <a:pt x="0" y="40"/>
                  <a:pt x="6" y="26"/>
                  <a:pt x="16" y="16"/>
                </a:cubicBezTo>
                <a:cubicBezTo>
                  <a:pt x="26" y="7"/>
                  <a:pt x="40" y="0"/>
                  <a:pt x="55" y="0"/>
                </a:cubicBezTo>
                <a:close/>
                <a:moveTo>
                  <a:pt x="10" y="140"/>
                </a:moveTo>
                <a:cubicBezTo>
                  <a:pt x="10" y="140"/>
                  <a:pt x="10" y="140"/>
                  <a:pt x="10" y="140"/>
                </a:cubicBezTo>
                <a:cubicBezTo>
                  <a:pt x="10" y="140"/>
                  <a:pt x="10" y="140"/>
                  <a:pt x="10" y="140"/>
                </a:cubicBezTo>
                <a:cubicBezTo>
                  <a:pt x="100" y="140"/>
                  <a:pt x="100" y="140"/>
                  <a:pt x="100" y="140"/>
                </a:cubicBezTo>
                <a:cubicBezTo>
                  <a:pt x="105" y="140"/>
                  <a:pt x="110" y="144"/>
                  <a:pt x="110" y="150"/>
                </a:cubicBezTo>
                <a:cubicBezTo>
                  <a:pt x="110" y="150"/>
                  <a:pt x="110" y="150"/>
                  <a:pt x="110" y="150"/>
                </a:cubicBezTo>
                <a:cubicBezTo>
                  <a:pt x="110" y="240"/>
                  <a:pt x="110" y="240"/>
                  <a:pt x="110" y="240"/>
                </a:cubicBezTo>
                <a:cubicBezTo>
                  <a:pt x="110" y="245"/>
                  <a:pt x="105" y="250"/>
                  <a:pt x="100" y="250"/>
                </a:cubicBezTo>
                <a:cubicBezTo>
                  <a:pt x="100" y="250"/>
                  <a:pt x="100" y="250"/>
                  <a:pt x="100" y="250"/>
                </a:cubicBezTo>
                <a:cubicBezTo>
                  <a:pt x="10" y="250"/>
                  <a:pt x="10" y="250"/>
                  <a:pt x="10" y="250"/>
                </a:cubicBezTo>
                <a:cubicBezTo>
                  <a:pt x="5" y="250"/>
                  <a:pt x="0" y="245"/>
                  <a:pt x="0" y="240"/>
                </a:cubicBezTo>
                <a:cubicBezTo>
                  <a:pt x="0" y="240"/>
                  <a:pt x="0" y="240"/>
                  <a:pt x="0" y="240"/>
                </a:cubicBezTo>
                <a:cubicBezTo>
                  <a:pt x="0" y="150"/>
                  <a:pt x="0" y="150"/>
                  <a:pt x="0" y="150"/>
                </a:cubicBezTo>
                <a:cubicBezTo>
                  <a:pt x="0" y="144"/>
                  <a:pt x="5" y="140"/>
                  <a:pt x="10" y="140"/>
                </a:cubicBezTo>
                <a:close/>
                <a:moveTo>
                  <a:pt x="90" y="160"/>
                </a:moveTo>
                <a:cubicBezTo>
                  <a:pt x="90" y="160"/>
                  <a:pt x="90" y="160"/>
                  <a:pt x="90" y="160"/>
                </a:cubicBezTo>
                <a:cubicBezTo>
                  <a:pt x="20" y="160"/>
                  <a:pt x="20" y="160"/>
                  <a:pt x="20" y="160"/>
                </a:cubicBezTo>
                <a:cubicBezTo>
                  <a:pt x="20" y="230"/>
                  <a:pt x="20" y="230"/>
                  <a:pt x="20" y="230"/>
                </a:cubicBezTo>
                <a:cubicBezTo>
                  <a:pt x="90" y="230"/>
                  <a:pt x="90" y="230"/>
                  <a:pt x="90" y="230"/>
                </a:cubicBezTo>
                <a:cubicBezTo>
                  <a:pt x="90" y="160"/>
                  <a:pt x="90" y="160"/>
                  <a:pt x="90" y="160"/>
                </a:cubicBezTo>
                <a:close/>
                <a:moveTo>
                  <a:pt x="150" y="0"/>
                </a:moveTo>
                <a:cubicBezTo>
                  <a:pt x="150" y="0"/>
                  <a:pt x="150" y="0"/>
                  <a:pt x="150" y="0"/>
                </a:cubicBezTo>
                <a:cubicBezTo>
                  <a:pt x="150" y="0"/>
                  <a:pt x="150" y="0"/>
                  <a:pt x="150" y="0"/>
                </a:cubicBezTo>
                <a:cubicBezTo>
                  <a:pt x="240" y="0"/>
                  <a:pt x="240" y="0"/>
                  <a:pt x="240" y="0"/>
                </a:cubicBezTo>
                <a:cubicBezTo>
                  <a:pt x="245" y="0"/>
                  <a:pt x="249" y="5"/>
                  <a:pt x="249" y="10"/>
                </a:cubicBezTo>
                <a:cubicBezTo>
                  <a:pt x="249" y="11"/>
                  <a:pt x="249" y="11"/>
                  <a:pt x="249" y="11"/>
                </a:cubicBezTo>
                <a:cubicBezTo>
                  <a:pt x="249" y="100"/>
                  <a:pt x="249" y="100"/>
                  <a:pt x="249" y="100"/>
                </a:cubicBezTo>
                <a:cubicBezTo>
                  <a:pt x="249" y="106"/>
                  <a:pt x="245" y="110"/>
                  <a:pt x="240" y="110"/>
                </a:cubicBezTo>
                <a:cubicBezTo>
                  <a:pt x="239" y="110"/>
                  <a:pt x="239" y="110"/>
                  <a:pt x="239" y="110"/>
                </a:cubicBezTo>
                <a:cubicBezTo>
                  <a:pt x="150" y="110"/>
                  <a:pt x="150" y="110"/>
                  <a:pt x="150" y="110"/>
                </a:cubicBezTo>
                <a:cubicBezTo>
                  <a:pt x="144" y="110"/>
                  <a:pt x="140" y="106"/>
                  <a:pt x="140" y="100"/>
                </a:cubicBezTo>
                <a:cubicBezTo>
                  <a:pt x="140" y="100"/>
                  <a:pt x="140" y="100"/>
                  <a:pt x="140" y="100"/>
                </a:cubicBezTo>
                <a:cubicBezTo>
                  <a:pt x="140" y="10"/>
                  <a:pt x="140" y="10"/>
                  <a:pt x="140" y="10"/>
                </a:cubicBezTo>
                <a:cubicBezTo>
                  <a:pt x="140" y="5"/>
                  <a:pt x="144" y="0"/>
                  <a:pt x="150" y="0"/>
                </a:cubicBezTo>
                <a:close/>
                <a:moveTo>
                  <a:pt x="230" y="20"/>
                </a:moveTo>
                <a:cubicBezTo>
                  <a:pt x="230" y="20"/>
                  <a:pt x="230" y="20"/>
                  <a:pt x="230" y="20"/>
                </a:cubicBezTo>
                <a:cubicBezTo>
                  <a:pt x="160" y="20"/>
                  <a:pt x="160" y="20"/>
                  <a:pt x="160" y="20"/>
                </a:cubicBezTo>
                <a:cubicBezTo>
                  <a:pt x="160" y="90"/>
                  <a:pt x="160" y="90"/>
                  <a:pt x="160" y="90"/>
                </a:cubicBezTo>
                <a:cubicBezTo>
                  <a:pt x="230" y="90"/>
                  <a:pt x="230" y="90"/>
                  <a:pt x="230" y="90"/>
                </a:cubicBezTo>
                <a:cubicBezTo>
                  <a:pt x="230" y="20"/>
                  <a:pt x="230" y="20"/>
                  <a:pt x="230" y="20"/>
                </a:cubicBezTo>
                <a:close/>
                <a:moveTo>
                  <a:pt x="150" y="140"/>
                </a:moveTo>
                <a:cubicBezTo>
                  <a:pt x="150" y="140"/>
                  <a:pt x="150" y="140"/>
                  <a:pt x="150" y="140"/>
                </a:cubicBezTo>
                <a:cubicBezTo>
                  <a:pt x="150" y="140"/>
                  <a:pt x="150" y="140"/>
                  <a:pt x="150" y="140"/>
                </a:cubicBezTo>
                <a:cubicBezTo>
                  <a:pt x="240" y="140"/>
                  <a:pt x="240" y="140"/>
                  <a:pt x="240" y="140"/>
                </a:cubicBezTo>
                <a:cubicBezTo>
                  <a:pt x="245" y="140"/>
                  <a:pt x="249" y="144"/>
                  <a:pt x="249" y="150"/>
                </a:cubicBezTo>
                <a:cubicBezTo>
                  <a:pt x="249" y="150"/>
                  <a:pt x="249" y="150"/>
                  <a:pt x="249" y="150"/>
                </a:cubicBezTo>
                <a:cubicBezTo>
                  <a:pt x="249" y="240"/>
                  <a:pt x="249" y="240"/>
                  <a:pt x="249" y="240"/>
                </a:cubicBezTo>
                <a:cubicBezTo>
                  <a:pt x="249" y="245"/>
                  <a:pt x="245" y="250"/>
                  <a:pt x="240" y="250"/>
                </a:cubicBezTo>
                <a:cubicBezTo>
                  <a:pt x="239" y="250"/>
                  <a:pt x="239" y="250"/>
                  <a:pt x="239" y="250"/>
                </a:cubicBezTo>
                <a:cubicBezTo>
                  <a:pt x="150" y="250"/>
                  <a:pt x="150" y="250"/>
                  <a:pt x="150" y="250"/>
                </a:cubicBezTo>
                <a:cubicBezTo>
                  <a:pt x="144" y="250"/>
                  <a:pt x="140" y="245"/>
                  <a:pt x="140" y="240"/>
                </a:cubicBezTo>
                <a:cubicBezTo>
                  <a:pt x="140" y="240"/>
                  <a:pt x="140" y="240"/>
                  <a:pt x="140" y="240"/>
                </a:cubicBezTo>
                <a:cubicBezTo>
                  <a:pt x="140" y="150"/>
                  <a:pt x="140" y="150"/>
                  <a:pt x="140" y="150"/>
                </a:cubicBezTo>
                <a:cubicBezTo>
                  <a:pt x="140" y="144"/>
                  <a:pt x="144" y="140"/>
                  <a:pt x="150" y="140"/>
                </a:cubicBezTo>
                <a:close/>
                <a:moveTo>
                  <a:pt x="230" y="160"/>
                </a:moveTo>
                <a:cubicBezTo>
                  <a:pt x="230" y="160"/>
                  <a:pt x="230" y="160"/>
                  <a:pt x="230" y="160"/>
                </a:cubicBezTo>
                <a:cubicBezTo>
                  <a:pt x="160" y="160"/>
                  <a:pt x="160" y="160"/>
                  <a:pt x="160" y="160"/>
                </a:cubicBezTo>
                <a:cubicBezTo>
                  <a:pt x="160" y="230"/>
                  <a:pt x="160" y="230"/>
                  <a:pt x="160" y="230"/>
                </a:cubicBezTo>
                <a:cubicBezTo>
                  <a:pt x="230" y="230"/>
                  <a:pt x="230" y="230"/>
                  <a:pt x="230" y="230"/>
                </a:cubicBezTo>
                <a:cubicBezTo>
                  <a:pt x="230" y="160"/>
                  <a:pt x="230" y="160"/>
                  <a:pt x="230" y="160"/>
                </a:cubicBezTo>
                <a:close/>
                <a:moveTo>
                  <a:pt x="80" y="31"/>
                </a:moveTo>
                <a:cubicBezTo>
                  <a:pt x="80" y="31"/>
                  <a:pt x="80" y="31"/>
                  <a:pt x="80" y="31"/>
                </a:cubicBezTo>
                <a:cubicBezTo>
                  <a:pt x="73" y="24"/>
                  <a:pt x="65" y="20"/>
                  <a:pt x="55" y="20"/>
                </a:cubicBezTo>
                <a:cubicBezTo>
                  <a:pt x="45" y="20"/>
                  <a:pt x="37" y="24"/>
                  <a:pt x="30" y="31"/>
                </a:cubicBezTo>
                <a:cubicBezTo>
                  <a:pt x="24" y="37"/>
                  <a:pt x="20" y="46"/>
                  <a:pt x="20" y="55"/>
                </a:cubicBezTo>
                <a:cubicBezTo>
                  <a:pt x="20" y="65"/>
                  <a:pt x="24" y="73"/>
                  <a:pt x="30" y="80"/>
                </a:cubicBezTo>
                <a:cubicBezTo>
                  <a:pt x="30" y="80"/>
                  <a:pt x="30" y="80"/>
                  <a:pt x="30" y="80"/>
                </a:cubicBezTo>
                <a:cubicBezTo>
                  <a:pt x="37" y="86"/>
                  <a:pt x="45" y="90"/>
                  <a:pt x="55" y="90"/>
                </a:cubicBezTo>
                <a:cubicBezTo>
                  <a:pt x="65" y="90"/>
                  <a:pt x="73" y="86"/>
                  <a:pt x="80" y="80"/>
                </a:cubicBezTo>
                <a:cubicBezTo>
                  <a:pt x="80" y="80"/>
                  <a:pt x="80" y="80"/>
                  <a:pt x="80" y="80"/>
                </a:cubicBezTo>
                <a:cubicBezTo>
                  <a:pt x="86" y="74"/>
                  <a:pt x="90" y="65"/>
                  <a:pt x="90" y="55"/>
                </a:cubicBezTo>
                <a:cubicBezTo>
                  <a:pt x="90" y="46"/>
                  <a:pt x="86" y="37"/>
                  <a:pt x="80" y="31"/>
                </a:cubicBezTo>
                <a:cubicBezTo>
                  <a:pt x="80" y="31"/>
                  <a:pt x="80" y="31"/>
                  <a:pt x="80" y="31"/>
                </a:cubicBezTo>
                <a:close/>
              </a:path>
            </a:pathLst>
          </a:custGeom>
          <a:solidFill>
            <a:schemeClr val="tx1">
              <a:lumMod val="75000"/>
              <a:lumOff val="2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44" name="Freeform 7"/>
          <p:cNvSpPr>
            <a:spLocks noEditPoints="1"/>
          </p:cNvSpPr>
          <p:nvPr/>
        </p:nvSpPr>
        <p:spPr bwMode="auto">
          <a:xfrm>
            <a:off x="6989594" y="4015522"/>
            <a:ext cx="270142" cy="305622"/>
          </a:xfrm>
          <a:custGeom>
            <a:gdLst>
              <a:gd fmla="*/ 173 w 229" name="T0"/>
              <a:gd fmla="*/ 102 h 257" name="T1"/>
              <a:gd fmla="*/ 179 w 229" name="T2"/>
              <a:gd fmla="*/ 96 h 257" name="T3"/>
              <a:gd fmla="*/ 179 w 229" name="T4"/>
              <a:gd fmla="*/ 40 h 257" name="T5"/>
              <a:gd fmla="*/ 173 w 229" name="T6"/>
              <a:gd fmla="*/ 34 h 257" name="T7"/>
              <a:gd fmla="*/ 167 w 229" name="T8"/>
              <a:gd fmla="*/ 40 h 257" name="T9"/>
              <a:gd fmla="*/ 167 w 229" name="T10"/>
              <a:gd fmla="*/ 96 h 257" name="T11"/>
              <a:gd fmla="*/ 173 w 229" name="T12"/>
              <a:gd fmla="*/ 102 h 257" name="T13"/>
              <a:gd fmla="*/ 92 w 229" name="T14"/>
              <a:gd fmla="*/ 40 h 257" name="T15"/>
              <a:gd fmla="*/ 92 w 229" name="T16"/>
              <a:gd fmla="*/ 40 h 257" name="T17"/>
              <a:gd fmla="*/ 92 w 229" name="T18"/>
              <a:gd fmla="*/ 96 h 257" name="T19"/>
              <a:gd fmla="*/ 98 w 229" name="T20"/>
              <a:gd fmla="*/ 102 h 257" name="T21"/>
              <a:gd fmla="*/ 104 w 229" name="T22"/>
              <a:gd fmla="*/ 96 h 257" name="T23"/>
              <a:gd fmla="*/ 104 w 229" name="T24"/>
              <a:gd fmla="*/ 40 h 257" name="T25"/>
              <a:gd fmla="*/ 98 w 229" name="T26"/>
              <a:gd fmla="*/ 34 h 257" name="T27"/>
              <a:gd fmla="*/ 92 w 229" name="T28"/>
              <a:gd fmla="*/ 40 h 257" name="T29"/>
              <a:gd fmla="*/ 219 w 229" name="T30"/>
              <a:gd fmla="*/ 0 h 257" name="T31"/>
              <a:gd fmla="*/ 219 w 229" name="T32"/>
              <a:gd fmla="*/ 0 h 257" name="T33"/>
              <a:gd fmla="*/ 92 w 229" name="T34"/>
              <a:gd fmla="*/ 0 h 257" name="T35"/>
              <a:gd fmla="*/ 85 w 229" name="T36"/>
              <a:gd fmla="*/ 2 h 257" name="T37"/>
              <a:gd fmla="*/ 3 w 229" name="T38"/>
              <a:gd fmla="*/ 84 h 257" name="T39"/>
              <a:gd fmla="*/ 0 w 229" name="T40"/>
              <a:gd fmla="*/ 91 h 257" name="T41"/>
              <a:gd fmla="*/ 0 w 229" name="T42"/>
              <a:gd fmla="*/ 247 h 257" name="T43"/>
              <a:gd fmla="*/ 10 w 229" name="T44"/>
              <a:gd fmla="*/ 257 h 257" name="T45"/>
              <a:gd fmla="*/ 219 w 229" name="T46"/>
              <a:gd fmla="*/ 257 h 257" name="T47"/>
              <a:gd fmla="*/ 229 w 229" name="T48"/>
              <a:gd fmla="*/ 247 h 257" name="T49"/>
              <a:gd fmla="*/ 229 w 229" name="T50"/>
              <a:gd fmla="*/ 9 h 257" name="T51"/>
              <a:gd fmla="*/ 219 w 229" name="T52"/>
              <a:gd fmla="*/ 0 h 257" name="T53"/>
              <a:gd fmla="*/ 210 w 229" name="T54"/>
              <a:gd fmla="*/ 237 h 257" name="T55"/>
              <a:gd fmla="*/ 210 w 229" name="T56"/>
              <a:gd fmla="*/ 237 h 257" name="T57"/>
              <a:gd fmla="*/ 20 w 229" name="T58"/>
              <a:gd fmla="*/ 237 h 257" name="T59"/>
              <a:gd fmla="*/ 20 w 229" name="T60"/>
              <a:gd fmla="*/ 95 h 257" name="T61"/>
              <a:gd fmla="*/ 96 w 229" name="T62"/>
              <a:gd fmla="*/ 19 h 257" name="T63"/>
              <a:gd fmla="*/ 210 w 229" name="T64"/>
              <a:gd fmla="*/ 19 h 257" name="T65"/>
              <a:gd fmla="*/ 210 w 229" name="T66"/>
              <a:gd fmla="*/ 237 h 257" name="T67"/>
              <a:gd fmla="*/ 135 w 229" name="T68"/>
              <a:gd fmla="*/ 102 h 257" name="T69"/>
              <a:gd fmla="*/ 135 w 229" name="T70"/>
              <a:gd fmla="*/ 102 h 257" name="T71"/>
              <a:gd fmla="*/ 141 w 229" name="T72"/>
              <a:gd fmla="*/ 96 h 257" name="T73"/>
              <a:gd fmla="*/ 141 w 229" name="T74"/>
              <a:gd fmla="*/ 40 h 257" name="T75"/>
              <a:gd fmla="*/ 135 w 229" name="T76"/>
              <a:gd fmla="*/ 34 h 257" name="T77"/>
              <a:gd fmla="*/ 129 w 229" name="T78"/>
              <a:gd fmla="*/ 40 h 257" name="T79"/>
              <a:gd fmla="*/ 129 w 229" name="T80"/>
              <a:gd fmla="*/ 96 h 257" name="T81"/>
              <a:gd fmla="*/ 135 w 229" name="T82"/>
              <a:gd fmla="*/ 102 h 257" name="T83"/>
              <a:gd fmla="*/ 173 w 229" name="T84"/>
              <a:gd fmla="*/ 134 h 257" name="T85"/>
              <a:gd fmla="*/ 173 w 229" name="T86"/>
              <a:gd fmla="*/ 134 h 257" name="T87"/>
              <a:gd fmla="*/ 56 w 229" name="T88"/>
              <a:gd fmla="*/ 134 h 257" name="T89"/>
              <a:gd fmla="*/ 50 w 229" name="T90"/>
              <a:gd fmla="*/ 140 h 257" name="T91"/>
              <a:gd fmla="*/ 50 w 229" name="T92"/>
              <a:gd fmla="*/ 211 h 257" name="T93"/>
              <a:gd fmla="*/ 56 w 229" name="T94"/>
              <a:gd fmla="*/ 217 h 257" name="T95"/>
              <a:gd fmla="*/ 173 w 229" name="T96"/>
              <a:gd fmla="*/ 217 h 257" name="T97"/>
              <a:gd fmla="*/ 179 w 229" name="T98"/>
              <a:gd fmla="*/ 211 h 257" name="T99"/>
              <a:gd fmla="*/ 179 w 229" name="T100"/>
              <a:gd fmla="*/ 140 h 257" name="T101"/>
              <a:gd fmla="*/ 173 w 229" name="T102"/>
              <a:gd fmla="*/ 134 h 257" name="T103"/>
              <a:gd fmla="*/ 167 w 229" name="T104"/>
              <a:gd fmla="*/ 205 h 257" name="T105"/>
              <a:gd fmla="*/ 167 w 229" name="T106"/>
              <a:gd fmla="*/ 205 h 257" name="T107"/>
              <a:gd fmla="*/ 62 w 229" name="T108"/>
              <a:gd fmla="*/ 205 h 257" name="T109"/>
              <a:gd fmla="*/ 62 w 229" name="T110"/>
              <a:gd fmla="*/ 146 h 257" name="T111"/>
              <a:gd fmla="*/ 167 w 229" name="T112"/>
              <a:gd fmla="*/ 146 h 257" name="T113"/>
              <a:gd fmla="*/ 167 w 229" name="T114"/>
              <a:gd fmla="*/ 205 h 257"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257" w="229">
                <a:moveTo>
                  <a:pt x="173" y="102"/>
                </a:moveTo>
                <a:cubicBezTo>
                  <a:pt x="176" y="102"/>
                  <a:pt x="179" y="100"/>
                  <a:pt x="179" y="96"/>
                </a:cubicBezTo>
                <a:cubicBezTo>
                  <a:pt x="179" y="40"/>
                  <a:pt x="179" y="40"/>
                  <a:pt x="179" y="40"/>
                </a:cubicBezTo>
                <a:cubicBezTo>
                  <a:pt x="179" y="36"/>
                  <a:pt x="176" y="34"/>
                  <a:pt x="173" y="34"/>
                </a:cubicBezTo>
                <a:cubicBezTo>
                  <a:pt x="169" y="34"/>
                  <a:pt x="167" y="36"/>
                  <a:pt x="167" y="40"/>
                </a:cubicBezTo>
                <a:cubicBezTo>
                  <a:pt x="167" y="96"/>
                  <a:pt x="167" y="96"/>
                  <a:pt x="167" y="96"/>
                </a:cubicBezTo>
                <a:cubicBezTo>
                  <a:pt x="167" y="100"/>
                  <a:pt x="169" y="102"/>
                  <a:pt x="173" y="102"/>
                </a:cubicBezTo>
                <a:close/>
                <a:moveTo>
                  <a:pt x="92" y="40"/>
                </a:moveTo>
                <a:cubicBezTo>
                  <a:pt x="92" y="40"/>
                  <a:pt x="92" y="40"/>
                  <a:pt x="92" y="40"/>
                </a:cubicBezTo>
                <a:cubicBezTo>
                  <a:pt x="92" y="96"/>
                  <a:pt x="92" y="96"/>
                  <a:pt x="92" y="96"/>
                </a:cubicBezTo>
                <a:cubicBezTo>
                  <a:pt x="92" y="100"/>
                  <a:pt x="95" y="102"/>
                  <a:pt x="98" y="102"/>
                </a:cubicBezTo>
                <a:cubicBezTo>
                  <a:pt x="101" y="102"/>
                  <a:pt x="104" y="100"/>
                  <a:pt x="104" y="96"/>
                </a:cubicBezTo>
                <a:cubicBezTo>
                  <a:pt x="104" y="40"/>
                  <a:pt x="104" y="40"/>
                  <a:pt x="104" y="40"/>
                </a:cubicBezTo>
                <a:cubicBezTo>
                  <a:pt x="104" y="36"/>
                  <a:pt x="101" y="34"/>
                  <a:pt x="98" y="34"/>
                </a:cubicBezTo>
                <a:cubicBezTo>
                  <a:pt x="95" y="34"/>
                  <a:pt x="92" y="36"/>
                  <a:pt x="92" y="40"/>
                </a:cubicBezTo>
                <a:close/>
                <a:moveTo>
                  <a:pt x="219" y="0"/>
                </a:moveTo>
                <a:cubicBezTo>
                  <a:pt x="219" y="0"/>
                  <a:pt x="219" y="0"/>
                  <a:pt x="219" y="0"/>
                </a:cubicBezTo>
                <a:cubicBezTo>
                  <a:pt x="92" y="0"/>
                  <a:pt x="92" y="0"/>
                  <a:pt x="92" y="0"/>
                </a:cubicBezTo>
                <a:cubicBezTo>
                  <a:pt x="89" y="0"/>
                  <a:pt x="87" y="0"/>
                  <a:pt x="85" y="2"/>
                </a:cubicBezTo>
                <a:cubicBezTo>
                  <a:pt x="3" y="84"/>
                  <a:pt x="3" y="84"/>
                  <a:pt x="3" y="84"/>
                </a:cubicBezTo>
                <a:cubicBezTo>
                  <a:pt x="1" y="86"/>
                  <a:pt x="0" y="89"/>
                  <a:pt x="0" y="91"/>
                </a:cubicBezTo>
                <a:cubicBezTo>
                  <a:pt x="0" y="247"/>
                  <a:pt x="0" y="247"/>
                  <a:pt x="0" y="247"/>
                </a:cubicBezTo>
                <a:cubicBezTo>
                  <a:pt x="0" y="252"/>
                  <a:pt x="4" y="257"/>
                  <a:pt x="10" y="257"/>
                </a:cubicBezTo>
                <a:cubicBezTo>
                  <a:pt x="219" y="257"/>
                  <a:pt x="219" y="257"/>
                  <a:pt x="219" y="257"/>
                </a:cubicBezTo>
                <a:cubicBezTo>
                  <a:pt x="225" y="257"/>
                  <a:pt x="229" y="252"/>
                  <a:pt x="229" y="247"/>
                </a:cubicBezTo>
                <a:cubicBezTo>
                  <a:pt x="229" y="9"/>
                  <a:pt x="229" y="9"/>
                  <a:pt x="229" y="9"/>
                </a:cubicBezTo>
                <a:cubicBezTo>
                  <a:pt x="229" y="4"/>
                  <a:pt x="225" y="0"/>
                  <a:pt x="219" y="0"/>
                </a:cubicBezTo>
                <a:close/>
                <a:moveTo>
                  <a:pt x="210" y="237"/>
                </a:moveTo>
                <a:cubicBezTo>
                  <a:pt x="210" y="237"/>
                  <a:pt x="210" y="237"/>
                  <a:pt x="210" y="237"/>
                </a:cubicBezTo>
                <a:cubicBezTo>
                  <a:pt x="20" y="237"/>
                  <a:pt x="20" y="237"/>
                  <a:pt x="20" y="237"/>
                </a:cubicBezTo>
                <a:cubicBezTo>
                  <a:pt x="20" y="95"/>
                  <a:pt x="20" y="95"/>
                  <a:pt x="20" y="95"/>
                </a:cubicBezTo>
                <a:cubicBezTo>
                  <a:pt x="96" y="19"/>
                  <a:pt x="96" y="19"/>
                  <a:pt x="96" y="19"/>
                </a:cubicBezTo>
                <a:cubicBezTo>
                  <a:pt x="210" y="19"/>
                  <a:pt x="210" y="19"/>
                  <a:pt x="210" y="19"/>
                </a:cubicBezTo>
                <a:cubicBezTo>
                  <a:pt x="210" y="237"/>
                  <a:pt x="210" y="237"/>
                  <a:pt x="210" y="237"/>
                </a:cubicBezTo>
                <a:close/>
                <a:moveTo>
                  <a:pt x="135" y="102"/>
                </a:moveTo>
                <a:cubicBezTo>
                  <a:pt x="135" y="102"/>
                  <a:pt x="135" y="102"/>
                  <a:pt x="135" y="102"/>
                </a:cubicBezTo>
                <a:cubicBezTo>
                  <a:pt x="138" y="102"/>
                  <a:pt x="141" y="100"/>
                  <a:pt x="141" y="96"/>
                </a:cubicBezTo>
                <a:cubicBezTo>
                  <a:pt x="141" y="40"/>
                  <a:pt x="141" y="40"/>
                  <a:pt x="141" y="40"/>
                </a:cubicBezTo>
                <a:cubicBezTo>
                  <a:pt x="141" y="36"/>
                  <a:pt x="138" y="34"/>
                  <a:pt x="135" y="34"/>
                </a:cubicBezTo>
                <a:cubicBezTo>
                  <a:pt x="132" y="34"/>
                  <a:pt x="129" y="36"/>
                  <a:pt x="129" y="40"/>
                </a:cubicBezTo>
                <a:cubicBezTo>
                  <a:pt x="129" y="96"/>
                  <a:pt x="129" y="96"/>
                  <a:pt x="129" y="96"/>
                </a:cubicBezTo>
                <a:cubicBezTo>
                  <a:pt x="129" y="100"/>
                  <a:pt x="132" y="102"/>
                  <a:pt x="135" y="102"/>
                </a:cubicBezTo>
                <a:close/>
                <a:moveTo>
                  <a:pt x="173" y="134"/>
                </a:moveTo>
                <a:cubicBezTo>
                  <a:pt x="173" y="134"/>
                  <a:pt x="173" y="134"/>
                  <a:pt x="173" y="134"/>
                </a:cubicBezTo>
                <a:cubicBezTo>
                  <a:pt x="56" y="134"/>
                  <a:pt x="56" y="134"/>
                  <a:pt x="56" y="134"/>
                </a:cubicBezTo>
                <a:cubicBezTo>
                  <a:pt x="53" y="134"/>
                  <a:pt x="50" y="137"/>
                  <a:pt x="50" y="140"/>
                </a:cubicBezTo>
                <a:cubicBezTo>
                  <a:pt x="50" y="211"/>
                  <a:pt x="50" y="211"/>
                  <a:pt x="50" y="211"/>
                </a:cubicBezTo>
                <a:cubicBezTo>
                  <a:pt x="50" y="214"/>
                  <a:pt x="53" y="217"/>
                  <a:pt x="56" y="217"/>
                </a:cubicBezTo>
                <a:cubicBezTo>
                  <a:pt x="173" y="217"/>
                  <a:pt x="173" y="217"/>
                  <a:pt x="173" y="217"/>
                </a:cubicBezTo>
                <a:cubicBezTo>
                  <a:pt x="177" y="217"/>
                  <a:pt x="179" y="214"/>
                  <a:pt x="179" y="211"/>
                </a:cubicBezTo>
                <a:cubicBezTo>
                  <a:pt x="179" y="140"/>
                  <a:pt x="179" y="140"/>
                  <a:pt x="179" y="140"/>
                </a:cubicBezTo>
                <a:cubicBezTo>
                  <a:pt x="179" y="137"/>
                  <a:pt x="177" y="134"/>
                  <a:pt x="173" y="134"/>
                </a:cubicBezTo>
                <a:close/>
                <a:moveTo>
                  <a:pt x="167" y="205"/>
                </a:moveTo>
                <a:cubicBezTo>
                  <a:pt x="167" y="205"/>
                  <a:pt x="167" y="205"/>
                  <a:pt x="167" y="205"/>
                </a:cubicBezTo>
                <a:cubicBezTo>
                  <a:pt x="62" y="205"/>
                  <a:pt x="62" y="205"/>
                  <a:pt x="62" y="205"/>
                </a:cubicBezTo>
                <a:cubicBezTo>
                  <a:pt x="62" y="146"/>
                  <a:pt x="62" y="146"/>
                  <a:pt x="62" y="146"/>
                </a:cubicBezTo>
                <a:cubicBezTo>
                  <a:pt x="167" y="146"/>
                  <a:pt x="167" y="146"/>
                  <a:pt x="167" y="146"/>
                </a:cubicBezTo>
                <a:cubicBezTo>
                  <a:pt x="167" y="205"/>
                  <a:pt x="167" y="205"/>
                  <a:pt x="167" y="205"/>
                </a:cubicBezTo>
                <a:close/>
              </a:path>
            </a:pathLst>
          </a:custGeom>
          <a:solidFill>
            <a:schemeClr val="tx1">
              <a:lumMod val="75000"/>
              <a:lumOff val="2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45" name="文本框 44"/>
          <p:cNvSpPr txBox="1"/>
          <p:nvPr/>
        </p:nvSpPr>
        <p:spPr>
          <a:xfrm>
            <a:off x="876510" y="4497898"/>
            <a:ext cx="1678875" cy="365760"/>
          </a:xfrm>
          <a:prstGeom prst="rect">
            <a:avLst/>
          </a:prstGeom>
          <a:noFill/>
        </p:spPr>
        <p:txBody>
          <a:bodyPr rtlCol="0" wrap="none">
            <a:spAutoFit/>
          </a:bodyPr>
          <a:lstStyle/>
          <a:p>
            <a:pPr algn="r"/>
            <a:r>
              <a:rPr altLang="zh-CN" lang="en-US">
                <a:solidFill>
                  <a:schemeClr val="tx1">
                    <a:lumMod val="75000"/>
                    <a:lumOff val="25000"/>
                  </a:schemeClr>
                </a:solidFill>
              </a:rPr>
              <a:t>ADD YOUR TEXT</a:t>
            </a:r>
          </a:p>
        </p:txBody>
      </p:sp>
      <p:sp>
        <p:nvSpPr>
          <p:cNvPr id="46" name="文本框 45"/>
          <p:cNvSpPr txBox="1"/>
          <p:nvPr/>
        </p:nvSpPr>
        <p:spPr>
          <a:xfrm>
            <a:off x="3465760" y="4497898"/>
            <a:ext cx="1678875" cy="365760"/>
          </a:xfrm>
          <a:prstGeom prst="rect">
            <a:avLst/>
          </a:prstGeom>
          <a:noFill/>
        </p:spPr>
        <p:txBody>
          <a:bodyPr rtlCol="0" wrap="none">
            <a:spAutoFit/>
          </a:bodyPr>
          <a:lstStyle/>
          <a:p>
            <a:pPr algn="r"/>
            <a:r>
              <a:rPr altLang="zh-CN" lang="en-US">
                <a:solidFill>
                  <a:schemeClr val="tx1">
                    <a:lumMod val="75000"/>
                    <a:lumOff val="25000"/>
                  </a:schemeClr>
                </a:solidFill>
              </a:rPr>
              <a:t>ADD YOUR TEXT</a:t>
            </a:r>
          </a:p>
        </p:txBody>
      </p:sp>
      <p:sp>
        <p:nvSpPr>
          <p:cNvPr id="47" name="文本框 46"/>
          <p:cNvSpPr txBox="1"/>
          <p:nvPr/>
        </p:nvSpPr>
        <p:spPr>
          <a:xfrm>
            <a:off x="6055011" y="4497898"/>
            <a:ext cx="1678875" cy="365760"/>
          </a:xfrm>
          <a:prstGeom prst="rect">
            <a:avLst/>
          </a:prstGeom>
          <a:noFill/>
        </p:spPr>
        <p:txBody>
          <a:bodyPr rtlCol="0" wrap="none">
            <a:spAutoFit/>
          </a:bodyPr>
          <a:lstStyle/>
          <a:p>
            <a:pPr algn="r"/>
            <a:r>
              <a:rPr altLang="zh-CN" lang="en-US">
                <a:solidFill>
                  <a:schemeClr val="tx1">
                    <a:lumMod val="75000"/>
                    <a:lumOff val="25000"/>
                  </a:schemeClr>
                </a:solidFill>
              </a:rPr>
              <a:t>ADD YOUR TEXT</a:t>
            </a:r>
          </a:p>
        </p:txBody>
      </p:sp>
    </p:spTree>
    <p:extLst>
      <p:ext uri="{BB962C8B-B14F-4D97-AF65-F5344CB8AC3E}">
        <p14:creationId val="3054156064"/>
      </p:ext>
    </p:extLst>
  </p:cSld>
  <p:clrMapOvr>
    <a:masterClrMapping/>
  </p:clrMapOvr>
  <mc:AlternateContent>
    <mc:Choice Requires="p14">
      <p:transition p14:dur="700" spd="med">
        <p:fade/>
      </p:transition>
    </mc:Choice>
    <mc:Fallback>
      <p:transition spd="med">
        <p:fade/>
      </p:transition>
    </mc:Fallback>
  </mc:AlternateConten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文本框 2"/>
          <p:cNvSpPr txBox="1"/>
          <p:nvPr/>
        </p:nvSpPr>
        <p:spPr>
          <a:xfrm>
            <a:off x="172341" y="362133"/>
            <a:ext cx="4268956" cy="457200"/>
          </a:xfrm>
          <a:prstGeom prst="rect">
            <a:avLst/>
          </a:prstGeom>
          <a:noFill/>
        </p:spPr>
        <p:txBody>
          <a:bodyPr rtlCol="0"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zh-CN" b="1" lang="en-US" sz="2400">
                <a:solidFill>
                  <a:schemeClr val="tx1">
                    <a:lumMod val="75000"/>
                    <a:lumOff val="25000"/>
                  </a:schemeClr>
                </a:solidFill>
                <a:ea typeface="+mj-ea"/>
              </a:rPr>
              <a:t>BUSINESS POWERPOINT DESIGN</a:t>
            </a:r>
          </a:p>
        </p:txBody>
      </p:sp>
      <p:sp>
        <p:nvSpPr>
          <p:cNvPr id="4" name="矩形 3"/>
          <p:cNvSpPr/>
          <p:nvPr/>
        </p:nvSpPr>
        <p:spPr>
          <a:xfrm>
            <a:off x="172341" y="692993"/>
            <a:ext cx="3326763" cy="259080"/>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zh-CN" lang="en-US" sz="1100">
                <a:solidFill>
                  <a:schemeClr val="bg1">
                    <a:lumMod val="65000"/>
                  </a:schemeClr>
                </a:solidFill>
                <a:ea typeface="+mj-ea"/>
                <a:cs charset="0" panose="020b0402040204020203" pitchFamily="34" typeface="Segoe UI Semilight"/>
              </a:rPr>
              <a:t>DIAM NONUMMY NIBH EUISMOD TINCIDUNT LAOREET</a:t>
            </a:r>
          </a:p>
        </p:txBody>
      </p:sp>
      <p:pic>
        <p:nvPicPr>
          <p:cNvPr id="17" name="图片占位符 16">
            <a:hlinkClick r:id="rId3"/>
          </p:cNvPr>
          <p:cNvPicPr>
            <a:picLocks noChangeAspect="1" noGrp="1"/>
          </p:cNvPicPr>
          <p:nvPr>
            <p:ph idx="10" sz="quarter" type="pic"/>
          </p:nvPr>
        </p:nvPicPr>
        <p:blipFill>
          <a:blip r:embed="rId2">
            <a:extLst>
              <a:ext uri="{28A0092B-C50C-407E-A947-70E740481C1C}">
                <a14:useLocalDpi val="0"/>
              </a:ext>
            </a:extLst>
          </a:blip>
          <a:srcRect l="12509" r="12509"/>
          <a:stretch>
            <a:fillRect/>
          </a:stretch>
        </p:blipFill>
        <p:spPr/>
      </p:pic>
      <p:sp>
        <p:nvSpPr>
          <p:cNvPr id="20" name="任意多边形: 形状 19"/>
          <p:cNvSpPr/>
          <p:nvPr/>
        </p:nvSpPr>
        <p:spPr>
          <a:xfrm>
            <a:off x="5519919" y="2679820"/>
            <a:ext cx="6805607" cy="1969054"/>
          </a:xfrm>
          <a:custGeom>
            <a:gdLst>
              <a:gd fmla="*/ 1010607 w 6049958" name="connsiteX0"/>
              <a:gd fmla="*/ 0 h 1750423" name="connsiteY0"/>
              <a:gd fmla="*/ 6049958 w 6049958" name="connsiteX1"/>
              <a:gd fmla="*/ 0 h 1750423" name="connsiteY1"/>
              <a:gd fmla="*/ 5039351 w 6049958" name="connsiteX2"/>
              <a:gd fmla="*/ 1750423 h 1750423" name="connsiteY2"/>
              <a:gd fmla="*/ 0 w 6049958" name="connsiteX3"/>
              <a:gd fmla="*/ 1750423 h 1750423" name="connsiteY3"/>
            </a:gdLst>
            <a:cxnLst>
              <a:cxn ang="0">
                <a:pos x="connsiteX0" y="connsiteY0"/>
              </a:cxn>
              <a:cxn ang="0">
                <a:pos x="connsiteX1" y="connsiteY1"/>
              </a:cxn>
              <a:cxn ang="0">
                <a:pos x="connsiteX2" y="connsiteY2"/>
              </a:cxn>
              <a:cxn ang="0">
                <a:pos x="connsiteX3" y="connsiteY3"/>
              </a:cxn>
            </a:cxnLst>
            <a:rect b="b" l="l" r="r" t="t"/>
            <a:pathLst>
              <a:path h="1750422" w="6049958">
                <a:moveTo>
                  <a:pt x="1010607" y="0"/>
                </a:moveTo>
                <a:lnTo>
                  <a:pt x="6049958" y="0"/>
                </a:lnTo>
                <a:lnTo>
                  <a:pt x="5039351" y="1750423"/>
                </a:lnTo>
                <a:lnTo>
                  <a:pt x="0" y="1750423"/>
                </a:lnTo>
                <a:close/>
              </a:path>
            </a:pathLst>
          </a:custGeom>
          <a:solidFill>
            <a:schemeClr val="tx1">
              <a:lumMod val="75000"/>
              <a:lumOff val="2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Freeform 5"/>
          <p:cNvSpPr>
            <a:spLocks noEditPoints="1"/>
          </p:cNvSpPr>
          <p:nvPr/>
        </p:nvSpPr>
        <p:spPr bwMode="auto">
          <a:xfrm>
            <a:off x="406500" y="4911908"/>
            <a:ext cx="484348" cy="486495"/>
          </a:xfrm>
          <a:custGeom>
            <a:gdLst>
              <a:gd fmla="*/ 191 w 238" name="T0"/>
              <a:gd fmla="*/ 177 h 237" name="T1"/>
              <a:gd fmla="*/ 216 w 238" name="T2"/>
              <a:gd fmla="*/ 108 h 237" name="T3"/>
              <a:gd fmla="*/ 208 w 238" name="T4"/>
              <a:gd fmla="*/ 66 h 237" name="T5"/>
              <a:gd fmla="*/ 184 w 238" name="T6"/>
              <a:gd fmla="*/ 32 h 237" name="T7"/>
              <a:gd fmla="*/ 149 w 238" name="T8"/>
              <a:gd fmla="*/ 8 h 237" name="T9"/>
              <a:gd fmla="*/ 32 w 238" name="T10"/>
              <a:gd fmla="*/ 32 h 237" name="T11"/>
              <a:gd fmla="*/ 0 w 238" name="T12"/>
              <a:gd fmla="*/ 108 h 237" name="T13"/>
              <a:gd fmla="*/ 9 w 238" name="T14"/>
              <a:gd fmla="*/ 149 h 237" name="T15"/>
              <a:gd fmla="*/ 32 w 238" name="T16"/>
              <a:gd fmla="*/ 184 h 237" name="T17"/>
              <a:gd fmla="*/ 108 w 238" name="T18"/>
              <a:gd fmla="*/ 215 h 237" name="T19"/>
              <a:gd fmla="*/ 177 w 238" name="T20"/>
              <a:gd fmla="*/ 191 h 237" name="T21"/>
              <a:gd fmla="*/ 234 w 238" name="T22"/>
              <a:gd fmla="*/ 233 h 237" name="T23"/>
              <a:gd fmla="*/ 170 w 238" name="T24"/>
              <a:gd fmla="*/ 170 h 237" name="T25"/>
              <a:gd fmla="*/ 170 w 238" name="T26"/>
              <a:gd fmla="*/ 170 h 237" name="T27"/>
              <a:gd fmla="*/ 142 w 238" name="T28"/>
              <a:gd fmla="*/ 189 h 237" name="T29"/>
              <a:gd fmla="*/ 74 w 238" name="T30"/>
              <a:gd fmla="*/ 189 h 237" name="T31"/>
              <a:gd fmla="*/ 46 w 238" name="T32"/>
              <a:gd fmla="*/ 170 h 237" name="T33"/>
              <a:gd fmla="*/ 27 w 238" name="T34"/>
              <a:gd fmla="*/ 141 h 237" name="T35"/>
              <a:gd fmla="*/ 27 w 238" name="T36"/>
              <a:gd fmla="*/ 74 h 237" name="T37"/>
              <a:gd fmla="*/ 108 w 238" name="T38"/>
              <a:gd fmla="*/ 20 h 237" name="T39"/>
              <a:gd fmla="*/ 142 w 238" name="T40"/>
              <a:gd fmla="*/ 26 h 237" name="T41"/>
              <a:gd fmla="*/ 171 w 238" name="T42"/>
              <a:gd fmla="*/ 46 h 237" name="T43"/>
              <a:gd fmla="*/ 190 w 238" name="T44"/>
              <a:gd fmla="*/ 74 h 237" name="T45"/>
              <a:gd fmla="*/ 189 w 238" name="T46"/>
              <a:gd fmla="*/ 141 h 237" name="T47"/>
              <a:gd fmla="*/ 81 w 238" name="T48"/>
              <a:gd fmla="*/ 44 h 237" name="T49"/>
              <a:gd fmla="*/ 69 w 238" name="T50"/>
              <a:gd fmla="*/ 50 h 237" name="T51"/>
              <a:gd fmla="*/ 59 w 238" name="T52"/>
              <a:gd fmla="*/ 58 h 237" name="T53"/>
              <a:gd fmla="*/ 50 w 238" name="T54"/>
              <a:gd fmla="*/ 69 h 237" name="T55"/>
              <a:gd fmla="*/ 44 w 238" name="T56"/>
              <a:gd fmla="*/ 81 h 237" name="T57"/>
              <a:gd fmla="*/ 55 w 238" name="T58"/>
              <a:gd fmla="*/ 85 h 237" name="T59"/>
              <a:gd fmla="*/ 67 w 238" name="T60"/>
              <a:gd fmla="*/ 67 h 237" name="T61"/>
              <a:gd fmla="*/ 86 w 238" name="T62"/>
              <a:gd fmla="*/ 54 h 237" name="T63"/>
              <a:gd fmla="*/ 81 w 238" name="T64"/>
              <a:gd fmla="*/ 44 h 237" name="T65"/>
              <a:gd fmla="*/ 172 w 238" name="T66"/>
              <a:gd fmla="*/ 102 h 237" name="T67"/>
              <a:gd fmla="*/ 162 w 238" name="T68"/>
              <a:gd fmla="*/ 130 h 237" name="T69"/>
              <a:gd fmla="*/ 149 w 238" name="T70"/>
              <a:gd fmla="*/ 149 h 237" name="T71"/>
              <a:gd fmla="*/ 108 w 238" name="T72"/>
              <a:gd fmla="*/ 166 h 237" name="T73"/>
              <a:gd fmla="*/ 108 w 238" name="T74"/>
              <a:gd fmla="*/ 177 h 237" name="T75"/>
              <a:gd fmla="*/ 157 w 238" name="T76"/>
              <a:gd fmla="*/ 157 h 237" name="T77"/>
              <a:gd fmla="*/ 172 w 238" name="T78"/>
              <a:gd fmla="*/ 134 h 237" name="T79"/>
              <a:gd fmla="*/ 172 w 238" name="T80"/>
              <a:gd fmla="*/ 102 h 237"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236" w="238">
                <a:moveTo>
                  <a:pt x="234" y="219"/>
                </a:moveTo>
                <a:cubicBezTo>
                  <a:pt x="191" y="177"/>
                  <a:pt x="191" y="177"/>
                  <a:pt x="191" y="177"/>
                </a:cubicBezTo>
                <a:cubicBezTo>
                  <a:pt x="198" y="168"/>
                  <a:pt x="203" y="159"/>
                  <a:pt x="208" y="149"/>
                </a:cubicBezTo>
                <a:cubicBezTo>
                  <a:pt x="213" y="136"/>
                  <a:pt x="216" y="122"/>
                  <a:pt x="216" y="108"/>
                </a:cubicBezTo>
                <a:cubicBezTo>
                  <a:pt x="216" y="93"/>
                  <a:pt x="213" y="80"/>
                  <a:pt x="208" y="67"/>
                </a:cubicBezTo>
                <a:cubicBezTo>
                  <a:pt x="208" y="66"/>
                  <a:pt x="208" y="66"/>
                  <a:pt x="208" y="66"/>
                </a:cubicBezTo>
                <a:cubicBezTo>
                  <a:pt x="202" y="53"/>
                  <a:pt x="194" y="42"/>
                  <a:pt x="185" y="32"/>
                </a:cubicBezTo>
                <a:cubicBezTo>
                  <a:pt x="184" y="32"/>
                  <a:pt x="184" y="32"/>
                  <a:pt x="184" y="32"/>
                </a:cubicBezTo>
                <a:cubicBezTo>
                  <a:pt x="174" y="22"/>
                  <a:pt x="162" y="14"/>
                  <a:pt x="149" y="8"/>
                </a:cubicBezTo>
                <a:cubicBezTo>
                  <a:pt x="149" y="8"/>
                  <a:pt x="149" y="8"/>
                  <a:pt x="149" y="8"/>
                </a:cubicBezTo>
                <a:cubicBezTo>
                  <a:pt x="137" y="3"/>
                  <a:pt x="123" y="0"/>
                  <a:pt x="108" y="0"/>
                </a:cubicBezTo>
                <a:cubicBezTo>
                  <a:pt x="78" y="0"/>
                  <a:pt x="51" y="12"/>
                  <a:pt x="32" y="32"/>
                </a:cubicBezTo>
                <a:cubicBezTo>
                  <a:pt x="22" y="41"/>
                  <a:pt x="14" y="53"/>
                  <a:pt x="9" y="67"/>
                </a:cubicBezTo>
                <a:cubicBezTo>
                  <a:pt x="3" y="79"/>
                  <a:pt x="0" y="93"/>
                  <a:pt x="0" y="108"/>
                </a:cubicBezTo>
                <a:cubicBezTo>
                  <a:pt x="0" y="122"/>
                  <a:pt x="3" y="136"/>
                  <a:pt x="8" y="148"/>
                </a:cubicBezTo>
                <a:cubicBezTo>
                  <a:pt x="9" y="149"/>
                  <a:pt x="9" y="149"/>
                  <a:pt x="9" y="149"/>
                </a:cubicBezTo>
                <a:cubicBezTo>
                  <a:pt x="14" y="162"/>
                  <a:pt x="22" y="174"/>
                  <a:pt x="32" y="184"/>
                </a:cubicBezTo>
                <a:cubicBezTo>
                  <a:pt x="32" y="184"/>
                  <a:pt x="32" y="184"/>
                  <a:pt x="32" y="184"/>
                </a:cubicBezTo>
                <a:cubicBezTo>
                  <a:pt x="42" y="194"/>
                  <a:pt x="54" y="202"/>
                  <a:pt x="67" y="207"/>
                </a:cubicBezTo>
                <a:cubicBezTo>
                  <a:pt x="80" y="212"/>
                  <a:pt x="94" y="215"/>
                  <a:pt x="108" y="215"/>
                </a:cubicBezTo>
                <a:cubicBezTo>
                  <a:pt x="123" y="215"/>
                  <a:pt x="137" y="212"/>
                  <a:pt x="149" y="207"/>
                </a:cubicBezTo>
                <a:cubicBezTo>
                  <a:pt x="159" y="203"/>
                  <a:pt x="169" y="197"/>
                  <a:pt x="177" y="191"/>
                </a:cubicBezTo>
                <a:cubicBezTo>
                  <a:pt x="220" y="233"/>
                  <a:pt x="220" y="233"/>
                  <a:pt x="220" y="233"/>
                </a:cubicBezTo>
                <a:cubicBezTo>
                  <a:pt x="224" y="237"/>
                  <a:pt x="230" y="237"/>
                  <a:pt x="234" y="233"/>
                </a:cubicBezTo>
                <a:cubicBezTo>
                  <a:pt x="238" y="229"/>
                  <a:pt x="238" y="223"/>
                  <a:pt x="234" y="219"/>
                </a:cubicBezTo>
                <a:close/>
                <a:moveTo>
                  <a:pt x="170" y="170"/>
                </a:moveTo>
                <a:cubicBezTo>
                  <a:pt x="170" y="170"/>
                  <a:pt x="170" y="170"/>
                  <a:pt x="170" y="170"/>
                </a:cubicBezTo>
                <a:cubicBezTo>
                  <a:pt x="170" y="170"/>
                  <a:pt x="170" y="170"/>
                  <a:pt x="170" y="170"/>
                </a:cubicBezTo>
                <a:cubicBezTo>
                  <a:pt x="170" y="170"/>
                  <a:pt x="170" y="170"/>
                  <a:pt x="170" y="170"/>
                </a:cubicBezTo>
                <a:cubicBezTo>
                  <a:pt x="162" y="178"/>
                  <a:pt x="152" y="185"/>
                  <a:pt x="142" y="189"/>
                </a:cubicBezTo>
                <a:cubicBezTo>
                  <a:pt x="131" y="193"/>
                  <a:pt x="120" y="196"/>
                  <a:pt x="108" y="196"/>
                </a:cubicBezTo>
                <a:cubicBezTo>
                  <a:pt x="96" y="196"/>
                  <a:pt x="85" y="193"/>
                  <a:pt x="74" y="189"/>
                </a:cubicBezTo>
                <a:cubicBezTo>
                  <a:pt x="64" y="185"/>
                  <a:pt x="54" y="178"/>
                  <a:pt x="46" y="170"/>
                </a:cubicBezTo>
                <a:cubicBezTo>
                  <a:pt x="46" y="170"/>
                  <a:pt x="46" y="170"/>
                  <a:pt x="46" y="170"/>
                </a:cubicBezTo>
                <a:cubicBezTo>
                  <a:pt x="38" y="162"/>
                  <a:pt x="31" y="152"/>
                  <a:pt x="27" y="141"/>
                </a:cubicBezTo>
                <a:cubicBezTo>
                  <a:pt x="27" y="141"/>
                  <a:pt x="27" y="141"/>
                  <a:pt x="27" y="141"/>
                </a:cubicBezTo>
                <a:cubicBezTo>
                  <a:pt x="22" y="131"/>
                  <a:pt x="20" y="120"/>
                  <a:pt x="20" y="108"/>
                </a:cubicBezTo>
                <a:cubicBezTo>
                  <a:pt x="20" y="96"/>
                  <a:pt x="23" y="84"/>
                  <a:pt x="27" y="74"/>
                </a:cubicBezTo>
                <a:cubicBezTo>
                  <a:pt x="31" y="63"/>
                  <a:pt x="38" y="54"/>
                  <a:pt x="46" y="45"/>
                </a:cubicBezTo>
                <a:cubicBezTo>
                  <a:pt x="62" y="30"/>
                  <a:pt x="84" y="20"/>
                  <a:pt x="108" y="20"/>
                </a:cubicBezTo>
                <a:cubicBezTo>
                  <a:pt x="120" y="20"/>
                  <a:pt x="131" y="22"/>
                  <a:pt x="142" y="26"/>
                </a:cubicBezTo>
                <a:cubicBezTo>
                  <a:pt x="142" y="26"/>
                  <a:pt x="142" y="26"/>
                  <a:pt x="142" y="26"/>
                </a:cubicBezTo>
                <a:cubicBezTo>
                  <a:pt x="152" y="31"/>
                  <a:pt x="162" y="37"/>
                  <a:pt x="170" y="45"/>
                </a:cubicBezTo>
                <a:cubicBezTo>
                  <a:pt x="171" y="46"/>
                  <a:pt x="171" y="46"/>
                  <a:pt x="171" y="46"/>
                </a:cubicBezTo>
                <a:cubicBezTo>
                  <a:pt x="179" y="54"/>
                  <a:pt x="185" y="63"/>
                  <a:pt x="189" y="74"/>
                </a:cubicBezTo>
                <a:cubicBezTo>
                  <a:pt x="190" y="74"/>
                  <a:pt x="190" y="74"/>
                  <a:pt x="190" y="74"/>
                </a:cubicBezTo>
                <a:cubicBezTo>
                  <a:pt x="194" y="85"/>
                  <a:pt x="196" y="96"/>
                  <a:pt x="196" y="108"/>
                </a:cubicBezTo>
                <a:cubicBezTo>
                  <a:pt x="196" y="120"/>
                  <a:pt x="194" y="131"/>
                  <a:pt x="189" y="141"/>
                </a:cubicBezTo>
                <a:cubicBezTo>
                  <a:pt x="185" y="152"/>
                  <a:pt x="178" y="162"/>
                  <a:pt x="170" y="170"/>
                </a:cubicBezTo>
                <a:close/>
                <a:moveTo>
                  <a:pt x="81" y="44"/>
                </a:moveTo>
                <a:cubicBezTo>
                  <a:pt x="81" y="44"/>
                  <a:pt x="81" y="44"/>
                  <a:pt x="81" y="44"/>
                </a:cubicBezTo>
                <a:cubicBezTo>
                  <a:pt x="77" y="45"/>
                  <a:pt x="73" y="47"/>
                  <a:pt x="69" y="50"/>
                </a:cubicBezTo>
                <a:cubicBezTo>
                  <a:pt x="65" y="52"/>
                  <a:pt x="62" y="55"/>
                  <a:pt x="59" y="58"/>
                </a:cubicBezTo>
                <a:cubicBezTo>
                  <a:pt x="59" y="58"/>
                  <a:pt x="59" y="58"/>
                  <a:pt x="59" y="58"/>
                </a:cubicBezTo>
                <a:cubicBezTo>
                  <a:pt x="59" y="58"/>
                  <a:pt x="59" y="58"/>
                  <a:pt x="59" y="58"/>
                </a:cubicBezTo>
                <a:cubicBezTo>
                  <a:pt x="56" y="62"/>
                  <a:pt x="53" y="65"/>
                  <a:pt x="50" y="69"/>
                </a:cubicBezTo>
                <a:cubicBezTo>
                  <a:pt x="50" y="69"/>
                  <a:pt x="50" y="69"/>
                  <a:pt x="50" y="69"/>
                </a:cubicBezTo>
                <a:cubicBezTo>
                  <a:pt x="48" y="73"/>
                  <a:pt x="46" y="76"/>
                  <a:pt x="44" y="81"/>
                </a:cubicBezTo>
                <a:cubicBezTo>
                  <a:pt x="43" y="84"/>
                  <a:pt x="44" y="87"/>
                  <a:pt x="47" y="88"/>
                </a:cubicBezTo>
                <a:cubicBezTo>
                  <a:pt x="50" y="90"/>
                  <a:pt x="54" y="88"/>
                  <a:pt x="55" y="85"/>
                </a:cubicBezTo>
                <a:cubicBezTo>
                  <a:pt x="56" y="82"/>
                  <a:pt x="58" y="78"/>
                  <a:pt x="60" y="75"/>
                </a:cubicBezTo>
                <a:cubicBezTo>
                  <a:pt x="62" y="72"/>
                  <a:pt x="65" y="69"/>
                  <a:pt x="67" y="67"/>
                </a:cubicBezTo>
                <a:cubicBezTo>
                  <a:pt x="70" y="64"/>
                  <a:pt x="73" y="62"/>
                  <a:pt x="76" y="60"/>
                </a:cubicBezTo>
                <a:cubicBezTo>
                  <a:pt x="79" y="58"/>
                  <a:pt x="82" y="56"/>
                  <a:pt x="86" y="54"/>
                </a:cubicBezTo>
                <a:cubicBezTo>
                  <a:pt x="89" y="53"/>
                  <a:pt x="90" y="50"/>
                  <a:pt x="89" y="47"/>
                </a:cubicBezTo>
                <a:cubicBezTo>
                  <a:pt x="87" y="44"/>
                  <a:pt x="84" y="42"/>
                  <a:pt x="81" y="44"/>
                </a:cubicBezTo>
                <a:close/>
                <a:moveTo>
                  <a:pt x="172" y="102"/>
                </a:moveTo>
                <a:cubicBezTo>
                  <a:pt x="172" y="102"/>
                  <a:pt x="172" y="102"/>
                  <a:pt x="172" y="102"/>
                </a:cubicBezTo>
                <a:cubicBezTo>
                  <a:pt x="169" y="102"/>
                  <a:pt x="166" y="104"/>
                  <a:pt x="166" y="108"/>
                </a:cubicBezTo>
                <a:cubicBezTo>
                  <a:pt x="166" y="115"/>
                  <a:pt x="165" y="123"/>
                  <a:pt x="162" y="130"/>
                </a:cubicBezTo>
                <a:cubicBezTo>
                  <a:pt x="161" y="130"/>
                  <a:pt x="161" y="130"/>
                  <a:pt x="161" y="130"/>
                </a:cubicBezTo>
                <a:cubicBezTo>
                  <a:pt x="159" y="137"/>
                  <a:pt x="155" y="143"/>
                  <a:pt x="149" y="149"/>
                </a:cubicBezTo>
                <a:cubicBezTo>
                  <a:pt x="143" y="154"/>
                  <a:pt x="137" y="158"/>
                  <a:pt x="130" y="161"/>
                </a:cubicBezTo>
                <a:cubicBezTo>
                  <a:pt x="123" y="164"/>
                  <a:pt x="116" y="166"/>
                  <a:pt x="108" y="166"/>
                </a:cubicBezTo>
                <a:cubicBezTo>
                  <a:pt x="105" y="166"/>
                  <a:pt x="102" y="168"/>
                  <a:pt x="102" y="171"/>
                </a:cubicBezTo>
                <a:cubicBezTo>
                  <a:pt x="102" y="175"/>
                  <a:pt x="105" y="177"/>
                  <a:pt x="108" y="177"/>
                </a:cubicBezTo>
                <a:cubicBezTo>
                  <a:pt x="117" y="177"/>
                  <a:pt x="126" y="176"/>
                  <a:pt x="135" y="172"/>
                </a:cubicBezTo>
                <a:cubicBezTo>
                  <a:pt x="143" y="169"/>
                  <a:pt x="151" y="164"/>
                  <a:pt x="157" y="157"/>
                </a:cubicBezTo>
                <a:cubicBezTo>
                  <a:pt x="164" y="150"/>
                  <a:pt x="169" y="143"/>
                  <a:pt x="172" y="135"/>
                </a:cubicBezTo>
                <a:cubicBezTo>
                  <a:pt x="172" y="134"/>
                  <a:pt x="172" y="134"/>
                  <a:pt x="172" y="134"/>
                </a:cubicBezTo>
                <a:cubicBezTo>
                  <a:pt x="176" y="126"/>
                  <a:pt x="178" y="117"/>
                  <a:pt x="178" y="108"/>
                </a:cubicBezTo>
                <a:cubicBezTo>
                  <a:pt x="178" y="104"/>
                  <a:pt x="175" y="102"/>
                  <a:pt x="172" y="102"/>
                </a:cubicBezTo>
                <a:close/>
              </a:path>
            </a:pathLst>
          </a:custGeom>
          <a:solidFill>
            <a:schemeClr val="accent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5" name="Freeform 6"/>
          <p:cNvSpPr>
            <a:spLocks noEditPoints="1"/>
          </p:cNvSpPr>
          <p:nvPr/>
        </p:nvSpPr>
        <p:spPr bwMode="auto">
          <a:xfrm>
            <a:off x="387169" y="1913301"/>
            <a:ext cx="523010" cy="529453"/>
          </a:xfrm>
          <a:custGeom>
            <a:gdLst>
              <a:gd fmla="*/ 128 w 257" name="T0"/>
              <a:gd fmla="*/ 0 h 258" name="T1"/>
              <a:gd fmla="*/ 219 w 257" name="T2"/>
              <a:gd fmla="*/ 38 h 258" name="T3"/>
              <a:gd fmla="*/ 219 w 257" name="T4"/>
              <a:gd fmla="*/ 38 h 258" name="T5"/>
              <a:gd fmla="*/ 257 w 257" name="T6"/>
              <a:gd fmla="*/ 129 h 258" name="T7"/>
              <a:gd fmla="*/ 219 w 257" name="T8"/>
              <a:gd fmla="*/ 220 h 258" name="T9"/>
              <a:gd fmla="*/ 219 w 257" name="T10"/>
              <a:gd fmla="*/ 220 h 258" name="T11"/>
              <a:gd fmla="*/ 219 w 257" name="T12"/>
              <a:gd fmla="*/ 220 h 258" name="T13"/>
              <a:gd fmla="*/ 128 w 257" name="T14"/>
              <a:gd fmla="*/ 258 h 258" name="T15"/>
              <a:gd fmla="*/ 38 w 257" name="T16"/>
              <a:gd fmla="*/ 220 h 258" name="T17"/>
              <a:gd fmla="*/ 38 w 257" name="T18"/>
              <a:gd fmla="*/ 220 h 258" name="T19"/>
              <a:gd fmla="*/ 38 w 257" name="T20"/>
              <a:gd fmla="*/ 220 h 258" name="T21"/>
              <a:gd fmla="*/ 38 w 257" name="T22"/>
              <a:gd fmla="*/ 220 h 258" name="T23"/>
              <a:gd fmla="*/ 0 w 257" name="T24"/>
              <a:gd fmla="*/ 129 h 258" name="T25"/>
              <a:gd fmla="*/ 38 w 257" name="T26"/>
              <a:gd fmla="*/ 38 h 258" name="T27"/>
              <a:gd fmla="*/ 38 w 257" name="T28"/>
              <a:gd fmla="*/ 38 h 258" name="T29"/>
              <a:gd fmla="*/ 38 w 257" name="T30"/>
              <a:gd fmla="*/ 38 h 258" name="T31"/>
              <a:gd fmla="*/ 38 w 257" name="T32"/>
              <a:gd fmla="*/ 38 h 258" name="T33"/>
              <a:gd fmla="*/ 128 w 257" name="T34"/>
              <a:gd fmla="*/ 0 h 258" name="T35"/>
              <a:gd fmla="*/ 135 w 257" name="T36"/>
              <a:gd fmla="*/ 126 h 258" name="T37"/>
              <a:gd fmla="*/ 135 w 257" name="T38"/>
              <a:gd fmla="*/ 126 h 258" name="T39"/>
              <a:gd fmla="*/ 226 w 257" name="T40"/>
              <a:gd fmla="*/ 178 h 258" name="T41"/>
              <a:gd fmla="*/ 237 w 257" name="T42"/>
              <a:gd fmla="*/ 129 h 258" name="T43"/>
              <a:gd fmla="*/ 205 w 257" name="T44"/>
              <a:gd fmla="*/ 52 h 258" name="T45"/>
              <a:gd fmla="*/ 205 w 257" name="T46"/>
              <a:gd fmla="*/ 52 h 258" name="T47"/>
              <a:gd fmla="*/ 135 w 257" name="T48"/>
              <a:gd fmla="*/ 20 h 258" name="T49"/>
              <a:gd fmla="*/ 135 w 257" name="T50"/>
              <a:gd fmla="*/ 126 h 258" name="T51"/>
              <a:gd fmla="*/ 220 w 257" name="T52"/>
              <a:gd fmla="*/ 189 h 258" name="T53"/>
              <a:gd fmla="*/ 220 w 257" name="T54"/>
              <a:gd fmla="*/ 189 h 258" name="T55"/>
              <a:gd fmla="*/ 126 w 257" name="T56"/>
              <a:gd fmla="*/ 134 h 258" name="T57"/>
              <a:gd fmla="*/ 123 w 257" name="T58"/>
              <a:gd fmla="*/ 129 h 258" name="T59"/>
              <a:gd fmla="*/ 123 w 257" name="T60"/>
              <a:gd fmla="*/ 20 h 258" name="T61"/>
              <a:gd fmla="*/ 52 w 257" name="T62"/>
              <a:gd fmla="*/ 52 h 258" name="T63"/>
              <a:gd fmla="*/ 52 w 257" name="T64"/>
              <a:gd fmla="*/ 52 h 258" name="T65"/>
              <a:gd fmla="*/ 20 w 257" name="T66"/>
              <a:gd fmla="*/ 129 h 258" name="T67"/>
              <a:gd fmla="*/ 52 w 257" name="T68"/>
              <a:gd fmla="*/ 206 h 258" name="T69"/>
              <a:gd fmla="*/ 128 w 257" name="T70"/>
              <a:gd fmla="*/ 238 h 258" name="T71"/>
              <a:gd fmla="*/ 205 w 257" name="T72"/>
              <a:gd fmla="*/ 206 h 258" name="T73"/>
              <a:gd fmla="*/ 205 w 257" name="T74"/>
              <a:gd fmla="*/ 206 h 258" name="T75"/>
              <a:gd fmla="*/ 220 w 257" name="T76"/>
              <a:gd fmla="*/ 189 h 258"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258" w="257">
                <a:moveTo>
                  <a:pt x="128" y="0"/>
                </a:moveTo>
                <a:cubicBezTo>
                  <a:pt x="164" y="0"/>
                  <a:pt x="196" y="15"/>
                  <a:pt x="219" y="38"/>
                </a:cubicBezTo>
                <a:cubicBezTo>
                  <a:pt x="219" y="38"/>
                  <a:pt x="219" y="38"/>
                  <a:pt x="219" y="38"/>
                </a:cubicBezTo>
                <a:cubicBezTo>
                  <a:pt x="243" y="61"/>
                  <a:pt x="257" y="94"/>
                  <a:pt x="257" y="129"/>
                </a:cubicBezTo>
                <a:cubicBezTo>
                  <a:pt x="257" y="165"/>
                  <a:pt x="243" y="197"/>
                  <a:pt x="219" y="220"/>
                </a:cubicBezTo>
                <a:cubicBezTo>
                  <a:pt x="219" y="220"/>
                  <a:pt x="219" y="220"/>
                  <a:pt x="219" y="220"/>
                </a:cubicBezTo>
                <a:cubicBezTo>
                  <a:pt x="219" y="220"/>
                  <a:pt x="219" y="220"/>
                  <a:pt x="219" y="220"/>
                </a:cubicBezTo>
                <a:cubicBezTo>
                  <a:pt x="196" y="243"/>
                  <a:pt x="164" y="258"/>
                  <a:pt x="128" y="258"/>
                </a:cubicBezTo>
                <a:cubicBezTo>
                  <a:pt x="93" y="258"/>
                  <a:pt x="61" y="243"/>
                  <a:pt x="38" y="220"/>
                </a:cubicBezTo>
                <a:cubicBezTo>
                  <a:pt x="38" y="220"/>
                  <a:pt x="38" y="220"/>
                  <a:pt x="38" y="220"/>
                </a:cubicBezTo>
                <a:cubicBezTo>
                  <a:pt x="38" y="220"/>
                  <a:pt x="38" y="220"/>
                  <a:pt x="38" y="220"/>
                </a:cubicBezTo>
                <a:cubicBezTo>
                  <a:pt x="38" y="220"/>
                  <a:pt x="38" y="220"/>
                  <a:pt x="38" y="220"/>
                </a:cubicBezTo>
                <a:cubicBezTo>
                  <a:pt x="15" y="197"/>
                  <a:pt x="0" y="165"/>
                  <a:pt x="0" y="129"/>
                </a:cubicBezTo>
                <a:cubicBezTo>
                  <a:pt x="0" y="94"/>
                  <a:pt x="15" y="61"/>
                  <a:pt x="38" y="38"/>
                </a:cubicBezTo>
                <a:cubicBezTo>
                  <a:pt x="38" y="38"/>
                  <a:pt x="38" y="38"/>
                  <a:pt x="38" y="38"/>
                </a:cubicBezTo>
                <a:cubicBezTo>
                  <a:pt x="38" y="38"/>
                  <a:pt x="38" y="38"/>
                  <a:pt x="38" y="38"/>
                </a:cubicBezTo>
                <a:cubicBezTo>
                  <a:pt x="38" y="38"/>
                  <a:pt x="38" y="38"/>
                  <a:pt x="38" y="38"/>
                </a:cubicBezTo>
                <a:cubicBezTo>
                  <a:pt x="61" y="15"/>
                  <a:pt x="93" y="0"/>
                  <a:pt x="128" y="0"/>
                </a:cubicBezTo>
                <a:close/>
                <a:moveTo>
                  <a:pt x="135" y="126"/>
                </a:moveTo>
                <a:cubicBezTo>
                  <a:pt x="135" y="126"/>
                  <a:pt x="135" y="126"/>
                  <a:pt x="135" y="126"/>
                </a:cubicBezTo>
                <a:cubicBezTo>
                  <a:pt x="226" y="178"/>
                  <a:pt x="226" y="178"/>
                  <a:pt x="226" y="178"/>
                </a:cubicBezTo>
                <a:cubicBezTo>
                  <a:pt x="233" y="163"/>
                  <a:pt x="237" y="147"/>
                  <a:pt x="237" y="129"/>
                </a:cubicBezTo>
                <a:cubicBezTo>
                  <a:pt x="237" y="99"/>
                  <a:pt x="225" y="72"/>
                  <a:pt x="205" y="52"/>
                </a:cubicBezTo>
                <a:cubicBezTo>
                  <a:pt x="205" y="52"/>
                  <a:pt x="205" y="52"/>
                  <a:pt x="205" y="52"/>
                </a:cubicBezTo>
                <a:cubicBezTo>
                  <a:pt x="187" y="34"/>
                  <a:pt x="162" y="22"/>
                  <a:pt x="135" y="20"/>
                </a:cubicBezTo>
                <a:cubicBezTo>
                  <a:pt x="135" y="126"/>
                  <a:pt x="135" y="126"/>
                  <a:pt x="135" y="126"/>
                </a:cubicBezTo>
                <a:close/>
                <a:moveTo>
                  <a:pt x="220" y="189"/>
                </a:moveTo>
                <a:cubicBezTo>
                  <a:pt x="220" y="189"/>
                  <a:pt x="220" y="189"/>
                  <a:pt x="220" y="189"/>
                </a:cubicBezTo>
                <a:cubicBezTo>
                  <a:pt x="126" y="134"/>
                  <a:pt x="126" y="134"/>
                  <a:pt x="126" y="134"/>
                </a:cubicBezTo>
                <a:cubicBezTo>
                  <a:pt x="124" y="133"/>
                  <a:pt x="123" y="131"/>
                  <a:pt x="123" y="129"/>
                </a:cubicBezTo>
                <a:cubicBezTo>
                  <a:pt x="123" y="20"/>
                  <a:pt x="123" y="20"/>
                  <a:pt x="123" y="20"/>
                </a:cubicBezTo>
                <a:cubicBezTo>
                  <a:pt x="95" y="22"/>
                  <a:pt x="70" y="34"/>
                  <a:pt x="52" y="52"/>
                </a:cubicBezTo>
                <a:cubicBezTo>
                  <a:pt x="52" y="52"/>
                  <a:pt x="52" y="52"/>
                  <a:pt x="52" y="52"/>
                </a:cubicBezTo>
                <a:cubicBezTo>
                  <a:pt x="32" y="72"/>
                  <a:pt x="20" y="99"/>
                  <a:pt x="20" y="129"/>
                </a:cubicBezTo>
                <a:cubicBezTo>
                  <a:pt x="20" y="159"/>
                  <a:pt x="32" y="186"/>
                  <a:pt x="52" y="206"/>
                </a:cubicBezTo>
                <a:cubicBezTo>
                  <a:pt x="71" y="226"/>
                  <a:pt x="99" y="238"/>
                  <a:pt x="128" y="238"/>
                </a:cubicBezTo>
                <a:cubicBezTo>
                  <a:pt x="159" y="238"/>
                  <a:pt x="186" y="226"/>
                  <a:pt x="205" y="206"/>
                </a:cubicBezTo>
                <a:cubicBezTo>
                  <a:pt x="205" y="206"/>
                  <a:pt x="205" y="206"/>
                  <a:pt x="205" y="206"/>
                </a:cubicBezTo>
                <a:cubicBezTo>
                  <a:pt x="211" y="201"/>
                  <a:pt x="216" y="195"/>
                  <a:pt x="220" y="189"/>
                </a:cubicBezTo>
                <a:close/>
              </a:path>
            </a:pathLst>
          </a:custGeom>
          <a:solidFill>
            <a:schemeClr val="accent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6" name="Freeform 7"/>
          <p:cNvSpPr>
            <a:spLocks noEditPoints="1"/>
          </p:cNvSpPr>
          <p:nvPr/>
        </p:nvSpPr>
        <p:spPr bwMode="auto">
          <a:xfrm>
            <a:off x="437108" y="3412604"/>
            <a:ext cx="423133" cy="529453"/>
          </a:xfrm>
          <a:custGeom>
            <a:gdLst>
              <a:gd fmla="*/ 96 w 208" name="T0"/>
              <a:gd fmla="*/ 168 h 258" name="T1"/>
              <a:gd fmla="*/ 95 w 208" name="T2"/>
              <a:gd fmla="*/ 169 h 258" name="T3"/>
              <a:gd fmla="*/ 17 w 208" name="T4"/>
              <a:gd fmla="*/ 168 h 258" name="T5"/>
              <a:gd fmla="*/ 0 w 208" name="T6"/>
              <a:gd fmla="*/ 129 h 258" name="T7"/>
              <a:gd fmla="*/ 17 w 208" name="T8"/>
              <a:gd fmla="*/ 90 h 258" name="T9"/>
              <a:gd fmla="*/ 56 w 208" name="T10"/>
              <a:gd fmla="*/ 74 h 258" name="T11"/>
              <a:gd fmla="*/ 96 w 208" name="T12"/>
              <a:gd fmla="*/ 90 h 258" name="T13"/>
              <a:gd fmla="*/ 128 w 208" name="T14"/>
              <a:gd fmla="*/ 41 h 258" name="T15"/>
              <a:gd fmla="*/ 168 w 208" name="T16"/>
              <a:gd fmla="*/ 0 h 258" name="T17"/>
              <a:gd fmla="*/ 208 w 208" name="T18"/>
              <a:gd fmla="*/ 41 h 258" name="T19"/>
              <a:gd fmla="*/ 168 w 208" name="T20"/>
              <a:gd fmla="*/ 81 h 258" name="T21"/>
              <a:gd fmla="*/ 103 w 208" name="T22"/>
              <a:gd fmla="*/ 99 h 258" name="T23"/>
              <a:gd fmla="*/ 103 w 208" name="T24"/>
              <a:gd fmla="*/ 159 h 258" name="T25"/>
              <a:gd fmla="*/ 168 w 208" name="T26"/>
              <a:gd fmla="*/ 177 h 258" name="T27"/>
              <a:gd fmla="*/ 208 w 208" name="T28"/>
              <a:gd fmla="*/ 217 h 258" name="T29"/>
              <a:gd fmla="*/ 196 w 208" name="T30"/>
              <a:gd fmla="*/ 246 h 258" name="T31"/>
              <a:gd fmla="*/ 140 w 208" name="T32"/>
              <a:gd fmla="*/ 246 h 258" name="T33"/>
              <a:gd fmla="*/ 133 w 208" name="T34"/>
              <a:gd fmla="*/ 198 h 258" name="T35"/>
              <a:gd fmla="*/ 182 w 208" name="T36"/>
              <a:gd fmla="*/ 203 h 258" name="T37"/>
              <a:gd fmla="*/ 154 w 208" name="T38"/>
              <a:gd fmla="*/ 203 h 258" name="T39"/>
              <a:gd fmla="*/ 154 w 208" name="T40"/>
              <a:gd fmla="*/ 232 h 258" name="T41"/>
              <a:gd fmla="*/ 182 w 208" name="T42"/>
              <a:gd fmla="*/ 232 h 258" name="T43"/>
              <a:gd fmla="*/ 188 w 208" name="T44"/>
              <a:gd fmla="*/ 217 h 258" name="T45"/>
              <a:gd fmla="*/ 81 w 208" name="T46"/>
              <a:gd fmla="*/ 104 h 258" name="T47"/>
              <a:gd fmla="*/ 56 w 208" name="T48"/>
              <a:gd fmla="*/ 93 h 258" name="T49"/>
              <a:gd fmla="*/ 31 w 208" name="T50"/>
              <a:gd fmla="*/ 104 h 258" name="T51"/>
              <a:gd fmla="*/ 30 w 208" name="T52"/>
              <a:gd fmla="*/ 154 h 258" name="T53"/>
              <a:gd fmla="*/ 56 w 208" name="T54"/>
              <a:gd fmla="*/ 165 h 258" name="T55"/>
              <a:gd fmla="*/ 81 w 208" name="T56"/>
              <a:gd fmla="*/ 154 h 258" name="T57"/>
              <a:gd fmla="*/ 82 w 208" name="T58"/>
              <a:gd fmla="*/ 104 h 258" name="T59"/>
              <a:gd fmla="*/ 182 w 208" name="T60"/>
              <a:gd fmla="*/ 26 h 258" name="T61"/>
              <a:gd fmla="*/ 168 w 208" name="T62"/>
              <a:gd fmla="*/ 20 h 258" name="T63"/>
              <a:gd fmla="*/ 148 w 208" name="T64"/>
              <a:gd fmla="*/ 41 h 258" name="T65"/>
              <a:gd fmla="*/ 168 w 208" name="T66"/>
              <a:gd fmla="*/ 61 h 258" name="T67"/>
              <a:gd fmla="*/ 188 w 208" name="T68"/>
              <a:gd fmla="*/ 41 h 258"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258" w="208">
                <a:moveTo>
                  <a:pt x="133" y="198"/>
                </a:moveTo>
                <a:cubicBezTo>
                  <a:pt x="96" y="168"/>
                  <a:pt x="96" y="168"/>
                  <a:pt x="96" y="168"/>
                </a:cubicBezTo>
                <a:cubicBezTo>
                  <a:pt x="95" y="168"/>
                  <a:pt x="95" y="168"/>
                  <a:pt x="95" y="168"/>
                </a:cubicBezTo>
                <a:cubicBezTo>
                  <a:pt x="95" y="169"/>
                  <a:pt x="95" y="169"/>
                  <a:pt x="95" y="169"/>
                </a:cubicBezTo>
                <a:cubicBezTo>
                  <a:pt x="85" y="178"/>
                  <a:pt x="71" y="185"/>
                  <a:pt x="56" y="185"/>
                </a:cubicBezTo>
                <a:cubicBezTo>
                  <a:pt x="41" y="185"/>
                  <a:pt x="27" y="178"/>
                  <a:pt x="17" y="168"/>
                </a:cubicBezTo>
                <a:cubicBezTo>
                  <a:pt x="16" y="168"/>
                  <a:pt x="16" y="168"/>
                  <a:pt x="16" y="168"/>
                </a:cubicBezTo>
                <a:cubicBezTo>
                  <a:pt x="6" y="158"/>
                  <a:pt x="0" y="144"/>
                  <a:pt x="0" y="129"/>
                </a:cubicBezTo>
                <a:cubicBezTo>
                  <a:pt x="0" y="114"/>
                  <a:pt x="7" y="100"/>
                  <a:pt x="17" y="90"/>
                </a:cubicBezTo>
                <a:cubicBezTo>
                  <a:pt x="17" y="90"/>
                  <a:pt x="17" y="90"/>
                  <a:pt x="17" y="90"/>
                </a:cubicBezTo>
                <a:cubicBezTo>
                  <a:pt x="17" y="90"/>
                  <a:pt x="17" y="90"/>
                  <a:pt x="17" y="90"/>
                </a:cubicBezTo>
                <a:cubicBezTo>
                  <a:pt x="27" y="80"/>
                  <a:pt x="41" y="74"/>
                  <a:pt x="56" y="74"/>
                </a:cubicBezTo>
                <a:cubicBezTo>
                  <a:pt x="71" y="74"/>
                  <a:pt x="85" y="80"/>
                  <a:pt x="95" y="90"/>
                </a:cubicBezTo>
                <a:cubicBezTo>
                  <a:pt x="96" y="90"/>
                  <a:pt x="96" y="90"/>
                  <a:pt x="96" y="90"/>
                </a:cubicBezTo>
                <a:cubicBezTo>
                  <a:pt x="133" y="60"/>
                  <a:pt x="133" y="60"/>
                  <a:pt x="133" y="60"/>
                </a:cubicBezTo>
                <a:cubicBezTo>
                  <a:pt x="130" y="55"/>
                  <a:pt x="128" y="48"/>
                  <a:pt x="128" y="41"/>
                </a:cubicBezTo>
                <a:cubicBezTo>
                  <a:pt x="128" y="29"/>
                  <a:pt x="132" y="20"/>
                  <a:pt x="140" y="12"/>
                </a:cubicBezTo>
                <a:cubicBezTo>
                  <a:pt x="147" y="5"/>
                  <a:pt x="157" y="0"/>
                  <a:pt x="168" y="0"/>
                </a:cubicBezTo>
                <a:cubicBezTo>
                  <a:pt x="179" y="0"/>
                  <a:pt x="189" y="5"/>
                  <a:pt x="196" y="12"/>
                </a:cubicBezTo>
                <a:cubicBezTo>
                  <a:pt x="204" y="20"/>
                  <a:pt x="208" y="29"/>
                  <a:pt x="208" y="41"/>
                </a:cubicBezTo>
                <a:cubicBezTo>
                  <a:pt x="208" y="52"/>
                  <a:pt x="204" y="62"/>
                  <a:pt x="196" y="69"/>
                </a:cubicBezTo>
                <a:cubicBezTo>
                  <a:pt x="189" y="76"/>
                  <a:pt x="179" y="81"/>
                  <a:pt x="168" y="81"/>
                </a:cubicBezTo>
                <a:cubicBezTo>
                  <a:pt x="157" y="81"/>
                  <a:pt x="148" y="77"/>
                  <a:pt x="141" y="70"/>
                </a:cubicBezTo>
                <a:cubicBezTo>
                  <a:pt x="103" y="99"/>
                  <a:pt x="103" y="99"/>
                  <a:pt x="103" y="99"/>
                </a:cubicBezTo>
                <a:cubicBezTo>
                  <a:pt x="108" y="108"/>
                  <a:pt x="111" y="118"/>
                  <a:pt x="111" y="129"/>
                </a:cubicBezTo>
                <a:cubicBezTo>
                  <a:pt x="111" y="140"/>
                  <a:pt x="108" y="150"/>
                  <a:pt x="103" y="159"/>
                </a:cubicBezTo>
                <a:cubicBezTo>
                  <a:pt x="141" y="188"/>
                  <a:pt x="141" y="188"/>
                  <a:pt x="141" y="188"/>
                </a:cubicBezTo>
                <a:cubicBezTo>
                  <a:pt x="148" y="181"/>
                  <a:pt x="157" y="177"/>
                  <a:pt x="168" y="177"/>
                </a:cubicBezTo>
                <a:cubicBezTo>
                  <a:pt x="179" y="177"/>
                  <a:pt x="189" y="182"/>
                  <a:pt x="196" y="189"/>
                </a:cubicBezTo>
                <a:cubicBezTo>
                  <a:pt x="204" y="196"/>
                  <a:pt x="208" y="206"/>
                  <a:pt x="208" y="217"/>
                </a:cubicBezTo>
                <a:cubicBezTo>
                  <a:pt x="208" y="229"/>
                  <a:pt x="204" y="239"/>
                  <a:pt x="196" y="246"/>
                </a:cubicBezTo>
                <a:cubicBezTo>
                  <a:pt x="196" y="246"/>
                  <a:pt x="196" y="246"/>
                  <a:pt x="196" y="246"/>
                </a:cubicBezTo>
                <a:cubicBezTo>
                  <a:pt x="189" y="253"/>
                  <a:pt x="179" y="258"/>
                  <a:pt x="168" y="258"/>
                </a:cubicBezTo>
                <a:cubicBezTo>
                  <a:pt x="157" y="258"/>
                  <a:pt x="147" y="253"/>
                  <a:pt x="140" y="246"/>
                </a:cubicBezTo>
                <a:cubicBezTo>
                  <a:pt x="132" y="239"/>
                  <a:pt x="128" y="229"/>
                  <a:pt x="128" y="217"/>
                </a:cubicBezTo>
                <a:cubicBezTo>
                  <a:pt x="128" y="210"/>
                  <a:pt x="130" y="203"/>
                  <a:pt x="133" y="198"/>
                </a:cubicBezTo>
                <a:close/>
                <a:moveTo>
                  <a:pt x="182" y="203"/>
                </a:moveTo>
                <a:cubicBezTo>
                  <a:pt x="182" y="203"/>
                  <a:pt x="182" y="203"/>
                  <a:pt x="182" y="203"/>
                </a:cubicBezTo>
                <a:cubicBezTo>
                  <a:pt x="179" y="199"/>
                  <a:pt x="174" y="197"/>
                  <a:pt x="168" y="197"/>
                </a:cubicBezTo>
                <a:cubicBezTo>
                  <a:pt x="163" y="197"/>
                  <a:pt x="157" y="199"/>
                  <a:pt x="154" y="203"/>
                </a:cubicBezTo>
                <a:cubicBezTo>
                  <a:pt x="150" y="207"/>
                  <a:pt x="148" y="212"/>
                  <a:pt x="148" y="217"/>
                </a:cubicBezTo>
                <a:cubicBezTo>
                  <a:pt x="148" y="223"/>
                  <a:pt x="150" y="228"/>
                  <a:pt x="154" y="232"/>
                </a:cubicBezTo>
                <a:cubicBezTo>
                  <a:pt x="157" y="236"/>
                  <a:pt x="163" y="238"/>
                  <a:pt x="168" y="238"/>
                </a:cubicBezTo>
                <a:cubicBezTo>
                  <a:pt x="174" y="238"/>
                  <a:pt x="179" y="236"/>
                  <a:pt x="182" y="232"/>
                </a:cubicBezTo>
                <a:cubicBezTo>
                  <a:pt x="183" y="232"/>
                  <a:pt x="183" y="232"/>
                  <a:pt x="183" y="232"/>
                </a:cubicBezTo>
                <a:cubicBezTo>
                  <a:pt x="186" y="228"/>
                  <a:pt x="188" y="223"/>
                  <a:pt x="188" y="217"/>
                </a:cubicBezTo>
                <a:cubicBezTo>
                  <a:pt x="188" y="212"/>
                  <a:pt x="186" y="207"/>
                  <a:pt x="182" y="203"/>
                </a:cubicBezTo>
                <a:close/>
                <a:moveTo>
                  <a:pt x="81" y="104"/>
                </a:moveTo>
                <a:cubicBezTo>
                  <a:pt x="81" y="104"/>
                  <a:pt x="81" y="104"/>
                  <a:pt x="81" y="104"/>
                </a:cubicBezTo>
                <a:cubicBezTo>
                  <a:pt x="75" y="97"/>
                  <a:pt x="66" y="93"/>
                  <a:pt x="56" y="93"/>
                </a:cubicBezTo>
                <a:cubicBezTo>
                  <a:pt x="46" y="93"/>
                  <a:pt x="37" y="97"/>
                  <a:pt x="31" y="104"/>
                </a:cubicBezTo>
                <a:cubicBezTo>
                  <a:pt x="31" y="104"/>
                  <a:pt x="31" y="104"/>
                  <a:pt x="31" y="104"/>
                </a:cubicBezTo>
                <a:cubicBezTo>
                  <a:pt x="24" y="110"/>
                  <a:pt x="20" y="119"/>
                  <a:pt x="20" y="129"/>
                </a:cubicBezTo>
                <a:cubicBezTo>
                  <a:pt x="20" y="139"/>
                  <a:pt x="24" y="148"/>
                  <a:pt x="30" y="154"/>
                </a:cubicBezTo>
                <a:cubicBezTo>
                  <a:pt x="31" y="154"/>
                  <a:pt x="31" y="154"/>
                  <a:pt x="31" y="154"/>
                </a:cubicBezTo>
                <a:cubicBezTo>
                  <a:pt x="37" y="161"/>
                  <a:pt x="46" y="165"/>
                  <a:pt x="56" y="165"/>
                </a:cubicBezTo>
                <a:cubicBezTo>
                  <a:pt x="66" y="165"/>
                  <a:pt x="74" y="161"/>
                  <a:pt x="81" y="155"/>
                </a:cubicBezTo>
                <a:cubicBezTo>
                  <a:pt x="81" y="154"/>
                  <a:pt x="81" y="154"/>
                  <a:pt x="81" y="154"/>
                </a:cubicBezTo>
                <a:cubicBezTo>
                  <a:pt x="88" y="148"/>
                  <a:pt x="92" y="139"/>
                  <a:pt x="92" y="129"/>
                </a:cubicBezTo>
                <a:cubicBezTo>
                  <a:pt x="92" y="119"/>
                  <a:pt x="88" y="111"/>
                  <a:pt x="82" y="104"/>
                </a:cubicBezTo>
                <a:cubicBezTo>
                  <a:pt x="81" y="104"/>
                  <a:pt x="81" y="104"/>
                  <a:pt x="81" y="104"/>
                </a:cubicBezTo>
                <a:close/>
                <a:moveTo>
                  <a:pt x="182" y="26"/>
                </a:moveTo>
                <a:cubicBezTo>
                  <a:pt x="182" y="26"/>
                  <a:pt x="182" y="26"/>
                  <a:pt x="182" y="26"/>
                </a:cubicBezTo>
                <a:cubicBezTo>
                  <a:pt x="179" y="23"/>
                  <a:pt x="174" y="20"/>
                  <a:pt x="168" y="20"/>
                </a:cubicBezTo>
                <a:cubicBezTo>
                  <a:pt x="163" y="20"/>
                  <a:pt x="157" y="23"/>
                  <a:pt x="154" y="26"/>
                </a:cubicBezTo>
                <a:cubicBezTo>
                  <a:pt x="150" y="30"/>
                  <a:pt x="148" y="35"/>
                  <a:pt x="148" y="41"/>
                </a:cubicBezTo>
                <a:cubicBezTo>
                  <a:pt x="148" y="46"/>
                  <a:pt x="150" y="51"/>
                  <a:pt x="154" y="55"/>
                </a:cubicBezTo>
                <a:cubicBezTo>
                  <a:pt x="157" y="59"/>
                  <a:pt x="163" y="61"/>
                  <a:pt x="168" y="61"/>
                </a:cubicBezTo>
                <a:cubicBezTo>
                  <a:pt x="174" y="61"/>
                  <a:pt x="179" y="59"/>
                  <a:pt x="182" y="55"/>
                </a:cubicBezTo>
                <a:cubicBezTo>
                  <a:pt x="186" y="51"/>
                  <a:pt x="188" y="46"/>
                  <a:pt x="188" y="41"/>
                </a:cubicBezTo>
                <a:cubicBezTo>
                  <a:pt x="188" y="35"/>
                  <a:pt x="186" y="30"/>
                  <a:pt x="182" y="26"/>
                </a:cubicBezTo>
                <a:close/>
              </a:path>
            </a:pathLst>
          </a:custGeom>
          <a:solidFill>
            <a:schemeClr val="accent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descr="e7d195523061f1c003d7160bb3852330e69e1b47c664ea0314E9593E18313AD830F940F1AC53C40C0B8B3D93D4DFF44B590F8D4A945ADE53F5D61968231FCAE157B0D7022AA0681C03E9FB4B1E3862D0C13C109685D0C1F9D9ACA5E10B258C1727924FC3FC0E61468152E413AFD3EDAA03A1BA0B768D2D39A9D26D6009DD7E2AED15C90B1EA11F84" id="27" name="矩形 26"/>
          <p:cNvSpPr/>
          <p:nvPr/>
        </p:nvSpPr>
        <p:spPr>
          <a:xfrm>
            <a:off x="1035507" y="2047650"/>
            <a:ext cx="4300176" cy="518160"/>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zh-CN" lang="en-US" sz="1400">
                <a:solidFill>
                  <a:schemeClr val="bg1">
                    <a:lumMod val="50000"/>
                  </a:schemeClr>
                </a:solidFill>
                <a:ea typeface="+mj-ea"/>
                <a:cs charset="0" panose="020b0402040204020203" pitchFamily="34" typeface="Segoe UI Semilight"/>
              </a:rPr>
              <a:t>Amet adipiscing elit, sed diam nonummy nibh euismod tincidunt ut laoreet dolore magna aliquam erat</a:t>
            </a:r>
          </a:p>
        </p:txBody>
      </p:sp>
      <p:sp>
        <p:nvSpPr>
          <p:cNvPr id="28" name="文本框 27"/>
          <p:cNvSpPr txBox="1"/>
          <p:nvPr/>
        </p:nvSpPr>
        <p:spPr>
          <a:xfrm>
            <a:off x="1035507" y="1715572"/>
            <a:ext cx="1678875" cy="365760"/>
          </a:xfrm>
          <a:prstGeom prst="rect">
            <a:avLst/>
          </a:prstGeom>
          <a:noFill/>
        </p:spPr>
        <p:txBody>
          <a:bodyPr rtlCol="0" wrap="none">
            <a:spAutoFit/>
          </a:bodyPr>
          <a:lstStyle/>
          <a:p>
            <a:r>
              <a:rPr altLang="zh-CN" lang="en-US">
                <a:solidFill>
                  <a:schemeClr val="tx1">
                    <a:lumMod val="75000"/>
                    <a:lumOff val="25000"/>
                  </a:schemeClr>
                </a:solidFill>
              </a:rPr>
              <a:t>ADD YOUR TEXT</a:t>
            </a:r>
          </a:p>
        </p:txBody>
      </p:sp>
      <p:sp>
        <p:nvSpPr>
          <p:cNvPr descr="e7d195523061f1c003d7160bb3852330e69e1b47c664ea0314E9593E18313AD830F940F1AC53C40C0B8B3D93D4DFF44B590F8D4A945ADE53F5D61968231FCAE157B0D7022AA0681C03E9FB4B1E3862D0C13C109685D0C1F9D9ACA5E10B258C1727924FC3FC0E61468152E413AFD3EDAA03A1BA0B768D2D39A9D26D6009DD7E2AED15C90B1EA11F84" id="29" name="矩形 28"/>
          <p:cNvSpPr/>
          <p:nvPr/>
        </p:nvSpPr>
        <p:spPr>
          <a:xfrm>
            <a:off x="1035507" y="3542807"/>
            <a:ext cx="4300176" cy="518160"/>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zh-CN" lang="en-US" sz="1400">
                <a:solidFill>
                  <a:schemeClr val="bg1">
                    <a:lumMod val="50000"/>
                  </a:schemeClr>
                </a:solidFill>
                <a:ea typeface="+mj-ea"/>
                <a:cs charset="0" panose="020b0402040204020203" pitchFamily="34" typeface="Segoe UI Semilight"/>
              </a:rPr>
              <a:t>Amet adipiscing elit, sed diam nonummy nibh euismod tincidunt ut laoreet dolore magna aliquam erat</a:t>
            </a:r>
          </a:p>
        </p:txBody>
      </p:sp>
      <p:sp>
        <p:nvSpPr>
          <p:cNvPr id="30" name="文本框 29"/>
          <p:cNvSpPr txBox="1"/>
          <p:nvPr/>
        </p:nvSpPr>
        <p:spPr>
          <a:xfrm>
            <a:off x="1035507" y="3210729"/>
            <a:ext cx="1678875" cy="365760"/>
          </a:xfrm>
          <a:prstGeom prst="rect">
            <a:avLst/>
          </a:prstGeom>
          <a:noFill/>
        </p:spPr>
        <p:txBody>
          <a:bodyPr rtlCol="0" wrap="none">
            <a:spAutoFit/>
          </a:bodyPr>
          <a:lstStyle/>
          <a:p>
            <a:r>
              <a:rPr altLang="zh-CN" lang="en-US">
                <a:solidFill>
                  <a:schemeClr val="tx1">
                    <a:lumMod val="75000"/>
                    <a:lumOff val="25000"/>
                  </a:schemeClr>
                </a:solidFill>
              </a:rPr>
              <a:t>ADD YOUR TEXT</a:t>
            </a:r>
          </a:p>
        </p:txBody>
      </p:sp>
      <p:sp>
        <p:nvSpPr>
          <p:cNvPr descr="e7d195523061f1c003d7160bb3852330e69e1b47c664ea0314E9593E18313AD830F940F1AC53C40C0B8B3D93D4DFF44B590F8D4A945ADE53F5D61968231FCAE157B0D7022AA0681C03E9FB4B1E3862D0C13C109685D0C1F9D9ACA5E10B258C1727924FC3FC0E61468152E413AFD3EDAA03A1BA0B768D2D39A9D26D6009DD7E2AED15C90B1EA11F84" id="31" name="矩形 30"/>
          <p:cNvSpPr/>
          <p:nvPr/>
        </p:nvSpPr>
        <p:spPr>
          <a:xfrm>
            <a:off x="1035507" y="5037965"/>
            <a:ext cx="4300176" cy="518160"/>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zh-CN" lang="en-US" sz="1400">
                <a:solidFill>
                  <a:schemeClr val="bg1">
                    <a:lumMod val="50000"/>
                  </a:schemeClr>
                </a:solidFill>
                <a:ea typeface="+mj-ea"/>
                <a:cs charset="0" panose="020b0402040204020203" pitchFamily="34" typeface="Segoe UI Semilight"/>
              </a:rPr>
              <a:t>Amet adipiscing elit, sed diam nonummy nibh euismod tincidunt ut laoreet dolore magna aliquam erat</a:t>
            </a:r>
          </a:p>
        </p:txBody>
      </p:sp>
      <p:sp>
        <p:nvSpPr>
          <p:cNvPr id="32" name="文本框 31"/>
          <p:cNvSpPr txBox="1"/>
          <p:nvPr/>
        </p:nvSpPr>
        <p:spPr>
          <a:xfrm>
            <a:off x="1035507" y="4705886"/>
            <a:ext cx="1678875" cy="365760"/>
          </a:xfrm>
          <a:prstGeom prst="rect">
            <a:avLst/>
          </a:prstGeom>
          <a:noFill/>
        </p:spPr>
        <p:txBody>
          <a:bodyPr rtlCol="0" wrap="none">
            <a:spAutoFit/>
          </a:bodyPr>
          <a:lstStyle/>
          <a:p>
            <a:r>
              <a:rPr altLang="zh-CN" lang="en-US">
                <a:solidFill>
                  <a:schemeClr val="tx1">
                    <a:lumMod val="75000"/>
                    <a:lumOff val="25000"/>
                  </a:schemeClr>
                </a:solidFill>
              </a:rPr>
              <a:t>ADD YOUR TEXT</a:t>
            </a:r>
          </a:p>
        </p:txBody>
      </p:sp>
      <p:sp>
        <p:nvSpPr>
          <p:cNvPr descr="e7d195523061f1c003d7160bb3852330e69e1b47c664ea0314E9593E18313AD830F940F1AC53C40C0B8B3D93D4DFF44B590F8D4A945ADE53F5D61968231FCAE157B0D7022AA0681C03E9FB4B1E3862D0C13C109685D0C1F9D9ACA5E10B258C1727924FC3FC0E61468152E413AFD3EDAA03A1BA0B768D2D39A9D26D6009DD7E2AED15C90B1EA11F84" id="33" name="矩形 32"/>
          <p:cNvSpPr/>
          <p:nvPr/>
        </p:nvSpPr>
        <p:spPr>
          <a:xfrm>
            <a:off x="6355324" y="3358142"/>
            <a:ext cx="5134796" cy="701040"/>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r>
              <a:rPr altLang="zh-CN" lang="en-US" sz="2000">
                <a:solidFill>
                  <a:schemeClr val="accent1"/>
                </a:solidFill>
                <a:ea typeface="+mj-ea"/>
                <a:cs charset="0" panose="020b0402040204020203" pitchFamily="34" typeface="Segoe UI Semilight"/>
              </a:rPr>
              <a:t>DIAM NONUMMY NIBH EUISMOD TINCIDUNT LAOREET DOLORE MAGNA ALIQUAM</a:t>
            </a:r>
          </a:p>
        </p:txBody>
      </p:sp>
    </p:spTree>
    <p:extLst>
      <p:ext uri="{BB962C8B-B14F-4D97-AF65-F5344CB8AC3E}">
        <p14:creationId val="903697970"/>
      </p:ext>
    </p:extLst>
  </p:cSld>
  <p:clrMapOvr>
    <a:masterClrMapping/>
  </p:clrMapOvr>
  <mc:AlternateContent>
    <mc:Choice Requires="p14">
      <p:transition p14:dur="700" spd="med">
        <p:fade/>
      </p:transition>
    </mc:Choice>
    <mc:Fallback>
      <p:transition spd="med">
        <p:fade/>
      </p:transition>
    </mc:Fallback>
  </mc:AlternateConten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文本框 2"/>
          <p:cNvSpPr txBox="1"/>
          <p:nvPr/>
        </p:nvSpPr>
        <p:spPr>
          <a:xfrm>
            <a:off x="172341" y="362133"/>
            <a:ext cx="4268956" cy="457200"/>
          </a:xfrm>
          <a:prstGeom prst="rect">
            <a:avLst/>
          </a:prstGeom>
          <a:noFill/>
        </p:spPr>
        <p:txBody>
          <a:bodyPr rtlCol="0"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zh-CN" b="1" lang="en-US" sz="2400">
                <a:solidFill>
                  <a:schemeClr val="tx1">
                    <a:lumMod val="75000"/>
                    <a:lumOff val="25000"/>
                  </a:schemeClr>
                </a:solidFill>
                <a:ea typeface="+mj-ea"/>
              </a:rPr>
              <a:t>BUSINESS POWERPOINT DESIGN</a:t>
            </a:r>
          </a:p>
        </p:txBody>
      </p:sp>
      <p:sp>
        <p:nvSpPr>
          <p:cNvPr id="4" name="矩形 3"/>
          <p:cNvSpPr/>
          <p:nvPr/>
        </p:nvSpPr>
        <p:spPr>
          <a:xfrm>
            <a:off x="172341" y="692993"/>
            <a:ext cx="3326763" cy="259080"/>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zh-CN" lang="en-US" sz="1100">
                <a:solidFill>
                  <a:schemeClr val="bg1">
                    <a:lumMod val="65000"/>
                  </a:schemeClr>
                </a:solidFill>
                <a:ea typeface="+mj-ea"/>
                <a:cs charset="0" panose="020b0402040204020203" pitchFamily="34" typeface="Segoe UI Semilight"/>
              </a:rPr>
              <a:t>DIAM NONUMMY NIBH EUISMOD TINCIDUNT LAOREET</a:t>
            </a:r>
          </a:p>
        </p:txBody>
      </p:sp>
      <p:sp>
        <p:nvSpPr>
          <p:cNvPr id="7" name="任意多边形: 形状 6"/>
          <p:cNvSpPr/>
          <p:nvPr/>
        </p:nvSpPr>
        <p:spPr>
          <a:xfrm>
            <a:off x="1740851" y="0"/>
            <a:ext cx="4873262" cy="6858000"/>
          </a:xfrm>
          <a:custGeom>
            <a:gdLst>
              <a:gd fmla="*/ 3959468 w 4873262" name="connsiteX0"/>
              <a:gd fmla="*/ 0 h 6858000" name="connsiteY0"/>
              <a:gd fmla="*/ 4873262 w 4873262" name="connsiteX1"/>
              <a:gd fmla="*/ 0 h 6858000" name="connsiteY1"/>
              <a:gd fmla="*/ 913794 w 4873262" name="connsiteX2"/>
              <a:gd fmla="*/ 6858000 h 6858000" name="connsiteY2"/>
              <a:gd fmla="*/ 0 w 4873262" name="connsiteX3"/>
              <a:gd fmla="*/ 6858000 h 6858000" name="connsiteY3"/>
            </a:gdLst>
            <a:cxnLst>
              <a:cxn ang="0">
                <a:pos x="connsiteX0" y="connsiteY0"/>
              </a:cxn>
              <a:cxn ang="0">
                <a:pos x="connsiteX1" y="connsiteY1"/>
              </a:cxn>
              <a:cxn ang="0">
                <a:pos x="connsiteX2" y="connsiteY2"/>
              </a:cxn>
              <a:cxn ang="0">
                <a:pos x="connsiteX3" y="connsiteY3"/>
              </a:cxn>
            </a:cxnLst>
            <a:rect b="b" l="l" r="r" t="t"/>
            <a:pathLst>
              <a:path h="6858000" w="4873262">
                <a:moveTo>
                  <a:pt x="3959468" y="0"/>
                </a:moveTo>
                <a:lnTo>
                  <a:pt x="4873262" y="0"/>
                </a:lnTo>
                <a:lnTo>
                  <a:pt x="913794"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8" name="图片占位符 17"/>
          <p:cNvPicPr>
            <a:picLocks noChangeAspect="1" noGrp="1"/>
          </p:cNvPicPr>
          <p:nvPr>
            <p:ph idx="13" sz="quarter" type="pic"/>
          </p:nvPr>
        </p:nvPicPr>
        <p:blipFill>
          <a:blip r:embed="rId2">
            <a:extLst>
              <a:ext uri="{28A0092B-C50C-407E-A947-70E740481C1C}">
                <a14:useLocalDpi val="0"/>
              </a:ext>
            </a:extLst>
          </a:blip>
          <a:srcRect l="18146" r="18146"/>
          <a:stretch>
            <a:fillRect/>
          </a:stretch>
        </p:blipFill>
        <p:spPr>
          <a:ln w="50800">
            <a:solidFill>
              <a:schemeClr val="accent1"/>
            </a:solidFill>
          </a:ln>
          <a:effectLst>
            <a:outerShdw algn="tl" blurRad="50800" dir="2700000" dist="38100" rotWithShape="0">
              <a:prstClr val="black">
                <a:alpha val="20000"/>
              </a:prstClr>
            </a:outerShdw>
          </a:effectLst>
        </p:spPr>
      </p:pic>
      <p:pic>
        <p:nvPicPr>
          <p:cNvPr id="19" name="图片占位符 18"/>
          <p:cNvPicPr>
            <a:picLocks noChangeAspect="1" noGrp="1"/>
          </p:cNvPicPr>
          <p:nvPr>
            <p:ph idx="12" sz="quarter" type="pic"/>
          </p:nvPr>
        </p:nvPicPr>
        <p:blipFill>
          <a:blip r:embed="rId3">
            <a:extLst>
              <a:ext uri="{28A0092B-C50C-407E-A947-70E740481C1C}">
                <a14:useLocalDpi val="0"/>
              </a:ext>
            </a:extLst>
          </a:blip>
          <a:srcRect l="17790" r="17790"/>
          <a:stretch>
            <a:fillRect/>
          </a:stretch>
        </p:blipFill>
        <p:spPr>
          <a:ln w="50800">
            <a:solidFill>
              <a:schemeClr val="accent1"/>
            </a:solidFill>
          </a:ln>
          <a:effectLst>
            <a:outerShdw algn="tl" blurRad="50800" dir="2700000" dist="38100" rotWithShape="0">
              <a:prstClr val="black">
                <a:alpha val="20000"/>
              </a:prstClr>
            </a:outerShdw>
          </a:effectLst>
        </p:spPr>
      </p:pic>
      <p:pic>
        <p:nvPicPr>
          <p:cNvPr id="17" name="图片占位符 16"/>
          <p:cNvPicPr>
            <a:picLocks noChangeAspect="1" noGrp="1"/>
          </p:cNvPicPr>
          <p:nvPr>
            <p:ph idx="11" sz="quarter" type="pic"/>
          </p:nvPr>
        </p:nvPicPr>
        <p:blipFill>
          <a:blip r:embed="rId4">
            <a:extLst>
              <a:ext uri="{28A0092B-C50C-407E-A947-70E740481C1C}">
                <a14:useLocalDpi val="0"/>
              </a:ext>
            </a:extLst>
          </a:blip>
          <a:srcRect l="18006" r="18006"/>
          <a:stretch>
            <a:fillRect/>
          </a:stretch>
        </p:blipFill>
        <p:spPr>
          <a:ln w="50800">
            <a:solidFill>
              <a:schemeClr val="accent1"/>
            </a:solidFill>
          </a:ln>
          <a:effectLst>
            <a:outerShdw algn="tl" blurRad="50800" dir="2700000" dist="38100" rotWithShape="0">
              <a:prstClr val="black">
                <a:alpha val="20000"/>
              </a:prstClr>
            </a:outerShdw>
          </a:effectLst>
        </p:spPr>
      </p:pic>
      <p:pic>
        <p:nvPicPr>
          <p:cNvPr id="16" name="图片占位符 15"/>
          <p:cNvPicPr>
            <a:picLocks noChangeAspect="1" noGrp="1"/>
          </p:cNvPicPr>
          <p:nvPr>
            <p:ph idx="10" sz="quarter" type="pic"/>
          </p:nvPr>
        </p:nvPicPr>
        <p:blipFill>
          <a:blip r:embed="rId5">
            <a:extLst>
              <a:ext uri="{28A0092B-C50C-407E-A947-70E740481C1C}">
                <a14:useLocalDpi val="0"/>
              </a:ext>
            </a:extLst>
          </a:blip>
          <a:srcRect l="17897" r="17897"/>
          <a:stretch>
            <a:fillRect/>
          </a:stretch>
        </p:blipFill>
        <p:spPr>
          <a:ln w="50800">
            <a:solidFill>
              <a:schemeClr val="accent1"/>
            </a:solidFill>
          </a:ln>
          <a:effectLst>
            <a:outerShdw algn="tl" blurRad="50800" dir="2700000" dist="38100" rotWithShape="0">
              <a:prstClr val="black">
                <a:alpha val="20000"/>
              </a:prstClr>
            </a:outerShdw>
          </a:effectLst>
        </p:spPr>
      </p:pic>
      <p:sp>
        <p:nvSpPr>
          <p:cNvPr descr="e7d195523061f1c003d7160bb3852330e69e1b47c664ea0314E9593E18313AD830F940F1AC53C40C0B8B3D93D4DFF44B590F8D4A945ADE53F5D61968231FCAE157B0D7022AA0681C03E9FB4B1E3862D0C13C109685D0C1F9D9ACA5E10B258C1727924FC3FC0E61468152E413AFD3EDAA03A1BA0B768D2D39A9D26D6009DD7E2AED15C90B1EA11F84" id="20" name="矩形 19"/>
          <p:cNvSpPr/>
          <p:nvPr/>
        </p:nvSpPr>
        <p:spPr>
          <a:xfrm>
            <a:off x="7722291" y="3209128"/>
            <a:ext cx="4031764" cy="579120"/>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zh-CN" lang="en-US" sz="1600">
                <a:solidFill>
                  <a:schemeClr val="tx1">
                    <a:lumMod val="75000"/>
                    <a:lumOff val="25000"/>
                  </a:schemeClr>
                </a:solidFill>
                <a:ea typeface="+mj-ea"/>
                <a:cs charset="0" panose="020b0402040204020203" pitchFamily="34" typeface="Segoe UI Semilight"/>
              </a:rPr>
              <a:t>DIAM NONUMMY NIBH EUISMOD TINCIDUNT LAOREET DOLORE MAGNA</a:t>
            </a:r>
          </a:p>
        </p:txBody>
      </p:sp>
      <p:sp>
        <p:nvSpPr>
          <p:cNvPr descr="e7d195523061f1c003d7160bb3852330e69e1b47c664ea0314E9593E18313AD830F940F1AC53C40C0B8B3D93D4DFF44B590F8D4A945ADE53F5D61968231FCAE157B0D7022AA0681C03E9FB4B1E3862D0C13C109685D0C1F9D9ACA5E10B258C1727924FC3FC0E61468152E413AFD3EDAA03A1BA0B768D2D39A9D26D6009DD7E2AED15C90B1EA11F84" id="21" name="矩形 20"/>
          <p:cNvSpPr/>
          <p:nvPr/>
        </p:nvSpPr>
        <p:spPr>
          <a:xfrm>
            <a:off x="7722291" y="3968185"/>
            <a:ext cx="4031764" cy="1158240"/>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zh-CN" lang="en-US" sz="1400">
                <a:solidFill>
                  <a:schemeClr val="bg1">
                    <a:lumMod val="50000"/>
                  </a:schemeClr>
                </a:solidFill>
                <a:ea typeface="+mj-ea"/>
                <a:cs charset="0" panose="020b0402040204020203" pitchFamily="34" typeface="Segoe UI Semilight"/>
              </a:rPr>
              <a:t>Amet adipiscing elit, sed diam nonummy nibh euismod tincidunt ut laoreet dolore magna aliquam erat volutpat wisi enim ad minim veniam, quis nostrud exercia liquam erat volutpat wisi enim ad minim adipiscing elit</a:t>
            </a:r>
          </a:p>
        </p:txBody>
      </p:sp>
      <p:sp>
        <p:nvSpPr>
          <p:cNvPr descr="e7d195523061f1c003d7160bb3852330e69e1b47c664ea0314E9593E18313AD830F940F1AC53C40C0B8B3D93D4DFF44B590F8D4A945ADE53F5D61968231FCAE157B0D7022AA0681C03E9FB4B1E3862D0C13C109685D0C1F9D9ACA5E10B258C1727924FC3FC0E61468152E413AFD3EDAA03A1BA0B768D2D39A9D26D6009DD7E2AED15C90B1EA11F84" id="22" name="矩形 21"/>
          <p:cNvSpPr/>
          <p:nvPr/>
        </p:nvSpPr>
        <p:spPr>
          <a:xfrm>
            <a:off x="7728882" y="5142966"/>
            <a:ext cx="4141990" cy="944880"/>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zh-CN" lang="en-US" sz="1400">
                <a:solidFill>
                  <a:schemeClr val="bg1">
                    <a:lumMod val="50000"/>
                  </a:schemeClr>
                </a:solidFill>
                <a:ea typeface="+mj-ea"/>
                <a:cs charset="0" panose="020b0402040204020203" pitchFamily="34" typeface="Segoe UI Semilight"/>
              </a:rPr>
              <a:t>euismod tincidunt ut laoreet dolore magna aliquam erat volutpat wisi enim ad minim veniam, quis nostrud exercia liquam erat volutpat wisi enim ad minim adipiscing elit</a:t>
            </a:r>
          </a:p>
        </p:txBody>
      </p:sp>
    </p:spTree>
    <p:extLst>
      <p:ext uri="{BB962C8B-B14F-4D97-AF65-F5344CB8AC3E}">
        <p14:creationId val="496225845"/>
      </p:ext>
    </p:extLst>
  </p:cSld>
  <p:clrMapOvr>
    <a:masterClrMapping/>
  </p:clrMapOvr>
  <mc:AlternateContent>
    <mc:Choice Requires="p14">
      <p:transition p14:dur="700" spd="med">
        <p:fade/>
      </p:transition>
    </mc:Choice>
    <mc:Fallback>
      <p:transition spd="med">
        <p:fade/>
      </p:transition>
    </mc:Fallback>
  </mc:AlternateConten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0" name="图片占位符 29"/>
          <p:cNvPicPr>
            <a:picLocks noChangeAspect="1" noGrp="1"/>
          </p:cNvPicPr>
          <p:nvPr>
            <p:ph idx="10" sz="quarter" type="pic"/>
          </p:nvPr>
        </p:nvPicPr>
        <p:blipFill>
          <a:blip r:embed="rId2">
            <a:extLst>
              <a:ext uri="{28A0092B-C50C-407E-A947-70E740481C1C}">
                <a14:useLocalDpi val="0"/>
              </a:ext>
            </a:extLst>
          </a:blip>
          <a:srcRect b="92" t="92"/>
          <a:stretch>
            <a:fillRect/>
          </a:stretch>
        </p:blipFill>
        <p:spPr/>
      </p:pic>
      <p:sp>
        <p:nvSpPr>
          <p:cNvPr id="12" name="任意多边形: 形状 11"/>
          <p:cNvSpPr/>
          <p:nvPr/>
        </p:nvSpPr>
        <p:spPr>
          <a:xfrm>
            <a:off x="6923249" y="0"/>
            <a:ext cx="5268751" cy="6858000"/>
          </a:xfrm>
          <a:custGeom>
            <a:gdLst>
              <a:gd fmla="*/ 0 w 5268751" name="connsiteX0"/>
              <a:gd fmla="*/ 0 h 6858000" name="connsiteY0"/>
              <a:gd fmla="*/ 5268751 w 5268751" name="connsiteX1"/>
              <a:gd fmla="*/ 0 h 6858000" name="connsiteY1"/>
              <a:gd fmla="*/ 5268751 w 5268751" name="connsiteX2"/>
              <a:gd fmla="*/ 6858000 h 6858000" name="connsiteY2"/>
              <a:gd fmla="*/ 3959467 w 5268751" name="connsiteX3"/>
              <a:gd fmla="*/ 6858000 h 6858000" name="connsiteY3"/>
            </a:gdLst>
            <a:cxnLst>
              <a:cxn ang="0">
                <a:pos x="connsiteX0" y="connsiteY0"/>
              </a:cxn>
              <a:cxn ang="0">
                <a:pos x="connsiteX1" y="connsiteY1"/>
              </a:cxn>
              <a:cxn ang="0">
                <a:pos x="connsiteX2" y="connsiteY2"/>
              </a:cxn>
              <a:cxn ang="0">
                <a:pos x="connsiteX3" y="connsiteY3"/>
              </a:cxn>
            </a:cxnLst>
            <a:rect b="b" l="l" r="r" t="t"/>
            <a:pathLst>
              <a:path h="6858000" w="5268751">
                <a:moveTo>
                  <a:pt x="0" y="0"/>
                </a:moveTo>
                <a:lnTo>
                  <a:pt x="5268751" y="0"/>
                </a:lnTo>
                <a:lnTo>
                  <a:pt x="5268751" y="6858000"/>
                </a:lnTo>
                <a:lnTo>
                  <a:pt x="3959467" y="6858000"/>
                </a:lnTo>
                <a:close/>
              </a:path>
            </a:pathLst>
          </a:cu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等腰三角形 12"/>
          <p:cNvSpPr/>
          <p:nvPr/>
        </p:nvSpPr>
        <p:spPr>
          <a:xfrm>
            <a:off x="5355772" y="2083301"/>
            <a:ext cx="5538651" cy="4774699"/>
          </a:xfrm>
          <a:prstGeom prst="triangle">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文本框 13"/>
          <p:cNvSpPr txBox="1"/>
          <p:nvPr/>
        </p:nvSpPr>
        <p:spPr>
          <a:xfrm>
            <a:off x="8762915" y="885704"/>
            <a:ext cx="2970182" cy="822960"/>
          </a:xfrm>
          <a:prstGeom prst="rect">
            <a:avLst/>
          </a:prstGeom>
          <a:noFill/>
        </p:spPr>
        <p:txBody>
          <a:bodyPr rtlCol="0"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r"/>
            <a:r>
              <a:rPr altLang="zh-CN" b="1" lang="en-US" sz="2400">
                <a:solidFill>
                  <a:schemeClr val="tx1">
                    <a:lumMod val="75000"/>
                    <a:lumOff val="25000"/>
                  </a:schemeClr>
                </a:solidFill>
                <a:ea typeface="+mj-ea"/>
              </a:rPr>
              <a:t>BUSINESS</a:t>
            </a:r>
          </a:p>
          <a:p>
            <a:pPr algn="r"/>
            <a:r>
              <a:rPr altLang="zh-CN" b="1" lang="en-US" sz="2400">
                <a:solidFill>
                  <a:schemeClr val="tx1">
                    <a:lumMod val="75000"/>
                    <a:lumOff val="25000"/>
                  </a:schemeClr>
                </a:solidFill>
                <a:ea typeface="+mj-ea"/>
              </a:rPr>
              <a:t>POWERPOINT DESIGN</a:t>
            </a:r>
          </a:p>
        </p:txBody>
      </p:sp>
      <p:sp>
        <p:nvSpPr>
          <p:cNvPr descr="e7d195523061f1c003d7160bb3852330e69e1b47c664ea0314E9593E18313AD830F940F1AC53C40C0B8B3D93D4DFF44B590F8D4A945ADE53F5D61968231FCAE157B0D7022AA0681C03E9FB4B1E3862D0C13C109685D0C1F9D9ACA5E10B258C1727924FC3FC0E61468152E413AFD3EDAA03A1BA0B768D2D39A9D26D6009DD7E2AED15C90B1EA11F84" id="17" name="矩形 16"/>
          <p:cNvSpPr/>
          <p:nvPr/>
        </p:nvSpPr>
        <p:spPr>
          <a:xfrm>
            <a:off x="8733943" y="1853358"/>
            <a:ext cx="2992048" cy="1158240"/>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r"/>
            <a:r>
              <a:rPr altLang="zh-CN" lang="en-US" sz="1400">
                <a:solidFill>
                  <a:schemeClr val="bg1">
                    <a:lumMod val="50000"/>
                  </a:schemeClr>
                </a:solidFill>
                <a:ea typeface="+mj-ea"/>
                <a:cs charset="0" panose="020b0402040204020203" pitchFamily="34" typeface="Segoe UI Semilight"/>
              </a:rPr>
              <a:t>Amet adipiscing elit, sed diam nonummy nibh euismod tincidunt ut laoreet dolore magna aliquam erat volutpat wisi enim ad minim veniam, quis nostrud exercia liquam erat</a:t>
            </a:r>
          </a:p>
        </p:txBody>
      </p:sp>
      <p:grpSp>
        <p:nvGrpSpPr>
          <p:cNvPr id="20" name="组合 19"/>
          <p:cNvGrpSpPr/>
          <p:nvPr/>
        </p:nvGrpSpPr>
        <p:grpSpPr>
          <a:xfrm>
            <a:off x="-1" y="-13062"/>
            <a:ext cx="2625830" cy="1729764"/>
            <a:chOff x="-1" y="-13063"/>
            <a:chExt cx="3148148" cy="2073841"/>
          </a:xfrm>
        </p:grpSpPr>
        <p:sp>
          <p:nvSpPr>
            <p:cNvPr id="18" name="等腰三角形 17"/>
            <p:cNvSpPr/>
            <p:nvPr/>
          </p:nvSpPr>
          <p:spPr>
            <a:xfrm rot="10800000">
              <a:off x="-1" y="0"/>
              <a:ext cx="2390503" cy="2060778"/>
            </a:xfrm>
            <a:prstGeom prst="triangle">
              <a:avLst/>
            </a:prstGeom>
            <a:solidFill>
              <a:schemeClr val="tx1">
                <a:lumMod val="75000"/>
                <a:lumOff val="2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等腰三角形 18"/>
            <p:cNvSpPr/>
            <p:nvPr/>
          </p:nvSpPr>
          <p:spPr>
            <a:xfrm>
              <a:off x="1658982" y="-13063"/>
              <a:ext cx="1489165" cy="1283763"/>
            </a:xfrm>
            <a:prstGeom prst="triangle">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4" name="Freeform 5"/>
          <p:cNvSpPr>
            <a:spLocks noEditPoints="1"/>
          </p:cNvSpPr>
          <p:nvPr/>
        </p:nvSpPr>
        <p:spPr bwMode="auto">
          <a:xfrm>
            <a:off x="7731125" y="4284663"/>
            <a:ext cx="790575" cy="788987"/>
          </a:xfrm>
          <a:custGeom>
            <a:gdLst>
              <a:gd fmla="*/ 46 w 260" name="T0"/>
              <a:gd fmla="*/ 242 h 260" name="T1"/>
              <a:gd fmla="*/ 55 w 260" name="T2"/>
              <a:gd fmla="*/ 250 h 260" name="T3"/>
              <a:gd fmla="*/ 69 w 260" name="T4"/>
              <a:gd fmla="*/ 227 h 260" name="T5"/>
              <a:gd fmla="*/ 172 w 260" name="T6"/>
              <a:gd fmla="*/ 51 h 260" name="T7"/>
              <a:gd fmla="*/ 135 w 260" name="T8"/>
              <a:gd fmla="*/ 88 h 260" name="T9"/>
              <a:gd fmla="*/ 209 w 260" name="T10"/>
              <a:gd fmla="*/ 88 h 260" name="T11"/>
              <a:gd fmla="*/ 172 w 260" name="T12"/>
              <a:gd fmla="*/ 113 h 260" name="T13"/>
              <a:gd fmla="*/ 147 w 260" name="T14"/>
              <a:gd fmla="*/ 88 h 260" name="T15"/>
              <a:gd fmla="*/ 197 w 260" name="T16"/>
              <a:gd fmla="*/ 88 h 260" name="T17"/>
              <a:gd fmla="*/ 18 w 260" name="T18"/>
              <a:gd fmla="*/ 214 h 260" name="T19"/>
              <a:gd fmla="*/ 33 w 260" name="T20"/>
              <a:gd fmla="*/ 199 h 260" name="T21"/>
              <a:gd fmla="*/ 25 w 260" name="T22"/>
              <a:gd fmla="*/ 191 h 260" name="T23"/>
              <a:gd fmla="*/ 10 w 260" name="T24"/>
              <a:gd fmla="*/ 214 h 260" name="T25"/>
              <a:gd fmla="*/ 209 w 260" name="T26"/>
              <a:gd fmla="*/ 175 h 260" name="T27"/>
              <a:gd fmla="*/ 252 w 260" name="T28"/>
              <a:gd fmla="*/ 101 h 260" name="T29"/>
              <a:gd fmla="*/ 253 w 260" name="T30"/>
              <a:gd fmla="*/ 15 h 260" name="T31"/>
              <a:gd fmla="*/ 245 w 260" name="T32"/>
              <a:gd fmla="*/ 8 h 260" name="T33"/>
              <a:gd fmla="*/ 85 w 260" name="T34"/>
              <a:gd fmla="*/ 51 h 260" name="T35"/>
              <a:gd fmla="*/ 85 w 260" name="T36"/>
              <a:gd fmla="*/ 51 h 260" name="T37"/>
              <a:gd fmla="*/ 52 w 260" name="T38"/>
              <a:gd fmla="*/ 52 h 260" name="T39"/>
              <a:gd fmla="*/ 2 w 260" name="T40"/>
              <a:gd fmla="*/ 105 h 260" name="T41"/>
              <a:gd fmla="*/ 10 w 260" name="T42"/>
              <a:gd fmla="*/ 147 h 260" name="T43"/>
              <a:gd fmla="*/ 37 w 260" name="T44"/>
              <a:gd fmla="*/ 139 h 260" name="T45"/>
              <a:gd fmla="*/ 38 w 260" name="T46"/>
              <a:gd fmla="*/ 146 h 260" name="T47"/>
              <a:gd fmla="*/ 39 w 260" name="T48"/>
              <a:gd fmla="*/ 177 h 260" name="T49"/>
              <a:gd fmla="*/ 83 w 260" name="T50"/>
              <a:gd fmla="*/ 221 h 260" name="T51"/>
              <a:gd fmla="*/ 114 w 260" name="T52"/>
              <a:gd fmla="*/ 222 h 260" name="T53"/>
              <a:gd fmla="*/ 121 w 260" name="T54"/>
              <a:gd fmla="*/ 223 h 260" name="T55"/>
              <a:gd fmla="*/ 111 w 260" name="T56"/>
              <a:gd fmla="*/ 239 h 260" name="T57"/>
              <a:gd fmla="*/ 155 w 260" name="T58"/>
              <a:gd fmla="*/ 258 h 260" name="T59"/>
              <a:gd fmla="*/ 191 w 260" name="T60"/>
              <a:gd fmla="*/ 240 h 260" name="T61"/>
              <a:gd fmla="*/ 207 w 260" name="T62"/>
              <a:gd fmla="*/ 177 h 260" name="T63"/>
              <a:gd fmla="*/ 209 w 260" name="T64"/>
              <a:gd fmla="*/ 175 h 260" name="T65"/>
              <a:gd fmla="*/ 196 w 260" name="T66"/>
              <a:gd fmla="*/ 161 h 260" name="T67"/>
              <a:gd fmla="*/ 193 w 260" name="T68"/>
              <a:gd fmla="*/ 164 h 260" name="T69"/>
              <a:gd fmla="*/ 187 w 260" name="T70"/>
              <a:gd fmla="*/ 178 h 260" name="T71"/>
              <a:gd fmla="*/ 177 w 260" name="T72"/>
              <a:gd fmla="*/ 226 h 260" name="T73"/>
              <a:gd fmla="*/ 152 w 260" name="T74"/>
              <a:gd fmla="*/ 239 h 260" name="T75"/>
              <a:gd fmla="*/ 139 w 260" name="T76"/>
              <a:gd fmla="*/ 231 h 260" name="T77"/>
              <a:gd fmla="*/ 135 w 260" name="T78"/>
              <a:gd fmla="*/ 198 h 260" name="T79"/>
              <a:gd fmla="*/ 111 w 260" name="T80"/>
              <a:gd fmla="*/ 203 h 260" name="T81"/>
              <a:gd fmla="*/ 56 w 260" name="T82"/>
              <a:gd fmla="*/ 166 h 260" name="T83"/>
              <a:gd fmla="*/ 61 w 260" name="T84"/>
              <a:gd fmla="*/ 128 h 260" name="T85"/>
              <a:gd fmla="*/ 51 w 260" name="T86"/>
              <a:gd fmla="*/ 116 h 260" name="T87"/>
              <a:gd fmla="*/ 22 w 260" name="T88"/>
              <a:gd fmla="*/ 125 h 260" name="T89"/>
              <a:gd fmla="*/ 34 w 260" name="T90"/>
              <a:gd fmla="*/ 83 h 260" name="T91"/>
              <a:gd fmla="*/ 82 w 260" name="T92"/>
              <a:gd fmla="*/ 73 h 260" name="T93"/>
              <a:gd fmla="*/ 96 w 260" name="T94"/>
              <a:gd fmla="*/ 67 h 260" name="T95"/>
              <a:gd fmla="*/ 99 w 260" name="T96"/>
              <a:gd fmla="*/ 65 h 260" name="T97"/>
              <a:gd fmla="*/ 164 w 260" name="T98"/>
              <a:gd fmla="*/ 27 h 260" name="T99"/>
              <a:gd fmla="*/ 233 w 260" name="T100"/>
              <a:gd fmla="*/ 96 h 260" name="T101"/>
              <a:gd fmla="*/ 51 w 260" name="T102"/>
              <a:gd fmla="*/ 209 h 260" name="T103"/>
              <a:gd fmla="*/ 43 w 260" name="T104"/>
              <a:gd fmla="*/ 209 h 260" name="T105"/>
              <a:gd fmla="*/ 9 w 260" name="T106"/>
              <a:gd fmla="*/ 251 h 260" name="T107"/>
              <a:gd fmla="*/ 51 w 260" name="T108"/>
              <a:gd fmla="*/ 217 h 26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260" w="260">
                <a:moveTo>
                  <a:pt x="61" y="227"/>
                </a:moveTo>
                <a:cubicBezTo>
                  <a:pt x="46" y="242"/>
                  <a:pt x="46" y="242"/>
                  <a:pt x="46" y="242"/>
                </a:cubicBezTo>
                <a:cubicBezTo>
                  <a:pt x="44" y="244"/>
                  <a:pt x="44" y="248"/>
                  <a:pt x="46" y="250"/>
                </a:cubicBezTo>
                <a:cubicBezTo>
                  <a:pt x="49" y="253"/>
                  <a:pt x="52" y="253"/>
                  <a:pt x="55" y="250"/>
                </a:cubicBezTo>
                <a:cubicBezTo>
                  <a:pt x="69" y="235"/>
                  <a:pt x="69" y="235"/>
                  <a:pt x="69" y="235"/>
                </a:cubicBezTo>
                <a:cubicBezTo>
                  <a:pt x="72" y="233"/>
                  <a:pt x="72" y="229"/>
                  <a:pt x="69" y="227"/>
                </a:cubicBezTo>
                <a:cubicBezTo>
                  <a:pt x="67" y="225"/>
                  <a:pt x="63" y="225"/>
                  <a:pt x="61" y="227"/>
                </a:cubicBezTo>
                <a:close/>
                <a:moveTo>
                  <a:pt x="172" y="51"/>
                </a:moveTo>
                <a:cubicBezTo>
                  <a:pt x="172" y="51"/>
                  <a:pt x="172" y="51"/>
                  <a:pt x="172" y="51"/>
                </a:cubicBezTo>
                <a:cubicBezTo>
                  <a:pt x="152" y="51"/>
                  <a:pt x="135" y="68"/>
                  <a:pt x="135" y="88"/>
                </a:cubicBezTo>
                <a:cubicBezTo>
                  <a:pt x="135" y="108"/>
                  <a:pt x="152" y="125"/>
                  <a:pt x="172" y="125"/>
                </a:cubicBezTo>
                <a:cubicBezTo>
                  <a:pt x="193" y="125"/>
                  <a:pt x="209" y="108"/>
                  <a:pt x="209" y="88"/>
                </a:cubicBezTo>
                <a:cubicBezTo>
                  <a:pt x="209" y="68"/>
                  <a:pt x="193" y="51"/>
                  <a:pt x="172" y="51"/>
                </a:cubicBezTo>
                <a:close/>
                <a:moveTo>
                  <a:pt x="172" y="113"/>
                </a:moveTo>
                <a:cubicBezTo>
                  <a:pt x="172" y="113"/>
                  <a:pt x="172" y="113"/>
                  <a:pt x="172" y="113"/>
                </a:cubicBezTo>
                <a:cubicBezTo>
                  <a:pt x="158" y="113"/>
                  <a:pt x="147" y="102"/>
                  <a:pt x="147" y="88"/>
                </a:cubicBezTo>
                <a:cubicBezTo>
                  <a:pt x="147" y="74"/>
                  <a:pt x="158" y="63"/>
                  <a:pt x="172" y="63"/>
                </a:cubicBezTo>
                <a:cubicBezTo>
                  <a:pt x="186" y="63"/>
                  <a:pt x="197" y="74"/>
                  <a:pt x="197" y="88"/>
                </a:cubicBezTo>
                <a:cubicBezTo>
                  <a:pt x="197" y="102"/>
                  <a:pt x="186" y="113"/>
                  <a:pt x="172" y="113"/>
                </a:cubicBezTo>
                <a:close/>
                <a:moveTo>
                  <a:pt x="18" y="214"/>
                </a:moveTo>
                <a:cubicBezTo>
                  <a:pt x="18" y="214"/>
                  <a:pt x="18" y="214"/>
                  <a:pt x="18" y="214"/>
                </a:cubicBezTo>
                <a:cubicBezTo>
                  <a:pt x="33" y="199"/>
                  <a:pt x="33" y="199"/>
                  <a:pt x="33" y="199"/>
                </a:cubicBezTo>
                <a:cubicBezTo>
                  <a:pt x="35" y="197"/>
                  <a:pt x="35" y="193"/>
                  <a:pt x="33" y="191"/>
                </a:cubicBezTo>
                <a:cubicBezTo>
                  <a:pt x="31" y="188"/>
                  <a:pt x="27" y="188"/>
                  <a:pt x="25" y="191"/>
                </a:cubicBezTo>
                <a:cubicBezTo>
                  <a:pt x="10" y="205"/>
                  <a:pt x="10" y="205"/>
                  <a:pt x="10" y="205"/>
                </a:cubicBezTo>
                <a:cubicBezTo>
                  <a:pt x="8" y="208"/>
                  <a:pt x="8" y="211"/>
                  <a:pt x="10" y="214"/>
                </a:cubicBezTo>
                <a:cubicBezTo>
                  <a:pt x="12" y="216"/>
                  <a:pt x="16" y="216"/>
                  <a:pt x="18" y="214"/>
                </a:cubicBezTo>
                <a:close/>
                <a:moveTo>
                  <a:pt x="209" y="175"/>
                </a:moveTo>
                <a:cubicBezTo>
                  <a:pt x="209" y="175"/>
                  <a:pt x="209" y="175"/>
                  <a:pt x="209" y="175"/>
                </a:cubicBezTo>
                <a:cubicBezTo>
                  <a:pt x="231" y="154"/>
                  <a:pt x="245" y="128"/>
                  <a:pt x="252" y="101"/>
                </a:cubicBezTo>
                <a:cubicBezTo>
                  <a:pt x="260" y="73"/>
                  <a:pt x="260" y="43"/>
                  <a:pt x="253" y="15"/>
                </a:cubicBezTo>
                <a:cubicBezTo>
                  <a:pt x="253" y="15"/>
                  <a:pt x="253" y="15"/>
                  <a:pt x="253" y="15"/>
                </a:cubicBezTo>
                <a:cubicBezTo>
                  <a:pt x="252" y="15"/>
                  <a:pt x="252" y="15"/>
                  <a:pt x="252" y="15"/>
                </a:cubicBezTo>
                <a:cubicBezTo>
                  <a:pt x="252" y="11"/>
                  <a:pt x="249" y="9"/>
                  <a:pt x="245" y="8"/>
                </a:cubicBezTo>
                <a:cubicBezTo>
                  <a:pt x="217" y="0"/>
                  <a:pt x="188" y="0"/>
                  <a:pt x="159" y="8"/>
                </a:cubicBezTo>
                <a:cubicBezTo>
                  <a:pt x="132" y="15"/>
                  <a:pt x="106" y="29"/>
                  <a:pt x="85" y="51"/>
                </a:cubicBezTo>
                <a:cubicBezTo>
                  <a:pt x="85" y="51"/>
                  <a:pt x="85" y="51"/>
                  <a:pt x="85" y="51"/>
                </a:cubicBezTo>
                <a:cubicBezTo>
                  <a:pt x="85" y="51"/>
                  <a:pt x="85" y="51"/>
                  <a:pt x="85" y="51"/>
                </a:cubicBezTo>
                <a:cubicBezTo>
                  <a:pt x="83" y="53"/>
                  <a:pt x="83" y="53"/>
                  <a:pt x="83" y="53"/>
                </a:cubicBezTo>
                <a:cubicBezTo>
                  <a:pt x="73" y="50"/>
                  <a:pt x="63" y="50"/>
                  <a:pt x="52" y="52"/>
                </a:cubicBezTo>
                <a:cubicBezTo>
                  <a:pt x="41" y="54"/>
                  <a:pt x="29" y="60"/>
                  <a:pt x="20" y="70"/>
                </a:cubicBezTo>
                <a:cubicBezTo>
                  <a:pt x="10" y="80"/>
                  <a:pt x="4" y="92"/>
                  <a:pt x="2" y="105"/>
                </a:cubicBezTo>
                <a:cubicBezTo>
                  <a:pt x="0" y="119"/>
                  <a:pt x="2" y="132"/>
                  <a:pt x="8" y="145"/>
                </a:cubicBezTo>
                <a:cubicBezTo>
                  <a:pt x="8" y="146"/>
                  <a:pt x="9" y="147"/>
                  <a:pt x="10" y="147"/>
                </a:cubicBezTo>
                <a:cubicBezTo>
                  <a:pt x="13" y="151"/>
                  <a:pt x="19" y="152"/>
                  <a:pt x="23" y="148"/>
                </a:cubicBezTo>
                <a:cubicBezTo>
                  <a:pt x="27" y="144"/>
                  <a:pt x="32" y="141"/>
                  <a:pt x="37" y="139"/>
                </a:cubicBezTo>
                <a:cubicBezTo>
                  <a:pt x="39" y="138"/>
                  <a:pt x="39" y="138"/>
                  <a:pt x="39" y="138"/>
                </a:cubicBezTo>
                <a:cubicBezTo>
                  <a:pt x="38" y="141"/>
                  <a:pt x="38" y="144"/>
                  <a:pt x="38" y="146"/>
                </a:cubicBezTo>
                <a:cubicBezTo>
                  <a:pt x="37" y="154"/>
                  <a:pt x="36" y="162"/>
                  <a:pt x="36" y="169"/>
                </a:cubicBezTo>
                <a:cubicBezTo>
                  <a:pt x="36" y="172"/>
                  <a:pt x="37" y="175"/>
                  <a:pt x="39" y="177"/>
                </a:cubicBezTo>
                <a:cubicBezTo>
                  <a:pt x="83" y="221"/>
                  <a:pt x="83" y="221"/>
                  <a:pt x="83" y="221"/>
                </a:cubicBezTo>
                <a:cubicBezTo>
                  <a:pt x="83" y="221"/>
                  <a:pt x="83" y="221"/>
                  <a:pt x="83" y="221"/>
                </a:cubicBezTo>
                <a:cubicBezTo>
                  <a:pt x="85" y="223"/>
                  <a:pt x="87" y="224"/>
                  <a:pt x="90" y="224"/>
                </a:cubicBezTo>
                <a:cubicBezTo>
                  <a:pt x="98" y="224"/>
                  <a:pt x="106" y="223"/>
                  <a:pt x="114" y="222"/>
                </a:cubicBezTo>
                <a:cubicBezTo>
                  <a:pt x="116" y="222"/>
                  <a:pt x="119" y="222"/>
                  <a:pt x="122" y="221"/>
                </a:cubicBezTo>
                <a:cubicBezTo>
                  <a:pt x="121" y="223"/>
                  <a:pt x="121" y="223"/>
                  <a:pt x="121" y="223"/>
                </a:cubicBezTo>
                <a:cubicBezTo>
                  <a:pt x="119" y="228"/>
                  <a:pt x="116" y="233"/>
                  <a:pt x="112" y="237"/>
                </a:cubicBezTo>
                <a:cubicBezTo>
                  <a:pt x="112" y="237"/>
                  <a:pt x="111" y="238"/>
                  <a:pt x="111" y="239"/>
                </a:cubicBezTo>
                <a:cubicBezTo>
                  <a:pt x="108" y="244"/>
                  <a:pt x="110" y="250"/>
                  <a:pt x="115" y="252"/>
                </a:cubicBezTo>
                <a:cubicBezTo>
                  <a:pt x="127" y="258"/>
                  <a:pt x="141" y="260"/>
                  <a:pt x="155" y="258"/>
                </a:cubicBezTo>
                <a:cubicBezTo>
                  <a:pt x="168" y="256"/>
                  <a:pt x="180" y="250"/>
                  <a:pt x="190" y="241"/>
                </a:cubicBezTo>
                <a:cubicBezTo>
                  <a:pt x="191" y="240"/>
                  <a:pt x="191" y="240"/>
                  <a:pt x="191" y="240"/>
                </a:cubicBezTo>
                <a:cubicBezTo>
                  <a:pt x="200" y="231"/>
                  <a:pt x="206" y="220"/>
                  <a:pt x="208" y="208"/>
                </a:cubicBezTo>
                <a:cubicBezTo>
                  <a:pt x="210" y="198"/>
                  <a:pt x="210" y="187"/>
                  <a:pt x="207" y="177"/>
                </a:cubicBezTo>
                <a:cubicBezTo>
                  <a:pt x="209" y="176"/>
                  <a:pt x="209" y="176"/>
                  <a:pt x="209" y="176"/>
                </a:cubicBezTo>
                <a:cubicBezTo>
                  <a:pt x="209" y="175"/>
                  <a:pt x="209" y="175"/>
                  <a:pt x="209" y="175"/>
                </a:cubicBezTo>
                <a:close/>
                <a:moveTo>
                  <a:pt x="196" y="161"/>
                </a:moveTo>
                <a:cubicBezTo>
                  <a:pt x="196" y="161"/>
                  <a:pt x="196" y="161"/>
                  <a:pt x="196" y="161"/>
                </a:cubicBezTo>
                <a:cubicBezTo>
                  <a:pt x="195" y="162"/>
                  <a:pt x="195" y="162"/>
                  <a:pt x="195" y="162"/>
                </a:cubicBezTo>
                <a:cubicBezTo>
                  <a:pt x="193" y="164"/>
                  <a:pt x="193" y="164"/>
                  <a:pt x="193" y="164"/>
                </a:cubicBezTo>
                <a:cubicBezTo>
                  <a:pt x="189" y="167"/>
                  <a:pt x="189" y="167"/>
                  <a:pt x="189" y="167"/>
                </a:cubicBezTo>
                <a:cubicBezTo>
                  <a:pt x="186" y="170"/>
                  <a:pt x="186" y="174"/>
                  <a:pt x="187" y="178"/>
                </a:cubicBezTo>
                <a:cubicBezTo>
                  <a:pt x="190" y="186"/>
                  <a:pt x="191" y="195"/>
                  <a:pt x="189" y="203"/>
                </a:cubicBezTo>
                <a:cubicBezTo>
                  <a:pt x="187" y="212"/>
                  <a:pt x="183" y="220"/>
                  <a:pt x="177" y="226"/>
                </a:cubicBezTo>
                <a:cubicBezTo>
                  <a:pt x="176" y="227"/>
                  <a:pt x="176" y="227"/>
                  <a:pt x="176" y="227"/>
                </a:cubicBezTo>
                <a:cubicBezTo>
                  <a:pt x="169" y="233"/>
                  <a:pt x="161" y="237"/>
                  <a:pt x="152" y="239"/>
                </a:cubicBezTo>
                <a:cubicBezTo>
                  <a:pt x="146" y="240"/>
                  <a:pt x="141" y="240"/>
                  <a:pt x="135" y="238"/>
                </a:cubicBezTo>
                <a:cubicBezTo>
                  <a:pt x="137" y="236"/>
                  <a:pt x="138" y="233"/>
                  <a:pt x="139" y="231"/>
                </a:cubicBezTo>
                <a:cubicBezTo>
                  <a:pt x="142" y="224"/>
                  <a:pt x="144" y="216"/>
                  <a:pt x="144" y="209"/>
                </a:cubicBezTo>
                <a:cubicBezTo>
                  <a:pt x="144" y="203"/>
                  <a:pt x="140" y="199"/>
                  <a:pt x="135" y="198"/>
                </a:cubicBezTo>
                <a:cubicBezTo>
                  <a:pt x="133" y="198"/>
                  <a:pt x="132" y="198"/>
                  <a:pt x="131" y="199"/>
                </a:cubicBezTo>
                <a:cubicBezTo>
                  <a:pt x="125" y="201"/>
                  <a:pt x="118" y="202"/>
                  <a:pt x="111" y="203"/>
                </a:cubicBezTo>
                <a:cubicBezTo>
                  <a:pt x="106" y="204"/>
                  <a:pt x="100" y="204"/>
                  <a:pt x="94" y="204"/>
                </a:cubicBezTo>
                <a:cubicBezTo>
                  <a:pt x="56" y="166"/>
                  <a:pt x="56" y="166"/>
                  <a:pt x="56" y="166"/>
                </a:cubicBezTo>
                <a:cubicBezTo>
                  <a:pt x="56" y="160"/>
                  <a:pt x="57" y="155"/>
                  <a:pt x="57" y="149"/>
                </a:cubicBezTo>
                <a:cubicBezTo>
                  <a:pt x="58" y="142"/>
                  <a:pt x="60" y="135"/>
                  <a:pt x="61" y="128"/>
                </a:cubicBezTo>
                <a:cubicBezTo>
                  <a:pt x="63" y="123"/>
                  <a:pt x="60" y="118"/>
                  <a:pt x="55" y="116"/>
                </a:cubicBezTo>
                <a:cubicBezTo>
                  <a:pt x="53" y="116"/>
                  <a:pt x="52" y="116"/>
                  <a:pt x="51" y="116"/>
                </a:cubicBezTo>
                <a:cubicBezTo>
                  <a:pt x="44" y="116"/>
                  <a:pt x="36" y="118"/>
                  <a:pt x="29" y="121"/>
                </a:cubicBezTo>
                <a:cubicBezTo>
                  <a:pt x="27" y="122"/>
                  <a:pt x="24" y="123"/>
                  <a:pt x="22" y="125"/>
                </a:cubicBezTo>
                <a:cubicBezTo>
                  <a:pt x="20" y="119"/>
                  <a:pt x="20" y="114"/>
                  <a:pt x="21" y="108"/>
                </a:cubicBezTo>
                <a:cubicBezTo>
                  <a:pt x="23" y="99"/>
                  <a:pt x="27" y="91"/>
                  <a:pt x="34" y="83"/>
                </a:cubicBezTo>
                <a:cubicBezTo>
                  <a:pt x="41" y="77"/>
                  <a:pt x="48" y="73"/>
                  <a:pt x="57" y="71"/>
                </a:cubicBezTo>
                <a:cubicBezTo>
                  <a:pt x="65" y="69"/>
                  <a:pt x="74" y="70"/>
                  <a:pt x="82" y="73"/>
                </a:cubicBezTo>
                <a:cubicBezTo>
                  <a:pt x="86" y="75"/>
                  <a:pt x="91" y="73"/>
                  <a:pt x="93" y="70"/>
                </a:cubicBezTo>
                <a:cubicBezTo>
                  <a:pt x="96" y="67"/>
                  <a:pt x="96" y="67"/>
                  <a:pt x="96" y="67"/>
                </a:cubicBezTo>
                <a:cubicBezTo>
                  <a:pt x="96" y="67"/>
                  <a:pt x="96" y="67"/>
                  <a:pt x="96" y="67"/>
                </a:cubicBezTo>
                <a:cubicBezTo>
                  <a:pt x="99" y="65"/>
                  <a:pt x="99" y="65"/>
                  <a:pt x="99" y="65"/>
                </a:cubicBezTo>
                <a:cubicBezTo>
                  <a:pt x="99" y="65"/>
                  <a:pt x="99" y="65"/>
                  <a:pt x="99" y="65"/>
                </a:cubicBezTo>
                <a:cubicBezTo>
                  <a:pt x="118" y="46"/>
                  <a:pt x="140" y="33"/>
                  <a:pt x="164" y="27"/>
                </a:cubicBezTo>
                <a:cubicBezTo>
                  <a:pt x="187" y="21"/>
                  <a:pt x="212" y="20"/>
                  <a:pt x="235" y="25"/>
                </a:cubicBezTo>
                <a:cubicBezTo>
                  <a:pt x="240" y="49"/>
                  <a:pt x="239" y="73"/>
                  <a:pt x="233" y="96"/>
                </a:cubicBezTo>
                <a:cubicBezTo>
                  <a:pt x="227" y="120"/>
                  <a:pt x="214" y="142"/>
                  <a:pt x="196" y="161"/>
                </a:cubicBezTo>
                <a:close/>
                <a:moveTo>
                  <a:pt x="51" y="209"/>
                </a:moveTo>
                <a:cubicBezTo>
                  <a:pt x="51" y="209"/>
                  <a:pt x="51" y="209"/>
                  <a:pt x="51" y="209"/>
                </a:cubicBezTo>
                <a:cubicBezTo>
                  <a:pt x="49" y="207"/>
                  <a:pt x="45" y="207"/>
                  <a:pt x="43" y="209"/>
                </a:cubicBezTo>
                <a:cubicBezTo>
                  <a:pt x="9" y="242"/>
                  <a:pt x="9" y="242"/>
                  <a:pt x="9" y="242"/>
                </a:cubicBezTo>
                <a:cubicBezTo>
                  <a:pt x="7" y="245"/>
                  <a:pt x="7" y="248"/>
                  <a:pt x="9" y="251"/>
                </a:cubicBezTo>
                <a:cubicBezTo>
                  <a:pt x="12" y="253"/>
                  <a:pt x="16" y="253"/>
                  <a:pt x="18" y="251"/>
                </a:cubicBezTo>
                <a:cubicBezTo>
                  <a:pt x="51" y="217"/>
                  <a:pt x="51" y="217"/>
                  <a:pt x="51" y="217"/>
                </a:cubicBezTo>
                <a:cubicBezTo>
                  <a:pt x="54" y="215"/>
                  <a:pt x="54" y="211"/>
                  <a:pt x="51" y="209"/>
                </a:cubicBezTo>
                <a:close/>
              </a:path>
            </a:pathLst>
          </a:custGeom>
          <a:solidFill>
            <a:schemeClr val="tx1">
              <a:lumMod val="75000"/>
              <a:lumOff val="2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descr="e7d195523061f1c003d7160bb3852330e69e1b47c664ea0314E9593E18313AD830F940F1AC53C40C0B8B3D93D4DFF44B590F8D4A945ADE53F5D61968231FCAE157B0D7022AA0681C03E9FB4B1E3862D0C13C109685D0C1F9D9ACA5E10B258C1727924FC3FC0E61468152E413AFD3EDAA03A1BA0B768D2D39A9D26D6009DD7E2AED15C90B1EA11F84" id="25" name="矩形 24"/>
          <p:cNvSpPr/>
          <p:nvPr/>
        </p:nvSpPr>
        <p:spPr>
          <a:xfrm>
            <a:off x="6379405" y="5644067"/>
            <a:ext cx="3422534" cy="731520"/>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r>
              <a:rPr altLang="zh-CN" lang="en-US" sz="1400">
                <a:solidFill>
                  <a:schemeClr val="tx1">
                    <a:lumMod val="75000"/>
                    <a:lumOff val="25000"/>
                  </a:schemeClr>
                </a:solidFill>
                <a:ea typeface="+mj-ea"/>
                <a:cs charset="0" panose="020b0402040204020203" pitchFamily="34" typeface="Segoe UI Semilight"/>
              </a:rPr>
              <a:t>Amet adipiscing elit, sed diam nonummy nibh euismod tincidunt ut laoreet dolore magna aliquam erat</a:t>
            </a:r>
          </a:p>
        </p:txBody>
      </p:sp>
      <p:sp>
        <p:nvSpPr>
          <p:cNvPr id="26" name="文本框 25"/>
          <p:cNvSpPr txBox="1"/>
          <p:nvPr/>
        </p:nvSpPr>
        <p:spPr>
          <a:xfrm>
            <a:off x="7243037" y="5303593"/>
            <a:ext cx="1678875" cy="365760"/>
          </a:xfrm>
          <a:prstGeom prst="rect">
            <a:avLst/>
          </a:prstGeom>
          <a:noFill/>
        </p:spPr>
        <p:txBody>
          <a:bodyPr rtlCol="0" wrap="none">
            <a:spAutoFit/>
          </a:bodyPr>
          <a:lstStyle/>
          <a:p>
            <a:r>
              <a:rPr altLang="zh-CN" lang="en-US">
                <a:solidFill>
                  <a:schemeClr val="tx1">
                    <a:lumMod val="75000"/>
                    <a:lumOff val="25000"/>
                  </a:schemeClr>
                </a:solidFill>
              </a:rPr>
              <a:t>ADD YOUR TEXT</a:t>
            </a:r>
          </a:p>
        </p:txBody>
      </p:sp>
    </p:spTree>
    <p:extLst>
      <p:ext uri="{BB962C8B-B14F-4D97-AF65-F5344CB8AC3E}">
        <p14:creationId val="2890640695"/>
      </p:ext>
    </p:extLst>
  </p:cSld>
  <p:clrMapOvr>
    <a:masterClrMapping/>
  </p:clrMapOvr>
  <mc:AlternateContent>
    <mc:Choice Requires="p14">
      <p:transition p14:dur="700" spd="med">
        <p:fade/>
      </p:transition>
    </mc:Choice>
    <mc:Fallback>
      <p:transition spd="med">
        <p:fade/>
      </p:transition>
    </mc:Fallback>
  </mc:AlternateConten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任意多边形: 形状 4"/>
          <p:cNvSpPr/>
          <p:nvPr/>
        </p:nvSpPr>
        <p:spPr>
          <a:xfrm>
            <a:off x="0" y="653622"/>
            <a:ext cx="2527256" cy="5422366"/>
          </a:xfrm>
          <a:custGeom>
            <a:gdLst>
              <a:gd fmla="*/ 0 w 2527256" name="connsiteX0"/>
              <a:gd fmla="*/ 0 h 5422366" name="connsiteY0"/>
              <a:gd fmla="*/ 2527256 w 2527256" name="connsiteX1"/>
              <a:gd fmla="*/ 4377337 h 5422366" name="connsiteY1"/>
              <a:gd fmla="*/ 717213 w 2527256" name="connsiteX2"/>
              <a:gd fmla="*/ 5422366 h 5422366" name="connsiteY2"/>
              <a:gd fmla="*/ 0 w 2527256" name="connsiteX3"/>
              <a:gd fmla="*/ 4180117 h 5422366" name="connsiteY3"/>
            </a:gdLst>
            <a:cxnLst>
              <a:cxn ang="0">
                <a:pos x="connsiteX0" y="connsiteY0"/>
              </a:cxn>
              <a:cxn ang="0">
                <a:pos x="connsiteX1" y="connsiteY1"/>
              </a:cxn>
              <a:cxn ang="0">
                <a:pos x="connsiteX2" y="connsiteY2"/>
              </a:cxn>
              <a:cxn ang="0">
                <a:pos x="connsiteX3" y="connsiteY3"/>
              </a:cxn>
            </a:cxnLst>
            <a:rect b="b" l="l" r="r" t="t"/>
            <a:pathLst>
              <a:path h="5422366" w="2527256">
                <a:moveTo>
                  <a:pt x="0" y="0"/>
                </a:moveTo>
                <a:lnTo>
                  <a:pt x="2527256" y="4377337"/>
                </a:lnTo>
                <a:lnTo>
                  <a:pt x="717213" y="5422366"/>
                </a:lnTo>
                <a:lnTo>
                  <a:pt x="0" y="418011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任意多边形: 形状 6"/>
          <p:cNvSpPr/>
          <p:nvPr/>
        </p:nvSpPr>
        <p:spPr>
          <a:xfrm>
            <a:off x="749607" y="5088026"/>
            <a:ext cx="2831939" cy="1769974"/>
          </a:xfrm>
          <a:custGeom>
            <a:gdLst>
              <a:gd fmla="*/ 1810043 w 2831939" name="connsiteX0"/>
              <a:gd fmla="*/ 0 h 1769974" name="connsiteY0"/>
              <a:gd fmla="*/ 2831939 w 2831939" name="connsiteX1"/>
              <a:gd fmla="*/ 1769974 h 1769974" name="connsiteY1"/>
              <a:gd fmla="*/ 418547 w 2831939" name="connsiteX2"/>
              <a:gd fmla="*/ 1769974 h 1769974" name="connsiteY2"/>
              <a:gd fmla="*/ 0 w 2831939" name="connsiteX3"/>
              <a:gd fmla="*/ 1045029 h 1769974" name="connsiteY3"/>
            </a:gdLst>
            <a:cxnLst>
              <a:cxn ang="0">
                <a:pos x="connsiteX0" y="connsiteY0"/>
              </a:cxn>
              <a:cxn ang="0">
                <a:pos x="connsiteX1" y="connsiteY1"/>
              </a:cxn>
              <a:cxn ang="0">
                <a:pos x="connsiteX2" y="connsiteY2"/>
              </a:cxn>
              <a:cxn ang="0">
                <a:pos x="connsiteX3" y="connsiteY3"/>
              </a:cxn>
            </a:cxnLst>
            <a:rect b="b" l="l" r="r" t="t"/>
            <a:pathLst>
              <a:path h="1769974" w="2831939">
                <a:moveTo>
                  <a:pt x="1810043" y="0"/>
                </a:moveTo>
                <a:lnTo>
                  <a:pt x="2831939" y="1769974"/>
                </a:lnTo>
                <a:lnTo>
                  <a:pt x="418547" y="1769974"/>
                </a:lnTo>
                <a:lnTo>
                  <a:pt x="0" y="1045029"/>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7" name="图片占位符 16"/>
          <p:cNvPicPr>
            <a:picLocks noChangeAspect="1" noGrp="1"/>
          </p:cNvPicPr>
          <p:nvPr>
            <p:ph idx="10" sz="quarter" type="pic"/>
          </p:nvPr>
        </p:nvPicPr>
        <p:blipFill>
          <a:blip r:embed="rId2">
            <a:extLst>
              <a:ext uri="{28A0092B-C50C-407E-A947-70E740481C1C}">
                <a14:useLocalDpi val="0"/>
              </a:ext>
            </a:extLst>
          </a:blip>
          <a:srcRect l="26772" r="13336"/>
          <a:stretch>
            <a:fillRect/>
          </a:stretch>
        </p:blipFill>
        <p:spPr/>
      </p:pic>
      <p:sp>
        <p:nvSpPr>
          <p:cNvPr id="18" name="文本框 17"/>
          <p:cNvSpPr txBox="1"/>
          <p:nvPr/>
        </p:nvSpPr>
        <p:spPr>
          <a:xfrm>
            <a:off x="172341" y="362133"/>
            <a:ext cx="4268956" cy="457200"/>
          </a:xfrm>
          <a:prstGeom prst="rect">
            <a:avLst/>
          </a:prstGeom>
          <a:noFill/>
        </p:spPr>
        <p:txBody>
          <a:bodyPr rtlCol="0"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zh-CN" b="1" lang="en-US" sz="2400">
                <a:solidFill>
                  <a:schemeClr val="tx1">
                    <a:lumMod val="75000"/>
                    <a:lumOff val="25000"/>
                  </a:schemeClr>
                </a:solidFill>
                <a:ea typeface="+mj-ea"/>
              </a:rPr>
              <a:t>BUSINESS POWERPOINT DESIGN</a:t>
            </a:r>
          </a:p>
        </p:txBody>
      </p:sp>
      <p:sp>
        <p:nvSpPr>
          <p:cNvPr id="19" name="矩形 18"/>
          <p:cNvSpPr/>
          <p:nvPr/>
        </p:nvSpPr>
        <p:spPr>
          <a:xfrm>
            <a:off x="172341" y="692993"/>
            <a:ext cx="3326763" cy="259080"/>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zh-CN" lang="en-US" sz="1100">
                <a:solidFill>
                  <a:schemeClr val="bg1">
                    <a:lumMod val="65000"/>
                  </a:schemeClr>
                </a:solidFill>
                <a:ea typeface="+mj-ea"/>
                <a:cs charset="0" panose="020b0402040204020203" pitchFamily="34" typeface="Segoe UI Semilight"/>
              </a:rPr>
              <a:t>DIAM NONUMMY NIBH EUISMOD TINCIDUNT LAOREET</a:t>
            </a:r>
          </a:p>
        </p:txBody>
      </p:sp>
      <p:sp>
        <p:nvSpPr>
          <p:cNvPr id="20" name="矩形: 圆角 19"/>
          <p:cNvSpPr/>
          <p:nvPr/>
        </p:nvSpPr>
        <p:spPr>
          <a:xfrm>
            <a:off x="2145222" y="2064388"/>
            <a:ext cx="457200" cy="4572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矩形: 圆角 20"/>
          <p:cNvSpPr/>
          <p:nvPr/>
        </p:nvSpPr>
        <p:spPr>
          <a:xfrm>
            <a:off x="2991822" y="3543350"/>
            <a:ext cx="457200" cy="4572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矩形: 圆角 21"/>
          <p:cNvSpPr/>
          <p:nvPr/>
        </p:nvSpPr>
        <p:spPr>
          <a:xfrm>
            <a:off x="4000825" y="4980141"/>
            <a:ext cx="457200" cy="4572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descr="e7d195523061f1c003d7160bb3852330e69e1b47c664ea0314E9593E18313AD830F940F1AC53C40C0B8B3D93D4DFF44B590F8D4A945ADE53F5D61968231FCAE157B0D7022AA0681C03E9FB4B1E3862D0C13C109685D0C1F9D9ACA5E10B258C1727924FC3FC0E61468152E413AFD3EDAA03A1BA0B768D2D39A9D26D6009DD7E2AED15C90B1EA11F84" id="23" name="矩形 22"/>
          <p:cNvSpPr/>
          <p:nvPr/>
        </p:nvSpPr>
        <p:spPr>
          <a:xfrm>
            <a:off x="2810821" y="2278718"/>
            <a:ext cx="3636897" cy="518160"/>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zh-CN" lang="en-US" sz="1400">
                <a:solidFill>
                  <a:schemeClr val="bg1">
                    <a:lumMod val="50000"/>
                  </a:schemeClr>
                </a:solidFill>
                <a:ea typeface="+mj-ea"/>
                <a:cs charset="0" panose="020b0402040204020203" pitchFamily="34" typeface="Segoe UI Semilight"/>
              </a:rPr>
              <a:t>Amet adipiscing elit, sed diam nonummy nibh euismod tincidunt ut laoreet magna</a:t>
            </a:r>
          </a:p>
        </p:txBody>
      </p:sp>
      <p:sp>
        <p:nvSpPr>
          <p:cNvPr id="24" name="文本框 23"/>
          <p:cNvSpPr txBox="1"/>
          <p:nvPr/>
        </p:nvSpPr>
        <p:spPr>
          <a:xfrm>
            <a:off x="2810821" y="1946640"/>
            <a:ext cx="1678875" cy="365760"/>
          </a:xfrm>
          <a:prstGeom prst="rect">
            <a:avLst/>
          </a:prstGeom>
          <a:noFill/>
        </p:spPr>
        <p:txBody>
          <a:bodyPr rtlCol="0" wrap="none">
            <a:spAutoFit/>
          </a:bodyPr>
          <a:lstStyle/>
          <a:p>
            <a:r>
              <a:rPr altLang="zh-CN" lang="en-US">
                <a:solidFill>
                  <a:schemeClr val="tx1">
                    <a:lumMod val="75000"/>
                    <a:lumOff val="25000"/>
                  </a:schemeClr>
                </a:solidFill>
              </a:rPr>
              <a:t>ADD YOUR TEXT</a:t>
            </a:r>
          </a:p>
        </p:txBody>
      </p:sp>
      <p:sp>
        <p:nvSpPr>
          <p:cNvPr id="25" name="文本框 24"/>
          <p:cNvSpPr txBox="1"/>
          <p:nvPr/>
        </p:nvSpPr>
        <p:spPr>
          <a:xfrm>
            <a:off x="2184411" y="2106803"/>
            <a:ext cx="414655" cy="365760"/>
          </a:xfrm>
          <a:prstGeom prst="rect">
            <a:avLst/>
          </a:prstGeom>
          <a:noFill/>
        </p:spPr>
        <p:txBody>
          <a:bodyPr rtlCol="0" wrap="none">
            <a:spAutoFit/>
          </a:bodyPr>
          <a:lstStyle/>
          <a:p>
            <a:r>
              <a:rPr altLang="zh-CN" lang="en-US">
                <a:solidFill>
                  <a:schemeClr val="tx1">
                    <a:lumMod val="75000"/>
                    <a:lumOff val="25000"/>
                  </a:schemeClr>
                </a:solidFill>
              </a:rPr>
              <a:t>01</a:t>
            </a:r>
          </a:p>
        </p:txBody>
      </p:sp>
      <p:sp>
        <p:nvSpPr>
          <p:cNvPr descr="e7d195523061f1c003d7160bb3852330e69e1b47c664ea0314E9593E18313AD830F940F1AC53C40C0B8B3D93D4DFF44B590F8D4A945ADE53F5D61968231FCAE157B0D7022AA0681C03E9FB4B1E3862D0C13C109685D0C1F9D9ACA5E10B258C1727924FC3FC0E61468152E413AFD3EDAA03A1BA0B768D2D39A9D26D6009DD7E2AED15C90B1EA11F84" id="26" name="矩形 25"/>
          <p:cNvSpPr/>
          <p:nvPr/>
        </p:nvSpPr>
        <p:spPr>
          <a:xfrm>
            <a:off x="3657421" y="3759908"/>
            <a:ext cx="3636897" cy="518160"/>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zh-CN" lang="en-US" sz="1400">
                <a:solidFill>
                  <a:schemeClr val="bg1">
                    <a:lumMod val="50000"/>
                  </a:schemeClr>
                </a:solidFill>
                <a:ea typeface="+mj-ea"/>
                <a:cs charset="0" panose="020b0402040204020203" pitchFamily="34" typeface="Segoe UI Semilight"/>
              </a:rPr>
              <a:t>Amet adipiscing elit, sed diam nonummy nibh euismod tincidunt ut laoreet magna</a:t>
            </a:r>
          </a:p>
        </p:txBody>
      </p:sp>
      <p:sp>
        <p:nvSpPr>
          <p:cNvPr id="27" name="文本框 26"/>
          <p:cNvSpPr txBox="1"/>
          <p:nvPr/>
        </p:nvSpPr>
        <p:spPr>
          <a:xfrm>
            <a:off x="3657421" y="3427830"/>
            <a:ext cx="1678875" cy="365760"/>
          </a:xfrm>
          <a:prstGeom prst="rect">
            <a:avLst/>
          </a:prstGeom>
          <a:noFill/>
        </p:spPr>
        <p:txBody>
          <a:bodyPr rtlCol="0" wrap="none">
            <a:spAutoFit/>
          </a:bodyPr>
          <a:lstStyle/>
          <a:p>
            <a:r>
              <a:rPr altLang="zh-CN" lang="en-US">
                <a:solidFill>
                  <a:schemeClr val="tx1">
                    <a:lumMod val="75000"/>
                    <a:lumOff val="25000"/>
                  </a:schemeClr>
                </a:solidFill>
              </a:rPr>
              <a:t>ADD YOUR TEXT</a:t>
            </a:r>
          </a:p>
        </p:txBody>
      </p:sp>
      <p:sp>
        <p:nvSpPr>
          <p:cNvPr id="28" name="文本框 27"/>
          <p:cNvSpPr txBox="1"/>
          <p:nvPr/>
        </p:nvSpPr>
        <p:spPr>
          <a:xfrm>
            <a:off x="3031011" y="3587993"/>
            <a:ext cx="414655" cy="365760"/>
          </a:xfrm>
          <a:prstGeom prst="rect">
            <a:avLst/>
          </a:prstGeom>
          <a:noFill/>
        </p:spPr>
        <p:txBody>
          <a:bodyPr rtlCol="0" wrap="none">
            <a:spAutoFit/>
          </a:bodyPr>
          <a:lstStyle/>
          <a:p>
            <a:r>
              <a:rPr altLang="zh-CN" lang="en-US">
                <a:solidFill>
                  <a:schemeClr val="tx1">
                    <a:lumMod val="75000"/>
                    <a:lumOff val="25000"/>
                  </a:schemeClr>
                </a:solidFill>
              </a:rPr>
              <a:t>02</a:t>
            </a:r>
          </a:p>
        </p:txBody>
      </p:sp>
      <p:sp>
        <p:nvSpPr>
          <p:cNvPr descr="e7d195523061f1c003d7160bb3852330e69e1b47c664ea0314E9593E18313AD830F940F1AC53C40C0B8B3D93D4DFF44B590F8D4A945ADE53F5D61968231FCAE157B0D7022AA0681C03E9FB4B1E3862D0C13C109685D0C1F9D9ACA5E10B258C1727924FC3FC0E61468152E413AFD3EDAA03A1BA0B768D2D39A9D26D6009DD7E2AED15C90B1EA11F84" id="29" name="矩形 28"/>
          <p:cNvSpPr/>
          <p:nvPr/>
        </p:nvSpPr>
        <p:spPr>
          <a:xfrm>
            <a:off x="4666424" y="5198926"/>
            <a:ext cx="3636897" cy="518160"/>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zh-CN" lang="en-US" sz="1400">
                <a:solidFill>
                  <a:schemeClr val="bg1">
                    <a:lumMod val="50000"/>
                  </a:schemeClr>
                </a:solidFill>
                <a:ea typeface="+mj-ea"/>
                <a:cs charset="0" panose="020b0402040204020203" pitchFamily="34" typeface="Segoe UI Semilight"/>
              </a:rPr>
              <a:t>Amet adipiscing elit, sed diam nonummy nibh euismod tincidunt ut laoreet magna</a:t>
            </a:r>
          </a:p>
        </p:txBody>
      </p:sp>
      <p:sp>
        <p:nvSpPr>
          <p:cNvPr id="30" name="文本框 29"/>
          <p:cNvSpPr txBox="1"/>
          <p:nvPr/>
        </p:nvSpPr>
        <p:spPr>
          <a:xfrm>
            <a:off x="4666424" y="4866849"/>
            <a:ext cx="1678875" cy="365760"/>
          </a:xfrm>
          <a:prstGeom prst="rect">
            <a:avLst/>
          </a:prstGeom>
          <a:noFill/>
        </p:spPr>
        <p:txBody>
          <a:bodyPr rtlCol="0" wrap="none">
            <a:spAutoFit/>
          </a:bodyPr>
          <a:lstStyle/>
          <a:p>
            <a:r>
              <a:rPr altLang="zh-CN" lang="en-US">
                <a:solidFill>
                  <a:schemeClr val="tx1">
                    <a:lumMod val="75000"/>
                    <a:lumOff val="25000"/>
                  </a:schemeClr>
                </a:solidFill>
              </a:rPr>
              <a:t>ADD YOUR TEXT</a:t>
            </a:r>
          </a:p>
        </p:txBody>
      </p:sp>
      <p:sp>
        <p:nvSpPr>
          <p:cNvPr id="31" name="文本框 30"/>
          <p:cNvSpPr txBox="1"/>
          <p:nvPr/>
        </p:nvSpPr>
        <p:spPr>
          <a:xfrm>
            <a:off x="4040014" y="5027013"/>
            <a:ext cx="414655" cy="365760"/>
          </a:xfrm>
          <a:prstGeom prst="rect">
            <a:avLst/>
          </a:prstGeom>
          <a:noFill/>
        </p:spPr>
        <p:txBody>
          <a:bodyPr rtlCol="0" wrap="none">
            <a:spAutoFit/>
          </a:bodyPr>
          <a:lstStyle/>
          <a:p>
            <a:r>
              <a:rPr altLang="zh-CN" lang="en-US">
                <a:solidFill>
                  <a:schemeClr val="tx1">
                    <a:lumMod val="75000"/>
                    <a:lumOff val="25000"/>
                  </a:schemeClr>
                </a:solidFill>
              </a:rPr>
              <a:t>03</a:t>
            </a:r>
          </a:p>
        </p:txBody>
      </p:sp>
    </p:spTree>
    <p:extLst>
      <p:ext uri="{BB962C8B-B14F-4D97-AF65-F5344CB8AC3E}">
        <p14:creationId val="510117757"/>
      </p:ext>
    </p:extLst>
  </p:cSld>
  <p:clrMapOvr>
    <a:masterClrMapping/>
  </p:clrMapOvr>
  <mc:AlternateContent>
    <mc:Choice Requires="p14">
      <p:transition p14:dur="700" spd="med">
        <p:fade/>
      </p:transition>
    </mc:Choice>
    <mc:Fallback>
      <p:transition spd="med">
        <p:fade/>
      </p:transition>
    </mc:Fallback>
  </mc:AlternateConten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6" name="图片占位符 15"/>
          <p:cNvPicPr>
            <a:picLocks noChangeAspect="1" noGrp="1"/>
          </p:cNvPicPr>
          <p:nvPr>
            <p:ph idx="10" sz="quarter" type="pic"/>
          </p:nvPr>
        </p:nvPicPr>
        <p:blipFill>
          <a:blip r:embed="rId2">
            <a:extLst>
              <a:ext uri="{28A0092B-C50C-407E-A947-70E740481C1C}">
                <a14:useLocalDpi val="0"/>
              </a:ext>
            </a:extLst>
          </a:blip>
          <a:srcRect b="7813" t="7813"/>
          <a:stretch>
            <a:fillRect/>
          </a:stretch>
        </p:blipFill>
        <p:spPr/>
      </p:pic>
      <p:sp>
        <p:nvSpPr>
          <p:cNvPr id="9" name="矩形 8"/>
          <p:cNvSpPr/>
          <p:nvPr/>
        </p:nvSpPr>
        <p:spPr>
          <a:xfrm>
            <a:off x="0" y="0"/>
            <a:ext cx="12192000" cy="6857999"/>
          </a:xfrm>
          <a:prstGeom prst="rect">
            <a:avLst/>
          </a:prstGeom>
          <a:solidFill>
            <a:schemeClr val="tx1">
              <a:lumMod val="75000"/>
              <a:lumOff val="2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10"/>
          <p:cNvSpPr/>
          <p:nvPr/>
        </p:nvSpPr>
        <p:spPr>
          <a:xfrm>
            <a:off x="3607661" y="686864"/>
            <a:ext cx="4964838" cy="944880"/>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r>
              <a:rPr altLang="zh-CN" lang="en-US" sz="2800">
                <a:solidFill>
                  <a:schemeClr val="accent1"/>
                </a:solidFill>
                <a:latin typeface="+mn-ea"/>
                <a:cs charset="0" panose="020b0402040204020203" pitchFamily="34" typeface="Segoe UI Semilight"/>
              </a:rPr>
              <a:t>CREATIVE IDEA</a:t>
            </a:r>
          </a:p>
          <a:p>
            <a:pPr algn="ctr"/>
            <a:r>
              <a:rPr altLang="zh-CN" lang="en-US" sz="2800">
                <a:solidFill>
                  <a:schemeClr val="accent1"/>
                </a:solidFill>
                <a:latin typeface="+mn-ea"/>
                <a:cs charset="0" panose="020b0402040204020203" pitchFamily="34" typeface="Segoe UI Semilight"/>
              </a:rPr>
              <a:t>BUILD BRILLIANT BUSINESS</a:t>
            </a:r>
          </a:p>
        </p:txBody>
      </p:sp>
      <p:sp>
        <p:nvSpPr>
          <p:cNvPr id="17" name="任意多边形 16"/>
          <p:cNvSpPr/>
          <p:nvPr/>
        </p:nvSpPr>
        <p:spPr>
          <a:xfrm>
            <a:off x="5203596" y="1668544"/>
            <a:ext cx="1781666" cy="0"/>
          </a:xfrm>
          <a:custGeom>
            <a:gdLst>
              <a:gd fmla="*/ 0 w 1781666" name="connsiteX0"/>
              <a:gd fmla="*/ 0 h 0" name="connsiteY0"/>
              <a:gd fmla="*/ 1781666 w 1781666" name="connsiteX1"/>
              <a:gd fmla="*/ 0 h 0" name="connsiteY1"/>
            </a:gdLst>
            <a:cxnLst>
              <a:cxn ang="0">
                <a:pos x="connsiteX0" y="connsiteY0"/>
              </a:cxn>
              <a:cxn ang="0">
                <a:pos x="connsiteX1" y="connsiteY1"/>
              </a:cxn>
            </a:cxnLst>
            <a:rect b="b" l="l" r="r" t="t"/>
            <a:pathLst>
              <a:path w="1781666">
                <a:moveTo>
                  <a:pt x="0" y="0"/>
                </a:moveTo>
                <a:lnTo>
                  <a:pt x="1781666" y="0"/>
                </a:lnTo>
              </a:path>
            </a:pathLst>
          </a:cu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矩形 17"/>
          <p:cNvSpPr/>
          <p:nvPr/>
        </p:nvSpPr>
        <p:spPr>
          <a:xfrm>
            <a:off x="2800114" y="1971635"/>
            <a:ext cx="6611970" cy="640080"/>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r>
              <a:rPr altLang="zh-CN" lang="en-US">
                <a:solidFill>
                  <a:schemeClr val="bg1">
                    <a:lumMod val="95000"/>
                  </a:schemeClr>
                </a:solidFill>
                <a:ea typeface="+mj-ea"/>
                <a:cs charset="0" panose="020b0402040204020203" pitchFamily="34" typeface="Segoe UI Semilight"/>
              </a:rPr>
              <a:t>DIAM NONUMMY NIBH EUISMOD TINCIDUNT LAOREET DOLORE MAGNA ALIQUAM ERAT VOLUTPAT</a:t>
            </a:r>
          </a:p>
        </p:txBody>
      </p:sp>
      <p:sp>
        <p:nvSpPr>
          <p:cNvPr id="19" name="矩形 18"/>
          <p:cNvSpPr/>
          <p:nvPr/>
        </p:nvSpPr>
        <p:spPr>
          <a:xfrm>
            <a:off x="0" y="3081574"/>
            <a:ext cx="5797485" cy="12333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矩形 19"/>
          <p:cNvSpPr/>
          <p:nvPr/>
        </p:nvSpPr>
        <p:spPr>
          <a:xfrm>
            <a:off x="0" y="4450031"/>
            <a:ext cx="5797485" cy="12333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矩形 20"/>
          <p:cNvSpPr/>
          <p:nvPr/>
        </p:nvSpPr>
        <p:spPr>
          <a:xfrm>
            <a:off x="6394515" y="3081574"/>
            <a:ext cx="5797485" cy="12333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矩形 21"/>
          <p:cNvSpPr/>
          <p:nvPr/>
        </p:nvSpPr>
        <p:spPr>
          <a:xfrm>
            <a:off x="6394515" y="4450031"/>
            <a:ext cx="5797485" cy="123334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1" name="组合 30"/>
          <p:cNvGrpSpPr/>
          <p:nvPr/>
        </p:nvGrpSpPr>
        <p:grpSpPr>
          <a:xfrm>
            <a:off x="6231117" y="3105533"/>
            <a:ext cx="867267" cy="2558202"/>
            <a:chOff x="6231117" y="3379900"/>
            <a:chExt cx="867267" cy="2558202"/>
          </a:xfrm>
        </p:grpSpPr>
        <p:grpSp>
          <p:nvGrpSpPr>
            <p:cNvPr id="26" name="组合 25"/>
            <p:cNvGrpSpPr/>
            <p:nvPr/>
          </p:nvGrpSpPr>
          <p:grpSpPr>
            <a:xfrm>
              <a:off x="6231117" y="3379900"/>
              <a:ext cx="867267" cy="1189742"/>
              <a:chOff x="6231117" y="3379900"/>
              <a:chExt cx="867267" cy="1189742"/>
            </a:xfrm>
          </p:grpSpPr>
          <p:sp>
            <p:nvSpPr>
              <p:cNvPr id="23" name="矩形 22"/>
              <p:cNvSpPr/>
              <p:nvPr/>
            </p:nvSpPr>
            <p:spPr>
              <a:xfrm>
                <a:off x="6231117" y="3538977"/>
                <a:ext cx="867267" cy="867267"/>
              </a:xfrm>
              <a:prstGeom prst="rect">
                <a:avLst/>
              </a:prstGeom>
              <a:ln>
                <a:noFill/>
              </a:ln>
              <a:effectLst>
                <a:outerShdw algn="l" blurRad="50800" dist="254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直角三角形 23"/>
              <p:cNvSpPr/>
              <p:nvPr/>
            </p:nvSpPr>
            <p:spPr>
              <a:xfrm rot="16200000">
                <a:off x="6231117" y="3379900"/>
                <a:ext cx="163398" cy="163398"/>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直角三角形 24"/>
              <p:cNvSpPr/>
              <p:nvPr/>
            </p:nvSpPr>
            <p:spPr>
              <a:xfrm rot="10800000">
                <a:off x="6231117" y="4406244"/>
                <a:ext cx="163398" cy="163398"/>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7" name="组合 26"/>
            <p:cNvGrpSpPr/>
            <p:nvPr/>
          </p:nvGrpSpPr>
          <p:grpSpPr>
            <a:xfrm>
              <a:off x="6231117" y="4748360"/>
              <a:ext cx="867267" cy="1189742"/>
              <a:chOff x="6231117" y="3379900"/>
              <a:chExt cx="867267" cy="1189742"/>
            </a:xfrm>
          </p:grpSpPr>
          <p:sp>
            <p:nvSpPr>
              <p:cNvPr id="28" name="矩形 27"/>
              <p:cNvSpPr/>
              <p:nvPr/>
            </p:nvSpPr>
            <p:spPr>
              <a:xfrm>
                <a:off x="6231117" y="3538977"/>
                <a:ext cx="867267" cy="867267"/>
              </a:xfrm>
              <a:prstGeom prst="rect">
                <a:avLst/>
              </a:prstGeom>
              <a:ln>
                <a:noFill/>
              </a:ln>
              <a:effectLst>
                <a:outerShdw algn="l" blurRad="50800" dist="254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直角三角形 28"/>
              <p:cNvSpPr/>
              <p:nvPr/>
            </p:nvSpPr>
            <p:spPr>
              <a:xfrm rot="16200000">
                <a:off x="6231117" y="3379900"/>
                <a:ext cx="163398" cy="163398"/>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直角三角形 29"/>
              <p:cNvSpPr/>
              <p:nvPr/>
            </p:nvSpPr>
            <p:spPr>
              <a:xfrm rot="10800000">
                <a:off x="6231117" y="4406244"/>
                <a:ext cx="163398" cy="163398"/>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42" name="组合 41"/>
          <p:cNvGrpSpPr/>
          <p:nvPr/>
        </p:nvGrpSpPr>
        <p:grpSpPr>
          <a:xfrm>
            <a:off x="5093613" y="3105533"/>
            <a:ext cx="867267" cy="2558202"/>
            <a:chOff x="5093613" y="3379900"/>
            <a:chExt cx="867267" cy="2558202"/>
          </a:xfrm>
        </p:grpSpPr>
        <p:grpSp>
          <p:nvGrpSpPr>
            <p:cNvPr id="32" name="组合 31"/>
            <p:cNvGrpSpPr/>
            <p:nvPr/>
          </p:nvGrpSpPr>
          <p:grpSpPr>
            <a:xfrm flipH="1">
              <a:off x="5093613" y="3379900"/>
              <a:ext cx="867267" cy="2558202"/>
              <a:chOff x="6231117" y="3379900"/>
              <a:chExt cx="867267" cy="2558202"/>
            </a:xfrm>
          </p:grpSpPr>
          <p:grpSp>
            <p:nvGrpSpPr>
              <p:cNvPr id="33" name="组合 32"/>
              <p:cNvGrpSpPr/>
              <p:nvPr/>
            </p:nvGrpSpPr>
            <p:grpSpPr>
              <a:xfrm>
                <a:off x="6231117" y="3379900"/>
                <a:ext cx="867267" cy="1189742"/>
                <a:chOff x="6231117" y="3379900"/>
                <a:chExt cx="867267" cy="1189742"/>
              </a:xfrm>
            </p:grpSpPr>
            <p:sp>
              <p:nvSpPr>
                <p:cNvPr id="38" name="矩形 37"/>
                <p:cNvSpPr/>
                <p:nvPr/>
              </p:nvSpPr>
              <p:spPr>
                <a:xfrm>
                  <a:off x="6231117" y="3538977"/>
                  <a:ext cx="867267" cy="867267"/>
                </a:xfrm>
                <a:prstGeom prst="rect">
                  <a:avLst/>
                </a:prstGeom>
                <a:solidFill>
                  <a:schemeClr val="bg1"/>
                </a:solidFill>
                <a:ln>
                  <a:noFill/>
                </a:ln>
                <a:effectLst>
                  <a:outerShdw algn="l" blurRad="50800" dist="254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直角三角形 38"/>
                <p:cNvSpPr/>
                <p:nvPr/>
              </p:nvSpPr>
              <p:spPr>
                <a:xfrm rot="16200000">
                  <a:off x="6231117" y="3379900"/>
                  <a:ext cx="163398" cy="163398"/>
                </a:xfrm>
                <a:prstGeom prst="r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直角三角形 39"/>
                <p:cNvSpPr/>
                <p:nvPr/>
              </p:nvSpPr>
              <p:spPr>
                <a:xfrm rot="10800000">
                  <a:off x="6231117" y="4406244"/>
                  <a:ext cx="163398" cy="163398"/>
                </a:xfrm>
                <a:prstGeom prst="r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4" name="组合 33"/>
              <p:cNvGrpSpPr/>
              <p:nvPr/>
            </p:nvGrpSpPr>
            <p:grpSpPr>
              <a:xfrm>
                <a:off x="6231117" y="4748360"/>
                <a:ext cx="163398" cy="1189742"/>
                <a:chOff x="6231117" y="3379900"/>
                <a:chExt cx="163398" cy="1189742"/>
              </a:xfrm>
            </p:grpSpPr>
            <p:sp>
              <p:nvSpPr>
                <p:cNvPr id="36" name="直角三角形 35"/>
                <p:cNvSpPr/>
                <p:nvPr/>
              </p:nvSpPr>
              <p:spPr>
                <a:xfrm rot="16200000">
                  <a:off x="6231117" y="3379900"/>
                  <a:ext cx="163398" cy="163398"/>
                </a:xfrm>
                <a:prstGeom prst="r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直角三角形 36"/>
                <p:cNvSpPr/>
                <p:nvPr/>
              </p:nvSpPr>
              <p:spPr>
                <a:xfrm rot="10800000">
                  <a:off x="6231117" y="4406244"/>
                  <a:ext cx="163398" cy="163398"/>
                </a:xfrm>
                <a:prstGeom prst="r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sp>
          <p:nvSpPr>
            <p:cNvPr id="41" name="矩形 40"/>
            <p:cNvSpPr/>
            <p:nvPr/>
          </p:nvSpPr>
          <p:spPr>
            <a:xfrm flipH="1">
              <a:off x="5093613" y="4907437"/>
              <a:ext cx="867267" cy="867267"/>
            </a:xfrm>
            <a:prstGeom prst="rect">
              <a:avLst/>
            </a:prstGeom>
            <a:solidFill>
              <a:schemeClr val="bg1"/>
            </a:solidFill>
            <a:ln>
              <a:noFill/>
            </a:ln>
            <a:effectLst>
              <a:outerShdw algn="l" blurRad="50800" dist="254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3" name="矩形 42"/>
          <p:cNvSpPr/>
          <p:nvPr/>
        </p:nvSpPr>
        <p:spPr>
          <a:xfrm>
            <a:off x="486641" y="3421356"/>
            <a:ext cx="4336735" cy="731520"/>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r"/>
            <a:r>
              <a:rPr altLang="zh-CN" lang="en-US" sz="1400">
                <a:solidFill>
                  <a:schemeClr val="tx1">
                    <a:lumMod val="75000"/>
                    <a:lumOff val="25000"/>
                  </a:schemeClr>
                </a:solidFill>
                <a:ea typeface="+mj-ea"/>
                <a:cs charset="0" panose="020b0402040204020203" pitchFamily="34" typeface="Segoe UI Semilight"/>
              </a:rPr>
              <a:t>Amet adipiscing elit, sed diam nonummy nibh euismod tincidunt ut laoreet dolore magna aliquam erat volutpat wisi enim ad minim veniam</a:t>
            </a:r>
          </a:p>
        </p:txBody>
      </p:sp>
      <p:sp>
        <p:nvSpPr>
          <p:cNvPr id="44" name="文本框 43"/>
          <p:cNvSpPr txBox="1"/>
          <p:nvPr/>
        </p:nvSpPr>
        <p:spPr>
          <a:xfrm>
            <a:off x="3311957" y="3123543"/>
            <a:ext cx="1511419" cy="335280"/>
          </a:xfrm>
          <a:prstGeom prst="rect">
            <a:avLst/>
          </a:prstGeom>
          <a:noFill/>
        </p:spPr>
        <p:txBody>
          <a:bodyPr rtlCol="0" wrap="none">
            <a:spAutoFit/>
          </a:bodyPr>
          <a:lstStyle/>
          <a:p>
            <a:pPr algn="r"/>
            <a:r>
              <a:rPr altLang="zh-CN" lang="en-US" sz="1600">
                <a:solidFill>
                  <a:schemeClr val="tx1">
                    <a:lumMod val="75000"/>
                    <a:lumOff val="25000"/>
                  </a:schemeClr>
                </a:solidFill>
              </a:rPr>
              <a:t>ADD YOUR TEXT</a:t>
            </a:r>
          </a:p>
        </p:txBody>
      </p:sp>
      <p:sp>
        <p:nvSpPr>
          <p:cNvPr id="45" name="矩形 44"/>
          <p:cNvSpPr/>
          <p:nvPr/>
        </p:nvSpPr>
        <p:spPr>
          <a:xfrm>
            <a:off x="486641" y="4811895"/>
            <a:ext cx="4336735" cy="731520"/>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r"/>
            <a:r>
              <a:rPr altLang="zh-CN" lang="en-US" sz="1400">
                <a:solidFill>
                  <a:schemeClr val="tx1">
                    <a:lumMod val="75000"/>
                    <a:lumOff val="25000"/>
                  </a:schemeClr>
                </a:solidFill>
                <a:ea typeface="+mj-ea"/>
                <a:cs charset="0" panose="020b0402040204020203" pitchFamily="34" typeface="Segoe UI Semilight"/>
              </a:rPr>
              <a:t>Amet adipiscing elit, sed diam nonummy nibh euismod tincidunt ut laoreet dolore magna aliquam erat volutpat wisi enim ad minim veniam</a:t>
            </a:r>
          </a:p>
        </p:txBody>
      </p:sp>
      <p:sp>
        <p:nvSpPr>
          <p:cNvPr id="46" name="文本框 45"/>
          <p:cNvSpPr txBox="1"/>
          <p:nvPr/>
        </p:nvSpPr>
        <p:spPr>
          <a:xfrm>
            <a:off x="3311957" y="4514083"/>
            <a:ext cx="1511419" cy="335280"/>
          </a:xfrm>
          <a:prstGeom prst="rect">
            <a:avLst/>
          </a:prstGeom>
          <a:noFill/>
        </p:spPr>
        <p:txBody>
          <a:bodyPr rtlCol="0" wrap="none">
            <a:spAutoFit/>
          </a:bodyPr>
          <a:lstStyle/>
          <a:p>
            <a:pPr algn="r"/>
            <a:r>
              <a:rPr altLang="zh-CN" lang="en-US" sz="1600">
                <a:solidFill>
                  <a:schemeClr val="tx1">
                    <a:lumMod val="75000"/>
                    <a:lumOff val="25000"/>
                  </a:schemeClr>
                </a:solidFill>
              </a:rPr>
              <a:t>ADD YOUR TEXT</a:t>
            </a:r>
          </a:p>
        </p:txBody>
      </p:sp>
      <p:sp>
        <p:nvSpPr>
          <p:cNvPr id="47" name="矩形 46"/>
          <p:cNvSpPr/>
          <p:nvPr/>
        </p:nvSpPr>
        <p:spPr>
          <a:xfrm>
            <a:off x="7261783" y="3427345"/>
            <a:ext cx="4336735" cy="731520"/>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zh-CN" lang="en-US" sz="1400">
                <a:solidFill>
                  <a:schemeClr val="bg1">
                    <a:lumMod val="50000"/>
                  </a:schemeClr>
                </a:solidFill>
                <a:ea typeface="+mj-ea"/>
                <a:cs charset="0" panose="020b0402040204020203" pitchFamily="34" typeface="Segoe UI Semilight"/>
              </a:rPr>
              <a:t>Amet adipiscing elit, sed diam nonummy nibh euismod tincidunt ut laoreet dolore magna aliquam erat volutpat wisi enim ad minim veniam</a:t>
            </a:r>
          </a:p>
        </p:txBody>
      </p:sp>
      <p:sp>
        <p:nvSpPr>
          <p:cNvPr id="48" name="文本框 47"/>
          <p:cNvSpPr txBox="1"/>
          <p:nvPr/>
        </p:nvSpPr>
        <p:spPr>
          <a:xfrm>
            <a:off x="7261783" y="3129534"/>
            <a:ext cx="1511419" cy="335280"/>
          </a:xfrm>
          <a:prstGeom prst="rect">
            <a:avLst/>
          </a:prstGeom>
          <a:noFill/>
        </p:spPr>
        <p:txBody>
          <a:bodyPr rtlCol="0" wrap="none">
            <a:spAutoFit/>
          </a:bodyPr>
          <a:lstStyle/>
          <a:p>
            <a:r>
              <a:rPr altLang="zh-CN" lang="en-US" sz="1600">
                <a:solidFill>
                  <a:schemeClr val="tx1">
                    <a:lumMod val="75000"/>
                    <a:lumOff val="25000"/>
                  </a:schemeClr>
                </a:solidFill>
              </a:rPr>
              <a:t>ADD YOUR TEXT</a:t>
            </a:r>
          </a:p>
        </p:txBody>
      </p:sp>
      <p:sp>
        <p:nvSpPr>
          <p:cNvPr id="49" name="矩形 48"/>
          <p:cNvSpPr/>
          <p:nvPr/>
        </p:nvSpPr>
        <p:spPr>
          <a:xfrm>
            <a:off x="7258231" y="4811895"/>
            <a:ext cx="4336735" cy="731520"/>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zh-CN" lang="en-US" sz="1400">
                <a:solidFill>
                  <a:schemeClr val="bg1">
                    <a:lumMod val="50000"/>
                  </a:schemeClr>
                </a:solidFill>
                <a:ea typeface="+mj-ea"/>
                <a:cs charset="0" panose="020b0402040204020203" pitchFamily="34" typeface="Segoe UI Semilight"/>
              </a:rPr>
              <a:t>Amet adipiscing elit, sed diam nonummy nibh euismod tincidunt ut laoreet dolore magna aliquam erat volutpat wisi enim ad minim veniam</a:t>
            </a:r>
          </a:p>
        </p:txBody>
      </p:sp>
      <p:sp>
        <p:nvSpPr>
          <p:cNvPr id="50" name="文本框 49"/>
          <p:cNvSpPr txBox="1"/>
          <p:nvPr/>
        </p:nvSpPr>
        <p:spPr>
          <a:xfrm>
            <a:off x="7258231" y="4514083"/>
            <a:ext cx="1511419" cy="335280"/>
          </a:xfrm>
          <a:prstGeom prst="rect">
            <a:avLst/>
          </a:prstGeom>
          <a:noFill/>
        </p:spPr>
        <p:txBody>
          <a:bodyPr rtlCol="0" wrap="none">
            <a:spAutoFit/>
          </a:bodyPr>
          <a:lstStyle/>
          <a:p>
            <a:r>
              <a:rPr altLang="zh-CN" lang="en-US" sz="1600">
                <a:solidFill>
                  <a:schemeClr val="tx1">
                    <a:lumMod val="75000"/>
                    <a:lumOff val="25000"/>
                  </a:schemeClr>
                </a:solidFill>
              </a:rPr>
              <a:t>ADD YOUR TEXT</a:t>
            </a:r>
          </a:p>
        </p:txBody>
      </p:sp>
      <p:sp>
        <p:nvSpPr>
          <p:cNvPr id="51" name="KSO_Shape"/>
          <p:cNvSpPr/>
          <p:nvPr/>
        </p:nvSpPr>
        <p:spPr>
          <a:xfrm>
            <a:off x="5300898" y="3439205"/>
            <a:ext cx="496585" cy="519078"/>
          </a:xfrm>
          <a:custGeom>
            <a:gdLst>
              <a:gd fmla="*/ 10295531 w 10295617" name="connsiteX0"/>
              <a:gd fmla="*/ 6044312 h 10760938" name="connsiteY0"/>
              <a:gd fmla="*/ 10295617 w 10295617" name="connsiteX1"/>
              <a:gd fmla="*/ 6046023 h 10760938" name="connsiteY1"/>
              <a:gd fmla="*/ 10295311 w 10295617" name="connsiteX2"/>
              <a:gd fmla="*/ 6046023 h 10760938" name="connsiteY2"/>
              <a:gd fmla="*/ 86 w 10295617" name="connsiteX3"/>
              <a:gd fmla="*/ 6044312 h 10760938" name="connsiteY3"/>
              <a:gd fmla="*/ 306 w 10295617" name="connsiteX4"/>
              <a:gd fmla="*/ 6046023 h 10760938" name="connsiteY4"/>
              <a:gd fmla="*/ 0 w 10295617" name="connsiteX5"/>
              <a:gd fmla="*/ 6046023 h 10760938" name="connsiteY5"/>
              <a:gd fmla="*/ 5147809 w 10295617" name="connsiteX6"/>
              <a:gd fmla="*/ 0 h 10760938" name="connsiteY6"/>
              <a:gd fmla="*/ 5325006 w 10295617" name="connsiteX7"/>
              <a:gd fmla="*/ 177197 h 10760938" name="connsiteY7"/>
              <a:gd fmla="*/ 5325006 w 10295617" name="connsiteX8"/>
              <a:gd fmla="*/ 837837 h 10760938" name="connsiteY8"/>
              <a:gd fmla="*/ 5396256 w 10295617" name="connsiteX9"/>
              <a:gd fmla="*/ 839547 h 10760938" name="connsiteY9"/>
              <a:gd fmla="*/ 10269039 w 10295617" name="connsiteX10"/>
              <a:gd fmla="*/ 5513084 h 10760938" name="connsiteY10"/>
              <a:gd fmla="*/ 10295425 w 10295617" name="connsiteX11"/>
              <a:gd fmla="*/ 6042158 h 10760938" name="connsiteY11"/>
              <a:gd fmla="*/ 10260748 w 10295617" name="connsiteX12"/>
              <a:gd fmla="*/ 5773580 h 10760938" name="connsiteY12"/>
              <a:gd fmla="*/ 8579250 w 10295617" name="connsiteX13"/>
              <a:gd fmla="*/ 4703575 h 10760938" name="connsiteY13"/>
              <a:gd fmla="*/ 6897754 w 10295617" name="connsiteX14"/>
              <a:gd fmla="*/ 5773580 h 10760938" name="connsiteY14"/>
              <a:gd fmla="*/ 6863530 w 10295617" name="connsiteX15"/>
              <a:gd fmla="*/ 6038646 h 10760938" name="connsiteY15"/>
              <a:gd fmla="*/ 6829306 w 10295617" name="connsiteX16"/>
              <a:gd fmla="*/ 5773580 h 10760938" name="connsiteY16"/>
              <a:gd fmla="*/ 5451635 w 10295617" name="connsiteX17"/>
              <a:gd fmla="*/ 4724506 h 10760938" name="connsiteY17"/>
              <a:gd fmla="*/ 5325006 w 10295617" name="connsiteX18"/>
              <a:gd fmla="*/ 4711318 h 10760938" name="connsiteY18"/>
              <a:gd fmla="*/ 5325006 w 10295617" name="connsiteX19"/>
              <a:gd fmla="*/ 9805674 h 10760938" name="connsiteY19"/>
              <a:gd fmla="*/ 5325006 w 10295617" name="connsiteX20"/>
              <a:gd fmla="*/ 9821152 h 10760938" name="connsiteY20"/>
              <a:gd fmla="*/ 5323964 w 10295617" name="connsiteX21"/>
              <a:gd fmla="*/ 9821152 h 10760938" name="connsiteY21"/>
              <a:gd fmla="*/ 5316404 w 10295617" name="connsiteX22"/>
              <a:gd fmla="*/ 9933477 h 10760938" name="connsiteY22"/>
              <a:gd fmla="*/ 4838721 w 10295617" name="connsiteX23"/>
              <a:gd fmla="*/ 10637788 h 10760938" name="connsiteY23"/>
              <a:gd fmla="*/ 3875045 w 10295617" name="connsiteX24"/>
              <a:gd fmla="*/ 10623063 h 10760938" name="connsiteY24"/>
              <a:gd fmla="*/ 3414410 w 10295617" name="connsiteX25"/>
              <a:gd fmla="*/ 9776480 h 10760938" name="connsiteY25"/>
              <a:gd fmla="*/ 3769699 w 10295617" name="connsiteX26"/>
              <a:gd fmla="*/ 9787246 h 10760938" name="connsiteY26"/>
              <a:gd fmla="*/ 4058978 w 10295617" name="connsiteX27"/>
              <a:gd fmla="*/ 10318901 h 10760938" name="connsiteY27"/>
              <a:gd fmla="*/ 4664167 w 10295617" name="connsiteX28"/>
              <a:gd fmla="*/ 10328148 h 10760938" name="connsiteY28"/>
              <a:gd fmla="*/ 4969554 w 10295617" name="connsiteX29"/>
              <a:gd fmla="*/ 9805580 h 10760938" name="connsiteY29"/>
              <a:gd fmla="*/ 4970612 w 10295617" name="connsiteX30"/>
              <a:gd fmla="*/ 9805580 h 10760938" name="connsiteY30"/>
              <a:gd fmla="*/ 4970612 w 10295617" name="connsiteX31"/>
              <a:gd fmla="*/ 4711318 h 10760938" name="connsiteY31"/>
              <a:gd fmla="*/ 4843983 w 10295617" name="connsiteX32"/>
              <a:gd fmla="*/ 4724506 h 10760938" name="connsiteY32"/>
              <a:gd fmla="*/ 3466313 w 10295617" name="connsiteX33"/>
              <a:gd fmla="*/ 5773580 h 10760938" name="connsiteY33"/>
              <a:gd fmla="*/ 3432089 w 10295617" name="connsiteX34"/>
              <a:gd fmla="*/ 6038646 h 10760938" name="connsiteY34"/>
              <a:gd fmla="*/ 3397865 w 10295617" name="connsiteX35"/>
              <a:gd fmla="*/ 5773580 h 10760938" name="connsiteY35"/>
              <a:gd fmla="*/ 1716367 w 10295617" name="connsiteX36"/>
              <a:gd fmla="*/ 4703575 h 10760938" name="connsiteY36"/>
              <a:gd fmla="*/ 34871 w 10295617" name="connsiteX37"/>
              <a:gd fmla="*/ 5773580 h 10760938" name="connsiteY37"/>
              <a:gd fmla="*/ 194 w 10295617" name="connsiteX38"/>
              <a:gd fmla="*/ 6042158 h 10760938" name="connsiteY38"/>
              <a:gd fmla="*/ 26578 w 10295617" name="connsiteX39"/>
              <a:gd fmla="*/ 5513084 h 10760938" name="connsiteY39"/>
              <a:gd fmla="*/ 4899361 w 10295617" name="connsiteX40"/>
              <a:gd fmla="*/ 839547 h 10760938" name="connsiteY40"/>
              <a:gd fmla="*/ 4970612 w 10295617" name="connsiteX41"/>
              <a:gd fmla="*/ 837837 h 10760938" name="connsiteY41"/>
              <a:gd fmla="*/ 4970612 w 10295617" name="connsiteX42"/>
              <a:gd fmla="*/ 177197 h 10760938" name="connsiteY42"/>
              <a:gd fmla="*/ 5147809 w 10295617" name="connsiteX43"/>
              <a:gd fmla="*/ 0 h 10760938" name="connsiteY4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b="b" l="l" r="r" t="t"/>
            <a:pathLst>
              <a:path h="10760938" w="10295617">
                <a:moveTo>
                  <a:pt x="10295531" y="6044312"/>
                </a:moveTo>
                <a:lnTo>
                  <a:pt x="10295617" y="6046023"/>
                </a:lnTo>
                <a:lnTo>
                  <a:pt x="10295311" y="6046023"/>
                </a:lnTo>
                <a:close/>
                <a:moveTo>
                  <a:pt x="86" y="6044312"/>
                </a:moveTo>
                <a:lnTo>
                  <a:pt x="306" y="6046023"/>
                </a:lnTo>
                <a:lnTo>
                  <a:pt x="0" y="6046023"/>
                </a:lnTo>
                <a:close/>
                <a:moveTo>
                  <a:pt x="5147809" y="0"/>
                </a:moveTo>
                <a:cubicBezTo>
                  <a:pt x="5245672" y="0"/>
                  <a:pt x="5325006" y="79334"/>
                  <a:pt x="5325006" y="177197"/>
                </a:cubicBezTo>
                <a:lnTo>
                  <a:pt x="5325006" y="837837"/>
                </a:lnTo>
                <a:lnTo>
                  <a:pt x="5396256" y="839547"/>
                </a:lnTo>
                <a:cubicBezTo>
                  <a:pt x="7948306" y="962340"/>
                  <a:pt x="10013658" y="2966815"/>
                  <a:pt x="10269039" y="5513084"/>
                </a:cubicBezTo>
                <a:lnTo>
                  <a:pt x="10295425" y="6042158"/>
                </a:lnTo>
                <a:lnTo>
                  <a:pt x="10260748" y="5773580"/>
                </a:lnTo>
                <a:cubicBezTo>
                  <a:pt x="10100703" y="5162929"/>
                  <a:pt x="9408684" y="4703575"/>
                  <a:pt x="8579250" y="4703575"/>
                </a:cubicBezTo>
                <a:cubicBezTo>
                  <a:pt x="7749818" y="4703575"/>
                  <a:pt x="7057798" y="5162929"/>
                  <a:pt x="6897754" y="5773580"/>
                </a:cubicBezTo>
                <a:lnTo>
                  <a:pt x="6863530" y="6038646"/>
                </a:lnTo>
                <a:lnTo>
                  <a:pt x="6829306" y="5773580"/>
                </a:lnTo>
                <a:cubicBezTo>
                  <a:pt x="6689267" y="5239260"/>
                  <a:pt x="6141936" y="4820778"/>
                  <a:pt x="5451635" y="4724506"/>
                </a:cubicBezTo>
                <a:lnTo>
                  <a:pt x="5325006" y="4711318"/>
                </a:lnTo>
                <a:lnTo>
                  <a:pt x="5325006" y="9805674"/>
                </a:lnTo>
                <a:lnTo>
                  <a:pt x="5325006" y="9821152"/>
                </a:lnTo>
                <a:lnTo>
                  <a:pt x="5323964" y="9821152"/>
                </a:lnTo>
                <a:lnTo>
                  <a:pt x="5316404" y="9933477"/>
                </a:lnTo>
                <a:cubicBezTo>
                  <a:pt x="5276666" y="10227644"/>
                  <a:pt x="5101532" y="10489633"/>
                  <a:pt x="4838721" y="10637788"/>
                </a:cubicBezTo>
                <a:cubicBezTo>
                  <a:pt x="4538366" y="10807108"/>
                  <a:pt x="4170086" y="10801480"/>
                  <a:pt x="3875045" y="10623063"/>
                </a:cubicBezTo>
                <a:cubicBezTo>
                  <a:pt x="3580003" y="10444646"/>
                  <a:pt x="3403967" y="10121115"/>
                  <a:pt x="3414410" y="9776480"/>
                </a:cubicBezTo>
                <a:lnTo>
                  <a:pt x="3769699" y="9787246"/>
                </a:lnTo>
                <a:cubicBezTo>
                  <a:pt x="3763141" y="10003677"/>
                  <a:pt x="3873692" y="10206855"/>
                  <a:pt x="4058978" y="10318901"/>
                </a:cubicBezTo>
                <a:cubicBezTo>
                  <a:pt x="4244264" y="10430947"/>
                  <a:pt x="4475544" y="10434481"/>
                  <a:pt x="4664167" y="10328148"/>
                </a:cubicBezTo>
                <a:cubicBezTo>
                  <a:pt x="4852790" y="10221815"/>
                  <a:pt x="4969497" y="10022110"/>
                  <a:pt x="4969554" y="9805580"/>
                </a:cubicBezTo>
                <a:lnTo>
                  <a:pt x="4970612" y="9805580"/>
                </a:lnTo>
                <a:lnTo>
                  <a:pt x="4970612" y="4711318"/>
                </a:lnTo>
                <a:lnTo>
                  <a:pt x="4843983" y="4724506"/>
                </a:lnTo>
                <a:cubicBezTo>
                  <a:pt x="4153684" y="4820778"/>
                  <a:pt x="3606351" y="5239260"/>
                  <a:pt x="3466313" y="5773580"/>
                </a:cubicBezTo>
                <a:lnTo>
                  <a:pt x="3432089" y="6038646"/>
                </a:lnTo>
                <a:lnTo>
                  <a:pt x="3397865" y="5773580"/>
                </a:lnTo>
                <a:cubicBezTo>
                  <a:pt x="3237820" y="5162929"/>
                  <a:pt x="2545801" y="4703575"/>
                  <a:pt x="1716367" y="4703575"/>
                </a:cubicBezTo>
                <a:cubicBezTo>
                  <a:pt x="886935" y="4703575"/>
                  <a:pt x="194916" y="5162929"/>
                  <a:pt x="34871" y="5773580"/>
                </a:cubicBezTo>
                <a:lnTo>
                  <a:pt x="194" y="6042158"/>
                </a:lnTo>
                <a:lnTo>
                  <a:pt x="26578" y="5513084"/>
                </a:lnTo>
                <a:cubicBezTo>
                  <a:pt x="281959" y="2966815"/>
                  <a:pt x="2347313" y="962340"/>
                  <a:pt x="4899361" y="839547"/>
                </a:cubicBezTo>
                <a:lnTo>
                  <a:pt x="4970612" y="837837"/>
                </a:lnTo>
                <a:lnTo>
                  <a:pt x="4970612" y="177197"/>
                </a:lnTo>
                <a:cubicBezTo>
                  <a:pt x="4970612" y="79334"/>
                  <a:pt x="5049946" y="0"/>
                  <a:pt x="514780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900000">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a:solidFill>
                <a:srgbClr val="FFFFFF"/>
              </a:solidFill>
            </a:endParaRPr>
          </a:p>
        </p:txBody>
      </p:sp>
      <p:sp>
        <p:nvSpPr>
          <p:cNvPr id="52" name="KSO_Shape"/>
          <p:cNvSpPr/>
          <p:nvPr/>
        </p:nvSpPr>
        <p:spPr bwMode="blackWhite">
          <a:xfrm>
            <a:off x="5252374" y="4852637"/>
            <a:ext cx="545107" cy="412464"/>
          </a:xfrm>
          <a:custGeom>
            <a:gdLst>
              <a:gd fmla="*/ 531814 w 3414714" name="connsiteX0"/>
              <a:gd fmla="*/ 925173 h 2581641" name="connsiteY0"/>
              <a:gd fmla="*/ 529800 w 3414714" name="connsiteX1"/>
              <a:gd fmla="*/ 925852 h 2581641" name="connsiteY1"/>
              <a:gd fmla="*/ 51424 w 3414714" name="connsiteX2"/>
              <a:gd fmla="*/ 2000304 h 2581641" name="connsiteY2"/>
              <a:gd fmla="*/ 531813 w 3414714" name="connsiteX3"/>
              <a:gd fmla="*/ 2000869 h 2581641" name="connsiteY3"/>
              <a:gd fmla="*/ 539614 w 3414714" name="connsiteX4"/>
              <a:gd fmla="*/ 922542 h 2581641" name="connsiteY4"/>
              <a:gd fmla="*/ 539013 w 3414714" name="connsiteX5"/>
              <a:gd fmla="*/ 922745 h 2581641" name="connsiteY5"/>
              <a:gd fmla="*/ 539013 w 3414714" name="connsiteX6"/>
              <a:gd fmla="*/ 2000877 h 2581641" name="connsiteY6"/>
              <a:gd fmla="*/ 997569 w 3414714" name="connsiteX7"/>
              <a:gd fmla="*/ 2001416 h 2581641" name="connsiteY7"/>
              <a:gd fmla="*/ 1663703 w 3414714" name="connsiteX8"/>
              <a:gd fmla="*/ 317500 h 2581641" name="connsiteY8"/>
              <a:gd fmla="*/ 1596234 w 3414714" name="connsiteX9"/>
              <a:gd fmla="*/ 382588 h 2581641" name="connsiteY9"/>
              <a:gd fmla="*/ 1663703 w 3414714" name="connsiteX10"/>
              <a:gd fmla="*/ 447676 h 2581641" name="connsiteY10"/>
              <a:gd fmla="*/ 1731172 w 3414714" name="connsiteX11"/>
              <a:gd fmla="*/ 382588 h 2581641" name="connsiteY11"/>
              <a:gd fmla="*/ 1663703 w 3414714" name="connsiteX12"/>
              <a:gd fmla="*/ 317500 h 2581641" name="connsiteY12"/>
              <a:gd fmla="*/ 2901625 w 3414714" name="connsiteX13"/>
              <a:gd fmla="*/ 126896 h 2581641" name="connsiteY13"/>
              <a:gd fmla="*/ 2421235 w 3414714" name="connsiteX14"/>
              <a:gd fmla="*/ 1205870 h 2581641" name="connsiteY14"/>
              <a:gd fmla="*/ 2901624 w 3414714" name="connsiteX15"/>
              <a:gd fmla="*/ 1206435 h 2581641" name="connsiteY15"/>
              <a:gd fmla="*/ 2908824 w 3414714" name="connsiteX16"/>
              <a:gd fmla="*/ 126691 h 2581641" name="connsiteY16"/>
              <a:gd fmla="*/ 2908824 w 3414714" name="connsiteX17"/>
              <a:gd fmla="*/ 1206443 h 2581641" name="connsiteY17"/>
              <a:gd fmla="*/ 3367380 w 3414714" name="connsiteX18"/>
              <a:gd fmla="*/ 1206982 h 2581641" name="connsiteY18"/>
              <a:gd fmla="*/ 2935299 w 3414714" name="connsiteX19"/>
              <a:gd fmla="*/ 0 h 2581641" name="connsiteY19"/>
              <a:gd fmla="*/ 2991974 w 3414714" name="connsiteX20"/>
              <a:gd fmla="*/ 95262 h 2581641" name="connsiteY20"/>
              <a:gd fmla="*/ 2914412 w 3414714" name="connsiteX21"/>
              <a:gd fmla="*/ 121427 h 2581641" name="connsiteY21"/>
              <a:gd fmla="*/ 3375206 w 3414714" name="connsiteX22"/>
              <a:gd fmla="*/ 1206991 h 2581641" name="connsiteY22"/>
              <a:gd fmla="*/ 3412193 w 3414714" name="connsiteX23"/>
              <a:gd fmla="*/ 1207035 h 2581641" name="connsiteY23"/>
              <a:gd fmla="*/ 3414714 w 3414714" name="connsiteX24"/>
              <a:gd fmla="*/ 1254591 h 2581641" name="connsiteY24"/>
              <a:gd fmla="*/ 3408412 w 3414714" name="connsiteX25"/>
              <a:gd fmla="*/ 1294830 h 2581641" name="connsiteY25"/>
              <a:gd fmla="*/ 3395807 w 3414714" name="connsiteX26"/>
              <a:gd fmla="*/ 1327754 h 2581641" name="connsiteY26"/>
              <a:gd fmla="*/ 3378161 w 3414714" name="connsiteX27"/>
              <a:gd fmla="*/ 1358238 h 2581641" name="connsiteY27"/>
              <a:gd fmla="*/ 3359255 w 3414714" name="connsiteX28"/>
              <a:gd fmla="*/ 1385065 h 2581641" name="connsiteY28"/>
              <a:gd fmla="*/ 3330264 w 3414714" name="connsiteX29"/>
              <a:gd fmla="*/ 1408233 h 2581641" name="connsiteY29"/>
              <a:gd fmla="*/ 3298754 w 3414714" name="connsiteX30"/>
              <a:gd fmla="*/ 1432621 h 2581641" name="connsiteY30"/>
              <a:gd fmla="*/ 3271024 w 3414714" name="connsiteX31"/>
              <a:gd fmla="*/ 1450911 h 2581641" name="connsiteY31"/>
              <a:gd fmla="*/ 3234471 w 3414714" name="connsiteX32"/>
              <a:gd fmla="*/ 1472860 h 2581641" name="connsiteY32"/>
              <a:gd fmla="*/ 3200439 w 3414714" name="connsiteX33"/>
              <a:gd fmla="*/ 1486274 h 2581641" name="connsiteY33"/>
              <a:gd fmla="*/ 3151282 w 3414714" name="connsiteX34"/>
              <a:gd fmla="*/ 1503345 h 2581641" name="connsiteY34"/>
              <a:gd fmla="*/ 3099604 w 3414714" name="connsiteX35"/>
              <a:gd fmla="*/ 1516758 h 2581641" name="connsiteY35"/>
              <a:gd fmla="*/ 3051708 w 3414714" name="connsiteX36"/>
              <a:gd fmla="*/ 1528952 h 2581641" name="connsiteY36"/>
              <a:gd fmla="*/ 2987426 w 3414714" name="connsiteX37"/>
              <a:gd fmla="*/ 1535049 h 2581641" name="connsiteY37"/>
              <a:gd fmla="*/ 2933227 w 3414714" name="connsiteX38"/>
              <a:gd fmla="*/ 1538707 h 2581641" name="connsiteY38"/>
              <a:gd fmla="*/ 2876507 w 3414714" name="connsiteX39"/>
              <a:gd fmla="*/ 1541146 h 2581641" name="connsiteY39"/>
              <a:gd fmla="*/ 2816006 w 3414714" name="connsiteX40"/>
              <a:gd fmla="*/ 1535049 h 2581641" name="connsiteY40"/>
              <a:gd fmla="*/ 2769370 w 3414714" name="connsiteX41"/>
              <a:gd fmla="*/ 1530171 h 2581641" name="connsiteY41"/>
              <a:gd fmla="*/ 2720213 w 3414714" name="connsiteX42"/>
              <a:gd fmla="*/ 1522855 h 2581641" name="connsiteY42"/>
              <a:gd fmla="*/ 2671056 w 3414714" name="connsiteX43"/>
              <a:gd fmla="*/ 1511881 h 2581641" name="connsiteY43"/>
              <a:gd fmla="*/ 2618117 w 3414714" name="connsiteX44"/>
              <a:gd fmla="*/ 1494809 h 2581641" name="connsiteY44"/>
              <a:gd fmla="*/ 2572742 w 3414714" name="connsiteX45"/>
              <a:gd fmla="*/ 1477738 h 2581641" name="connsiteY45"/>
              <a:gd fmla="*/ 2517282 w 3414714" name="connsiteX46"/>
              <a:gd fmla="*/ 1452131 h 2581641" name="connsiteY46"/>
              <a:gd fmla="*/ 2463084 w 3414714" name="connsiteX47"/>
              <a:gd fmla="*/ 1415549 h 2581641" name="connsiteY47"/>
              <a:gd fmla="*/ 2417708 w 3414714" name="connsiteX48"/>
              <a:gd fmla="*/ 1375310 h 2581641" name="connsiteY48"/>
              <a:gd fmla="*/ 2389978 w 3414714" name="connsiteX49"/>
              <a:gd fmla="*/ 1330192 h 2581641" name="connsiteY49"/>
              <a:gd fmla="*/ 2374853 w 3414714" name="connsiteX50"/>
              <a:gd fmla="*/ 1285075 h 2581641" name="connsiteY50"/>
              <a:gd fmla="*/ 2369811 w 3414714" name="connsiteX51"/>
              <a:gd fmla="*/ 1239958 h 2581641" name="connsiteY51"/>
              <a:gd fmla="*/ 2374853 w 3414714" name="connsiteX52"/>
              <a:gd fmla="*/ 1205815 h 2581641" name="connsiteY52"/>
              <a:gd fmla="*/ 2413357 w 3414714" name="connsiteX53"/>
              <a:gd fmla="*/ 1205861 h 2581641" name="connsiteY53"/>
              <a:gd fmla="*/ 2892955 w 3414714" name="connsiteX54"/>
              <a:gd fmla="*/ 128665 h 2581641" name="connsiteY54"/>
              <a:gd fmla="*/ 1692701 w 3414714" name="connsiteX55"/>
              <a:gd fmla="*/ 533559 h 2581641" name="connsiteY55"/>
              <a:gd fmla="*/ 1825718 w 3414714" name="connsiteX56"/>
              <a:gd fmla="*/ 1360974 h 2581641" name="connsiteY56"/>
              <a:gd fmla="*/ 1825718 w 3414714" name="connsiteX57"/>
              <a:gd fmla="*/ 2229737 h 2581641" name="connsiteY57"/>
              <a:gd fmla="*/ 1935409 w 3414714" name="connsiteX58"/>
              <a:gd fmla="*/ 2229737 h 2581641" name="connsiteY58"/>
              <a:gd fmla="*/ 2207747 w 3414714" name="connsiteX59"/>
              <a:gd fmla="*/ 2375142 h 2581641" name="connsiteY59"/>
              <a:gd fmla="*/ 2207747 w 3414714" name="connsiteX60"/>
              <a:gd fmla="*/ 2581641 h 2581641" name="connsiteY60"/>
              <a:gd fmla="*/ 1118395 w 3414714" name="connsiteX61"/>
              <a:gd fmla="*/ 2581641 h 2581641" name="connsiteY61"/>
              <a:gd fmla="*/ 1118395 w 3414714" name="connsiteX62"/>
              <a:gd fmla="*/ 2394692 h 2581641" name="connsiteY62"/>
              <a:gd fmla="*/ 1335257 w 3414714" name="connsiteX63"/>
              <a:gd fmla="*/ 2250509 h 2581641" name="connsiteY63"/>
              <a:gd fmla="*/ 1462600 w 3414714" name="connsiteX64"/>
              <a:gd fmla="*/ 2250509 h 2581641" name="connsiteY64"/>
              <a:gd fmla="*/ 1462600 w 3414714" name="connsiteX65"/>
              <a:gd fmla="*/ 1360974 h 2581641" name="connsiteY65"/>
              <a:gd fmla="*/ 1621812 w 3414714" name="connsiteX66"/>
              <a:gd fmla="*/ 557473 h 2581641" name="connsiteY66"/>
              <a:gd fmla="*/ 546456 w 3414714" name="connsiteX67"/>
              <a:gd fmla="*/ 920234 h 2581641" name="connsiteY67"/>
              <a:gd fmla="*/ 1005395 w 3414714" name="connsiteX68"/>
              <a:gd fmla="*/ 2001425 h 2581641" name="connsiteY68"/>
              <a:gd fmla="*/ 1042382 w 3414714" name="connsiteX69"/>
              <a:gd fmla="*/ 2001469 h 2581641" name="connsiteY69"/>
              <a:gd fmla="*/ 1044903 w 3414714" name="connsiteX70"/>
              <a:gd fmla="*/ 2049025 h 2581641" name="connsiteY70"/>
              <a:gd fmla="*/ 1038601 w 3414714" name="connsiteX71"/>
              <a:gd fmla="*/ 2089264 h 2581641" name="connsiteY71"/>
              <a:gd fmla="*/ 1025996 w 3414714" name="connsiteX72"/>
              <a:gd fmla="*/ 2122188 h 2581641" name="connsiteY72"/>
              <a:gd fmla="*/ 1008350 w 3414714" name="connsiteX73"/>
              <a:gd fmla="*/ 2152672 h 2581641" name="connsiteY73"/>
              <a:gd fmla="*/ 989444 w 3414714" name="connsiteX74"/>
              <a:gd fmla="*/ 2179499 h 2581641" name="connsiteY74"/>
              <a:gd fmla="*/ 960453 w 3414714" name="connsiteX75"/>
              <a:gd fmla="*/ 2202667 h 2581641" name="connsiteY75"/>
              <a:gd fmla="*/ 928943 w 3414714" name="connsiteX76"/>
              <a:gd fmla="*/ 2227055 h 2581641" name="connsiteY76"/>
              <a:gd fmla="*/ 901213 w 3414714" name="connsiteX77"/>
              <a:gd fmla="*/ 2245345 h 2581641" name="connsiteY77"/>
              <a:gd fmla="*/ 864660 w 3414714" name="connsiteX78"/>
              <a:gd fmla="*/ 2267294 h 2581641" name="connsiteY78"/>
              <a:gd fmla="*/ 830628 w 3414714" name="connsiteX79"/>
              <a:gd fmla="*/ 2280708 h 2581641" name="connsiteY79"/>
              <a:gd fmla="*/ 781471 w 3414714" name="connsiteX80"/>
              <a:gd fmla="*/ 2297779 h 2581641" name="connsiteY80"/>
              <a:gd fmla="*/ 729793 w 3414714" name="connsiteX81"/>
              <a:gd fmla="*/ 2311192 h 2581641" name="connsiteY81"/>
              <a:gd fmla="*/ 681897 w 3414714" name="connsiteX82"/>
              <a:gd fmla="*/ 2323386 h 2581641" name="connsiteY82"/>
              <a:gd fmla="*/ 617615 w 3414714" name="connsiteX83"/>
              <a:gd fmla="*/ 2329483 h 2581641" name="connsiteY83"/>
              <a:gd fmla="*/ 563416 w 3414714" name="connsiteX84"/>
              <a:gd fmla="*/ 2333141 h 2581641" name="connsiteY84"/>
              <a:gd fmla="*/ 506696 w 3414714" name="connsiteX85"/>
              <a:gd fmla="*/ 2335580 h 2581641" name="connsiteY85"/>
              <a:gd fmla="*/ 446195 w 3414714" name="connsiteX86"/>
              <a:gd fmla="*/ 2329483 h 2581641" name="connsiteY86"/>
              <a:gd fmla="*/ 399559 w 3414714" name="connsiteX87"/>
              <a:gd fmla="*/ 2324605 h 2581641" name="connsiteY87"/>
              <a:gd fmla="*/ 350402 w 3414714" name="connsiteX88"/>
              <a:gd fmla="*/ 2317289 h 2581641" name="connsiteY88"/>
              <a:gd fmla="*/ 301245 w 3414714" name="connsiteX89"/>
              <a:gd fmla="*/ 2306315 h 2581641" name="connsiteY89"/>
              <a:gd fmla="*/ 248306 w 3414714" name="connsiteX90"/>
              <a:gd fmla="*/ 2289243 h 2581641" name="connsiteY90"/>
              <a:gd fmla="*/ 202931 w 3414714" name="connsiteX91"/>
              <a:gd fmla="*/ 2272172 h 2581641" name="connsiteY91"/>
              <a:gd fmla="*/ 147471 w 3414714" name="connsiteX92"/>
              <a:gd fmla="*/ 2246565 h 2581641" name="connsiteY92"/>
              <a:gd fmla="*/ 93273 w 3414714" name="connsiteX93"/>
              <a:gd fmla="*/ 2209983 h 2581641" name="connsiteY93"/>
              <a:gd fmla="*/ 47897 w 3414714" name="connsiteX94"/>
              <a:gd fmla="*/ 2169744 h 2581641" name="connsiteY94"/>
              <a:gd fmla="*/ 20167 w 3414714" name="connsiteX95"/>
              <a:gd fmla="*/ 2124626 h 2581641" name="connsiteY95"/>
              <a:gd fmla="*/ 5042 w 3414714" name="connsiteX96"/>
              <a:gd fmla="*/ 2079509 h 2581641" name="connsiteY96"/>
              <a:gd fmla="*/ 0 w 3414714" name="connsiteX97"/>
              <a:gd fmla="*/ 2034392 h 2581641" name="connsiteY97"/>
              <a:gd fmla="*/ 5042 w 3414714" name="connsiteX98"/>
              <a:gd fmla="*/ 2000249 h 2581641" name="connsiteY98"/>
              <a:gd fmla="*/ 43546 w 3414714" name="connsiteX99"/>
              <a:gd fmla="*/ 2000295 h 2581641" name="connsiteY99"/>
              <a:gd fmla="*/ 520525 w 3414714" name="connsiteX100"/>
              <a:gd fmla="*/ 928981 h 2581641" name="connsiteY100"/>
              <a:gd fmla="*/ 421483 w 3414714" name="connsiteX101"/>
              <a:gd fmla="*/ 962392 h 2581641" name="connsiteY101"/>
              <a:gd fmla="*/ 431559 w 3414714" name="connsiteX102"/>
              <a:gd fmla="*/ 832933 h 2581641" name="connsiteY102"/>
              <a:gd fmla="*/ 1471845 w 3414714" name="connsiteX103"/>
              <a:gd fmla="*/ 280901 h 2581641" name="connsiteY103"/>
              <a:gd fmla="*/ 1662019 w 3414714" name="connsiteX104"/>
              <a:gd fmla="*/ 217393 h 2581641" name="connsiteY1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b="b" l="l" r="r" t="t"/>
            <a:pathLst>
              <a:path h="2581641" w="3414713">
                <a:moveTo>
                  <a:pt x="531814" y="925173"/>
                </a:moveTo>
                <a:lnTo>
                  <a:pt x="529800" y="925852"/>
                </a:lnTo>
                <a:lnTo>
                  <a:pt x="51424" y="2000304"/>
                </a:lnTo>
                <a:lnTo>
                  <a:pt x="531813" y="2000869"/>
                </a:lnTo>
                <a:close/>
                <a:moveTo>
                  <a:pt x="539614" y="922542"/>
                </a:moveTo>
                <a:lnTo>
                  <a:pt x="539013" y="922745"/>
                </a:lnTo>
                <a:lnTo>
                  <a:pt x="539013" y="2000877"/>
                </a:lnTo>
                <a:lnTo>
                  <a:pt x="997569" y="2001416"/>
                </a:lnTo>
                <a:close/>
                <a:moveTo>
                  <a:pt x="1663703" y="317500"/>
                </a:moveTo>
                <a:cubicBezTo>
                  <a:pt x="1626441" y="317500"/>
                  <a:pt x="1596234" y="346641"/>
                  <a:pt x="1596234" y="382588"/>
                </a:cubicBezTo>
                <a:cubicBezTo>
                  <a:pt x="1596234" y="418535"/>
                  <a:pt x="1626441" y="447676"/>
                  <a:pt x="1663703" y="447676"/>
                </a:cubicBezTo>
                <a:cubicBezTo>
                  <a:pt x="1700965" y="447676"/>
                  <a:pt x="1731172" y="418535"/>
                  <a:pt x="1731172" y="382588"/>
                </a:cubicBezTo>
                <a:cubicBezTo>
                  <a:pt x="1731172" y="346641"/>
                  <a:pt x="1700965" y="317500"/>
                  <a:pt x="1663703" y="317500"/>
                </a:cubicBezTo>
                <a:close/>
                <a:moveTo>
                  <a:pt x="2901625" y="126896"/>
                </a:moveTo>
                <a:lnTo>
                  <a:pt x="2421235" y="1205870"/>
                </a:lnTo>
                <a:lnTo>
                  <a:pt x="2901624" y="1206435"/>
                </a:lnTo>
                <a:close/>
                <a:moveTo>
                  <a:pt x="2908824" y="126691"/>
                </a:moveTo>
                <a:lnTo>
                  <a:pt x="2908824" y="1206443"/>
                </a:lnTo>
                <a:lnTo>
                  <a:pt x="3367380" y="1206982"/>
                </a:lnTo>
                <a:close/>
                <a:moveTo>
                  <a:pt x="2935299" y="0"/>
                </a:moveTo>
                <a:lnTo>
                  <a:pt x="2991974" y="95262"/>
                </a:lnTo>
                <a:lnTo>
                  <a:pt x="2914412" y="121427"/>
                </a:lnTo>
                <a:lnTo>
                  <a:pt x="3375206" y="1206991"/>
                </a:lnTo>
                <a:lnTo>
                  <a:pt x="3412193" y="1207035"/>
                </a:lnTo>
                <a:lnTo>
                  <a:pt x="3414714" y="1254591"/>
                </a:lnTo>
                <a:lnTo>
                  <a:pt x="3408412" y="1294830"/>
                </a:lnTo>
                <a:lnTo>
                  <a:pt x="3395807" y="1327754"/>
                </a:lnTo>
                <a:lnTo>
                  <a:pt x="3378161" y="1358238"/>
                </a:lnTo>
                <a:lnTo>
                  <a:pt x="3359255" y="1385065"/>
                </a:lnTo>
                <a:lnTo>
                  <a:pt x="3330264" y="1408233"/>
                </a:lnTo>
                <a:lnTo>
                  <a:pt x="3298754" y="1432621"/>
                </a:lnTo>
                <a:lnTo>
                  <a:pt x="3271024" y="1450911"/>
                </a:lnTo>
                <a:lnTo>
                  <a:pt x="3234471" y="1472860"/>
                </a:lnTo>
                <a:lnTo>
                  <a:pt x="3200439" y="1486274"/>
                </a:lnTo>
                <a:lnTo>
                  <a:pt x="3151282" y="1503345"/>
                </a:lnTo>
                <a:lnTo>
                  <a:pt x="3099604" y="1516758"/>
                </a:lnTo>
                <a:lnTo>
                  <a:pt x="3051708" y="1528952"/>
                </a:lnTo>
                <a:lnTo>
                  <a:pt x="2987426" y="1535049"/>
                </a:lnTo>
                <a:lnTo>
                  <a:pt x="2933227" y="1538707"/>
                </a:lnTo>
                <a:lnTo>
                  <a:pt x="2876507" y="1541146"/>
                </a:lnTo>
                <a:lnTo>
                  <a:pt x="2816006" y="1535049"/>
                </a:lnTo>
                <a:lnTo>
                  <a:pt x="2769370" y="1530171"/>
                </a:lnTo>
                <a:lnTo>
                  <a:pt x="2720213" y="1522855"/>
                </a:lnTo>
                <a:lnTo>
                  <a:pt x="2671056" y="1511881"/>
                </a:lnTo>
                <a:lnTo>
                  <a:pt x="2618117" y="1494809"/>
                </a:lnTo>
                <a:lnTo>
                  <a:pt x="2572742" y="1477738"/>
                </a:lnTo>
                <a:lnTo>
                  <a:pt x="2517282" y="1452131"/>
                </a:lnTo>
                <a:lnTo>
                  <a:pt x="2463084" y="1415549"/>
                </a:lnTo>
                <a:lnTo>
                  <a:pt x="2417708" y="1375310"/>
                </a:lnTo>
                <a:lnTo>
                  <a:pt x="2389978" y="1330192"/>
                </a:lnTo>
                <a:lnTo>
                  <a:pt x="2374853" y="1285075"/>
                </a:lnTo>
                <a:lnTo>
                  <a:pt x="2369811" y="1239958"/>
                </a:lnTo>
                <a:lnTo>
                  <a:pt x="2374853" y="1205815"/>
                </a:lnTo>
                <a:lnTo>
                  <a:pt x="2413357" y="1205861"/>
                </a:lnTo>
                <a:lnTo>
                  <a:pt x="2892955" y="128665"/>
                </a:lnTo>
                <a:lnTo>
                  <a:pt x="1692701" y="533559"/>
                </a:lnTo>
                <a:lnTo>
                  <a:pt x="1825718" y="1360974"/>
                </a:lnTo>
                <a:lnTo>
                  <a:pt x="1825718" y="2229737"/>
                </a:lnTo>
                <a:lnTo>
                  <a:pt x="1935409" y="2229737"/>
                </a:lnTo>
                <a:lnTo>
                  <a:pt x="2207747" y="2375142"/>
                </a:lnTo>
                <a:lnTo>
                  <a:pt x="2207747" y="2581641"/>
                </a:lnTo>
                <a:lnTo>
                  <a:pt x="1118395" y="2581641"/>
                </a:lnTo>
                <a:lnTo>
                  <a:pt x="1118395" y="2394692"/>
                </a:lnTo>
                <a:lnTo>
                  <a:pt x="1335257" y="2250509"/>
                </a:lnTo>
                <a:lnTo>
                  <a:pt x="1462600" y="2250509"/>
                </a:lnTo>
                <a:lnTo>
                  <a:pt x="1462600" y="1360974"/>
                </a:lnTo>
                <a:lnTo>
                  <a:pt x="1621812" y="557473"/>
                </a:lnTo>
                <a:lnTo>
                  <a:pt x="546456" y="920234"/>
                </a:lnTo>
                <a:lnTo>
                  <a:pt x="1005395" y="2001425"/>
                </a:lnTo>
                <a:lnTo>
                  <a:pt x="1042382" y="2001469"/>
                </a:lnTo>
                <a:lnTo>
                  <a:pt x="1044903" y="2049025"/>
                </a:lnTo>
                <a:lnTo>
                  <a:pt x="1038601" y="2089264"/>
                </a:lnTo>
                <a:lnTo>
                  <a:pt x="1025996" y="2122188"/>
                </a:lnTo>
                <a:lnTo>
                  <a:pt x="1008350" y="2152672"/>
                </a:lnTo>
                <a:lnTo>
                  <a:pt x="989444" y="2179499"/>
                </a:lnTo>
                <a:lnTo>
                  <a:pt x="960453" y="2202667"/>
                </a:lnTo>
                <a:lnTo>
                  <a:pt x="928943" y="2227055"/>
                </a:lnTo>
                <a:lnTo>
                  <a:pt x="901213" y="2245345"/>
                </a:lnTo>
                <a:lnTo>
                  <a:pt x="864660" y="2267294"/>
                </a:lnTo>
                <a:lnTo>
                  <a:pt x="830628" y="2280708"/>
                </a:lnTo>
                <a:lnTo>
                  <a:pt x="781471" y="2297779"/>
                </a:lnTo>
                <a:lnTo>
                  <a:pt x="729793" y="2311192"/>
                </a:lnTo>
                <a:lnTo>
                  <a:pt x="681897" y="2323386"/>
                </a:lnTo>
                <a:lnTo>
                  <a:pt x="617615" y="2329483"/>
                </a:lnTo>
                <a:lnTo>
                  <a:pt x="563416" y="2333141"/>
                </a:lnTo>
                <a:lnTo>
                  <a:pt x="506696" y="2335580"/>
                </a:lnTo>
                <a:lnTo>
                  <a:pt x="446195" y="2329483"/>
                </a:lnTo>
                <a:lnTo>
                  <a:pt x="399559" y="2324605"/>
                </a:lnTo>
                <a:lnTo>
                  <a:pt x="350402" y="2317289"/>
                </a:lnTo>
                <a:lnTo>
                  <a:pt x="301245" y="2306315"/>
                </a:lnTo>
                <a:lnTo>
                  <a:pt x="248306" y="2289243"/>
                </a:lnTo>
                <a:lnTo>
                  <a:pt x="202931" y="2272172"/>
                </a:lnTo>
                <a:lnTo>
                  <a:pt x="147471" y="2246565"/>
                </a:lnTo>
                <a:lnTo>
                  <a:pt x="93273" y="2209983"/>
                </a:lnTo>
                <a:lnTo>
                  <a:pt x="47897" y="2169744"/>
                </a:lnTo>
                <a:lnTo>
                  <a:pt x="20167" y="2124626"/>
                </a:lnTo>
                <a:lnTo>
                  <a:pt x="5042" y="2079509"/>
                </a:lnTo>
                <a:lnTo>
                  <a:pt x="0" y="2034392"/>
                </a:lnTo>
                <a:lnTo>
                  <a:pt x="5042" y="2000249"/>
                </a:lnTo>
                <a:lnTo>
                  <a:pt x="43546" y="2000295"/>
                </a:lnTo>
                <a:lnTo>
                  <a:pt x="520525" y="928981"/>
                </a:lnTo>
                <a:lnTo>
                  <a:pt x="421483" y="962392"/>
                </a:lnTo>
                <a:lnTo>
                  <a:pt x="431559" y="832933"/>
                </a:lnTo>
                <a:lnTo>
                  <a:pt x="1471845" y="280901"/>
                </a:lnTo>
                <a:lnTo>
                  <a:pt x="1662019" y="217393"/>
                </a:lnTo>
                <a:close/>
              </a:path>
            </a:pathLst>
          </a:cu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36000" lIns="0" rIns="0" tIns="0">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lnSpc>
                <a:spcPct val="120000"/>
              </a:lnSpc>
              <a:spcBef>
                <a:spcPct val="0"/>
              </a:spcBef>
              <a:spcAft>
                <a:spcPct val="0"/>
              </a:spcAft>
              <a:defRPr/>
            </a:pPr>
            <a:endParaRPr altLang="en-US" lang="zh-CN">
              <a:solidFill>
                <a:srgbClr val="FFFFFF"/>
              </a:solidFill>
            </a:endParaRPr>
          </a:p>
        </p:txBody>
      </p:sp>
      <p:sp>
        <p:nvSpPr>
          <p:cNvPr id="53" name="KSO_Shape"/>
          <p:cNvSpPr/>
          <p:nvPr/>
        </p:nvSpPr>
        <p:spPr bwMode="auto">
          <a:xfrm>
            <a:off x="6483676" y="3462097"/>
            <a:ext cx="419845" cy="412148"/>
          </a:xfrm>
          <a:custGeom>
            <a:gdLst>
              <a:gd fmla="*/ 291065635 w 5643" name="T0"/>
              <a:gd fmla="*/ 74701230 h 5531" name="T1"/>
              <a:gd fmla="*/ 0 w 5643" name="T2"/>
              <a:gd fmla="*/ 631761781 h 5531" name="T3"/>
              <a:gd fmla="*/ 124221326 w 5643" name="T4"/>
              <a:gd fmla="*/ 234954587 h 5531" name="T5"/>
              <a:gd fmla="*/ 105986935 w 5643" name="T6"/>
              <a:gd fmla="*/ 239752000 h 5531" name="T7"/>
              <a:gd fmla="*/ 90259798 w 5643" name="T8"/>
              <a:gd fmla="*/ 249346489 h 5531" name="T9"/>
              <a:gd fmla="*/ 77837969 w 5643" name="T10"/>
              <a:gd fmla="*/ 262939104 h 5531" name="T11"/>
              <a:gd fmla="*/ 69860128 w 5643" name="T12"/>
              <a:gd fmla="*/ 279615264 h 5531" name="T13"/>
              <a:gd fmla="*/ 66897132 w 5643" name="T14"/>
              <a:gd fmla="*/ 298576357 h 5531" name="T15"/>
              <a:gd fmla="*/ 68264694 w 5643" name="T16"/>
              <a:gd fmla="*/ 509887056 h 5531" name="T17"/>
              <a:gd fmla="*/ 74760869 w 5643" name="T18"/>
              <a:gd fmla="*/ 527362841 h 5531" name="T19"/>
              <a:gd fmla="*/ 85587265 w 5643" name="T20"/>
              <a:gd fmla="*/ 542211865 h 5531" name="T21"/>
              <a:gd fmla="*/ 100402919 w 5643" name="T22"/>
              <a:gd fmla="*/ 553062763 h 5531" name="T23"/>
              <a:gd fmla="*/ 117839256 w 5643" name="T24"/>
              <a:gd fmla="*/ 559573369 h 5531" name="T25"/>
              <a:gd fmla="*/ 420757212 w 5643" name="T26"/>
              <a:gd fmla="*/ 560944059 h 5531" name="T27"/>
              <a:gd fmla="*/ 439675215 w 5643" name="T28"/>
              <a:gd fmla="*/ 557974457 h 5531" name="T29"/>
              <a:gd fmla="*/ 456314173 w 5643" name="T30"/>
              <a:gd fmla="*/ 549978880 h 5531" name="T31"/>
              <a:gd fmla="*/ 469876031 w 5643" name="T32"/>
              <a:gd fmla="*/ 537528732 h 5531" name="T33"/>
              <a:gd fmla="*/ 479448969 w 5643" name="T34"/>
              <a:gd fmla="*/ 521766140 h 5531" name="T35"/>
              <a:gd fmla="*/ 484121502 w 5643" name="T36"/>
              <a:gd fmla="*/ 503490392 h 5531" name="T37"/>
              <a:gd fmla="*/ 484121502 w 5643" name="T38"/>
              <a:gd fmla="*/ 292065751 h 5531" name="T39"/>
              <a:gd fmla="*/ 479448969 w 5643" name="T40"/>
              <a:gd fmla="*/ 273790002 h 5531" name="T41"/>
              <a:gd fmla="*/ 469876031 w 5643" name="T42"/>
              <a:gd fmla="*/ 257913130 h 5531" name="T43"/>
              <a:gd fmla="*/ 456314173 w 5643" name="T44"/>
              <a:gd fmla="*/ 245577262 h 5531" name="T45"/>
              <a:gd fmla="*/ 439675215 w 5643" name="T46"/>
              <a:gd fmla="*/ 237467405 h 5531" name="T47"/>
              <a:gd fmla="*/ 420757212 w 5643" name="T48"/>
              <a:gd fmla="*/ 234612083 h 5531" name="T49"/>
              <a:gd fmla="*/ 609596624 w 5643" name="T50"/>
              <a:gd fmla="*/ 236210996 h 5531" name="T51"/>
              <a:gd fmla="*/ 609596624 w 5643" name="T52"/>
              <a:gd fmla="*/ 277673510 h 5531" name="T53"/>
              <a:gd fmla="*/ 609596624 w 5643" name="T54"/>
              <a:gd fmla="*/ 318108176 h 5531" name="T55"/>
              <a:gd fmla="*/ 609596624 w 5643" name="T56"/>
              <a:gd fmla="*/ 359570691 h 5531" name="T57"/>
              <a:gd fmla="*/ 549423200 w 5643" name="T58"/>
              <a:gd fmla="*/ 417367200 h 5531" name="T59"/>
              <a:gd fmla="*/ 536089213 w 5643" name="T60"/>
              <a:gd fmla="*/ 422164613 h 5531" name="T61"/>
              <a:gd fmla="*/ 525490688 w 5643" name="T62"/>
              <a:gd fmla="*/ 434957265 h 5531" name="T63"/>
              <a:gd fmla="*/ 523325409 w 5643" name="T64"/>
              <a:gd fmla="*/ 446265285 h 5531" name="T65"/>
              <a:gd fmla="*/ 524578868 w 5643" name="T66"/>
              <a:gd fmla="*/ 455060487 h 5531" name="T67"/>
              <a:gd fmla="*/ 533923934 w 5643" name="T68"/>
              <a:gd fmla="*/ 468767045 h 5531" name="T69"/>
              <a:gd fmla="*/ 547941534 w 5643" name="T70"/>
              <a:gd fmla="*/ 475049090 h 5531" name="T71"/>
              <a:gd fmla="*/ 555349192 w 5643" name="T72"/>
              <a:gd fmla="*/ 475277651 h 5531" name="T73"/>
              <a:gd fmla="*/ 568569413 w 5643" name="T74"/>
              <a:gd fmla="*/ 470480237 h 5531" name="T75"/>
              <a:gd fmla="*/ 579167937 w 5643" name="T76"/>
              <a:gd fmla="*/ 457687586 h 5531" name="T77"/>
              <a:gd fmla="*/ 581447321 w 5643" name="T78"/>
              <a:gd fmla="*/ 446265285 h 5531" name="T79"/>
              <a:gd fmla="*/ 580079758 w 5643" name="T80"/>
              <a:gd fmla="*/ 437584364 h 5531" name="T81"/>
              <a:gd fmla="*/ 570848458 w 5643" name="T82"/>
              <a:gd fmla="*/ 423877806 h 5531" name="T83"/>
              <a:gd fmla="*/ 556830859 w 5643" name="T84"/>
              <a:gd fmla="*/ 417595423 h 5531" name="T85"/>
              <a:gd fmla="*/ 552386196 w 5643" name="T86"/>
              <a:gd fmla="*/ 499264380 h 5531" name="T87"/>
              <a:gd fmla="*/ 541103721 w 5643" name="T88"/>
              <a:gd fmla="*/ 501548638 h 5531" name="T89"/>
              <a:gd fmla="*/ 528225813 w 5643" name="T90"/>
              <a:gd fmla="*/ 512171313 h 5531" name="T91"/>
              <a:gd fmla="*/ 523439176 w 5643" name="T92"/>
              <a:gd fmla="*/ 525535367 h 5531" name="T93"/>
              <a:gd fmla="*/ 523553280 w 5643" name="T94"/>
              <a:gd fmla="*/ 532959879 h 5531" name="T95"/>
              <a:gd fmla="*/ 529935351 w 5643" name="T96"/>
              <a:gd fmla="*/ 546894998 h 5531" name="T97"/>
              <a:gd fmla="*/ 543725080 w 5643" name="T98"/>
              <a:gd fmla="*/ 556260926 h 5531" name="T99"/>
              <a:gd fmla="*/ 552386196 w 5643" name="T100"/>
              <a:gd fmla="*/ 557631615 h 5531" name="T101"/>
              <a:gd fmla="*/ 563782775 w 5643" name="T102"/>
              <a:gd fmla="*/ 555347358 h 5531" name="T103"/>
              <a:gd fmla="*/ 576432812 w 5643" name="T104"/>
              <a:gd fmla="*/ 544724683 h 5531" name="T105"/>
              <a:gd fmla="*/ 581333216 w 5643" name="T106"/>
              <a:gd fmla="*/ 531474909 h 5531" name="T107"/>
              <a:gd fmla="*/ 581105346 w 5643" name="T108"/>
              <a:gd fmla="*/ 524050397 h 5531" name="T109"/>
              <a:gd fmla="*/ 574723275 w 5643" name="T110"/>
              <a:gd fmla="*/ 510000998 h 5531" name="T111"/>
              <a:gd fmla="*/ 561047650 w 5643" name="T112"/>
              <a:gd fmla="*/ 500635070 h 5531" name="T113"/>
              <a:gd fmla="*/ 552386196 w 5643" name="T114"/>
              <a:gd fmla="*/ 499264380 h 5531"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b" l="0" r="r" t="0"/>
            <a:pathLst>
              <a:path h="5531" w="5643">
                <a:moveTo>
                  <a:pt x="0" y="1511"/>
                </a:moveTo>
                <a:lnTo>
                  <a:pt x="1627" y="1511"/>
                </a:lnTo>
                <a:lnTo>
                  <a:pt x="645" y="270"/>
                </a:lnTo>
                <a:lnTo>
                  <a:pt x="987" y="0"/>
                </a:lnTo>
                <a:lnTo>
                  <a:pt x="2000" y="1279"/>
                </a:lnTo>
                <a:lnTo>
                  <a:pt x="2554" y="654"/>
                </a:lnTo>
                <a:lnTo>
                  <a:pt x="2881" y="944"/>
                </a:lnTo>
                <a:lnTo>
                  <a:pt x="2379" y="1511"/>
                </a:lnTo>
                <a:lnTo>
                  <a:pt x="5643" y="1511"/>
                </a:lnTo>
                <a:lnTo>
                  <a:pt x="5643" y="5531"/>
                </a:lnTo>
                <a:lnTo>
                  <a:pt x="0" y="5531"/>
                </a:lnTo>
                <a:lnTo>
                  <a:pt x="0" y="1511"/>
                </a:lnTo>
                <a:close/>
                <a:moveTo>
                  <a:pt x="1147" y="2054"/>
                </a:moveTo>
                <a:lnTo>
                  <a:pt x="1147" y="2054"/>
                </a:lnTo>
                <a:lnTo>
                  <a:pt x="1119" y="2055"/>
                </a:lnTo>
                <a:lnTo>
                  <a:pt x="1090" y="2057"/>
                </a:lnTo>
                <a:lnTo>
                  <a:pt x="1062" y="2060"/>
                </a:lnTo>
                <a:lnTo>
                  <a:pt x="1034" y="2066"/>
                </a:lnTo>
                <a:lnTo>
                  <a:pt x="1008" y="2072"/>
                </a:lnTo>
                <a:lnTo>
                  <a:pt x="981" y="2079"/>
                </a:lnTo>
                <a:lnTo>
                  <a:pt x="956" y="2088"/>
                </a:lnTo>
                <a:lnTo>
                  <a:pt x="930" y="2099"/>
                </a:lnTo>
                <a:lnTo>
                  <a:pt x="905" y="2109"/>
                </a:lnTo>
                <a:lnTo>
                  <a:pt x="881" y="2122"/>
                </a:lnTo>
                <a:lnTo>
                  <a:pt x="858" y="2136"/>
                </a:lnTo>
                <a:lnTo>
                  <a:pt x="834" y="2150"/>
                </a:lnTo>
                <a:lnTo>
                  <a:pt x="813" y="2166"/>
                </a:lnTo>
                <a:lnTo>
                  <a:pt x="792" y="2183"/>
                </a:lnTo>
                <a:lnTo>
                  <a:pt x="772" y="2200"/>
                </a:lnTo>
                <a:lnTo>
                  <a:pt x="751" y="2219"/>
                </a:lnTo>
                <a:lnTo>
                  <a:pt x="733" y="2238"/>
                </a:lnTo>
                <a:lnTo>
                  <a:pt x="715" y="2258"/>
                </a:lnTo>
                <a:lnTo>
                  <a:pt x="699" y="2280"/>
                </a:lnTo>
                <a:lnTo>
                  <a:pt x="683" y="2302"/>
                </a:lnTo>
                <a:lnTo>
                  <a:pt x="668" y="2324"/>
                </a:lnTo>
                <a:lnTo>
                  <a:pt x="656" y="2348"/>
                </a:lnTo>
                <a:lnTo>
                  <a:pt x="643" y="2372"/>
                </a:lnTo>
                <a:lnTo>
                  <a:pt x="631" y="2397"/>
                </a:lnTo>
                <a:lnTo>
                  <a:pt x="622" y="2422"/>
                </a:lnTo>
                <a:lnTo>
                  <a:pt x="613" y="2448"/>
                </a:lnTo>
                <a:lnTo>
                  <a:pt x="604" y="2474"/>
                </a:lnTo>
                <a:lnTo>
                  <a:pt x="599" y="2502"/>
                </a:lnTo>
                <a:lnTo>
                  <a:pt x="594" y="2530"/>
                </a:lnTo>
                <a:lnTo>
                  <a:pt x="591" y="2557"/>
                </a:lnTo>
                <a:lnTo>
                  <a:pt x="589" y="2586"/>
                </a:lnTo>
                <a:lnTo>
                  <a:pt x="587" y="2614"/>
                </a:lnTo>
                <a:lnTo>
                  <a:pt x="587" y="4351"/>
                </a:lnTo>
                <a:lnTo>
                  <a:pt x="589" y="4379"/>
                </a:lnTo>
                <a:lnTo>
                  <a:pt x="591" y="4408"/>
                </a:lnTo>
                <a:lnTo>
                  <a:pt x="594" y="4436"/>
                </a:lnTo>
                <a:lnTo>
                  <a:pt x="599" y="4464"/>
                </a:lnTo>
                <a:lnTo>
                  <a:pt x="604" y="4490"/>
                </a:lnTo>
                <a:lnTo>
                  <a:pt x="613" y="4517"/>
                </a:lnTo>
                <a:lnTo>
                  <a:pt x="622" y="4543"/>
                </a:lnTo>
                <a:lnTo>
                  <a:pt x="631" y="4568"/>
                </a:lnTo>
                <a:lnTo>
                  <a:pt x="643" y="4593"/>
                </a:lnTo>
                <a:lnTo>
                  <a:pt x="656" y="4617"/>
                </a:lnTo>
                <a:lnTo>
                  <a:pt x="668" y="4640"/>
                </a:lnTo>
                <a:lnTo>
                  <a:pt x="683" y="4664"/>
                </a:lnTo>
                <a:lnTo>
                  <a:pt x="699" y="4685"/>
                </a:lnTo>
                <a:lnTo>
                  <a:pt x="715" y="4706"/>
                </a:lnTo>
                <a:lnTo>
                  <a:pt x="733" y="4726"/>
                </a:lnTo>
                <a:lnTo>
                  <a:pt x="751" y="4747"/>
                </a:lnTo>
                <a:lnTo>
                  <a:pt x="772" y="4765"/>
                </a:lnTo>
                <a:lnTo>
                  <a:pt x="792" y="4783"/>
                </a:lnTo>
                <a:lnTo>
                  <a:pt x="813" y="4799"/>
                </a:lnTo>
                <a:lnTo>
                  <a:pt x="834" y="4815"/>
                </a:lnTo>
                <a:lnTo>
                  <a:pt x="858" y="4830"/>
                </a:lnTo>
                <a:lnTo>
                  <a:pt x="881" y="4842"/>
                </a:lnTo>
                <a:lnTo>
                  <a:pt x="905" y="4855"/>
                </a:lnTo>
                <a:lnTo>
                  <a:pt x="930" y="4867"/>
                </a:lnTo>
                <a:lnTo>
                  <a:pt x="956" y="4877"/>
                </a:lnTo>
                <a:lnTo>
                  <a:pt x="981" y="4885"/>
                </a:lnTo>
                <a:lnTo>
                  <a:pt x="1008" y="4894"/>
                </a:lnTo>
                <a:lnTo>
                  <a:pt x="1034" y="4899"/>
                </a:lnTo>
                <a:lnTo>
                  <a:pt x="1062" y="4904"/>
                </a:lnTo>
                <a:lnTo>
                  <a:pt x="1090" y="4907"/>
                </a:lnTo>
                <a:lnTo>
                  <a:pt x="1119" y="4911"/>
                </a:lnTo>
                <a:lnTo>
                  <a:pt x="1147" y="4911"/>
                </a:lnTo>
                <a:lnTo>
                  <a:pt x="3692" y="4911"/>
                </a:lnTo>
                <a:lnTo>
                  <a:pt x="3721" y="4911"/>
                </a:lnTo>
                <a:lnTo>
                  <a:pt x="3748" y="4907"/>
                </a:lnTo>
                <a:lnTo>
                  <a:pt x="3777" y="4904"/>
                </a:lnTo>
                <a:lnTo>
                  <a:pt x="3804" y="4899"/>
                </a:lnTo>
                <a:lnTo>
                  <a:pt x="3831" y="4894"/>
                </a:lnTo>
                <a:lnTo>
                  <a:pt x="3858" y="4885"/>
                </a:lnTo>
                <a:lnTo>
                  <a:pt x="3883" y="4877"/>
                </a:lnTo>
                <a:lnTo>
                  <a:pt x="3909" y="4867"/>
                </a:lnTo>
                <a:lnTo>
                  <a:pt x="3933" y="4855"/>
                </a:lnTo>
                <a:lnTo>
                  <a:pt x="3958" y="4842"/>
                </a:lnTo>
                <a:lnTo>
                  <a:pt x="3981" y="4830"/>
                </a:lnTo>
                <a:lnTo>
                  <a:pt x="4004" y="4815"/>
                </a:lnTo>
                <a:lnTo>
                  <a:pt x="4026" y="4799"/>
                </a:lnTo>
                <a:lnTo>
                  <a:pt x="4047" y="4783"/>
                </a:lnTo>
                <a:lnTo>
                  <a:pt x="4068" y="4765"/>
                </a:lnTo>
                <a:lnTo>
                  <a:pt x="4087" y="4747"/>
                </a:lnTo>
                <a:lnTo>
                  <a:pt x="4106" y="4726"/>
                </a:lnTo>
                <a:lnTo>
                  <a:pt x="4123" y="4706"/>
                </a:lnTo>
                <a:lnTo>
                  <a:pt x="4140" y="4685"/>
                </a:lnTo>
                <a:lnTo>
                  <a:pt x="4156" y="4664"/>
                </a:lnTo>
                <a:lnTo>
                  <a:pt x="4170" y="4640"/>
                </a:lnTo>
                <a:lnTo>
                  <a:pt x="4184" y="4617"/>
                </a:lnTo>
                <a:lnTo>
                  <a:pt x="4196" y="4593"/>
                </a:lnTo>
                <a:lnTo>
                  <a:pt x="4207" y="4568"/>
                </a:lnTo>
                <a:lnTo>
                  <a:pt x="4218" y="4543"/>
                </a:lnTo>
                <a:lnTo>
                  <a:pt x="4226" y="4517"/>
                </a:lnTo>
                <a:lnTo>
                  <a:pt x="4234" y="4490"/>
                </a:lnTo>
                <a:lnTo>
                  <a:pt x="4240" y="4464"/>
                </a:lnTo>
                <a:lnTo>
                  <a:pt x="4245" y="4436"/>
                </a:lnTo>
                <a:lnTo>
                  <a:pt x="4248" y="4408"/>
                </a:lnTo>
                <a:lnTo>
                  <a:pt x="4251" y="4379"/>
                </a:lnTo>
                <a:lnTo>
                  <a:pt x="4252" y="4351"/>
                </a:lnTo>
                <a:lnTo>
                  <a:pt x="4252" y="2614"/>
                </a:lnTo>
                <a:lnTo>
                  <a:pt x="4251" y="2586"/>
                </a:lnTo>
                <a:lnTo>
                  <a:pt x="4248" y="2557"/>
                </a:lnTo>
                <a:lnTo>
                  <a:pt x="4245" y="2530"/>
                </a:lnTo>
                <a:lnTo>
                  <a:pt x="4240" y="2502"/>
                </a:lnTo>
                <a:lnTo>
                  <a:pt x="4234" y="2474"/>
                </a:lnTo>
                <a:lnTo>
                  <a:pt x="4226" y="2448"/>
                </a:lnTo>
                <a:lnTo>
                  <a:pt x="4218" y="2422"/>
                </a:lnTo>
                <a:lnTo>
                  <a:pt x="4207" y="2397"/>
                </a:lnTo>
                <a:lnTo>
                  <a:pt x="4196" y="2372"/>
                </a:lnTo>
                <a:lnTo>
                  <a:pt x="4184" y="2348"/>
                </a:lnTo>
                <a:lnTo>
                  <a:pt x="4170" y="2324"/>
                </a:lnTo>
                <a:lnTo>
                  <a:pt x="4156" y="2302"/>
                </a:lnTo>
                <a:lnTo>
                  <a:pt x="4140" y="2280"/>
                </a:lnTo>
                <a:lnTo>
                  <a:pt x="4123" y="2258"/>
                </a:lnTo>
                <a:lnTo>
                  <a:pt x="4106" y="2238"/>
                </a:lnTo>
                <a:lnTo>
                  <a:pt x="4087" y="2219"/>
                </a:lnTo>
                <a:lnTo>
                  <a:pt x="4068" y="2200"/>
                </a:lnTo>
                <a:lnTo>
                  <a:pt x="4047" y="2183"/>
                </a:lnTo>
                <a:lnTo>
                  <a:pt x="4026" y="2166"/>
                </a:lnTo>
                <a:lnTo>
                  <a:pt x="4004" y="2150"/>
                </a:lnTo>
                <a:lnTo>
                  <a:pt x="3981" y="2136"/>
                </a:lnTo>
                <a:lnTo>
                  <a:pt x="3958" y="2122"/>
                </a:lnTo>
                <a:lnTo>
                  <a:pt x="3933" y="2109"/>
                </a:lnTo>
                <a:lnTo>
                  <a:pt x="3909" y="2099"/>
                </a:lnTo>
                <a:lnTo>
                  <a:pt x="3883" y="2088"/>
                </a:lnTo>
                <a:lnTo>
                  <a:pt x="3858" y="2079"/>
                </a:lnTo>
                <a:lnTo>
                  <a:pt x="3831" y="2072"/>
                </a:lnTo>
                <a:lnTo>
                  <a:pt x="3804" y="2066"/>
                </a:lnTo>
                <a:lnTo>
                  <a:pt x="3777" y="2060"/>
                </a:lnTo>
                <a:lnTo>
                  <a:pt x="3748" y="2057"/>
                </a:lnTo>
                <a:lnTo>
                  <a:pt x="3721" y="2055"/>
                </a:lnTo>
                <a:lnTo>
                  <a:pt x="3692" y="2054"/>
                </a:lnTo>
                <a:lnTo>
                  <a:pt x="1147" y="2054"/>
                </a:lnTo>
                <a:close/>
                <a:moveTo>
                  <a:pt x="4522" y="2068"/>
                </a:moveTo>
                <a:lnTo>
                  <a:pt x="4522" y="2268"/>
                </a:lnTo>
                <a:lnTo>
                  <a:pt x="5349" y="2268"/>
                </a:lnTo>
                <a:lnTo>
                  <a:pt x="5349" y="2068"/>
                </a:lnTo>
                <a:lnTo>
                  <a:pt x="4522" y="2068"/>
                </a:lnTo>
                <a:close/>
                <a:moveTo>
                  <a:pt x="4522" y="2431"/>
                </a:moveTo>
                <a:lnTo>
                  <a:pt x="4522" y="2632"/>
                </a:lnTo>
                <a:lnTo>
                  <a:pt x="5349" y="2632"/>
                </a:lnTo>
                <a:lnTo>
                  <a:pt x="5349" y="2431"/>
                </a:lnTo>
                <a:lnTo>
                  <a:pt x="4522" y="2431"/>
                </a:lnTo>
                <a:close/>
                <a:moveTo>
                  <a:pt x="4522" y="2785"/>
                </a:moveTo>
                <a:lnTo>
                  <a:pt x="4522" y="2985"/>
                </a:lnTo>
                <a:lnTo>
                  <a:pt x="5349" y="2985"/>
                </a:lnTo>
                <a:lnTo>
                  <a:pt x="5349" y="2785"/>
                </a:lnTo>
                <a:lnTo>
                  <a:pt x="4522" y="2785"/>
                </a:lnTo>
                <a:close/>
                <a:moveTo>
                  <a:pt x="4522" y="3148"/>
                </a:moveTo>
                <a:lnTo>
                  <a:pt x="4522" y="3349"/>
                </a:lnTo>
                <a:lnTo>
                  <a:pt x="5349" y="3349"/>
                </a:lnTo>
                <a:lnTo>
                  <a:pt x="5349" y="3148"/>
                </a:lnTo>
                <a:lnTo>
                  <a:pt x="4522" y="3148"/>
                </a:lnTo>
                <a:close/>
                <a:moveTo>
                  <a:pt x="4847" y="3653"/>
                </a:moveTo>
                <a:lnTo>
                  <a:pt x="4847" y="3653"/>
                </a:lnTo>
                <a:lnTo>
                  <a:pt x="4834" y="3653"/>
                </a:lnTo>
                <a:lnTo>
                  <a:pt x="4821" y="3654"/>
                </a:lnTo>
                <a:lnTo>
                  <a:pt x="4808" y="3656"/>
                </a:lnTo>
                <a:lnTo>
                  <a:pt x="4795" y="3658"/>
                </a:lnTo>
                <a:lnTo>
                  <a:pt x="4771" y="3664"/>
                </a:lnTo>
                <a:lnTo>
                  <a:pt x="4748" y="3673"/>
                </a:lnTo>
                <a:lnTo>
                  <a:pt x="4725" y="3683"/>
                </a:lnTo>
                <a:lnTo>
                  <a:pt x="4704" y="3696"/>
                </a:lnTo>
                <a:lnTo>
                  <a:pt x="4685" y="3711"/>
                </a:lnTo>
                <a:lnTo>
                  <a:pt x="4667" y="3727"/>
                </a:lnTo>
                <a:lnTo>
                  <a:pt x="4650" y="3745"/>
                </a:lnTo>
                <a:lnTo>
                  <a:pt x="4635" y="3764"/>
                </a:lnTo>
                <a:lnTo>
                  <a:pt x="4622" y="3786"/>
                </a:lnTo>
                <a:lnTo>
                  <a:pt x="4611" y="3808"/>
                </a:lnTo>
                <a:lnTo>
                  <a:pt x="4603" y="3831"/>
                </a:lnTo>
                <a:lnTo>
                  <a:pt x="4596" y="3856"/>
                </a:lnTo>
                <a:lnTo>
                  <a:pt x="4594" y="3869"/>
                </a:lnTo>
                <a:lnTo>
                  <a:pt x="4593" y="3881"/>
                </a:lnTo>
                <a:lnTo>
                  <a:pt x="4592" y="3894"/>
                </a:lnTo>
                <a:lnTo>
                  <a:pt x="4592" y="3907"/>
                </a:lnTo>
                <a:lnTo>
                  <a:pt x="4592" y="3921"/>
                </a:lnTo>
                <a:lnTo>
                  <a:pt x="4593" y="3934"/>
                </a:lnTo>
                <a:lnTo>
                  <a:pt x="4594" y="3946"/>
                </a:lnTo>
                <a:lnTo>
                  <a:pt x="4596" y="3959"/>
                </a:lnTo>
                <a:lnTo>
                  <a:pt x="4603" y="3984"/>
                </a:lnTo>
                <a:lnTo>
                  <a:pt x="4611" y="4007"/>
                </a:lnTo>
                <a:lnTo>
                  <a:pt x="4622" y="4029"/>
                </a:lnTo>
                <a:lnTo>
                  <a:pt x="4635" y="4051"/>
                </a:lnTo>
                <a:lnTo>
                  <a:pt x="4650" y="4070"/>
                </a:lnTo>
                <a:lnTo>
                  <a:pt x="4667" y="4088"/>
                </a:lnTo>
                <a:lnTo>
                  <a:pt x="4685" y="4104"/>
                </a:lnTo>
                <a:lnTo>
                  <a:pt x="4704" y="4119"/>
                </a:lnTo>
                <a:lnTo>
                  <a:pt x="4725" y="4131"/>
                </a:lnTo>
                <a:lnTo>
                  <a:pt x="4748" y="4142"/>
                </a:lnTo>
                <a:lnTo>
                  <a:pt x="4771" y="4151"/>
                </a:lnTo>
                <a:lnTo>
                  <a:pt x="4795" y="4157"/>
                </a:lnTo>
                <a:lnTo>
                  <a:pt x="4808" y="4159"/>
                </a:lnTo>
                <a:lnTo>
                  <a:pt x="4821" y="4161"/>
                </a:lnTo>
                <a:lnTo>
                  <a:pt x="4834" y="4162"/>
                </a:lnTo>
                <a:lnTo>
                  <a:pt x="4847" y="4162"/>
                </a:lnTo>
                <a:lnTo>
                  <a:pt x="4860" y="4162"/>
                </a:lnTo>
                <a:lnTo>
                  <a:pt x="4873" y="4161"/>
                </a:lnTo>
                <a:lnTo>
                  <a:pt x="4886" y="4159"/>
                </a:lnTo>
                <a:lnTo>
                  <a:pt x="4899" y="4157"/>
                </a:lnTo>
                <a:lnTo>
                  <a:pt x="4923" y="4151"/>
                </a:lnTo>
                <a:lnTo>
                  <a:pt x="4947" y="4142"/>
                </a:lnTo>
                <a:lnTo>
                  <a:pt x="4969" y="4131"/>
                </a:lnTo>
                <a:lnTo>
                  <a:pt x="4989" y="4119"/>
                </a:lnTo>
                <a:lnTo>
                  <a:pt x="5009" y="4104"/>
                </a:lnTo>
                <a:lnTo>
                  <a:pt x="5027" y="4088"/>
                </a:lnTo>
                <a:lnTo>
                  <a:pt x="5043" y="4070"/>
                </a:lnTo>
                <a:lnTo>
                  <a:pt x="5058" y="4051"/>
                </a:lnTo>
                <a:lnTo>
                  <a:pt x="5071" y="4029"/>
                </a:lnTo>
                <a:lnTo>
                  <a:pt x="5082" y="4007"/>
                </a:lnTo>
                <a:lnTo>
                  <a:pt x="5090" y="3984"/>
                </a:lnTo>
                <a:lnTo>
                  <a:pt x="5097" y="3959"/>
                </a:lnTo>
                <a:lnTo>
                  <a:pt x="5099" y="3946"/>
                </a:lnTo>
                <a:lnTo>
                  <a:pt x="5101" y="3934"/>
                </a:lnTo>
                <a:lnTo>
                  <a:pt x="5102" y="3921"/>
                </a:lnTo>
                <a:lnTo>
                  <a:pt x="5102" y="3907"/>
                </a:lnTo>
                <a:lnTo>
                  <a:pt x="5102" y="3894"/>
                </a:lnTo>
                <a:lnTo>
                  <a:pt x="5101" y="3881"/>
                </a:lnTo>
                <a:lnTo>
                  <a:pt x="5099" y="3869"/>
                </a:lnTo>
                <a:lnTo>
                  <a:pt x="5097" y="3856"/>
                </a:lnTo>
                <a:lnTo>
                  <a:pt x="5090" y="3831"/>
                </a:lnTo>
                <a:lnTo>
                  <a:pt x="5082" y="3808"/>
                </a:lnTo>
                <a:lnTo>
                  <a:pt x="5071" y="3786"/>
                </a:lnTo>
                <a:lnTo>
                  <a:pt x="5058" y="3764"/>
                </a:lnTo>
                <a:lnTo>
                  <a:pt x="5043" y="3745"/>
                </a:lnTo>
                <a:lnTo>
                  <a:pt x="5027" y="3727"/>
                </a:lnTo>
                <a:lnTo>
                  <a:pt x="5009" y="3711"/>
                </a:lnTo>
                <a:lnTo>
                  <a:pt x="4989" y="3696"/>
                </a:lnTo>
                <a:lnTo>
                  <a:pt x="4969" y="3683"/>
                </a:lnTo>
                <a:lnTo>
                  <a:pt x="4947" y="3673"/>
                </a:lnTo>
                <a:lnTo>
                  <a:pt x="4923" y="3664"/>
                </a:lnTo>
                <a:lnTo>
                  <a:pt x="4899" y="3658"/>
                </a:lnTo>
                <a:lnTo>
                  <a:pt x="4886" y="3656"/>
                </a:lnTo>
                <a:lnTo>
                  <a:pt x="4873" y="3654"/>
                </a:lnTo>
                <a:lnTo>
                  <a:pt x="4860" y="3653"/>
                </a:lnTo>
                <a:lnTo>
                  <a:pt x="4847" y="3653"/>
                </a:lnTo>
                <a:close/>
                <a:moveTo>
                  <a:pt x="4847" y="4371"/>
                </a:moveTo>
                <a:lnTo>
                  <a:pt x="4847" y="4371"/>
                </a:lnTo>
                <a:lnTo>
                  <a:pt x="4834" y="4372"/>
                </a:lnTo>
                <a:lnTo>
                  <a:pt x="4821" y="4373"/>
                </a:lnTo>
                <a:lnTo>
                  <a:pt x="4808" y="4374"/>
                </a:lnTo>
                <a:lnTo>
                  <a:pt x="4795" y="4376"/>
                </a:lnTo>
                <a:lnTo>
                  <a:pt x="4771" y="4383"/>
                </a:lnTo>
                <a:lnTo>
                  <a:pt x="4748" y="4391"/>
                </a:lnTo>
                <a:lnTo>
                  <a:pt x="4725" y="4402"/>
                </a:lnTo>
                <a:lnTo>
                  <a:pt x="4704" y="4415"/>
                </a:lnTo>
                <a:lnTo>
                  <a:pt x="4685" y="4430"/>
                </a:lnTo>
                <a:lnTo>
                  <a:pt x="4667" y="4447"/>
                </a:lnTo>
                <a:lnTo>
                  <a:pt x="4650" y="4465"/>
                </a:lnTo>
                <a:lnTo>
                  <a:pt x="4635" y="4484"/>
                </a:lnTo>
                <a:lnTo>
                  <a:pt x="4622" y="4505"/>
                </a:lnTo>
                <a:lnTo>
                  <a:pt x="4611" y="4527"/>
                </a:lnTo>
                <a:lnTo>
                  <a:pt x="4603" y="4551"/>
                </a:lnTo>
                <a:lnTo>
                  <a:pt x="4596" y="4575"/>
                </a:lnTo>
                <a:lnTo>
                  <a:pt x="4594" y="4588"/>
                </a:lnTo>
                <a:lnTo>
                  <a:pt x="4593" y="4601"/>
                </a:lnTo>
                <a:lnTo>
                  <a:pt x="4592" y="4614"/>
                </a:lnTo>
                <a:lnTo>
                  <a:pt x="4592" y="4626"/>
                </a:lnTo>
                <a:lnTo>
                  <a:pt x="4592" y="4639"/>
                </a:lnTo>
                <a:lnTo>
                  <a:pt x="4593" y="4653"/>
                </a:lnTo>
                <a:lnTo>
                  <a:pt x="4594" y="4666"/>
                </a:lnTo>
                <a:lnTo>
                  <a:pt x="4596" y="4677"/>
                </a:lnTo>
                <a:lnTo>
                  <a:pt x="4603" y="4702"/>
                </a:lnTo>
                <a:lnTo>
                  <a:pt x="4611" y="4725"/>
                </a:lnTo>
                <a:lnTo>
                  <a:pt x="4622" y="4748"/>
                </a:lnTo>
                <a:lnTo>
                  <a:pt x="4635" y="4769"/>
                </a:lnTo>
                <a:lnTo>
                  <a:pt x="4650" y="4788"/>
                </a:lnTo>
                <a:lnTo>
                  <a:pt x="4667" y="4807"/>
                </a:lnTo>
                <a:lnTo>
                  <a:pt x="4685" y="4823"/>
                </a:lnTo>
                <a:lnTo>
                  <a:pt x="4704" y="4838"/>
                </a:lnTo>
                <a:lnTo>
                  <a:pt x="4725" y="4851"/>
                </a:lnTo>
                <a:lnTo>
                  <a:pt x="4748" y="4862"/>
                </a:lnTo>
                <a:lnTo>
                  <a:pt x="4771" y="4870"/>
                </a:lnTo>
                <a:lnTo>
                  <a:pt x="4795" y="4877"/>
                </a:lnTo>
                <a:lnTo>
                  <a:pt x="4808" y="4879"/>
                </a:lnTo>
                <a:lnTo>
                  <a:pt x="4821" y="4880"/>
                </a:lnTo>
                <a:lnTo>
                  <a:pt x="4834" y="4881"/>
                </a:lnTo>
                <a:lnTo>
                  <a:pt x="4847" y="4882"/>
                </a:lnTo>
                <a:lnTo>
                  <a:pt x="4860" y="4881"/>
                </a:lnTo>
                <a:lnTo>
                  <a:pt x="4873" y="4880"/>
                </a:lnTo>
                <a:lnTo>
                  <a:pt x="4886" y="4879"/>
                </a:lnTo>
                <a:lnTo>
                  <a:pt x="4899" y="4877"/>
                </a:lnTo>
                <a:lnTo>
                  <a:pt x="4923" y="4870"/>
                </a:lnTo>
                <a:lnTo>
                  <a:pt x="4947" y="4862"/>
                </a:lnTo>
                <a:lnTo>
                  <a:pt x="4969" y="4851"/>
                </a:lnTo>
                <a:lnTo>
                  <a:pt x="4989" y="4838"/>
                </a:lnTo>
                <a:lnTo>
                  <a:pt x="5009" y="4823"/>
                </a:lnTo>
                <a:lnTo>
                  <a:pt x="5027" y="4807"/>
                </a:lnTo>
                <a:lnTo>
                  <a:pt x="5043" y="4788"/>
                </a:lnTo>
                <a:lnTo>
                  <a:pt x="5058" y="4769"/>
                </a:lnTo>
                <a:lnTo>
                  <a:pt x="5071" y="4748"/>
                </a:lnTo>
                <a:lnTo>
                  <a:pt x="5082" y="4725"/>
                </a:lnTo>
                <a:lnTo>
                  <a:pt x="5090" y="4702"/>
                </a:lnTo>
                <a:lnTo>
                  <a:pt x="5097" y="4677"/>
                </a:lnTo>
                <a:lnTo>
                  <a:pt x="5099" y="4666"/>
                </a:lnTo>
                <a:lnTo>
                  <a:pt x="5101" y="4653"/>
                </a:lnTo>
                <a:lnTo>
                  <a:pt x="5102" y="4639"/>
                </a:lnTo>
                <a:lnTo>
                  <a:pt x="5102" y="4626"/>
                </a:lnTo>
                <a:lnTo>
                  <a:pt x="5102" y="4614"/>
                </a:lnTo>
                <a:lnTo>
                  <a:pt x="5101" y="4601"/>
                </a:lnTo>
                <a:lnTo>
                  <a:pt x="5099" y="4588"/>
                </a:lnTo>
                <a:lnTo>
                  <a:pt x="5097" y="4575"/>
                </a:lnTo>
                <a:lnTo>
                  <a:pt x="5090" y="4551"/>
                </a:lnTo>
                <a:lnTo>
                  <a:pt x="5082" y="4527"/>
                </a:lnTo>
                <a:lnTo>
                  <a:pt x="5071" y="4505"/>
                </a:lnTo>
                <a:lnTo>
                  <a:pt x="5058" y="4484"/>
                </a:lnTo>
                <a:lnTo>
                  <a:pt x="5043" y="4465"/>
                </a:lnTo>
                <a:lnTo>
                  <a:pt x="5027" y="4447"/>
                </a:lnTo>
                <a:lnTo>
                  <a:pt x="5009" y="4430"/>
                </a:lnTo>
                <a:lnTo>
                  <a:pt x="4989" y="4415"/>
                </a:lnTo>
                <a:lnTo>
                  <a:pt x="4969" y="4402"/>
                </a:lnTo>
                <a:lnTo>
                  <a:pt x="4947" y="4391"/>
                </a:lnTo>
                <a:lnTo>
                  <a:pt x="4923" y="4383"/>
                </a:lnTo>
                <a:lnTo>
                  <a:pt x="4899" y="4376"/>
                </a:lnTo>
                <a:lnTo>
                  <a:pt x="4886" y="4374"/>
                </a:lnTo>
                <a:lnTo>
                  <a:pt x="4873" y="4373"/>
                </a:lnTo>
                <a:lnTo>
                  <a:pt x="4860" y="4372"/>
                </a:lnTo>
                <a:lnTo>
                  <a:pt x="4847" y="4371"/>
                </a:lnTo>
                <a:close/>
              </a:path>
            </a:pathLst>
          </a:custGeom>
          <a:solidFill>
            <a:schemeClr val="bg1"/>
          </a:solidFill>
          <a:ln>
            <a:noFill/>
          </a:ln>
          <a:extLst/>
        </p:spPr>
        <p:txBody>
          <a:bodyPr anchor="ctr" rIns="324000" tIns="504000"/>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endParaRPr altLang="en-US" lang="zh-CN"/>
          </a:p>
        </p:txBody>
      </p:sp>
      <p:sp>
        <p:nvSpPr>
          <p:cNvPr id="54" name="KSO_Shape"/>
          <p:cNvSpPr/>
          <p:nvPr/>
        </p:nvSpPr>
        <p:spPr bwMode="auto">
          <a:xfrm>
            <a:off x="6441656" y="4892167"/>
            <a:ext cx="503883" cy="333403"/>
          </a:xfrm>
          <a:custGeom>
            <a:gdLst>
              <a:gd fmla="*/ 177767244 w 5273" name="T0"/>
              <a:gd fmla="*/ 132846327 h 3486" name="T1"/>
              <a:gd fmla="*/ 243679233 w 5273" name="T2"/>
              <a:gd fmla="*/ 106434205 h 3486" name="T3"/>
              <a:gd fmla="*/ 508241933 w 5273" name="T4"/>
              <a:gd fmla="*/ 0 h 3486" name="T5"/>
              <a:gd fmla="*/ 508241933 w 5273" name="T6"/>
              <a:gd fmla="*/ 212737518 h 3486" name="T7"/>
              <a:gd fmla="*/ 508241933 w 5273" name="T8"/>
              <a:gd fmla="*/ 425475036 h 3486" name="T9"/>
              <a:gd fmla="*/ 243679233 w 5273" name="T10"/>
              <a:gd fmla="*/ 319171723 h 3486" name="T11"/>
              <a:gd fmla="*/ 180638654 w 5273" name="T12"/>
              <a:gd fmla="*/ 293805297 h 3486" name="T13"/>
              <a:gd fmla="*/ 221621623 w 5273" name="T14"/>
              <a:gd fmla="*/ 455809961 h 3486" name="T15"/>
              <a:gd fmla="*/ 96453766 w 5273" name="T16"/>
              <a:gd fmla="*/ 455809961 h 3486" name="T17"/>
              <a:gd fmla="*/ 55209595 w 5273" name="T18"/>
              <a:gd fmla="*/ 292759240 h 3486" name="T19"/>
              <a:gd fmla="*/ 0 w 5273" name="T20"/>
              <a:gd fmla="*/ 292759240 h 3486" name="T21"/>
              <a:gd fmla="*/ 0 w 5273" name="T22"/>
              <a:gd fmla="*/ 132846327 h 3486" name="T23"/>
              <a:gd fmla="*/ 177767244 w 5273" name="T24"/>
              <a:gd fmla="*/ 132846327 h 3486" name="T25"/>
              <a:gd fmla="*/ 177767244 w 5273" name="T26"/>
              <a:gd fmla="*/ 132846327 h 3486" name="T27"/>
              <a:gd fmla="*/ 571934974 w 5273" name="T28"/>
              <a:gd fmla="*/ 294459037 h 3486" name="T29"/>
              <a:gd fmla="*/ 670868890 w 5273" name="T30"/>
              <a:gd fmla="*/ 328585873 h 3486" name="T31"/>
              <a:gd fmla="*/ 656381063 w 5273" name="T32"/>
              <a:gd fmla="*/ 370427424 h 3486" name="T33"/>
              <a:gd fmla="*/ 557577929 w 5273" name="T34"/>
              <a:gd fmla="*/ 336169695 h 3486" name="T35"/>
              <a:gd fmla="*/ 571934974 w 5273" name="T36"/>
              <a:gd fmla="*/ 294459037 h 3486" name="T37"/>
              <a:gd fmla="*/ 571934974 w 5273" name="T38"/>
              <a:gd fmla="*/ 294459037 h 3486" name="T39"/>
              <a:gd fmla="*/ 560971380 w 5273" name="T40"/>
              <a:gd fmla="*/ 91005138 h 3486" name="T41"/>
              <a:gd fmla="*/ 659774514 w 5273" name="T42"/>
              <a:gd fmla="*/ 56485985 h 3486" name="T43"/>
              <a:gd fmla="*/ 674262340 w 5273" name="T44"/>
              <a:gd fmla="*/ 98196643 h 3486" name="T45"/>
              <a:gd fmla="*/ 575720046 w 5273" name="T46"/>
              <a:gd fmla="*/ 132846327 h 3486" name="T47"/>
              <a:gd fmla="*/ 560971380 w 5273" name="T48"/>
              <a:gd fmla="*/ 91005138 h 3486" name="T49"/>
              <a:gd fmla="*/ 560971380 w 5273" name="T50"/>
              <a:gd fmla="*/ 91005138 h 3486" name="T51"/>
              <a:gd fmla="*/ 583681812 w 5273" name="T52"/>
              <a:gd fmla="*/ 192731907 h 3486" name="T53"/>
              <a:gd fmla="*/ 688227764 w 5273" name="T54"/>
              <a:gd fmla="*/ 192731907 h 3486" name="T55"/>
              <a:gd fmla="*/ 688227764 w 5273" name="T56"/>
              <a:gd fmla="*/ 236926995 h 3486" name="T57"/>
              <a:gd fmla="*/ 583681812 w 5273" name="T58"/>
              <a:gd fmla="*/ 236926995 h 3486" name="T59"/>
              <a:gd fmla="*/ 583681812 w 5273" name="T60"/>
              <a:gd fmla="*/ 192731907 h 348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b="b" l="0" r="r" t="0"/>
            <a:pathLst>
              <a:path h="3486" w="5273">
                <a:moveTo>
                  <a:pt x="1362" y="1016"/>
                </a:moveTo>
                <a:lnTo>
                  <a:pt x="1867" y="814"/>
                </a:lnTo>
                <a:lnTo>
                  <a:pt x="3894" y="0"/>
                </a:lnTo>
                <a:lnTo>
                  <a:pt x="3894" y="1627"/>
                </a:lnTo>
                <a:lnTo>
                  <a:pt x="3894" y="3254"/>
                </a:lnTo>
                <a:lnTo>
                  <a:pt x="1867" y="2441"/>
                </a:lnTo>
                <a:lnTo>
                  <a:pt x="1384" y="2247"/>
                </a:lnTo>
                <a:lnTo>
                  <a:pt x="1698" y="3486"/>
                </a:lnTo>
                <a:lnTo>
                  <a:pt x="739" y="3486"/>
                </a:lnTo>
                <a:lnTo>
                  <a:pt x="423" y="2239"/>
                </a:lnTo>
                <a:lnTo>
                  <a:pt x="0" y="2239"/>
                </a:lnTo>
                <a:lnTo>
                  <a:pt x="0" y="1016"/>
                </a:lnTo>
                <a:lnTo>
                  <a:pt x="1362" y="1016"/>
                </a:lnTo>
                <a:close/>
                <a:moveTo>
                  <a:pt x="4382" y="2252"/>
                </a:moveTo>
                <a:lnTo>
                  <a:pt x="5140" y="2513"/>
                </a:lnTo>
                <a:lnTo>
                  <a:pt x="5029" y="2833"/>
                </a:lnTo>
                <a:lnTo>
                  <a:pt x="4272" y="2571"/>
                </a:lnTo>
                <a:lnTo>
                  <a:pt x="4382" y="2252"/>
                </a:lnTo>
                <a:close/>
                <a:moveTo>
                  <a:pt x="4298" y="696"/>
                </a:moveTo>
                <a:lnTo>
                  <a:pt x="5055" y="432"/>
                </a:lnTo>
                <a:lnTo>
                  <a:pt x="5166" y="751"/>
                </a:lnTo>
                <a:lnTo>
                  <a:pt x="4411" y="1016"/>
                </a:lnTo>
                <a:lnTo>
                  <a:pt x="4298" y="696"/>
                </a:lnTo>
                <a:close/>
                <a:moveTo>
                  <a:pt x="4472" y="1474"/>
                </a:moveTo>
                <a:lnTo>
                  <a:pt x="5273" y="1474"/>
                </a:lnTo>
                <a:lnTo>
                  <a:pt x="5273" y="1812"/>
                </a:lnTo>
                <a:lnTo>
                  <a:pt x="4472" y="1812"/>
                </a:lnTo>
                <a:lnTo>
                  <a:pt x="4472" y="1474"/>
                </a:lnTo>
                <a:close/>
              </a:path>
            </a:pathLst>
          </a:custGeom>
          <a:solidFill>
            <a:schemeClr val="bg1"/>
          </a:solidFill>
          <a:ln>
            <a:noFill/>
          </a:ln>
          <a:extLst/>
        </p:spPr>
        <p:txBody>
          <a:bodyPr anchor="ct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endParaRPr altLang="en-US" lang="zh-CN"/>
          </a:p>
        </p:txBody>
      </p:sp>
    </p:spTree>
    <p:extLst>
      <p:ext uri="{BB962C8B-B14F-4D97-AF65-F5344CB8AC3E}">
        <p14:creationId val="634542237"/>
      </p:ext>
    </p:extLst>
  </p:cSld>
  <p:clrMapOvr>
    <a:masterClrMapping/>
  </p:clrMapOvr>
  <mc:AlternateContent>
    <mc:Choice Requires="p14">
      <p:transition p14:dur="700" spd="med">
        <p:fade/>
      </p:transition>
    </mc:Choice>
    <mc:Fallback>
      <p:transition spd="med">
        <p:fade/>
      </p:transition>
    </mc:Fallback>
  </mc:AlternateConten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79" name="图片 78">
            <a:hlinkClick r:id="rId3"/>
          </p:cNvPr>
          <p:cNvPicPr>
            <a:picLocks noChangeAspect="1"/>
          </p:cNvPicPr>
          <p:nvPr/>
        </p:nvPicPr>
        <p:blipFill>
          <a:blip r:embed="rId2">
            <a:extLst>
              <a:ext uri="{28A0092B-C50C-407E-A947-70E740481C1C}">
                <a14:useLocalDpi val="0"/>
              </a:ext>
            </a:extLst>
          </a:blip>
          <a:srcRect t="15400"/>
          <a:stretch>
            <a:fillRect/>
          </a:stretch>
        </p:blipFill>
        <p:spPr>
          <a:xfrm>
            <a:off x="0" y="0"/>
            <a:ext cx="12192000" cy="6858000"/>
          </a:xfrm>
          <a:custGeom>
            <a:gdLst>
              <a:gd fmla="*/ 0 w 12192000" name="connsiteX0"/>
              <a:gd fmla="*/ 0 h 6858000" name="connsiteY0"/>
              <a:gd fmla="*/ 12192000 w 12192000" name="connsiteX1"/>
              <a:gd fmla="*/ 0 h 6858000" name="connsiteY1"/>
              <a:gd fmla="*/ 12192000 w 12192000" name="connsiteX2"/>
              <a:gd fmla="*/ 6858000 h 6858000" name="connsiteY2"/>
              <a:gd fmla="*/ 0 w 12192000" name="connsiteX3"/>
              <a:gd fmla="*/ 6858000 h 6858000" name="connsiteY3"/>
            </a:gdLst>
            <a:cxnLst>
              <a:cxn ang="0">
                <a:pos x="connsiteX0" y="connsiteY0"/>
              </a:cxn>
              <a:cxn ang="0">
                <a:pos x="connsiteX1" y="connsiteY1"/>
              </a:cxn>
              <a:cxn ang="0">
                <a:pos x="connsiteX2" y="connsiteY2"/>
              </a:cxn>
              <a:cxn ang="0">
                <a:pos x="connsiteX3" y="connsiteY3"/>
              </a:cxn>
            </a:cxnLst>
            <a:rect b="b" l="l" r="r" t="t"/>
            <a:pathLst>
              <a:path h="6858000" w="12192000">
                <a:moveTo>
                  <a:pt x="0" y="0"/>
                </a:moveTo>
                <a:lnTo>
                  <a:pt x="12192000" y="0"/>
                </a:lnTo>
                <a:lnTo>
                  <a:pt x="12192000" y="6858000"/>
                </a:lnTo>
                <a:lnTo>
                  <a:pt x="0" y="6858000"/>
                </a:lnTo>
                <a:close/>
              </a:path>
            </a:pathLst>
          </a:custGeom>
        </p:spPr>
      </p:pic>
      <p:grpSp>
        <p:nvGrpSpPr>
          <p:cNvPr id="24" name="组合 23"/>
          <p:cNvGrpSpPr/>
          <p:nvPr/>
        </p:nvGrpSpPr>
        <p:grpSpPr>
          <a:xfrm>
            <a:off x="0" y="0"/>
            <a:ext cx="5733811" cy="6858000"/>
            <a:chExt cx="5733811" cy="6858000"/>
          </a:xfrm>
        </p:grpSpPr>
        <p:sp>
          <p:nvSpPr>
            <p:cNvPr id="3" name="任意多边形 2"/>
            <p:cNvSpPr/>
            <p:nvPr/>
          </p:nvSpPr>
          <p:spPr>
            <a:xfrm>
              <a:off x="0" y="0"/>
              <a:ext cx="5561344" cy="6858000"/>
            </a:xfrm>
            <a:custGeom>
              <a:gdLst>
                <a:gd fmla="*/ 0 w 5561344" name="connsiteX0"/>
                <a:gd fmla="*/ 0 h 6858000" name="connsiteY0"/>
                <a:gd fmla="*/ 3723749 w 5561344" name="connsiteX1"/>
                <a:gd fmla="*/ 0 h 6858000" name="connsiteY1"/>
                <a:gd fmla="*/ 5561344 w 5561344" name="connsiteX2"/>
                <a:gd fmla="*/ 6858000 h 6858000" name="connsiteY2"/>
                <a:gd fmla="*/ 0 w 5561344" name="connsiteX3"/>
                <a:gd fmla="*/ 6858000 h 6858000" name="connsiteY3"/>
              </a:gdLst>
              <a:cxnLst>
                <a:cxn ang="0">
                  <a:pos x="connsiteX0" y="connsiteY0"/>
                </a:cxn>
                <a:cxn ang="0">
                  <a:pos x="connsiteX1" y="connsiteY1"/>
                </a:cxn>
                <a:cxn ang="0">
                  <a:pos x="connsiteX2" y="connsiteY2"/>
                </a:cxn>
                <a:cxn ang="0">
                  <a:pos x="connsiteX3" y="connsiteY3"/>
                </a:cxn>
              </a:cxnLst>
              <a:rect b="b" l="l" r="r" t="t"/>
              <a:pathLst>
                <a:path h="6858000" w="5561344">
                  <a:moveTo>
                    <a:pt x="0" y="0"/>
                  </a:moveTo>
                  <a:lnTo>
                    <a:pt x="3723749" y="0"/>
                  </a:lnTo>
                  <a:lnTo>
                    <a:pt x="5561344" y="6858000"/>
                  </a:lnTo>
                  <a:lnTo>
                    <a:pt x="0" y="6858000"/>
                  </a:lnTo>
                  <a:close/>
                </a:path>
              </a:pathLst>
            </a:cu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503852" y="5213993"/>
              <a:ext cx="5229959" cy="590291"/>
            </a:xfrm>
            <a:prstGeom prst="rect">
              <a:avLst/>
            </a:prstGeom>
            <a:solidFill>
              <a:schemeClr val="accent1"/>
            </a:solidFill>
            <a:ln>
              <a:noFill/>
            </a:ln>
            <a:effectLst>
              <a:outerShdw algn="tl" blurRad="50800" dir="2700000" dist="381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p:cNvSpPr/>
            <p:nvPr/>
          </p:nvSpPr>
          <p:spPr>
            <a:xfrm>
              <a:off x="503852" y="4210631"/>
              <a:ext cx="4958786" cy="590291"/>
            </a:xfrm>
            <a:prstGeom prst="rect">
              <a:avLst/>
            </a:prstGeom>
            <a:solidFill>
              <a:schemeClr val="accent1"/>
            </a:solidFill>
            <a:ln algn="ctr" cap="flat" cmpd="sng" w="12700">
              <a:noFill/>
              <a:prstDash val="solid"/>
              <a:miter lim="800000"/>
              <a:headEnd len="med" type="none" w="med"/>
              <a:tailEnd len="med" type="none" w="med"/>
            </a:ln>
            <a:effectLst>
              <a:outerShdw algn="tl" blurRad="50800" dir="2700000" dist="381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p:cNvSpPr/>
            <p:nvPr/>
          </p:nvSpPr>
          <p:spPr>
            <a:xfrm>
              <a:off x="503853" y="3207268"/>
              <a:ext cx="4693298" cy="590291"/>
            </a:xfrm>
            <a:prstGeom prst="rect">
              <a:avLst/>
            </a:prstGeom>
            <a:solidFill>
              <a:schemeClr val="accent1"/>
            </a:solidFill>
            <a:ln>
              <a:noFill/>
            </a:ln>
            <a:effectLst>
              <a:outerShdw algn="tl" blurRad="50800" dir="2700000" dist="381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直角三角形 22"/>
            <p:cNvSpPr/>
            <p:nvPr/>
          </p:nvSpPr>
          <p:spPr>
            <a:xfrm flipV="1">
              <a:off x="4744453" y="3797558"/>
              <a:ext cx="452698" cy="268566"/>
            </a:xfrm>
            <a:custGeom>
              <a:gdLst>
                <a:gd fmla="*/ 0 w 452698" name="connsiteX0"/>
                <a:gd fmla="*/ 268566 h 268566" name="connsiteY0"/>
                <a:gd fmla="*/ 68179 w 452698" name="connsiteX1"/>
                <a:gd fmla="*/ 0 h 268566" name="connsiteY1"/>
                <a:gd fmla="*/ 452698 w 452698" name="connsiteX2"/>
                <a:gd fmla="*/ 268566 h 268566" name="connsiteY2"/>
                <a:gd fmla="*/ 0 w 452698" name="connsiteX3"/>
                <a:gd fmla="*/ 268566 h 268566" name="connsiteY3"/>
              </a:gdLst>
              <a:cxnLst>
                <a:cxn ang="0">
                  <a:pos x="connsiteX0" y="connsiteY0"/>
                </a:cxn>
                <a:cxn ang="0">
                  <a:pos x="connsiteX1" y="connsiteY1"/>
                </a:cxn>
                <a:cxn ang="0">
                  <a:pos x="connsiteX2" y="connsiteY2"/>
                </a:cxn>
                <a:cxn ang="0">
                  <a:pos x="connsiteX3" y="connsiteY3"/>
                </a:cxn>
              </a:cxnLst>
              <a:rect b="b" l="l" r="r" t="t"/>
              <a:pathLst>
                <a:path h="268566" w="452698">
                  <a:moveTo>
                    <a:pt x="0" y="268566"/>
                  </a:moveTo>
                  <a:lnTo>
                    <a:pt x="68179" y="0"/>
                  </a:lnTo>
                  <a:lnTo>
                    <a:pt x="452698" y="268566"/>
                  </a:lnTo>
                  <a:lnTo>
                    <a:pt x="0" y="268566"/>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直角三角形 22"/>
            <p:cNvSpPr/>
            <p:nvPr/>
          </p:nvSpPr>
          <p:spPr>
            <a:xfrm flipV="1">
              <a:off x="5009940" y="4797364"/>
              <a:ext cx="452698" cy="268566"/>
            </a:xfrm>
            <a:custGeom>
              <a:gdLst>
                <a:gd fmla="*/ 0 w 452698" name="connsiteX0"/>
                <a:gd fmla="*/ 268566 h 268566" name="connsiteY0"/>
                <a:gd fmla="*/ 68179 w 452698" name="connsiteX1"/>
                <a:gd fmla="*/ 0 h 268566" name="connsiteY1"/>
                <a:gd fmla="*/ 452698 w 452698" name="connsiteX2"/>
                <a:gd fmla="*/ 268566 h 268566" name="connsiteY2"/>
                <a:gd fmla="*/ 0 w 452698" name="connsiteX3"/>
                <a:gd fmla="*/ 268566 h 268566" name="connsiteY3"/>
              </a:gdLst>
              <a:cxnLst>
                <a:cxn ang="0">
                  <a:pos x="connsiteX0" y="connsiteY0"/>
                </a:cxn>
                <a:cxn ang="0">
                  <a:pos x="connsiteX1" y="connsiteY1"/>
                </a:cxn>
                <a:cxn ang="0">
                  <a:pos x="connsiteX2" y="connsiteY2"/>
                </a:cxn>
                <a:cxn ang="0">
                  <a:pos x="connsiteX3" y="connsiteY3"/>
                </a:cxn>
              </a:cxnLst>
              <a:rect b="b" l="l" r="r" t="t"/>
              <a:pathLst>
                <a:path h="268566" w="452698">
                  <a:moveTo>
                    <a:pt x="0" y="268566"/>
                  </a:moveTo>
                  <a:lnTo>
                    <a:pt x="68179" y="0"/>
                  </a:lnTo>
                  <a:lnTo>
                    <a:pt x="452698" y="268566"/>
                  </a:lnTo>
                  <a:lnTo>
                    <a:pt x="0" y="268566"/>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直角三角形 22"/>
            <p:cNvSpPr/>
            <p:nvPr/>
          </p:nvSpPr>
          <p:spPr>
            <a:xfrm flipV="1">
              <a:off x="5281113" y="5804284"/>
              <a:ext cx="452698" cy="268566"/>
            </a:xfrm>
            <a:custGeom>
              <a:gdLst>
                <a:gd fmla="*/ 0 w 452698" name="connsiteX0"/>
                <a:gd fmla="*/ 268566 h 268566" name="connsiteY0"/>
                <a:gd fmla="*/ 68179 w 452698" name="connsiteX1"/>
                <a:gd fmla="*/ 0 h 268566" name="connsiteY1"/>
                <a:gd fmla="*/ 452698 w 452698" name="connsiteX2"/>
                <a:gd fmla="*/ 268566 h 268566" name="connsiteY2"/>
                <a:gd fmla="*/ 0 w 452698" name="connsiteX3"/>
                <a:gd fmla="*/ 268566 h 268566" name="connsiteY3"/>
              </a:gdLst>
              <a:cxnLst>
                <a:cxn ang="0">
                  <a:pos x="connsiteX0" y="connsiteY0"/>
                </a:cxn>
                <a:cxn ang="0">
                  <a:pos x="connsiteX1" y="connsiteY1"/>
                </a:cxn>
                <a:cxn ang="0">
                  <a:pos x="connsiteX2" y="connsiteY2"/>
                </a:cxn>
                <a:cxn ang="0">
                  <a:pos x="connsiteX3" y="connsiteY3"/>
                </a:cxn>
              </a:cxnLst>
              <a:rect b="b" l="l" r="r" t="t"/>
              <a:pathLst>
                <a:path h="268566" w="452698">
                  <a:moveTo>
                    <a:pt x="0" y="268566"/>
                  </a:moveTo>
                  <a:lnTo>
                    <a:pt x="68179" y="0"/>
                  </a:lnTo>
                  <a:lnTo>
                    <a:pt x="452698" y="268566"/>
                  </a:lnTo>
                  <a:lnTo>
                    <a:pt x="0" y="268566"/>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 name="组合 4"/>
          <p:cNvGrpSpPr/>
          <p:nvPr/>
        </p:nvGrpSpPr>
        <p:grpSpPr>
          <a:xfrm>
            <a:off x="4120621" y="1490680"/>
            <a:ext cx="8266002" cy="1960572"/>
            <a:chOff x="4120621" y="1490680"/>
            <a:chExt cx="8266002" cy="1960572"/>
          </a:xfrm>
        </p:grpSpPr>
        <p:sp>
          <p:nvSpPr>
            <p:cNvPr id="76" name="任意多边形 75"/>
            <p:cNvSpPr/>
            <p:nvPr/>
          </p:nvSpPr>
          <p:spPr>
            <a:xfrm>
              <a:off x="7608077" y="1490680"/>
              <a:ext cx="933590" cy="1244268"/>
            </a:xfrm>
            <a:custGeom>
              <a:rect b="b" l="l" r="r" t="t"/>
              <a:pathLst>
                <a:path h="1244268" w="933590">
                  <a:moveTo>
                    <a:pt x="638445" y="0"/>
                  </a:moveTo>
                  <a:cubicBezTo>
                    <a:pt x="755985" y="0"/>
                    <a:pt x="854366" y="15275"/>
                    <a:pt x="933590" y="45825"/>
                  </a:cubicBezTo>
                  <a:lnTo>
                    <a:pt x="933590" y="293591"/>
                  </a:lnTo>
                  <a:cubicBezTo>
                    <a:pt x="852296" y="245954"/>
                    <a:pt x="760128" y="222135"/>
                    <a:pt x="657086" y="222135"/>
                  </a:cubicBezTo>
                  <a:cubicBezTo>
                    <a:pt x="539546" y="222135"/>
                    <a:pt x="445566" y="259675"/>
                    <a:pt x="375145" y="334756"/>
                  </a:cubicBezTo>
                  <a:cubicBezTo>
                    <a:pt x="304725" y="409837"/>
                    <a:pt x="269514" y="507959"/>
                    <a:pt x="269514" y="629124"/>
                  </a:cubicBezTo>
                  <a:cubicBezTo>
                    <a:pt x="269514" y="747182"/>
                    <a:pt x="302912" y="842198"/>
                    <a:pt x="369708" y="914172"/>
                  </a:cubicBezTo>
                  <a:cubicBezTo>
                    <a:pt x="436504" y="986146"/>
                    <a:pt x="526860" y="1022133"/>
                    <a:pt x="640775" y="1022133"/>
                  </a:cubicBezTo>
                  <a:cubicBezTo>
                    <a:pt x="747959" y="1022133"/>
                    <a:pt x="845564" y="996243"/>
                    <a:pt x="933590" y="944463"/>
                  </a:cubicBezTo>
                  <a:lnTo>
                    <a:pt x="933590" y="1179802"/>
                  </a:lnTo>
                  <a:cubicBezTo>
                    <a:pt x="846082" y="1222779"/>
                    <a:pt x="731908" y="1244268"/>
                    <a:pt x="591067" y="1244268"/>
                  </a:cubicBezTo>
                  <a:cubicBezTo>
                    <a:pt x="409838" y="1244268"/>
                    <a:pt x="266019" y="1190029"/>
                    <a:pt x="159612" y="1081550"/>
                  </a:cubicBezTo>
                  <a:cubicBezTo>
                    <a:pt x="53204" y="973071"/>
                    <a:pt x="0" y="828476"/>
                    <a:pt x="0" y="647765"/>
                  </a:cubicBezTo>
                  <a:cubicBezTo>
                    <a:pt x="0" y="457733"/>
                    <a:pt x="59418" y="302264"/>
                    <a:pt x="178253" y="181358"/>
                  </a:cubicBezTo>
                  <a:cubicBezTo>
                    <a:pt x="297087" y="60453"/>
                    <a:pt x="450485" y="0"/>
                    <a:pt x="638445" y="0"/>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5" name="任意多边形 74"/>
            <p:cNvSpPr/>
            <p:nvPr/>
          </p:nvSpPr>
          <p:spPr>
            <a:xfrm>
              <a:off x="8655827" y="1490680"/>
              <a:ext cx="1173588" cy="1244268"/>
            </a:xfrm>
            <a:custGeom>
              <a:rect b="b" l="l" r="r" t="t"/>
              <a:pathLst>
                <a:path h="1244268" w="1173588">
                  <a:moveTo>
                    <a:pt x="601163" y="0"/>
                  </a:moveTo>
                  <a:cubicBezTo>
                    <a:pt x="773072" y="0"/>
                    <a:pt x="911454" y="57216"/>
                    <a:pt x="1016308" y="171650"/>
                  </a:cubicBezTo>
                  <a:cubicBezTo>
                    <a:pt x="1121162" y="286083"/>
                    <a:pt x="1173588" y="433138"/>
                    <a:pt x="1173588" y="612814"/>
                  </a:cubicBezTo>
                  <a:cubicBezTo>
                    <a:pt x="1173588" y="800256"/>
                    <a:pt x="1119090" y="952359"/>
                    <a:pt x="1010094" y="1069123"/>
                  </a:cubicBezTo>
                  <a:cubicBezTo>
                    <a:pt x="901097" y="1185886"/>
                    <a:pt x="758314" y="1244268"/>
                    <a:pt x="581746" y="1244268"/>
                  </a:cubicBezTo>
                  <a:cubicBezTo>
                    <a:pt x="409319" y="1244268"/>
                    <a:pt x="269255" y="1187699"/>
                    <a:pt x="161553" y="1074560"/>
                  </a:cubicBezTo>
                  <a:cubicBezTo>
                    <a:pt x="53852" y="961421"/>
                    <a:pt x="0" y="815790"/>
                    <a:pt x="0" y="637668"/>
                  </a:cubicBezTo>
                  <a:cubicBezTo>
                    <a:pt x="0" y="449189"/>
                    <a:pt x="55016" y="295792"/>
                    <a:pt x="165048" y="177475"/>
                  </a:cubicBezTo>
                  <a:cubicBezTo>
                    <a:pt x="275080" y="59158"/>
                    <a:pt x="420452" y="0"/>
                    <a:pt x="601163" y="0"/>
                  </a:cubicBezTo>
                  <a:close/>
                  <a:moveTo>
                    <a:pt x="593396" y="222135"/>
                  </a:moveTo>
                  <a:cubicBezTo>
                    <a:pt x="492944" y="222135"/>
                    <a:pt x="413850" y="259416"/>
                    <a:pt x="356116" y="333979"/>
                  </a:cubicBezTo>
                  <a:cubicBezTo>
                    <a:pt x="298381" y="408542"/>
                    <a:pt x="269514" y="505112"/>
                    <a:pt x="269514" y="623687"/>
                  </a:cubicBezTo>
                  <a:cubicBezTo>
                    <a:pt x="269514" y="740710"/>
                    <a:pt x="297734" y="836373"/>
                    <a:pt x="354174" y="910677"/>
                  </a:cubicBezTo>
                  <a:cubicBezTo>
                    <a:pt x="410614" y="984981"/>
                    <a:pt x="488024" y="1022133"/>
                    <a:pt x="586406" y="1022133"/>
                  </a:cubicBezTo>
                  <a:cubicBezTo>
                    <a:pt x="686858" y="1022133"/>
                    <a:pt x="765046" y="986534"/>
                    <a:pt x="820968" y="915337"/>
                  </a:cubicBezTo>
                  <a:cubicBezTo>
                    <a:pt x="876890" y="844140"/>
                    <a:pt x="904852" y="748477"/>
                    <a:pt x="904852" y="628347"/>
                  </a:cubicBezTo>
                  <a:cubicBezTo>
                    <a:pt x="904852" y="503040"/>
                    <a:pt x="877668" y="404012"/>
                    <a:pt x="823298" y="331261"/>
                  </a:cubicBezTo>
                  <a:cubicBezTo>
                    <a:pt x="768930" y="258510"/>
                    <a:pt x="692296" y="222135"/>
                    <a:pt x="593396" y="222135"/>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4" name="任意多边形 73"/>
            <p:cNvSpPr/>
            <p:nvPr/>
          </p:nvSpPr>
          <p:spPr>
            <a:xfrm>
              <a:off x="4120621" y="1510874"/>
              <a:ext cx="1681548" cy="1203103"/>
            </a:xfrm>
            <a:custGeom>
              <a:rect b="b" l="l" r="r" t="t"/>
              <a:pathLst>
                <a:path h="1203103" w="1681548">
                  <a:moveTo>
                    <a:pt x="0" y="0"/>
                  </a:moveTo>
                  <a:lnTo>
                    <a:pt x="281164" y="0"/>
                  </a:lnTo>
                  <a:lnTo>
                    <a:pt x="459804" y="815532"/>
                  </a:lnTo>
                  <a:cubicBezTo>
                    <a:pt x="467571" y="851260"/>
                    <a:pt x="473008" y="896308"/>
                    <a:pt x="476115" y="950677"/>
                  </a:cubicBezTo>
                  <a:lnTo>
                    <a:pt x="481552" y="950677"/>
                  </a:lnTo>
                  <a:cubicBezTo>
                    <a:pt x="484141" y="908217"/>
                    <a:pt x="492166" y="861874"/>
                    <a:pt x="505629" y="811648"/>
                  </a:cubicBezTo>
                  <a:lnTo>
                    <a:pt x="729318" y="0"/>
                  </a:lnTo>
                  <a:lnTo>
                    <a:pt x="1001938" y="0"/>
                  </a:lnTo>
                  <a:lnTo>
                    <a:pt x="1205433" y="821745"/>
                  </a:lnTo>
                  <a:cubicBezTo>
                    <a:pt x="1213718" y="854366"/>
                    <a:pt x="1220190" y="896826"/>
                    <a:pt x="1224850" y="949123"/>
                  </a:cubicBezTo>
                  <a:lnTo>
                    <a:pt x="1228734" y="949123"/>
                  </a:lnTo>
                  <a:cubicBezTo>
                    <a:pt x="1230805" y="904075"/>
                    <a:pt x="1236760" y="860062"/>
                    <a:pt x="1246598" y="817085"/>
                  </a:cubicBezTo>
                  <a:lnTo>
                    <a:pt x="1421355" y="0"/>
                  </a:lnTo>
                  <a:lnTo>
                    <a:pt x="1681548" y="0"/>
                  </a:lnTo>
                  <a:lnTo>
                    <a:pt x="1360772" y="1203103"/>
                  </a:lnTo>
                  <a:lnTo>
                    <a:pt x="1075725" y="1203103"/>
                  </a:lnTo>
                  <a:lnTo>
                    <a:pt x="870677" y="418639"/>
                  </a:lnTo>
                  <a:cubicBezTo>
                    <a:pt x="859803" y="376180"/>
                    <a:pt x="853330" y="331908"/>
                    <a:pt x="851259" y="285824"/>
                  </a:cubicBezTo>
                  <a:lnTo>
                    <a:pt x="848152" y="285824"/>
                  </a:lnTo>
                  <a:cubicBezTo>
                    <a:pt x="842975" y="339675"/>
                    <a:pt x="835725" y="383947"/>
                    <a:pt x="826405" y="418639"/>
                  </a:cubicBezTo>
                  <a:lnTo>
                    <a:pt x="616697" y="1203103"/>
                  </a:lnTo>
                  <a:lnTo>
                    <a:pt x="320775" y="1203103"/>
                  </a:lnTo>
                  <a:lnTo>
                    <a:pt x="0" y="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3" name="任意多边形 72"/>
            <p:cNvSpPr/>
            <p:nvPr/>
          </p:nvSpPr>
          <p:spPr>
            <a:xfrm>
              <a:off x="5959393" y="1510874"/>
              <a:ext cx="712231" cy="1203103"/>
            </a:xfrm>
            <a:custGeom>
              <a:rect b="b" l="l" r="r" t="t"/>
              <a:pathLst>
                <a:path h="1203103" w="712231">
                  <a:moveTo>
                    <a:pt x="0" y="0"/>
                  </a:moveTo>
                  <a:lnTo>
                    <a:pt x="684270" y="0"/>
                  </a:lnTo>
                  <a:lnTo>
                    <a:pt x="684270" y="209708"/>
                  </a:lnTo>
                  <a:lnTo>
                    <a:pt x="256310" y="209708"/>
                  </a:lnTo>
                  <a:lnTo>
                    <a:pt x="256310" y="493202"/>
                  </a:lnTo>
                  <a:lnTo>
                    <a:pt x="653979" y="493202"/>
                  </a:lnTo>
                  <a:lnTo>
                    <a:pt x="653979" y="702134"/>
                  </a:lnTo>
                  <a:lnTo>
                    <a:pt x="256310" y="702134"/>
                  </a:lnTo>
                  <a:lnTo>
                    <a:pt x="256310" y="993395"/>
                  </a:lnTo>
                  <a:lnTo>
                    <a:pt x="712231" y="993395"/>
                  </a:lnTo>
                  <a:lnTo>
                    <a:pt x="712231" y="1203103"/>
                  </a:lnTo>
                  <a:lnTo>
                    <a:pt x="0" y="1203103"/>
                  </a:lnTo>
                  <a:lnTo>
                    <a:pt x="0" y="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2" name="任意多边形 71"/>
            <p:cNvSpPr/>
            <p:nvPr/>
          </p:nvSpPr>
          <p:spPr>
            <a:xfrm>
              <a:off x="6864268" y="1510874"/>
              <a:ext cx="706017" cy="1203103"/>
            </a:xfrm>
            <a:custGeom>
              <a:rect b="b" l="l" r="r" t="t"/>
              <a:pathLst>
                <a:path h="1203103" w="706017">
                  <a:moveTo>
                    <a:pt x="0" y="0"/>
                  </a:moveTo>
                  <a:lnTo>
                    <a:pt x="256310" y="0"/>
                  </a:lnTo>
                  <a:lnTo>
                    <a:pt x="256310" y="993395"/>
                  </a:lnTo>
                  <a:lnTo>
                    <a:pt x="706017" y="993395"/>
                  </a:lnTo>
                  <a:lnTo>
                    <a:pt x="706017" y="1203103"/>
                  </a:lnTo>
                  <a:lnTo>
                    <a:pt x="0" y="1203103"/>
                  </a:lnTo>
                  <a:lnTo>
                    <a:pt x="0" y="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1" name="任意多边形 70"/>
            <p:cNvSpPr/>
            <p:nvPr/>
          </p:nvSpPr>
          <p:spPr>
            <a:xfrm>
              <a:off x="10036091" y="1510874"/>
              <a:ext cx="1354560" cy="1203103"/>
            </a:xfrm>
            <a:custGeom>
              <a:rect b="b" l="l" r="r" t="t"/>
              <a:pathLst>
                <a:path h="1203103" w="1354560">
                  <a:moveTo>
                    <a:pt x="0" y="0"/>
                  </a:moveTo>
                  <a:lnTo>
                    <a:pt x="372815" y="0"/>
                  </a:lnTo>
                  <a:lnTo>
                    <a:pt x="632232" y="726988"/>
                  </a:lnTo>
                  <a:cubicBezTo>
                    <a:pt x="653979" y="787053"/>
                    <a:pt x="668736" y="843493"/>
                    <a:pt x="676504" y="896308"/>
                  </a:cubicBezTo>
                  <a:lnTo>
                    <a:pt x="681940" y="896308"/>
                  </a:lnTo>
                  <a:cubicBezTo>
                    <a:pt x="697992" y="830548"/>
                    <a:pt x="714562" y="773590"/>
                    <a:pt x="731649" y="725435"/>
                  </a:cubicBezTo>
                  <a:lnTo>
                    <a:pt x="991842" y="0"/>
                  </a:lnTo>
                  <a:lnTo>
                    <a:pt x="1354560" y="0"/>
                  </a:lnTo>
                  <a:lnTo>
                    <a:pt x="1354560" y="1203103"/>
                  </a:lnTo>
                  <a:lnTo>
                    <a:pt x="1101356" y="1203103"/>
                  </a:lnTo>
                  <a:lnTo>
                    <a:pt x="1101356" y="473008"/>
                  </a:lnTo>
                  <a:cubicBezTo>
                    <a:pt x="1101356" y="405695"/>
                    <a:pt x="1104722" y="321035"/>
                    <a:pt x="1111454" y="219028"/>
                  </a:cubicBezTo>
                  <a:lnTo>
                    <a:pt x="1105240" y="219028"/>
                  </a:lnTo>
                  <a:cubicBezTo>
                    <a:pt x="1089706" y="296180"/>
                    <a:pt x="1077279" y="347701"/>
                    <a:pt x="1067958" y="373591"/>
                  </a:cubicBezTo>
                  <a:lnTo>
                    <a:pt x="771260" y="1203103"/>
                  </a:lnTo>
                  <a:lnTo>
                    <a:pt x="566989" y="1203103"/>
                  </a:lnTo>
                  <a:lnTo>
                    <a:pt x="266408" y="381358"/>
                  </a:lnTo>
                  <a:cubicBezTo>
                    <a:pt x="259158" y="361682"/>
                    <a:pt x="246472" y="307572"/>
                    <a:pt x="228350" y="219028"/>
                  </a:cubicBezTo>
                  <a:lnTo>
                    <a:pt x="221359" y="219028"/>
                  </a:lnTo>
                  <a:cubicBezTo>
                    <a:pt x="228090" y="319999"/>
                    <a:pt x="231456" y="421228"/>
                    <a:pt x="231456" y="522717"/>
                  </a:cubicBezTo>
                  <a:lnTo>
                    <a:pt x="231456" y="1203103"/>
                  </a:lnTo>
                  <a:lnTo>
                    <a:pt x="0" y="1203103"/>
                  </a:lnTo>
                  <a:lnTo>
                    <a:pt x="0" y="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0" name="任意多边形 69"/>
            <p:cNvSpPr/>
            <p:nvPr/>
          </p:nvSpPr>
          <p:spPr>
            <a:xfrm>
              <a:off x="11674391" y="1510874"/>
              <a:ext cx="712232" cy="1203103"/>
            </a:xfrm>
            <a:custGeom>
              <a:rect b="b" l="l" r="r" t="t"/>
              <a:pathLst>
                <a:path h="1203103" w="712232">
                  <a:moveTo>
                    <a:pt x="0" y="0"/>
                  </a:moveTo>
                  <a:lnTo>
                    <a:pt x="684270" y="0"/>
                  </a:lnTo>
                  <a:lnTo>
                    <a:pt x="684270" y="209708"/>
                  </a:lnTo>
                  <a:lnTo>
                    <a:pt x="256310" y="209708"/>
                  </a:lnTo>
                  <a:lnTo>
                    <a:pt x="256310" y="493202"/>
                  </a:lnTo>
                  <a:lnTo>
                    <a:pt x="653979" y="493202"/>
                  </a:lnTo>
                  <a:lnTo>
                    <a:pt x="653979" y="702134"/>
                  </a:lnTo>
                  <a:lnTo>
                    <a:pt x="256310" y="702134"/>
                  </a:lnTo>
                  <a:lnTo>
                    <a:pt x="256310" y="993395"/>
                  </a:lnTo>
                  <a:lnTo>
                    <a:pt x="712232" y="993395"/>
                  </a:lnTo>
                  <a:lnTo>
                    <a:pt x="712232" y="1203103"/>
                  </a:lnTo>
                  <a:lnTo>
                    <a:pt x="0" y="1203103"/>
                  </a:lnTo>
                  <a:lnTo>
                    <a:pt x="0" y="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7" name="任意多边形 46"/>
            <p:cNvSpPr/>
            <p:nvPr/>
          </p:nvSpPr>
          <p:spPr>
            <a:xfrm>
              <a:off x="6209348" y="2781525"/>
              <a:ext cx="6157465" cy="669727"/>
            </a:xfrm>
            <a:custGeom>
              <a:rect b="b" l="l" r="r" t="t"/>
              <a:pathLst>
                <a:path h="669727" w="6157465">
                  <a:moveTo>
                    <a:pt x="4235350" y="401836"/>
                  </a:moveTo>
                  <a:lnTo>
                    <a:pt x="4235350" y="516360"/>
                  </a:lnTo>
                  <a:lnTo>
                    <a:pt x="4330452" y="516360"/>
                  </a:lnTo>
                  <a:lnTo>
                    <a:pt x="4330452" y="401836"/>
                  </a:lnTo>
                  <a:close/>
                  <a:moveTo>
                    <a:pt x="4528690" y="283964"/>
                  </a:moveTo>
                  <a:cubicBezTo>
                    <a:pt x="4560838" y="322362"/>
                    <a:pt x="4595440" y="369020"/>
                    <a:pt x="4632498" y="423937"/>
                  </a:cubicBezTo>
                  <a:lnTo>
                    <a:pt x="4548112" y="480194"/>
                  </a:lnTo>
                  <a:cubicBezTo>
                    <a:pt x="4514180" y="424384"/>
                    <a:pt x="4481810" y="376833"/>
                    <a:pt x="4451002" y="337543"/>
                  </a:cubicBezTo>
                  <a:close/>
                  <a:moveTo>
                    <a:pt x="691158" y="225698"/>
                  </a:moveTo>
                  <a:lnTo>
                    <a:pt x="843185" y="225698"/>
                  </a:lnTo>
                  <a:lnTo>
                    <a:pt x="843185" y="516360"/>
                  </a:lnTo>
                  <a:cubicBezTo>
                    <a:pt x="863947" y="542702"/>
                    <a:pt x="897266" y="557101"/>
                    <a:pt x="943142" y="559557"/>
                  </a:cubicBezTo>
                  <a:cubicBezTo>
                    <a:pt x="989018" y="562013"/>
                    <a:pt x="1044438" y="563240"/>
                    <a:pt x="1109402" y="563240"/>
                  </a:cubicBezTo>
                  <a:cubicBezTo>
                    <a:pt x="1175258" y="563240"/>
                    <a:pt x="1257077" y="562347"/>
                    <a:pt x="1354857" y="560562"/>
                  </a:cubicBezTo>
                  <a:cubicBezTo>
                    <a:pt x="1340569" y="598959"/>
                    <a:pt x="1329630" y="629767"/>
                    <a:pt x="1322040" y="652984"/>
                  </a:cubicBezTo>
                  <a:cubicBezTo>
                    <a:pt x="1094780" y="654100"/>
                    <a:pt x="958267" y="651477"/>
                    <a:pt x="912502" y="645114"/>
                  </a:cubicBezTo>
                  <a:cubicBezTo>
                    <a:pt x="866738" y="638752"/>
                    <a:pt x="828898" y="618604"/>
                    <a:pt x="798984" y="584672"/>
                  </a:cubicBezTo>
                  <a:cubicBezTo>
                    <a:pt x="773087" y="613247"/>
                    <a:pt x="748754" y="640929"/>
                    <a:pt x="725983" y="667718"/>
                  </a:cubicBezTo>
                  <a:lnTo>
                    <a:pt x="687809" y="565250"/>
                  </a:lnTo>
                  <a:cubicBezTo>
                    <a:pt x="711696" y="542479"/>
                    <a:pt x="733574" y="522499"/>
                    <a:pt x="753442" y="505309"/>
                  </a:cubicBezTo>
                  <a:lnTo>
                    <a:pt x="753442" y="314772"/>
                  </a:lnTo>
                  <a:lnTo>
                    <a:pt x="691158" y="314772"/>
                  </a:lnTo>
                  <a:close/>
                  <a:moveTo>
                    <a:pt x="403175" y="218331"/>
                  </a:moveTo>
                  <a:lnTo>
                    <a:pt x="489570" y="218331"/>
                  </a:lnTo>
                  <a:cubicBezTo>
                    <a:pt x="489570" y="253827"/>
                    <a:pt x="487449" y="287648"/>
                    <a:pt x="483207" y="319795"/>
                  </a:cubicBezTo>
                  <a:cubicBezTo>
                    <a:pt x="522275" y="449722"/>
                    <a:pt x="584448" y="532433"/>
                    <a:pt x="669726" y="567929"/>
                  </a:cubicBezTo>
                  <a:cubicBezTo>
                    <a:pt x="652313" y="593378"/>
                    <a:pt x="634008" y="623069"/>
                    <a:pt x="614809" y="657002"/>
                  </a:cubicBezTo>
                  <a:cubicBezTo>
                    <a:pt x="540692" y="614363"/>
                    <a:pt x="486221" y="545493"/>
                    <a:pt x="451395" y="450391"/>
                  </a:cubicBezTo>
                  <a:cubicBezTo>
                    <a:pt x="416570" y="540805"/>
                    <a:pt x="358527" y="613916"/>
                    <a:pt x="277267" y="669727"/>
                  </a:cubicBezTo>
                  <a:cubicBezTo>
                    <a:pt x="260747" y="648296"/>
                    <a:pt x="235520" y="621507"/>
                    <a:pt x="201587" y="589360"/>
                  </a:cubicBezTo>
                  <a:cubicBezTo>
                    <a:pt x="271686" y="550292"/>
                    <a:pt x="322808" y="501067"/>
                    <a:pt x="354955" y="441685"/>
                  </a:cubicBezTo>
                  <a:cubicBezTo>
                    <a:pt x="387102" y="382303"/>
                    <a:pt x="403175" y="307851"/>
                    <a:pt x="403175" y="218331"/>
                  </a:cubicBezTo>
                  <a:close/>
                  <a:moveTo>
                    <a:pt x="4235350" y="199579"/>
                  </a:moveTo>
                  <a:lnTo>
                    <a:pt x="4235350" y="314102"/>
                  </a:lnTo>
                  <a:lnTo>
                    <a:pt x="4330452" y="314102"/>
                  </a:lnTo>
                  <a:lnTo>
                    <a:pt x="4330452" y="199579"/>
                  </a:lnTo>
                  <a:close/>
                  <a:moveTo>
                    <a:pt x="3661394" y="175469"/>
                  </a:moveTo>
                  <a:lnTo>
                    <a:pt x="3750468" y="175469"/>
                  </a:lnTo>
                  <a:lnTo>
                    <a:pt x="3750468" y="657002"/>
                  </a:lnTo>
                  <a:lnTo>
                    <a:pt x="3661394" y="657002"/>
                  </a:lnTo>
                  <a:close/>
                  <a:moveTo>
                    <a:pt x="1827684" y="147340"/>
                  </a:moveTo>
                  <a:lnTo>
                    <a:pt x="1827684" y="503635"/>
                  </a:lnTo>
                  <a:lnTo>
                    <a:pt x="1918766" y="503635"/>
                  </a:lnTo>
                  <a:lnTo>
                    <a:pt x="1918766" y="147340"/>
                  </a:lnTo>
                  <a:close/>
                  <a:moveTo>
                    <a:pt x="5183013" y="127248"/>
                  </a:moveTo>
                  <a:lnTo>
                    <a:pt x="5270748" y="127248"/>
                  </a:lnTo>
                  <a:lnTo>
                    <a:pt x="5270748" y="186184"/>
                  </a:lnTo>
                  <a:lnTo>
                    <a:pt x="5318298" y="186184"/>
                  </a:lnTo>
                  <a:lnTo>
                    <a:pt x="5318298" y="264542"/>
                  </a:lnTo>
                  <a:lnTo>
                    <a:pt x="5270748" y="264542"/>
                  </a:lnTo>
                  <a:lnTo>
                    <a:pt x="5270748" y="408534"/>
                  </a:lnTo>
                  <a:cubicBezTo>
                    <a:pt x="5270748" y="448940"/>
                    <a:pt x="5261594" y="479692"/>
                    <a:pt x="5243288" y="500788"/>
                  </a:cubicBezTo>
                  <a:cubicBezTo>
                    <a:pt x="5224982" y="521885"/>
                    <a:pt x="5198472" y="533549"/>
                    <a:pt x="5163758" y="535782"/>
                  </a:cubicBezTo>
                  <a:cubicBezTo>
                    <a:pt x="5129044" y="538014"/>
                    <a:pt x="5098628" y="539130"/>
                    <a:pt x="5072508" y="539130"/>
                  </a:cubicBezTo>
                  <a:cubicBezTo>
                    <a:pt x="5067150" y="506983"/>
                    <a:pt x="5061346" y="478855"/>
                    <a:pt x="5055096" y="454745"/>
                  </a:cubicBezTo>
                  <a:cubicBezTo>
                    <a:pt x="5076304" y="456531"/>
                    <a:pt x="5100860" y="457424"/>
                    <a:pt x="5128765" y="457424"/>
                  </a:cubicBezTo>
                  <a:cubicBezTo>
                    <a:pt x="5164930" y="457424"/>
                    <a:pt x="5183013" y="438894"/>
                    <a:pt x="5183013" y="401836"/>
                  </a:cubicBezTo>
                  <a:lnTo>
                    <a:pt x="5183013" y="293006"/>
                  </a:lnTo>
                  <a:cubicBezTo>
                    <a:pt x="5136132" y="360648"/>
                    <a:pt x="5070499" y="426839"/>
                    <a:pt x="4986114" y="491580"/>
                  </a:cubicBezTo>
                  <a:cubicBezTo>
                    <a:pt x="4965575" y="462558"/>
                    <a:pt x="4946600" y="438225"/>
                    <a:pt x="4929186" y="418579"/>
                  </a:cubicBezTo>
                  <a:cubicBezTo>
                    <a:pt x="5008214" y="371922"/>
                    <a:pt x="5073066" y="320576"/>
                    <a:pt x="5123742" y="264542"/>
                  </a:cubicBezTo>
                  <a:lnTo>
                    <a:pt x="4951288" y="264542"/>
                  </a:lnTo>
                  <a:lnTo>
                    <a:pt x="4951288" y="186184"/>
                  </a:lnTo>
                  <a:lnTo>
                    <a:pt x="5183013" y="186184"/>
                  </a:lnTo>
                  <a:close/>
                  <a:moveTo>
                    <a:pt x="4923159" y="111175"/>
                  </a:moveTo>
                  <a:lnTo>
                    <a:pt x="4923159" y="554534"/>
                  </a:lnTo>
                  <a:lnTo>
                    <a:pt x="5346426" y="554534"/>
                  </a:lnTo>
                  <a:lnTo>
                    <a:pt x="5346426" y="111175"/>
                  </a:lnTo>
                  <a:close/>
                  <a:moveTo>
                    <a:pt x="5602932" y="108496"/>
                  </a:moveTo>
                  <a:lnTo>
                    <a:pt x="5602932" y="410543"/>
                  </a:lnTo>
                  <a:cubicBezTo>
                    <a:pt x="5620568" y="411882"/>
                    <a:pt x="5636418" y="412552"/>
                    <a:pt x="5650482" y="412552"/>
                  </a:cubicBezTo>
                  <a:cubicBezTo>
                    <a:pt x="5673253" y="412552"/>
                    <a:pt x="5684638" y="403622"/>
                    <a:pt x="5684638" y="385763"/>
                  </a:cubicBezTo>
                  <a:cubicBezTo>
                    <a:pt x="5684638" y="351384"/>
                    <a:pt x="5664323" y="312763"/>
                    <a:pt x="5623693" y="269900"/>
                  </a:cubicBezTo>
                  <a:cubicBezTo>
                    <a:pt x="5640660" y="220340"/>
                    <a:pt x="5658072" y="166539"/>
                    <a:pt x="5675932" y="108496"/>
                  </a:cubicBezTo>
                  <a:close/>
                  <a:moveTo>
                    <a:pt x="1737940" y="59606"/>
                  </a:moveTo>
                  <a:lnTo>
                    <a:pt x="2008510" y="59606"/>
                  </a:lnTo>
                  <a:lnTo>
                    <a:pt x="2008510" y="646287"/>
                  </a:lnTo>
                  <a:lnTo>
                    <a:pt x="1918766" y="646287"/>
                  </a:lnTo>
                  <a:lnTo>
                    <a:pt x="1918766" y="591369"/>
                  </a:lnTo>
                  <a:lnTo>
                    <a:pt x="1827684" y="591369"/>
                  </a:lnTo>
                  <a:lnTo>
                    <a:pt x="1827684" y="650305"/>
                  </a:lnTo>
                  <a:lnTo>
                    <a:pt x="1737940" y="650305"/>
                  </a:lnTo>
                  <a:close/>
                  <a:moveTo>
                    <a:pt x="11385" y="58936"/>
                  </a:moveTo>
                  <a:lnTo>
                    <a:pt x="259854" y="58936"/>
                  </a:lnTo>
                  <a:cubicBezTo>
                    <a:pt x="259407" y="191765"/>
                    <a:pt x="242218" y="303945"/>
                    <a:pt x="208285" y="395474"/>
                  </a:cubicBezTo>
                  <a:lnTo>
                    <a:pt x="277267" y="508993"/>
                  </a:lnTo>
                  <a:lnTo>
                    <a:pt x="198909" y="556543"/>
                  </a:lnTo>
                  <a:cubicBezTo>
                    <a:pt x="188639" y="537344"/>
                    <a:pt x="176696" y="515578"/>
                    <a:pt x="163078" y="491245"/>
                  </a:cubicBezTo>
                  <a:cubicBezTo>
                    <a:pt x="132048" y="545046"/>
                    <a:pt x="92645" y="594941"/>
                    <a:pt x="44871" y="640929"/>
                  </a:cubicBezTo>
                  <a:cubicBezTo>
                    <a:pt x="29691" y="605656"/>
                    <a:pt x="14734" y="573510"/>
                    <a:pt x="0" y="544488"/>
                  </a:cubicBezTo>
                  <a:cubicBezTo>
                    <a:pt x="47550" y="496937"/>
                    <a:pt x="84050" y="448717"/>
                    <a:pt x="109500" y="399827"/>
                  </a:cubicBezTo>
                  <a:cubicBezTo>
                    <a:pt x="79139" y="348705"/>
                    <a:pt x="43532" y="290215"/>
                    <a:pt x="2679" y="224359"/>
                  </a:cubicBezTo>
                  <a:lnTo>
                    <a:pt x="75679" y="185515"/>
                  </a:lnTo>
                  <a:lnTo>
                    <a:pt x="147675" y="298698"/>
                  </a:lnTo>
                  <a:cubicBezTo>
                    <a:pt x="161069" y="249808"/>
                    <a:pt x="168994" y="198909"/>
                    <a:pt x="171450" y="146001"/>
                  </a:cubicBezTo>
                  <a:lnTo>
                    <a:pt x="11385" y="146001"/>
                  </a:lnTo>
                  <a:close/>
                  <a:moveTo>
                    <a:pt x="3840881" y="46211"/>
                  </a:moveTo>
                  <a:lnTo>
                    <a:pt x="4065240" y="46211"/>
                  </a:lnTo>
                  <a:lnTo>
                    <a:pt x="4065240" y="525736"/>
                  </a:lnTo>
                  <a:cubicBezTo>
                    <a:pt x="4065240" y="566143"/>
                    <a:pt x="4057259" y="597062"/>
                    <a:pt x="4041297" y="618493"/>
                  </a:cubicBezTo>
                  <a:cubicBezTo>
                    <a:pt x="4025335" y="639924"/>
                    <a:pt x="4003011" y="652091"/>
                    <a:pt x="3974324" y="654993"/>
                  </a:cubicBezTo>
                  <a:cubicBezTo>
                    <a:pt x="3945638" y="657895"/>
                    <a:pt x="3900040" y="659681"/>
                    <a:pt x="3837533" y="660351"/>
                  </a:cubicBezTo>
                  <a:cubicBezTo>
                    <a:pt x="3831282" y="629097"/>
                    <a:pt x="3823468" y="597620"/>
                    <a:pt x="3814092" y="565919"/>
                  </a:cubicBezTo>
                  <a:cubicBezTo>
                    <a:pt x="3839988" y="567482"/>
                    <a:pt x="3864434" y="568263"/>
                    <a:pt x="3887427" y="568263"/>
                  </a:cubicBezTo>
                  <a:cubicBezTo>
                    <a:pt x="3913100" y="568263"/>
                    <a:pt x="3931071" y="566868"/>
                    <a:pt x="3941340" y="564078"/>
                  </a:cubicBezTo>
                  <a:cubicBezTo>
                    <a:pt x="3951610" y="561287"/>
                    <a:pt x="3959981" y="554757"/>
                    <a:pt x="3966455" y="544488"/>
                  </a:cubicBezTo>
                  <a:cubicBezTo>
                    <a:pt x="3972929" y="534219"/>
                    <a:pt x="3976166" y="520601"/>
                    <a:pt x="3976166" y="503635"/>
                  </a:cubicBezTo>
                  <a:lnTo>
                    <a:pt x="3976166" y="135955"/>
                  </a:lnTo>
                  <a:lnTo>
                    <a:pt x="3840881" y="135955"/>
                  </a:lnTo>
                  <a:close/>
                  <a:moveTo>
                    <a:pt x="5515198" y="30808"/>
                  </a:moveTo>
                  <a:lnTo>
                    <a:pt x="5770364" y="30808"/>
                  </a:lnTo>
                  <a:lnTo>
                    <a:pt x="5770364" y="95101"/>
                  </a:lnTo>
                  <a:lnTo>
                    <a:pt x="5712097" y="260524"/>
                  </a:lnTo>
                  <a:cubicBezTo>
                    <a:pt x="5752280" y="304726"/>
                    <a:pt x="5772372" y="350491"/>
                    <a:pt x="5772372" y="397818"/>
                  </a:cubicBezTo>
                  <a:cubicBezTo>
                    <a:pt x="5772372" y="435546"/>
                    <a:pt x="5759034" y="462000"/>
                    <a:pt x="5732356" y="477181"/>
                  </a:cubicBezTo>
                  <a:cubicBezTo>
                    <a:pt x="5705679" y="492361"/>
                    <a:pt x="5671467" y="500733"/>
                    <a:pt x="5629720" y="502295"/>
                  </a:cubicBezTo>
                  <a:cubicBezTo>
                    <a:pt x="5623693" y="480864"/>
                    <a:pt x="5614764" y="454187"/>
                    <a:pt x="5602932" y="422263"/>
                  </a:cubicBezTo>
                  <a:lnTo>
                    <a:pt x="5602932" y="667048"/>
                  </a:lnTo>
                  <a:lnTo>
                    <a:pt x="5515198" y="667048"/>
                  </a:lnTo>
                  <a:close/>
                  <a:moveTo>
                    <a:pt x="4830067" y="29468"/>
                  </a:moveTo>
                  <a:lnTo>
                    <a:pt x="5439518" y="29468"/>
                  </a:lnTo>
                  <a:lnTo>
                    <a:pt x="5439518" y="658342"/>
                  </a:lnTo>
                  <a:lnTo>
                    <a:pt x="5346426" y="658342"/>
                  </a:lnTo>
                  <a:lnTo>
                    <a:pt x="5346426" y="634901"/>
                  </a:lnTo>
                  <a:lnTo>
                    <a:pt x="4923159" y="634901"/>
                  </a:lnTo>
                  <a:lnTo>
                    <a:pt x="4923159" y="659011"/>
                  </a:lnTo>
                  <a:lnTo>
                    <a:pt x="4830067" y="659011"/>
                  </a:lnTo>
                  <a:close/>
                  <a:moveTo>
                    <a:pt x="3258889" y="21432"/>
                  </a:moveTo>
                  <a:cubicBezTo>
                    <a:pt x="3310681" y="63401"/>
                    <a:pt x="3349748" y="97334"/>
                    <a:pt x="3376091" y="123230"/>
                  </a:cubicBezTo>
                  <a:cubicBezTo>
                    <a:pt x="3350195" y="146894"/>
                    <a:pt x="3329210" y="166985"/>
                    <a:pt x="3313137" y="183505"/>
                  </a:cubicBezTo>
                  <a:cubicBezTo>
                    <a:pt x="3280544" y="146894"/>
                    <a:pt x="3243485" y="111398"/>
                    <a:pt x="3201962" y="77019"/>
                  </a:cubicBezTo>
                  <a:close/>
                  <a:moveTo>
                    <a:pt x="1038746" y="12055"/>
                  </a:moveTo>
                  <a:lnTo>
                    <a:pt x="1078929" y="86395"/>
                  </a:lnTo>
                  <a:lnTo>
                    <a:pt x="1078929" y="48221"/>
                  </a:lnTo>
                  <a:lnTo>
                    <a:pt x="1324049" y="48221"/>
                  </a:lnTo>
                  <a:lnTo>
                    <a:pt x="1324049" y="381744"/>
                  </a:lnTo>
                  <a:cubicBezTo>
                    <a:pt x="1324049" y="399604"/>
                    <a:pt x="1321593" y="414896"/>
                    <a:pt x="1316682" y="427621"/>
                  </a:cubicBezTo>
                  <a:cubicBezTo>
                    <a:pt x="1311771" y="440346"/>
                    <a:pt x="1304404" y="450503"/>
                    <a:pt x="1294581" y="458093"/>
                  </a:cubicBezTo>
                  <a:cubicBezTo>
                    <a:pt x="1284758" y="465684"/>
                    <a:pt x="1274378" y="470427"/>
                    <a:pt x="1263439" y="472325"/>
                  </a:cubicBezTo>
                  <a:cubicBezTo>
                    <a:pt x="1252500" y="474223"/>
                    <a:pt x="1226716" y="475729"/>
                    <a:pt x="1186086" y="476846"/>
                  </a:cubicBezTo>
                  <a:cubicBezTo>
                    <a:pt x="1182960" y="447378"/>
                    <a:pt x="1177826" y="417686"/>
                    <a:pt x="1170682" y="387772"/>
                  </a:cubicBezTo>
                  <a:cubicBezTo>
                    <a:pt x="1187872" y="389558"/>
                    <a:pt x="1198810" y="390451"/>
                    <a:pt x="1203498" y="390451"/>
                  </a:cubicBezTo>
                  <a:cubicBezTo>
                    <a:pt x="1225823" y="390451"/>
                    <a:pt x="1236985" y="378396"/>
                    <a:pt x="1236985" y="354286"/>
                  </a:cubicBezTo>
                  <a:lnTo>
                    <a:pt x="1236985" y="131936"/>
                  </a:lnTo>
                  <a:lnTo>
                    <a:pt x="1167333" y="131936"/>
                  </a:lnTo>
                  <a:lnTo>
                    <a:pt x="1167333" y="546497"/>
                  </a:lnTo>
                  <a:lnTo>
                    <a:pt x="1078929" y="546497"/>
                  </a:lnTo>
                  <a:lnTo>
                    <a:pt x="1078929" y="97111"/>
                  </a:lnTo>
                  <a:cubicBezTo>
                    <a:pt x="1046782" y="109389"/>
                    <a:pt x="1016645" y="118095"/>
                    <a:pt x="988516" y="123230"/>
                  </a:cubicBezTo>
                  <a:lnTo>
                    <a:pt x="988516" y="365671"/>
                  </a:lnTo>
                  <a:cubicBezTo>
                    <a:pt x="1007269" y="354955"/>
                    <a:pt x="1032271" y="341338"/>
                    <a:pt x="1063526" y="324818"/>
                  </a:cubicBezTo>
                  <a:cubicBezTo>
                    <a:pt x="1062633" y="369466"/>
                    <a:pt x="1063526" y="402952"/>
                    <a:pt x="1066204" y="425277"/>
                  </a:cubicBezTo>
                  <a:cubicBezTo>
                    <a:pt x="994320" y="459210"/>
                    <a:pt x="946100" y="485775"/>
                    <a:pt x="921544" y="504974"/>
                  </a:cubicBezTo>
                  <a:lnTo>
                    <a:pt x="872653" y="429295"/>
                  </a:lnTo>
                  <a:cubicBezTo>
                    <a:pt x="890959" y="414115"/>
                    <a:pt x="900112" y="392237"/>
                    <a:pt x="900112" y="363662"/>
                  </a:cubicBezTo>
                  <a:lnTo>
                    <a:pt x="900112" y="54918"/>
                  </a:lnTo>
                  <a:cubicBezTo>
                    <a:pt x="955476" y="43756"/>
                    <a:pt x="1001687" y="29468"/>
                    <a:pt x="1038746" y="12055"/>
                  </a:cubicBezTo>
                  <a:close/>
                  <a:moveTo>
                    <a:pt x="5878859" y="8037"/>
                  </a:moveTo>
                  <a:lnTo>
                    <a:pt x="5977309" y="8037"/>
                  </a:lnTo>
                  <a:cubicBezTo>
                    <a:pt x="5976416" y="76572"/>
                    <a:pt x="5974630" y="134839"/>
                    <a:pt x="5971951" y="182836"/>
                  </a:cubicBezTo>
                  <a:cubicBezTo>
                    <a:pt x="5988918" y="289545"/>
                    <a:pt x="6011130" y="370024"/>
                    <a:pt x="6038589" y="424272"/>
                  </a:cubicBezTo>
                  <a:cubicBezTo>
                    <a:pt x="6066048" y="478520"/>
                    <a:pt x="6105673" y="522610"/>
                    <a:pt x="6157465" y="556543"/>
                  </a:cubicBezTo>
                  <a:cubicBezTo>
                    <a:pt x="6139606" y="580207"/>
                    <a:pt x="6117282" y="613023"/>
                    <a:pt x="6090492" y="654993"/>
                  </a:cubicBezTo>
                  <a:cubicBezTo>
                    <a:pt x="6006107" y="564803"/>
                    <a:pt x="5953534" y="467693"/>
                    <a:pt x="5932772" y="363662"/>
                  </a:cubicBezTo>
                  <a:cubicBezTo>
                    <a:pt x="5913350" y="465014"/>
                    <a:pt x="5851400" y="563687"/>
                    <a:pt x="5746923" y="659681"/>
                  </a:cubicBezTo>
                  <a:cubicBezTo>
                    <a:pt x="5729956" y="630213"/>
                    <a:pt x="5709195" y="600299"/>
                    <a:pt x="5684638" y="569938"/>
                  </a:cubicBezTo>
                  <a:cubicBezTo>
                    <a:pt x="5768578" y="508323"/>
                    <a:pt x="5821932" y="442745"/>
                    <a:pt x="5844703" y="373205"/>
                  </a:cubicBezTo>
                  <a:cubicBezTo>
                    <a:pt x="5867474" y="303666"/>
                    <a:pt x="5878859" y="196453"/>
                    <a:pt x="5878859" y="51569"/>
                  </a:cubicBezTo>
                  <a:close/>
                  <a:moveTo>
                    <a:pt x="3734395" y="5358"/>
                  </a:moveTo>
                  <a:cubicBezTo>
                    <a:pt x="3769667" y="48667"/>
                    <a:pt x="3796680" y="84163"/>
                    <a:pt x="3815432" y="111845"/>
                  </a:cubicBezTo>
                  <a:lnTo>
                    <a:pt x="3739083" y="163414"/>
                  </a:lnTo>
                  <a:cubicBezTo>
                    <a:pt x="3712740" y="122337"/>
                    <a:pt x="3687068" y="84832"/>
                    <a:pt x="3662064" y="50900"/>
                  </a:cubicBezTo>
                  <a:close/>
                  <a:moveTo>
                    <a:pt x="3551560" y="5358"/>
                  </a:moveTo>
                  <a:lnTo>
                    <a:pt x="3641303" y="30808"/>
                  </a:lnTo>
                  <a:cubicBezTo>
                    <a:pt x="3628355" y="73670"/>
                    <a:pt x="3614290" y="114635"/>
                    <a:pt x="3599110" y="153703"/>
                  </a:cubicBezTo>
                  <a:lnTo>
                    <a:pt x="3599110" y="657002"/>
                  </a:lnTo>
                  <a:lnTo>
                    <a:pt x="3510036" y="657002"/>
                  </a:lnTo>
                  <a:lnTo>
                    <a:pt x="3510036" y="337208"/>
                  </a:lnTo>
                  <a:cubicBezTo>
                    <a:pt x="3492177" y="366899"/>
                    <a:pt x="3473425" y="394916"/>
                    <a:pt x="3453780" y="421258"/>
                  </a:cubicBezTo>
                  <a:cubicBezTo>
                    <a:pt x="3447975" y="381968"/>
                    <a:pt x="3440385" y="340668"/>
                    <a:pt x="3431009" y="297359"/>
                  </a:cubicBezTo>
                  <a:cubicBezTo>
                    <a:pt x="3485926" y="209848"/>
                    <a:pt x="3526110" y="112514"/>
                    <a:pt x="3551560" y="5358"/>
                  </a:cubicBezTo>
                  <a:close/>
                  <a:moveTo>
                    <a:pt x="3085430" y="5358"/>
                  </a:moveTo>
                  <a:lnTo>
                    <a:pt x="3180531" y="5358"/>
                  </a:lnTo>
                  <a:cubicBezTo>
                    <a:pt x="3181870" y="70322"/>
                    <a:pt x="3183991" y="133722"/>
                    <a:pt x="3186893" y="195560"/>
                  </a:cubicBezTo>
                  <a:lnTo>
                    <a:pt x="3406898" y="195560"/>
                  </a:lnTo>
                  <a:lnTo>
                    <a:pt x="3406898" y="281286"/>
                  </a:lnTo>
                  <a:lnTo>
                    <a:pt x="3190912" y="281286"/>
                  </a:lnTo>
                  <a:cubicBezTo>
                    <a:pt x="3194037" y="332408"/>
                    <a:pt x="3198837" y="375605"/>
                    <a:pt x="3205311" y="410878"/>
                  </a:cubicBezTo>
                  <a:cubicBezTo>
                    <a:pt x="3244602" y="374489"/>
                    <a:pt x="3279874" y="333747"/>
                    <a:pt x="3311128" y="288652"/>
                  </a:cubicBezTo>
                  <a:lnTo>
                    <a:pt x="3382788" y="346919"/>
                  </a:lnTo>
                  <a:cubicBezTo>
                    <a:pt x="3338810" y="403399"/>
                    <a:pt x="3288692" y="454968"/>
                    <a:pt x="3232435" y="501626"/>
                  </a:cubicBezTo>
                  <a:cubicBezTo>
                    <a:pt x="3250294" y="544265"/>
                    <a:pt x="3270386" y="565584"/>
                    <a:pt x="3292710" y="565584"/>
                  </a:cubicBezTo>
                  <a:cubicBezTo>
                    <a:pt x="3295612" y="565584"/>
                    <a:pt x="3298794" y="564803"/>
                    <a:pt x="3302254" y="563240"/>
                  </a:cubicBezTo>
                  <a:cubicBezTo>
                    <a:pt x="3305714" y="561678"/>
                    <a:pt x="3310346" y="549511"/>
                    <a:pt x="3316150" y="526740"/>
                  </a:cubicBezTo>
                  <a:cubicBezTo>
                    <a:pt x="3321955" y="503970"/>
                    <a:pt x="3327201" y="476399"/>
                    <a:pt x="3331889" y="444029"/>
                  </a:cubicBezTo>
                  <a:cubicBezTo>
                    <a:pt x="3363143" y="464567"/>
                    <a:pt x="3390378" y="479748"/>
                    <a:pt x="3413596" y="489570"/>
                  </a:cubicBezTo>
                  <a:cubicBezTo>
                    <a:pt x="3400871" y="556990"/>
                    <a:pt x="3386472" y="602643"/>
                    <a:pt x="3370398" y="626530"/>
                  </a:cubicBezTo>
                  <a:cubicBezTo>
                    <a:pt x="3354325" y="650416"/>
                    <a:pt x="3331889" y="662360"/>
                    <a:pt x="3303091" y="662360"/>
                  </a:cubicBezTo>
                  <a:cubicBezTo>
                    <a:pt x="3238797" y="662360"/>
                    <a:pt x="3189684" y="628204"/>
                    <a:pt x="3155751" y="559892"/>
                  </a:cubicBezTo>
                  <a:cubicBezTo>
                    <a:pt x="3118023" y="585788"/>
                    <a:pt x="3077840" y="610121"/>
                    <a:pt x="3035200" y="632892"/>
                  </a:cubicBezTo>
                  <a:cubicBezTo>
                    <a:pt x="3021359" y="607889"/>
                    <a:pt x="3003054" y="581770"/>
                    <a:pt x="2980283" y="554534"/>
                  </a:cubicBezTo>
                  <a:cubicBezTo>
                    <a:pt x="3032968" y="532433"/>
                    <a:pt x="3081523" y="505867"/>
                    <a:pt x="3125948" y="474836"/>
                  </a:cubicBezTo>
                  <a:cubicBezTo>
                    <a:pt x="3113447" y="424830"/>
                    <a:pt x="3104517" y="360313"/>
                    <a:pt x="3099159" y="281286"/>
                  </a:cubicBezTo>
                  <a:lnTo>
                    <a:pt x="2964209" y="281286"/>
                  </a:lnTo>
                  <a:lnTo>
                    <a:pt x="2964209" y="355290"/>
                  </a:lnTo>
                  <a:cubicBezTo>
                    <a:pt x="3002607" y="350379"/>
                    <a:pt x="3040558" y="345133"/>
                    <a:pt x="3078063" y="339552"/>
                  </a:cubicBezTo>
                  <a:cubicBezTo>
                    <a:pt x="3076723" y="359197"/>
                    <a:pt x="3076054" y="377168"/>
                    <a:pt x="3076054" y="393465"/>
                  </a:cubicBezTo>
                  <a:cubicBezTo>
                    <a:pt x="3076054" y="406413"/>
                    <a:pt x="3076500" y="418356"/>
                    <a:pt x="3077393" y="429295"/>
                  </a:cubicBezTo>
                  <a:lnTo>
                    <a:pt x="2964209" y="443359"/>
                  </a:lnTo>
                  <a:lnTo>
                    <a:pt x="2964209" y="576635"/>
                  </a:lnTo>
                  <a:cubicBezTo>
                    <a:pt x="2964209" y="601192"/>
                    <a:pt x="2958740" y="620000"/>
                    <a:pt x="2947801" y="633059"/>
                  </a:cubicBezTo>
                  <a:cubicBezTo>
                    <a:pt x="2936862" y="646119"/>
                    <a:pt x="2916882" y="653709"/>
                    <a:pt x="2887860" y="655830"/>
                  </a:cubicBezTo>
                  <a:cubicBezTo>
                    <a:pt x="2858839" y="657951"/>
                    <a:pt x="2824906" y="659011"/>
                    <a:pt x="2786062" y="659011"/>
                  </a:cubicBezTo>
                  <a:cubicBezTo>
                    <a:pt x="2778025" y="619721"/>
                    <a:pt x="2769542" y="590253"/>
                    <a:pt x="2760612" y="570607"/>
                  </a:cubicBezTo>
                  <a:cubicBezTo>
                    <a:pt x="2782267" y="572393"/>
                    <a:pt x="2804368" y="573286"/>
                    <a:pt x="2826915" y="573286"/>
                  </a:cubicBezTo>
                  <a:lnTo>
                    <a:pt x="2840310" y="573621"/>
                  </a:lnTo>
                  <a:cubicBezTo>
                    <a:pt x="2848346" y="573621"/>
                    <a:pt x="2854486" y="570775"/>
                    <a:pt x="2858727" y="565082"/>
                  </a:cubicBezTo>
                  <a:cubicBezTo>
                    <a:pt x="2862969" y="559389"/>
                    <a:pt x="2865090" y="550516"/>
                    <a:pt x="2865090" y="538461"/>
                  </a:cubicBezTo>
                  <a:lnTo>
                    <a:pt x="2865090" y="457424"/>
                  </a:lnTo>
                  <a:lnTo>
                    <a:pt x="2759273" y="474167"/>
                  </a:lnTo>
                  <a:lnTo>
                    <a:pt x="2742530" y="379066"/>
                  </a:lnTo>
                  <a:cubicBezTo>
                    <a:pt x="2783830" y="375494"/>
                    <a:pt x="2824683" y="371475"/>
                    <a:pt x="2865090" y="367010"/>
                  </a:cubicBezTo>
                  <a:lnTo>
                    <a:pt x="2865090" y="281286"/>
                  </a:lnTo>
                  <a:lnTo>
                    <a:pt x="2743200" y="281286"/>
                  </a:lnTo>
                  <a:lnTo>
                    <a:pt x="2743200" y="195560"/>
                  </a:lnTo>
                  <a:lnTo>
                    <a:pt x="2865090" y="195560"/>
                  </a:lnTo>
                  <a:lnTo>
                    <a:pt x="2865090" y="129592"/>
                  </a:lnTo>
                  <a:lnTo>
                    <a:pt x="2770658" y="136625"/>
                  </a:lnTo>
                  <a:cubicBezTo>
                    <a:pt x="2768872" y="116086"/>
                    <a:pt x="2764854" y="87511"/>
                    <a:pt x="2758603" y="50900"/>
                  </a:cubicBezTo>
                  <a:cubicBezTo>
                    <a:pt x="2858616" y="45542"/>
                    <a:pt x="2954610" y="36166"/>
                    <a:pt x="3046586" y="22771"/>
                  </a:cubicBezTo>
                  <a:lnTo>
                    <a:pt x="3067347" y="106487"/>
                  </a:lnTo>
                  <a:cubicBezTo>
                    <a:pt x="3034977" y="111398"/>
                    <a:pt x="3000598" y="115863"/>
                    <a:pt x="2964209" y="119881"/>
                  </a:cubicBezTo>
                  <a:lnTo>
                    <a:pt x="2964209" y="195560"/>
                  </a:lnTo>
                  <a:lnTo>
                    <a:pt x="3094136" y="195560"/>
                  </a:lnTo>
                  <a:close/>
                  <a:moveTo>
                    <a:pt x="2309886" y="5358"/>
                  </a:moveTo>
                  <a:cubicBezTo>
                    <a:pt x="2357660" y="42863"/>
                    <a:pt x="2414140" y="127472"/>
                    <a:pt x="2479327" y="259185"/>
                  </a:cubicBezTo>
                  <a:cubicBezTo>
                    <a:pt x="2542282" y="387772"/>
                    <a:pt x="2623765" y="488008"/>
                    <a:pt x="2723778" y="559892"/>
                  </a:cubicBezTo>
                  <a:cubicBezTo>
                    <a:pt x="2685826" y="600522"/>
                    <a:pt x="2656805" y="633562"/>
                    <a:pt x="2636713" y="659011"/>
                  </a:cubicBezTo>
                  <a:cubicBezTo>
                    <a:pt x="2540272" y="564580"/>
                    <a:pt x="2459905" y="451508"/>
                    <a:pt x="2395612" y="319795"/>
                  </a:cubicBezTo>
                  <a:cubicBezTo>
                    <a:pt x="2339131" y="455749"/>
                    <a:pt x="2252513" y="569714"/>
                    <a:pt x="2135758" y="661690"/>
                  </a:cubicBezTo>
                  <a:cubicBezTo>
                    <a:pt x="2115220" y="635794"/>
                    <a:pt x="2088877" y="606549"/>
                    <a:pt x="2056730" y="573956"/>
                  </a:cubicBezTo>
                  <a:cubicBezTo>
                    <a:pt x="2195140" y="474390"/>
                    <a:pt x="2289237" y="349486"/>
                    <a:pt x="2339020" y="199244"/>
                  </a:cubicBezTo>
                  <a:cubicBezTo>
                    <a:pt x="2310444" y="149014"/>
                    <a:pt x="2271042" y="101576"/>
                    <a:pt x="2220813" y="56927"/>
                  </a:cubicBezTo>
                  <a:close/>
                  <a:moveTo>
                    <a:pt x="4526682" y="4019"/>
                  </a:moveTo>
                  <a:lnTo>
                    <a:pt x="4619104" y="28129"/>
                  </a:lnTo>
                  <a:cubicBezTo>
                    <a:pt x="4609281" y="57820"/>
                    <a:pt x="4598788" y="86842"/>
                    <a:pt x="4587626" y="115193"/>
                  </a:cubicBezTo>
                  <a:lnTo>
                    <a:pt x="4760416" y="115193"/>
                  </a:lnTo>
                  <a:lnTo>
                    <a:pt x="4752714" y="500621"/>
                  </a:lnTo>
                  <a:cubicBezTo>
                    <a:pt x="4751598" y="542144"/>
                    <a:pt x="4748138" y="571221"/>
                    <a:pt x="4742334" y="587853"/>
                  </a:cubicBezTo>
                  <a:cubicBezTo>
                    <a:pt x="4736529" y="604484"/>
                    <a:pt x="4727488" y="618046"/>
                    <a:pt x="4715210" y="628539"/>
                  </a:cubicBezTo>
                  <a:cubicBezTo>
                    <a:pt x="4702931" y="639031"/>
                    <a:pt x="4685797" y="646175"/>
                    <a:pt x="4663808" y="649970"/>
                  </a:cubicBezTo>
                  <a:cubicBezTo>
                    <a:pt x="4641818" y="653765"/>
                    <a:pt x="4593877" y="655663"/>
                    <a:pt x="4519984" y="655663"/>
                  </a:cubicBezTo>
                  <a:cubicBezTo>
                    <a:pt x="4513287" y="616372"/>
                    <a:pt x="4504804" y="582662"/>
                    <a:pt x="4494534" y="554534"/>
                  </a:cubicBezTo>
                  <a:cubicBezTo>
                    <a:pt x="4527574" y="557213"/>
                    <a:pt x="4562735" y="558552"/>
                    <a:pt x="4600016" y="558552"/>
                  </a:cubicBezTo>
                  <a:cubicBezTo>
                    <a:pt x="4610732" y="558552"/>
                    <a:pt x="4619996" y="557325"/>
                    <a:pt x="4627810" y="554869"/>
                  </a:cubicBezTo>
                  <a:cubicBezTo>
                    <a:pt x="4635624" y="552413"/>
                    <a:pt x="4642042" y="548674"/>
                    <a:pt x="4647064" y="543651"/>
                  </a:cubicBezTo>
                  <a:cubicBezTo>
                    <a:pt x="4652088" y="538628"/>
                    <a:pt x="4655492" y="532991"/>
                    <a:pt x="4657278" y="526740"/>
                  </a:cubicBezTo>
                  <a:cubicBezTo>
                    <a:pt x="4659064" y="520490"/>
                    <a:pt x="4660515" y="493031"/>
                    <a:pt x="4661631" y="444364"/>
                  </a:cubicBezTo>
                  <a:lnTo>
                    <a:pt x="4664645" y="307405"/>
                  </a:lnTo>
                  <a:cubicBezTo>
                    <a:pt x="4665538" y="264766"/>
                    <a:pt x="4665984" y="230163"/>
                    <a:pt x="4665984" y="203597"/>
                  </a:cubicBezTo>
                  <a:lnTo>
                    <a:pt x="4549452" y="203597"/>
                  </a:lnTo>
                  <a:cubicBezTo>
                    <a:pt x="4534718" y="234851"/>
                    <a:pt x="4519091" y="265212"/>
                    <a:pt x="4502571" y="294680"/>
                  </a:cubicBezTo>
                  <a:cubicBezTo>
                    <a:pt x="4481363" y="280839"/>
                    <a:pt x="4455020" y="267110"/>
                    <a:pt x="4423544" y="253492"/>
                  </a:cubicBezTo>
                  <a:lnTo>
                    <a:pt x="4423544" y="652314"/>
                  </a:lnTo>
                  <a:lnTo>
                    <a:pt x="4330452" y="652314"/>
                  </a:lnTo>
                  <a:lnTo>
                    <a:pt x="4330452" y="604094"/>
                  </a:lnTo>
                  <a:lnTo>
                    <a:pt x="4235350" y="604094"/>
                  </a:lnTo>
                  <a:lnTo>
                    <a:pt x="4235350" y="656332"/>
                  </a:lnTo>
                  <a:lnTo>
                    <a:pt x="4142258" y="656332"/>
                  </a:lnTo>
                  <a:lnTo>
                    <a:pt x="4142258" y="111845"/>
                  </a:lnTo>
                  <a:lnTo>
                    <a:pt x="4212914" y="111845"/>
                  </a:lnTo>
                  <a:cubicBezTo>
                    <a:pt x="4225862" y="68089"/>
                    <a:pt x="4234904" y="32594"/>
                    <a:pt x="4240038" y="5358"/>
                  </a:cubicBezTo>
                  <a:lnTo>
                    <a:pt x="4339828" y="20762"/>
                  </a:lnTo>
                  <a:lnTo>
                    <a:pt x="4309690" y="111845"/>
                  </a:lnTo>
                  <a:lnTo>
                    <a:pt x="4423544" y="111845"/>
                  </a:lnTo>
                  <a:lnTo>
                    <a:pt x="4423544" y="242441"/>
                  </a:lnTo>
                  <a:cubicBezTo>
                    <a:pt x="4459486" y="182166"/>
                    <a:pt x="4493864" y="102692"/>
                    <a:pt x="4526682" y="4019"/>
                  </a:cubicBezTo>
                  <a:close/>
                  <a:moveTo>
                    <a:pt x="1461343" y="3349"/>
                  </a:moveTo>
                  <a:lnTo>
                    <a:pt x="1548408" y="3349"/>
                  </a:lnTo>
                  <a:lnTo>
                    <a:pt x="1546733" y="113854"/>
                  </a:lnTo>
                  <a:lnTo>
                    <a:pt x="1698426" y="113854"/>
                  </a:lnTo>
                  <a:lnTo>
                    <a:pt x="1694073" y="384423"/>
                  </a:lnTo>
                  <a:lnTo>
                    <a:pt x="1689720" y="541474"/>
                  </a:lnTo>
                  <a:cubicBezTo>
                    <a:pt x="1688604" y="573398"/>
                    <a:pt x="1681851" y="597620"/>
                    <a:pt x="1669461" y="614140"/>
                  </a:cubicBezTo>
                  <a:cubicBezTo>
                    <a:pt x="1657071" y="630660"/>
                    <a:pt x="1642337" y="640817"/>
                    <a:pt x="1625259" y="644612"/>
                  </a:cubicBezTo>
                  <a:cubicBezTo>
                    <a:pt x="1608181" y="648407"/>
                    <a:pt x="1573411" y="650305"/>
                    <a:pt x="1520949" y="650305"/>
                  </a:cubicBezTo>
                  <a:cubicBezTo>
                    <a:pt x="1514252" y="619051"/>
                    <a:pt x="1506438" y="585565"/>
                    <a:pt x="1497508" y="549846"/>
                  </a:cubicBezTo>
                  <a:cubicBezTo>
                    <a:pt x="1525190" y="551632"/>
                    <a:pt x="1547961" y="552525"/>
                    <a:pt x="1565821" y="552525"/>
                  </a:cubicBezTo>
                  <a:cubicBezTo>
                    <a:pt x="1576536" y="552525"/>
                    <a:pt x="1584852" y="550237"/>
                    <a:pt x="1590768" y="545660"/>
                  </a:cubicBezTo>
                  <a:cubicBezTo>
                    <a:pt x="1596684" y="541084"/>
                    <a:pt x="1600311" y="534777"/>
                    <a:pt x="1601651" y="526740"/>
                  </a:cubicBezTo>
                  <a:cubicBezTo>
                    <a:pt x="1602990" y="518704"/>
                    <a:pt x="1604553" y="484827"/>
                    <a:pt x="1606339" y="425109"/>
                  </a:cubicBezTo>
                  <a:cubicBezTo>
                    <a:pt x="1608125" y="365392"/>
                    <a:pt x="1609353" y="290885"/>
                    <a:pt x="1610022" y="201588"/>
                  </a:cubicBezTo>
                  <a:lnTo>
                    <a:pt x="1545059" y="201588"/>
                  </a:lnTo>
                  <a:cubicBezTo>
                    <a:pt x="1542603" y="413668"/>
                    <a:pt x="1502420" y="569045"/>
                    <a:pt x="1424508" y="667718"/>
                  </a:cubicBezTo>
                  <a:cubicBezTo>
                    <a:pt x="1408881" y="637357"/>
                    <a:pt x="1391245" y="605433"/>
                    <a:pt x="1371600" y="571947"/>
                  </a:cubicBezTo>
                  <a:cubicBezTo>
                    <a:pt x="1427410" y="492696"/>
                    <a:pt x="1456320" y="369243"/>
                    <a:pt x="1458329" y="201588"/>
                  </a:cubicBezTo>
                  <a:lnTo>
                    <a:pt x="1381646" y="201588"/>
                  </a:lnTo>
                  <a:lnTo>
                    <a:pt x="1381646" y="113854"/>
                  </a:lnTo>
                  <a:lnTo>
                    <a:pt x="1460339" y="113854"/>
                  </a:lnTo>
                  <a:cubicBezTo>
                    <a:pt x="1461008" y="75456"/>
                    <a:pt x="1461343" y="38621"/>
                    <a:pt x="1461343" y="3349"/>
                  </a:cubicBezTo>
                  <a:close/>
                  <a:moveTo>
                    <a:pt x="774873" y="2679"/>
                  </a:moveTo>
                  <a:cubicBezTo>
                    <a:pt x="813271" y="49114"/>
                    <a:pt x="844302" y="89967"/>
                    <a:pt x="867965" y="125239"/>
                  </a:cubicBezTo>
                  <a:lnTo>
                    <a:pt x="788938" y="177478"/>
                  </a:lnTo>
                  <a:cubicBezTo>
                    <a:pt x="763042" y="134615"/>
                    <a:pt x="734243" y="92199"/>
                    <a:pt x="702543" y="50230"/>
                  </a:cubicBezTo>
                  <a:close/>
                  <a:moveTo>
                    <a:pt x="342230" y="0"/>
                  </a:moveTo>
                  <a:lnTo>
                    <a:pt x="431304" y="13395"/>
                  </a:lnTo>
                  <a:cubicBezTo>
                    <a:pt x="424160" y="41523"/>
                    <a:pt x="416793" y="68759"/>
                    <a:pt x="409203" y="95101"/>
                  </a:cubicBezTo>
                  <a:lnTo>
                    <a:pt x="653653" y="95101"/>
                  </a:lnTo>
                  <a:lnTo>
                    <a:pt x="653653" y="175469"/>
                  </a:lnTo>
                  <a:lnTo>
                    <a:pt x="622176" y="300708"/>
                  </a:lnTo>
                  <a:lnTo>
                    <a:pt x="535781" y="283295"/>
                  </a:lnTo>
                  <a:lnTo>
                    <a:pt x="565919" y="177478"/>
                  </a:lnTo>
                  <a:lnTo>
                    <a:pt x="383418" y="177478"/>
                  </a:lnTo>
                  <a:cubicBezTo>
                    <a:pt x="366005" y="229270"/>
                    <a:pt x="347588" y="277044"/>
                    <a:pt x="328166" y="320799"/>
                  </a:cubicBezTo>
                  <a:cubicBezTo>
                    <a:pt x="314325" y="310977"/>
                    <a:pt x="287759" y="296020"/>
                    <a:pt x="248468" y="275928"/>
                  </a:cubicBezTo>
                  <a:cubicBezTo>
                    <a:pt x="288652" y="189310"/>
                    <a:pt x="319906" y="97334"/>
                    <a:pt x="342230" y="0"/>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80" name="文本框 79"/>
          <p:cNvSpPr txBox="1"/>
          <p:nvPr/>
        </p:nvSpPr>
        <p:spPr>
          <a:xfrm>
            <a:off x="413334" y="1383279"/>
            <a:ext cx="3901401" cy="1066800"/>
          </a:xfrm>
          <a:prstGeom prst="rect">
            <a:avLst/>
          </a:prstGeom>
          <a:noFill/>
        </p:spPr>
        <p:txBody>
          <a:bodyPr rtlCol="0" wrap="none">
            <a:spAutoFit/>
          </a:bodyPr>
          <a:lstStyle/>
          <a:p>
            <a:r>
              <a:rPr altLang="zh-CN" b="1" lang="en-US" sz="3200">
                <a:solidFill>
                  <a:schemeClr val="accent1"/>
                </a:solidFill>
              </a:rPr>
              <a:t>BUSINESS</a:t>
            </a:r>
          </a:p>
          <a:p>
            <a:r>
              <a:rPr altLang="zh-CN" b="1" lang="en-US" sz="3200">
                <a:solidFill>
                  <a:schemeClr val="accent1"/>
                </a:solidFill>
              </a:rPr>
              <a:t>POWERPOINT DESIGN</a:t>
            </a:r>
          </a:p>
        </p:txBody>
      </p:sp>
      <p:sp>
        <p:nvSpPr>
          <p:cNvPr id="81" name="矩形 80"/>
          <p:cNvSpPr/>
          <p:nvPr/>
        </p:nvSpPr>
        <p:spPr>
          <a:xfrm>
            <a:off x="857121" y="3284234"/>
            <a:ext cx="4426264" cy="396240"/>
          </a:xfrm>
          <a:prstGeom prst="rect">
            <a:avLst/>
          </a:prstGeom>
        </p:spPr>
        <p:txBody>
          <a:bodyPr wrap="square">
            <a:spAutoFit/>
          </a:bodyPr>
          <a:lstStyle/>
          <a:p>
            <a:r>
              <a:rPr altLang="zh-CN" lang="en-US" sz="2000">
                <a:solidFill>
                  <a:schemeClr val="bg1"/>
                </a:solidFill>
                <a:ea typeface="+mj-ea"/>
                <a:cs charset="0" panose="020b0402040204020203" pitchFamily="34" typeface="Segoe UI Semilight"/>
              </a:rPr>
              <a:t>DIAM NONUMMY NIBH EUISMOD</a:t>
            </a:r>
          </a:p>
        </p:txBody>
      </p:sp>
      <p:sp>
        <p:nvSpPr>
          <p:cNvPr id="82" name="矩形 81"/>
          <p:cNvSpPr/>
          <p:nvPr/>
        </p:nvSpPr>
        <p:spPr>
          <a:xfrm>
            <a:off x="862089" y="4305721"/>
            <a:ext cx="4426264" cy="396240"/>
          </a:xfrm>
          <a:prstGeom prst="rect">
            <a:avLst/>
          </a:prstGeom>
        </p:spPr>
        <p:txBody>
          <a:bodyPr wrap="square">
            <a:spAutoFit/>
          </a:bodyPr>
          <a:lstStyle/>
          <a:p>
            <a:r>
              <a:rPr altLang="zh-CN" lang="en-US" sz="2000">
                <a:solidFill>
                  <a:schemeClr val="bg1"/>
                </a:solidFill>
                <a:ea typeface="+mj-ea"/>
                <a:cs charset="0" panose="020b0402040204020203" pitchFamily="34" typeface="Segoe UI Semilight"/>
              </a:rPr>
              <a:t>TINCIDUNT LAOREET DOLORE MAGNA</a:t>
            </a:r>
          </a:p>
        </p:txBody>
      </p:sp>
      <p:sp>
        <p:nvSpPr>
          <p:cNvPr id="83" name="矩形 82"/>
          <p:cNvSpPr/>
          <p:nvPr/>
        </p:nvSpPr>
        <p:spPr>
          <a:xfrm>
            <a:off x="857121" y="5309083"/>
            <a:ext cx="4704223" cy="396240"/>
          </a:xfrm>
          <a:prstGeom prst="rect">
            <a:avLst/>
          </a:prstGeom>
        </p:spPr>
        <p:txBody>
          <a:bodyPr wrap="square">
            <a:spAutoFit/>
          </a:bodyPr>
          <a:lstStyle/>
          <a:p>
            <a:r>
              <a:rPr altLang="zh-CN" lang="en-US" sz="2000">
                <a:solidFill>
                  <a:schemeClr val="bg1"/>
                </a:solidFill>
                <a:ea typeface="+mj-ea"/>
                <a:cs charset="0" panose="020b0402040204020203" pitchFamily="34" typeface="Segoe UI Semilight"/>
              </a:rPr>
              <a:t>NIBH EUISMOD LAOREET DOLORE MAGNA</a:t>
            </a:r>
          </a:p>
        </p:txBody>
      </p:sp>
      <p:sp>
        <p:nvSpPr>
          <p:cNvPr id="32" name="文本框 31"/>
          <p:cNvSpPr txBox="1"/>
          <p:nvPr/>
        </p:nvSpPr>
        <p:spPr>
          <a:xfrm>
            <a:off x="413334" y="2415634"/>
            <a:ext cx="2272030" cy="396240"/>
          </a:xfrm>
          <a:prstGeom prst="rect">
            <a:avLst/>
          </a:prstGeom>
          <a:noFill/>
        </p:spPr>
        <p:txBody>
          <a:bodyPr rtlCol="0" wrap="none">
            <a:spAutoFit/>
          </a:bodyPr>
          <a:lstStyle/>
          <a:p>
            <a:r>
              <a:rPr altLang="en-US" b="1" lang="zh-CN" sz="2000">
                <a:solidFill>
                  <a:schemeClr val="tx1">
                    <a:lumMod val="75000"/>
                    <a:lumOff val="25000"/>
                  </a:schemeClr>
                </a:solidFill>
              </a:rPr>
              <a:t>携手同行 共赴未来</a:t>
            </a:r>
          </a:p>
        </p:txBody>
      </p:sp>
    </p:spTree>
    <p:extLst>
      <p:ext uri="{BB962C8B-B14F-4D97-AF65-F5344CB8AC3E}">
        <p14:creationId val="556988169"/>
      </p:ext>
    </p:extLst>
  </p:cSld>
  <p:clrMapOvr>
    <a:masterClrMapping/>
  </p:clrMapOvr>
  <mc:AlternateContent>
    <mc:Choice Requires="p14">
      <p:transition p14:dur="700" spd="med">
        <p:fade/>
      </p:transition>
    </mc:Choice>
    <mc:Fallback>
      <p:transition spd="med">
        <p:fade/>
      </p:transition>
    </mc:Fallback>
  </mc:AlternateConten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占位符 3"/>
          <p:cNvPicPr>
            <a:picLocks noChangeAspect="1" noGrp="1"/>
          </p:cNvPicPr>
          <p:nvPr>
            <p:ph idx="10" sz="quarter" type="pic"/>
          </p:nvPr>
        </p:nvPicPr>
        <p:blipFill>
          <a:blip r:embed="rId2">
            <a:extLst>
              <a:ext uri="{28A0092B-C50C-407E-A947-70E740481C1C}">
                <a14:useLocalDpi val="0"/>
              </a:ext>
            </a:extLst>
          </a:blip>
          <a:srcRect b="2184" l="21883" r="21883" t="12635"/>
          <a:stretch>
            <a:fillRect/>
          </a:stretch>
        </p:blipFill>
        <p:spPr/>
      </p:pic>
      <p:sp>
        <p:nvSpPr>
          <p:cNvPr id="5" name="矩形 4"/>
          <p:cNvSpPr/>
          <p:nvPr/>
        </p:nvSpPr>
        <p:spPr>
          <a:xfrm>
            <a:off x="0" y="0"/>
            <a:ext cx="12192000" cy="6857999"/>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文本框 5"/>
          <p:cNvSpPr txBox="1"/>
          <p:nvPr/>
        </p:nvSpPr>
        <p:spPr>
          <a:xfrm>
            <a:off x="3580728" y="1803390"/>
            <a:ext cx="4981893" cy="822960"/>
          </a:xfrm>
          <a:prstGeom prst="rect">
            <a:avLst/>
          </a:prstGeom>
          <a:noFill/>
        </p:spPr>
        <p:txBody>
          <a:bodyPr rtlCol="0" wrap="none">
            <a:spAutoFit/>
          </a:bodyPr>
          <a:lstStyle/>
          <a:p>
            <a:r>
              <a:rPr altLang="zh-CN" b="1" lang="en-US" sz="4800">
                <a:solidFill>
                  <a:schemeClr val="tx1">
                    <a:lumMod val="75000"/>
                    <a:lumOff val="25000"/>
                  </a:schemeClr>
                </a:solidFill>
                <a:latin typeface="+mj-ea"/>
                <a:ea typeface="+mj-ea"/>
              </a:rPr>
              <a:t>C O N T A N T S</a:t>
            </a:r>
          </a:p>
        </p:txBody>
      </p:sp>
      <p:sp>
        <p:nvSpPr>
          <p:cNvPr id="7" name="文本框 6"/>
          <p:cNvSpPr txBox="1"/>
          <p:nvPr/>
        </p:nvSpPr>
        <p:spPr>
          <a:xfrm>
            <a:off x="5644595" y="1217103"/>
            <a:ext cx="894080" cy="518160"/>
          </a:xfrm>
          <a:prstGeom prst="rect">
            <a:avLst/>
          </a:prstGeom>
          <a:noFill/>
          <a:effectLst>
            <a:outerShdw algn="tl" blurRad="25400" dir="2700000" dist="25400" rotWithShape="0">
              <a:prstClr val="black">
                <a:alpha val="10000"/>
              </a:prstClr>
            </a:outerShdw>
          </a:effectLst>
        </p:spPr>
        <p:txBody>
          <a:bodyPr rtlCol="0" wrap="none">
            <a:spAutoFit/>
          </a:bodyPr>
          <a:lstStyle/>
          <a:p>
            <a:r>
              <a:rPr altLang="en-US" b="1" lang="zh-CN" sz="2800">
                <a:solidFill>
                  <a:schemeClr val="accent1"/>
                </a:solidFill>
              </a:rPr>
              <a:t>目录</a:t>
            </a:r>
          </a:p>
        </p:txBody>
      </p:sp>
      <p:sp>
        <p:nvSpPr>
          <p:cNvPr id="24" name="矩形 23"/>
          <p:cNvSpPr/>
          <p:nvPr/>
        </p:nvSpPr>
        <p:spPr>
          <a:xfrm>
            <a:off x="0" y="3431210"/>
            <a:ext cx="12192000" cy="3426789"/>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descr="e7d195523061f1c003d7160bb3852330e69e1b47c664ea0314E9593E18313AD830F940F1AC53C40C0B8B3D93D4DFF44B590F8D4A945ADE53F5D61968231FCAE157B0D7022AA0681C03E9FB4B1E3862D089C57A4A978786E0A4E4D0D69EE20BB6AB5B0CB8C976E3FA1E6BD403497A9761699851F63B9C646E93F7117611204C506398016DF558A009" id="25" name="矩形 24"/>
          <p:cNvSpPr/>
          <p:nvPr/>
        </p:nvSpPr>
        <p:spPr>
          <a:xfrm>
            <a:off x="2250861" y="4170119"/>
            <a:ext cx="435429" cy="435429"/>
          </a:xfrm>
          <a:prstGeom prst="rect">
            <a:avLst/>
          </a:prstGeom>
          <a:ln>
            <a:noFill/>
          </a:ln>
          <a:effectLst>
            <a:outerShdw algn="tl" blurRad="50800" dir="2700000" dist="381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descr="e7d195523061f1c003d7160bb3852330e69e1b47c664ea0314E9593E18313AD830F940F1AC53C40C0B8B3D93D4DFF44B590F8D4A945ADE53F5D61968231FCAE157B0D7022AA0681C03E9FB4B1E3862D089C57A4A978786E0A4E4D0D69EE20BB6AB5B0CB8C976E3FA1E6BD403497A9761699851F63B9C646E93F7117611204C506398016DF558A009" id="26" name="矩形 25"/>
          <p:cNvSpPr/>
          <p:nvPr/>
        </p:nvSpPr>
        <p:spPr>
          <a:xfrm>
            <a:off x="2847479" y="4381042"/>
            <a:ext cx="2152850" cy="259080"/>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zh-CN" lang="en-US" sz="1100">
                <a:solidFill>
                  <a:schemeClr val="tx1">
                    <a:lumMod val="75000"/>
                    <a:lumOff val="25000"/>
                  </a:schemeClr>
                </a:solidFill>
                <a:ea typeface="+mj-ea"/>
                <a:cs charset="0" panose="020b0402040204020203" pitchFamily="34" typeface="Segoe UI Semilight"/>
              </a:rPr>
              <a:t>DIAM NONUMMY NIBH EUISMOD</a:t>
            </a:r>
          </a:p>
        </p:txBody>
      </p:sp>
      <p:sp>
        <p:nvSpPr>
          <p:cNvPr descr="e7d195523061f1c003d7160bb3852330e69e1b47c664ea0314E9593E18313AD830F940F1AC53C40C0B8B3D93D4DFF44B590F8D4A945ADE53F5D61968231FCAE157B0D7022AA0681C03E9FB4B1E3862D089C57A4A978786E0A4E4D0D69EE20BB6AB5B0CB8C976E3FA1E6BD403497A9761699851F63B9C646E93F7117611204C506398016DF558A009" id="27" name="文本框 32"/>
          <p:cNvSpPr txBox="1"/>
          <p:nvPr/>
        </p:nvSpPr>
        <p:spPr>
          <a:xfrm>
            <a:off x="2847479" y="4097917"/>
            <a:ext cx="2476557" cy="365760"/>
          </a:xfrm>
          <a:prstGeom prst="rect">
            <a:avLst/>
          </a:prstGeom>
          <a:noFill/>
        </p:spPr>
        <p:txBody>
          <a:bodyPr rtlCol="0"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zh-CN" b="1" lang="en-US">
                <a:solidFill>
                  <a:schemeClr val="tx1">
                    <a:lumMod val="75000"/>
                    <a:lumOff val="25000"/>
                  </a:schemeClr>
                </a:solidFill>
              </a:rPr>
              <a:t>BUSINESS POWERPOINT</a:t>
            </a:r>
          </a:p>
        </p:txBody>
      </p:sp>
      <p:sp>
        <p:nvSpPr>
          <p:cNvPr descr="e7d195523061f1c003d7160bb3852330e69e1b47c664ea0314E9593E18313AD830F940F1AC53C40C0B8B3D93D4DFF44B590F8D4A945ADE53F5D61968231FCAE157B0D7022AA0681C03E9FB4B1E3862D089C57A4A978786E0A4E4D0D69EE20BB6AB5B0CB8C976E3FA1E6BD403497A9761699851F63B9C646E93F7117611204C506398016DF558A009" id="28" name="文本框 33"/>
          <p:cNvSpPr txBox="1"/>
          <p:nvPr/>
        </p:nvSpPr>
        <p:spPr>
          <a:xfrm>
            <a:off x="2279490" y="4217022"/>
            <a:ext cx="389255" cy="335280"/>
          </a:xfrm>
          <a:prstGeom prst="rect">
            <a:avLst/>
          </a:prstGeom>
          <a:noFill/>
        </p:spPr>
        <p:txBody>
          <a:bodyPr rtlCol="0"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zh-CN" lang="en-US" sz="1600">
                <a:solidFill>
                  <a:schemeClr val="tx1">
                    <a:lumMod val="75000"/>
                    <a:lumOff val="25000"/>
                  </a:schemeClr>
                </a:solidFill>
              </a:rPr>
              <a:t>01</a:t>
            </a:r>
          </a:p>
        </p:txBody>
      </p:sp>
      <p:sp>
        <p:nvSpPr>
          <p:cNvPr descr="e7d195523061f1c003d7160bb3852330e69e1b47c664ea0314E9593E18313AD830F940F1AC53C40C0B8B3D93D4DFF44B590F8D4A945ADE53F5D61968231FCAE157B0D7022AA0681C03E9FB4B1E3862D089C57A4A978786E0A4E4D0D69EE20BB6AB5B0CB8C976E3FA1E6BD403497A9761699851F63B9C646E93F7117611204C506398016DF558A009" id="29" name="矩形 28"/>
          <p:cNvSpPr/>
          <p:nvPr/>
        </p:nvSpPr>
        <p:spPr>
          <a:xfrm>
            <a:off x="6871928" y="4170119"/>
            <a:ext cx="435429" cy="435429"/>
          </a:xfrm>
          <a:prstGeom prst="rect">
            <a:avLst/>
          </a:prstGeom>
          <a:ln>
            <a:noFill/>
          </a:ln>
          <a:effectLst>
            <a:outerShdw algn="tl" blurRad="50800" dir="2700000" dist="381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descr="e7d195523061f1c003d7160bb3852330e69e1b47c664ea0314E9593E18313AD830F940F1AC53C40C0B8B3D93D4DFF44B590F8D4A945ADE53F5D61968231FCAE157B0D7022AA0681C03E9FB4B1E3862D089C57A4A978786E0A4E4D0D69EE20BB6AB5B0CB8C976E3FA1E6BD403497A9761699851F63B9C646E93F7117611204C506398016DF558A009" id="30" name="矩形 29"/>
          <p:cNvSpPr/>
          <p:nvPr/>
        </p:nvSpPr>
        <p:spPr>
          <a:xfrm>
            <a:off x="7468545" y="4381042"/>
            <a:ext cx="2152850" cy="259080"/>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zh-CN" lang="en-US" sz="1100">
                <a:solidFill>
                  <a:schemeClr val="tx1">
                    <a:lumMod val="75000"/>
                    <a:lumOff val="25000"/>
                  </a:schemeClr>
                </a:solidFill>
                <a:ea typeface="+mj-ea"/>
                <a:cs charset="0" panose="020b0402040204020203" pitchFamily="34" typeface="Segoe UI Semilight"/>
              </a:rPr>
              <a:t>DIAM NONUMMY NIBH EUISMOD</a:t>
            </a:r>
          </a:p>
        </p:txBody>
      </p:sp>
      <p:sp>
        <p:nvSpPr>
          <p:cNvPr descr="e7d195523061f1c003d7160bb3852330e69e1b47c664ea0314E9593E18313AD830F940F1AC53C40C0B8B3D93D4DFF44B590F8D4A945ADE53F5D61968231FCAE157B0D7022AA0681C03E9FB4B1E3862D089C57A4A978786E0A4E4D0D69EE20BB6AB5B0CB8C976E3FA1E6BD403497A9761699851F63B9C646E93F7117611204C506398016DF558A009" id="31" name="文本框 32"/>
          <p:cNvSpPr txBox="1"/>
          <p:nvPr/>
        </p:nvSpPr>
        <p:spPr>
          <a:xfrm>
            <a:off x="7468546" y="4097917"/>
            <a:ext cx="2476557" cy="365760"/>
          </a:xfrm>
          <a:prstGeom prst="rect">
            <a:avLst/>
          </a:prstGeom>
          <a:noFill/>
        </p:spPr>
        <p:txBody>
          <a:bodyPr rtlCol="0"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zh-CN" b="1" lang="en-US">
                <a:solidFill>
                  <a:schemeClr val="tx1">
                    <a:lumMod val="75000"/>
                    <a:lumOff val="25000"/>
                  </a:schemeClr>
                </a:solidFill>
              </a:rPr>
              <a:t>BUSINESS POWERPOINT</a:t>
            </a:r>
          </a:p>
        </p:txBody>
      </p:sp>
      <p:sp>
        <p:nvSpPr>
          <p:cNvPr descr="e7d195523061f1c003d7160bb3852330e69e1b47c664ea0314E9593E18313AD830F940F1AC53C40C0B8B3D93D4DFF44B590F8D4A945ADE53F5D61968231FCAE157B0D7022AA0681C03E9FB4B1E3862D089C57A4A978786E0A4E4D0D69EE20BB6AB5B0CB8C976E3FA1E6BD403497A9761699851F63B9C646E93F7117611204C506398016DF558A009" id="32" name="文本框 33"/>
          <p:cNvSpPr txBox="1"/>
          <p:nvPr/>
        </p:nvSpPr>
        <p:spPr>
          <a:xfrm>
            <a:off x="6900556" y="4217022"/>
            <a:ext cx="389255" cy="335280"/>
          </a:xfrm>
          <a:prstGeom prst="rect">
            <a:avLst/>
          </a:prstGeom>
          <a:noFill/>
        </p:spPr>
        <p:txBody>
          <a:bodyPr rtlCol="0"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zh-CN" lang="en-US" sz="1600">
                <a:solidFill>
                  <a:schemeClr val="tx1">
                    <a:lumMod val="75000"/>
                    <a:lumOff val="25000"/>
                  </a:schemeClr>
                </a:solidFill>
              </a:rPr>
              <a:t>02</a:t>
            </a:r>
          </a:p>
        </p:txBody>
      </p:sp>
      <p:sp>
        <p:nvSpPr>
          <p:cNvPr descr="e7d195523061f1c003d7160bb3852330e69e1b47c664ea0314E9593E18313AD830F940F1AC53C40C0B8B3D93D4DFF44B590F8D4A945ADE53F5D61968231FCAE157B0D7022AA0681C03E9FB4B1E3862D089C57A4A978786E0A4E4D0D69EE20BB6AB5B0CB8C976E3FA1E6BD403497A9761699851F63B9C646E93F7117611204C506398016DF558A009" id="33" name="矩形 32"/>
          <p:cNvSpPr/>
          <p:nvPr/>
        </p:nvSpPr>
        <p:spPr>
          <a:xfrm>
            <a:off x="2250861" y="5465438"/>
            <a:ext cx="435429" cy="435429"/>
          </a:xfrm>
          <a:prstGeom prst="rect">
            <a:avLst/>
          </a:prstGeom>
          <a:ln>
            <a:noFill/>
          </a:ln>
          <a:effectLst>
            <a:outerShdw algn="tl" blurRad="50800" dir="2700000" dist="381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descr="e7d195523061f1c003d7160bb3852330e69e1b47c664ea0314E9593E18313AD830F940F1AC53C40C0B8B3D93D4DFF44B590F8D4A945ADE53F5D61968231FCAE157B0D7022AA0681C03E9FB4B1E3862D089C57A4A978786E0A4E4D0D69EE20BB6AB5B0CB8C976E3FA1E6BD403497A9761699851F63B9C646E93F7117611204C506398016DF558A009" id="34" name="矩形 33"/>
          <p:cNvSpPr/>
          <p:nvPr/>
        </p:nvSpPr>
        <p:spPr>
          <a:xfrm>
            <a:off x="2847479" y="5676362"/>
            <a:ext cx="2152850" cy="259080"/>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zh-CN" lang="en-US" sz="1100">
                <a:solidFill>
                  <a:schemeClr val="tx1">
                    <a:lumMod val="75000"/>
                    <a:lumOff val="25000"/>
                  </a:schemeClr>
                </a:solidFill>
                <a:ea typeface="+mj-ea"/>
                <a:cs charset="0" panose="020b0402040204020203" pitchFamily="34" typeface="Segoe UI Semilight"/>
              </a:rPr>
              <a:t>DIAM NONUMMY NIBH EUISMOD</a:t>
            </a:r>
          </a:p>
        </p:txBody>
      </p:sp>
      <p:sp>
        <p:nvSpPr>
          <p:cNvPr descr="e7d195523061f1c003d7160bb3852330e69e1b47c664ea0314E9593E18313AD830F940F1AC53C40C0B8B3D93D4DFF44B590F8D4A945ADE53F5D61968231FCAE157B0D7022AA0681C03E9FB4B1E3862D089C57A4A978786E0A4E4D0D69EE20BB6AB5B0CB8C976E3FA1E6BD403497A9761699851F63B9C646E93F7117611204C506398016DF558A009" id="35" name="文本框 32"/>
          <p:cNvSpPr txBox="1"/>
          <p:nvPr/>
        </p:nvSpPr>
        <p:spPr>
          <a:xfrm>
            <a:off x="2847479" y="5393236"/>
            <a:ext cx="2476557" cy="365760"/>
          </a:xfrm>
          <a:prstGeom prst="rect">
            <a:avLst/>
          </a:prstGeom>
          <a:noFill/>
        </p:spPr>
        <p:txBody>
          <a:bodyPr rtlCol="0"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zh-CN" b="1" lang="en-US">
                <a:solidFill>
                  <a:schemeClr val="tx1">
                    <a:lumMod val="75000"/>
                    <a:lumOff val="25000"/>
                  </a:schemeClr>
                </a:solidFill>
              </a:rPr>
              <a:t>BUSINESS POWERPOINT</a:t>
            </a:r>
          </a:p>
        </p:txBody>
      </p:sp>
      <p:sp>
        <p:nvSpPr>
          <p:cNvPr descr="e7d195523061f1c003d7160bb3852330e69e1b47c664ea0314E9593E18313AD830F940F1AC53C40C0B8B3D93D4DFF44B590F8D4A945ADE53F5D61968231FCAE157B0D7022AA0681C03E9FB4B1E3862D089C57A4A978786E0A4E4D0D69EE20BB6AB5B0CB8C976E3FA1E6BD403497A9761699851F63B9C646E93F7117611204C506398016DF558A009" id="36" name="文本框 33"/>
          <p:cNvSpPr txBox="1"/>
          <p:nvPr/>
        </p:nvSpPr>
        <p:spPr>
          <a:xfrm>
            <a:off x="2279490" y="5512341"/>
            <a:ext cx="389255" cy="335280"/>
          </a:xfrm>
          <a:prstGeom prst="rect">
            <a:avLst/>
          </a:prstGeom>
          <a:noFill/>
        </p:spPr>
        <p:txBody>
          <a:bodyPr rtlCol="0"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zh-CN" lang="en-US" sz="1600">
                <a:solidFill>
                  <a:schemeClr val="tx1">
                    <a:lumMod val="75000"/>
                    <a:lumOff val="25000"/>
                  </a:schemeClr>
                </a:solidFill>
              </a:rPr>
              <a:t>03</a:t>
            </a:r>
          </a:p>
        </p:txBody>
      </p:sp>
      <p:sp>
        <p:nvSpPr>
          <p:cNvPr descr="e7d195523061f1c003d7160bb3852330e69e1b47c664ea0314E9593E18313AD830F940F1AC53C40C0B8B3D93D4DFF44B590F8D4A945ADE53F5D61968231FCAE157B0D7022AA0681C03E9FB4B1E3862D089C57A4A978786E0A4E4D0D69EE20BB6AB5B0CB8C976E3FA1E6BD403497A9761699851F63B9C646E93F7117611204C506398016DF558A009" id="37" name="矩形 36"/>
          <p:cNvSpPr/>
          <p:nvPr/>
        </p:nvSpPr>
        <p:spPr>
          <a:xfrm>
            <a:off x="6871928" y="5465438"/>
            <a:ext cx="435429" cy="435429"/>
          </a:xfrm>
          <a:prstGeom prst="rect">
            <a:avLst/>
          </a:prstGeom>
          <a:ln>
            <a:noFill/>
          </a:ln>
          <a:effectLst>
            <a:outerShdw algn="tl" blurRad="50800" dir="2700000" dist="381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descr="e7d195523061f1c003d7160bb3852330e69e1b47c664ea0314E9593E18313AD830F940F1AC53C40C0B8B3D93D4DFF44B590F8D4A945ADE53F5D61968231FCAE157B0D7022AA0681C03E9FB4B1E3862D089C57A4A978786E0A4E4D0D69EE20BB6AB5B0CB8C976E3FA1E6BD403497A9761699851F63B9C646E93F7117611204C506398016DF558A009" id="38" name="矩形 37"/>
          <p:cNvSpPr/>
          <p:nvPr/>
        </p:nvSpPr>
        <p:spPr>
          <a:xfrm>
            <a:off x="7468545" y="5676362"/>
            <a:ext cx="2152850" cy="259080"/>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zh-CN" lang="en-US" sz="1100">
                <a:solidFill>
                  <a:schemeClr val="tx1">
                    <a:lumMod val="75000"/>
                    <a:lumOff val="25000"/>
                  </a:schemeClr>
                </a:solidFill>
                <a:ea typeface="+mj-ea"/>
                <a:cs charset="0" panose="020b0402040204020203" pitchFamily="34" typeface="Segoe UI Semilight"/>
              </a:rPr>
              <a:t>DIAM NONUMMY NIBH EUISMOD</a:t>
            </a:r>
          </a:p>
        </p:txBody>
      </p:sp>
      <p:sp>
        <p:nvSpPr>
          <p:cNvPr descr="e7d195523061f1c003d7160bb3852330e69e1b47c664ea0314E9593E18313AD830F940F1AC53C40C0B8B3D93D4DFF44B590F8D4A945ADE53F5D61968231FCAE157B0D7022AA0681C03E9FB4B1E3862D089C57A4A978786E0A4E4D0D69EE20BB6AB5B0CB8C976E3FA1E6BD403497A9761699851F63B9C646E93F7117611204C506398016DF558A009" id="39" name="文本框 32"/>
          <p:cNvSpPr txBox="1"/>
          <p:nvPr/>
        </p:nvSpPr>
        <p:spPr>
          <a:xfrm>
            <a:off x="7468546" y="5393236"/>
            <a:ext cx="2476557" cy="365760"/>
          </a:xfrm>
          <a:prstGeom prst="rect">
            <a:avLst/>
          </a:prstGeom>
          <a:noFill/>
        </p:spPr>
        <p:txBody>
          <a:bodyPr rtlCol="0"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zh-CN" b="1" lang="en-US">
                <a:solidFill>
                  <a:schemeClr val="tx1">
                    <a:lumMod val="75000"/>
                    <a:lumOff val="25000"/>
                  </a:schemeClr>
                </a:solidFill>
              </a:rPr>
              <a:t>BUSINESS POWERPOINT</a:t>
            </a:r>
          </a:p>
        </p:txBody>
      </p:sp>
      <p:sp>
        <p:nvSpPr>
          <p:cNvPr descr="e7d195523061f1c003d7160bb3852330e69e1b47c664ea0314E9593E18313AD830F940F1AC53C40C0B8B3D93D4DFF44B590F8D4A945ADE53F5D61968231FCAE157B0D7022AA0681C03E9FB4B1E3862D089C57A4A978786E0A4E4D0D69EE20BB6AB5B0CB8C976E3FA1E6BD403497A9761699851F63B9C646E93F7117611204C506398016DF558A009" id="40" name="文本框 33"/>
          <p:cNvSpPr txBox="1"/>
          <p:nvPr/>
        </p:nvSpPr>
        <p:spPr>
          <a:xfrm>
            <a:off x="6900556" y="5512341"/>
            <a:ext cx="389255" cy="335280"/>
          </a:xfrm>
          <a:prstGeom prst="rect">
            <a:avLst/>
          </a:prstGeom>
          <a:noFill/>
        </p:spPr>
        <p:txBody>
          <a:bodyPr rtlCol="0"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zh-CN" lang="en-US" sz="1600">
                <a:solidFill>
                  <a:schemeClr val="tx1">
                    <a:lumMod val="75000"/>
                    <a:lumOff val="25000"/>
                  </a:schemeClr>
                </a:solidFill>
              </a:rPr>
              <a:t>04</a:t>
            </a:r>
          </a:p>
        </p:txBody>
      </p:sp>
    </p:spTree>
    <p:extLst>
      <p:ext uri="{BB962C8B-B14F-4D97-AF65-F5344CB8AC3E}">
        <p14:creationId val="1321295249"/>
      </p:ext>
    </p:extLst>
  </p:cSld>
  <p:clrMapOvr>
    <a:masterClrMapping/>
  </p:clrMapOvr>
  <mc:AlternateContent>
    <mc:Choice Requires="p14">
      <p:transition p14:dur="700" spd="med">
        <p:fade/>
      </p:transition>
    </mc:Choice>
    <mc:Fallback>
      <p:transition spd="med">
        <p:fade/>
      </p:transition>
    </mc:Fallback>
  </mc:AlternateConten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占位符 2">
            <a:hlinkClick r:id="rId3"/>
          </p:cNvPr>
          <p:cNvPicPr>
            <a:picLocks noChangeAspect="1" noGrp="1"/>
          </p:cNvPicPr>
          <p:nvPr>
            <p:ph idx="10" sz="quarter" type="pic"/>
          </p:nvPr>
        </p:nvPicPr>
        <p:blipFill>
          <a:blip r:embed="rId2">
            <a:extLst>
              <a:ext uri="{28A0092B-C50C-407E-A947-70E740481C1C}">
                <a14:useLocalDpi val="0"/>
              </a:ext>
            </a:extLst>
          </a:blip>
          <a:srcRect b="-163" l="182" r="-182" t="15881"/>
          <a:stretch>
            <a:fillRect/>
          </a:stretch>
        </p:blipFill>
        <p:spPr/>
      </p:pic>
      <p:sp>
        <p:nvSpPr>
          <p:cNvPr id="26" name="任意多边形: 形状 25"/>
          <p:cNvSpPr/>
          <p:nvPr/>
        </p:nvSpPr>
        <p:spPr>
          <a:xfrm>
            <a:off x="738816" y="0"/>
            <a:ext cx="10713270" cy="6857999"/>
          </a:xfrm>
          <a:custGeom>
            <a:gdLst>
              <a:gd fmla="*/ 3959468 w 10713270" name="connsiteX0"/>
              <a:gd fmla="*/ 0 h 6857999" name="connsiteY0"/>
              <a:gd fmla="*/ 10713270 w 10713270" name="connsiteX1"/>
              <a:gd fmla="*/ 0 h 6857999" name="connsiteY1"/>
              <a:gd fmla="*/ 6753803 w 10713270" name="connsiteX2"/>
              <a:gd fmla="*/ 6857999 h 6857999" name="connsiteY2"/>
              <a:gd fmla="*/ 0 w 10713270" name="connsiteX3"/>
              <a:gd fmla="*/ 6857999 h 6857999" name="connsiteY3"/>
            </a:gdLst>
            <a:cxnLst>
              <a:cxn ang="0">
                <a:pos x="connsiteX0" y="connsiteY0"/>
              </a:cxn>
              <a:cxn ang="0">
                <a:pos x="connsiteX1" y="connsiteY1"/>
              </a:cxn>
              <a:cxn ang="0">
                <a:pos x="connsiteX2" y="connsiteY2"/>
              </a:cxn>
              <a:cxn ang="0">
                <a:pos x="connsiteX3" y="connsiteY3"/>
              </a:cxn>
            </a:cxnLst>
            <a:rect b="b" l="l" r="r" t="t"/>
            <a:pathLst>
              <a:path h="6857999" w="10713270">
                <a:moveTo>
                  <a:pt x="3959468" y="0"/>
                </a:moveTo>
                <a:lnTo>
                  <a:pt x="10713270" y="0"/>
                </a:lnTo>
                <a:lnTo>
                  <a:pt x="6753803" y="6857999"/>
                </a:lnTo>
                <a:lnTo>
                  <a:pt x="0" y="6857999"/>
                </a:lnTo>
                <a:close/>
              </a:path>
            </a:pathLst>
          </a:cu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descr="e7d195523061f1c003d7160bb3852330e69e1b47c664ea0314E9593E18313AD830F940F1AC53C40C0B8B3D93D4DFF44B590F8D4A945ADE53F5D61968231FCAE157B0D7022AA0681C03E9FB4B1E3862D0A3A48B48435AD1FF760A053FF61E6D9D17F1F54872D78099AD51D8979DA11024D4C3A47BA26F52D2860A72C1B9730BC0A0F5CC1CF93F7AB0" id="11" name="文本框 10"/>
          <p:cNvSpPr txBox="1"/>
          <p:nvPr/>
        </p:nvSpPr>
        <p:spPr>
          <a:xfrm>
            <a:off x="3591469" y="3246265"/>
            <a:ext cx="4969193" cy="1005840"/>
          </a:xfrm>
          <a:prstGeom prst="rect">
            <a:avLst/>
          </a:prstGeom>
          <a:noFill/>
          <a:effectLst>
            <a:outerShdw algn="tl" blurRad="50800" dir="2700000" dist="38100" rotWithShape="0">
              <a:prstClr val="black">
                <a:alpha val="20000"/>
              </a:prstClr>
            </a:outerShdw>
          </a:effectLst>
        </p:spPr>
        <p:txBody>
          <a:bodyPr rtlCol="0"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zh-CN" b="1" lang="en-US" sz="6000">
                <a:solidFill>
                  <a:schemeClr val="accent1"/>
                </a:solidFill>
                <a:latin typeface="+mj-ea"/>
                <a:ea typeface="+mj-ea"/>
              </a:rPr>
              <a:t>THANK YOU</a:t>
            </a:r>
          </a:p>
        </p:txBody>
      </p:sp>
      <p:sp>
        <p:nvSpPr>
          <p:cNvPr descr="e7d195523061f1c003d7160bb3852330e69e1b47c664ea0314E9593E18313AD830F940F1AC53C40C0B8B3D93D4DFF44B590F8D4A945ADE53F5D61968231FCAE157B0D7022AA0681C03E9FB4B1E3862D0A3A48B48435AD1FF760A053FF61E6D9D17F1F54872D78099AD51D8979DA11024D4C3A47BA26F52D2860A72C1B9730BC0A0F5CC1CF93F7AB0" id="12" name="矩形 11"/>
          <p:cNvSpPr/>
          <p:nvPr/>
        </p:nvSpPr>
        <p:spPr>
          <a:xfrm>
            <a:off x="3671513" y="4165343"/>
            <a:ext cx="4837370" cy="396240"/>
          </a:xfrm>
          <a:prstGeom prst="rect">
            <a:avLst/>
          </a:prstGeom>
          <a:effectLst>
            <a:outerShdw algn="tl" blurRad="50800" dir="2700000" dist="38100" rotWithShape="0">
              <a:prstClr val="black">
                <a:alpha val="20000"/>
              </a:prstClr>
            </a:outerShdw>
          </a:effectLst>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z="2000">
                <a:solidFill>
                  <a:schemeClr val="accent1"/>
                </a:solidFill>
              </a:rPr>
              <a:t>每一次的发奋努力，必会有加倍的赏赐。</a:t>
            </a:r>
          </a:p>
        </p:txBody>
      </p:sp>
      <p:grpSp>
        <p:nvGrpSpPr>
          <p:cNvPr id="48" name="组合 47"/>
          <p:cNvGrpSpPr/>
          <p:nvPr/>
        </p:nvGrpSpPr>
        <p:grpSpPr>
          <a:xfrm>
            <a:off x="8556171" y="2052199"/>
            <a:ext cx="3635829" cy="4805800"/>
            <a:chOff x="8556171" y="2052199"/>
            <a:chExt cx="3635829" cy="4805800"/>
          </a:xfrm>
        </p:grpSpPr>
        <p:sp>
          <p:nvSpPr>
            <p:cNvPr id="44" name="等腰三角形 43"/>
            <p:cNvSpPr/>
            <p:nvPr/>
          </p:nvSpPr>
          <p:spPr>
            <a:xfrm>
              <a:off x="8556171" y="3723664"/>
              <a:ext cx="3635829" cy="3134335"/>
            </a:xfrm>
            <a:prstGeom prst="triangle">
              <a:avLst/>
            </a:prstGeom>
            <a:no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7" name="任意多边形: 形状 46"/>
            <p:cNvSpPr/>
            <p:nvPr/>
          </p:nvSpPr>
          <p:spPr>
            <a:xfrm>
              <a:off x="9959244" y="2052199"/>
              <a:ext cx="2232756" cy="3134335"/>
            </a:xfrm>
            <a:custGeom>
              <a:gdLst>
                <a:gd fmla="*/ 1817915 w 2232756" name="connsiteX0"/>
                <a:gd fmla="*/ 0 h 3134335" name="connsiteY0"/>
                <a:gd fmla="*/ 2232756 w 2232756" name="connsiteX1"/>
                <a:gd fmla="*/ 715243 h 3134335" name="connsiteY1"/>
                <a:gd fmla="*/ 2232756 w 2232756" name="connsiteX2"/>
                <a:gd fmla="*/ 3134335 h 3134335" name="connsiteY2"/>
                <a:gd fmla="*/ 0 w 2232756" name="connsiteX3"/>
                <a:gd fmla="*/ 3134335 h 3134335" name="connsiteY3"/>
              </a:gdLst>
              <a:cxnLst>
                <a:cxn ang="0">
                  <a:pos x="connsiteX0" y="connsiteY0"/>
                </a:cxn>
                <a:cxn ang="0">
                  <a:pos x="connsiteX1" y="connsiteY1"/>
                </a:cxn>
                <a:cxn ang="0">
                  <a:pos x="connsiteX2" y="connsiteY2"/>
                </a:cxn>
                <a:cxn ang="0">
                  <a:pos x="connsiteX3" y="connsiteY3"/>
                </a:cxn>
              </a:cxnLst>
              <a:rect b="b" l="l" r="r" t="t"/>
              <a:pathLst>
                <a:path h="3134335" w="2232756">
                  <a:moveTo>
                    <a:pt x="1817915" y="0"/>
                  </a:moveTo>
                  <a:lnTo>
                    <a:pt x="2232756" y="715243"/>
                  </a:lnTo>
                  <a:lnTo>
                    <a:pt x="2232756" y="3134335"/>
                  </a:lnTo>
                  <a:lnTo>
                    <a:pt x="0" y="3134335"/>
                  </a:lnTo>
                  <a:close/>
                </a:path>
              </a:pathLst>
            </a:custGeom>
            <a:no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49" name="组合 48"/>
          <p:cNvGrpSpPr/>
          <p:nvPr/>
        </p:nvGrpSpPr>
        <p:grpSpPr>
          <a:xfrm rot="10800000">
            <a:off x="-1097" y="0"/>
            <a:ext cx="3635829" cy="4805800"/>
            <a:chOff x="8556171" y="2052199"/>
            <a:chExt cx="3635829" cy="4805800"/>
          </a:xfrm>
        </p:grpSpPr>
        <p:sp>
          <p:nvSpPr>
            <p:cNvPr id="50" name="等腰三角形 49"/>
            <p:cNvSpPr/>
            <p:nvPr/>
          </p:nvSpPr>
          <p:spPr>
            <a:xfrm>
              <a:off x="8556171" y="3723664"/>
              <a:ext cx="3635829" cy="3134335"/>
            </a:xfrm>
            <a:prstGeom prst="triangle">
              <a:avLst/>
            </a:prstGeom>
            <a:no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1" name="任意多边形: 形状 50"/>
            <p:cNvSpPr/>
            <p:nvPr/>
          </p:nvSpPr>
          <p:spPr>
            <a:xfrm>
              <a:off x="9959244" y="2052199"/>
              <a:ext cx="2232756" cy="3134335"/>
            </a:xfrm>
            <a:custGeom>
              <a:gdLst>
                <a:gd fmla="*/ 1817915 w 2232756" name="connsiteX0"/>
                <a:gd fmla="*/ 0 h 3134335" name="connsiteY0"/>
                <a:gd fmla="*/ 2232756 w 2232756" name="connsiteX1"/>
                <a:gd fmla="*/ 715243 h 3134335" name="connsiteY1"/>
                <a:gd fmla="*/ 2232756 w 2232756" name="connsiteX2"/>
                <a:gd fmla="*/ 3134335 h 3134335" name="connsiteY2"/>
                <a:gd fmla="*/ 0 w 2232756" name="connsiteX3"/>
                <a:gd fmla="*/ 3134335 h 3134335" name="connsiteY3"/>
              </a:gdLst>
              <a:cxnLst>
                <a:cxn ang="0">
                  <a:pos x="connsiteX0" y="connsiteY0"/>
                </a:cxn>
                <a:cxn ang="0">
                  <a:pos x="connsiteX1" y="connsiteY1"/>
                </a:cxn>
                <a:cxn ang="0">
                  <a:pos x="connsiteX2" y="connsiteY2"/>
                </a:cxn>
                <a:cxn ang="0">
                  <a:pos x="connsiteX3" y="connsiteY3"/>
                </a:cxn>
              </a:cxnLst>
              <a:rect b="b" l="l" r="r" t="t"/>
              <a:pathLst>
                <a:path h="3134335" w="2232756">
                  <a:moveTo>
                    <a:pt x="1817915" y="0"/>
                  </a:moveTo>
                  <a:lnTo>
                    <a:pt x="2232756" y="715243"/>
                  </a:lnTo>
                  <a:lnTo>
                    <a:pt x="2232756" y="3134335"/>
                  </a:lnTo>
                  <a:lnTo>
                    <a:pt x="0" y="3134335"/>
                  </a:lnTo>
                  <a:close/>
                </a:path>
              </a:pathLst>
            </a:custGeom>
            <a:no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descr="e7d195523061f1c003d7160bb3852330e69e1b47c664ea0314E9593E18313AD830F940F1AC53C40C0B8B3D93D4DFF44B590F8D4A945ADE53F5D61968231FCAE157B0D7022AA0681C03E9FB4B1E3862D0A3A48B48435AD1FF760A053FF61E6D9D17F1F54872D78099AD51D8979DA11024D4C3A47BA26F52D2860A72C1B9730BC0A0F5CC1CF93F7AB0" id="22" name="组合 21"/>
          <p:cNvGrpSpPr/>
          <p:nvPr/>
        </p:nvGrpSpPr>
        <p:grpSpPr>
          <a:xfrm>
            <a:off x="5461852" y="2052199"/>
            <a:ext cx="1268296" cy="932895"/>
            <a:chOff x="2571905" y="2989321"/>
            <a:chExt cx="1268296" cy="932895"/>
          </a:xfrm>
        </p:grpSpPr>
        <p:sp>
          <p:nvSpPr>
            <p:cNvPr descr="e7d195523061f1c003d7160bb3852330e69e1b47c664ea0314E9593E18313AD830F940F1AC53C40C0B8B3D93D4DFF44B590F8D4A945ADE53F5D61968231FCAE157B0D7022AA0681C03E9FB4B1E3862D09FEDFFECF50D0F57A4E370AFB622D14C6970E693C61FE7AE4EC1ADAA553B416678A5776A921EF8A3403148F0B41AEFD7FB09BA76BA681DF8" id="23" name="文本框 47"/>
            <p:cNvSpPr txBox="1"/>
            <p:nvPr/>
          </p:nvSpPr>
          <p:spPr>
            <a:xfrm>
              <a:off x="2571905" y="3055680"/>
              <a:ext cx="1256030" cy="640080"/>
            </a:xfrm>
            <a:prstGeom prst="rect">
              <a:avLst/>
            </a:prstGeom>
            <a:noFill/>
            <a:ln>
              <a:noFill/>
            </a:ln>
            <a:effectLst>
              <a:outerShdw algn="tl" blurRad="50800" dir="2700000" dist="38100" rotWithShape="0">
                <a:prstClr val="black">
                  <a:alpha val="20000"/>
                </a:prstClr>
              </a:outerShdw>
            </a:effectLst>
          </p:spPr>
          <p:txBody>
            <a:bodyPr rtlCol="0"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zh-CN" lang="en-US" sz="3600">
                  <a:solidFill>
                    <a:schemeClr val="accent1"/>
                  </a:solidFill>
                  <a:latin typeface="+mj-ea"/>
                  <a:ea typeface="+mj-ea"/>
                </a:rPr>
                <a:t>2017</a:t>
              </a:r>
            </a:p>
          </p:txBody>
        </p:sp>
        <p:sp>
          <p:nvSpPr>
            <p:cNvPr descr="e7d195523061f1c003d7160bb3852330e69e1b47c664ea0314E9593E18313AD830F940F1AC53C40C0B8B3D93D4DFF44B590F8D4A945ADE53F5D61968231FCAE157B0D7022AA0681C03E9FB4B1E3862D09FEDFFECF50D0F57A4E370AFB622D14C6970E693C61FE7AE4EC1ADAA553B416678A5776A921EF8A3403148F0B41AEFD7FB09BA76BA681DF8" id="24" name="文本框 49"/>
            <p:cNvSpPr txBox="1"/>
            <p:nvPr/>
          </p:nvSpPr>
          <p:spPr>
            <a:xfrm>
              <a:off x="2584227" y="3574879"/>
              <a:ext cx="1213167" cy="274320"/>
            </a:xfrm>
            <a:prstGeom prst="rect">
              <a:avLst/>
            </a:prstGeom>
            <a:noFill/>
            <a:ln>
              <a:noFill/>
            </a:ln>
            <a:effectLst>
              <a:outerShdw algn="tl" blurRad="50800" dir="2700000" dist="38100" rotWithShape="0">
                <a:prstClr val="black">
                  <a:alpha val="20000"/>
                </a:prstClr>
              </a:outerShdw>
            </a:effectLst>
          </p:spPr>
          <p:txBody>
            <a:bodyPr rtlCol="0"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zh-CN" lang="en-US" sz="1200">
                  <a:solidFill>
                    <a:schemeClr val="accent1"/>
                  </a:solidFill>
                  <a:latin typeface="+mj-ea"/>
                  <a:ea typeface="+mj-ea"/>
                </a:rPr>
                <a:t>POWERPOINT</a:t>
              </a:r>
            </a:p>
          </p:txBody>
        </p:sp>
        <p:sp>
          <p:nvSpPr>
            <p:cNvPr descr="e7d195523061f1c003d7160bb3852330e69e1b47c664ea0314E9593E18313AD830F940F1AC53C40C0B8B3D93D4DFF44B590F8D4A945ADE53F5D61968231FCAE157B0D7022AA0681C03E9FB4B1E3862D09FEDFFECF50D0F57A4E370AFB622D14C6970E693C61FE7AE4EC1ADAA553B416678A5776A921EF8A3403148F0B41AEFD7FB09BA76BA681DF8" id="25" name="矩形 24"/>
            <p:cNvSpPr/>
            <p:nvPr/>
          </p:nvSpPr>
          <p:spPr>
            <a:xfrm>
              <a:off x="2592220" y="2989321"/>
              <a:ext cx="1194443" cy="932895"/>
            </a:xfrm>
            <a:prstGeom prst="rect">
              <a:avLst/>
            </a:prstGeom>
            <a:noFill/>
            <a:ln w="38100">
              <a:solidFill>
                <a:schemeClr val="accent1"/>
              </a:solidFill>
            </a:ln>
            <a:effectLst>
              <a:outerShdw algn="tl" blurRad="50800" dir="2700000" dist="381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solidFill>
                  <a:schemeClr val="accent1"/>
                </a:solidFill>
              </a:endParaRPr>
            </a:p>
          </p:txBody>
        </p:sp>
      </p:grpSp>
      <p:grpSp>
        <p:nvGrpSpPr>
          <p:cNvPr id="27" name="组合 26"/>
          <p:cNvGrpSpPr/>
          <p:nvPr/>
        </p:nvGrpSpPr>
        <p:grpSpPr>
          <a:xfrm>
            <a:off x="1967147" y="0"/>
            <a:ext cx="3875904" cy="2133065"/>
            <a:chOff x="5114401" y="0"/>
            <a:chExt cx="3980267" cy="2190500"/>
          </a:xfrm>
        </p:grpSpPr>
        <p:sp>
          <p:nvSpPr>
            <p:cNvPr id="28" name="任意多边形: 形状 27"/>
            <p:cNvSpPr/>
            <p:nvPr/>
          </p:nvSpPr>
          <p:spPr>
            <a:xfrm>
              <a:off x="5114401" y="0"/>
              <a:ext cx="2301731" cy="1842128"/>
            </a:xfrm>
            <a:custGeom>
              <a:gdLst>
                <a:gd fmla="*/ 1063554 w 2301731" name="connsiteX0"/>
                <a:gd fmla="*/ 0 h 1842128" name="connsiteY0"/>
                <a:gd fmla="*/ 2301731 w 2301731" name="connsiteX1"/>
                <a:gd fmla="*/ 0 h 1842128" name="connsiteY1"/>
                <a:gd fmla="*/ 1238178 w 2301731" name="connsiteX2"/>
                <a:gd fmla="*/ 1842128 h 1842128" name="connsiteY2"/>
                <a:gd fmla="*/ 0 w 2301731" name="connsiteX3"/>
                <a:gd fmla="*/ 1842128 h 1842128" name="connsiteY3"/>
              </a:gdLst>
              <a:cxnLst>
                <a:cxn ang="0">
                  <a:pos x="connsiteX0" y="connsiteY0"/>
                </a:cxn>
                <a:cxn ang="0">
                  <a:pos x="connsiteX1" y="connsiteY1"/>
                </a:cxn>
                <a:cxn ang="0">
                  <a:pos x="connsiteX2" y="connsiteY2"/>
                </a:cxn>
                <a:cxn ang="0">
                  <a:pos x="connsiteX3" y="connsiteY3"/>
                </a:cxn>
              </a:cxnLst>
              <a:rect b="b" l="l" r="r" t="t"/>
              <a:pathLst>
                <a:path h="1842128" w="2301731">
                  <a:moveTo>
                    <a:pt x="1063554" y="0"/>
                  </a:moveTo>
                  <a:lnTo>
                    <a:pt x="2301731" y="0"/>
                  </a:lnTo>
                  <a:lnTo>
                    <a:pt x="1238178" y="1842128"/>
                  </a:lnTo>
                  <a:lnTo>
                    <a:pt x="0" y="1842128"/>
                  </a:lnTo>
                  <a:close/>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任意多边形: 形状 29"/>
            <p:cNvSpPr/>
            <p:nvPr/>
          </p:nvSpPr>
          <p:spPr>
            <a:xfrm>
              <a:off x="6247835" y="0"/>
              <a:ext cx="2846833" cy="2190500"/>
            </a:xfrm>
            <a:custGeom>
              <a:gdLst>
                <a:gd fmla="*/ 1264686 w 2846833" name="connsiteX0"/>
                <a:gd fmla="*/ 0 h 2190500" name="connsiteY0"/>
                <a:gd fmla="*/ 2846833 w 2846833" name="connsiteX1"/>
                <a:gd fmla="*/ 0 h 2190500" name="connsiteY1"/>
                <a:gd fmla="*/ 1582147 w 2846833" name="connsiteX2"/>
                <a:gd fmla="*/ 2190500 h 2190500" name="connsiteY2"/>
                <a:gd fmla="*/ 0 w 2846833" name="connsiteX3"/>
                <a:gd fmla="*/ 2190500 h 2190500" name="connsiteY3"/>
              </a:gdLst>
              <a:cxnLst>
                <a:cxn ang="0">
                  <a:pos x="connsiteX0" y="connsiteY0"/>
                </a:cxn>
                <a:cxn ang="0">
                  <a:pos x="connsiteX1" y="connsiteY1"/>
                </a:cxn>
                <a:cxn ang="0">
                  <a:pos x="connsiteX2" y="connsiteY2"/>
                </a:cxn>
                <a:cxn ang="0">
                  <a:pos x="connsiteX3" y="connsiteY3"/>
                </a:cxn>
              </a:cxnLst>
              <a:rect b="b" l="l" r="r" t="t"/>
              <a:pathLst>
                <a:path h="2190500" w="2846833">
                  <a:moveTo>
                    <a:pt x="1264686" y="0"/>
                  </a:moveTo>
                  <a:lnTo>
                    <a:pt x="2846833" y="0"/>
                  </a:lnTo>
                  <a:lnTo>
                    <a:pt x="1582147" y="2190500"/>
                  </a:lnTo>
                  <a:lnTo>
                    <a:pt x="0" y="2190500"/>
                  </a:lnTo>
                  <a:close/>
                </a:path>
              </a:pathLst>
            </a:custGeom>
            <a:solidFill>
              <a:schemeClr val="tx1">
                <a:lumMod val="65000"/>
                <a:lumOff val="3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1" name="组合 30"/>
          <p:cNvGrpSpPr/>
          <p:nvPr/>
        </p:nvGrpSpPr>
        <p:grpSpPr>
          <a:xfrm>
            <a:off x="6676610" y="4905124"/>
            <a:ext cx="3548486" cy="1952875"/>
            <a:chOff x="2903191" y="4667498"/>
            <a:chExt cx="3980267" cy="2190502"/>
          </a:xfrm>
        </p:grpSpPr>
        <p:sp>
          <p:nvSpPr>
            <p:cNvPr id="32" name="任意多边形: 形状 31"/>
            <p:cNvSpPr/>
            <p:nvPr/>
          </p:nvSpPr>
          <p:spPr>
            <a:xfrm flipH="1" flipV="1">
              <a:off x="4581727" y="5015871"/>
              <a:ext cx="2301731" cy="1842129"/>
            </a:xfrm>
            <a:custGeom>
              <a:gdLst>
                <a:gd fmla="*/ 1238178 w 2301731" name="connsiteX0"/>
                <a:gd fmla="*/ 1842129 h 1842129" name="connsiteY0"/>
                <a:gd fmla="*/ 0 w 2301731" name="connsiteX1"/>
                <a:gd fmla="*/ 1842129 h 1842129" name="connsiteY1"/>
                <a:gd fmla="*/ 1063554 w 2301731" name="connsiteX2"/>
                <a:gd fmla="*/ 0 h 1842129" name="connsiteY2"/>
                <a:gd fmla="*/ 2301731 w 2301731" name="connsiteX3"/>
                <a:gd fmla="*/ 0 h 1842129" name="connsiteY3"/>
              </a:gdLst>
              <a:cxnLst>
                <a:cxn ang="0">
                  <a:pos x="connsiteX0" y="connsiteY0"/>
                </a:cxn>
                <a:cxn ang="0">
                  <a:pos x="connsiteX1" y="connsiteY1"/>
                </a:cxn>
                <a:cxn ang="0">
                  <a:pos x="connsiteX2" y="connsiteY2"/>
                </a:cxn>
                <a:cxn ang="0">
                  <a:pos x="connsiteX3" y="connsiteY3"/>
                </a:cxn>
              </a:cxnLst>
              <a:rect b="b" l="l" r="r" t="t"/>
              <a:pathLst>
                <a:path h="1842129" w="2301731">
                  <a:moveTo>
                    <a:pt x="1238178" y="1842129"/>
                  </a:moveTo>
                  <a:lnTo>
                    <a:pt x="0" y="1842129"/>
                  </a:lnTo>
                  <a:lnTo>
                    <a:pt x="1063554" y="0"/>
                  </a:lnTo>
                  <a:lnTo>
                    <a:pt x="2301731" y="0"/>
                  </a:lnTo>
                  <a:close/>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任意多边形: 形状 32"/>
            <p:cNvSpPr/>
            <p:nvPr/>
          </p:nvSpPr>
          <p:spPr>
            <a:xfrm flipH="1" flipV="1">
              <a:off x="2903191" y="4667498"/>
              <a:ext cx="2846833" cy="2190501"/>
            </a:xfrm>
            <a:custGeom>
              <a:gdLst>
                <a:gd fmla="*/ 1582147 w 2846833" name="connsiteX0"/>
                <a:gd fmla="*/ 2190501 h 2190501" name="connsiteY0"/>
                <a:gd fmla="*/ 0 w 2846833" name="connsiteX1"/>
                <a:gd fmla="*/ 2190501 h 2190501" name="connsiteY1"/>
                <a:gd fmla="*/ 1264687 w 2846833" name="connsiteX2"/>
                <a:gd fmla="*/ 0 h 2190501" name="connsiteY2"/>
                <a:gd fmla="*/ 2846833 w 2846833" name="connsiteX3"/>
                <a:gd fmla="*/ 0 h 2190501" name="connsiteY3"/>
              </a:gdLst>
              <a:cxnLst>
                <a:cxn ang="0">
                  <a:pos x="connsiteX0" y="connsiteY0"/>
                </a:cxn>
                <a:cxn ang="0">
                  <a:pos x="connsiteX1" y="connsiteY1"/>
                </a:cxn>
                <a:cxn ang="0">
                  <a:pos x="connsiteX2" y="connsiteY2"/>
                </a:cxn>
                <a:cxn ang="0">
                  <a:pos x="connsiteX3" y="connsiteY3"/>
                </a:cxn>
              </a:cxnLst>
              <a:rect b="b" l="l" r="r" t="t"/>
              <a:pathLst>
                <a:path h="2190501" w="2846833">
                  <a:moveTo>
                    <a:pt x="1582147" y="2190501"/>
                  </a:moveTo>
                  <a:lnTo>
                    <a:pt x="0" y="2190501"/>
                  </a:lnTo>
                  <a:lnTo>
                    <a:pt x="1264687" y="0"/>
                  </a:lnTo>
                  <a:lnTo>
                    <a:pt x="2846833" y="0"/>
                  </a:lnTo>
                  <a:close/>
                </a:path>
              </a:pathLst>
            </a:custGeom>
            <a:solidFill>
              <a:schemeClr val="tx1">
                <a:lumMod val="65000"/>
                <a:lumOff val="3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4106193277"/>
      </p:ext>
    </p:extLst>
  </p:cSld>
  <p:clrMapOvr>
    <a:masterClrMapping/>
  </p:clrMapOvr>
  <mc:AlternateContent>
    <mc:Choice Requires="p14">
      <p:transition p14:dur="700" spd="med">
        <p:fade/>
      </p:transition>
    </mc:Choice>
    <mc:Fallback>
      <p:transition spd="med">
        <p:fade/>
      </p:transition>
    </mc:Fallback>
  </mc:AlternateConten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8" name="任意多边形: 形状 27"/>
          <p:cNvSpPr/>
          <p:nvPr/>
        </p:nvSpPr>
        <p:spPr>
          <a:xfrm>
            <a:off x="6874896" y="2580807"/>
            <a:ext cx="719528" cy="0"/>
          </a:xfrm>
          <a:custGeom>
            <a:gdLst>
              <a:gd fmla="*/ 0 w 719528" name="connsiteX0"/>
              <a:gd fmla="*/ 0 h 0" name="connsiteY0"/>
              <a:gd fmla="*/ 719528 w 719528" name="connsiteX1"/>
              <a:gd fmla="*/ 0 h 0" name="connsiteY1"/>
            </a:gdLst>
            <a:cxnLst>
              <a:cxn ang="0">
                <a:pos x="connsiteX0" y="connsiteY0"/>
              </a:cxn>
              <a:cxn ang="0">
                <a:pos x="connsiteX1" y="connsiteY1"/>
              </a:cxn>
            </a:cxnLst>
            <a:rect b="b" l="l" r="r" t="t"/>
            <a:pathLst>
              <a:path w="719528">
                <a:moveTo>
                  <a:pt x="0" y="0"/>
                </a:moveTo>
                <a:lnTo>
                  <a:pt x="719528" y="0"/>
                </a:lnTo>
              </a:path>
            </a:pathLst>
          </a:custGeom>
          <a:noFill/>
          <a:ln>
            <a:solidFill>
              <a:schemeClr val="bg1">
                <a:lumMod val="75000"/>
              </a:schemeClr>
            </a:solidFill>
            <a:tailEnd type="ova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任意多边形: 形状 24"/>
          <p:cNvSpPr/>
          <p:nvPr/>
        </p:nvSpPr>
        <p:spPr>
          <a:xfrm flipH="1">
            <a:off x="3218558" y="3670426"/>
            <a:ext cx="719528" cy="0"/>
          </a:xfrm>
          <a:custGeom>
            <a:gdLst>
              <a:gd fmla="*/ 0 w 719528" name="connsiteX0"/>
              <a:gd fmla="*/ 0 h 0" name="connsiteY0"/>
              <a:gd fmla="*/ 719528 w 719528" name="connsiteX1"/>
              <a:gd fmla="*/ 0 h 0" name="connsiteY1"/>
            </a:gdLst>
            <a:cxnLst>
              <a:cxn ang="0">
                <a:pos x="connsiteX0" y="connsiteY0"/>
              </a:cxn>
              <a:cxn ang="0">
                <a:pos x="connsiteX1" y="connsiteY1"/>
              </a:cxn>
            </a:cxnLst>
            <a:rect b="b" l="l" r="r" t="t"/>
            <a:pathLst>
              <a:path w="719528">
                <a:moveTo>
                  <a:pt x="0" y="0"/>
                </a:moveTo>
                <a:lnTo>
                  <a:pt x="719528" y="0"/>
                </a:lnTo>
              </a:path>
            </a:pathLst>
          </a:custGeom>
          <a:noFill/>
          <a:ln>
            <a:solidFill>
              <a:schemeClr val="bg1">
                <a:lumMod val="75000"/>
              </a:schemeClr>
            </a:solidFill>
            <a:tailEnd type="ova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任意多边形: 形状 21"/>
          <p:cNvSpPr/>
          <p:nvPr/>
        </p:nvSpPr>
        <p:spPr>
          <a:xfrm>
            <a:off x="8259580" y="3837482"/>
            <a:ext cx="719528" cy="0"/>
          </a:xfrm>
          <a:custGeom>
            <a:gdLst>
              <a:gd fmla="*/ 0 w 719528" name="connsiteX0"/>
              <a:gd fmla="*/ 0 h 0" name="connsiteY0"/>
              <a:gd fmla="*/ 719528 w 719528" name="connsiteX1"/>
              <a:gd fmla="*/ 0 h 0" name="connsiteY1"/>
            </a:gdLst>
            <a:cxnLst>
              <a:cxn ang="0">
                <a:pos x="connsiteX0" y="connsiteY0"/>
              </a:cxn>
              <a:cxn ang="0">
                <a:pos x="connsiteX1" y="connsiteY1"/>
              </a:cxn>
            </a:cxnLst>
            <a:rect b="b" l="l" r="r" t="t"/>
            <a:pathLst>
              <a:path w="719528">
                <a:moveTo>
                  <a:pt x="0" y="0"/>
                </a:moveTo>
                <a:lnTo>
                  <a:pt x="719528" y="0"/>
                </a:lnTo>
              </a:path>
            </a:pathLst>
          </a:custGeom>
          <a:noFill/>
          <a:ln>
            <a:solidFill>
              <a:schemeClr val="bg1">
                <a:lumMod val="75000"/>
              </a:schemeClr>
            </a:solidFill>
            <a:tailEnd type="ova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任意多边形: 形状 16"/>
          <p:cNvSpPr/>
          <p:nvPr/>
        </p:nvSpPr>
        <p:spPr>
          <a:xfrm flipH="1">
            <a:off x="6670623" y="4337891"/>
            <a:ext cx="0" cy="1094282"/>
          </a:xfrm>
          <a:custGeom>
            <a:gdLst>
              <a:gd fmla="*/ 0 w 0" name="connsiteX0"/>
              <a:gd fmla="*/ 0 h 1094282" name="connsiteY0"/>
              <a:gd fmla="*/ 0 w 0" name="connsiteX1"/>
              <a:gd fmla="*/ 1094282 h 1094282" name="connsiteY1"/>
            </a:gdLst>
            <a:cxnLst>
              <a:cxn ang="0">
                <a:pos x="connsiteX0" y="connsiteY0"/>
              </a:cxn>
              <a:cxn ang="0">
                <a:pos x="connsiteX1" y="connsiteY1"/>
              </a:cxn>
            </a:cxnLst>
            <a:rect b="b" l="l" r="r" t="t"/>
            <a:pathLst>
              <a:path h="1094282">
                <a:moveTo>
                  <a:pt x="0" y="0"/>
                </a:moveTo>
                <a:lnTo>
                  <a:pt x="0" y="1094282"/>
                </a:lnTo>
              </a:path>
            </a:pathLst>
          </a:custGeom>
          <a:noFill/>
          <a:ln>
            <a:solidFill>
              <a:schemeClr val="bg1">
                <a:lumMod val="75000"/>
              </a:schemeClr>
            </a:solidFill>
            <a:tailEnd type="ova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任意多边形: 形状 19"/>
          <p:cNvSpPr/>
          <p:nvPr/>
        </p:nvSpPr>
        <p:spPr>
          <a:xfrm flipH="1">
            <a:off x="5454116" y="4625469"/>
            <a:ext cx="0" cy="1094282"/>
          </a:xfrm>
          <a:custGeom>
            <a:gdLst>
              <a:gd fmla="*/ 0 w 0" name="connsiteX0"/>
              <a:gd fmla="*/ 0 h 1094282" name="connsiteY0"/>
              <a:gd fmla="*/ 0 w 0" name="connsiteX1"/>
              <a:gd fmla="*/ 1094282 h 1094282" name="connsiteY1"/>
            </a:gdLst>
            <a:cxnLst>
              <a:cxn ang="0">
                <a:pos x="connsiteX0" y="connsiteY0"/>
              </a:cxn>
              <a:cxn ang="0">
                <a:pos x="connsiteX1" y="connsiteY1"/>
              </a:cxn>
            </a:cxnLst>
            <a:rect b="b" l="l" r="r" t="t"/>
            <a:pathLst>
              <a:path h="1094282">
                <a:moveTo>
                  <a:pt x="0" y="0"/>
                </a:moveTo>
                <a:lnTo>
                  <a:pt x="0" y="1094282"/>
                </a:lnTo>
              </a:path>
            </a:pathLst>
          </a:custGeom>
          <a:noFill/>
          <a:ln>
            <a:solidFill>
              <a:schemeClr val="bg1">
                <a:lumMod val="75000"/>
              </a:schemeClr>
            </a:solidFill>
            <a:tailEnd type="ova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文本框 2"/>
          <p:cNvSpPr txBox="1"/>
          <p:nvPr/>
        </p:nvSpPr>
        <p:spPr>
          <a:xfrm>
            <a:off x="172341" y="362133"/>
            <a:ext cx="4268956" cy="457200"/>
          </a:xfrm>
          <a:prstGeom prst="rect">
            <a:avLst/>
          </a:prstGeom>
          <a:noFill/>
        </p:spPr>
        <p:txBody>
          <a:bodyPr rtlCol="0"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zh-CN" b="1" lang="en-US" sz="2400">
                <a:solidFill>
                  <a:schemeClr val="tx1">
                    <a:lumMod val="75000"/>
                    <a:lumOff val="25000"/>
                  </a:schemeClr>
                </a:solidFill>
                <a:ea typeface="+mj-ea"/>
              </a:rPr>
              <a:t>BUSINESS POWERPOINT DESIGN</a:t>
            </a:r>
          </a:p>
        </p:txBody>
      </p:sp>
      <p:sp>
        <p:nvSpPr>
          <p:cNvPr id="7" name="矩形 6"/>
          <p:cNvSpPr/>
          <p:nvPr/>
        </p:nvSpPr>
        <p:spPr>
          <a:xfrm>
            <a:off x="172341" y="692993"/>
            <a:ext cx="3326763" cy="259080"/>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zh-CN" lang="en-US" sz="1100">
                <a:solidFill>
                  <a:schemeClr val="bg1">
                    <a:lumMod val="65000"/>
                  </a:schemeClr>
                </a:solidFill>
                <a:ea typeface="+mj-ea"/>
                <a:cs charset="0" panose="020b0402040204020203" pitchFamily="34" typeface="Segoe UI Semilight"/>
              </a:rPr>
              <a:t>DIAM NONUMMY NIBH EUISMOD TINCIDUNT LAOREET</a:t>
            </a:r>
          </a:p>
        </p:txBody>
      </p:sp>
      <p:grpSp>
        <p:nvGrpSpPr>
          <p:cNvPr id="15" name="组合 14"/>
          <p:cNvGrpSpPr/>
          <p:nvPr/>
        </p:nvGrpSpPr>
        <p:grpSpPr>
          <a:xfrm rot="18900000">
            <a:off x="4546967" y="2068312"/>
            <a:ext cx="3098066" cy="3362077"/>
            <a:chOff x="3217067" y="1867024"/>
            <a:chExt cx="3505999" cy="3804773"/>
          </a:xfrm>
        </p:grpSpPr>
        <p:sp>
          <p:nvSpPr>
            <p:cNvPr id="10" name="矩形 9"/>
            <p:cNvSpPr/>
            <p:nvPr/>
          </p:nvSpPr>
          <p:spPr>
            <a:xfrm>
              <a:off x="4924953" y="1867024"/>
              <a:ext cx="1621124" cy="16211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10"/>
            <p:cNvSpPr/>
            <p:nvPr/>
          </p:nvSpPr>
          <p:spPr>
            <a:xfrm>
              <a:off x="3217067" y="1896891"/>
              <a:ext cx="916521" cy="9165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11"/>
            <p:cNvSpPr/>
            <p:nvPr/>
          </p:nvSpPr>
          <p:spPr>
            <a:xfrm>
              <a:off x="3683873" y="2825149"/>
              <a:ext cx="1223988" cy="12239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矩形 12"/>
            <p:cNvSpPr/>
            <p:nvPr/>
          </p:nvSpPr>
          <p:spPr>
            <a:xfrm>
              <a:off x="4924953" y="3505240"/>
              <a:ext cx="1232944" cy="12329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矩形 13"/>
            <p:cNvSpPr/>
            <p:nvPr/>
          </p:nvSpPr>
          <p:spPr>
            <a:xfrm>
              <a:off x="5806545" y="4755276"/>
              <a:ext cx="916521" cy="9165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descr="e7d195523061f1c003d7160bb3852330e69e1b47c664ea0314E9593E18313AD830F940F1AC53C40C0B8B3D93D4DFF44B590F8D4A945ADE53F5D61968231FCAE157B0D7022AA0681C03E9FB4B1E3862D0C13C109685D0C1F9D9ACA5E10B258C1727924FC3FC0E61468152E413AFD3EDAA03A1BA0B768D2D39A9D26D6009DD7E2AED15C90B1EA11F84" id="16" name="矩形 15"/>
          <p:cNvSpPr/>
          <p:nvPr/>
        </p:nvSpPr>
        <p:spPr>
          <a:xfrm>
            <a:off x="6879015" y="5129883"/>
            <a:ext cx="2679302" cy="731520"/>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zh-CN" lang="en-US" sz="1400">
                <a:solidFill>
                  <a:schemeClr val="bg1">
                    <a:lumMod val="50000"/>
                  </a:schemeClr>
                </a:solidFill>
                <a:ea typeface="+mj-ea"/>
                <a:cs charset="0" panose="020b0402040204020203" pitchFamily="34" typeface="Segoe UI Semilight"/>
              </a:rPr>
              <a:t>Amet adipiscing elit, sed diam nonummy nibh euismod tincidunt ut laoreet dolore magna </a:t>
            </a:r>
          </a:p>
        </p:txBody>
      </p:sp>
      <p:sp>
        <p:nvSpPr>
          <p:cNvPr id="18" name="文本框 17"/>
          <p:cNvSpPr txBox="1"/>
          <p:nvPr/>
        </p:nvSpPr>
        <p:spPr>
          <a:xfrm>
            <a:off x="6879015" y="4825230"/>
            <a:ext cx="1678875" cy="365760"/>
          </a:xfrm>
          <a:prstGeom prst="rect">
            <a:avLst/>
          </a:prstGeom>
          <a:noFill/>
        </p:spPr>
        <p:txBody>
          <a:bodyPr rtlCol="0" wrap="none">
            <a:spAutoFit/>
          </a:bodyPr>
          <a:lstStyle/>
          <a:p>
            <a:r>
              <a:rPr altLang="zh-CN" lang="en-US">
                <a:solidFill>
                  <a:schemeClr val="tx1">
                    <a:lumMod val="75000"/>
                    <a:lumOff val="25000"/>
                  </a:schemeClr>
                </a:solidFill>
              </a:rPr>
              <a:t>ADD YOUR TEXT</a:t>
            </a:r>
          </a:p>
        </p:txBody>
      </p:sp>
      <p:sp>
        <p:nvSpPr>
          <p:cNvPr descr="e7d195523061f1c003d7160bb3852330e69e1b47c664ea0314E9593E18313AD830F940F1AC53C40C0B8B3D93D4DFF44B590F8D4A945ADE53F5D61968231FCAE157B0D7022AA0681C03E9FB4B1E3862D0C13C109685D0C1F9D9ACA5E10B258C1727924FC3FC0E61468152E413AFD3EDAA03A1BA0B768D2D39A9D26D6009DD7E2AED15C90B1EA11F84" id="19" name="矩形 18"/>
          <p:cNvSpPr/>
          <p:nvPr/>
        </p:nvSpPr>
        <p:spPr>
          <a:xfrm>
            <a:off x="2638420" y="5388563"/>
            <a:ext cx="2679302" cy="731520"/>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r"/>
            <a:r>
              <a:rPr altLang="zh-CN" lang="en-US" sz="1400">
                <a:solidFill>
                  <a:schemeClr val="bg1">
                    <a:lumMod val="50000"/>
                  </a:schemeClr>
                </a:solidFill>
                <a:ea typeface="+mj-ea"/>
                <a:cs charset="0" panose="020b0402040204020203" pitchFamily="34" typeface="Segoe UI Semilight"/>
              </a:rPr>
              <a:t>Amet adipiscing elit, sed diam nonummy nibh euismod tincidunt ut laoreet dolore magna </a:t>
            </a:r>
          </a:p>
        </p:txBody>
      </p:sp>
      <p:sp>
        <p:nvSpPr>
          <p:cNvPr id="21" name="文本框 20"/>
          <p:cNvSpPr txBox="1"/>
          <p:nvPr/>
        </p:nvSpPr>
        <p:spPr>
          <a:xfrm>
            <a:off x="3638846" y="5083909"/>
            <a:ext cx="1678875" cy="365760"/>
          </a:xfrm>
          <a:prstGeom prst="rect">
            <a:avLst/>
          </a:prstGeom>
          <a:noFill/>
        </p:spPr>
        <p:txBody>
          <a:bodyPr rtlCol="0" wrap="none">
            <a:spAutoFit/>
          </a:bodyPr>
          <a:lstStyle/>
          <a:p>
            <a:pPr algn="r"/>
            <a:r>
              <a:rPr altLang="zh-CN" lang="en-US">
                <a:solidFill>
                  <a:schemeClr val="tx1">
                    <a:lumMod val="75000"/>
                    <a:lumOff val="25000"/>
                  </a:schemeClr>
                </a:solidFill>
              </a:rPr>
              <a:t>ADD YOUR TEXT</a:t>
            </a:r>
          </a:p>
        </p:txBody>
      </p:sp>
      <p:sp>
        <p:nvSpPr>
          <p:cNvPr descr="e7d195523061f1c003d7160bb3852330e69e1b47c664ea0314E9593E18313AD830F940F1AC53C40C0B8B3D93D4DFF44B590F8D4A945ADE53F5D61968231FCAE157B0D7022AA0681C03E9FB4B1E3862D0C13C109685D0C1F9D9ACA5E10B258C1727924FC3FC0E61468152E413AFD3EDAA03A1BA0B768D2D39A9D26D6009DD7E2AED15C90B1EA11F84" id="23" name="矩形 22"/>
          <p:cNvSpPr/>
          <p:nvPr/>
        </p:nvSpPr>
        <p:spPr>
          <a:xfrm>
            <a:off x="9108432" y="3670426"/>
            <a:ext cx="2679302" cy="731520"/>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zh-CN" lang="en-US" sz="1400">
                <a:solidFill>
                  <a:schemeClr val="bg1">
                    <a:lumMod val="50000"/>
                  </a:schemeClr>
                </a:solidFill>
                <a:ea typeface="+mj-ea"/>
                <a:cs charset="0" panose="020b0402040204020203" pitchFamily="34" typeface="Segoe UI Semilight"/>
              </a:rPr>
              <a:t>Amet adipiscing elit, sed diam nonummy nibh euismod tincidunt ut laoreet dolore magna </a:t>
            </a:r>
          </a:p>
        </p:txBody>
      </p:sp>
      <p:sp>
        <p:nvSpPr>
          <p:cNvPr id="24" name="文本框 23"/>
          <p:cNvSpPr txBox="1"/>
          <p:nvPr/>
        </p:nvSpPr>
        <p:spPr>
          <a:xfrm>
            <a:off x="9108432" y="3365772"/>
            <a:ext cx="1678875" cy="365760"/>
          </a:xfrm>
          <a:prstGeom prst="rect">
            <a:avLst/>
          </a:prstGeom>
          <a:noFill/>
        </p:spPr>
        <p:txBody>
          <a:bodyPr rtlCol="0" wrap="none">
            <a:spAutoFit/>
          </a:bodyPr>
          <a:lstStyle/>
          <a:p>
            <a:r>
              <a:rPr altLang="zh-CN" lang="en-US">
                <a:solidFill>
                  <a:schemeClr val="tx1">
                    <a:lumMod val="75000"/>
                    <a:lumOff val="25000"/>
                  </a:schemeClr>
                </a:solidFill>
              </a:rPr>
              <a:t>ADD YOUR TEXT</a:t>
            </a:r>
          </a:p>
        </p:txBody>
      </p:sp>
      <p:sp>
        <p:nvSpPr>
          <p:cNvPr descr="e7d195523061f1c003d7160bb3852330e69e1b47c664ea0314E9593E18313AD830F940F1AC53C40C0B8B3D93D4DFF44B590F8D4A945ADE53F5D61968231FCAE157B0D7022AA0681C03E9FB4B1E3862D0C13C109685D0C1F9D9ACA5E10B258C1727924FC3FC0E61468152E413AFD3EDAA03A1BA0B768D2D39A9D26D6009DD7E2AED15C90B1EA11F84" id="26" name="矩形 25"/>
          <p:cNvSpPr/>
          <p:nvPr/>
        </p:nvSpPr>
        <p:spPr>
          <a:xfrm>
            <a:off x="301259" y="3502617"/>
            <a:ext cx="2679302" cy="731520"/>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r"/>
            <a:r>
              <a:rPr altLang="zh-CN" lang="en-US" sz="1400">
                <a:solidFill>
                  <a:schemeClr val="bg1">
                    <a:lumMod val="50000"/>
                  </a:schemeClr>
                </a:solidFill>
                <a:ea typeface="+mj-ea"/>
                <a:cs charset="0" panose="020b0402040204020203" pitchFamily="34" typeface="Segoe UI Semilight"/>
              </a:rPr>
              <a:t>Amet adipiscing elit, sed diam nonummy nibh euismod tincidunt ut laoreet dolore magna </a:t>
            </a:r>
          </a:p>
        </p:txBody>
      </p:sp>
      <p:sp>
        <p:nvSpPr>
          <p:cNvPr id="27" name="文本框 26"/>
          <p:cNvSpPr txBox="1"/>
          <p:nvPr/>
        </p:nvSpPr>
        <p:spPr>
          <a:xfrm>
            <a:off x="1301686" y="3197964"/>
            <a:ext cx="1678875" cy="365760"/>
          </a:xfrm>
          <a:prstGeom prst="rect">
            <a:avLst/>
          </a:prstGeom>
          <a:noFill/>
        </p:spPr>
        <p:txBody>
          <a:bodyPr rtlCol="0" wrap="none">
            <a:spAutoFit/>
          </a:bodyPr>
          <a:lstStyle/>
          <a:p>
            <a:pPr algn="r"/>
            <a:r>
              <a:rPr altLang="zh-CN" lang="en-US">
                <a:solidFill>
                  <a:schemeClr val="tx1">
                    <a:lumMod val="75000"/>
                    <a:lumOff val="25000"/>
                  </a:schemeClr>
                </a:solidFill>
              </a:rPr>
              <a:t>ADD YOUR TEXT</a:t>
            </a:r>
          </a:p>
        </p:txBody>
      </p:sp>
      <p:sp>
        <p:nvSpPr>
          <p:cNvPr descr="e7d195523061f1c003d7160bb3852330e69e1b47c664ea0314E9593E18313AD830F940F1AC53C40C0B8B3D93D4DFF44B590F8D4A945ADE53F5D61968231FCAE157B0D7022AA0681C03E9FB4B1E3862D0C13C109685D0C1F9D9ACA5E10B258C1727924FC3FC0E61468152E413AFD3EDAA03A1BA0B768D2D39A9D26D6009DD7E2AED15C90B1EA11F84" id="29" name="矩形 28"/>
          <p:cNvSpPr/>
          <p:nvPr/>
        </p:nvSpPr>
        <p:spPr>
          <a:xfrm>
            <a:off x="7703910" y="2353880"/>
            <a:ext cx="2679302" cy="731520"/>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zh-CN" lang="en-US" sz="1400">
                <a:solidFill>
                  <a:schemeClr val="bg1">
                    <a:lumMod val="50000"/>
                  </a:schemeClr>
                </a:solidFill>
                <a:ea typeface="+mj-ea"/>
                <a:cs charset="0" panose="020b0402040204020203" pitchFamily="34" typeface="Segoe UI Semilight"/>
              </a:rPr>
              <a:t>Amet adipiscing elit, sed diam nonummy nibh euismod tincidunt ut laoreet dolore magna </a:t>
            </a:r>
          </a:p>
        </p:txBody>
      </p:sp>
      <p:sp>
        <p:nvSpPr>
          <p:cNvPr id="30" name="文本框 29"/>
          <p:cNvSpPr txBox="1"/>
          <p:nvPr/>
        </p:nvSpPr>
        <p:spPr>
          <a:xfrm>
            <a:off x="7703910" y="2049227"/>
            <a:ext cx="1678875" cy="365760"/>
          </a:xfrm>
          <a:prstGeom prst="rect">
            <a:avLst/>
          </a:prstGeom>
          <a:noFill/>
        </p:spPr>
        <p:txBody>
          <a:bodyPr rtlCol="0" wrap="none">
            <a:spAutoFit/>
          </a:bodyPr>
          <a:lstStyle/>
          <a:p>
            <a:r>
              <a:rPr altLang="zh-CN" lang="en-US">
                <a:solidFill>
                  <a:schemeClr val="tx1">
                    <a:lumMod val="75000"/>
                    <a:lumOff val="25000"/>
                  </a:schemeClr>
                </a:solidFill>
              </a:rPr>
              <a:t>ADD YOUR TEXT</a:t>
            </a:r>
          </a:p>
        </p:txBody>
      </p:sp>
      <p:sp>
        <p:nvSpPr>
          <p:cNvPr id="36" name="Freeform 5"/>
          <p:cNvSpPr>
            <a:spLocks noEditPoints="1"/>
          </p:cNvSpPr>
          <p:nvPr/>
        </p:nvSpPr>
        <p:spPr bwMode="auto">
          <a:xfrm>
            <a:off x="5241365" y="3719007"/>
            <a:ext cx="460839" cy="464954"/>
          </a:xfrm>
          <a:custGeom>
            <a:gdLst>
              <a:gd fmla="*/ 68 w 237" name="T0"/>
              <a:gd fmla="*/ 50 h 238" name="T1"/>
              <a:gd fmla="*/ 58 w 237" name="T2"/>
              <a:gd fmla="*/ 59 h 238" name="T3"/>
              <a:gd fmla="*/ 49 w 237" name="T4"/>
              <a:gd fmla="*/ 69 h 238" name="T5"/>
              <a:gd fmla="*/ 43 w 237" name="T6"/>
              <a:gd fmla="*/ 81 h 238" name="T7"/>
              <a:gd fmla="*/ 54 w 237" name="T8"/>
              <a:gd fmla="*/ 86 h 238" name="T9"/>
              <a:gd fmla="*/ 66 w 237" name="T10"/>
              <a:gd fmla="*/ 67 h 238" name="T11"/>
              <a:gd fmla="*/ 75 w 237" name="T12"/>
              <a:gd fmla="*/ 60 h 238" name="T13"/>
              <a:gd fmla="*/ 88 w 237" name="T14"/>
              <a:gd fmla="*/ 47 h 238" name="T15"/>
              <a:gd fmla="*/ 233 w 237" name="T16"/>
              <a:gd fmla="*/ 220 h 238" name="T17"/>
              <a:gd fmla="*/ 190 w 237" name="T18"/>
              <a:gd fmla="*/ 177 h 238" name="T19"/>
              <a:gd fmla="*/ 215 w 237" name="T20"/>
              <a:gd fmla="*/ 108 h 238" name="T21"/>
              <a:gd fmla="*/ 207 w 237" name="T22"/>
              <a:gd fmla="*/ 67 h 238" name="T23"/>
              <a:gd fmla="*/ 183 w 237" name="T24"/>
              <a:gd fmla="*/ 32 h 238" name="T25"/>
              <a:gd fmla="*/ 149 w 237" name="T26"/>
              <a:gd fmla="*/ 9 h 238" name="T27"/>
              <a:gd fmla="*/ 31 w 237" name="T28"/>
              <a:gd fmla="*/ 32 h 238" name="T29"/>
              <a:gd fmla="*/ 0 w 237" name="T30"/>
              <a:gd fmla="*/ 108 h 238" name="T31"/>
              <a:gd fmla="*/ 8 w 237" name="T32"/>
              <a:gd fmla="*/ 149 h 238" name="T33"/>
              <a:gd fmla="*/ 66 w 237" name="T34"/>
              <a:gd fmla="*/ 208 h 238" name="T35"/>
              <a:gd fmla="*/ 66 w 237" name="T36"/>
              <a:gd fmla="*/ 208 h 238" name="T37"/>
              <a:gd fmla="*/ 149 w 237" name="T38"/>
              <a:gd fmla="*/ 208 h 238" name="T39"/>
              <a:gd fmla="*/ 219 w 237" name="T40"/>
              <a:gd fmla="*/ 234 h 238" name="T41"/>
              <a:gd fmla="*/ 233 w 237" name="T42"/>
              <a:gd fmla="*/ 220 h 238" name="T43"/>
              <a:gd fmla="*/ 170 w 237" name="T44"/>
              <a:gd fmla="*/ 170 h 238" name="T45"/>
              <a:gd fmla="*/ 141 w 237" name="T46"/>
              <a:gd fmla="*/ 189 h 238" name="T47"/>
              <a:gd fmla="*/ 74 w 237" name="T48"/>
              <a:gd fmla="*/ 189 h 238" name="T49"/>
              <a:gd fmla="*/ 45 w 237" name="T50"/>
              <a:gd fmla="*/ 170 h 238" name="T51"/>
              <a:gd fmla="*/ 26 w 237" name="T52"/>
              <a:gd fmla="*/ 142 h 238" name="T53"/>
              <a:gd fmla="*/ 19 w 237" name="T54"/>
              <a:gd fmla="*/ 108 h 238" name="T55"/>
              <a:gd fmla="*/ 45 w 237" name="T56"/>
              <a:gd fmla="*/ 46 h 238" name="T57"/>
              <a:gd fmla="*/ 141 w 237" name="T58"/>
              <a:gd fmla="*/ 27 h 238" name="T59"/>
              <a:gd fmla="*/ 170 w 237" name="T60"/>
              <a:gd fmla="*/ 46 h 238" name="T61"/>
              <a:gd fmla="*/ 189 w 237" name="T62"/>
              <a:gd fmla="*/ 75 h 238" name="T63"/>
              <a:gd fmla="*/ 189 w 237" name="T64"/>
              <a:gd fmla="*/ 142 h 238" name="T65"/>
              <a:gd fmla="*/ 171 w 237" name="T66"/>
              <a:gd fmla="*/ 102 h 238" name="T67"/>
              <a:gd fmla="*/ 165 w 237" name="T68"/>
              <a:gd fmla="*/ 108 h 238" name="T69"/>
              <a:gd fmla="*/ 161 w 237" name="T70"/>
              <a:gd fmla="*/ 131 h 238" name="T71"/>
              <a:gd fmla="*/ 130 w 237" name="T72"/>
              <a:gd fmla="*/ 162 h 238" name="T73"/>
              <a:gd fmla="*/ 101 w 237" name="T74"/>
              <a:gd fmla="*/ 172 h 238" name="T75"/>
              <a:gd fmla="*/ 134 w 237" name="T76"/>
              <a:gd fmla="*/ 172 h 238" name="T77"/>
              <a:gd fmla="*/ 172 w 237" name="T78"/>
              <a:gd fmla="*/ 135 h 238" name="T79"/>
              <a:gd fmla="*/ 177 w 237" name="T80"/>
              <a:gd fmla="*/ 108 h 238"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238" w="236">
                <a:moveTo>
                  <a:pt x="80" y="44"/>
                </a:moveTo>
                <a:cubicBezTo>
                  <a:pt x="76" y="46"/>
                  <a:pt x="72" y="48"/>
                  <a:pt x="68" y="50"/>
                </a:cubicBezTo>
                <a:cubicBezTo>
                  <a:pt x="65" y="53"/>
                  <a:pt x="61" y="56"/>
                  <a:pt x="58" y="59"/>
                </a:cubicBezTo>
                <a:cubicBezTo>
                  <a:pt x="58" y="59"/>
                  <a:pt x="58" y="59"/>
                  <a:pt x="58" y="59"/>
                </a:cubicBezTo>
                <a:cubicBezTo>
                  <a:pt x="55" y="62"/>
                  <a:pt x="52" y="66"/>
                  <a:pt x="49" y="69"/>
                </a:cubicBezTo>
                <a:cubicBezTo>
                  <a:pt x="49" y="69"/>
                  <a:pt x="49" y="69"/>
                  <a:pt x="49" y="69"/>
                </a:cubicBezTo>
                <a:cubicBezTo>
                  <a:pt x="49" y="69"/>
                  <a:pt x="49" y="69"/>
                  <a:pt x="49" y="69"/>
                </a:cubicBezTo>
                <a:cubicBezTo>
                  <a:pt x="47" y="73"/>
                  <a:pt x="45" y="77"/>
                  <a:pt x="43" y="81"/>
                </a:cubicBezTo>
                <a:cubicBezTo>
                  <a:pt x="42" y="84"/>
                  <a:pt x="43" y="87"/>
                  <a:pt x="46" y="89"/>
                </a:cubicBezTo>
                <a:cubicBezTo>
                  <a:pt x="49" y="90"/>
                  <a:pt x="53" y="89"/>
                  <a:pt x="54" y="86"/>
                </a:cubicBezTo>
                <a:cubicBezTo>
                  <a:pt x="55" y="82"/>
                  <a:pt x="57" y="79"/>
                  <a:pt x="59" y="76"/>
                </a:cubicBezTo>
                <a:cubicBezTo>
                  <a:pt x="61" y="73"/>
                  <a:pt x="64" y="70"/>
                  <a:pt x="66" y="67"/>
                </a:cubicBezTo>
                <a:cubicBezTo>
                  <a:pt x="66" y="67"/>
                  <a:pt x="66" y="67"/>
                  <a:pt x="66" y="67"/>
                </a:cubicBezTo>
                <a:cubicBezTo>
                  <a:pt x="69" y="65"/>
                  <a:pt x="72" y="62"/>
                  <a:pt x="75" y="60"/>
                </a:cubicBezTo>
                <a:cubicBezTo>
                  <a:pt x="78" y="58"/>
                  <a:pt x="81" y="56"/>
                  <a:pt x="85" y="55"/>
                </a:cubicBezTo>
                <a:cubicBezTo>
                  <a:pt x="88" y="54"/>
                  <a:pt x="89" y="50"/>
                  <a:pt x="88" y="47"/>
                </a:cubicBezTo>
                <a:cubicBezTo>
                  <a:pt x="87" y="44"/>
                  <a:pt x="83" y="43"/>
                  <a:pt x="80" y="44"/>
                </a:cubicBezTo>
                <a:close/>
                <a:moveTo>
                  <a:pt x="233" y="220"/>
                </a:moveTo>
                <a:cubicBezTo>
                  <a:pt x="233" y="220"/>
                  <a:pt x="233" y="220"/>
                  <a:pt x="233" y="220"/>
                </a:cubicBezTo>
                <a:cubicBezTo>
                  <a:pt x="190" y="177"/>
                  <a:pt x="190" y="177"/>
                  <a:pt x="190" y="177"/>
                </a:cubicBezTo>
                <a:cubicBezTo>
                  <a:pt x="197" y="169"/>
                  <a:pt x="203" y="159"/>
                  <a:pt x="207" y="149"/>
                </a:cubicBezTo>
                <a:cubicBezTo>
                  <a:pt x="212" y="137"/>
                  <a:pt x="215" y="123"/>
                  <a:pt x="215" y="108"/>
                </a:cubicBezTo>
                <a:cubicBezTo>
                  <a:pt x="215" y="94"/>
                  <a:pt x="212" y="80"/>
                  <a:pt x="207" y="67"/>
                </a:cubicBezTo>
                <a:cubicBezTo>
                  <a:pt x="207" y="67"/>
                  <a:pt x="207" y="67"/>
                  <a:pt x="207" y="67"/>
                </a:cubicBezTo>
                <a:cubicBezTo>
                  <a:pt x="202" y="54"/>
                  <a:pt x="194" y="42"/>
                  <a:pt x="184" y="32"/>
                </a:cubicBezTo>
                <a:cubicBezTo>
                  <a:pt x="183" y="32"/>
                  <a:pt x="183" y="32"/>
                  <a:pt x="183" y="32"/>
                </a:cubicBezTo>
                <a:cubicBezTo>
                  <a:pt x="174" y="22"/>
                  <a:pt x="162" y="14"/>
                  <a:pt x="149" y="9"/>
                </a:cubicBezTo>
                <a:cubicBezTo>
                  <a:pt x="149" y="9"/>
                  <a:pt x="149" y="9"/>
                  <a:pt x="149" y="9"/>
                </a:cubicBezTo>
                <a:cubicBezTo>
                  <a:pt x="136" y="3"/>
                  <a:pt x="122" y="0"/>
                  <a:pt x="107" y="0"/>
                </a:cubicBezTo>
                <a:cubicBezTo>
                  <a:pt x="78" y="0"/>
                  <a:pt x="51" y="12"/>
                  <a:pt x="31" y="32"/>
                </a:cubicBezTo>
                <a:cubicBezTo>
                  <a:pt x="21" y="42"/>
                  <a:pt x="13" y="54"/>
                  <a:pt x="8" y="67"/>
                </a:cubicBezTo>
                <a:cubicBezTo>
                  <a:pt x="2" y="80"/>
                  <a:pt x="0" y="94"/>
                  <a:pt x="0" y="108"/>
                </a:cubicBezTo>
                <a:cubicBezTo>
                  <a:pt x="0" y="122"/>
                  <a:pt x="2" y="136"/>
                  <a:pt x="8" y="149"/>
                </a:cubicBezTo>
                <a:cubicBezTo>
                  <a:pt x="8" y="149"/>
                  <a:pt x="8" y="149"/>
                  <a:pt x="8" y="149"/>
                </a:cubicBezTo>
                <a:cubicBezTo>
                  <a:pt x="13" y="162"/>
                  <a:pt x="21" y="174"/>
                  <a:pt x="31" y="184"/>
                </a:cubicBezTo>
                <a:cubicBezTo>
                  <a:pt x="41" y="194"/>
                  <a:pt x="53" y="202"/>
                  <a:pt x="66" y="208"/>
                </a:cubicBezTo>
                <a:cubicBezTo>
                  <a:pt x="66" y="208"/>
                  <a:pt x="66" y="208"/>
                  <a:pt x="66" y="208"/>
                </a:cubicBezTo>
                <a:cubicBezTo>
                  <a:pt x="66" y="208"/>
                  <a:pt x="66" y="208"/>
                  <a:pt x="66" y="208"/>
                </a:cubicBezTo>
                <a:cubicBezTo>
                  <a:pt x="79" y="213"/>
                  <a:pt x="93" y="216"/>
                  <a:pt x="107" y="216"/>
                </a:cubicBezTo>
                <a:cubicBezTo>
                  <a:pt x="122" y="216"/>
                  <a:pt x="136" y="213"/>
                  <a:pt x="149" y="208"/>
                </a:cubicBezTo>
                <a:cubicBezTo>
                  <a:pt x="159" y="203"/>
                  <a:pt x="168" y="198"/>
                  <a:pt x="176" y="191"/>
                </a:cubicBezTo>
                <a:cubicBezTo>
                  <a:pt x="219" y="234"/>
                  <a:pt x="219" y="234"/>
                  <a:pt x="219" y="234"/>
                </a:cubicBezTo>
                <a:cubicBezTo>
                  <a:pt x="223" y="238"/>
                  <a:pt x="229" y="237"/>
                  <a:pt x="233" y="234"/>
                </a:cubicBezTo>
                <a:cubicBezTo>
                  <a:pt x="237" y="230"/>
                  <a:pt x="237" y="223"/>
                  <a:pt x="233" y="220"/>
                </a:cubicBezTo>
                <a:close/>
                <a:moveTo>
                  <a:pt x="170" y="170"/>
                </a:moveTo>
                <a:cubicBezTo>
                  <a:pt x="170" y="170"/>
                  <a:pt x="170" y="170"/>
                  <a:pt x="170" y="170"/>
                </a:cubicBezTo>
                <a:cubicBezTo>
                  <a:pt x="169" y="170"/>
                  <a:pt x="169" y="170"/>
                  <a:pt x="169" y="170"/>
                </a:cubicBezTo>
                <a:cubicBezTo>
                  <a:pt x="161" y="178"/>
                  <a:pt x="152" y="185"/>
                  <a:pt x="141" y="189"/>
                </a:cubicBezTo>
                <a:cubicBezTo>
                  <a:pt x="131" y="194"/>
                  <a:pt x="119" y="196"/>
                  <a:pt x="107" y="196"/>
                </a:cubicBezTo>
                <a:cubicBezTo>
                  <a:pt x="95" y="196"/>
                  <a:pt x="84" y="194"/>
                  <a:pt x="74" y="189"/>
                </a:cubicBezTo>
                <a:cubicBezTo>
                  <a:pt x="74" y="189"/>
                  <a:pt x="74" y="189"/>
                  <a:pt x="74" y="189"/>
                </a:cubicBezTo>
                <a:cubicBezTo>
                  <a:pt x="63" y="185"/>
                  <a:pt x="53" y="178"/>
                  <a:pt x="45" y="170"/>
                </a:cubicBezTo>
                <a:cubicBezTo>
                  <a:pt x="45" y="170"/>
                  <a:pt x="45" y="170"/>
                  <a:pt x="45" y="170"/>
                </a:cubicBezTo>
                <a:cubicBezTo>
                  <a:pt x="37" y="162"/>
                  <a:pt x="30" y="152"/>
                  <a:pt x="26" y="142"/>
                </a:cubicBezTo>
                <a:cubicBezTo>
                  <a:pt x="26" y="141"/>
                  <a:pt x="26" y="141"/>
                  <a:pt x="26" y="141"/>
                </a:cubicBezTo>
                <a:cubicBezTo>
                  <a:pt x="22" y="131"/>
                  <a:pt x="19" y="120"/>
                  <a:pt x="19" y="108"/>
                </a:cubicBezTo>
                <a:cubicBezTo>
                  <a:pt x="19" y="96"/>
                  <a:pt x="22" y="85"/>
                  <a:pt x="26" y="74"/>
                </a:cubicBezTo>
                <a:cubicBezTo>
                  <a:pt x="30" y="64"/>
                  <a:pt x="37" y="54"/>
                  <a:pt x="45" y="46"/>
                </a:cubicBezTo>
                <a:cubicBezTo>
                  <a:pt x="61" y="30"/>
                  <a:pt x="83" y="20"/>
                  <a:pt x="107" y="20"/>
                </a:cubicBezTo>
                <a:cubicBezTo>
                  <a:pt x="119" y="20"/>
                  <a:pt x="131" y="22"/>
                  <a:pt x="141" y="27"/>
                </a:cubicBezTo>
                <a:cubicBezTo>
                  <a:pt x="152" y="31"/>
                  <a:pt x="161" y="38"/>
                  <a:pt x="170" y="46"/>
                </a:cubicBezTo>
                <a:cubicBezTo>
                  <a:pt x="170" y="46"/>
                  <a:pt x="170" y="46"/>
                  <a:pt x="170" y="46"/>
                </a:cubicBezTo>
                <a:cubicBezTo>
                  <a:pt x="178" y="54"/>
                  <a:pt x="184" y="64"/>
                  <a:pt x="189" y="74"/>
                </a:cubicBezTo>
                <a:cubicBezTo>
                  <a:pt x="189" y="75"/>
                  <a:pt x="189" y="75"/>
                  <a:pt x="189" y="75"/>
                </a:cubicBezTo>
                <a:cubicBezTo>
                  <a:pt x="193" y="85"/>
                  <a:pt x="195" y="96"/>
                  <a:pt x="195" y="108"/>
                </a:cubicBezTo>
                <a:cubicBezTo>
                  <a:pt x="195" y="120"/>
                  <a:pt x="193" y="131"/>
                  <a:pt x="189" y="142"/>
                </a:cubicBezTo>
                <a:cubicBezTo>
                  <a:pt x="184" y="152"/>
                  <a:pt x="178" y="162"/>
                  <a:pt x="170" y="170"/>
                </a:cubicBezTo>
                <a:close/>
                <a:moveTo>
                  <a:pt x="171" y="102"/>
                </a:moveTo>
                <a:cubicBezTo>
                  <a:pt x="171" y="102"/>
                  <a:pt x="171" y="102"/>
                  <a:pt x="171" y="102"/>
                </a:cubicBezTo>
                <a:cubicBezTo>
                  <a:pt x="168" y="102"/>
                  <a:pt x="165" y="105"/>
                  <a:pt x="165" y="108"/>
                </a:cubicBezTo>
                <a:cubicBezTo>
                  <a:pt x="165" y="116"/>
                  <a:pt x="164" y="123"/>
                  <a:pt x="161" y="130"/>
                </a:cubicBezTo>
                <a:cubicBezTo>
                  <a:pt x="161" y="131"/>
                  <a:pt x="161" y="131"/>
                  <a:pt x="161" y="131"/>
                </a:cubicBezTo>
                <a:cubicBezTo>
                  <a:pt x="158" y="137"/>
                  <a:pt x="154" y="143"/>
                  <a:pt x="148" y="149"/>
                </a:cubicBezTo>
                <a:cubicBezTo>
                  <a:pt x="143" y="154"/>
                  <a:pt x="136" y="159"/>
                  <a:pt x="130" y="162"/>
                </a:cubicBezTo>
                <a:cubicBezTo>
                  <a:pt x="122" y="164"/>
                  <a:pt x="115" y="166"/>
                  <a:pt x="107" y="166"/>
                </a:cubicBezTo>
                <a:cubicBezTo>
                  <a:pt x="104" y="166"/>
                  <a:pt x="101" y="169"/>
                  <a:pt x="101" y="172"/>
                </a:cubicBezTo>
                <a:cubicBezTo>
                  <a:pt x="101" y="175"/>
                  <a:pt x="104" y="178"/>
                  <a:pt x="107" y="178"/>
                </a:cubicBezTo>
                <a:cubicBezTo>
                  <a:pt x="116" y="178"/>
                  <a:pt x="125" y="176"/>
                  <a:pt x="134" y="172"/>
                </a:cubicBezTo>
                <a:cubicBezTo>
                  <a:pt x="142" y="169"/>
                  <a:pt x="150" y="164"/>
                  <a:pt x="157" y="157"/>
                </a:cubicBezTo>
                <a:cubicBezTo>
                  <a:pt x="163" y="151"/>
                  <a:pt x="168" y="143"/>
                  <a:pt x="172" y="135"/>
                </a:cubicBezTo>
                <a:cubicBezTo>
                  <a:pt x="172" y="135"/>
                  <a:pt x="172" y="135"/>
                  <a:pt x="172" y="135"/>
                </a:cubicBezTo>
                <a:cubicBezTo>
                  <a:pt x="175" y="126"/>
                  <a:pt x="177" y="117"/>
                  <a:pt x="177" y="108"/>
                </a:cubicBezTo>
                <a:cubicBezTo>
                  <a:pt x="177" y="105"/>
                  <a:pt x="174" y="102"/>
                  <a:pt x="171" y="102"/>
                </a:cubicBezTo>
                <a:close/>
              </a:path>
            </a:pathLst>
          </a:custGeom>
          <a:solidFill>
            <a:schemeClr val="tx1">
              <a:lumMod val="75000"/>
              <a:lumOff val="2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7" name="Freeform 6"/>
          <p:cNvSpPr>
            <a:spLocks noEditPoints="1"/>
          </p:cNvSpPr>
          <p:nvPr/>
        </p:nvSpPr>
        <p:spPr bwMode="auto">
          <a:xfrm>
            <a:off x="6420659" y="3377017"/>
            <a:ext cx="499928" cy="427922"/>
          </a:xfrm>
          <a:custGeom>
            <a:gdLst>
              <a:gd fmla="*/ 247 w 257" name="T0"/>
              <a:gd fmla="*/ 0 h 219" name="T1"/>
              <a:gd fmla="*/ 10 w 257" name="T2"/>
              <a:gd fmla="*/ 0 h 219" name="T3"/>
              <a:gd fmla="*/ 0 w 257" name="T4"/>
              <a:gd fmla="*/ 10 h 219" name="T5"/>
              <a:gd fmla="*/ 0 w 257" name="T6"/>
              <a:gd fmla="*/ 210 h 219" name="T7"/>
              <a:gd fmla="*/ 10 w 257" name="T8"/>
              <a:gd fmla="*/ 219 h 219" name="T9"/>
              <a:gd fmla="*/ 247 w 257" name="T10"/>
              <a:gd fmla="*/ 219 h 219" name="T11"/>
              <a:gd fmla="*/ 257 w 257" name="T12"/>
              <a:gd fmla="*/ 210 h 219" name="T13"/>
              <a:gd fmla="*/ 257 w 257" name="T14"/>
              <a:gd fmla="*/ 10 h 219" name="T15"/>
              <a:gd fmla="*/ 247 w 257" name="T16"/>
              <a:gd fmla="*/ 0 h 219" name="T17"/>
              <a:gd fmla="*/ 237 w 257" name="T18"/>
              <a:gd fmla="*/ 200 h 219" name="T19"/>
              <a:gd fmla="*/ 237 w 257" name="T20"/>
              <a:gd fmla="*/ 200 h 219" name="T21"/>
              <a:gd fmla="*/ 20 w 257" name="T22"/>
              <a:gd fmla="*/ 200 h 219" name="T23"/>
              <a:gd fmla="*/ 20 w 257" name="T24"/>
              <a:gd fmla="*/ 178 h 219" name="T25"/>
              <a:gd fmla="*/ 71 w 257" name="T26"/>
              <a:gd fmla="*/ 127 h 219" name="T27"/>
              <a:gd fmla="*/ 106 w 257" name="T28"/>
              <a:gd fmla="*/ 162 h 219" name="T29"/>
              <a:gd fmla="*/ 106 w 257" name="T30"/>
              <a:gd fmla="*/ 162 h 219" name="T31"/>
              <a:gd fmla="*/ 106 w 257" name="T32"/>
              <a:gd fmla="*/ 163 h 219" name="T33"/>
              <a:gd fmla="*/ 107 w 257" name="T34"/>
              <a:gd fmla="*/ 163 h 219" name="T35"/>
              <a:gd fmla="*/ 127 w 257" name="T36"/>
              <a:gd fmla="*/ 183 h 219" name="T37"/>
              <a:gd fmla="*/ 136 w 257" name="T38"/>
              <a:gd fmla="*/ 183 h 219" name="T39"/>
              <a:gd fmla="*/ 136 w 257" name="T40"/>
              <a:gd fmla="*/ 175 h 219" name="T41"/>
              <a:gd fmla="*/ 119 w 257" name="T42"/>
              <a:gd fmla="*/ 158 h 219" name="T43"/>
              <a:gd fmla="*/ 167 w 257" name="T44"/>
              <a:gd fmla="*/ 110 h 219" name="T45"/>
              <a:gd fmla="*/ 237 w 257" name="T46"/>
              <a:gd fmla="*/ 181 h 219" name="T47"/>
              <a:gd fmla="*/ 237 w 257" name="T48"/>
              <a:gd fmla="*/ 200 h 219" name="T49"/>
              <a:gd fmla="*/ 237 w 257" name="T50"/>
              <a:gd fmla="*/ 164 h 219" name="T51"/>
              <a:gd fmla="*/ 237 w 257" name="T52"/>
              <a:gd fmla="*/ 164 h 219" name="T53"/>
              <a:gd fmla="*/ 171 w 257" name="T54"/>
              <a:gd fmla="*/ 98 h 219" name="T55"/>
              <a:gd fmla="*/ 163 w 257" name="T56"/>
              <a:gd fmla="*/ 98 h 219" name="T57"/>
              <a:gd fmla="*/ 110 w 257" name="T58"/>
              <a:gd fmla="*/ 150 h 219" name="T59"/>
              <a:gd fmla="*/ 75 w 257" name="T60"/>
              <a:gd fmla="*/ 114 h 219" name="T61"/>
              <a:gd fmla="*/ 67 w 257" name="T62"/>
              <a:gd fmla="*/ 114 h 219" name="T63"/>
              <a:gd fmla="*/ 20 w 257" name="T64"/>
              <a:gd fmla="*/ 161 h 219" name="T65"/>
              <a:gd fmla="*/ 20 w 257" name="T66"/>
              <a:gd fmla="*/ 20 h 219" name="T67"/>
              <a:gd fmla="*/ 237 w 257" name="T68"/>
              <a:gd fmla="*/ 20 h 219" name="T69"/>
              <a:gd fmla="*/ 237 w 257" name="T70"/>
              <a:gd fmla="*/ 164 h 219" name="T71"/>
              <a:gd fmla="*/ 75 w 257" name="T72"/>
              <a:gd fmla="*/ 99 h 219" name="T73"/>
              <a:gd fmla="*/ 75 w 257" name="T74"/>
              <a:gd fmla="*/ 99 h 219" name="T75"/>
              <a:gd fmla="*/ 109 w 257" name="T76"/>
              <a:gd fmla="*/ 65 h 219" name="T77"/>
              <a:gd fmla="*/ 75 w 257" name="T78"/>
              <a:gd fmla="*/ 30 h 219" name="T79"/>
              <a:gd fmla="*/ 40 w 257" name="T80"/>
              <a:gd fmla="*/ 65 h 219" name="T81"/>
              <a:gd fmla="*/ 75 w 257" name="T82"/>
              <a:gd fmla="*/ 99 h 219" name="T83"/>
              <a:gd fmla="*/ 75 w 257" name="T84"/>
              <a:gd fmla="*/ 42 h 219" name="T85"/>
              <a:gd fmla="*/ 75 w 257" name="T86"/>
              <a:gd fmla="*/ 42 h 219" name="T87"/>
              <a:gd fmla="*/ 97 w 257" name="T88"/>
              <a:gd fmla="*/ 65 h 219" name="T89"/>
              <a:gd fmla="*/ 75 w 257" name="T90"/>
              <a:gd fmla="*/ 87 h 219" name="T91"/>
              <a:gd fmla="*/ 52 w 257" name="T92"/>
              <a:gd fmla="*/ 65 h 219" name="T93"/>
              <a:gd fmla="*/ 75 w 257" name="T94"/>
              <a:gd fmla="*/ 42 h 219"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219" w="257">
                <a:moveTo>
                  <a:pt x="247" y="0"/>
                </a:moveTo>
                <a:cubicBezTo>
                  <a:pt x="10" y="0"/>
                  <a:pt x="10" y="0"/>
                  <a:pt x="10" y="0"/>
                </a:cubicBezTo>
                <a:cubicBezTo>
                  <a:pt x="4" y="0"/>
                  <a:pt x="0" y="4"/>
                  <a:pt x="0" y="10"/>
                </a:cubicBezTo>
                <a:cubicBezTo>
                  <a:pt x="0" y="210"/>
                  <a:pt x="0" y="210"/>
                  <a:pt x="0" y="210"/>
                </a:cubicBezTo>
                <a:cubicBezTo>
                  <a:pt x="0" y="215"/>
                  <a:pt x="4" y="219"/>
                  <a:pt x="10" y="219"/>
                </a:cubicBezTo>
                <a:cubicBezTo>
                  <a:pt x="247" y="219"/>
                  <a:pt x="247" y="219"/>
                  <a:pt x="247" y="219"/>
                </a:cubicBezTo>
                <a:cubicBezTo>
                  <a:pt x="253" y="219"/>
                  <a:pt x="257" y="215"/>
                  <a:pt x="257" y="210"/>
                </a:cubicBezTo>
                <a:cubicBezTo>
                  <a:pt x="257" y="10"/>
                  <a:pt x="257" y="10"/>
                  <a:pt x="257" y="10"/>
                </a:cubicBezTo>
                <a:cubicBezTo>
                  <a:pt x="257" y="4"/>
                  <a:pt x="253" y="0"/>
                  <a:pt x="247" y="0"/>
                </a:cubicBezTo>
                <a:close/>
                <a:moveTo>
                  <a:pt x="237" y="200"/>
                </a:moveTo>
                <a:cubicBezTo>
                  <a:pt x="237" y="200"/>
                  <a:pt x="237" y="200"/>
                  <a:pt x="237" y="200"/>
                </a:cubicBezTo>
                <a:cubicBezTo>
                  <a:pt x="20" y="200"/>
                  <a:pt x="20" y="200"/>
                  <a:pt x="20" y="200"/>
                </a:cubicBezTo>
                <a:cubicBezTo>
                  <a:pt x="20" y="178"/>
                  <a:pt x="20" y="178"/>
                  <a:pt x="20" y="178"/>
                </a:cubicBezTo>
                <a:cubicBezTo>
                  <a:pt x="71" y="127"/>
                  <a:pt x="71" y="127"/>
                  <a:pt x="71" y="127"/>
                </a:cubicBezTo>
                <a:cubicBezTo>
                  <a:pt x="106" y="162"/>
                  <a:pt x="106" y="162"/>
                  <a:pt x="106" y="162"/>
                </a:cubicBezTo>
                <a:cubicBezTo>
                  <a:pt x="106" y="162"/>
                  <a:pt x="106" y="162"/>
                  <a:pt x="106" y="162"/>
                </a:cubicBezTo>
                <a:cubicBezTo>
                  <a:pt x="106" y="163"/>
                  <a:pt x="106" y="163"/>
                  <a:pt x="106" y="163"/>
                </a:cubicBezTo>
                <a:cubicBezTo>
                  <a:pt x="107" y="163"/>
                  <a:pt x="107" y="163"/>
                  <a:pt x="107" y="163"/>
                </a:cubicBezTo>
                <a:cubicBezTo>
                  <a:pt x="127" y="183"/>
                  <a:pt x="127" y="183"/>
                  <a:pt x="127" y="183"/>
                </a:cubicBezTo>
                <a:cubicBezTo>
                  <a:pt x="130" y="186"/>
                  <a:pt x="133" y="186"/>
                  <a:pt x="136" y="183"/>
                </a:cubicBezTo>
                <a:cubicBezTo>
                  <a:pt x="138" y="181"/>
                  <a:pt x="138" y="177"/>
                  <a:pt x="136" y="175"/>
                </a:cubicBezTo>
                <a:cubicBezTo>
                  <a:pt x="119" y="158"/>
                  <a:pt x="119" y="158"/>
                  <a:pt x="119" y="158"/>
                </a:cubicBezTo>
                <a:cubicBezTo>
                  <a:pt x="167" y="110"/>
                  <a:pt x="167" y="110"/>
                  <a:pt x="167" y="110"/>
                </a:cubicBezTo>
                <a:cubicBezTo>
                  <a:pt x="237" y="181"/>
                  <a:pt x="237" y="181"/>
                  <a:pt x="237" y="181"/>
                </a:cubicBezTo>
                <a:cubicBezTo>
                  <a:pt x="237" y="200"/>
                  <a:pt x="237" y="200"/>
                  <a:pt x="237" y="200"/>
                </a:cubicBezTo>
                <a:close/>
                <a:moveTo>
                  <a:pt x="237" y="164"/>
                </a:moveTo>
                <a:cubicBezTo>
                  <a:pt x="237" y="164"/>
                  <a:pt x="237" y="164"/>
                  <a:pt x="237" y="164"/>
                </a:cubicBezTo>
                <a:cubicBezTo>
                  <a:pt x="171" y="98"/>
                  <a:pt x="171" y="98"/>
                  <a:pt x="171" y="98"/>
                </a:cubicBezTo>
                <a:cubicBezTo>
                  <a:pt x="169" y="95"/>
                  <a:pt x="165" y="95"/>
                  <a:pt x="163" y="98"/>
                </a:cubicBezTo>
                <a:cubicBezTo>
                  <a:pt x="110" y="150"/>
                  <a:pt x="110" y="150"/>
                  <a:pt x="110" y="150"/>
                </a:cubicBezTo>
                <a:cubicBezTo>
                  <a:pt x="75" y="114"/>
                  <a:pt x="75" y="114"/>
                  <a:pt x="75" y="114"/>
                </a:cubicBezTo>
                <a:cubicBezTo>
                  <a:pt x="73" y="112"/>
                  <a:pt x="69" y="112"/>
                  <a:pt x="67" y="114"/>
                </a:cubicBezTo>
                <a:cubicBezTo>
                  <a:pt x="20" y="161"/>
                  <a:pt x="20" y="161"/>
                  <a:pt x="20" y="161"/>
                </a:cubicBezTo>
                <a:cubicBezTo>
                  <a:pt x="20" y="20"/>
                  <a:pt x="20" y="20"/>
                  <a:pt x="20" y="20"/>
                </a:cubicBezTo>
                <a:cubicBezTo>
                  <a:pt x="237" y="20"/>
                  <a:pt x="237" y="20"/>
                  <a:pt x="237" y="20"/>
                </a:cubicBezTo>
                <a:cubicBezTo>
                  <a:pt x="237" y="164"/>
                  <a:pt x="237" y="164"/>
                  <a:pt x="237" y="164"/>
                </a:cubicBezTo>
                <a:close/>
                <a:moveTo>
                  <a:pt x="75" y="99"/>
                </a:moveTo>
                <a:cubicBezTo>
                  <a:pt x="75" y="99"/>
                  <a:pt x="75" y="99"/>
                  <a:pt x="75" y="99"/>
                </a:cubicBezTo>
                <a:cubicBezTo>
                  <a:pt x="94" y="99"/>
                  <a:pt x="109" y="84"/>
                  <a:pt x="109" y="65"/>
                </a:cubicBezTo>
                <a:cubicBezTo>
                  <a:pt x="109" y="46"/>
                  <a:pt x="94" y="30"/>
                  <a:pt x="75" y="30"/>
                </a:cubicBezTo>
                <a:cubicBezTo>
                  <a:pt x="56" y="30"/>
                  <a:pt x="40" y="46"/>
                  <a:pt x="40" y="65"/>
                </a:cubicBezTo>
                <a:cubicBezTo>
                  <a:pt x="40" y="84"/>
                  <a:pt x="56" y="99"/>
                  <a:pt x="75" y="99"/>
                </a:cubicBezTo>
                <a:close/>
                <a:moveTo>
                  <a:pt x="75" y="42"/>
                </a:moveTo>
                <a:cubicBezTo>
                  <a:pt x="75" y="42"/>
                  <a:pt x="75" y="42"/>
                  <a:pt x="75" y="42"/>
                </a:cubicBezTo>
                <a:cubicBezTo>
                  <a:pt x="87" y="42"/>
                  <a:pt x="97" y="52"/>
                  <a:pt x="97" y="65"/>
                </a:cubicBezTo>
                <a:cubicBezTo>
                  <a:pt x="97" y="77"/>
                  <a:pt x="87" y="87"/>
                  <a:pt x="75" y="87"/>
                </a:cubicBezTo>
                <a:cubicBezTo>
                  <a:pt x="62" y="87"/>
                  <a:pt x="52" y="77"/>
                  <a:pt x="52" y="65"/>
                </a:cubicBezTo>
                <a:cubicBezTo>
                  <a:pt x="52" y="52"/>
                  <a:pt x="62" y="42"/>
                  <a:pt x="75" y="42"/>
                </a:cubicBezTo>
                <a:close/>
              </a:path>
            </a:pathLst>
          </a:custGeom>
          <a:solidFill>
            <a:schemeClr val="tx1">
              <a:lumMod val="75000"/>
              <a:lumOff val="2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8" name="Freeform 7"/>
          <p:cNvSpPr>
            <a:spLocks noEditPoints="1"/>
          </p:cNvSpPr>
          <p:nvPr/>
        </p:nvSpPr>
        <p:spPr bwMode="auto">
          <a:xfrm>
            <a:off x="5607377" y="2204111"/>
            <a:ext cx="608544" cy="697111"/>
          </a:xfrm>
          <a:custGeom>
            <a:gdLst>
              <a:gd fmla="*/ 55 w 225" name="T0"/>
              <a:gd fmla="*/ 185 h 257" name="T1"/>
              <a:gd fmla="*/ 55 w 225" name="T2"/>
              <a:gd fmla="*/ 197 h 257" name="T3"/>
              <a:gd fmla="*/ 175 w 225" name="T4"/>
              <a:gd fmla="*/ 190 h 257" name="T5"/>
              <a:gd fmla="*/ 222 w 225" name="T6"/>
              <a:gd fmla="*/ 74 h 257" name="T7"/>
              <a:gd fmla="*/ 150 w 225" name="T8"/>
              <a:gd fmla="*/ 3 h 257" name="T9"/>
              <a:gd fmla="*/ 26 w 225" name="T10"/>
              <a:gd fmla="*/ 0 h 257" name="T11"/>
              <a:gd fmla="*/ 0 w 225" name="T12"/>
              <a:gd fmla="*/ 26 h 257" name="T13"/>
              <a:gd fmla="*/ 7 w 225" name="T14"/>
              <a:gd fmla="*/ 249 h 257" name="T15"/>
              <a:gd fmla="*/ 26 w 225" name="T16"/>
              <a:gd fmla="*/ 257 h 257" name="T17"/>
              <a:gd fmla="*/ 217 w 225" name="T18"/>
              <a:gd fmla="*/ 249 h 257" name="T19"/>
              <a:gd fmla="*/ 217 w 225" name="T20"/>
              <a:gd fmla="*/ 249 h 257" name="T21"/>
              <a:gd fmla="*/ 225 w 225" name="T22"/>
              <a:gd fmla="*/ 81 h 257" name="T23"/>
              <a:gd fmla="*/ 149 w 225" name="T24"/>
              <a:gd fmla="*/ 29 h 257" name="T25"/>
              <a:gd fmla="*/ 195 w 225" name="T26"/>
              <a:gd fmla="*/ 75 h 257" name="T27"/>
              <a:gd fmla="*/ 152 w 225" name="T28"/>
              <a:gd fmla="*/ 72 h 257" name="T29"/>
              <a:gd fmla="*/ 149 w 225" name="T30"/>
              <a:gd fmla="*/ 64 h 257" name="T31"/>
              <a:gd fmla="*/ 205 w 225" name="T32"/>
              <a:gd fmla="*/ 230 h 257" name="T33"/>
              <a:gd fmla="*/ 203 w 225" name="T34"/>
              <a:gd fmla="*/ 235 h 257" name="T35"/>
              <a:gd fmla="*/ 198 w 225" name="T36"/>
              <a:gd fmla="*/ 237 h 257" name="T37"/>
              <a:gd fmla="*/ 21 w 225" name="T38"/>
              <a:gd fmla="*/ 235 h 257" name="T39"/>
              <a:gd fmla="*/ 19 w 225" name="T40"/>
              <a:gd fmla="*/ 26 h 257" name="T41"/>
              <a:gd fmla="*/ 26 w 225" name="T42"/>
              <a:gd fmla="*/ 20 h 257" name="T43"/>
              <a:gd fmla="*/ 137 w 225" name="T44"/>
              <a:gd fmla="*/ 64 h 257" name="T45"/>
              <a:gd fmla="*/ 144 w 225" name="T46"/>
              <a:gd fmla="*/ 80 h 257" name="T47"/>
              <a:gd fmla="*/ 205 w 225" name="T48"/>
              <a:gd fmla="*/ 87 h 257" name="T49"/>
              <a:gd fmla="*/ 49 w 225" name="T50"/>
              <a:gd fmla="*/ 107 h 257" name="T51"/>
              <a:gd fmla="*/ 55 w 225" name="T52"/>
              <a:gd fmla="*/ 113 h 257" name="T53"/>
              <a:gd fmla="*/ 175 w 225" name="T54"/>
              <a:gd fmla="*/ 107 h 257" name="T55"/>
              <a:gd fmla="*/ 55 w 225" name="T56"/>
              <a:gd fmla="*/ 101 h 257" name="T57"/>
              <a:gd fmla="*/ 170 w 225" name="T58"/>
              <a:gd fmla="*/ 143 h 257" name="T59"/>
              <a:gd fmla="*/ 55 w 225" name="T60"/>
              <a:gd fmla="*/ 143 h 257" name="T61"/>
              <a:gd fmla="*/ 55 w 225" name="T62"/>
              <a:gd fmla="*/ 155 h 257" name="T63"/>
              <a:gd fmla="*/ 175 w 225" name="T64"/>
              <a:gd fmla="*/ 149 h 257"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257" w="225">
                <a:moveTo>
                  <a:pt x="170" y="185"/>
                </a:moveTo>
                <a:cubicBezTo>
                  <a:pt x="55" y="185"/>
                  <a:pt x="55" y="185"/>
                  <a:pt x="55" y="185"/>
                </a:cubicBezTo>
                <a:cubicBezTo>
                  <a:pt x="51" y="185"/>
                  <a:pt x="49" y="187"/>
                  <a:pt x="49" y="190"/>
                </a:cubicBezTo>
                <a:cubicBezTo>
                  <a:pt x="49" y="194"/>
                  <a:pt x="51" y="197"/>
                  <a:pt x="55" y="197"/>
                </a:cubicBezTo>
                <a:cubicBezTo>
                  <a:pt x="170" y="197"/>
                  <a:pt x="170" y="197"/>
                  <a:pt x="170" y="197"/>
                </a:cubicBezTo>
                <a:cubicBezTo>
                  <a:pt x="173" y="197"/>
                  <a:pt x="175" y="194"/>
                  <a:pt x="175" y="190"/>
                </a:cubicBezTo>
                <a:cubicBezTo>
                  <a:pt x="175" y="187"/>
                  <a:pt x="173" y="185"/>
                  <a:pt x="170" y="185"/>
                </a:cubicBezTo>
                <a:close/>
                <a:moveTo>
                  <a:pt x="222" y="74"/>
                </a:moveTo>
                <a:cubicBezTo>
                  <a:pt x="222" y="74"/>
                  <a:pt x="222" y="74"/>
                  <a:pt x="222" y="74"/>
                </a:cubicBezTo>
                <a:cubicBezTo>
                  <a:pt x="150" y="3"/>
                  <a:pt x="150" y="3"/>
                  <a:pt x="150" y="3"/>
                </a:cubicBezTo>
                <a:cubicBezTo>
                  <a:pt x="148" y="1"/>
                  <a:pt x="146" y="0"/>
                  <a:pt x="143" y="0"/>
                </a:cubicBezTo>
                <a:cubicBezTo>
                  <a:pt x="26" y="0"/>
                  <a:pt x="26" y="0"/>
                  <a:pt x="26" y="0"/>
                </a:cubicBezTo>
                <a:cubicBezTo>
                  <a:pt x="19" y="0"/>
                  <a:pt x="12" y="3"/>
                  <a:pt x="7" y="7"/>
                </a:cubicBezTo>
                <a:cubicBezTo>
                  <a:pt x="2" y="12"/>
                  <a:pt x="0" y="19"/>
                  <a:pt x="0" y="26"/>
                </a:cubicBezTo>
                <a:cubicBezTo>
                  <a:pt x="0" y="230"/>
                  <a:pt x="0" y="230"/>
                  <a:pt x="0" y="230"/>
                </a:cubicBezTo>
                <a:cubicBezTo>
                  <a:pt x="0" y="238"/>
                  <a:pt x="2" y="244"/>
                  <a:pt x="7" y="249"/>
                </a:cubicBezTo>
                <a:cubicBezTo>
                  <a:pt x="7" y="249"/>
                  <a:pt x="7" y="249"/>
                  <a:pt x="7" y="249"/>
                </a:cubicBezTo>
                <a:cubicBezTo>
                  <a:pt x="12" y="254"/>
                  <a:pt x="19" y="257"/>
                  <a:pt x="26" y="257"/>
                </a:cubicBezTo>
                <a:cubicBezTo>
                  <a:pt x="198" y="257"/>
                  <a:pt x="198" y="257"/>
                  <a:pt x="198" y="257"/>
                </a:cubicBezTo>
                <a:cubicBezTo>
                  <a:pt x="205" y="257"/>
                  <a:pt x="212" y="254"/>
                  <a:pt x="217" y="249"/>
                </a:cubicBezTo>
                <a:cubicBezTo>
                  <a:pt x="217" y="249"/>
                  <a:pt x="217" y="249"/>
                  <a:pt x="217" y="249"/>
                </a:cubicBezTo>
                <a:cubicBezTo>
                  <a:pt x="217" y="249"/>
                  <a:pt x="217" y="249"/>
                  <a:pt x="217" y="249"/>
                </a:cubicBezTo>
                <a:cubicBezTo>
                  <a:pt x="222" y="244"/>
                  <a:pt x="225" y="238"/>
                  <a:pt x="225" y="230"/>
                </a:cubicBezTo>
                <a:cubicBezTo>
                  <a:pt x="225" y="81"/>
                  <a:pt x="225" y="81"/>
                  <a:pt x="225" y="81"/>
                </a:cubicBezTo>
                <a:cubicBezTo>
                  <a:pt x="225" y="79"/>
                  <a:pt x="224" y="76"/>
                  <a:pt x="222" y="74"/>
                </a:cubicBezTo>
                <a:close/>
                <a:moveTo>
                  <a:pt x="149" y="29"/>
                </a:moveTo>
                <a:cubicBezTo>
                  <a:pt x="149" y="29"/>
                  <a:pt x="149" y="29"/>
                  <a:pt x="149" y="29"/>
                </a:cubicBezTo>
                <a:cubicBezTo>
                  <a:pt x="195" y="75"/>
                  <a:pt x="195" y="75"/>
                  <a:pt x="195" y="75"/>
                </a:cubicBezTo>
                <a:cubicBezTo>
                  <a:pt x="160" y="75"/>
                  <a:pt x="160" y="75"/>
                  <a:pt x="160" y="75"/>
                </a:cubicBezTo>
                <a:cubicBezTo>
                  <a:pt x="157" y="75"/>
                  <a:pt x="154" y="74"/>
                  <a:pt x="152" y="72"/>
                </a:cubicBezTo>
                <a:cubicBezTo>
                  <a:pt x="152" y="72"/>
                  <a:pt x="152" y="72"/>
                  <a:pt x="152" y="72"/>
                </a:cubicBezTo>
                <a:cubicBezTo>
                  <a:pt x="150" y="70"/>
                  <a:pt x="149" y="67"/>
                  <a:pt x="149" y="64"/>
                </a:cubicBezTo>
                <a:cubicBezTo>
                  <a:pt x="149" y="29"/>
                  <a:pt x="149" y="29"/>
                  <a:pt x="149" y="29"/>
                </a:cubicBezTo>
                <a:close/>
                <a:moveTo>
                  <a:pt x="205" y="230"/>
                </a:moveTo>
                <a:cubicBezTo>
                  <a:pt x="205" y="230"/>
                  <a:pt x="205" y="230"/>
                  <a:pt x="205" y="230"/>
                </a:cubicBezTo>
                <a:cubicBezTo>
                  <a:pt x="205" y="232"/>
                  <a:pt x="204" y="234"/>
                  <a:pt x="203" y="235"/>
                </a:cubicBezTo>
                <a:cubicBezTo>
                  <a:pt x="203" y="235"/>
                  <a:pt x="203" y="235"/>
                  <a:pt x="203" y="235"/>
                </a:cubicBezTo>
                <a:cubicBezTo>
                  <a:pt x="202" y="236"/>
                  <a:pt x="200" y="237"/>
                  <a:pt x="198" y="237"/>
                </a:cubicBezTo>
                <a:cubicBezTo>
                  <a:pt x="26" y="237"/>
                  <a:pt x="26" y="237"/>
                  <a:pt x="26" y="237"/>
                </a:cubicBezTo>
                <a:cubicBezTo>
                  <a:pt x="24" y="237"/>
                  <a:pt x="22" y="236"/>
                  <a:pt x="21" y="235"/>
                </a:cubicBezTo>
                <a:cubicBezTo>
                  <a:pt x="20" y="234"/>
                  <a:pt x="19" y="232"/>
                  <a:pt x="19" y="230"/>
                </a:cubicBezTo>
                <a:cubicBezTo>
                  <a:pt x="19" y="26"/>
                  <a:pt x="19" y="26"/>
                  <a:pt x="19" y="26"/>
                </a:cubicBezTo>
                <a:cubicBezTo>
                  <a:pt x="19" y="24"/>
                  <a:pt x="20" y="23"/>
                  <a:pt x="21" y="21"/>
                </a:cubicBezTo>
                <a:cubicBezTo>
                  <a:pt x="22" y="20"/>
                  <a:pt x="24" y="20"/>
                  <a:pt x="26" y="20"/>
                </a:cubicBezTo>
                <a:cubicBezTo>
                  <a:pt x="137" y="20"/>
                  <a:pt x="137" y="20"/>
                  <a:pt x="137" y="20"/>
                </a:cubicBezTo>
                <a:cubicBezTo>
                  <a:pt x="137" y="64"/>
                  <a:pt x="137" y="64"/>
                  <a:pt x="137" y="64"/>
                </a:cubicBezTo>
                <a:cubicBezTo>
                  <a:pt x="137" y="71"/>
                  <a:pt x="140" y="76"/>
                  <a:pt x="143" y="80"/>
                </a:cubicBezTo>
                <a:cubicBezTo>
                  <a:pt x="144" y="80"/>
                  <a:pt x="144" y="80"/>
                  <a:pt x="144" y="80"/>
                </a:cubicBezTo>
                <a:cubicBezTo>
                  <a:pt x="148" y="84"/>
                  <a:pt x="153" y="87"/>
                  <a:pt x="160" y="87"/>
                </a:cubicBezTo>
                <a:cubicBezTo>
                  <a:pt x="205" y="87"/>
                  <a:pt x="205" y="87"/>
                  <a:pt x="205" y="87"/>
                </a:cubicBezTo>
                <a:cubicBezTo>
                  <a:pt x="205" y="230"/>
                  <a:pt x="205" y="230"/>
                  <a:pt x="205" y="230"/>
                </a:cubicBezTo>
                <a:close/>
                <a:moveTo>
                  <a:pt x="49" y="107"/>
                </a:moveTo>
                <a:cubicBezTo>
                  <a:pt x="49" y="107"/>
                  <a:pt x="49" y="107"/>
                  <a:pt x="49" y="107"/>
                </a:cubicBezTo>
                <a:cubicBezTo>
                  <a:pt x="49" y="110"/>
                  <a:pt x="51" y="113"/>
                  <a:pt x="55" y="113"/>
                </a:cubicBezTo>
                <a:cubicBezTo>
                  <a:pt x="170" y="113"/>
                  <a:pt x="170" y="113"/>
                  <a:pt x="170" y="113"/>
                </a:cubicBezTo>
                <a:cubicBezTo>
                  <a:pt x="173" y="113"/>
                  <a:pt x="175" y="110"/>
                  <a:pt x="175" y="107"/>
                </a:cubicBezTo>
                <a:cubicBezTo>
                  <a:pt x="175" y="104"/>
                  <a:pt x="173" y="101"/>
                  <a:pt x="170" y="101"/>
                </a:cubicBezTo>
                <a:cubicBezTo>
                  <a:pt x="55" y="101"/>
                  <a:pt x="55" y="101"/>
                  <a:pt x="55" y="101"/>
                </a:cubicBezTo>
                <a:cubicBezTo>
                  <a:pt x="51" y="101"/>
                  <a:pt x="49" y="104"/>
                  <a:pt x="49" y="107"/>
                </a:cubicBezTo>
                <a:close/>
                <a:moveTo>
                  <a:pt x="170" y="143"/>
                </a:moveTo>
                <a:cubicBezTo>
                  <a:pt x="170" y="143"/>
                  <a:pt x="170" y="143"/>
                  <a:pt x="170" y="143"/>
                </a:cubicBezTo>
                <a:cubicBezTo>
                  <a:pt x="55" y="143"/>
                  <a:pt x="55" y="143"/>
                  <a:pt x="55" y="143"/>
                </a:cubicBezTo>
                <a:cubicBezTo>
                  <a:pt x="51" y="143"/>
                  <a:pt x="49" y="146"/>
                  <a:pt x="49" y="149"/>
                </a:cubicBezTo>
                <a:cubicBezTo>
                  <a:pt x="49" y="152"/>
                  <a:pt x="51" y="155"/>
                  <a:pt x="55" y="155"/>
                </a:cubicBezTo>
                <a:cubicBezTo>
                  <a:pt x="170" y="155"/>
                  <a:pt x="170" y="155"/>
                  <a:pt x="170" y="155"/>
                </a:cubicBezTo>
                <a:cubicBezTo>
                  <a:pt x="173" y="155"/>
                  <a:pt x="175" y="152"/>
                  <a:pt x="175" y="149"/>
                </a:cubicBezTo>
                <a:cubicBezTo>
                  <a:pt x="175" y="146"/>
                  <a:pt x="173" y="143"/>
                  <a:pt x="170" y="143"/>
                </a:cubicBezTo>
                <a:close/>
              </a:path>
            </a:pathLst>
          </a:custGeom>
          <a:solidFill>
            <a:schemeClr val="tx1">
              <a:lumMod val="75000"/>
              <a:lumOff val="2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9" name="Freeform 8"/>
          <p:cNvSpPr>
            <a:spLocks noEditPoints="1"/>
          </p:cNvSpPr>
          <p:nvPr/>
        </p:nvSpPr>
        <p:spPr bwMode="auto">
          <a:xfrm>
            <a:off x="4224060" y="3502716"/>
            <a:ext cx="348264" cy="335419"/>
          </a:xfrm>
          <a:custGeom>
            <a:gdLst>
              <a:gd fmla="*/ 139 w 258" name="T0"/>
              <a:gd fmla="*/ 8 h 248" name="T1"/>
              <a:gd fmla="*/ 165 w 258" name="T2"/>
              <a:gd fmla="*/ 88 h 248" name="T3"/>
              <a:gd fmla="*/ 248 w 258" name="T4"/>
              <a:gd fmla="*/ 88 h 248" name="T5"/>
              <a:gd fmla="*/ 258 w 258" name="T6"/>
              <a:gd fmla="*/ 97 h 248" name="T7"/>
              <a:gd fmla="*/ 254 w 258" name="T8"/>
              <a:gd fmla="*/ 105 h 248" name="T9"/>
              <a:gd fmla="*/ 254 w 258" name="T10"/>
              <a:gd fmla="*/ 105 h 248" name="T11"/>
              <a:gd fmla="*/ 186 w 258" name="T12"/>
              <a:gd fmla="*/ 154 h 248" name="T13"/>
              <a:gd fmla="*/ 212 w 258" name="T14"/>
              <a:gd fmla="*/ 234 h 248" name="T15"/>
              <a:gd fmla="*/ 206 w 258" name="T16"/>
              <a:gd fmla="*/ 246 h 248" name="T17"/>
              <a:gd fmla="*/ 197 w 258" name="T18"/>
              <a:gd fmla="*/ 245 h 248" name="T19"/>
              <a:gd fmla="*/ 129 w 258" name="T20"/>
              <a:gd fmla="*/ 196 h 248" name="T21"/>
              <a:gd fmla="*/ 62 w 258" name="T22"/>
              <a:gd fmla="*/ 245 h 248" name="T23"/>
              <a:gd fmla="*/ 48 w 258" name="T24"/>
              <a:gd fmla="*/ 243 h 248" name="T25"/>
              <a:gd fmla="*/ 47 w 258" name="T26"/>
              <a:gd fmla="*/ 233 h 248" name="T27"/>
              <a:gd fmla="*/ 73 w 258" name="T28"/>
              <a:gd fmla="*/ 154 h 248" name="T29"/>
              <a:gd fmla="*/ 5 w 258" name="T30"/>
              <a:gd fmla="*/ 105 h 248" name="T31"/>
              <a:gd fmla="*/ 3 w 258" name="T32"/>
              <a:gd fmla="*/ 92 h 248" name="T33"/>
              <a:gd fmla="*/ 11 w 258" name="T34"/>
              <a:gd fmla="*/ 88 h 248" name="T35"/>
              <a:gd fmla="*/ 94 w 258" name="T36"/>
              <a:gd fmla="*/ 88 h 248" name="T37"/>
              <a:gd fmla="*/ 120 w 258" name="T38"/>
              <a:gd fmla="*/ 8 h 248" name="T39"/>
              <a:gd fmla="*/ 132 w 258" name="T40"/>
              <a:gd fmla="*/ 2 h 248" name="T41"/>
              <a:gd fmla="*/ 139 w 258" name="T42"/>
              <a:gd fmla="*/ 8 h 248" name="T43"/>
              <a:gd fmla="*/ 139 w 258" name="T44"/>
              <a:gd fmla="*/ 8 h 248" name="T45"/>
              <a:gd fmla="*/ 148 w 258" name="T46"/>
              <a:gd fmla="*/ 101 h 248" name="T47"/>
              <a:gd fmla="*/ 148 w 258" name="T48"/>
              <a:gd fmla="*/ 101 h 248" name="T49"/>
              <a:gd fmla="*/ 129 w 258" name="T50"/>
              <a:gd fmla="*/ 43 h 248" name="T51"/>
              <a:gd fmla="*/ 111 w 258" name="T52"/>
              <a:gd fmla="*/ 100 h 248" name="T53"/>
              <a:gd fmla="*/ 102 w 258" name="T54"/>
              <a:gd fmla="*/ 107 h 248" name="T55"/>
              <a:gd fmla="*/ 41 w 258" name="T56"/>
              <a:gd fmla="*/ 107 h 248" name="T57"/>
              <a:gd fmla="*/ 90 w 258" name="T58"/>
              <a:gd fmla="*/ 143 h 248" name="T59"/>
              <a:gd fmla="*/ 94 w 258" name="T60"/>
              <a:gd fmla="*/ 154 h 248" name="T61"/>
              <a:gd fmla="*/ 75 w 258" name="T62"/>
              <a:gd fmla="*/ 211 h 248" name="T63"/>
              <a:gd fmla="*/ 123 w 258" name="T64"/>
              <a:gd fmla="*/ 176 h 248" name="T65"/>
              <a:gd fmla="*/ 135 w 258" name="T66"/>
              <a:gd fmla="*/ 175 h 248" name="T67"/>
              <a:gd fmla="*/ 184 w 258" name="T68"/>
              <a:gd fmla="*/ 211 h 248" name="T69"/>
              <a:gd fmla="*/ 165 w 258" name="T70"/>
              <a:gd fmla="*/ 154 h 248" name="T71"/>
              <a:gd fmla="*/ 169 w 258" name="T72"/>
              <a:gd fmla="*/ 143 h 248" name="T73"/>
              <a:gd fmla="*/ 217 w 258" name="T74"/>
              <a:gd fmla="*/ 107 h 248" name="T75"/>
              <a:gd fmla="*/ 158 w 258" name="T76"/>
              <a:gd fmla="*/ 107 h 248" name="T77"/>
              <a:gd fmla="*/ 148 w 258" name="T78"/>
              <a:gd fmla="*/ 101 h 248"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248" w="258">
                <a:moveTo>
                  <a:pt x="139" y="8"/>
                </a:moveTo>
                <a:cubicBezTo>
                  <a:pt x="165" y="88"/>
                  <a:pt x="165" y="88"/>
                  <a:pt x="165" y="88"/>
                </a:cubicBezTo>
                <a:cubicBezTo>
                  <a:pt x="248" y="88"/>
                  <a:pt x="248" y="88"/>
                  <a:pt x="248" y="88"/>
                </a:cubicBezTo>
                <a:cubicBezTo>
                  <a:pt x="254" y="88"/>
                  <a:pt x="258" y="92"/>
                  <a:pt x="258" y="97"/>
                </a:cubicBezTo>
                <a:cubicBezTo>
                  <a:pt x="258" y="101"/>
                  <a:pt x="256" y="104"/>
                  <a:pt x="254" y="105"/>
                </a:cubicBezTo>
                <a:cubicBezTo>
                  <a:pt x="254" y="105"/>
                  <a:pt x="254" y="105"/>
                  <a:pt x="254" y="105"/>
                </a:cubicBezTo>
                <a:cubicBezTo>
                  <a:pt x="186" y="154"/>
                  <a:pt x="186" y="154"/>
                  <a:pt x="186" y="154"/>
                </a:cubicBezTo>
                <a:cubicBezTo>
                  <a:pt x="212" y="234"/>
                  <a:pt x="212" y="234"/>
                  <a:pt x="212" y="234"/>
                </a:cubicBezTo>
                <a:cubicBezTo>
                  <a:pt x="214" y="239"/>
                  <a:pt x="211" y="245"/>
                  <a:pt x="206" y="246"/>
                </a:cubicBezTo>
                <a:cubicBezTo>
                  <a:pt x="203" y="247"/>
                  <a:pt x="199" y="247"/>
                  <a:pt x="197" y="245"/>
                </a:cubicBezTo>
                <a:cubicBezTo>
                  <a:pt x="129" y="196"/>
                  <a:pt x="129" y="196"/>
                  <a:pt x="129" y="196"/>
                </a:cubicBezTo>
                <a:cubicBezTo>
                  <a:pt x="62" y="245"/>
                  <a:pt x="62" y="245"/>
                  <a:pt x="62" y="245"/>
                </a:cubicBezTo>
                <a:cubicBezTo>
                  <a:pt x="57" y="248"/>
                  <a:pt x="51" y="247"/>
                  <a:pt x="48" y="243"/>
                </a:cubicBezTo>
                <a:cubicBezTo>
                  <a:pt x="46" y="240"/>
                  <a:pt x="46" y="236"/>
                  <a:pt x="47" y="233"/>
                </a:cubicBezTo>
                <a:cubicBezTo>
                  <a:pt x="73" y="154"/>
                  <a:pt x="73" y="154"/>
                  <a:pt x="73" y="154"/>
                </a:cubicBezTo>
                <a:cubicBezTo>
                  <a:pt x="5" y="105"/>
                  <a:pt x="5" y="105"/>
                  <a:pt x="5" y="105"/>
                </a:cubicBezTo>
                <a:cubicBezTo>
                  <a:pt x="1" y="102"/>
                  <a:pt x="0" y="96"/>
                  <a:pt x="3" y="92"/>
                </a:cubicBezTo>
                <a:cubicBezTo>
                  <a:pt x="5" y="89"/>
                  <a:pt x="8" y="88"/>
                  <a:pt x="11" y="88"/>
                </a:cubicBezTo>
                <a:cubicBezTo>
                  <a:pt x="94" y="88"/>
                  <a:pt x="94" y="88"/>
                  <a:pt x="94" y="88"/>
                </a:cubicBezTo>
                <a:cubicBezTo>
                  <a:pt x="120" y="8"/>
                  <a:pt x="120" y="8"/>
                  <a:pt x="120" y="8"/>
                </a:cubicBezTo>
                <a:cubicBezTo>
                  <a:pt x="122" y="3"/>
                  <a:pt x="127" y="0"/>
                  <a:pt x="132" y="2"/>
                </a:cubicBezTo>
                <a:cubicBezTo>
                  <a:pt x="136" y="3"/>
                  <a:pt x="138" y="5"/>
                  <a:pt x="139" y="8"/>
                </a:cubicBezTo>
                <a:cubicBezTo>
                  <a:pt x="139" y="8"/>
                  <a:pt x="139" y="8"/>
                  <a:pt x="139" y="8"/>
                </a:cubicBezTo>
                <a:close/>
                <a:moveTo>
                  <a:pt x="148" y="101"/>
                </a:moveTo>
                <a:cubicBezTo>
                  <a:pt x="148" y="101"/>
                  <a:pt x="148" y="101"/>
                  <a:pt x="148" y="101"/>
                </a:cubicBezTo>
                <a:cubicBezTo>
                  <a:pt x="129" y="43"/>
                  <a:pt x="129" y="43"/>
                  <a:pt x="129" y="43"/>
                </a:cubicBezTo>
                <a:cubicBezTo>
                  <a:pt x="111" y="100"/>
                  <a:pt x="111" y="100"/>
                  <a:pt x="111" y="100"/>
                </a:cubicBezTo>
                <a:cubicBezTo>
                  <a:pt x="110" y="104"/>
                  <a:pt x="106" y="107"/>
                  <a:pt x="102" y="107"/>
                </a:cubicBezTo>
                <a:cubicBezTo>
                  <a:pt x="41" y="107"/>
                  <a:pt x="41" y="107"/>
                  <a:pt x="41" y="107"/>
                </a:cubicBezTo>
                <a:cubicBezTo>
                  <a:pt x="90" y="143"/>
                  <a:pt x="90" y="143"/>
                  <a:pt x="90" y="143"/>
                </a:cubicBezTo>
                <a:cubicBezTo>
                  <a:pt x="93" y="145"/>
                  <a:pt x="95" y="149"/>
                  <a:pt x="94" y="154"/>
                </a:cubicBezTo>
                <a:cubicBezTo>
                  <a:pt x="75" y="211"/>
                  <a:pt x="75" y="211"/>
                  <a:pt x="75" y="211"/>
                </a:cubicBezTo>
                <a:cubicBezTo>
                  <a:pt x="123" y="176"/>
                  <a:pt x="123" y="176"/>
                  <a:pt x="123" y="176"/>
                </a:cubicBezTo>
                <a:cubicBezTo>
                  <a:pt x="127" y="173"/>
                  <a:pt x="132" y="173"/>
                  <a:pt x="135" y="175"/>
                </a:cubicBezTo>
                <a:cubicBezTo>
                  <a:pt x="184" y="211"/>
                  <a:pt x="184" y="211"/>
                  <a:pt x="184" y="211"/>
                </a:cubicBezTo>
                <a:cubicBezTo>
                  <a:pt x="165" y="154"/>
                  <a:pt x="165" y="154"/>
                  <a:pt x="165" y="154"/>
                </a:cubicBezTo>
                <a:cubicBezTo>
                  <a:pt x="164" y="150"/>
                  <a:pt x="165" y="145"/>
                  <a:pt x="169" y="143"/>
                </a:cubicBezTo>
                <a:cubicBezTo>
                  <a:pt x="217" y="107"/>
                  <a:pt x="217" y="107"/>
                  <a:pt x="217" y="107"/>
                </a:cubicBezTo>
                <a:cubicBezTo>
                  <a:pt x="158" y="107"/>
                  <a:pt x="158" y="107"/>
                  <a:pt x="158" y="107"/>
                </a:cubicBezTo>
                <a:cubicBezTo>
                  <a:pt x="154" y="108"/>
                  <a:pt x="149" y="105"/>
                  <a:pt x="148" y="101"/>
                </a:cubicBezTo>
                <a:close/>
              </a:path>
            </a:pathLst>
          </a:custGeom>
          <a:solidFill>
            <a:schemeClr val="tx1">
              <a:lumMod val="75000"/>
              <a:lumOff val="2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40" name="Freeform 9"/>
          <p:cNvSpPr>
            <a:spLocks noEditPoints="1"/>
          </p:cNvSpPr>
          <p:nvPr/>
        </p:nvSpPr>
        <p:spPr bwMode="auto">
          <a:xfrm>
            <a:off x="7660309" y="3704829"/>
            <a:ext cx="349692" cy="315437"/>
          </a:xfrm>
          <a:custGeom>
            <a:gdLst>
              <a:gd fmla="*/ 122 w 259" name="T0"/>
              <a:gd fmla="*/ 229 h 233" name="T1"/>
              <a:gd fmla="*/ 24 w 259" name="T2"/>
              <a:gd fmla="*/ 131 h 233" name="T3"/>
              <a:gd fmla="*/ 3 w 259" name="T4"/>
              <a:gd fmla="*/ 95 h 233" name="T5"/>
              <a:gd fmla="*/ 5 w 259" name="T6"/>
              <a:gd fmla="*/ 56 h 233" name="T7"/>
              <a:gd fmla="*/ 24 w 259" name="T8"/>
              <a:gd fmla="*/ 24 h 233" name="T9"/>
              <a:gd fmla="*/ 56 w 259" name="T10"/>
              <a:gd fmla="*/ 5 h 233" name="T11"/>
              <a:gd fmla="*/ 97 w 259" name="T12"/>
              <a:gd fmla="*/ 4 h 233" name="T13"/>
              <a:gd fmla="*/ 129 w 259" name="T14"/>
              <a:gd fmla="*/ 20 h 233" name="T15"/>
              <a:gd fmla="*/ 162 w 259" name="T16"/>
              <a:gd fmla="*/ 4 h 233" name="T17"/>
              <a:gd fmla="*/ 203 w 259" name="T18"/>
              <a:gd fmla="*/ 5 h 233" name="T19"/>
              <a:gd fmla="*/ 235 w 259" name="T20"/>
              <a:gd fmla="*/ 24 h 233" name="T21"/>
              <a:gd fmla="*/ 254 w 259" name="T22"/>
              <a:gd fmla="*/ 56 h 233" name="T23"/>
              <a:gd fmla="*/ 254 w 259" name="T24"/>
              <a:gd fmla="*/ 56 h 233" name="T25"/>
              <a:gd fmla="*/ 256 w 259" name="T26"/>
              <a:gd fmla="*/ 95 h 233" name="T27"/>
              <a:gd fmla="*/ 235 w 259" name="T28"/>
              <a:gd fmla="*/ 131 h 233" name="T29"/>
              <a:gd fmla="*/ 234 w 259" name="T30"/>
              <a:gd fmla="*/ 131 h 233" name="T31"/>
              <a:gd fmla="*/ 136 w 259" name="T32"/>
              <a:gd fmla="*/ 229 h 233" name="T33"/>
              <a:gd fmla="*/ 123 w 259" name="T34"/>
              <a:gd fmla="*/ 229 h 233" name="T35"/>
              <a:gd fmla="*/ 122 w 259" name="T36"/>
              <a:gd fmla="*/ 229 h 233" name="T37"/>
              <a:gd fmla="*/ 141 w 259" name="T38"/>
              <a:gd fmla="*/ 36 h 233" name="T39"/>
              <a:gd fmla="*/ 141 w 259" name="T40"/>
              <a:gd fmla="*/ 36 h 233" name="T41"/>
              <a:gd fmla="*/ 141 w 259" name="T42"/>
              <a:gd fmla="*/ 36 h 233" name="T43"/>
              <a:gd fmla="*/ 110 w 259" name="T44"/>
              <a:gd fmla="*/ 68 h 233" name="T45"/>
              <a:gd fmla="*/ 101 w 259" name="T46"/>
              <a:gd fmla="*/ 68 h 233" name="T47"/>
              <a:gd fmla="*/ 101 w 259" name="T48"/>
              <a:gd fmla="*/ 60 h 233" name="T49"/>
              <a:gd fmla="*/ 121 w 259" name="T50"/>
              <a:gd fmla="*/ 40 h 233" name="T51"/>
              <a:gd fmla="*/ 121 w 259" name="T52"/>
              <a:gd fmla="*/ 39 h 233" name="T53"/>
              <a:gd fmla="*/ 92 w 259" name="T54"/>
              <a:gd fmla="*/ 23 h 233" name="T55"/>
              <a:gd fmla="*/ 62 w 259" name="T56"/>
              <a:gd fmla="*/ 23 h 233" name="T57"/>
              <a:gd fmla="*/ 38 w 259" name="T58"/>
              <a:gd fmla="*/ 38 h 233" name="T59"/>
              <a:gd fmla="*/ 23 w 259" name="T60"/>
              <a:gd fmla="*/ 62 h 233" name="T61"/>
              <a:gd fmla="*/ 22 w 259" name="T62"/>
              <a:gd fmla="*/ 90 h 233" name="T63"/>
              <a:gd fmla="*/ 38 w 259" name="T64"/>
              <a:gd fmla="*/ 117 h 233" name="T65"/>
              <a:gd fmla="*/ 129 w 259" name="T66"/>
              <a:gd fmla="*/ 208 h 233" name="T67"/>
              <a:gd fmla="*/ 220 w 259" name="T68"/>
              <a:gd fmla="*/ 117 h 233" name="T69"/>
              <a:gd fmla="*/ 221 w 259" name="T70"/>
              <a:gd fmla="*/ 117 h 233" name="T71"/>
              <a:gd fmla="*/ 237 w 259" name="T72"/>
              <a:gd fmla="*/ 90 h 233" name="T73"/>
              <a:gd fmla="*/ 236 w 259" name="T74"/>
              <a:gd fmla="*/ 62 h 233" name="T75"/>
              <a:gd fmla="*/ 236 w 259" name="T76"/>
              <a:gd fmla="*/ 62 h 233" name="T77"/>
              <a:gd fmla="*/ 221 w 259" name="T78"/>
              <a:gd fmla="*/ 38 h 233" name="T79"/>
              <a:gd fmla="*/ 197 w 259" name="T80"/>
              <a:gd fmla="*/ 23 h 233" name="T81"/>
              <a:gd fmla="*/ 167 w 259" name="T82"/>
              <a:gd fmla="*/ 23 h 233" name="T83"/>
              <a:gd fmla="*/ 141 w 259" name="T84"/>
              <a:gd fmla="*/ 36 h 233"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233" w="259">
                <a:moveTo>
                  <a:pt x="122" y="229"/>
                </a:moveTo>
                <a:cubicBezTo>
                  <a:pt x="24" y="131"/>
                  <a:pt x="24" y="131"/>
                  <a:pt x="24" y="131"/>
                </a:cubicBezTo>
                <a:cubicBezTo>
                  <a:pt x="14" y="121"/>
                  <a:pt x="7" y="108"/>
                  <a:pt x="3" y="95"/>
                </a:cubicBezTo>
                <a:cubicBezTo>
                  <a:pt x="0" y="83"/>
                  <a:pt x="0" y="69"/>
                  <a:pt x="5" y="56"/>
                </a:cubicBezTo>
                <a:cubicBezTo>
                  <a:pt x="9" y="44"/>
                  <a:pt x="15" y="33"/>
                  <a:pt x="24" y="24"/>
                </a:cubicBezTo>
                <a:cubicBezTo>
                  <a:pt x="33" y="15"/>
                  <a:pt x="44" y="8"/>
                  <a:pt x="56" y="5"/>
                </a:cubicBezTo>
                <a:cubicBezTo>
                  <a:pt x="70" y="0"/>
                  <a:pt x="84" y="0"/>
                  <a:pt x="97" y="4"/>
                </a:cubicBezTo>
                <a:cubicBezTo>
                  <a:pt x="109" y="7"/>
                  <a:pt x="120" y="12"/>
                  <a:pt x="129" y="20"/>
                </a:cubicBezTo>
                <a:cubicBezTo>
                  <a:pt x="139" y="12"/>
                  <a:pt x="150" y="7"/>
                  <a:pt x="162" y="4"/>
                </a:cubicBezTo>
                <a:cubicBezTo>
                  <a:pt x="175" y="0"/>
                  <a:pt x="188" y="0"/>
                  <a:pt x="203" y="5"/>
                </a:cubicBezTo>
                <a:cubicBezTo>
                  <a:pt x="215" y="9"/>
                  <a:pt x="226" y="15"/>
                  <a:pt x="235" y="24"/>
                </a:cubicBezTo>
                <a:cubicBezTo>
                  <a:pt x="243" y="33"/>
                  <a:pt x="250" y="44"/>
                  <a:pt x="254" y="56"/>
                </a:cubicBezTo>
                <a:cubicBezTo>
                  <a:pt x="254" y="56"/>
                  <a:pt x="254" y="56"/>
                  <a:pt x="254" y="56"/>
                </a:cubicBezTo>
                <a:cubicBezTo>
                  <a:pt x="259" y="69"/>
                  <a:pt x="259" y="83"/>
                  <a:pt x="256" y="95"/>
                </a:cubicBezTo>
                <a:cubicBezTo>
                  <a:pt x="252" y="108"/>
                  <a:pt x="245" y="121"/>
                  <a:pt x="235" y="131"/>
                </a:cubicBezTo>
                <a:cubicBezTo>
                  <a:pt x="234" y="131"/>
                  <a:pt x="234" y="131"/>
                  <a:pt x="234" y="131"/>
                </a:cubicBezTo>
                <a:cubicBezTo>
                  <a:pt x="136" y="229"/>
                  <a:pt x="136" y="229"/>
                  <a:pt x="136" y="229"/>
                </a:cubicBezTo>
                <a:cubicBezTo>
                  <a:pt x="133" y="233"/>
                  <a:pt x="126" y="233"/>
                  <a:pt x="123" y="229"/>
                </a:cubicBezTo>
                <a:cubicBezTo>
                  <a:pt x="122" y="229"/>
                  <a:pt x="122" y="229"/>
                  <a:pt x="122" y="229"/>
                </a:cubicBezTo>
                <a:close/>
                <a:moveTo>
                  <a:pt x="141" y="36"/>
                </a:moveTo>
                <a:cubicBezTo>
                  <a:pt x="141" y="36"/>
                  <a:pt x="141" y="36"/>
                  <a:pt x="141" y="36"/>
                </a:cubicBezTo>
                <a:cubicBezTo>
                  <a:pt x="141" y="36"/>
                  <a:pt x="141" y="36"/>
                  <a:pt x="141" y="36"/>
                </a:cubicBezTo>
                <a:cubicBezTo>
                  <a:pt x="110" y="68"/>
                  <a:pt x="110" y="68"/>
                  <a:pt x="110" y="68"/>
                </a:cubicBezTo>
                <a:cubicBezTo>
                  <a:pt x="107" y="70"/>
                  <a:pt x="104" y="70"/>
                  <a:pt x="101" y="68"/>
                </a:cubicBezTo>
                <a:cubicBezTo>
                  <a:pt x="99" y="66"/>
                  <a:pt x="99" y="62"/>
                  <a:pt x="101" y="60"/>
                </a:cubicBezTo>
                <a:cubicBezTo>
                  <a:pt x="121" y="40"/>
                  <a:pt x="121" y="40"/>
                  <a:pt x="121" y="40"/>
                </a:cubicBezTo>
                <a:cubicBezTo>
                  <a:pt x="121" y="39"/>
                  <a:pt x="121" y="39"/>
                  <a:pt x="121" y="39"/>
                </a:cubicBezTo>
                <a:cubicBezTo>
                  <a:pt x="112" y="31"/>
                  <a:pt x="103" y="25"/>
                  <a:pt x="92" y="23"/>
                </a:cubicBezTo>
                <a:cubicBezTo>
                  <a:pt x="83" y="20"/>
                  <a:pt x="73" y="20"/>
                  <a:pt x="62" y="23"/>
                </a:cubicBezTo>
                <a:cubicBezTo>
                  <a:pt x="53" y="26"/>
                  <a:pt x="45" y="31"/>
                  <a:pt x="38" y="38"/>
                </a:cubicBezTo>
                <a:cubicBezTo>
                  <a:pt x="31" y="45"/>
                  <a:pt x="26" y="53"/>
                  <a:pt x="23" y="62"/>
                </a:cubicBezTo>
                <a:cubicBezTo>
                  <a:pt x="20" y="72"/>
                  <a:pt x="20" y="81"/>
                  <a:pt x="22" y="90"/>
                </a:cubicBezTo>
                <a:cubicBezTo>
                  <a:pt x="25" y="100"/>
                  <a:pt x="31" y="109"/>
                  <a:pt x="38" y="117"/>
                </a:cubicBezTo>
                <a:cubicBezTo>
                  <a:pt x="129" y="208"/>
                  <a:pt x="129" y="208"/>
                  <a:pt x="129" y="208"/>
                </a:cubicBezTo>
                <a:cubicBezTo>
                  <a:pt x="220" y="117"/>
                  <a:pt x="220" y="117"/>
                  <a:pt x="220" y="117"/>
                </a:cubicBezTo>
                <a:cubicBezTo>
                  <a:pt x="221" y="117"/>
                  <a:pt x="221" y="117"/>
                  <a:pt x="221" y="117"/>
                </a:cubicBezTo>
                <a:cubicBezTo>
                  <a:pt x="228" y="109"/>
                  <a:pt x="234" y="100"/>
                  <a:pt x="237" y="90"/>
                </a:cubicBezTo>
                <a:cubicBezTo>
                  <a:pt x="239" y="81"/>
                  <a:pt x="239" y="72"/>
                  <a:pt x="236" y="62"/>
                </a:cubicBezTo>
                <a:cubicBezTo>
                  <a:pt x="236" y="62"/>
                  <a:pt x="236" y="62"/>
                  <a:pt x="236" y="62"/>
                </a:cubicBezTo>
                <a:cubicBezTo>
                  <a:pt x="233" y="53"/>
                  <a:pt x="227" y="45"/>
                  <a:pt x="221" y="38"/>
                </a:cubicBezTo>
                <a:cubicBezTo>
                  <a:pt x="214" y="32"/>
                  <a:pt x="206" y="26"/>
                  <a:pt x="197" y="23"/>
                </a:cubicBezTo>
                <a:cubicBezTo>
                  <a:pt x="186" y="20"/>
                  <a:pt x="176" y="20"/>
                  <a:pt x="167" y="23"/>
                </a:cubicBezTo>
                <a:cubicBezTo>
                  <a:pt x="158" y="25"/>
                  <a:pt x="149" y="30"/>
                  <a:pt x="141" y="36"/>
                </a:cubicBezTo>
                <a:close/>
              </a:path>
            </a:pathLst>
          </a:custGeom>
          <a:solidFill>
            <a:schemeClr val="tx1">
              <a:lumMod val="75000"/>
              <a:lumOff val="2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Tree>
    <p:extLst>
      <p:ext uri="{BB962C8B-B14F-4D97-AF65-F5344CB8AC3E}">
        <p14:creationId val="3238341721"/>
      </p:ext>
    </p:extLst>
  </p:cSld>
  <p:clrMapOvr>
    <a:masterClrMapping/>
  </p:clrMapOvr>
  <mc:AlternateContent>
    <mc:Choice Requires="p14">
      <p:transition p14:dur="700" spd="med">
        <p:fade/>
      </p:transition>
    </mc:Choice>
    <mc:Fallback>
      <p:transition spd="med">
        <p:fade/>
      </p:transition>
    </mc:Fallback>
  </mc:AlternateConten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文本框 2"/>
          <p:cNvSpPr txBox="1"/>
          <p:nvPr/>
        </p:nvSpPr>
        <p:spPr>
          <a:xfrm>
            <a:off x="172341" y="362133"/>
            <a:ext cx="4268956" cy="457200"/>
          </a:xfrm>
          <a:prstGeom prst="rect">
            <a:avLst/>
          </a:prstGeom>
          <a:noFill/>
        </p:spPr>
        <p:txBody>
          <a:bodyPr rtlCol="0"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zh-CN" b="1" lang="en-US" sz="2400">
                <a:solidFill>
                  <a:schemeClr val="tx1">
                    <a:lumMod val="75000"/>
                    <a:lumOff val="25000"/>
                  </a:schemeClr>
                </a:solidFill>
                <a:ea typeface="+mj-ea"/>
              </a:rPr>
              <a:t>BUSINESS POWERPOINT DESIGN</a:t>
            </a:r>
          </a:p>
        </p:txBody>
      </p:sp>
      <p:sp>
        <p:nvSpPr>
          <p:cNvPr id="4" name="矩形 3"/>
          <p:cNvSpPr/>
          <p:nvPr/>
        </p:nvSpPr>
        <p:spPr>
          <a:xfrm>
            <a:off x="172341" y="692993"/>
            <a:ext cx="3326763" cy="259080"/>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zh-CN" lang="en-US" sz="1100">
                <a:solidFill>
                  <a:schemeClr val="bg1">
                    <a:lumMod val="65000"/>
                  </a:schemeClr>
                </a:solidFill>
                <a:ea typeface="+mj-ea"/>
                <a:cs charset="0" panose="020b0402040204020203" pitchFamily="34" typeface="Segoe UI Semilight"/>
              </a:rPr>
              <a:t>DIAM NONUMMY NIBH EUISMOD TINCIDUNT LAOREET</a:t>
            </a:r>
          </a:p>
        </p:txBody>
      </p:sp>
      <p:grpSp>
        <p:nvGrpSpPr>
          <p:cNvPr id="7" name="组合 6"/>
          <p:cNvGrpSpPr/>
          <p:nvPr/>
        </p:nvGrpSpPr>
        <p:grpSpPr>
          <a:xfrm>
            <a:off x="1204595" y="1763371"/>
            <a:ext cx="9782809" cy="2460615"/>
            <a:chOff x="1516562" y="2109467"/>
            <a:chExt cx="9311416" cy="2460615"/>
          </a:xfrm>
        </p:grpSpPr>
        <p:sp>
          <p:nvSpPr>
            <p:cNvPr id="5" name="等腰三角形 4"/>
            <p:cNvSpPr/>
            <p:nvPr/>
          </p:nvSpPr>
          <p:spPr>
            <a:xfrm rot="5400000">
              <a:off x="8279522" y="2021627"/>
              <a:ext cx="2460615" cy="2636296"/>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1516562" y="2440835"/>
              <a:ext cx="6622868" cy="17896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8" name="矩形 7"/>
          <p:cNvSpPr/>
          <p:nvPr/>
        </p:nvSpPr>
        <p:spPr>
          <a:xfrm>
            <a:off x="1485088" y="2695632"/>
            <a:ext cx="1685109" cy="5878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矩形 8"/>
          <p:cNvSpPr/>
          <p:nvPr/>
        </p:nvSpPr>
        <p:spPr>
          <a:xfrm>
            <a:off x="3805922" y="2695631"/>
            <a:ext cx="1685109" cy="58782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9"/>
          <p:cNvSpPr/>
          <p:nvPr/>
        </p:nvSpPr>
        <p:spPr>
          <a:xfrm>
            <a:off x="6129838" y="2695632"/>
            <a:ext cx="1685109" cy="5878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10"/>
          <p:cNvSpPr/>
          <p:nvPr/>
        </p:nvSpPr>
        <p:spPr>
          <a:xfrm>
            <a:off x="8408826" y="2695632"/>
            <a:ext cx="1685109" cy="5878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文本框 11"/>
          <p:cNvSpPr txBox="1"/>
          <p:nvPr/>
        </p:nvSpPr>
        <p:spPr>
          <a:xfrm>
            <a:off x="1563746" y="2820268"/>
            <a:ext cx="1511419" cy="335280"/>
          </a:xfrm>
          <a:prstGeom prst="rect">
            <a:avLst/>
          </a:prstGeom>
          <a:noFill/>
        </p:spPr>
        <p:txBody>
          <a:bodyPr rtlCol="0" wrap="none">
            <a:spAutoFit/>
          </a:bodyPr>
          <a:lstStyle/>
          <a:p>
            <a:r>
              <a:rPr altLang="zh-CN" lang="en-US" sz="1600">
                <a:solidFill>
                  <a:schemeClr val="tx1">
                    <a:lumMod val="75000"/>
                    <a:lumOff val="25000"/>
                  </a:schemeClr>
                </a:solidFill>
              </a:rPr>
              <a:t>ADD YOUR TEXT</a:t>
            </a:r>
          </a:p>
        </p:txBody>
      </p:sp>
      <p:sp>
        <p:nvSpPr>
          <p:cNvPr id="13" name="文本框 12"/>
          <p:cNvSpPr txBox="1"/>
          <p:nvPr/>
        </p:nvSpPr>
        <p:spPr>
          <a:xfrm>
            <a:off x="6208495" y="2820268"/>
            <a:ext cx="1511419" cy="335280"/>
          </a:xfrm>
          <a:prstGeom prst="rect">
            <a:avLst/>
          </a:prstGeom>
          <a:noFill/>
        </p:spPr>
        <p:txBody>
          <a:bodyPr rtlCol="0" wrap="none">
            <a:spAutoFit/>
          </a:bodyPr>
          <a:lstStyle/>
          <a:p>
            <a:r>
              <a:rPr altLang="zh-CN" lang="en-US" sz="1600">
                <a:solidFill>
                  <a:schemeClr val="tx1">
                    <a:lumMod val="75000"/>
                    <a:lumOff val="25000"/>
                  </a:schemeClr>
                </a:solidFill>
              </a:rPr>
              <a:t>ADD YOUR TEXT</a:t>
            </a:r>
          </a:p>
        </p:txBody>
      </p:sp>
      <p:sp>
        <p:nvSpPr>
          <p:cNvPr id="14" name="文本框 13"/>
          <p:cNvSpPr txBox="1"/>
          <p:nvPr/>
        </p:nvSpPr>
        <p:spPr>
          <a:xfrm>
            <a:off x="8487485" y="2820265"/>
            <a:ext cx="1511419" cy="335280"/>
          </a:xfrm>
          <a:prstGeom prst="rect">
            <a:avLst/>
          </a:prstGeom>
          <a:noFill/>
        </p:spPr>
        <p:txBody>
          <a:bodyPr rtlCol="0" wrap="none">
            <a:spAutoFit/>
          </a:bodyPr>
          <a:lstStyle/>
          <a:p>
            <a:r>
              <a:rPr altLang="zh-CN" lang="en-US" sz="1600">
                <a:solidFill>
                  <a:schemeClr val="tx1">
                    <a:lumMod val="75000"/>
                    <a:lumOff val="25000"/>
                  </a:schemeClr>
                </a:solidFill>
              </a:rPr>
              <a:t>ADD YOUR TEXT</a:t>
            </a:r>
          </a:p>
        </p:txBody>
      </p:sp>
      <p:sp>
        <p:nvSpPr>
          <p:cNvPr id="15" name="文本框 14"/>
          <p:cNvSpPr txBox="1"/>
          <p:nvPr/>
        </p:nvSpPr>
        <p:spPr>
          <a:xfrm>
            <a:off x="3889362" y="2820265"/>
            <a:ext cx="1511419" cy="335280"/>
          </a:xfrm>
          <a:prstGeom prst="rect">
            <a:avLst/>
          </a:prstGeom>
          <a:noFill/>
        </p:spPr>
        <p:txBody>
          <a:bodyPr rtlCol="0" wrap="none">
            <a:spAutoFit/>
          </a:bodyPr>
          <a:lstStyle/>
          <a:p>
            <a:r>
              <a:rPr altLang="zh-CN" lang="en-US" sz="1600">
                <a:solidFill>
                  <a:schemeClr val="bg1"/>
                </a:solidFill>
              </a:rPr>
              <a:t>ADD YOUR TEXT</a:t>
            </a:r>
          </a:p>
        </p:txBody>
      </p:sp>
      <p:sp>
        <p:nvSpPr>
          <p:cNvPr id="16" name="文本框 15"/>
          <p:cNvSpPr txBox="1"/>
          <p:nvPr/>
        </p:nvSpPr>
        <p:spPr>
          <a:xfrm>
            <a:off x="4460538" y="4761948"/>
            <a:ext cx="3243232" cy="457200"/>
          </a:xfrm>
          <a:prstGeom prst="rect">
            <a:avLst/>
          </a:prstGeom>
          <a:noFill/>
        </p:spPr>
        <p:txBody>
          <a:bodyPr rtlCol="0"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zh-CN" b="1" lang="en-US" sz="2400">
                <a:solidFill>
                  <a:schemeClr val="accent1"/>
                </a:solidFill>
                <a:ea typeface="+mj-ea"/>
              </a:rPr>
              <a:t>BUSINESS POWERPOINT</a:t>
            </a:r>
          </a:p>
        </p:txBody>
      </p:sp>
      <p:sp>
        <p:nvSpPr>
          <p:cNvPr id="17" name="矩形 16"/>
          <p:cNvSpPr/>
          <p:nvPr/>
        </p:nvSpPr>
        <p:spPr>
          <a:xfrm>
            <a:off x="4873753" y="5118934"/>
            <a:ext cx="2448440" cy="259080"/>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zh-CN" lang="en-US" sz="1100">
                <a:solidFill>
                  <a:schemeClr val="tx1">
                    <a:lumMod val="75000"/>
                    <a:lumOff val="25000"/>
                  </a:schemeClr>
                </a:solidFill>
                <a:ea typeface="+mj-ea"/>
                <a:cs charset="0" panose="020b0402040204020203" pitchFamily="34" typeface="Segoe UI Semilight"/>
              </a:rPr>
              <a:t>NIBH EUISMOD TINCIDUNT LAOREET</a:t>
            </a:r>
          </a:p>
        </p:txBody>
      </p:sp>
      <p:sp>
        <p:nvSpPr>
          <p:cNvPr descr="e7d195523061f1c003d7160bb3852330e69e1b47c664ea0314E9593E18313AD830F940F1AC53C40C0B8B3D93D4DFF44B590F8D4A945ADE53F5D61968231FCAE157B0D7022AA0681C03E9FB4B1E3862D0C13C109685D0C1F9D9ACA5E10B258C1727924FC3FC0E61468152E413AFD3EDAA03A1BA0B768D2D39A9D26D6009DD7E2AED15C90B1EA11F84" id="18" name="矩形 17"/>
          <p:cNvSpPr/>
          <p:nvPr/>
        </p:nvSpPr>
        <p:spPr>
          <a:xfrm>
            <a:off x="1814018" y="5438058"/>
            <a:ext cx="8563964" cy="731520"/>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r>
              <a:rPr altLang="zh-CN" lang="en-US" sz="1400">
                <a:solidFill>
                  <a:schemeClr val="bg1">
                    <a:lumMod val="50000"/>
                  </a:schemeClr>
                </a:solidFill>
                <a:ea typeface="+mj-ea"/>
                <a:cs charset="0" panose="020b0402040204020203" pitchFamily="34" typeface="Segoe UI Semilight"/>
              </a:rPr>
              <a:t>Amet adipiscing elit, sed diam nonummy nibh euismod tincidunt ut laoreet dolore magna aliquam erat volutpat wisi enim ad minim veniam, quis nostrud exercia liquam elit, tincidunt ut laoreet dolore magna aliquam erat volutpat wisi enim ad minim veniam</a:t>
            </a:r>
          </a:p>
        </p:txBody>
      </p:sp>
      <p:sp>
        <p:nvSpPr>
          <p:cNvPr id="19" name="矩形: 圆角 18"/>
          <p:cNvSpPr/>
          <p:nvPr/>
        </p:nvSpPr>
        <p:spPr>
          <a:xfrm>
            <a:off x="472440" y="1528354"/>
            <a:ext cx="11247120" cy="3011524"/>
          </a:xfrm>
          <a:prstGeom prst="roundRect">
            <a:avLst>
              <a:gd fmla="val 50000" name="adj"/>
            </a:avLst>
          </a:prstGeom>
          <a:noFill/>
          <a:ln>
            <a:solidFill>
              <a:schemeClr val="bg1">
                <a:lumMod val="8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1876311539"/>
      </p:ext>
    </p:extLst>
  </p:cSld>
  <p:clrMapOvr>
    <a:masterClrMapping/>
  </p:clrMapOvr>
  <mc:AlternateContent>
    <mc:Choice Requires="p14">
      <p:transition p14:dur="700" spd="med">
        <p:fade/>
      </p:transition>
    </mc:Choice>
    <mc:Fallback>
      <p:transition spd="med">
        <p:fade/>
      </p:transition>
    </mc:Fallback>
  </mc:AlternateConten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6" name="矩形: 圆角 35"/>
          <p:cNvSpPr/>
          <p:nvPr/>
        </p:nvSpPr>
        <p:spPr>
          <a:xfrm>
            <a:off x="6598083" y="1798558"/>
            <a:ext cx="1887379" cy="372629"/>
          </a:xfrm>
          <a:prstGeom prst="roundRect">
            <a:avLst>
              <a:gd fmla="val 50000" name="adj"/>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文本框 2"/>
          <p:cNvSpPr txBox="1"/>
          <p:nvPr/>
        </p:nvSpPr>
        <p:spPr>
          <a:xfrm>
            <a:off x="172341" y="362133"/>
            <a:ext cx="4268956" cy="457200"/>
          </a:xfrm>
          <a:prstGeom prst="rect">
            <a:avLst/>
          </a:prstGeom>
          <a:noFill/>
        </p:spPr>
        <p:txBody>
          <a:bodyPr rtlCol="0"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zh-CN" b="1" lang="en-US" sz="2400">
                <a:solidFill>
                  <a:schemeClr val="tx1">
                    <a:lumMod val="75000"/>
                    <a:lumOff val="25000"/>
                  </a:schemeClr>
                </a:solidFill>
                <a:ea typeface="+mj-ea"/>
              </a:rPr>
              <a:t>BUSINESS POWERPOINT DESIGN</a:t>
            </a:r>
          </a:p>
        </p:txBody>
      </p:sp>
      <p:sp>
        <p:nvSpPr>
          <p:cNvPr id="4" name="矩形 3"/>
          <p:cNvSpPr/>
          <p:nvPr/>
        </p:nvSpPr>
        <p:spPr>
          <a:xfrm>
            <a:off x="172341" y="692993"/>
            <a:ext cx="3326763" cy="259080"/>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zh-CN" lang="en-US" sz="1100">
                <a:solidFill>
                  <a:schemeClr val="bg1">
                    <a:lumMod val="65000"/>
                  </a:schemeClr>
                </a:solidFill>
                <a:ea typeface="+mj-ea"/>
                <a:cs charset="0" panose="020b0402040204020203" pitchFamily="34" typeface="Segoe UI Semilight"/>
              </a:rPr>
              <a:t>DIAM NONUMMY NIBH EUISMOD TINCIDUNT LAOREET</a:t>
            </a:r>
          </a:p>
        </p:txBody>
      </p:sp>
      <p:grpSp>
        <p:nvGrpSpPr>
          <p:cNvPr id="15" name="组合 14"/>
          <p:cNvGrpSpPr/>
          <p:nvPr/>
        </p:nvGrpSpPr>
        <p:grpSpPr>
          <a:xfrm>
            <a:off x="879051" y="1687426"/>
            <a:ext cx="4772063" cy="3616498"/>
            <a:chOff x="1808368" y="1955627"/>
            <a:chExt cx="2574151" cy="1950815"/>
          </a:xfrm>
        </p:grpSpPr>
        <p:grpSp>
          <p:nvGrpSpPr>
            <p:cNvPr id="8" name="组合 7"/>
            <p:cNvGrpSpPr/>
            <p:nvPr/>
          </p:nvGrpSpPr>
          <p:grpSpPr>
            <a:xfrm>
              <a:off x="1808368" y="3120400"/>
              <a:ext cx="2574151" cy="786042"/>
              <a:chOff x="4364531" y="3742124"/>
              <a:chExt cx="2574151" cy="786042"/>
            </a:xfrm>
          </p:grpSpPr>
          <p:sp>
            <p:nvSpPr>
              <p:cNvPr id="6" name="任意多边形: 形状 5"/>
              <p:cNvSpPr/>
              <p:nvPr/>
            </p:nvSpPr>
            <p:spPr>
              <a:xfrm>
                <a:off x="4364531" y="3988013"/>
                <a:ext cx="2529837" cy="540153"/>
              </a:xfrm>
              <a:custGeom>
                <a:gdLst>
                  <a:gd fmla="*/ 0 w 2597203" name="connsiteX0"/>
                  <a:gd fmla="*/ 0 h 540153" name="connsiteY0"/>
                  <a:gd fmla="*/ 545566 w 2597203" name="connsiteX1"/>
                  <a:gd fmla="*/ 430306 h 540153" name="connsiteY1"/>
                  <a:gd fmla="*/ 1313970 w 2597203" name="connsiteX2"/>
                  <a:gd fmla="*/ 537883 h 540153" name="connsiteY2"/>
                  <a:gd fmla="*/ 2082373 w 2597203" name="connsiteX3"/>
                  <a:gd fmla="*/ 399570 h 540153" name="connsiteY3"/>
                  <a:gd fmla="*/ 2597203 w 2597203" name="connsiteX4"/>
                  <a:gd fmla="*/ 30737 h 540153" name="connsiteY4"/>
                  <a:gd fmla="*/ 0 w 2597203" name="connsiteX5"/>
                  <a:gd fmla="*/ 0 h 540153"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540153" w="2597203">
                    <a:moveTo>
                      <a:pt x="0" y="0"/>
                    </a:moveTo>
                    <a:cubicBezTo>
                      <a:pt x="255538" y="139331"/>
                      <a:pt x="295398" y="340659"/>
                      <a:pt x="545566" y="430306"/>
                    </a:cubicBezTo>
                    <a:cubicBezTo>
                      <a:pt x="795734" y="519953"/>
                      <a:pt x="1057836" y="543006"/>
                      <a:pt x="1313970" y="537883"/>
                    </a:cubicBezTo>
                    <a:cubicBezTo>
                      <a:pt x="1585691" y="553542"/>
                      <a:pt x="1973107" y="486146"/>
                      <a:pt x="2082373" y="399570"/>
                    </a:cubicBezTo>
                    <a:cubicBezTo>
                      <a:pt x="2191639" y="312994"/>
                      <a:pt x="2295706" y="164072"/>
                      <a:pt x="2597203" y="30737"/>
                    </a:cubicBez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p:cNvSpPr/>
              <p:nvPr/>
            </p:nvSpPr>
            <p:spPr>
              <a:xfrm>
                <a:off x="4364531" y="3742124"/>
                <a:ext cx="2574151" cy="455803"/>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9" name="椭圆 8"/>
            <p:cNvSpPr/>
            <p:nvPr/>
          </p:nvSpPr>
          <p:spPr>
            <a:xfrm>
              <a:off x="2185270" y="2878929"/>
              <a:ext cx="550718" cy="55071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椭圆 9"/>
            <p:cNvSpPr/>
            <p:nvPr/>
          </p:nvSpPr>
          <p:spPr>
            <a:xfrm>
              <a:off x="2789674" y="2854611"/>
              <a:ext cx="639123" cy="639123"/>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椭圆 10"/>
            <p:cNvSpPr/>
            <p:nvPr/>
          </p:nvSpPr>
          <p:spPr>
            <a:xfrm>
              <a:off x="3482483" y="2854611"/>
              <a:ext cx="547174" cy="54717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椭圆 11"/>
            <p:cNvSpPr/>
            <p:nvPr/>
          </p:nvSpPr>
          <p:spPr>
            <a:xfrm>
              <a:off x="3163415" y="2381123"/>
              <a:ext cx="530763" cy="53076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椭圆 12"/>
            <p:cNvSpPr/>
            <p:nvPr/>
          </p:nvSpPr>
          <p:spPr>
            <a:xfrm>
              <a:off x="2560384" y="2524372"/>
              <a:ext cx="432954" cy="43295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椭圆 13"/>
            <p:cNvSpPr/>
            <p:nvPr/>
          </p:nvSpPr>
          <p:spPr>
            <a:xfrm>
              <a:off x="2711041" y="1955627"/>
              <a:ext cx="564593" cy="564593"/>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5" name="任意多边形: 形状 24"/>
          <p:cNvSpPr/>
          <p:nvPr/>
        </p:nvSpPr>
        <p:spPr>
          <a:xfrm>
            <a:off x="3374844" y="5191125"/>
            <a:ext cx="1200652" cy="1676400"/>
          </a:xfrm>
          <a:custGeom>
            <a:gdLst>
              <a:gd fmla="*/ 400050 w 1200652" name="connsiteX0"/>
              <a:gd fmla="*/ 171450 h 1676400" name="connsiteY0"/>
              <a:gd fmla="*/ 0 w 1200652" name="connsiteX1"/>
              <a:gd fmla="*/ 1676400 h 1676400" name="connsiteY1"/>
              <a:gd fmla="*/ 504825 w 1200652" name="connsiteX2"/>
              <a:gd fmla="*/ 1676400 h 1676400" name="connsiteY2"/>
              <a:gd fmla="*/ 1200150 w 1200652" name="connsiteX3"/>
              <a:gd fmla="*/ 0 h 1676400" name="connsiteY3"/>
              <a:gd fmla="*/ 781050 w 1200652" name="connsiteX4"/>
              <a:gd fmla="*/ 138236 h 1676400" name="connsiteY4"/>
              <a:gd fmla="*/ 400050 w 1200652" name="connsiteX5"/>
              <a:gd fmla="*/ 171450 h 167640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676400" w="1200652">
                <a:moveTo>
                  <a:pt x="400050" y="171450"/>
                </a:moveTo>
                <a:lnTo>
                  <a:pt x="0" y="1676400"/>
                </a:lnTo>
                <a:lnTo>
                  <a:pt x="504825" y="1676400"/>
                </a:lnTo>
                <a:lnTo>
                  <a:pt x="1200150" y="0"/>
                </a:lnTo>
                <a:cubicBezTo>
                  <a:pt x="1213023" y="17643"/>
                  <a:pt x="975992" y="109661"/>
                  <a:pt x="781050" y="138236"/>
                </a:cubicBezTo>
                <a:cubicBezTo>
                  <a:pt x="586108" y="166811"/>
                  <a:pt x="407042" y="179619"/>
                  <a:pt x="400050" y="17145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任意多边形: 形状 25"/>
          <p:cNvSpPr/>
          <p:nvPr/>
        </p:nvSpPr>
        <p:spPr>
          <a:xfrm flipH="1">
            <a:off x="1781051" y="5191125"/>
            <a:ext cx="1200652" cy="1676400"/>
          </a:xfrm>
          <a:custGeom>
            <a:gdLst>
              <a:gd fmla="*/ 400050 w 1200652" name="connsiteX0"/>
              <a:gd fmla="*/ 171450 h 1676400" name="connsiteY0"/>
              <a:gd fmla="*/ 0 w 1200652" name="connsiteX1"/>
              <a:gd fmla="*/ 1676400 h 1676400" name="connsiteY1"/>
              <a:gd fmla="*/ 504825 w 1200652" name="connsiteX2"/>
              <a:gd fmla="*/ 1676400 h 1676400" name="connsiteY2"/>
              <a:gd fmla="*/ 1200150 w 1200652" name="connsiteX3"/>
              <a:gd fmla="*/ 0 h 1676400" name="connsiteY3"/>
              <a:gd fmla="*/ 781050 w 1200652" name="connsiteX4"/>
              <a:gd fmla="*/ 138236 h 1676400" name="connsiteY4"/>
              <a:gd fmla="*/ 400050 w 1200652" name="connsiteX5"/>
              <a:gd fmla="*/ 171450 h 167640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676400" w="1200652">
                <a:moveTo>
                  <a:pt x="400050" y="171450"/>
                </a:moveTo>
                <a:lnTo>
                  <a:pt x="0" y="1676400"/>
                </a:lnTo>
                <a:lnTo>
                  <a:pt x="504825" y="1676400"/>
                </a:lnTo>
                <a:lnTo>
                  <a:pt x="1200150" y="0"/>
                </a:lnTo>
                <a:cubicBezTo>
                  <a:pt x="1213023" y="17643"/>
                  <a:pt x="975992" y="109661"/>
                  <a:pt x="781050" y="138236"/>
                </a:cubicBezTo>
                <a:cubicBezTo>
                  <a:pt x="586108" y="166811"/>
                  <a:pt x="407042" y="179619"/>
                  <a:pt x="400050" y="17145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文本框 26"/>
          <p:cNvSpPr txBox="1"/>
          <p:nvPr/>
        </p:nvSpPr>
        <p:spPr>
          <a:xfrm>
            <a:off x="1971845" y="4801812"/>
            <a:ext cx="2476557" cy="365760"/>
          </a:xfrm>
          <a:prstGeom prst="rect">
            <a:avLst/>
          </a:prstGeom>
          <a:noFill/>
        </p:spPr>
        <p:txBody>
          <a:bodyPr rtlCol="0"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zh-CN" b="1" lang="en-US">
                <a:solidFill>
                  <a:schemeClr val="tx1">
                    <a:lumMod val="75000"/>
                    <a:lumOff val="25000"/>
                  </a:schemeClr>
                </a:solidFill>
                <a:ea typeface="+mj-ea"/>
              </a:rPr>
              <a:t>BUSINESS POWERPOINT</a:t>
            </a:r>
          </a:p>
        </p:txBody>
      </p:sp>
      <p:sp>
        <p:nvSpPr>
          <p:cNvPr id="28" name="文本框 27"/>
          <p:cNvSpPr txBox="1"/>
          <p:nvPr/>
        </p:nvSpPr>
        <p:spPr>
          <a:xfrm>
            <a:off x="2660543" y="1869188"/>
            <a:ext cx="826810" cy="579120"/>
          </a:xfrm>
          <a:prstGeom prst="rect">
            <a:avLst/>
          </a:prstGeom>
          <a:noFill/>
        </p:spPr>
        <p:txBody>
          <a:bodyPr rtlCol="0" wrap="none">
            <a:spAutoFit/>
          </a:bodyPr>
          <a:lstStyle/>
          <a:p>
            <a:pPr algn="ctr"/>
            <a:r>
              <a:rPr altLang="zh-CN" lang="en-US" sz="1600">
                <a:solidFill>
                  <a:schemeClr val="bg1"/>
                </a:solidFill>
              </a:rPr>
              <a:t>KEY</a:t>
            </a:r>
          </a:p>
          <a:p>
            <a:pPr algn="ctr"/>
            <a:r>
              <a:rPr altLang="zh-CN" lang="en-US" sz="1600">
                <a:solidFill>
                  <a:schemeClr val="bg1"/>
                </a:solidFill>
              </a:rPr>
              <a:t>WORDS</a:t>
            </a:r>
          </a:p>
        </p:txBody>
      </p:sp>
      <p:sp>
        <p:nvSpPr>
          <p:cNvPr id="29" name="文本框 28"/>
          <p:cNvSpPr txBox="1"/>
          <p:nvPr/>
        </p:nvSpPr>
        <p:spPr>
          <a:xfrm>
            <a:off x="2845263" y="3618468"/>
            <a:ext cx="904324" cy="640080"/>
          </a:xfrm>
          <a:prstGeom prst="rect">
            <a:avLst/>
          </a:prstGeom>
          <a:noFill/>
        </p:spPr>
        <p:txBody>
          <a:bodyPr rtlCol="0" wrap="none">
            <a:spAutoFit/>
          </a:bodyPr>
          <a:lstStyle/>
          <a:p>
            <a:pPr algn="ctr"/>
            <a:r>
              <a:rPr altLang="zh-CN" lang="en-US">
                <a:solidFill>
                  <a:schemeClr val="bg1"/>
                </a:solidFill>
              </a:rPr>
              <a:t>KEY</a:t>
            </a:r>
          </a:p>
          <a:p>
            <a:pPr algn="ctr"/>
            <a:r>
              <a:rPr altLang="zh-CN" lang="en-US">
                <a:solidFill>
                  <a:schemeClr val="bg1"/>
                </a:solidFill>
              </a:rPr>
              <a:t>WORDS</a:t>
            </a:r>
          </a:p>
        </p:txBody>
      </p:sp>
      <p:sp>
        <p:nvSpPr>
          <p:cNvPr id="30" name="文本框 29"/>
          <p:cNvSpPr txBox="1"/>
          <p:nvPr/>
        </p:nvSpPr>
        <p:spPr>
          <a:xfrm>
            <a:off x="3469660" y="2660986"/>
            <a:ext cx="826810" cy="579120"/>
          </a:xfrm>
          <a:prstGeom prst="rect">
            <a:avLst/>
          </a:prstGeom>
          <a:noFill/>
        </p:spPr>
        <p:txBody>
          <a:bodyPr rtlCol="0" wrap="none">
            <a:spAutoFit/>
          </a:bodyPr>
          <a:lstStyle/>
          <a:p>
            <a:pPr algn="ctr"/>
            <a:r>
              <a:rPr altLang="zh-CN" lang="en-US" sz="1600">
                <a:solidFill>
                  <a:schemeClr val="tx1">
                    <a:lumMod val="75000"/>
                    <a:lumOff val="25000"/>
                  </a:schemeClr>
                </a:solidFill>
              </a:rPr>
              <a:t>KEY</a:t>
            </a:r>
          </a:p>
          <a:p>
            <a:pPr algn="ctr"/>
            <a:r>
              <a:rPr altLang="zh-CN" lang="en-US" sz="1600">
                <a:solidFill>
                  <a:schemeClr val="tx1">
                    <a:lumMod val="75000"/>
                    <a:lumOff val="25000"/>
                  </a:schemeClr>
                </a:solidFill>
              </a:rPr>
              <a:t>WORDS</a:t>
            </a:r>
          </a:p>
        </p:txBody>
      </p:sp>
      <p:sp>
        <p:nvSpPr>
          <p:cNvPr id="31" name="文本框 30"/>
          <p:cNvSpPr txBox="1"/>
          <p:nvPr/>
        </p:nvSpPr>
        <p:spPr>
          <a:xfrm>
            <a:off x="1674833" y="3610432"/>
            <a:ext cx="826810" cy="579120"/>
          </a:xfrm>
          <a:prstGeom prst="rect">
            <a:avLst/>
          </a:prstGeom>
          <a:noFill/>
        </p:spPr>
        <p:txBody>
          <a:bodyPr rtlCol="0" wrap="none">
            <a:spAutoFit/>
          </a:bodyPr>
          <a:lstStyle/>
          <a:p>
            <a:pPr algn="ctr"/>
            <a:r>
              <a:rPr altLang="zh-CN" lang="en-US" sz="1600">
                <a:solidFill>
                  <a:schemeClr val="tx1">
                    <a:lumMod val="75000"/>
                    <a:lumOff val="25000"/>
                  </a:schemeClr>
                </a:solidFill>
              </a:rPr>
              <a:t>KEY</a:t>
            </a:r>
          </a:p>
          <a:p>
            <a:pPr algn="ctr"/>
            <a:r>
              <a:rPr altLang="zh-CN" lang="en-US" sz="1600">
                <a:solidFill>
                  <a:schemeClr val="tx1">
                    <a:lumMod val="75000"/>
                    <a:lumOff val="25000"/>
                  </a:schemeClr>
                </a:solidFill>
              </a:rPr>
              <a:t>WORDS</a:t>
            </a:r>
          </a:p>
        </p:txBody>
      </p:sp>
      <p:sp>
        <p:nvSpPr>
          <p:cNvPr id="32" name="文本框 31"/>
          <p:cNvSpPr txBox="1"/>
          <p:nvPr/>
        </p:nvSpPr>
        <p:spPr>
          <a:xfrm>
            <a:off x="2342560" y="2914683"/>
            <a:ext cx="663843" cy="457200"/>
          </a:xfrm>
          <a:prstGeom prst="rect">
            <a:avLst/>
          </a:prstGeom>
          <a:noFill/>
        </p:spPr>
        <p:txBody>
          <a:bodyPr rtlCol="0" wrap="none">
            <a:spAutoFit/>
          </a:bodyPr>
          <a:lstStyle/>
          <a:p>
            <a:pPr algn="ctr"/>
            <a:r>
              <a:rPr altLang="zh-CN" lang="en-US" sz="1200">
                <a:solidFill>
                  <a:schemeClr val="tx1">
                    <a:lumMod val="75000"/>
                    <a:lumOff val="25000"/>
                  </a:schemeClr>
                </a:solidFill>
              </a:rPr>
              <a:t>KEY</a:t>
            </a:r>
          </a:p>
          <a:p>
            <a:pPr algn="ctr"/>
            <a:r>
              <a:rPr altLang="zh-CN" lang="en-US" sz="1200">
                <a:solidFill>
                  <a:schemeClr val="tx1">
                    <a:lumMod val="75000"/>
                    <a:lumOff val="25000"/>
                  </a:schemeClr>
                </a:solidFill>
              </a:rPr>
              <a:t>WORDS</a:t>
            </a:r>
          </a:p>
        </p:txBody>
      </p:sp>
      <p:sp>
        <p:nvSpPr>
          <p:cNvPr id="33" name="文本框 32"/>
          <p:cNvSpPr txBox="1"/>
          <p:nvPr/>
        </p:nvSpPr>
        <p:spPr>
          <a:xfrm>
            <a:off x="4078162" y="3538814"/>
            <a:ext cx="826810" cy="579120"/>
          </a:xfrm>
          <a:prstGeom prst="rect">
            <a:avLst/>
          </a:prstGeom>
          <a:noFill/>
        </p:spPr>
        <p:txBody>
          <a:bodyPr rtlCol="0" wrap="none">
            <a:spAutoFit/>
          </a:bodyPr>
          <a:lstStyle/>
          <a:p>
            <a:pPr algn="ctr"/>
            <a:r>
              <a:rPr altLang="zh-CN" lang="en-US" sz="1600">
                <a:solidFill>
                  <a:schemeClr val="tx1">
                    <a:lumMod val="75000"/>
                    <a:lumOff val="25000"/>
                  </a:schemeClr>
                </a:solidFill>
              </a:rPr>
              <a:t>KEY</a:t>
            </a:r>
          </a:p>
          <a:p>
            <a:pPr algn="ctr"/>
            <a:r>
              <a:rPr altLang="zh-CN" lang="en-US" sz="1600">
                <a:solidFill>
                  <a:schemeClr val="tx1">
                    <a:lumMod val="75000"/>
                    <a:lumOff val="25000"/>
                  </a:schemeClr>
                </a:solidFill>
              </a:rPr>
              <a:t>WORDS</a:t>
            </a:r>
          </a:p>
        </p:txBody>
      </p:sp>
      <p:sp>
        <p:nvSpPr>
          <p:cNvPr descr="e7d195523061f1c003d7160bb3852330e69e1b47c664ea0314E9593E18313AD830F940F1AC53C40C0B8B3D93D4DFF44B590F8D4A945ADE53F5D61968231FCAE157B0D7022AA0681C03E9FB4B1E3862D0C13C109685D0C1F9D9ACA5E10B258C1727924FC3FC0E61468152E413AFD3EDAA03A1BA0B768D2D39A9D26D6009DD7E2AED15C90B1EA11F84" id="34" name="矩形 33"/>
          <p:cNvSpPr/>
          <p:nvPr/>
        </p:nvSpPr>
        <p:spPr>
          <a:xfrm>
            <a:off x="6724874" y="2243205"/>
            <a:ext cx="4300176" cy="518160"/>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zh-CN" lang="en-US" sz="1400">
                <a:solidFill>
                  <a:schemeClr val="bg1">
                    <a:lumMod val="50000"/>
                  </a:schemeClr>
                </a:solidFill>
                <a:ea typeface="+mj-ea"/>
                <a:cs charset="0" panose="020b0402040204020203" pitchFamily="34" typeface="Segoe UI Semilight"/>
              </a:rPr>
              <a:t>Amet adipiscing elit, sed diam nonummy nibh euismod tincidunt ut laoreet dolore magna aliquam erat</a:t>
            </a:r>
          </a:p>
        </p:txBody>
      </p:sp>
      <p:sp>
        <p:nvSpPr>
          <p:cNvPr id="35" name="文本框 34"/>
          <p:cNvSpPr txBox="1"/>
          <p:nvPr/>
        </p:nvSpPr>
        <p:spPr>
          <a:xfrm>
            <a:off x="6724874" y="1814919"/>
            <a:ext cx="1678875" cy="365760"/>
          </a:xfrm>
          <a:prstGeom prst="rect">
            <a:avLst/>
          </a:prstGeom>
          <a:noFill/>
        </p:spPr>
        <p:txBody>
          <a:bodyPr rtlCol="0" wrap="none">
            <a:spAutoFit/>
          </a:bodyPr>
          <a:lstStyle/>
          <a:p>
            <a:r>
              <a:rPr altLang="zh-CN" lang="en-US">
                <a:solidFill>
                  <a:schemeClr val="tx1">
                    <a:lumMod val="75000"/>
                    <a:lumOff val="25000"/>
                  </a:schemeClr>
                </a:solidFill>
              </a:rPr>
              <a:t>ADD YOUR TEXT</a:t>
            </a:r>
          </a:p>
        </p:txBody>
      </p:sp>
      <p:sp>
        <p:nvSpPr>
          <p:cNvPr id="37" name="矩形: 圆角 36"/>
          <p:cNvSpPr/>
          <p:nvPr/>
        </p:nvSpPr>
        <p:spPr>
          <a:xfrm>
            <a:off x="6598083" y="3311641"/>
            <a:ext cx="1887379" cy="372629"/>
          </a:xfrm>
          <a:prstGeom prst="roundRect">
            <a:avLst>
              <a:gd fmla="val 50000" name="adj"/>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文本框 37"/>
          <p:cNvSpPr txBox="1"/>
          <p:nvPr/>
        </p:nvSpPr>
        <p:spPr>
          <a:xfrm>
            <a:off x="6724874" y="3328002"/>
            <a:ext cx="1678875" cy="365760"/>
          </a:xfrm>
          <a:prstGeom prst="rect">
            <a:avLst/>
          </a:prstGeom>
          <a:noFill/>
        </p:spPr>
        <p:txBody>
          <a:bodyPr rtlCol="0" wrap="none">
            <a:spAutoFit/>
          </a:bodyPr>
          <a:lstStyle/>
          <a:p>
            <a:r>
              <a:rPr altLang="zh-CN" lang="en-US">
                <a:solidFill>
                  <a:schemeClr val="accent1"/>
                </a:solidFill>
              </a:rPr>
              <a:t>ADD YOUR TEXT</a:t>
            </a:r>
          </a:p>
        </p:txBody>
      </p:sp>
      <p:sp>
        <p:nvSpPr>
          <p:cNvPr descr="e7d195523061f1c003d7160bb3852330e69e1b47c664ea0314E9593E18313AD830F940F1AC53C40C0B8B3D93D4DFF44B590F8D4A945ADE53F5D61968231FCAE157B0D7022AA0681C03E9FB4B1E3862D0C13C109685D0C1F9D9ACA5E10B258C1727924FC3FC0E61468152E413AFD3EDAA03A1BA0B768D2D39A9D26D6009DD7E2AED15C90B1EA11F84" id="41" name="矩形 40"/>
          <p:cNvSpPr/>
          <p:nvPr/>
        </p:nvSpPr>
        <p:spPr>
          <a:xfrm>
            <a:off x="6724874" y="3784823"/>
            <a:ext cx="4300176" cy="518160"/>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zh-CN" lang="en-US" sz="1400">
                <a:solidFill>
                  <a:schemeClr val="bg1">
                    <a:lumMod val="50000"/>
                  </a:schemeClr>
                </a:solidFill>
                <a:ea typeface="+mj-ea"/>
                <a:cs charset="0" panose="020b0402040204020203" pitchFamily="34" typeface="Segoe UI Semilight"/>
              </a:rPr>
              <a:t>Amet adipiscing elit, sed diam nonummy nibh euismod tincidunt ut laoreet dolore magna aliquam erat</a:t>
            </a:r>
          </a:p>
        </p:txBody>
      </p:sp>
      <p:sp>
        <p:nvSpPr>
          <p:cNvPr id="42" name="矩形: 圆角 41"/>
          <p:cNvSpPr/>
          <p:nvPr/>
        </p:nvSpPr>
        <p:spPr>
          <a:xfrm>
            <a:off x="6598083" y="4830742"/>
            <a:ext cx="1887379" cy="372629"/>
          </a:xfrm>
          <a:prstGeom prst="roundRect">
            <a:avLst>
              <a:gd fmla="val 50000" name="adj"/>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文本框 42"/>
          <p:cNvSpPr txBox="1"/>
          <p:nvPr/>
        </p:nvSpPr>
        <p:spPr>
          <a:xfrm>
            <a:off x="6724874" y="4847103"/>
            <a:ext cx="1678875" cy="365760"/>
          </a:xfrm>
          <a:prstGeom prst="rect">
            <a:avLst/>
          </a:prstGeom>
          <a:noFill/>
        </p:spPr>
        <p:txBody>
          <a:bodyPr rtlCol="0" wrap="none">
            <a:spAutoFit/>
          </a:bodyPr>
          <a:lstStyle/>
          <a:p>
            <a:r>
              <a:rPr altLang="zh-CN" lang="en-US">
                <a:solidFill>
                  <a:schemeClr val="tx1">
                    <a:lumMod val="75000"/>
                    <a:lumOff val="25000"/>
                  </a:schemeClr>
                </a:solidFill>
              </a:rPr>
              <a:t>ADD YOUR TEXT</a:t>
            </a:r>
          </a:p>
        </p:txBody>
      </p:sp>
      <p:sp>
        <p:nvSpPr>
          <p:cNvPr descr="e7d195523061f1c003d7160bb3852330e69e1b47c664ea0314E9593E18313AD830F940F1AC53C40C0B8B3D93D4DFF44B590F8D4A945ADE53F5D61968231FCAE157B0D7022AA0681C03E9FB4B1E3862D0C13C109685D0C1F9D9ACA5E10B258C1727924FC3FC0E61468152E413AFD3EDAA03A1BA0B768D2D39A9D26D6009DD7E2AED15C90B1EA11F84" id="44" name="矩形 43"/>
          <p:cNvSpPr/>
          <p:nvPr/>
        </p:nvSpPr>
        <p:spPr>
          <a:xfrm>
            <a:off x="6724874" y="5303924"/>
            <a:ext cx="4300176" cy="518160"/>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zh-CN" lang="en-US" sz="1400">
                <a:solidFill>
                  <a:schemeClr val="bg1">
                    <a:lumMod val="50000"/>
                  </a:schemeClr>
                </a:solidFill>
                <a:ea typeface="+mj-ea"/>
                <a:cs charset="0" panose="020b0402040204020203" pitchFamily="34" typeface="Segoe UI Semilight"/>
              </a:rPr>
              <a:t>Amet adipiscing elit, sed diam nonummy nibh euismod tincidunt ut laoreet dolore magna aliquam erat</a:t>
            </a:r>
          </a:p>
        </p:txBody>
      </p:sp>
    </p:spTree>
    <p:extLst>
      <p:ext uri="{BB962C8B-B14F-4D97-AF65-F5344CB8AC3E}">
        <p14:creationId val="4241228029"/>
      </p:ext>
    </p:extLst>
  </p:cSld>
  <p:clrMapOvr>
    <a:masterClrMapping/>
  </p:clrMapOvr>
  <mc:AlternateContent>
    <mc:Choice Requires="p14">
      <p:transition p14:dur="700" spd="med">
        <p:fade/>
      </p:transition>
    </mc:Choice>
    <mc:Fallback>
      <p:transition spd="med">
        <p:fade/>
      </p:transition>
    </mc:Fallback>
  </mc:AlternateConten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文本框 2"/>
          <p:cNvSpPr txBox="1"/>
          <p:nvPr/>
        </p:nvSpPr>
        <p:spPr>
          <a:xfrm>
            <a:off x="172341" y="362133"/>
            <a:ext cx="4268956" cy="457200"/>
          </a:xfrm>
          <a:prstGeom prst="rect">
            <a:avLst/>
          </a:prstGeom>
          <a:noFill/>
        </p:spPr>
        <p:txBody>
          <a:bodyPr rtlCol="0"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zh-CN" b="1" lang="en-US" sz="2400">
                <a:solidFill>
                  <a:schemeClr val="tx1">
                    <a:lumMod val="75000"/>
                    <a:lumOff val="25000"/>
                  </a:schemeClr>
                </a:solidFill>
                <a:ea typeface="+mj-ea"/>
              </a:rPr>
              <a:t>BUSINESS POWERPOINT DESIGN</a:t>
            </a:r>
          </a:p>
        </p:txBody>
      </p:sp>
      <p:sp>
        <p:nvSpPr>
          <p:cNvPr id="4" name="矩形 3"/>
          <p:cNvSpPr/>
          <p:nvPr/>
        </p:nvSpPr>
        <p:spPr>
          <a:xfrm>
            <a:off x="172341" y="692993"/>
            <a:ext cx="3326763" cy="259080"/>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zh-CN" lang="en-US" sz="1100">
                <a:solidFill>
                  <a:schemeClr val="bg1">
                    <a:lumMod val="65000"/>
                  </a:schemeClr>
                </a:solidFill>
                <a:ea typeface="+mj-ea"/>
                <a:cs charset="0" panose="020b0402040204020203" pitchFamily="34" typeface="Segoe UI Semilight"/>
              </a:rPr>
              <a:t>DIAM NONUMMY NIBH EUISMOD TINCIDUNT LAOREET</a:t>
            </a:r>
          </a:p>
        </p:txBody>
      </p:sp>
      <p:grpSp>
        <p:nvGrpSpPr>
          <p:cNvPr id="58" name="组合 57"/>
          <p:cNvGrpSpPr/>
          <p:nvPr/>
        </p:nvGrpSpPr>
        <p:grpSpPr>
          <a:xfrm>
            <a:off x="6501649" y="1226894"/>
            <a:ext cx="4744385" cy="4746186"/>
            <a:chOff x="6279580" y="1344459"/>
            <a:chExt cx="4744385" cy="4746186"/>
          </a:xfrm>
        </p:grpSpPr>
        <p:sp>
          <p:nvSpPr>
            <p:cNvPr id="24" name="任意多边形: 形状 23"/>
            <p:cNvSpPr/>
            <p:nvPr/>
          </p:nvSpPr>
          <p:spPr>
            <a:xfrm rot="25102">
              <a:off x="6490536" y="3850677"/>
              <a:ext cx="2266060" cy="1609823"/>
            </a:xfrm>
            <a:custGeom>
              <a:gdLst>
                <a:gd fmla="*/ 313 w 2266060" name="connsiteX0"/>
                <a:gd fmla="*/ 0 h 1609823" name="connsiteY0"/>
                <a:gd fmla="*/ 2266060 w 2266060" name="connsiteX1"/>
                <a:gd fmla="*/ 0 h 1609823" name="connsiteY1"/>
                <a:gd fmla="*/ 656237 w 2266060" name="connsiteX2"/>
                <a:gd fmla="*/ 1609823 h 1609823" name="connsiteY2"/>
                <a:gd fmla="*/ 508679 w 2266060" name="connsiteX3"/>
                <a:gd fmla="*/ 1446569 h 1609823" name="connsiteY3"/>
                <a:gd fmla="*/ 0 w 2266060" name="connsiteX4"/>
                <a:gd fmla="*/ 104832 h 1609823" name="connsiteY4"/>
                <a:gd fmla="*/ 313 w 2266060" name="connsiteX5"/>
                <a:gd fmla="*/ 0 h 1609823"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609823" w="2266060">
                  <a:moveTo>
                    <a:pt x="313" y="0"/>
                  </a:moveTo>
                  <a:lnTo>
                    <a:pt x="2266060" y="0"/>
                  </a:lnTo>
                  <a:lnTo>
                    <a:pt x="656237" y="1609823"/>
                  </a:lnTo>
                  <a:lnTo>
                    <a:pt x="508679" y="1446569"/>
                  </a:lnTo>
                  <a:cubicBezTo>
                    <a:pt x="189508" y="1055243"/>
                    <a:pt x="19948" y="582579"/>
                    <a:pt x="0" y="104832"/>
                  </a:cubicBezTo>
                  <a:lnTo>
                    <a:pt x="313" y="0"/>
                  </a:lnTo>
                  <a:close/>
                </a:path>
              </a:pathLst>
            </a:custGeom>
            <a:solidFill>
              <a:schemeClr val="tx1">
                <a:lumMod val="75000"/>
                <a:lumOff val="25000"/>
              </a:schemeClr>
            </a:solidFill>
            <a:ln>
              <a:noFill/>
            </a:ln>
            <a:effectLst>
              <a:outerShdw blurRad="50800" dir="162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任意多边形: 形状 27"/>
            <p:cNvSpPr/>
            <p:nvPr/>
          </p:nvSpPr>
          <p:spPr>
            <a:xfrm rot="25102">
              <a:off x="7188417" y="3804559"/>
              <a:ext cx="1609820" cy="2286086"/>
            </a:xfrm>
            <a:custGeom>
              <a:gdLst>
                <a:gd fmla="*/ 1609820 w 1609820" name="connsiteX0"/>
                <a:gd fmla="*/ 0 h 2286086" name="connsiteY0"/>
                <a:gd fmla="*/ 1609820 w 1609820" name="connsiteX1"/>
                <a:gd fmla="*/ 2286086 h 2286086" name="connsiteY1"/>
                <a:gd fmla="*/ 1400775 w 1609820" name="connsiteX2"/>
                <a:gd fmla="*/ 2276105 h 2286086" name="connsiteY2"/>
                <a:gd fmla="*/ 8771 w 1609820" name="connsiteX3"/>
                <a:gd fmla="*/ 1619523 h 2286086" name="connsiteY3"/>
                <a:gd fmla="*/ 0 w 1609820" name="connsiteX4"/>
                <a:gd fmla="*/ 1609820 h 2286086" name="connsiteY4"/>
                <a:gd fmla="*/ 1609820 w 1609820" name="connsiteX5"/>
                <a:gd fmla="*/ 0 h 2286086"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2286086" w="1609820">
                  <a:moveTo>
                    <a:pt x="1609820" y="0"/>
                  </a:moveTo>
                  <a:lnTo>
                    <a:pt x="1609820" y="2286086"/>
                  </a:lnTo>
                  <a:lnTo>
                    <a:pt x="1400775" y="2276105"/>
                  </a:lnTo>
                  <a:cubicBezTo>
                    <a:pt x="892705" y="2227469"/>
                    <a:pt x="397856" y="2008609"/>
                    <a:pt x="8771" y="1619523"/>
                  </a:cubicBezTo>
                  <a:lnTo>
                    <a:pt x="0" y="1609820"/>
                  </a:lnTo>
                  <a:lnTo>
                    <a:pt x="1609820" y="0"/>
                  </a:lnTo>
                  <a:close/>
                </a:path>
              </a:pathLst>
            </a:custGeom>
            <a:ln>
              <a:noFill/>
            </a:ln>
            <a:effectLst>
              <a:outerShdw algn="br" blurRad="50800" dir="13500000" dist="381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1" name="任意多边形: 形状 50"/>
            <p:cNvSpPr/>
            <p:nvPr/>
          </p:nvSpPr>
          <p:spPr>
            <a:xfrm rot="25102">
              <a:off x="8784225" y="3592071"/>
              <a:ext cx="1619527" cy="2286529"/>
            </a:xfrm>
            <a:custGeom>
              <a:gdLst>
                <a:gd fmla="*/ 2 w 1619527" name="connsiteX0"/>
                <a:gd fmla="*/ 0 h 2286529" name="connsiteY0"/>
                <a:gd fmla="*/ 1619527 w 1619527" name="connsiteX1"/>
                <a:gd fmla="*/ 1619525 h 2286529" name="connsiteY1"/>
                <a:gd fmla="*/ 9239 w 1619527" name="connsiteX2"/>
                <a:gd fmla="*/ 2286529 h 2286529" name="connsiteY2"/>
                <a:gd fmla="*/ 0 w 1619527" name="connsiteX3"/>
                <a:gd fmla="*/ 2286088 h 2286529" name="connsiteY3"/>
                <a:gd fmla="*/ 0 w 1619527" name="connsiteX4"/>
                <a:gd fmla="*/ 2 h 2286529" name="connsiteY4"/>
                <a:gd fmla="*/ 2 w 1619527" name="connsiteX5"/>
                <a:gd fmla="*/ 0 h 2286529"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2286529" w="1619527">
                  <a:moveTo>
                    <a:pt x="2" y="0"/>
                  </a:moveTo>
                  <a:lnTo>
                    <a:pt x="1619527" y="1619525"/>
                  </a:lnTo>
                  <a:cubicBezTo>
                    <a:pt x="1174858" y="2064194"/>
                    <a:pt x="592048" y="2286529"/>
                    <a:pt x="9239" y="2286529"/>
                  </a:cubicBezTo>
                  <a:lnTo>
                    <a:pt x="0" y="2286088"/>
                  </a:lnTo>
                  <a:lnTo>
                    <a:pt x="0" y="2"/>
                  </a:lnTo>
                  <a:lnTo>
                    <a:pt x="2" y="0"/>
                  </a:lnTo>
                  <a:close/>
                </a:path>
              </a:pathLst>
            </a:custGeom>
            <a:ln>
              <a:noFill/>
            </a:ln>
            <a:effectLst>
              <a:outerShdw algn="r" blurRad="50800" dir="10800000" dist="381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2" name="任意多边形: 形状 51"/>
            <p:cNvSpPr/>
            <p:nvPr/>
          </p:nvSpPr>
          <p:spPr>
            <a:xfrm rot="25102">
              <a:off x="8737437" y="3551084"/>
              <a:ext cx="2286528" cy="1619525"/>
            </a:xfrm>
            <a:custGeom>
              <a:gdLst>
                <a:gd fmla="*/ 0 w 2286528" name="connsiteX0"/>
                <a:gd fmla="*/ 0 h 1619525" name="connsiteY0"/>
                <a:gd fmla="*/ 2286087 w 2286528" name="connsiteX1"/>
                <a:gd fmla="*/ 0 h 1619525" name="connsiteY1"/>
                <a:gd fmla="*/ 2286528 w 2286528" name="connsiteX2"/>
                <a:gd fmla="*/ 9237 h 1619525" name="connsiteY2"/>
                <a:gd fmla="*/ 1619525 w 2286528" name="connsiteX3"/>
                <a:gd fmla="*/ 1619525 h 1619525" name="connsiteY3"/>
              </a:gdLst>
              <a:cxnLst>
                <a:cxn ang="0">
                  <a:pos x="connsiteX0" y="connsiteY0"/>
                </a:cxn>
                <a:cxn ang="0">
                  <a:pos x="connsiteX1" y="connsiteY1"/>
                </a:cxn>
                <a:cxn ang="0">
                  <a:pos x="connsiteX2" y="connsiteY2"/>
                </a:cxn>
                <a:cxn ang="0">
                  <a:pos x="connsiteX3" y="connsiteY3"/>
                </a:cxn>
              </a:cxnLst>
              <a:rect b="b" l="l" r="r" t="t"/>
              <a:pathLst>
                <a:path h="1619525" w="2286528">
                  <a:moveTo>
                    <a:pt x="0" y="0"/>
                  </a:moveTo>
                  <a:lnTo>
                    <a:pt x="2286087" y="0"/>
                  </a:lnTo>
                  <a:lnTo>
                    <a:pt x="2286528" y="9237"/>
                  </a:lnTo>
                  <a:cubicBezTo>
                    <a:pt x="2286528" y="592047"/>
                    <a:pt x="2064194" y="1174856"/>
                    <a:pt x="1619525" y="1619525"/>
                  </a:cubicBezTo>
                  <a:close/>
                </a:path>
              </a:pathLst>
            </a:custGeom>
            <a:ln>
              <a:noFill/>
            </a:ln>
            <a:effectLst>
              <a:outerShdw algn="tr" blurRad="50800" dir="8100000" dist="381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3" name="任意多边形: 形状 52"/>
            <p:cNvSpPr/>
            <p:nvPr/>
          </p:nvSpPr>
          <p:spPr>
            <a:xfrm rot="25102">
              <a:off x="8524954" y="1955334"/>
              <a:ext cx="2286088" cy="1609821"/>
            </a:xfrm>
            <a:custGeom>
              <a:gdLst>
                <a:gd fmla="*/ 1609822 w 2286088" name="connsiteX0"/>
                <a:gd fmla="*/ 0 h 1609821" name="connsiteY0"/>
                <a:gd fmla="*/ 1619525 w 2286088" name="connsiteX1"/>
                <a:gd fmla="*/ 8770 h 1609821" name="connsiteY1"/>
                <a:gd fmla="*/ 2276106 w 2286088" name="connsiteX2"/>
                <a:gd fmla="*/ 1400774 h 1609821" name="connsiteY2"/>
                <a:gd fmla="*/ 2286088 w 2286088" name="connsiteX3"/>
                <a:gd fmla="*/ 1609821 h 1609821" name="connsiteY3"/>
                <a:gd fmla="*/ 0 w 2286088" name="connsiteX4"/>
                <a:gd fmla="*/ 1609821 h 1609821"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609821" w="2286088">
                  <a:moveTo>
                    <a:pt x="1609822" y="0"/>
                  </a:moveTo>
                  <a:lnTo>
                    <a:pt x="1619525" y="8770"/>
                  </a:lnTo>
                  <a:cubicBezTo>
                    <a:pt x="2008611" y="397855"/>
                    <a:pt x="2227471" y="892705"/>
                    <a:pt x="2276106" y="1400774"/>
                  </a:cubicBezTo>
                  <a:lnTo>
                    <a:pt x="2286088" y="1609821"/>
                  </a:lnTo>
                  <a:lnTo>
                    <a:pt x="0" y="1609821"/>
                  </a:lnTo>
                  <a:close/>
                </a:path>
              </a:pathLst>
            </a:custGeom>
            <a:ln>
              <a:noFill/>
            </a:ln>
            <a:effectLst>
              <a:outerShdw algn="t" blurRad="50800" dir="5400000" dist="381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4" name="任意多边形: 形状 53"/>
            <p:cNvSpPr/>
            <p:nvPr/>
          </p:nvSpPr>
          <p:spPr>
            <a:xfrm rot="25102">
              <a:off x="8484585" y="1344459"/>
              <a:ext cx="1609823" cy="2268054"/>
            </a:xfrm>
            <a:custGeom>
              <a:gdLst>
                <a:gd fmla="*/ 2409 w 1609823" name="connsiteX0"/>
                <a:gd fmla="*/ 11 h 2268054" name="connsiteY0"/>
                <a:gd fmla="*/ 1446570 w 1609823" name="connsiteX1"/>
                <a:gd fmla="*/ 510674 h 2268054" name="connsiteY1"/>
                <a:gd fmla="*/ 1609823 w 1609823" name="connsiteX2"/>
                <a:gd fmla="*/ 658233 h 2268054" name="connsiteY2"/>
                <a:gd fmla="*/ 2 w 1609823" name="connsiteX3"/>
                <a:gd fmla="*/ 2268054 h 2268054" name="connsiteY3"/>
                <a:gd fmla="*/ 0 w 1609823" name="connsiteX4"/>
                <a:gd fmla="*/ 2268052 h 2268054" name="connsiteY4"/>
                <a:gd fmla="*/ 0 w 1609823" name="connsiteX5"/>
                <a:gd fmla="*/ 119 h 2268054" name="connsiteY5"/>
                <a:gd fmla="*/ 2409 w 1609823" name="connsiteX6"/>
                <a:gd fmla="*/ 11 h 2268054"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2268054" w="1609823">
                  <a:moveTo>
                    <a:pt x="2409" y="11"/>
                  </a:moveTo>
                  <a:cubicBezTo>
                    <a:pt x="514642" y="-1516"/>
                    <a:pt x="1027292" y="168705"/>
                    <a:pt x="1446570" y="510674"/>
                  </a:cubicBezTo>
                  <a:lnTo>
                    <a:pt x="1609823" y="658233"/>
                  </a:lnTo>
                  <a:lnTo>
                    <a:pt x="2" y="2268054"/>
                  </a:lnTo>
                  <a:lnTo>
                    <a:pt x="0" y="2268052"/>
                  </a:lnTo>
                  <a:lnTo>
                    <a:pt x="0" y="119"/>
                  </a:lnTo>
                  <a:lnTo>
                    <a:pt x="2409" y="11"/>
                  </a:lnTo>
                  <a:close/>
                </a:path>
              </a:pathLst>
            </a:custGeom>
            <a:ln>
              <a:noFill/>
            </a:ln>
            <a:effectLst>
              <a:outerShdw algn="tl" blurRad="50800" dir="2700000" dist="381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5" name="任意多边形: 形状 54"/>
            <p:cNvSpPr/>
            <p:nvPr/>
          </p:nvSpPr>
          <p:spPr>
            <a:xfrm rot="25102">
              <a:off x="6897506" y="1555847"/>
              <a:ext cx="1601048" cy="2267933"/>
            </a:xfrm>
            <a:custGeom>
              <a:gdLst>
                <a:gd fmla="*/ 1601048 w 1601048" name="connsiteX0"/>
                <a:gd fmla="*/ 0 h 2267933" name="connsiteY0"/>
                <a:gd fmla="*/ 1601048 w 1601048" name="connsiteX1"/>
                <a:gd fmla="*/ 2267933 h 2267933" name="connsiteY1"/>
                <a:gd fmla="*/ 0 w 1601048" name="connsiteX2"/>
                <a:gd fmla="*/ 666884 h 2267933" name="connsiteY2"/>
                <a:gd fmla="*/ 161796 w 1601048" name="connsiteX3"/>
                <a:gd fmla="*/ 519716 h 2267933" name="connsiteY3"/>
                <a:gd fmla="*/ 1411572 w 1601048" name="connsiteX4"/>
                <a:gd fmla="*/ 8515 h 2267933" name="connsiteY4"/>
                <a:gd fmla="*/ 1601048 w 1601048" name="connsiteX5"/>
                <a:gd fmla="*/ 0 h 2267933"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2267933" w="1601048">
                  <a:moveTo>
                    <a:pt x="1601048" y="0"/>
                  </a:moveTo>
                  <a:lnTo>
                    <a:pt x="1601048" y="2267933"/>
                  </a:lnTo>
                  <a:lnTo>
                    <a:pt x="0" y="666884"/>
                  </a:lnTo>
                  <a:lnTo>
                    <a:pt x="161796" y="519716"/>
                  </a:lnTo>
                  <a:cubicBezTo>
                    <a:pt x="527206" y="217821"/>
                    <a:pt x="964742" y="47421"/>
                    <a:pt x="1411572" y="8515"/>
                  </a:cubicBezTo>
                  <a:lnTo>
                    <a:pt x="1601048" y="0"/>
                  </a:lnTo>
                  <a:close/>
                </a:path>
              </a:pathLst>
            </a:custGeom>
            <a:ln>
              <a:noFill/>
            </a:ln>
            <a:effectLst>
              <a:outerShdw algn="l" blurRad="50800" dist="381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6" name="任意多边形: 形状 55"/>
            <p:cNvSpPr/>
            <p:nvPr/>
          </p:nvSpPr>
          <p:spPr>
            <a:xfrm rot="25102">
              <a:off x="6279580" y="2263567"/>
              <a:ext cx="2265747" cy="1601051"/>
            </a:xfrm>
            <a:custGeom>
              <a:gdLst>
                <a:gd fmla="*/ 664695 w 2265747" name="connsiteX0"/>
                <a:gd fmla="*/ 0 h 1601051" name="connsiteY0"/>
                <a:gd fmla="*/ 664696 w 2265747" name="connsiteX1"/>
                <a:gd fmla="*/ 0 h 1601051" name="connsiteY1"/>
                <a:gd fmla="*/ 2265747 w 2265747" name="connsiteX2"/>
                <a:gd fmla="*/ 1601051 h 1601051" name="connsiteY2"/>
                <a:gd fmla="*/ 0 w 2265747" name="connsiteX3"/>
                <a:gd fmla="*/ 1601051 h 1601051" name="connsiteY3"/>
                <a:gd fmla="*/ 298 w 2265747" name="connsiteX4"/>
                <a:gd fmla="*/ 1501045 h 1601051" name="connsiteY4"/>
                <a:gd fmla="*/ 664695 w 2265747" name="connsiteX5"/>
                <a:gd fmla="*/ 0 h 1601051"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601051" w="2265747">
                  <a:moveTo>
                    <a:pt x="664695" y="0"/>
                  </a:moveTo>
                  <a:lnTo>
                    <a:pt x="664696" y="0"/>
                  </a:lnTo>
                  <a:lnTo>
                    <a:pt x="2265747" y="1601051"/>
                  </a:lnTo>
                  <a:lnTo>
                    <a:pt x="0" y="1601051"/>
                  </a:lnTo>
                  <a:lnTo>
                    <a:pt x="298" y="1501045"/>
                  </a:lnTo>
                  <a:cubicBezTo>
                    <a:pt x="26352" y="955167"/>
                    <a:pt x="247818" y="416877"/>
                    <a:pt x="664695" y="0"/>
                  </a:cubicBezTo>
                  <a:close/>
                </a:path>
              </a:pathLst>
            </a:custGeom>
            <a:ln>
              <a:noFill/>
            </a:ln>
            <a:effectLst>
              <a:outerShdw algn="bl" blurRad="50800" dir="18900000" dist="381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pic>
        <p:nvPicPr>
          <p:cNvPr id="61" name="图片占位符 60"/>
          <p:cNvPicPr>
            <a:picLocks noChangeAspect="1" noGrp="1"/>
          </p:cNvPicPr>
          <p:nvPr>
            <p:ph idx="10" sz="quarter" type="pic"/>
          </p:nvPr>
        </p:nvPicPr>
        <p:blipFill>
          <a:blip r:embed="rId2">
            <a:extLst>
              <a:ext uri="{28A0092B-C50C-407E-A947-70E740481C1C}">
                <a14:useLocalDpi val="0"/>
              </a:ext>
            </a:extLst>
          </a:blip>
          <a:srcRect l="13151" r="13151"/>
          <a:stretch>
            <a:fillRect/>
          </a:stretch>
        </p:blipFill>
        <p:spPr/>
      </p:pic>
      <p:sp>
        <p:nvSpPr>
          <p:cNvPr id="62" name="椭圆 61"/>
          <p:cNvSpPr/>
          <p:nvPr/>
        </p:nvSpPr>
        <p:spPr>
          <a:xfrm>
            <a:off x="7831719" y="2599475"/>
            <a:ext cx="1998618" cy="1998618"/>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3" name="文本框 62"/>
          <p:cNvSpPr txBox="1"/>
          <p:nvPr/>
        </p:nvSpPr>
        <p:spPr>
          <a:xfrm>
            <a:off x="6675039" y="2871140"/>
            <a:ext cx="1079222" cy="579120"/>
          </a:xfrm>
          <a:prstGeom prst="rect">
            <a:avLst/>
          </a:prstGeom>
          <a:noFill/>
        </p:spPr>
        <p:txBody>
          <a:bodyPr rtlCol="0" wrap="none">
            <a:spAutoFit/>
          </a:bodyPr>
          <a:lstStyle/>
          <a:p>
            <a:pPr algn="ctr"/>
            <a:r>
              <a:rPr altLang="zh-CN" lang="en-US" sz="1600">
                <a:solidFill>
                  <a:schemeClr val="tx1">
                    <a:lumMod val="75000"/>
                    <a:lumOff val="25000"/>
                  </a:schemeClr>
                </a:solidFill>
              </a:rPr>
              <a:t>KEY</a:t>
            </a:r>
          </a:p>
          <a:p>
            <a:pPr algn="ctr"/>
            <a:r>
              <a:rPr altLang="zh-CN" lang="en-US" sz="1600">
                <a:solidFill>
                  <a:schemeClr val="tx1">
                    <a:lumMod val="75000"/>
                    <a:lumOff val="25000"/>
                  </a:schemeClr>
                </a:solidFill>
              </a:rPr>
              <a:t>WORDS 01</a:t>
            </a:r>
          </a:p>
        </p:txBody>
      </p:sp>
      <p:sp>
        <p:nvSpPr>
          <p:cNvPr id="64" name="文本框 63"/>
          <p:cNvSpPr txBox="1"/>
          <p:nvPr/>
        </p:nvSpPr>
        <p:spPr>
          <a:xfrm>
            <a:off x="7536948" y="1880227"/>
            <a:ext cx="1079222" cy="579120"/>
          </a:xfrm>
          <a:prstGeom prst="rect">
            <a:avLst/>
          </a:prstGeom>
          <a:noFill/>
        </p:spPr>
        <p:txBody>
          <a:bodyPr rtlCol="0" wrap="none">
            <a:spAutoFit/>
          </a:bodyPr>
          <a:lstStyle/>
          <a:p>
            <a:pPr algn="ctr"/>
            <a:r>
              <a:rPr altLang="zh-CN" lang="en-US" sz="1600">
                <a:solidFill>
                  <a:schemeClr val="tx1">
                    <a:lumMod val="75000"/>
                    <a:lumOff val="25000"/>
                  </a:schemeClr>
                </a:solidFill>
              </a:rPr>
              <a:t>KEY</a:t>
            </a:r>
          </a:p>
          <a:p>
            <a:pPr algn="ctr"/>
            <a:r>
              <a:rPr altLang="zh-CN" lang="en-US" sz="1600">
                <a:solidFill>
                  <a:schemeClr val="tx1">
                    <a:lumMod val="75000"/>
                    <a:lumOff val="25000"/>
                  </a:schemeClr>
                </a:solidFill>
              </a:rPr>
              <a:t>WORDS 02</a:t>
            </a:r>
          </a:p>
        </p:txBody>
      </p:sp>
      <p:sp>
        <p:nvSpPr>
          <p:cNvPr id="65" name="文本框 64"/>
          <p:cNvSpPr txBox="1"/>
          <p:nvPr/>
        </p:nvSpPr>
        <p:spPr>
          <a:xfrm>
            <a:off x="8821893" y="1624789"/>
            <a:ext cx="1079222" cy="579120"/>
          </a:xfrm>
          <a:prstGeom prst="rect">
            <a:avLst/>
          </a:prstGeom>
          <a:noFill/>
        </p:spPr>
        <p:txBody>
          <a:bodyPr rtlCol="0" wrap="none">
            <a:spAutoFit/>
          </a:bodyPr>
          <a:lstStyle/>
          <a:p>
            <a:pPr algn="ctr"/>
            <a:r>
              <a:rPr altLang="zh-CN" lang="en-US" sz="1600">
                <a:solidFill>
                  <a:schemeClr val="tx1">
                    <a:lumMod val="75000"/>
                    <a:lumOff val="25000"/>
                  </a:schemeClr>
                </a:solidFill>
              </a:rPr>
              <a:t>KEY</a:t>
            </a:r>
          </a:p>
          <a:p>
            <a:pPr algn="ctr"/>
            <a:r>
              <a:rPr altLang="zh-CN" lang="en-US" sz="1600">
                <a:solidFill>
                  <a:schemeClr val="tx1">
                    <a:lumMod val="75000"/>
                    <a:lumOff val="25000"/>
                  </a:schemeClr>
                </a:solidFill>
              </a:rPr>
              <a:t>WORDS 03</a:t>
            </a:r>
          </a:p>
        </p:txBody>
      </p:sp>
      <p:sp>
        <p:nvSpPr>
          <p:cNvPr id="66" name="文本框 65"/>
          <p:cNvSpPr txBox="1"/>
          <p:nvPr/>
        </p:nvSpPr>
        <p:spPr>
          <a:xfrm>
            <a:off x="9766247" y="2568928"/>
            <a:ext cx="1079222" cy="579120"/>
          </a:xfrm>
          <a:prstGeom prst="rect">
            <a:avLst/>
          </a:prstGeom>
          <a:noFill/>
        </p:spPr>
        <p:txBody>
          <a:bodyPr rtlCol="0" wrap="none">
            <a:spAutoFit/>
          </a:bodyPr>
          <a:lstStyle/>
          <a:p>
            <a:pPr algn="ctr"/>
            <a:r>
              <a:rPr altLang="zh-CN" lang="en-US" sz="1600">
                <a:solidFill>
                  <a:schemeClr val="tx1">
                    <a:lumMod val="75000"/>
                    <a:lumOff val="25000"/>
                  </a:schemeClr>
                </a:solidFill>
              </a:rPr>
              <a:t>KEY</a:t>
            </a:r>
          </a:p>
          <a:p>
            <a:pPr algn="ctr"/>
            <a:r>
              <a:rPr altLang="zh-CN" lang="en-US" sz="1600">
                <a:solidFill>
                  <a:schemeClr val="tx1">
                    <a:lumMod val="75000"/>
                    <a:lumOff val="25000"/>
                  </a:schemeClr>
                </a:solidFill>
              </a:rPr>
              <a:t>WORDS 04</a:t>
            </a:r>
          </a:p>
        </p:txBody>
      </p:sp>
      <p:sp>
        <p:nvSpPr>
          <p:cNvPr id="67" name="文本框 66"/>
          <p:cNvSpPr txBox="1"/>
          <p:nvPr/>
        </p:nvSpPr>
        <p:spPr>
          <a:xfrm>
            <a:off x="9906327" y="3715564"/>
            <a:ext cx="1079222" cy="579120"/>
          </a:xfrm>
          <a:prstGeom prst="rect">
            <a:avLst/>
          </a:prstGeom>
          <a:noFill/>
        </p:spPr>
        <p:txBody>
          <a:bodyPr rtlCol="0" wrap="none">
            <a:spAutoFit/>
          </a:bodyPr>
          <a:lstStyle/>
          <a:p>
            <a:pPr algn="ctr"/>
            <a:r>
              <a:rPr altLang="zh-CN" lang="en-US" sz="1600">
                <a:solidFill>
                  <a:schemeClr val="tx1">
                    <a:lumMod val="75000"/>
                    <a:lumOff val="25000"/>
                  </a:schemeClr>
                </a:solidFill>
              </a:rPr>
              <a:t>KEY</a:t>
            </a:r>
          </a:p>
          <a:p>
            <a:pPr algn="ctr"/>
            <a:r>
              <a:rPr altLang="zh-CN" lang="en-US" sz="1600">
                <a:solidFill>
                  <a:schemeClr val="tx1">
                    <a:lumMod val="75000"/>
                    <a:lumOff val="25000"/>
                  </a:schemeClr>
                </a:solidFill>
              </a:rPr>
              <a:t>WORDS 05</a:t>
            </a:r>
          </a:p>
        </p:txBody>
      </p:sp>
      <p:sp>
        <p:nvSpPr>
          <p:cNvPr id="68" name="文本框 67"/>
          <p:cNvSpPr txBox="1"/>
          <p:nvPr/>
        </p:nvSpPr>
        <p:spPr>
          <a:xfrm>
            <a:off x="9140304" y="4691364"/>
            <a:ext cx="1079222" cy="579120"/>
          </a:xfrm>
          <a:prstGeom prst="rect">
            <a:avLst/>
          </a:prstGeom>
          <a:noFill/>
        </p:spPr>
        <p:txBody>
          <a:bodyPr rtlCol="0" wrap="none">
            <a:spAutoFit/>
          </a:bodyPr>
          <a:lstStyle/>
          <a:p>
            <a:pPr algn="ctr"/>
            <a:r>
              <a:rPr altLang="zh-CN" lang="en-US" sz="1600">
                <a:solidFill>
                  <a:schemeClr val="tx1">
                    <a:lumMod val="75000"/>
                    <a:lumOff val="25000"/>
                  </a:schemeClr>
                </a:solidFill>
              </a:rPr>
              <a:t>KEY</a:t>
            </a:r>
          </a:p>
          <a:p>
            <a:pPr algn="ctr"/>
            <a:r>
              <a:rPr altLang="zh-CN" lang="en-US" sz="1600">
                <a:solidFill>
                  <a:schemeClr val="tx1">
                    <a:lumMod val="75000"/>
                    <a:lumOff val="25000"/>
                  </a:schemeClr>
                </a:solidFill>
              </a:rPr>
              <a:t>WORDS 06</a:t>
            </a:r>
          </a:p>
        </p:txBody>
      </p:sp>
      <p:sp>
        <p:nvSpPr>
          <p:cNvPr id="69" name="文本框 68"/>
          <p:cNvSpPr txBox="1"/>
          <p:nvPr/>
        </p:nvSpPr>
        <p:spPr>
          <a:xfrm>
            <a:off x="7800085" y="4830037"/>
            <a:ext cx="1079222" cy="579120"/>
          </a:xfrm>
          <a:prstGeom prst="rect">
            <a:avLst/>
          </a:prstGeom>
          <a:noFill/>
        </p:spPr>
        <p:txBody>
          <a:bodyPr rtlCol="0" wrap="none">
            <a:spAutoFit/>
          </a:bodyPr>
          <a:lstStyle/>
          <a:p>
            <a:pPr algn="ctr"/>
            <a:r>
              <a:rPr altLang="zh-CN" lang="en-US" sz="1600">
                <a:solidFill>
                  <a:schemeClr val="tx1">
                    <a:lumMod val="75000"/>
                    <a:lumOff val="25000"/>
                  </a:schemeClr>
                </a:solidFill>
              </a:rPr>
              <a:t>KEY</a:t>
            </a:r>
          </a:p>
          <a:p>
            <a:pPr algn="ctr"/>
            <a:r>
              <a:rPr altLang="zh-CN" lang="en-US" sz="1600">
                <a:solidFill>
                  <a:schemeClr val="tx1">
                    <a:lumMod val="75000"/>
                    <a:lumOff val="25000"/>
                  </a:schemeClr>
                </a:solidFill>
              </a:rPr>
              <a:t>WORDS 07</a:t>
            </a:r>
          </a:p>
        </p:txBody>
      </p:sp>
      <p:sp>
        <p:nvSpPr>
          <p:cNvPr id="70" name="文本框 69"/>
          <p:cNvSpPr txBox="1"/>
          <p:nvPr/>
        </p:nvSpPr>
        <p:spPr>
          <a:xfrm>
            <a:off x="6931906" y="3987248"/>
            <a:ext cx="1079222" cy="579120"/>
          </a:xfrm>
          <a:prstGeom prst="rect">
            <a:avLst/>
          </a:prstGeom>
          <a:noFill/>
        </p:spPr>
        <p:txBody>
          <a:bodyPr rtlCol="0" wrap="none">
            <a:spAutoFit/>
          </a:bodyPr>
          <a:lstStyle/>
          <a:p>
            <a:pPr algn="ctr"/>
            <a:r>
              <a:rPr altLang="zh-CN" lang="en-US" sz="1600">
                <a:solidFill>
                  <a:schemeClr val="bg1"/>
                </a:solidFill>
              </a:rPr>
              <a:t>KEY</a:t>
            </a:r>
          </a:p>
          <a:p>
            <a:pPr algn="ctr"/>
            <a:r>
              <a:rPr altLang="zh-CN" lang="en-US" sz="1600">
                <a:solidFill>
                  <a:schemeClr val="bg1"/>
                </a:solidFill>
              </a:rPr>
              <a:t>WORDS 08</a:t>
            </a:r>
          </a:p>
        </p:txBody>
      </p:sp>
      <p:sp>
        <p:nvSpPr>
          <p:cNvPr id="71" name="矩形 70"/>
          <p:cNvSpPr/>
          <p:nvPr/>
        </p:nvSpPr>
        <p:spPr>
          <a:xfrm>
            <a:off x="561703" y="1624789"/>
            <a:ext cx="1436914" cy="15387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9" name="Freeform 9"/>
          <p:cNvSpPr>
            <a:spLocks noEditPoints="1"/>
          </p:cNvSpPr>
          <p:nvPr/>
        </p:nvSpPr>
        <p:spPr bwMode="auto">
          <a:xfrm>
            <a:off x="923925" y="2279650"/>
            <a:ext cx="719138" cy="719138"/>
          </a:xfrm>
          <a:custGeom>
            <a:gdLst>
              <a:gd fmla="*/ 185 w 237" name="T0"/>
              <a:gd fmla="*/ 11 h 237" name="T1"/>
              <a:gd fmla="*/ 159 w 237" name="T2"/>
              <a:gd fmla="*/ 0 h 237" name="T3"/>
              <a:gd fmla="*/ 3 w 237" name="T4"/>
              <a:gd fmla="*/ 141 h 237" name="T5"/>
              <a:gd fmla="*/ 3 w 237" name="T6"/>
              <a:gd fmla="*/ 141 h 237" name="T7"/>
              <a:gd fmla="*/ 2 w 237" name="T8"/>
              <a:gd fmla="*/ 142 h 237" name="T9"/>
              <a:gd fmla="*/ 2 w 237" name="T10"/>
              <a:gd fmla="*/ 142 h 237" name="T11"/>
              <a:gd fmla="*/ 2 w 237" name="T12"/>
              <a:gd fmla="*/ 142 h 237" name="T13"/>
              <a:gd fmla="*/ 2 w 237" name="T14"/>
              <a:gd fmla="*/ 143 h 237" name="T15"/>
              <a:gd fmla="*/ 1 w 237" name="T16"/>
              <a:gd fmla="*/ 143 h 237" name="T17"/>
              <a:gd fmla="*/ 1 w 237" name="T18"/>
              <a:gd fmla="*/ 143 h 237" name="T19"/>
              <a:gd fmla="*/ 1 w 237" name="T20"/>
              <a:gd fmla="*/ 144 h 237" name="T21"/>
              <a:gd fmla="*/ 1 w 237" name="T22"/>
              <a:gd fmla="*/ 144 h 237" name="T23"/>
              <a:gd fmla="*/ 1 w 237" name="T24"/>
              <a:gd fmla="*/ 144 h 237" name="T25"/>
              <a:gd fmla="*/ 1 w 237" name="T26"/>
              <a:gd fmla="*/ 145 h 237" name="T27"/>
              <a:gd fmla="*/ 1 w 237" name="T28"/>
              <a:gd fmla="*/ 145 h 237" name="T29"/>
              <a:gd fmla="*/ 0 w 237" name="T30"/>
              <a:gd fmla="*/ 146 h 237" name="T31"/>
              <a:gd fmla="*/ 0 w 237" name="T32"/>
              <a:gd fmla="*/ 146 h 237" name="T33"/>
              <a:gd fmla="*/ 0 w 237" name="T34"/>
              <a:gd fmla="*/ 147 h 237" name="T35"/>
              <a:gd fmla="*/ 0 w 237" name="T36"/>
              <a:gd fmla="*/ 147 h 237" name="T37"/>
              <a:gd fmla="*/ 0 w 237" name="T38"/>
              <a:gd fmla="*/ 147 h 237" name="T39"/>
              <a:gd fmla="*/ 90 w 237" name="T40"/>
              <a:gd fmla="*/ 237 h 237" name="T41"/>
              <a:gd fmla="*/ 90 w 237" name="T42"/>
              <a:gd fmla="*/ 237 h 237" name="T43"/>
              <a:gd fmla="*/ 91 w 237" name="T44"/>
              <a:gd fmla="*/ 237 h 237" name="T45"/>
              <a:gd fmla="*/ 92 w 237" name="T46"/>
              <a:gd fmla="*/ 237 h 237" name="T47"/>
              <a:gd fmla="*/ 93 w 237" name="T48"/>
              <a:gd fmla="*/ 236 h 237" name="T49"/>
              <a:gd fmla="*/ 93 w 237" name="T50"/>
              <a:gd fmla="*/ 236 h 237" name="T51"/>
              <a:gd fmla="*/ 94 w 237" name="T52"/>
              <a:gd fmla="*/ 236 h 237" name="T53"/>
              <a:gd fmla="*/ 95 w 237" name="T54"/>
              <a:gd fmla="*/ 235 h 237" name="T55"/>
              <a:gd fmla="*/ 95 w 237" name="T56"/>
              <a:gd fmla="*/ 235 h 237" name="T57"/>
              <a:gd fmla="*/ 96 w 237" name="T58"/>
              <a:gd fmla="*/ 235 h 237" name="T59"/>
              <a:gd fmla="*/ 227 w 237" name="T60"/>
              <a:gd fmla="*/ 104 h 237" name="T61"/>
              <a:gd fmla="*/ 117 w 237" name="T62"/>
              <a:gd fmla="*/ 55 h 237" name="T63"/>
              <a:gd fmla="*/ 36 w 237" name="T64"/>
              <a:gd fmla="*/ 160 h 237" name="T65"/>
              <a:gd fmla="*/ 20 w 237" name="T66"/>
              <a:gd fmla="*/ 217 h 237" name="T67"/>
              <a:gd fmla="*/ 65 w 237" name="T68"/>
              <a:gd fmla="*/ 217 h 237" name="T69"/>
              <a:gd fmla="*/ 44 w 237" name="T70"/>
              <a:gd fmla="*/ 168 h 237" name="T71"/>
              <a:gd fmla="*/ 69 w 237" name="T72"/>
              <a:gd fmla="*/ 193 h 237" name="T73"/>
              <a:gd fmla="*/ 89 w 237" name="T74"/>
              <a:gd fmla="*/ 213 h 237" name="T75"/>
              <a:gd fmla="*/ 182 w 237" name="T76"/>
              <a:gd fmla="*/ 120 h 237" name="T77"/>
              <a:gd fmla="*/ 218 w 237" name="T78"/>
              <a:gd fmla="*/ 78 h 237" name="T79"/>
              <a:gd fmla="*/ 196 w 237" name="T80"/>
              <a:gd fmla="*/ 106 h 237" name="T81"/>
              <a:gd fmla="*/ 138 w 237" name="T82"/>
              <a:gd fmla="*/ 34 h 237" name="T83"/>
              <a:gd fmla="*/ 159 w 237" name="T84"/>
              <a:gd fmla="*/ 20 h 237" name="T85"/>
              <a:gd fmla="*/ 218 w 237" name="T86"/>
              <a:gd fmla="*/ 78 h 237"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236" w="236">
                <a:moveTo>
                  <a:pt x="237" y="78"/>
                </a:moveTo>
                <a:cubicBezTo>
                  <a:pt x="237" y="68"/>
                  <a:pt x="234" y="59"/>
                  <a:pt x="227" y="52"/>
                </a:cubicBezTo>
                <a:cubicBezTo>
                  <a:pt x="185" y="11"/>
                  <a:pt x="185" y="11"/>
                  <a:pt x="185" y="11"/>
                </a:cubicBezTo>
                <a:cubicBezTo>
                  <a:pt x="178" y="3"/>
                  <a:pt x="169" y="0"/>
                  <a:pt x="159" y="0"/>
                </a:cubicBezTo>
                <a:cubicBezTo>
                  <a:pt x="159" y="0"/>
                  <a:pt x="159" y="0"/>
                  <a:pt x="159" y="0"/>
                </a:cubicBezTo>
                <a:cubicBezTo>
                  <a:pt x="159" y="0"/>
                  <a:pt x="159" y="0"/>
                  <a:pt x="159" y="0"/>
                </a:cubicBezTo>
                <a:cubicBezTo>
                  <a:pt x="150" y="0"/>
                  <a:pt x="140" y="3"/>
                  <a:pt x="134" y="11"/>
                </a:cubicBezTo>
                <a:cubicBezTo>
                  <a:pt x="90" y="54"/>
                  <a:pt x="47" y="98"/>
                  <a:pt x="3" y="141"/>
                </a:cubicBezTo>
                <a:cubicBezTo>
                  <a:pt x="3" y="141"/>
                  <a:pt x="3" y="141"/>
                  <a:pt x="3" y="141"/>
                </a:cubicBezTo>
                <a:cubicBezTo>
                  <a:pt x="3" y="141"/>
                  <a:pt x="3" y="141"/>
                  <a:pt x="3" y="141"/>
                </a:cubicBezTo>
                <a:cubicBezTo>
                  <a:pt x="3" y="141"/>
                  <a:pt x="3" y="141"/>
                  <a:pt x="3" y="141"/>
                </a:cubicBezTo>
                <a:cubicBezTo>
                  <a:pt x="3" y="141"/>
                  <a:pt x="3" y="141"/>
                  <a:pt x="3" y="141"/>
                </a:cubicBezTo>
                <a:cubicBezTo>
                  <a:pt x="3" y="142"/>
                  <a:pt x="3" y="142"/>
                  <a:pt x="3" y="142"/>
                </a:cubicBezTo>
                <a:cubicBezTo>
                  <a:pt x="3" y="142"/>
                  <a:pt x="3" y="142"/>
                  <a:pt x="3" y="142"/>
                </a:cubicBezTo>
                <a:cubicBezTo>
                  <a:pt x="2" y="142"/>
                  <a:pt x="2" y="142"/>
                  <a:pt x="2" y="142"/>
                </a:cubicBezTo>
                <a:cubicBezTo>
                  <a:pt x="2" y="142"/>
                  <a:pt x="2" y="142"/>
                  <a:pt x="2" y="142"/>
                </a:cubicBezTo>
                <a:cubicBezTo>
                  <a:pt x="2" y="142"/>
                  <a:pt x="2" y="142"/>
                  <a:pt x="2" y="142"/>
                </a:cubicBezTo>
                <a:cubicBezTo>
                  <a:pt x="2" y="142"/>
                  <a:pt x="2" y="142"/>
                  <a:pt x="2" y="142"/>
                </a:cubicBezTo>
                <a:cubicBezTo>
                  <a:pt x="2" y="142"/>
                  <a:pt x="2" y="142"/>
                  <a:pt x="2" y="142"/>
                </a:cubicBezTo>
                <a:cubicBezTo>
                  <a:pt x="2" y="142"/>
                  <a:pt x="2" y="142"/>
                  <a:pt x="2" y="142"/>
                </a:cubicBezTo>
                <a:cubicBezTo>
                  <a:pt x="2" y="142"/>
                  <a:pt x="2" y="142"/>
                  <a:pt x="2" y="142"/>
                </a:cubicBezTo>
                <a:cubicBezTo>
                  <a:pt x="2" y="143"/>
                  <a:pt x="2" y="143"/>
                  <a:pt x="2" y="143"/>
                </a:cubicBezTo>
                <a:cubicBezTo>
                  <a:pt x="2" y="143"/>
                  <a:pt x="2" y="143"/>
                  <a:pt x="2" y="143"/>
                </a:cubicBezTo>
                <a:cubicBezTo>
                  <a:pt x="2" y="143"/>
                  <a:pt x="2" y="143"/>
                  <a:pt x="2" y="143"/>
                </a:cubicBezTo>
                <a:cubicBezTo>
                  <a:pt x="2" y="143"/>
                  <a:pt x="2" y="143"/>
                  <a:pt x="2" y="143"/>
                </a:cubicBezTo>
                <a:cubicBezTo>
                  <a:pt x="2" y="143"/>
                  <a:pt x="2" y="143"/>
                  <a:pt x="2" y="143"/>
                </a:cubicBezTo>
                <a:cubicBezTo>
                  <a:pt x="1" y="143"/>
                  <a:pt x="1" y="143"/>
                  <a:pt x="1" y="143"/>
                </a:cubicBezTo>
                <a:cubicBezTo>
                  <a:pt x="1" y="143"/>
                  <a:pt x="1" y="143"/>
                  <a:pt x="1" y="143"/>
                </a:cubicBezTo>
                <a:cubicBezTo>
                  <a:pt x="1" y="143"/>
                  <a:pt x="1" y="143"/>
                  <a:pt x="1" y="143"/>
                </a:cubicBezTo>
                <a:cubicBezTo>
                  <a:pt x="1" y="143"/>
                  <a:pt x="1" y="143"/>
                  <a:pt x="1" y="143"/>
                </a:cubicBezTo>
                <a:cubicBezTo>
                  <a:pt x="1" y="143"/>
                  <a:pt x="1" y="143"/>
                  <a:pt x="1" y="143"/>
                </a:cubicBezTo>
                <a:cubicBezTo>
                  <a:pt x="1" y="144"/>
                  <a:pt x="1" y="144"/>
                  <a:pt x="1" y="144"/>
                </a:cubicBezTo>
                <a:cubicBezTo>
                  <a:pt x="1" y="144"/>
                  <a:pt x="1" y="144"/>
                  <a:pt x="1" y="144"/>
                </a:cubicBezTo>
                <a:cubicBezTo>
                  <a:pt x="1" y="144"/>
                  <a:pt x="1" y="144"/>
                  <a:pt x="1" y="144"/>
                </a:cubicBezTo>
                <a:cubicBezTo>
                  <a:pt x="1" y="144"/>
                  <a:pt x="1" y="144"/>
                  <a:pt x="1" y="144"/>
                </a:cubicBezTo>
                <a:cubicBezTo>
                  <a:pt x="1" y="144"/>
                  <a:pt x="1" y="144"/>
                  <a:pt x="1" y="144"/>
                </a:cubicBezTo>
                <a:cubicBezTo>
                  <a:pt x="1" y="144"/>
                  <a:pt x="1" y="144"/>
                  <a:pt x="1" y="144"/>
                </a:cubicBezTo>
                <a:cubicBezTo>
                  <a:pt x="1" y="144"/>
                  <a:pt x="1" y="144"/>
                  <a:pt x="1" y="144"/>
                </a:cubicBezTo>
                <a:cubicBezTo>
                  <a:pt x="1" y="144"/>
                  <a:pt x="1" y="144"/>
                  <a:pt x="1" y="144"/>
                </a:cubicBezTo>
                <a:cubicBezTo>
                  <a:pt x="1" y="144"/>
                  <a:pt x="1" y="144"/>
                  <a:pt x="1" y="144"/>
                </a:cubicBezTo>
                <a:cubicBezTo>
                  <a:pt x="1" y="145"/>
                  <a:pt x="1" y="145"/>
                  <a:pt x="1" y="145"/>
                </a:cubicBezTo>
                <a:cubicBezTo>
                  <a:pt x="1" y="145"/>
                  <a:pt x="1" y="145"/>
                  <a:pt x="1" y="145"/>
                </a:cubicBezTo>
                <a:cubicBezTo>
                  <a:pt x="1" y="145"/>
                  <a:pt x="1" y="145"/>
                  <a:pt x="1" y="145"/>
                </a:cubicBezTo>
                <a:cubicBezTo>
                  <a:pt x="1" y="145"/>
                  <a:pt x="1" y="145"/>
                  <a:pt x="1" y="145"/>
                </a:cubicBezTo>
                <a:cubicBezTo>
                  <a:pt x="1" y="145"/>
                  <a:pt x="1" y="145"/>
                  <a:pt x="1" y="145"/>
                </a:cubicBezTo>
                <a:cubicBezTo>
                  <a:pt x="0" y="145"/>
                  <a:pt x="0" y="145"/>
                  <a:pt x="0" y="145"/>
                </a:cubicBezTo>
                <a:cubicBezTo>
                  <a:pt x="0" y="145"/>
                  <a:pt x="0" y="145"/>
                  <a:pt x="0" y="145"/>
                </a:cubicBezTo>
                <a:cubicBezTo>
                  <a:pt x="0" y="146"/>
                  <a:pt x="0" y="146"/>
                  <a:pt x="0" y="146"/>
                </a:cubicBezTo>
                <a:cubicBezTo>
                  <a:pt x="0" y="146"/>
                  <a:pt x="0" y="146"/>
                  <a:pt x="0" y="146"/>
                </a:cubicBezTo>
                <a:cubicBezTo>
                  <a:pt x="0" y="146"/>
                  <a:pt x="0" y="146"/>
                  <a:pt x="0" y="146"/>
                </a:cubicBezTo>
                <a:cubicBezTo>
                  <a:pt x="0" y="146"/>
                  <a:pt x="0" y="146"/>
                  <a:pt x="0" y="146"/>
                </a:cubicBezTo>
                <a:cubicBezTo>
                  <a:pt x="0" y="146"/>
                  <a:pt x="0" y="146"/>
                  <a:pt x="0" y="146"/>
                </a:cubicBezTo>
                <a:cubicBezTo>
                  <a:pt x="0" y="146"/>
                  <a:pt x="0" y="146"/>
                  <a:pt x="0" y="146"/>
                </a:cubicBezTo>
                <a:cubicBezTo>
                  <a:pt x="0" y="147"/>
                  <a:pt x="0" y="147"/>
                  <a:pt x="0" y="147"/>
                </a:cubicBezTo>
                <a:cubicBezTo>
                  <a:pt x="0" y="147"/>
                  <a:pt x="0" y="147"/>
                  <a:pt x="0" y="147"/>
                </a:cubicBezTo>
                <a:cubicBezTo>
                  <a:pt x="0" y="147"/>
                  <a:pt x="0" y="147"/>
                  <a:pt x="0" y="147"/>
                </a:cubicBezTo>
                <a:cubicBezTo>
                  <a:pt x="0" y="147"/>
                  <a:pt x="0" y="147"/>
                  <a:pt x="0" y="147"/>
                </a:cubicBezTo>
                <a:cubicBezTo>
                  <a:pt x="0" y="147"/>
                  <a:pt x="0" y="147"/>
                  <a:pt x="0" y="147"/>
                </a:cubicBezTo>
                <a:cubicBezTo>
                  <a:pt x="0" y="147"/>
                  <a:pt x="0" y="147"/>
                  <a:pt x="0" y="147"/>
                </a:cubicBezTo>
                <a:cubicBezTo>
                  <a:pt x="0" y="147"/>
                  <a:pt x="0" y="147"/>
                  <a:pt x="0" y="147"/>
                </a:cubicBezTo>
                <a:cubicBezTo>
                  <a:pt x="0" y="227"/>
                  <a:pt x="0" y="227"/>
                  <a:pt x="0" y="227"/>
                </a:cubicBezTo>
                <a:cubicBezTo>
                  <a:pt x="0" y="233"/>
                  <a:pt x="5" y="237"/>
                  <a:pt x="10" y="237"/>
                </a:cubicBezTo>
                <a:cubicBezTo>
                  <a:pt x="90" y="237"/>
                  <a:pt x="90" y="237"/>
                  <a:pt x="90" y="237"/>
                </a:cubicBezTo>
                <a:cubicBezTo>
                  <a:pt x="90" y="237"/>
                  <a:pt x="90" y="237"/>
                  <a:pt x="90" y="237"/>
                </a:cubicBezTo>
                <a:cubicBezTo>
                  <a:pt x="90" y="237"/>
                  <a:pt x="90" y="237"/>
                  <a:pt x="90" y="237"/>
                </a:cubicBezTo>
                <a:cubicBezTo>
                  <a:pt x="90" y="237"/>
                  <a:pt x="90" y="237"/>
                  <a:pt x="90" y="237"/>
                </a:cubicBezTo>
                <a:cubicBezTo>
                  <a:pt x="91" y="237"/>
                  <a:pt x="91" y="237"/>
                  <a:pt x="91" y="237"/>
                </a:cubicBezTo>
                <a:cubicBezTo>
                  <a:pt x="91" y="237"/>
                  <a:pt x="91" y="237"/>
                  <a:pt x="91" y="237"/>
                </a:cubicBezTo>
                <a:cubicBezTo>
                  <a:pt x="91" y="237"/>
                  <a:pt x="91" y="237"/>
                  <a:pt x="91" y="237"/>
                </a:cubicBezTo>
                <a:cubicBezTo>
                  <a:pt x="91" y="237"/>
                  <a:pt x="91" y="237"/>
                  <a:pt x="91" y="237"/>
                </a:cubicBezTo>
                <a:cubicBezTo>
                  <a:pt x="91" y="237"/>
                  <a:pt x="91" y="237"/>
                  <a:pt x="91" y="237"/>
                </a:cubicBezTo>
                <a:cubicBezTo>
                  <a:pt x="92" y="237"/>
                  <a:pt x="92" y="237"/>
                  <a:pt x="92" y="237"/>
                </a:cubicBezTo>
                <a:cubicBezTo>
                  <a:pt x="92" y="237"/>
                  <a:pt x="92" y="237"/>
                  <a:pt x="92" y="237"/>
                </a:cubicBezTo>
                <a:cubicBezTo>
                  <a:pt x="92" y="237"/>
                  <a:pt x="92" y="237"/>
                  <a:pt x="92" y="237"/>
                </a:cubicBezTo>
                <a:cubicBezTo>
                  <a:pt x="93" y="236"/>
                  <a:pt x="93" y="236"/>
                  <a:pt x="93" y="236"/>
                </a:cubicBezTo>
                <a:cubicBezTo>
                  <a:pt x="93" y="236"/>
                  <a:pt x="93" y="236"/>
                  <a:pt x="93" y="236"/>
                </a:cubicBezTo>
                <a:cubicBezTo>
                  <a:pt x="93" y="236"/>
                  <a:pt x="93" y="236"/>
                  <a:pt x="93" y="236"/>
                </a:cubicBezTo>
                <a:cubicBezTo>
                  <a:pt x="93" y="236"/>
                  <a:pt x="93" y="236"/>
                  <a:pt x="93" y="236"/>
                </a:cubicBezTo>
                <a:cubicBezTo>
                  <a:pt x="93" y="236"/>
                  <a:pt x="93" y="236"/>
                  <a:pt x="93" y="236"/>
                </a:cubicBezTo>
                <a:cubicBezTo>
                  <a:pt x="94" y="236"/>
                  <a:pt x="94" y="236"/>
                  <a:pt x="94" y="236"/>
                </a:cubicBezTo>
                <a:cubicBezTo>
                  <a:pt x="94" y="236"/>
                  <a:pt x="94" y="236"/>
                  <a:pt x="94" y="236"/>
                </a:cubicBezTo>
                <a:cubicBezTo>
                  <a:pt x="94" y="236"/>
                  <a:pt x="94" y="236"/>
                  <a:pt x="94" y="236"/>
                </a:cubicBezTo>
                <a:cubicBezTo>
                  <a:pt x="94" y="236"/>
                  <a:pt x="94" y="236"/>
                  <a:pt x="94" y="236"/>
                </a:cubicBezTo>
                <a:cubicBezTo>
                  <a:pt x="95" y="235"/>
                  <a:pt x="95" y="235"/>
                  <a:pt x="95" y="235"/>
                </a:cubicBezTo>
                <a:cubicBezTo>
                  <a:pt x="95" y="235"/>
                  <a:pt x="95" y="235"/>
                  <a:pt x="95" y="235"/>
                </a:cubicBezTo>
                <a:cubicBezTo>
                  <a:pt x="95" y="235"/>
                  <a:pt x="95" y="235"/>
                  <a:pt x="95" y="235"/>
                </a:cubicBezTo>
                <a:cubicBezTo>
                  <a:pt x="95" y="235"/>
                  <a:pt x="95" y="235"/>
                  <a:pt x="95" y="235"/>
                </a:cubicBezTo>
                <a:cubicBezTo>
                  <a:pt x="95" y="235"/>
                  <a:pt x="95" y="235"/>
                  <a:pt x="95" y="235"/>
                </a:cubicBezTo>
                <a:cubicBezTo>
                  <a:pt x="95" y="235"/>
                  <a:pt x="95" y="235"/>
                  <a:pt x="95" y="235"/>
                </a:cubicBezTo>
                <a:cubicBezTo>
                  <a:pt x="96" y="235"/>
                  <a:pt x="96" y="235"/>
                  <a:pt x="96" y="235"/>
                </a:cubicBezTo>
                <a:cubicBezTo>
                  <a:pt x="96" y="234"/>
                  <a:pt x="96" y="234"/>
                  <a:pt x="96" y="234"/>
                </a:cubicBezTo>
                <a:cubicBezTo>
                  <a:pt x="96" y="234"/>
                  <a:pt x="96" y="234"/>
                  <a:pt x="96" y="234"/>
                </a:cubicBezTo>
                <a:cubicBezTo>
                  <a:pt x="140" y="191"/>
                  <a:pt x="183" y="147"/>
                  <a:pt x="227" y="104"/>
                </a:cubicBezTo>
                <a:cubicBezTo>
                  <a:pt x="234" y="96"/>
                  <a:pt x="237" y="87"/>
                  <a:pt x="237" y="78"/>
                </a:cubicBezTo>
                <a:cubicBezTo>
                  <a:pt x="237" y="78"/>
                  <a:pt x="237" y="78"/>
                  <a:pt x="237" y="78"/>
                </a:cubicBezTo>
                <a:close/>
                <a:moveTo>
                  <a:pt x="117" y="55"/>
                </a:moveTo>
                <a:cubicBezTo>
                  <a:pt x="117" y="55"/>
                  <a:pt x="117" y="55"/>
                  <a:pt x="117" y="55"/>
                </a:cubicBezTo>
                <a:cubicBezTo>
                  <a:pt x="129" y="67"/>
                  <a:pt x="129" y="67"/>
                  <a:pt x="129" y="67"/>
                </a:cubicBezTo>
                <a:cubicBezTo>
                  <a:pt x="36" y="160"/>
                  <a:pt x="36" y="160"/>
                  <a:pt x="36" y="160"/>
                </a:cubicBezTo>
                <a:cubicBezTo>
                  <a:pt x="24" y="148"/>
                  <a:pt x="24" y="148"/>
                  <a:pt x="24" y="148"/>
                </a:cubicBezTo>
                <a:cubicBezTo>
                  <a:pt x="117" y="55"/>
                  <a:pt x="117" y="55"/>
                  <a:pt x="117" y="55"/>
                </a:cubicBezTo>
                <a:close/>
                <a:moveTo>
                  <a:pt x="20" y="217"/>
                </a:moveTo>
                <a:cubicBezTo>
                  <a:pt x="20" y="217"/>
                  <a:pt x="20" y="217"/>
                  <a:pt x="20" y="217"/>
                </a:cubicBezTo>
                <a:cubicBezTo>
                  <a:pt x="20" y="172"/>
                  <a:pt x="20" y="172"/>
                  <a:pt x="20" y="172"/>
                </a:cubicBezTo>
                <a:cubicBezTo>
                  <a:pt x="65" y="217"/>
                  <a:pt x="65" y="217"/>
                  <a:pt x="65" y="217"/>
                </a:cubicBezTo>
                <a:cubicBezTo>
                  <a:pt x="20" y="217"/>
                  <a:pt x="20" y="217"/>
                  <a:pt x="20" y="217"/>
                </a:cubicBezTo>
                <a:close/>
                <a:moveTo>
                  <a:pt x="44" y="168"/>
                </a:moveTo>
                <a:cubicBezTo>
                  <a:pt x="44" y="168"/>
                  <a:pt x="44" y="168"/>
                  <a:pt x="44" y="168"/>
                </a:cubicBezTo>
                <a:cubicBezTo>
                  <a:pt x="137" y="75"/>
                  <a:pt x="137" y="75"/>
                  <a:pt x="137" y="75"/>
                </a:cubicBezTo>
                <a:cubicBezTo>
                  <a:pt x="162" y="100"/>
                  <a:pt x="162" y="100"/>
                  <a:pt x="162" y="100"/>
                </a:cubicBezTo>
                <a:cubicBezTo>
                  <a:pt x="69" y="193"/>
                  <a:pt x="69" y="193"/>
                  <a:pt x="69" y="193"/>
                </a:cubicBezTo>
                <a:cubicBezTo>
                  <a:pt x="44" y="168"/>
                  <a:pt x="44" y="168"/>
                  <a:pt x="44" y="168"/>
                </a:cubicBezTo>
                <a:close/>
                <a:moveTo>
                  <a:pt x="89" y="213"/>
                </a:moveTo>
                <a:cubicBezTo>
                  <a:pt x="89" y="213"/>
                  <a:pt x="89" y="213"/>
                  <a:pt x="89" y="213"/>
                </a:cubicBezTo>
                <a:cubicBezTo>
                  <a:pt x="77" y="201"/>
                  <a:pt x="77" y="201"/>
                  <a:pt x="77" y="201"/>
                </a:cubicBezTo>
                <a:cubicBezTo>
                  <a:pt x="170" y="108"/>
                  <a:pt x="170" y="108"/>
                  <a:pt x="170" y="108"/>
                </a:cubicBezTo>
                <a:cubicBezTo>
                  <a:pt x="182" y="120"/>
                  <a:pt x="182" y="120"/>
                  <a:pt x="182" y="120"/>
                </a:cubicBezTo>
                <a:cubicBezTo>
                  <a:pt x="89" y="213"/>
                  <a:pt x="89" y="213"/>
                  <a:pt x="89" y="213"/>
                </a:cubicBezTo>
                <a:close/>
                <a:moveTo>
                  <a:pt x="218" y="78"/>
                </a:moveTo>
                <a:cubicBezTo>
                  <a:pt x="218" y="78"/>
                  <a:pt x="218" y="78"/>
                  <a:pt x="218" y="78"/>
                </a:cubicBezTo>
                <a:cubicBezTo>
                  <a:pt x="217" y="78"/>
                  <a:pt x="217" y="78"/>
                  <a:pt x="217" y="78"/>
                </a:cubicBezTo>
                <a:cubicBezTo>
                  <a:pt x="217" y="82"/>
                  <a:pt x="216" y="86"/>
                  <a:pt x="213" y="90"/>
                </a:cubicBezTo>
                <a:cubicBezTo>
                  <a:pt x="196" y="106"/>
                  <a:pt x="196" y="106"/>
                  <a:pt x="196" y="106"/>
                </a:cubicBezTo>
                <a:cubicBezTo>
                  <a:pt x="131" y="41"/>
                  <a:pt x="131" y="41"/>
                  <a:pt x="131" y="41"/>
                </a:cubicBezTo>
                <a:cubicBezTo>
                  <a:pt x="132" y="39"/>
                  <a:pt x="132" y="39"/>
                  <a:pt x="132" y="39"/>
                </a:cubicBezTo>
                <a:cubicBezTo>
                  <a:pt x="138" y="34"/>
                  <a:pt x="138" y="34"/>
                  <a:pt x="138" y="34"/>
                </a:cubicBezTo>
                <a:cubicBezTo>
                  <a:pt x="147" y="25"/>
                  <a:pt x="147" y="25"/>
                  <a:pt x="147" y="25"/>
                </a:cubicBezTo>
                <a:cubicBezTo>
                  <a:pt x="151" y="21"/>
                  <a:pt x="155" y="20"/>
                  <a:pt x="159" y="20"/>
                </a:cubicBezTo>
                <a:cubicBezTo>
                  <a:pt x="159" y="20"/>
                  <a:pt x="159" y="20"/>
                  <a:pt x="159" y="20"/>
                </a:cubicBezTo>
                <a:cubicBezTo>
                  <a:pt x="164" y="20"/>
                  <a:pt x="168" y="21"/>
                  <a:pt x="171" y="25"/>
                </a:cubicBezTo>
                <a:cubicBezTo>
                  <a:pt x="213" y="66"/>
                  <a:pt x="213" y="66"/>
                  <a:pt x="213" y="66"/>
                </a:cubicBezTo>
                <a:cubicBezTo>
                  <a:pt x="216" y="69"/>
                  <a:pt x="218" y="74"/>
                  <a:pt x="218" y="78"/>
                </a:cubicBezTo>
                <a:cubicBezTo>
                  <a:pt x="218" y="78"/>
                  <a:pt x="218" y="78"/>
                  <a:pt x="218" y="78"/>
                </a:cubicBezTo>
                <a:close/>
              </a:path>
            </a:pathLst>
          </a:custGeom>
          <a:solidFill>
            <a:schemeClr val="tx1">
              <a:lumMod val="75000"/>
              <a:lumOff val="2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descr="e7d195523061f1c003d7160bb3852330e69e1b47c664ea0314E9593E18313AD830F940F1AC53C40C0B8B3D93D4DFF44B590F8D4A945ADE53F5D61968231FCAE157B0D7022AA0681C03E9FB4B1E3862D0C13C109685D0C1F9D9ACA5E10B258C1727924FC3FC0E61468152E413AFD3EDAA03A1BA0B768D2D39A9D26D6009DD7E2AED15C90B1EA11F84" id="80" name="矩形 79"/>
          <p:cNvSpPr/>
          <p:nvPr/>
        </p:nvSpPr>
        <p:spPr>
          <a:xfrm>
            <a:off x="2035409" y="3876499"/>
            <a:ext cx="4300176" cy="518160"/>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zh-CN" lang="en-US" sz="1400">
                <a:solidFill>
                  <a:schemeClr val="bg1">
                    <a:lumMod val="50000"/>
                  </a:schemeClr>
                </a:solidFill>
                <a:ea typeface="+mj-ea"/>
                <a:cs charset="0" panose="020b0402040204020203" pitchFamily="34" typeface="Segoe UI Semilight"/>
              </a:rPr>
              <a:t>Amet adipiscing elit, sed diam nonummy nibh euismod tincidunt ut laoreet dolore magna aliquam erat</a:t>
            </a:r>
          </a:p>
        </p:txBody>
      </p:sp>
      <p:sp>
        <p:nvSpPr>
          <p:cNvPr id="81" name="文本框 80"/>
          <p:cNvSpPr txBox="1"/>
          <p:nvPr/>
        </p:nvSpPr>
        <p:spPr>
          <a:xfrm>
            <a:off x="2035409" y="3544420"/>
            <a:ext cx="1678875" cy="365760"/>
          </a:xfrm>
          <a:prstGeom prst="rect">
            <a:avLst/>
          </a:prstGeom>
          <a:noFill/>
        </p:spPr>
        <p:txBody>
          <a:bodyPr rtlCol="0" wrap="none">
            <a:spAutoFit/>
          </a:bodyPr>
          <a:lstStyle/>
          <a:p>
            <a:r>
              <a:rPr altLang="zh-CN" lang="en-US">
                <a:solidFill>
                  <a:schemeClr val="tx1">
                    <a:lumMod val="75000"/>
                    <a:lumOff val="25000"/>
                  </a:schemeClr>
                </a:solidFill>
              </a:rPr>
              <a:t>ADD YOUR TEXT</a:t>
            </a:r>
          </a:p>
        </p:txBody>
      </p:sp>
      <p:sp>
        <p:nvSpPr>
          <p:cNvPr descr="e7d195523061f1c003d7160bb3852330e69e1b47c664ea0314E9593E18313AD830F940F1AC53C40C0B8B3D93D4DFF44B590F8D4A945ADE53F5D61968231FCAE157B0D7022AA0681C03E9FB4B1E3862D0C13C109685D0C1F9D9ACA5E10B258C1727924FC3FC0E61468152E413AFD3EDAA03A1BA0B768D2D39A9D26D6009DD7E2AED15C90B1EA11F84" id="82" name="矩形 81"/>
          <p:cNvSpPr/>
          <p:nvPr/>
        </p:nvSpPr>
        <p:spPr>
          <a:xfrm>
            <a:off x="2035409" y="5209881"/>
            <a:ext cx="4300176" cy="518160"/>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zh-CN" lang="en-US" sz="1400">
                <a:solidFill>
                  <a:schemeClr val="bg1">
                    <a:lumMod val="50000"/>
                  </a:schemeClr>
                </a:solidFill>
                <a:ea typeface="+mj-ea"/>
                <a:cs charset="0" panose="020b0402040204020203" pitchFamily="34" typeface="Segoe UI Semilight"/>
              </a:rPr>
              <a:t>Amet adipiscing elit, sed diam nonummy nibh euismod tincidunt ut laoreet dolore magna aliquam erat</a:t>
            </a:r>
          </a:p>
        </p:txBody>
      </p:sp>
      <p:sp>
        <p:nvSpPr>
          <p:cNvPr id="83" name="文本框 82"/>
          <p:cNvSpPr txBox="1"/>
          <p:nvPr/>
        </p:nvSpPr>
        <p:spPr>
          <a:xfrm>
            <a:off x="2035409" y="4877803"/>
            <a:ext cx="1678875" cy="365760"/>
          </a:xfrm>
          <a:prstGeom prst="rect">
            <a:avLst/>
          </a:prstGeom>
          <a:noFill/>
        </p:spPr>
        <p:txBody>
          <a:bodyPr rtlCol="0" wrap="none">
            <a:spAutoFit/>
          </a:bodyPr>
          <a:lstStyle/>
          <a:p>
            <a:r>
              <a:rPr altLang="zh-CN" lang="en-US">
                <a:solidFill>
                  <a:schemeClr val="tx1">
                    <a:lumMod val="75000"/>
                    <a:lumOff val="25000"/>
                  </a:schemeClr>
                </a:solidFill>
              </a:rPr>
              <a:t>ADD YOUR TEXT</a:t>
            </a:r>
          </a:p>
        </p:txBody>
      </p:sp>
      <p:sp>
        <p:nvSpPr>
          <p:cNvPr id="84" name="矩形 83"/>
          <p:cNvSpPr/>
          <p:nvPr/>
        </p:nvSpPr>
        <p:spPr>
          <a:xfrm>
            <a:off x="1449977" y="3628297"/>
            <a:ext cx="512392" cy="5123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5" name="矩形 84"/>
          <p:cNvSpPr/>
          <p:nvPr/>
        </p:nvSpPr>
        <p:spPr>
          <a:xfrm>
            <a:off x="1451876" y="4977726"/>
            <a:ext cx="512392" cy="5123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6" name="文本框 85"/>
          <p:cNvSpPr txBox="1"/>
          <p:nvPr/>
        </p:nvSpPr>
        <p:spPr>
          <a:xfrm>
            <a:off x="1503993" y="3704584"/>
            <a:ext cx="414655" cy="365760"/>
          </a:xfrm>
          <a:prstGeom prst="rect">
            <a:avLst/>
          </a:prstGeom>
          <a:noFill/>
        </p:spPr>
        <p:txBody>
          <a:bodyPr rtlCol="0" wrap="none">
            <a:spAutoFit/>
          </a:bodyPr>
          <a:lstStyle/>
          <a:p>
            <a:r>
              <a:rPr altLang="zh-CN" lang="en-US">
                <a:solidFill>
                  <a:schemeClr val="tx1">
                    <a:lumMod val="75000"/>
                    <a:lumOff val="25000"/>
                  </a:schemeClr>
                </a:solidFill>
              </a:rPr>
              <a:t>01</a:t>
            </a:r>
          </a:p>
        </p:txBody>
      </p:sp>
      <p:sp>
        <p:nvSpPr>
          <p:cNvPr id="87" name="文本框 86"/>
          <p:cNvSpPr txBox="1"/>
          <p:nvPr/>
        </p:nvSpPr>
        <p:spPr>
          <a:xfrm>
            <a:off x="1500374" y="5064435"/>
            <a:ext cx="414655" cy="365760"/>
          </a:xfrm>
          <a:prstGeom prst="rect">
            <a:avLst/>
          </a:prstGeom>
          <a:noFill/>
        </p:spPr>
        <p:txBody>
          <a:bodyPr rtlCol="0" wrap="none">
            <a:spAutoFit/>
          </a:bodyPr>
          <a:lstStyle/>
          <a:p>
            <a:r>
              <a:rPr altLang="zh-CN" lang="en-US">
                <a:solidFill>
                  <a:schemeClr val="tx1">
                    <a:lumMod val="75000"/>
                    <a:lumOff val="25000"/>
                  </a:schemeClr>
                </a:solidFill>
              </a:rPr>
              <a:t>02</a:t>
            </a:r>
          </a:p>
        </p:txBody>
      </p:sp>
    </p:spTree>
    <p:extLst>
      <p:ext uri="{BB962C8B-B14F-4D97-AF65-F5344CB8AC3E}">
        <p14:creationId val="2371299509"/>
      </p:ext>
    </p:extLst>
  </p:cSld>
  <p:clrMapOvr>
    <a:masterClrMapping/>
  </p:clrMapOvr>
  <mc:AlternateContent>
    <mc:Choice Requires="p14">
      <p:transition p14:dur="700" spd="med">
        <p:fade/>
      </p:transition>
    </mc:Choice>
    <mc:Fallback>
      <p:transition spd="med">
        <p:fade/>
      </p:transition>
    </mc:Fallback>
  </mc:AlternateConten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文本框 2"/>
          <p:cNvSpPr txBox="1"/>
          <p:nvPr/>
        </p:nvSpPr>
        <p:spPr>
          <a:xfrm>
            <a:off x="172341" y="362133"/>
            <a:ext cx="4268956" cy="457200"/>
          </a:xfrm>
          <a:prstGeom prst="rect">
            <a:avLst/>
          </a:prstGeom>
          <a:noFill/>
        </p:spPr>
        <p:txBody>
          <a:bodyPr rtlCol="0"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zh-CN" b="1" lang="en-US" sz="2400">
                <a:solidFill>
                  <a:schemeClr val="tx1">
                    <a:lumMod val="75000"/>
                    <a:lumOff val="25000"/>
                  </a:schemeClr>
                </a:solidFill>
                <a:ea typeface="+mj-ea"/>
              </a:rPr>
              <a:t>BUSINESS POWERPOINT DESIGN</a:t>
            </a:r>
          </a:p>
        </p:txBody>
      </p:sp>
      <p:sp>
        <p:nvSpPr>
          <p:cNvPr id="4" name="矩形 3"/>
          <p:cNvSpPr/>
          <p:nvPr/>
        </p:nvSpPr>
        <p:spPr>
          <a:xfrm>
            <a:off x="172341" y="692993"/>
            <a:ext cx="3326763" cy="259080"/>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zh-CN" lang="en-US" sz="1100">
                <a:solidFill>
                  <a:schemeClr val="bg1">
                    <a:lumMod val="65000"/>
                  </a:schemeClr>
                </a:solidFill>
                <a:ea typeface="+mj-ea"/>
                <a:cs charset="0" panose="020b0402040204020203" pitchFamily="34" typeface="Segoe UI Semilight"/>
              </a:rPr>
              <a:t>DIAM NONUMMY NIBH EUISMOD TINCIDUNT LAOREET</a:t>
            </a:r>
          </a:p>
        </p:txBody>
      </p:sp>
      <p:pic>
        <p:nvPicPr>
          <p:cNvPr id="560" name="图片 559"/>
          <p:cNvPicPr>
            <a:picLocks noChangeAspect="1"/>
          </p:cNvPicPr>
          <p:nvPr/>
        </p:nvPicPr>
        <p:blipFill>
          <a:blip r:embed="rId2">
            <a:extLst>
              <a:ext uri="{28A0092B-C50C-407E-A947-70E740481C1C}">
                <a14:useLocalDpi val="0"/>
              </a:ext>
            </a:extLst>
          </a:blip>
          <a:srcRect b="30603"/>
          <a:stretch>
            <a:fillRect/>
          </a:stretch>
        </p:blipFill>
        <p:spPr>
          <a:xfrm>
            <a:off x="1669143" y="1285463"/>
            <a:ext cx="3414299" cy="5572537"/>
          </a:xfrm>
          <a:custGeom>
            <a:gdLst>
              <a:gd fmla="*/ 0 w 3414299" name="connsiteX0"/>
              <a:gd fmla="*/ 0 h 5572537" name="connsiteY0"/>
              <a:gd fmla="*/ 3414299 w 3414299" name="connsiteX1"/>
              <a:gd fmla="*/ 0 h 5572537" name="connsiteY1"/>
              <a:gd fmla="*/ 3414299 w 3414299" name="connsiteX2"/>
              <a:gd fmla="*/ 5572537 h 5572537" name="connsiteY2"/>
              <a:gd fmla="*/ 0 w 3414299" name="connsiteX3"/>
              <a:gd fmla="*/ 5572537 h 5572537" name="connsiteY3"/>
            </a:gdLst>
            <a:cxnLst>
              <a:cxn ang="0">
                <a:pos x="connsiteX0" y="connsiteY0"/>
              </a:cxn>
              <a:cxn ang="0">
                <a:pos x="connsiteX1" y="connsiteY1"/>
              </a:cxn>
              <a:cxn ang="0">
                <a:pos x="connsiteX2" y="connsiteY2"/>
              </a:cxn>
              <a:cxn ang="0">
                <a:pos x="connsiteX3" y="connsiteY3"/>
              </a:cxn>
            </a:cxnLst>
            <a:rect b="b" l="l" r="r" t="t"/>
            <a:pathLst>
              <a:path h="5572537" w="3414299">
                <a:moveTo>
                  <a:pt x="0" y="0"/>
                </a:moveTo>
                <a:lnTo>
                  <a:pt x="3414299" y="0"/>
                </a:lnTo>
                <a:lnTo>
                  <a:pt x="3414299" y="5572537"/>
                </a:lnTo>
                <a:lnTo>
                  <a:pt x="0" y="5572537"/>
                </a:lnTo>
                <a:close/>
              </a:path>
            </a:pathLst>
          </a:custGeom>
        </p:spPr>
      </p:pic>
      <p:pic>
        <p:nvPicPr>
          <p:cNvPr id="1204" name="图片占位符 1203"/>
          <p:cNvPicPr>
            <a:picLocks noChangeAspect="1" noGrp="1"/>
          </p:cNvPicPr>
          <p:nvPr>
            <p:ph idx="10" sz="quarter" type="pic"/>
          </p:nvPr>
        </p:nvPicPr>
        <p:blipFill>
          <a:blip r:embed="rId3">
            <a:extLst>
              <a:ext uri="{28A0092B-C50C-407E-A947-70E740481C1C}">
                <a14:useLocalDpi val="0"/>
              </a:ext>
            </a:extLst>
          </a:blip>
          <a:srcRect b="12585" t="12585"/>
          <a:stretch>
            <a:fillRect/>
          </a:stretch>
        </p:blipFill>
        <p:spPr/>
      </p:pic>
      <p:sp>
        <p:nvSpPr>
          <p:cNvPr id="567" name="矩形: 圆角 26"/>
          <p:cNvSpPr/>
          <p:nvPr/>
        </p:nvSpPr>
        <p:spPr>
          <a:xfrm>
            <a:off x="6627851" y="1871939"/>
            <a:ext cx="457200" cy="4572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68" name="矩形: 圆角 27"/>
          <p:cNvSpPr/>
          <p:nvPr/>
        </p:nvSpPr>
        <p:spPr>
          <a:xfrm>
            <a:off x="6627851" y="3493208"/>
            <a:ext cx="457200" cy="457200"/>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69" name="矩形: 圆角 28"/>
          <p:cNvSpPr/>
          <p:nvPr/>
        </p:nvSpPr>
        <p:spPr>
          <a:xfrm>
            <a:off x="6627851" y="5163977"/>
            <a:ext cx="457200" cy="4572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descr="e7d195523061f1c003d7160bb3852330e69e1b47c664ea0314E9593E18313AD830F940F1AC53C40C0B8B3D93D4DFF44B590F8D4A945ADE53F5D61968231FCAE157B0D7022AA0681C03E9FB4B1E3862D0C13C109685D0C1F9D9ACA5E10B258C1727924FC3FC0E61468152E413AFD3EDAA03A1BA0B768D2D39A9D26D6009DD7E2AED15C90B1EA11F84" id="570" name="矩形 569"/>
          <p:cNvSpPr/>
          <p:nvPr/>
        </p:nvSpPr>
        <p:spPr>
          <a:xfrm>
            <a:off x="7293451" y="2086269"/>
            <a:ext cx="3636897" cy="518160"/>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zh-CN" lang="en-US" sz="1400">
                <a:solidFill>
                  <a:schemeClr val="bg1">
                    <a:lumMod val="50000"/>
                  </a:schemeClr>
                </a:solidFill>
                <a:ea typeface="+mj-ea"/>
                <a:cs charset="0" panose="020b0402040204020203" pitchFamily="34" typeface="Segoe UI Semilight"/>
              </a:rPr>
              <a:t>Amet adipiscing elit, sed diam nonummy nibh euismod tincidunt ut laoreet magna</a:t>
            </a:r>
          </a:p>
        </p:txBody>
      </p:sp>
      <p:sp>
        <p:nvSpPr>
          <p:cNvPr id="571" name="文本框 570"/>
          <p:cNvSpPr txBox="1"/>
          <p:nvPr/>
        </p:nvSpPr>
        <p:spPr>
          <a:xfrm>
            <a:off x="7293451" y="1754191"/>
            <a:ext cx="1678875" cy="365760"/>
          </a:xfrm>
          <a:prstGeom prst="rect">
            <a:avLst/>
          </a:prstGeom>
          <a:noFill/>
        </p:spPr>
        <p:txBody>
          <a:bodyPr rtlCol="0" wrap="none">
            <a:spAutoFit/>
          </a:bodyPr>
          <a:lstStyle/>
          <a:p>
            <a:r>
              <a:rPr altLang="zh-CN" lang="en-US">
                <a:solidFill>
                  <a:schemeClr val="tx1">
                    <a:lumMod val="75000"/>
                    <a:lumOff val="25000"/>
                  </a:schemeClr>
                </a:solidFill>
              </a:rPr>
              <a:t>ADD YOUR TEXT</a:t>
            </a:r>
          </a:p>
        </p:txBody>
      </p:sp>
      <p:sp>
        <p:nvSpPr>
          <p:cNvPr id="572" name="文本框 571"/>
          <p:cNvSpPr txBox="1"/>
          <p:nvPr/>
        </p:nvSpPr>
        <p:spPr>
          <a:xfrm>
            <a:off x="6667041" y="1914354"/>
            <a:ext cx="414655" cy="365760"/>
          </a:xfrm>
          <a:prstGeom prst="rect">
            <a:avLst/>
          </a:prstGeom>
          <a:noFill/>
        </p:spPr>
        <p:txBody>
          <a:bodyPr rtlCol="0" wrap="none">
            <a:spAutoFit/>
          </a:bodyPr>
          <a:lstStyle/>
          <a:p>
            <a:r>
              <a:rPr altLang="zh-CN" lang="en-US">
                <a:solidFill>
                  <a:schemeClr val="tx1">
                    <a:lumMod val="75000"/>
                    <a:lumOff val="25000"/>
                  </a:schemeClr>
                </a:solidFill>
              </a:rPr>
              <a:t>01</a:t>
            </a:r>
          </a:p>
        </p:txBody>
      </p:sp>
      <p:sp>
        <p:nvSpPr>
          <p:cNvPr descr="e7d195523061f1c003d7160bb3852330e69e1b47c664ea0314E9593E18313AD830F940F1AC53C40C0B8B3D93D4DFF44B590F8D4A945ADE53F5D61968231FCAE157B0D7022AA0681C03E9FB4B1E3862D0C13C109685D0C1F9D9ACA5E10B258C1727924FC3FC0E61468152E413AFD3EDAA03A1BA0B768D2D39A9D26D6009DD7E2AED15C90B1EA11F84" id="573" name="矩形 572"/>
          <p:cNvSpPr/>
          <p:nvPr/>
        </p:nvSpPr>
        <p:spPr>
          <a:xfrm>
            <a:off x="7293451" y="3709765"/>
            <a:ext cx="3636897" cy="518160"/>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zh-CN" lang="en-US" sz="1400">
                <a:solidFill>
                  <a:schemeClr val="bg1">
                    <a:lumMod val="50000"/>
                  </a:schemeClr>
                </a:solidFill>
                <a:ea typeface="+mj-ea"/>
                <a:cs charset="0" panose="020b0402040204020203" pitchFamily="34" typeface="Segoe UI Semilight"/>
              </a:rPr>
              <a:t>Amet adipiscing elit, sed diam nonummy nibh euismod tincidunt ut laoreet magna</a:t>
            </a:r>
          </a:p>
        </p:txBody>
      </p:sp>
      <p:sp>
        <p:nvSpPr>
          <p:cNvPr id="574" name="文本框 573"/>
          <p:cNvSpPr txBox="1"/>
          <p:nvPr/>
        </p:nvSpPr>
        <p:spPr>
          <a:xfrm>
            <a:off x="7293451" y="3377688"/>
            <a:ext cx="1678875" cy="365760"/>
          </a:xfrm>
          <a:prstGeom prst="rect">
            <a:avLst/>
          </a:prstGeom>
          <a:noFill/>
        </p:spPr>
        <p:txBody>
          <a:bodyPr rtlCol="0" wrap="none">
            <a:spAutoFit/>
          </a:bodyPr>
          <a:lstStyle/>
          <a:p>
            <a:r>
              <a:rPr altLang="zh-CN" lang="en-US">
                <a:solidFill>
                  <a:schemeClr val="tx1">
                    <a:lumMod val="75000"/>
                    <a:lumOff val="25000"/>
                  </a:schemeClr>
                </a:solidFill>
              </a:rPr>
              <a:t>ADD YOUR TEXT</a:t>
            </a:r>
          </a:p>
        </p:txBody>
      </p:sp>
      <p:sp>
        <p:nvSpPr>
          <p:cNvPr id="575" name="文本框 574"/>
          <p:cNvSpPr txBox="1"/>
          <p:nvPr/>
        </p:nvSpPr>
        <p:spPr>
          <a:xfrm>
            <a:off x="6667041" y="3537851"/>
            <a:ext cx="414655" cy="365760"/>
          </a:xfrm>
          <a:prstGeom prst="rect">
            <a:avLst/>
          </a:prstGeom>
          <a:noFill/>
        </p:spPr>
        <p:txBody>
          <a:bodyPr rtlCol="0" wrap="none">
            <a:spAutoFit/>
          </a:bodyPr>
          <a:lstStyle/>
          <a:p>
            <a:r>
              <a:rPr altLang="zh-CN" lang="en-US">
                <a:solidFill>
                  <a:schemeClr val="accent1"/>
                </a:solidFill>
              </a:rPr>
              <a:t>02</a:t>
            </a:r>
          </a:p>
        </p:txBody>
      </p:sp>
      <p:sp>
        <p:nvSpPr>
          <p:cNvPr descr="e7d195523061f1c003d7160bb3852330e69e1b47c664ea0314E9593E18313AD830F940F1AC53C40C0B8B3D93D4DFF44B590F8D4A945ADE53F5D61968231FCAE157B0D7022AA0681C03E9FB4B1E3862D0C13C109685D0C1F9D9ACA5E10B258C1727924FC3FC0E61468152E413AFD3EDAA03A1BA0B768D2D39A9D26D6009DD7E2AED15C90B1EA11F84" id="576" name="矩形 575"/>
          <p:cNvSpPr/>
          <p:nvPr/>
        </p:nvSpPr>
        <p:spPr>
          <a:xfrm>
            <a:off x="7293451" y="5382763"/>
            <a:ext cx="3636897" cy="518160"/>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zh-CN" lang="en-US" sz="1400">
                <a:solidFill>
                  <a:schemeClr val="bg1">
                    <a:lumMod val="50000"/>
                  </a:schemeClr>
                </a:solidFill>
                <a:ea typeface="+mj-ea"/>
                <a:cs charset="0" panose="020b0402040204020203" pitchFamily="34" typeface="Segoe UI Semilight"/>
              </a:rPr>
              <a:t>Amet adipiscing elit, sed diam nonummy nibh euismod tincidunt ut laoreet magna</a:t>
            </a:r>
          </a:p>
        </p:txBody>
      </p:sp>
      <p:sp>
        <p:nvSpPr>
          <p:cNvPr id="577" name="文本框 576"/>
          <p:cNvSpPr txBox="1"/>
          <p:nvPr/>
        </p:nvSpPr>
        <p:spPr>
          <a:xfrm>
            <a:off x="7293451" y="5050686"/>
            <a:ext cx="1678875" cy="365760"/>
          </a:xfrm>
          <a:prstGeom prst="rect">
            <a:avLst/>
          </a:prstGeom>
          <a:noFill/>
        </p:spPr>
        <p:txBody>
          <a:bodyPr rtlCol="0" wrap="none">
            <a:spAutoFit/>
          </a:bodyPr>
          <a:lstStyle/>
          <a:p>
            <a:r>
              <a:rPr altLang="zh-CN" lang="en-US">
                <a:solidFill>
                  <a:schemeClr val="tx1">
                    <a:lumMod val="75000"/>
                    <a:lumOff val="25000"/>
                  </a:schemeClr>
                </a:solidFill>
              </a:rPr>
              <a:t>ADD YOUR TEXT</a:t>
            </a:r>
          </a:p>
        </p:txBody>
      </p:sp>
      <p:sp>
        <p:nvSpPr>
          <p:cNvPr id="578" name="文本框 577"/>
          <p:cNvSpPr txBox="1"/>
          <p:nvPr/>
        </p:nvSpPr>
        <p:spPr>
          <a:xfrm>
            <a:off x="6667041" y="5210847"/>
            <a:ext cx="414655" cy="365760"/>
          </a:xfrm>
          <a:prstGeom prst="rect">
            <a:avLst/>
          </a:prstGeom>
          <a:noFill/>
        </p:spPr>
        <p:txBody>
          <a:bodyPr rtlCol="0" wrap="none">
            <a:spAutoFit/>
          </a:bodyPr>
          <a:lstStyle/>
          <a:p>
            <a:r>
              <a:rPr altLang="zh-CN" lang="en-US">
                <a:solidFill>
                  <a:schemeClr val="tx1">
                    <a:lumMod val="75000"/>
                    <a:lumOff val="25000"/>
                  </a:schemeClr>
                </a:solidFill>
              </a:rPr>
              <a:t>03</a:t>
            </a:r>
          </a:p>
        </p:txBody>
      </p:sp>
    </p:spTree>
    <p:extLst>
      <p:ext uri="{BB962C8B-B14F-4D97-AF65-F5344CB8AC3E}">
        <p14:creationId val="4182196634"/>
      </p:ext>
    </p:extLst>
  </p:cSld>
  <p:clrMapOvr>
    <a:masterClrMapping/>
  </p:clrMapOvr>
  <mc:AlternateContent>
    <mc:Choice Requires="p14">
      <p:transition p14:dur="700" spd="med">
        <p:fade/>
      </p:transition>
    </mc:Choice>
    <mc:Fallback>
      <p:transition spd="med">
        <p:fade/>
      </p:transition>
    </mc:Fallback>
  </mc:AlternateConten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文本框 2"/>
          <p:cNvSpPr txBox="1"/>
          <p:nvPr/>
        </p:nvSpPr>
        <p:spPr>
          <a:xfrm>
            <a:off x="172341" y="362133"/>
            <a:ext cx="4268956" cy="457200"/>
          </a:xfrm>
          <a:prstGeom prst="rect">
            <a:avLst/>
          </a:prstGeom>
          <a:noFill/>
        </p:spPr>
        <p:txBody>
          <a:bodyPr rtlCol="0"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zh-CN" b="1" lang="en-US" sz="2400">
                <a:solidFill>
                  <a:schemeClr val="tx1">
                    <a:lumMod val="75000"/>
                    <a:lumOff val="25000"/>
                  </a:schemeClr>
                </a:solidFill>
                <a:ea typeface="+mj-ea"/>
              </a:rPr>
              <a:t>BUSINESS POWERPOINT DESIGN</a:t>
            </a:r>
          </a:p>
        </p:txBody>
      </p:sp>
      <p:sp>
        <p:nvSpPr>
          <p:cNvPr id="4" name="矩形 3"/>
          <p:cNvSpPr/>
          <p:nvPr/>
        </p:nvSpPr>
        <p:spPr>
          <a:xfrm>
            <a:off x="172341" y="692993"/>
            <a:ext cx="3326763" cy="259080"/>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zh-CN" lang="en-US" sz="1100">
                <a:solidFill>
                  <a:schemeClr val="bg1">
                    <a:lumMod val="65000"/>
                  </a:schemeClr>
                </a:solidFill>
                <a:ea typeface="+mj-ea"/>
                <a:cs charset="0" panose="020b0402040204020203" pitchFamily="34" typeface="Segoe UI Semilight"/>
              </a:rPr>
              <a:t>DIAM NONUMMY NIBH EUISMOD TINCIDUNT LAOREET</a:t>
            </a:r>
          </a:p>
        </p:txBody>
      </p:sp>
      <p:grpSp>
        <p:nvGrpSpPr>
          <p:cNvPr id="58" name="组合 57"/>
          <p:cNvGrpSpPr/>
          <p:nvPr/>
        </p:nvGrpSpPr>
        <p:grpSpPr>
          <a:xfrm flipH="1">
            <a:off x="6251818" y="1643063"/>
            <a:ext cx="3527425" cy="4543425"/>
            <a:chOff x="7407276" y="1643063"/>
            <a:chExt cx="3527425" cy="4543425"/>
          </a:xfrm>
        </p:grpSpPr>
        <p:sp>
          <p:nvSpPr>
            <p:cNvPr id="9" name="Oval 5"/>
            <p:cNvSpPr>
              <a:spLocks noChangeArrowheads="1"/>
            </p:cNvSpPr>
            <p:nvPr/>
          </p:nvSpPr>
          <p:spPr bwMode="auto">
            <a:xfrm>
              <a:off x="7466013" y="5853113"/>
              <a:ext cx="3405188" cy="333375"/>
            </a:xfrm>
            <a:prstGeom prst="ellipse">
              <a:avLst/>
            </a:prstGeom>
            <a:solidFill>
              <a:schemeClr val="bg1">
                <a:lumMod val="8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0" name="Freeform 6"/>
            <p:cNvSpPr/>
            <p:nvPr/>
          </p:nvSpPr>
          <p:spPr bwMode="auto">
            <a:xfrm>
              <a:off x="7581901" y="1931988"/>
              <a:ext cx="3176588" cy="3000375"/>
            </a:xfrm>
            <a:custGeom>
              <a:gdLst>
                <a:gd fmla="*/ 1908 w 2001" name="T0"/>
                <a:gd fmla="*/ 1890 h 1890" name="T1"/>
                <a:gd fmla="*/ 89 w 2001" name="T2"/>
                <a:gd fmla="*/ 1890 h 1890" name="T3"/>
                <a:gd fmla="*/ 0 w 2001" name="T4"/>
                <a:gd fmla="*/ 0 h 1890" name="T5"/>
                <a:gd fmla="*/ 2001 w 2001" name="T6"/>
                <a:gd fmla="*/ 0 h 1890" name="T7"/>
                <a:gd fmla="*/ 1908 w 2001" name="T8"/>
                <a:gd fmla="*/ 1890 h 1890" name="T9"/>
              </a:gdLst>
              <a:cxnLst>
                <a:cxn ang="0">
                  <a:pos x="T0" y="T1"/>
                </a:cxn>
                <a:cxn ang="0">
                  <a:pos x="T2" y="T3"/>
                </a:cxn>
                <a:cxn ang="0">
                  <a:pos x="T4" y="T5"/>
                </a:cxn>
                <a:cxn ang="0">
                  <a:pos x="T6" y="T7"/>
                </a:cxn>
                <a:cxn ang="0">
                  <a:pos x="T8" y="T9"/>
                </a:cxn>
              </a:cxnLst>
              <a:rect b="b" l="0" r="r" t="0"/>
              <a:pathLst>
                <a:path h="1889" w="2001">
                  <a:moveTo>
                    <a:pt x="1908" y="1890"/>
                  </a:moveTo>
                  <a:lnTo>
                    <a:pt x="89" y="1890"/>
                  </a:lnTo>
                  <a:lnTo>
                    <a:pt x="0" y="0"/>
                  </a:lnTo>
                  <a:lnTo>
                    <a:pt x="2001" y="0"/>
                  </a:lnTo>
                  <a:lnTo>
                    <a:pt x="1908" y="1890"/>
                  </a:lnTo>
                  <a:close/>
                </a:path>
              </a:pathLst>
            </a:custGeom>
            <a:solidFill>
              <a:srgbClr val="CCCECE"/>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 name="Freeform 7"/>
            <p:cNvSpPr/>
            <p:nvPr/>
          </p:nvSpPr>
          <p:spPr bwMode="auto">
            <a:xfrm>
              <a:off x="7670801" y="2051050"/>
              <a:ext cx="2998788" cy="2776537"/>
            </a:xfrm>
            <a:custGeom>
              <a:gdLst>
                <a:gd fmla="*/ 1801 w 1889" name="T0"/>
                <a:gd fmla="*/ 1749 h 1749" name="T1"/>
                <a:gd fmla="*/ 84 w 1889" name="T2"/>
                <a:gd fmla="*/ 1749 h 1749" name="T3"/>
                <a:gd fmla="*/ 0 w 1889" name="T4"/>
                <a:gd fmla="*/ 0 h 1749" name="T5"/>
                <a:gd fmla="*/ 1889 w 1889" name="T6"/>
                <a:gd fmla="*/ 0 h 1749" name="T7"/>
                <a:gd fmla="*/ 1801 w 1889" name="T8"/>
                <a:gd fmla="*/ 1749 h 1749" name="T9"/>
              </a:gdLst>
              <a:cxnLst>
                <a:cxn ang="0">
                  <a:pos x="T0" y="T1"/>
                </a:cxn>
                <a:cxn ang="0">
                  <a:pos x="T2" y="T3"/>
                </a:cxn>
                <a:cxn ang="0">
                  <a:pos x="T4" y="T5"/>
                </a:cxn>
                <a:cxn ang="0">
                  <a:pos x="T6" y="T7"/>
                </a:cxn>
                <a:cxn ang="0">
                  <a:pos x="T8" y="T9"/>
                </a:cxn>
              </a:cxnLst>
              <a:rect b="b" l="0" r="r" t="0"/>
              <a:pathLst>
                <a:path h="1749" w="1889">
                  <a:moveTo>
                    <a:pt x="1801" y="1749"/>
                  </a:moveTo>
                  <a:lnTo>
                    <a:pt x="84" y="1749"/>
                  </a:lnTo>
                  <a:lnTo>
                    <a:pt x="0" y="0"/>
                  </a:lnTo>
                  <a:lnTo>
                    <a:pt x="1889" y="0"/>
                  </a:lnTo>
                  <a:lnTo>
                    <a:pt x="1801" y="1749"/>
                  </a:lnTo>
                  <a:close/>
                </a:path>
              </a:pathLst>
            </a:custGeom>
            <a:solidFill>
              <a:srgbClr val="F2F2F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 name="Freeform 8"/>
            <p:cNvSpPr/>
            <p:nvPr/>
          </p:nvSpPr>
          <p:spPr bwMode="auto">
            <a:xfrm>
              <a:off x="7407276" y="1831975"/>
              <a:ext cx="3527425" cy="127000"/>
            </a:xfrm>
            <a:custGeom>
              <a:gdLst>
                <a:gd fmla="*/ 1885 w 1885" name="T0"/>
                <a:gd fmla="*/ 34 h 68" name="T1"/>
                <a:gd fmla="*/ 1851 w 1885" name="T2"/>
                <a:gd fmla="*/ 68 h 68" name="T3"/>
                <a:gd fmla="*/ 33 w 1885" name="T4"/>
                <a:gd fmla="*/ 68 h 68" name="T5"/>
                <a:gd fmla="*/ 0 w 1885" name="T6"/>
                <a:gd fmla="*/ 34 h 68" name="T7"/>
                <a:gd fmla="*/ 0 w 1885" name="T8"/>
                <a:gd fmla="*/ 34 h 68" name="T9"/>
                <a:gd fmla="*/ 33 w 1885" name="T10"/>
                <a:gd fmla="*/ 0 h 68" name="T11"/>
                <a:gd fmla="*/ 1851 w 1885" name="T12"/>
                <a:gd fmla="*/ 0 h 68" name="T13"/>
                <a:gd fmla="*/ 1885 w 1885" name="T14"/>
                <a:gd fmla="*/ 34 h 6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8" w="1885">
                  <a:moveTo>
                    <a:pt x="1885" y="34"/>
                  </a:moveTo>
                  <a:cubicBezTo>
                    <a:pt x="1885" y="53"/>
                    <a:pt x="1870" y="68"/>
                    <a:pt x="1851" y="68"/>
                  </a:cubicBezTo>
                  <a:cubicBezTo>
                    <a:pt x="33" y="68"/>
                    <a:pt x="33" y="68"/>
                    <a:pt x="33" y="68"/>
                  </a:cubicBezTo>
                  <a:cubicBezTo>
                    <a:pt x="15" y="68"/>
                    <a:pt x="0" y="53"/>
                    <a:pt x="0" y="34"/>
                  </a:cubicBezTo>
                  <a:cubicBezTo>
                    <a:pt x="0" y="34"/>
                    <a:pt x="0" y="34"/>
                    <a:pt x="0" y="34"/>
                  </a:cubicBezTo>
                  <a:cubicBezTo>
                    <a:pt x="0" y="16"/>
                    <a:pt x="15" y="0"/>
                    <a:pt x="33" y="0"/>
                  </a:cubicBezTo>
                  <a:cubicBezTo>
                    <a:pt x="1851" y="0"/>
                    <a:pt x="1851" y="0"/>
                    <a:pt x="1851" y="0"/>
                  </a:cubicBezTo>
                  <a:cubicBezTo>
                    <a:pt x="1870" y="0"/>
                    <a:pt x="1885" y="16"/>
                    <a:pt x="1885" y="34"/>
                  </a:cubicBezTo>
                  <a:close/>
                </a:path>
              </a:pathLst>
            </a:custGeom>
            <a:solidFill>
              <a:srgbClr val="2B2B2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 name="Freeform 9"/>
            <p:cNvSpPr/>
            <p:nvPr/>
          </p:nvSpPr>
          <p:spPr bwMode="auto">
            <a:xfrm>
              <a:off x="8969376" y="1643063"/>
              <a:ext cx="395288" cy="252412"/>
            </a:xfrm>
            <a:custGeom>
              <a:gdLst>
                <a:gd fmla="*/ 211 w 211" name="T0"/>
                <a:gd fmla="*/ 38 h 135" name="T1"/>
                <a:gd fmla="*/ 173 w 211" name="T2"/>
                <a:gd fmla="*/ 0 h 135" name="T3"/>
                <a:gd fmla="*/ 38 w 211" name="T4"/>
                <a:gd fmla="*/ 0 h 135" name="T5"/>
                <a:gd fmla="*/ 0 w 211" name="T6"/>
                <a:gd fmla="*/ 38 h 135" name="T7"/>
                <a:gd fmla="*/ 0 w 211" name="T8"/>
                <a:gd fmla="*/ 98 h 135" name="T9"/>
                <a:gd fmla="*/ 38 w 211" name="T10"/>
                <a:gd fmla="*/ 135 h 135" name="T11"/>
                <a:gd fmla="*/ 173 w 211" name="T12"/>
                <a:gd fmla="*/ 135 h 135" name="T13"/>
                <a:gd fmla="*/ 211 w 211" name="T14"/>
                <a:gd fmla="*/ 98 h 135" name="T15"/>
                <a:gd fmla="*/ 211 w 211" name="T16"/>
                <a:gd fmla="*/ 38 h 13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35" w="211">
                  <a:moveTo>
                    <a:pt x="211" y="38"/>
                  </a:moveTo>
                  <a:cubicBezTo>
                    <a:pt x="211" y="17"/>
                    <a:pt x="194" y="0"/>
                    <a:pt x="173" y="0"/>
                  </a:cubicBezTo>
                  <a:cubicBezTo>
                    <a:pt x="38" y="0"/>
                    <a:pt x="38" y="0"/>
                    <a:pt x="38" y="0"/>
                  </a:cubicBezTo>
                  <a:cubicBezTo>
                    <a:pt x="17" y="0"/>
                    <a:pt x="0" y="17"/>
                    <a:pt x="0" y="38"/>
                  </a:cubicBezTo>
                  <a:cubicBezTo>
                    <a:pt x="0" y="98"/>
                    <a:pt x="0" y="98"/>
                    <a:pt x="0" y="98"/>
                  </a:cubicBezTo>
                  <a:cubicBezTo>
                    <a:pt x="0" y="118"/>
                    <a:pt x="17" y="135"/>
                    <a:pt x="38" y="135"/>
                  </a:cubicBezTo>
                  <a:cubicBezTo>
                    <a:pt x="173" y="135"/>
                    <a:pt x="173" y="135"/>
                    <a:pt x="173" y="135"/>
                  </a:cubicBezTo>
                  <a:cubicBezTo>
                    <a:pt x="194" y="135"/>
                    <a:pt x="211" y="118"/>
                    <a:pt x="211" y="98"/>
                  </a:cubicBezTo>
                  <a:lnTo>
                    <a:pt x="211" y="38"/>
                  </a:lnTo>
                  <a:close/>
                </a:path>
              </a:pathLst>
            </a:custGeom>
            <a:solidFill>
              <a:srgbClr val="2B2B2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 name="Freeform 10"/>
            <p:cNvSpPr/>
            <p:nvPr/>
          </p:nvSpPr>
          <p:spPr bwMode="auto">
            <a:xfrm>
              <a:off x="9382126" y="5016500"/>
              <a:ext cx="877888" cy="1012825"/>
            </a:xfrm>
            <a:custGeom>
              <a:gdLst>
                <a:gd fmla="*/ 469 w 469" name="T0"/>
                <a:gd fmla="*/ 541 h 541" name="T1"/>
                <a:gd fmla="*/ 135 w 469" name="T2"/>
                <a:gd fmla="*/ 0 h 541" name="T3"/>
                <a:gd fmla="*/ 0 w 469" name="T4"/>
                <a:gd fmla="*/ 0 h 541" name="T5"/>
                <a:gd fmla="*/ 334 w 469" name="T6"/>
                <a:gd fmla="*/ 541 h 541" name="T7"/>
                <a:gd fmla="*/ 469 w 469" name="T8"/>
                <a:gd fmla="*/ 541 h 541" name="T9"/>
              </a:gdLst>
              <a:cxnLst>
                <a:cxn ang="0">
                  <a:pos x="T0" y="T1"/>
                </a:cxn>
                <a:cxn ang="0">
                  <a:pos x="T2" y="T3"/>
                </a:cxn>
                <a:cxn ang="0">
                  <a:pos x="T4" y="T5"/>
                </a:cxn>
                <a:cxn ang="0">
                  <a:pos x="T6" y="T7"/>
                </a:cxn>
                <a:cxn ang="0">
                  <a:pos x="T8" y="T9"/>
                </a:cxn>
              </a:cxnLst>
              <a:rect b="b" l="0" r="r" t="0"/>
              <a:pathLst>
                <a:path h="541" w="469">
                  <a:moveTo>
                    <a:pt x="469" y="541"/>
                  </a:moveTo>
                  <a:cubicBezTo>
                    <a:pt x="469" y="541"/>
                    <a:pt x="139" y="0"/>
                    <a:pt x="135" y="0"/>
                  </a:cubicBezTo>
                  <a:cubicBezTo>
                    <a:pt x="131" y="0"/>
                    <a:pt x="0" y="0"/>
                    <a:pt x="0" y="0"/>
                  </a:cubicBezTo>
                  <a:cubicBezTo>
                    <a:pt x="334" y="541"/>
                    <a:pt x="334" y="541"/>
                    <a:pt x="334" y="541"/>
                  </a:cubicBezTo>
                  <a:cubicBezTo>
                    <a:pt x="334" y="541"/>
                    <a:pt x="431" y="541"/>
                    <a:pt x="469" y="541"/>
                  </a:cubicBezTo>
                  <a:close/>
                </a:path>
              </a:pathLst>
            </a:custGeom>
            <a:solidFill>
              <a:srgbClr val="2B2B2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 name="Freeform 11"/>
            <p:cNvSpPr/>
            <p:nvPr/>
          </p:nvSpPr>
          <p:spPr bwMode="auto">
            <a:xfrm>
              <a:off x="8077201" y="5016500"/>
              <a:ext cx="879475" cy="1012825"/>
            </a:xfrm>
            <a:custGeom>
              <a:gdLst>
                <a:gd fmla="*/ 0 w 470" name="T0"/>
                <a:gd fmla="*/ 541 h 541" name="T1"/>
                <a:gd fmla="*/ 334 w 470" name="T2"/>
                <a:gd fmla="*/ 0 h 541" name="T3"/>
                <a:gd fmla="*/ 470 w 470" name="T4"/>
                <a:gd fmla="*/ 0 h 541" name="T5"/>
                <a:gd fmla="*/ 135 w 470" name="T6"/>
                <a:gd fmla="*/ 541 h 541" name="T7"/>
                <a:gd fmla="*/ 0 w 470" name="T8"/>
                <a:gd fmla="*/ 541 h 541" name="T9"/>
              </a:gdLst>
              <a:cxnLst>
                <a:cxn ang="0">
                  <a:pos x="T0" y="T1"/>
                </a:cxn>
                <a:cxn ang="0">
                  <a:pos x="T2" y="T3"/>
                </a:cxn>
                <a:cxn ang="0">
                  <a:pos x="T4" y="T5"/>
                </a:cxn>
                <a:cxn ang="0">
                  <a:pos x="T6" y="T7"/>
                </a:cxn>
                <a:cxn ang="0">
                  <a:pos x="T8" y="T9"/>
                </a:cxn>
              </a:cxnLst>
              <a:rect b="b" l="0" r="r" t="0"/>
              <a:pathLst>
                <a:path h="541" w="470">
                  <a:moveTo>
                    <a:pt x="0" y="541"/>
                  </a:moveTo>
                  <a:cubicBezTo>
                    <a:pt x="0" y="541"/>
                    <a:pt x="331" y="0"/>
                    <a:pt x="334" y="0"/>
                  </a:cubicBezTo>
                  <a:cubicBezTo>
                    <a:pt x="338" y="0"/>
                    <a:pt x="470" y="0"/>
                    <a:pt x="470" y="0"/>
                  </a:cubicBezTo>
                  <a:cubicBezTo>
                    <a:pt x="135" y="541"/>
                    <a:pt x="135" y="541"/>
                    <a:pt x="135" y="541"/>
                  </a:cubicBezTo>
                  <a:cubicBezTo>
                    <a:pt x="135" y="541"/>
                    <a:pt x="44" y="540"/>
                    <a:pt x="0" y="541"/>
                  </a:cubicBezTo>
                  <a:close/>
                </a:path>
              </a:pathLst>
            </a:custGeom>
            <a:solidFill>
              <a:srgbClr val="2B2B2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 name="Freeform 12"/>
            <p:cNvSpPr/>
            <p:nvPr/>
          </p:nvSpPr>
          <p:spPr bwMode="auto">
            <a:xfrm>
              <a:off x="7553326" y="4889500"/>
              <a:ext cx="3233738" cy="127000"/>
            </a:xfrm>
            <a:custGeom>
              <a:gdLst>
                <a:gd fmla="*/ 1728 w 1728" name="T0"/>
                <a:gd fmla="*/ 34 h 68" name="T1"/>
                <a:gd fmla="*/ 1697 w 1728" name="T2"/>
                <a:gd fmla="*/ 68 h 68" name="T3"/>
                <a:gd fmla="*/ 31 w 1728" name="T4"/>
                <a:gd fmla="*/ 68 h 68" name="T5"/>
                <a:gd fmla="*/ 0 w 1728" name="T6"/>
                <a:gd fmla="*/ 34 h 68" name="T7"/>
                <a:gd fmla="*/ 0 w 1728" name="T8"/>
                <a:gd fmla="*/ 34 h 68" name="T9"/>
                <a:gd fmla="*/ 31 w 1728" name="T10"/>
                <a:gd fmla="*/ 0 h 68" name="T11"/>
                <a:gd fmla="*/ 1697 w 1728" name="T12"/>
                <a:gd fmla="*/ 0 h 68" name="T13"/>
                <a:gd fmla="*/ 1728 w 1728" name="T14"/>
                <a:gd fmla="*/ 34 h 6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8" w="1728">
                  <a:moveTo>
                    <a:pt x="1728" y="34"/>
                  </a:moveTo>
                  <a:cubicBezTo>
                    <a:pt x="1728" y="53"/>
                    <a:pt x="1714" y="68"/>
                    <a:pt x="1697" y="68"/>
                  </a:cubicBezTo>
                  <a:cubicBezTo>
                    <a:pt x="31" y="68"/>
                    <a:pt x="31" y="68"/>
                    <a:pt x="31" y="68"/>
                  </a:cubicBezTo>
                  <a:cubicBezTo>
                    <a:pt x="14" y="68"/>
                    <a:pt x="0" y="53"/>
                    <a:pt x="0" y="34"/>
                  </a:cubicBezTo>
                  <a:cubicBezTo>
                    <a:pt x="0" y="34"/>
                    <a:pt x="0" y="34"/>
                    <a:pt x="0" y="34"/>
                  </a:cubicBezTo>
                  <a:cubicBezTo>
                    <a:pt x="0" y="15"/>
                    <a:pt x="14" y="0"/>
                    <a:pt x="31" y="0"/>
                  </a:cubicBezTo>
                  <a:cubicBezTo>
                    <a:pt x="1697" y="0"/>
                    <a:pt x="1697" y="0"/>
                    <a:pt x="1697" y="0"/>
                  </a:cubicBezTo>
                  <a:cubicBezTo>
                    <a:pt x="1714" y="0"/>
                    <a:pt x="1728" y="15"/>
                    <a:pt x="1728" y="34"/>
                  </a:cubicBezTo>
                  <a:close/>
                </a:path>
              </a:pathLst>
            </a:custGeom>
            <a:solidFill>
              <a:srgbClr val="2B2B2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aphicFrame>
        <p:nvGraphicFramePr>
          <p:cNvPr id="64" name="图表 63"/>
          <p:cNvGraphicFramePr/>
          <p:nvPr>
            <p:extLst>
              <p:ext uri="{D42A27DB-BD31-4B8C-83A1-F6EECF244321}">
                <p14:modId val="1371804114"/>
              </p:ext>
            </p:extLst>
          </p:nvPr>
        </p:nvGraphicFramePr>
        <p:xfrm>
          <a:off x="6780465" y="2209799"/>
          <a:ext cx="2333090" cy="2306638"/>
        </p:xfrm>
        <a:graphic>
          <a:graphicData uri="http://schemas.openxmlformats.org/drawingml/2006/chart">
            <c:chart xmlns:c="http://schemas.openxmlformats.org/drawingml/2006/chart" r:id="rId2"/>
          </a:graphicData>
        </a:graphic>
      </p:graphicFrame>
      <p:grpSp>
        <p:nvGrpSpPr>
          <p:cNvPr id="65" name="组合 64"/>
          <p:cNvGrpSpPr/>
          <p:nvPr/>
        </p:nvGrpSpPr>
        <p:grpSpPr>
          <a:xfrm>
            <a:off x="7764706" y="2187575"/>
            <a:ext cx="3355975" cy="4165600"/>
            <a:chOff x="7578726" y="2187575"/>
            <a:chExt cx="3355975" cy="4165600"/>
          </a:xfrm>
        </p:grpSpPr>
        <p:sp>
          <p:nvSpPr>
            <p:cNvPr id="66" name="Oval 13"/>
            <p:cNvSpPr>
              <a:spLocks noChangeArrowheads="1"/>
            </p:cNvSpPr>
            <p:nvPr/>
          </p:nvSpPr>
          <p:spPr bwMode="auto">
            <a:xfrm flipH="1">
              <a:off x="8709026" y="6019800"/>
              <a:ext cx="2193925" cy="333375"/>
            </a:xfrm>
            <a:prstGeom prst="ellipse">
              <a:avLst/>
            </a:prstGeom>
            <a:solidFill>
              <a:schemeClr val="bg1">
                <a:lumMod val="8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grpSp>
          <p:nvGrpSpPr>
            <p:cNvPr id="67" name="组合 66"/>
            <p:cNvGrpSpPr/>
            <p:nvPr/>
          </p:nvGrpSpPr>
          <p:grpSpPr>
            <a:xfrm flipH="1">
              <a:off x="7578726" y="2187575"/>
              <a:ext cx="3355975" cy="4094163"/>
              <a:chOff x="6065838" y="2187575"/>
              <a:chExt cx="3355975" cy="4094163"/>
            </a:xfrm>
          </p:grpSpPr>
          <p:sp>
            <p:nvSpPr>
              <p:cNvPr id="68" name="Freeform 14"/>
              <p:cNvSpPr/>
              <p:nvPr/>
            </p:nvSpPr>
            <p:spPr bwMode="auto">
              <a:xfrm>
                <a:off x="8180388" y="3546475"/>
                <a:ext cx="328613" cy="190500"/>
              </a:xfrm>
              <a:custGeom>
                <a:gdLst>
                  <a:gd fmla="*/ 176 w 176" name="T0"/>
                  <a:gd fmla="*/ 63 h 102" name="T1"/>
                  <a:gd fmla="*/ 115 w 176" name="T2"/>
                  <a:gd fmla="*/ 49 h 102" name="T3"/>
                  <a:gd fmla="*/ 59 w 176" name="T4"/>
                  <a:gd fmla="*/ 99 h 102" name="T5"/>
                  <a:gd fmla="*/ 3 w 176" name="T6"/>
                  <a:gd fmla="*/ 65 h 102" name="T7"/>
                  <a:gd fmla="*/ 51 w 176" name="T8"/>
                  <a:gd fmla="*/ 0 h 102" name="T9"/>
                  <a:gd fmla="*/ 176 w 176" name="T10"/>
                  <a:gd fmla="*/ 63 h 102" name="T11"/>
                </a:gdLst>
                <a:cxnLst>
                  <a:cxn ang="0">
                    <a:pos x="T0" y="T1"/>
                  </a:cxn>
                  <a:cxn ang="0">
                    <a:pos x="T2" y="T3"/>
                  </a:cxn>
                  <a:cxn ang="0">
                    <a:pos x="T4" y="T5"/>
                  </a:cxn>
                  <a:cxn ang="0">
                    <a:pos x="T6" y="T7"/>
                  </a:cxn>
                  <a:cxn ang="0">
                    <a:pos x="T8" y="T9"/>
                  </a:cxn>
                  <a:cxn ang="0">
                    <a:pos x="T10" y="T11"/>
                  </a:cxn>
                </a:cxnLst>
                <a:rect b="b" l="0" r="r" t="0"/>
                <a:pathLst>
                  <a:path h="102" w="176">
                    <a:moveTo>
                      <a:pt x="176" y="63"/>
                    </a:moveTo>
                    <a:cubicBezTo>
                      <a:pt x="176" y="63"/>
                      <a:pt x="129" y="49"/>
                      <a:pt x="115" y="49"/>
                    </a:cubicBezTo>
                    <a:cubicBezTo>
                      <a:pt x="101" y="50"/>
                      <a:pt x="71" y="102"/>
                      <a:pt x="59" y="99"/>
                    </a:cubicBezTo>
                    <a:cubicBezTo>
                      <a:pt x="47" y="96"/>
                      <a:pt x="7" y="88"/>
                      <a:pt x="3" y="65"/>
                    </a:cubicBezTo>
                    <a:cubicBezTo>
                      <a:pt x="0" y="41"/>
                      <a:pt x="51" y="0"/>
                      <a:pt x="51" y="0"/>
                    </a:cubicBezTo>
                    <a:cubicBezTo>
                      <a:pt x="51" y="0"/>
                      <a:pt x="159" y="44"/>
                      <a:pt x="176" y="63"/>
                    </a:cubicBezTo>
                    <a:close/>
                  </a:path>
                </a:pathLst>
              </a:custGeom>
              <a:solidFill>
                <a:srgbClr val="F2CEA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9" name="Freeform 15"/>
              <p:cNvSpPr/>
              <p:nvPr/>
            </p:nvSpPr>
            <p:spPr bwMode="auto">
              <a:xfrm>
                <a:off x="7980363" y="2513013"/>
                <a:ext cx="1441450" cy="1484312"/>
              </a:xfrm>
              <a:custGeom>
                <a:gdLst>
                  <a:gd fmla="*/ 0 w 770" name="T0"/>
                  <a:gd fmla="*/ 763 h 793" name="T1"/>
                  <a:gd fmla="*/ 753 w 770" name="T2"/>
                  <a:gd fmla="*/ 0 h 793" name="T3"/>
                  <a:gd fmla="*/ 770 w 770" name="T4"/>
                  <a:gd fmla="*/ 16 h 793" name="T5"/>
                  <a:gd fmla="*/ 45 w 770" name="T6"/>
                  <a:gd fmla="*/ 793 h 793" name="T7"/>
                  <a:gd fmla="*/ 0 w 770" name="T8"/>
                  <a:gd fmla="*/ 763 h 793" name="T9"/>
                </a:gdLst>
                <a:cxnLst>
                  <a:cxn ang="0">
                    <a:pos x="T0" y="T1"/>
                  </a:cxn>
                  <a:cxn ang="0">
                    <a:pos x="T2" y="T3"/>
                  </a:cxn>
                  <a:cxn ang="0">
                    <a:pos x="T4" y="T5"/>
                  </a:cxn>
                  <a:cxn ang="0">
                    <a:pos x="T6" y="T7"/>
                  </a:cxn>
                  <a:cxn ang="0">
                    <a:pos x="T8" y="T9"/>
                  </a:cxn>
                </a:cxnLst>
                <a:rect b="b" l="0" r="r" t="0"/>
                <a:pathLst>
                  <a:path h="793" w="770">
                    <a:moveTo>
                      <a:pt x="0" y="763"/>
                    </a:moveTo>
                    <a:cubicBezTo>
                      <a:pt x="0" y="763"/>
                      <a:pt x="700" y="39"/>
                      <a:pt x="753" y="0"/>
                    </a:cubicBezTo>
                    <a:cubicBezTo>
                      <a:pt x="753" y="0"/>
                      <a:pt x="762" y="8"/>
                      <a:pt x="770" y="16"/>
                    </a:cubicBezTo>
                    <a:cubicBezTo>
                      <a:pt x="770" y="16"/>
                      <a:pt x="97" y="744"/>
                      <a:pt x="45" y="793"/>
                    </a:cubicBezTo>
                    <a:cubicBezTo>
                      <a:pt x="45" y="793"/>
                      <a:pt x="7" y="791"/>
                      <a:pt x="0" y="763"/>
                    </a:cubicBezTo>
                    <a:close/>
                  </a:path>
                </a:pathLst>
              </a:custGeom>
              <a:solidFill>
                <a:srgbClr val="14141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0" name="Freeform 16"/>
              <p:cNvSpPr/>
              <p:nvPr/>
            </p:nvSpPr>
            <p:spPr bwMode="auto">
              <a:xfrm>
                <a:off x="8418513" y="3548063"/>
                <a:ext cx="142875" cy="119062"/>
              </a:xfrm>
              <a:custGeom>
                <a:gdLst>
                  <a:gd fmla="*/ 77 w 77" name="T0"/>
                  <a:gd fmla="*/ 28 h 64" name="T1"/>
                  <a:gd fmla="*/ 24 w 77" name="T2"/>
                  <a:gd fmla="*/ 4 h 64" name="T3"/>
                  <a:gd fmla="*/ 4 w 77" name="T4"/>
                  <a:gd fmla="*/ 41 h 64" name="T5"/>
                  <a:gd fmla="*/ 58 w 77" name="T6"/>
                  <a:gd fmla="*/ 64 h 64" name="T7"/>
                  <a:gd fmla="*/ 77 w 77" name="T8"/>
                  <a:gd fmla="*/ 28 h 64" name="T9"/>
                </a:gdLst>
                <a:cxnLst>
                  <a:cxn ang="0">
                    <a:pos x="T0" y="T1"/>
                  </a:cxn>
                  <a:cxn ang="0">
                    <a:pos x="T2" y="T3"/>
                  </a:cxn>
                  <a:cxn ang="0">
                    <a:pos x="T4" y="T5"/>
                  </a:cxn>
                  <a:cxn ang="0">
                    <a:pos x="T6" y="T7"/>
                  </a:cxn>
                  <a:cxn ang="0">
                    <a:pos x="T8" y="T9"/>
                  </a:cxn>
                </a:cxnLst>
                <a:rect b="b" l="0" r="r" t="0"/>
                <a:pathLst>
                  <a:path h="64" w="77">
                    <a:moveTo>
                      <a:pt x="77" y="28"/>
                    </a:moveTo>
                    <a:cubicBezTo>
                      <a:pt x="77" y="28"/>
                      <a:pt x="33" y="7"/>
                      <a:pt x="24" y="4"/>
                    </a:cubicBezTo>
                    <a:cubicBezTo>
                      <a:pt x="15" y="0"/>
                      <a:pt x="0" y="30"/>
                      <a:pt x="4" y="41"/>
                    </a:cubicBezTo>
                    <a:cubicBezTo>
                      <a:pt x="9" y="53"/>
                      <a:pt x="50" y="64"/>
                      <a:pt x="58" y="64"/>
                    </a:cubicBezTo>
                    <a:cubicBezTo>
                      <a:pt x="65" y="64"/>
                      <a:pt x="77" y="28"/>
                      <a:pt x="77" y="28"/>
                    </a:cubicBezTo>
                    <a:close/>
                  </a:path>
                </a:pathLst>
              </a:custGeom>
              <a:solidFill>
                <a:srgbClr val="FFDCB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1" name="Freeform 17"/>
              <p:cNvSpPr/>
              <p:nvPr/>
            </p:nvSpPr>
            <p:spPr bwMode="auto">
              <a:xfrm>
                <a:off x="8307388" y="3602038"/>
                <a:ext cx="152400" cy="141287"/>
              </a:xfrm>
              <a:custGeom>
                <a:gdLst>
                  <a:gd fmla="*/ 47 w 81" name="T0"/>
                  <a:gd fmla="*/ 19 h 75" name="T1"/>
                  <a:gd fmla="*/ 74 w 81" name="T2"/>
                  <a:gd fmla="*/ 62 h 75" name="T3"/>
                  <a:gd fmla="*/ 17 w 81" name="T4"/>
                  <a:gd fmla="*/ 36 h 75" name="T5"/>
                  <a:gd fmla="*/ 47 w 81" name="T6"/>
                  <a:gd fmla="*/ 19 h 75" name="T7"/>
                </a:gdLst>
                <a:cxnLst>
                  <a:cxn ang="0">
                    <a:pos x="T0" y="T1"/>
                  </a:cxn>
                  <a:cxn ang="0">
                    <a:pos x="T2" y="T3"/>
                  </a:cxn>
                  <a:cxn ang="0">
                    <a:pos x="T4" y="T5"/>
                  </a:cxn>
                  <a:cxn ang="0">
                    <a:pos x="T6" y="T7"/>
                  </a:cxn>
                </a:cxnLst>
                <a:rect b="b" l="0" r="r" t="0"/>
                <a:pathLst>
                  <a:path h="75" w="81">
                    <a:moveTo>
                      <a:pt x="47" y="19"/>
                    </a:moveTo>
                    <a:cubicBezTo>
                      <a:pt x="47" y="19"/>
                      <a:pt x="81" y="49"/>
                      <a:pt x="74" y="62"/>
                    </a:cubicBezTo>
                    <a:cubicBezTo>
                      <a:pt x="68" y="75"/>
                      <a:pt x="34" y="72"/>
                      <a:pt x="17" y="36"/>
                    </a:cubicBezTo>
                    <a:cubicBezTo>
                      <a:pt x="0" y="0"/>
                      <a:pt x="38" y="10"/>
                      <a:pt x="47" y="19"/>
                    </a:cubicBezTo>
                    <a:close/>
                  </a:path>
                </a:pathLst>
              </a:custGeom>
              <a:solidFill>
                <a:srgbClr val="FFDCB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2" name="Freeform 18"/>
              <p:cNvSpPr/>
              <p:nvPr/>
            </p:nvSpPr>
            <p:spPr bwMode="auto">
              <a:xfrm>
                <a:off x="8270876" y="3665538"/>
                <a:ext cx="120650" cy="117475"/>
              </a:xfrm>
              <a:custGeom>
                <a:gdLst>
                  <a:gd fmla="*/ 21 w 65" name="T0"/>
                  <a:gd fmla="*/ 1 h 63" name="T1"/>
                  <a:gd fmla="*/ 64 w 65" name="T2"/>
                  <a:gd fmla="*/ 35 h 63" name="T3"/>
                  <a:gd fmla="*/ 33 w 65" name="T4"/>
                  <a:gd fmla="*/ 51 h 63" name="T5"/>
                  <a:gd fmla="*/ 21 w 65" name="T6"/>
                  <a:gd fmla="*/ 1 h 63" name="T7"/>
                </a:gdLst>
                <a:cxnLst>
                  <a:cxn ang="0">
                    <a:pos x="T0" y="T1"/>
                  </a:cxn>
                  <a:cxn ang="0">
                    <a:pos x="T2" y="T3"/>
                  </a:cxn>
                  <a:cxn ang="0">
                    <a:pos x="T4" y="T5"/>
                  </a:cxn>
                  <a:cxn ang="0">
                    <a:pos x="T6" y="T7"/>
                  </a:cxn>
                </a:cxnLst>
                <a:rect b="b" l="0" r="r" t="0"/>
                <a:pathLst>
                  <a:path h="62" w="65">
                    <a:moveTo>
                      <a:pt x="21" y="1"/>
                    </a:moveTo>
                    <a:cubicBezTo>
                      <a:pt x="34" y="0"/>
                      <a:pt x="65" y="24"/>
                      <a:pt x="64" y="35"/>
                    </a:cubicBezTo>
                    <a:cubicBezTo>
                      <a:pt x="63" y="46"/>
                      <a:pt x="51" y="63"/>
                      <a:pt x="33" y="51"/>
                    </a:cubicBezTo>
                    <a:cubicBezTo>
                      <a:pt x="14" y="38"/>
                      <a:pt x="0" y="2"/>
                      <a:pt x="21" y="1"/>
                    </a:cubicBezTo>
                    <a:close/>
                  </a:path>
                </a:pathLst>
              </a:custGeom>
              <a:solidFill>
                <a:srgbClr val="FFDCB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3" name="Freeform 19"/>
              <p:cNvSpPr/>
              <p:nvPr/>
            </p:nvSpPr>
            <p:spPr bwMode="auto">
              <a:xfrm>
                <a:off x="8148638" y="3492500"/>
                <a:ext cx="301625" cy="192087"/>
              </a:xfrm>
              <a:custGeom>
                <a:gdLst>
                  <a:gd fmla="*/ 12 w 161" name="T0"/>
                  <a:gd fmla="*/ 62 h 103" name="T1"/>
                  <a:gd fmla="*/ 54 w 161" name="T2"/>
                  <a:gd fmla="*/ 5 h 103" name="T3"/>
                  <a:gd fmla="*/ 143 w 161" name="T4"/>
                  <a:gd fmla="*/ 48 h 103" name="T5"/>
                  <a:gd fmla="*/ 113 w 161" name="T6"/>
                  <a:gd fmla="*/ 71 h 103" name="T7"/>
                  <a:gd fmla="*/ 69 w 161" name="T8"/>
                  <a:gd fmla="*/ 48 h 103" name="T9"/>
                  <a:gd fmla="*/ 37 w 161" name="T10"/>
                  <a:gd fmla="*/ 94 h 103" name="T11"/>
                  <a:gd fmla="*/ 12 w 161" name="T12"/>
                  <a:gd fmla="*/ 62 h 103" name="T13"/>
                </a:gdLst>
                <a:cxnLst>
                  <a:cxn ang="0">
                    <a:pos x="T0" y="T1"/>
                  </a:cxn>
                  <a:cxn ang="0">
                    <a:pos x="T2" y="T3"/>
                  </a:cxn>
                  <a:cxn ang="0">
                    <a:pos x="T4" y="T5"/>
                  </a:cxn>
                  <a:cxn ang="0">
                    <a:pos x="T6" y="T7"/>
                  </a:cxn>
                  <a:cxn ang="0">
                    <a:pos x="T8" y="T9"/>
                  </a:cxn>
                  <a:cxn ang="0">
                    <a:pos x="T10" y="T11"/>
                  </a:cxn>
                  <a:cxn ang="0">
                    <a:pos x="T12" y="T13"/>
                  </a:cxn>
                </a:cxnLst>
                <a:rect b="b" l="0" r="r" t="0"/>
                <a:pathLst>
                  <a:path h="103" w="161">
                    <a:moveTo>
                      <a:pt x="12" y="62"/>
                    </a:moveTo>
                    <a:cubicBezTo>
                      <a:pt x="12" y="62"/>
                      <a:pt x="42" y="11"/>
                      <a:pt x="54" y="5"/>
                    </a:cubicBezTo>
                    <a:cubicBezTo>
                      <a:pt x="67" y="0"/>
                      <a:pt x="126" y="48"/>
                      <a:pt x="143" y="48"/>
                    </a:cubicBezTo>
                    <a:cubicBezTo>
                      <a:pt x="161" y="49"/>
                      <a:pt x="131" y="75"/>
                      <a:pt x="113" y="71"/>
                    </a:cubicBezTo>
                    <a:cubicBezTo>
                      <a:pt x="96" y="67"/>
                      <a:pt x="69" y="48"/>
                      <a:pt x="69" y="48"/>
                    </a:cubicBezTo>
                    <a:cubicBezTo>
                      <a:pt x="69" y="48"/>
                      <a:pt x="73" y="85"/>
                      <a:pt x="37" y="94"/>
                    </a:cubicBezTo>
                    <a:cubicBezTo>
                      <a:pt x="0" y="103"/>
                      <a:pt x="12" y="62"/>
                      <a:pt x="12" y="62"/>
                    </a:cubicBezTo>
                    <a:close/>
                  </a:path>
                </a:pathLst>
              </a:custGeom>
              <a:solidFill>
                <a:srgbClr val="FFDCB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4" name="Freeform 20"/>
              <p:cNvSpPr/>
              <p:nvPr/>
            </p:nvSpPr>
            <p:spPr bwMode="auto">
              <a:xfrm>
                <a:off x="6911976" y="3429000"/>
                <a:ext cx="1323975" cy="612775"/>
              </a:xfrm>
              <a:custGeom>
                <a:gdLst>
                  <a:gd fmla="*/ 60 w 708" name="T0"/>
                  <a:gd fmla="*/ 6 h 328" name="T1"/>
                  <a:gd fmla="*/ 668 w 708" name="T2"/>
                  <a:gd fmla="*/ 92 h 328" name="T3"/>
                  <a:gd fmla="*/ 708 w 708" name="T4"/>
                  <a:gd fmla="*/ 155 h 328" name="T5"/>
                  <a:gd fmla="*/ 88 w 708" name="T6"/>
                  <a:gd fmla="*/ 105 h 328" name="T7"/>
                  <a:gd fmla="*/ 60 w 708" name="T8"/>
                  <a:gd fmla="*/ 6 h 328" name="T9"/>
                </a:gdLst>
                <a:cxnLst>
                  <a:cxn ang="0">
                    <a:pos x="T0" y="T1"/>
                  </a:cxn>
                  <a:cxn ang="0">
                    <a:pos x="T2" y="T3"/>
                  </a:cxn>
                  <a:cxn ang="0">
                    <a:pos x="T4" y="T5"/>
                  </a:cxn>
                  <a:cxn ang="0">
                    <a:pos x="T6" y="T7"/>
                  </a:cxn>
                  <a:cxn ang="0">
                    <a:pos x="T8" y="T9"/>
                  </a:cxn>
                </a:cxnLst>
                <a:rect b="b" l="0" r="r" t="0"/>
                <a:pathLst>
                  <a:path h="328" w="708">
                    <a:moveTo>
                      <a:pt x="60" y="6"/>
                    </a:moveTo>
                    <a:cubicBezTo>
                      <a:pt x="79" y="0"/>
                      <a:pt x="350" y="233"/>
                      <a:pt x="668" y="92"/>
                    </a:cubicBezTo>
                    <a:cubicBezTo>
                      <a:pt x="668" y="92"/>
                      <a:pt x="698" y="111"/>
                      <a:pt x="708" y="155"/>
                    </a:cubicBezTo>
                    <a:cubicBezTo>
                      <a:pt x="708" y="155"/>
                      <a:pt x="375" y="328"/>
                      <a:pt x="88" y="105"/>
                    </a:cubicBezTo>
                    <a:cubicBezTo>
                      <a:pt x="88" y="105"/>
                      <a:pt x="0" y="23"/>
                      <a:pt x="60" y="6"/>
                    </a:cubicBezTo>
                    <a:close/>
                  </a:path>
                </a:pathLst>
              </a:custGeom>
              <a:solidFill>
                <a:srgbClr val="464B4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5" name="Freeform 21"/>
              <p:cNvSpPr/>
              <p:nvPr/>
            </p:nvSpPr>
            <p:spPr bwMode="auto">
              <a:xfrm>
                <a:off x="6867526" y="2490788"/>
                <a:ext cx="254000" cy="552450"/>
              </a:xfrm>
              <a:custGeom>
                <a:gdLst>
                  <a:gd fmla="*/ 64 w 136" name="T0"/>
                  <a:gd fmla="*/ 13 h 295" name="T1"/>
                  <a:gd fmla="*/ 77 w 136" name="T2"/>
                  <a:gd fmla="*/ 197 h 295" name="T3"/>
                  <a:gd fmla="*/ 64 w 136" name="T4"/>
                  <a:gd fmla="*/ 13 h 295" name="T5"/>
                </a:gdLst>
                <a:cxnLst>
                  <a:cxn ang="0">
                    <a:pos x="T0" y="T1"/>
                  </a:cxn>
                  <a:cxn ang="0">
                    <a:pos x="T2" y="T3"/>
                  </a:cxn>
                  <a:cxn ang="0">
                    <a:pos x="T4" y="T5"/>
                  </a:cxn>
                </a:cxnLst>
                <a:rect b="b" l="0" r="r" t="0"/>
                <a:pathLst>
                  <a:path h="295" w="136">
                    <a:moveTo>
                      <a:pt x="64" y="13"/>
                    </a:moveTo>
                    <a:cubicBezTo>
                      <a:pt x="64" y="13"/>
                      <a:pt x="136" y="99"/>
                      <a:pt x="77" y="197"/>
                    </a:cubicBezTo>
                    <a:cubicBezTo>
                      <a:pt x="18" y="295"/>
                      <a:pt x="0" y="0"/>
                      <a:pt x="64" y="13"/>
                    </a:cubicBezTo>
                    <a:close/>
                  </a:path>
                </a:pathLst>
              </a:custGeom>
              <a:solidFill>
                <a:srgbClr val="725C2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6" name="Freeform 22"/>
              <p:cNvSpPr/>
              <p:nvPr/>
            </p:nvSpPr>
            <p:spPr bwMode="auto">
              <a:xfrm>
                <a:off x="6399213" y="2408238"/>
                <a:ext cx="693738" cy="968375"/>
              </a:xfrm>
              <a:custGeom>
                <a:gdLst>
                  <a:gd fmla="*/ 302 w 371" name="T0"/>
                  <a:gd fmla="*/ 84 h 517" name="T1"/>
                  <a:gd fmla="*/ 360 w 371" name="T2"/>
                  <a:gd fmla="*/ 406 h 517" name="T3"/>
                  <a:gd fmla="*/ 109 w 371" name="T4"/>
                  <a:gd fmla="*/ 479 h 517" name="T5"/>
                  <a:gd fmla="*/ 35 w 371" name="T6"/>
                  <a:gd fmla="*/ 301 h 517" name="T7"/>
                  <a:gd fmla="*/ 54 w 371" name="T8"/>
                  <a:gd fmla="*/ 76 h 517" name="T9"/>
                  <a:gd fmla="*/ 302 w 371" name="T10"/>
                  <a:gd fmla="*/ 84 h 517" name="T11"/>
                </a:gdLst>
                <a:cxnLst>
                  <a:cxn ang="0">
                    <a:pos x="T0" y="T1"/>
                  </a:cxn>
                  <a:cxn ang="0">
                    <a:pos x="T2" y="T3"/>
                  </a:cxn>
                  <a:cxn ang="0">
                    <a:pos x="T4" y="T5"/>
                  </a:cxn>
                  <a:cxn ang="0">
                    <a:pos x="T6" y="T7"/>
                  </a:cxn>
                  <a:cxn ang="0">
                    <a:pos x="T8" y="T9"/>
                  </a:cxn>
                  <a:cxn ang="0">
                    <a:pos x="T10" y="T11"/>
                  </a:cxn>
                </a:cxnLst>
                <a:rect b="b" l="0" r="r" t="0"/>
                <a:pathLst>
                  <a:path h="517" w="371">
                    <a:moveTo>
                      <a:pt x="302" y="84"/>
                    </a:moveTo>
                    <a:cubicBezTo>
                      <a:pt x="302" y="84"/>
                      <a:pt x="371" y="305"/>
                      <a:pt x="360" y="406"/>
                    </a:cubicBezTo>
                    <a:cubicBezTo>
                      <a:pt x="349" y="508"/>
                      <a:pt x="152" y="517"/>
                      <a:pt x="109" y="479"/>
                    </a:cubicBezTo>
                    <a:cubicBezTo>
                      <a:pt x="65" y="442"/>
                      <a:pt x="35" y="301"/>
                      <a:pt x="35" y="301"/>
                    </a:cubicBezTo>
                    <a:cubicBezTo>
                      <a:pt x="35" y="301"/>
                      <a:pt x="0" y="121"/>
                      <a:pt x="54" y="76"/>
                    </a:cubicBezTo>
                    <a:cubicBezTo>
                      <a:pt x="108" y="31"/>
                      <a:pt x="263" y="0"/>
                      <a:pt x="302" y="84"/>
                    </a:cubicBezTo>
                    <a:close/>
                  </a:path>
                </a:pathLst>
              </a:custGeom>
              <a:solidFill>
                <a:srgbClr val="FFDCB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7" name="Freeform 23"/>
              <p:cNvSpPr/>
              <p:nvPr/>
            </p:nvSpPr>
            <p:spPr bwMode="auto">
              <a:xfrm>
                <a:off x="6103938" y="2187575"/>
                <a:ext cx="1173163" cy="896937"/>
              </a:xfrm>
              <a:custGeom>
                <a:gdLst>
                  <a:gd fmla="*/ 208 w 627" name="T0"/>
                  <a:gd fmla="*/ 464 h 479" name="T1"/>
                  <a:gd fmla="*/ 229 w 627" name="T2"/>
                  <a:gd fmla="*/ 453 h 479" name="T3"/>
                  <a:gd fmla="*/ 208 w 627" name="T4"/>
                  <a:gd fmla="*/ 256 h 479" name="T5"/>
                  <a:gd fmla="*/ 266 w 627" name="T6"/>
                  <a:gd fmla="*/ 269 h 479" name="T7"/>
                  <a:gd fmla="*/ 257 w 627" name="T8"/>
                  <a:gd fmla="*/ 235 h 479" name="T9"/>
                  <a:gd fmla="*/ 357 w 627" name="T10"/>
                  <a:gd fmla="*/ 252 h 479" name="T11"/>
                  <a:gd fmla="*/ 336 w 627" name="T12"/>
                  <a:gd fmla="*/ 216 h 479" name="T13"/>
                  <a:gd fmla="*/ 485 w 627" name="T14"/>
                  <a:gd fmla="*/ 231 h 479" name="T15"/>
                  <a:gd fmla="*/ 460 w 627" name="T16"/>
                  <a:gd fmla="*/ 202 h 479" name="T17"/>
                  <a:gd fmla="*/ 475 w 627" name="T18"/>
                  <a:gd fmla="*/ 36 h 479" name="T19"/>
                  <a:gd fmla="*/ 430 w 627" name="T20"/>
                  <a:gd fmla="*/ 79 h 479" name="T21"/>
                  <a:gd fmla="*/ 281 w 627" name="T22"/>
                  <a:gd fmla="*/ 36 h 479" name="T23"/>
                  <a:gd fmla="*/ 306 w 627" name="T24"/>
                  <a:gd fmla="*/ 96 h 479" name="T25"/>
                  <a:gd fmla="*/ 97 w 627" name="T26"/>
                  <a:gd fmla="*/ 188 h 479" name="T27"/>
                  <a:gd fmla="*/ 82 w 627" name="T28"/>
                  <a:gd fmla="*/ 130 h 479" name="T29"/>
                  <a:gd fmla="*/ 54 w 627" name="T30"/>
                  <a:gd fmla="*/ 197 h 479" name="T31"/>
                  <a:gd fmla="*/ 0 w 627" name="T32"/>
                  <a:gd fmla="*/ 220 h 479" name="T33"/>
                  <a:gd fmla="*/ 37 w 627" name="T34"/>
                  <a:gd fmla="*/ 266 h 479" name="T35"/>
                  <a:gd fmla="*/ 161 w 627" name="T36"/>
                  <a:gd fmla="*/ 479 h 479" name="T37"/>
                  <a:gd fmla="*/ 208 w 627" name="T38"/>
                  <a:gd fmla="*/ 464 h 479"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479" w="627">
                    <a:moveTo>
                      <a:pt x="208" y="464"/>
                    </a:moveTo>
                    <a:cubicBezTo>
                      <a:pt x="229" y="453"/>
                      <a:pt x="229" y="453"/>
                      <a:pt x="229" y="453"/>
                    </a:cubicBezTo>
                    <a:cubicBezTo>
                      <a:pt x="229" y="453"/>
                      <a:pt x="244" y="286"/>
                      <a:pt x="208" y="256"/>
                    </a:cubicBezTo>
                    <a:cubicBezTo>
                      <a:pt x="208" y="256"/>
                      <a:pt x="253" y="276"/>
                      <a:pt x="266" y="269"/>
                    </a:cubicBezTo>
                    <a:cubicBezTo>
                      <a:pt x="280" y="261"/>
                      <a:pt x="257" y="235"/>
                      <a:pt x="257" y="235"/>
                    </a:cubicBezTo>
                    <a:cubicBezTo>
                      <a:pt x="257" y="235"/>
                      <a:pt x="340" y="261"/>
                      <a:pt x="357" y="252"/>
                    </a:cubicBezTo>
                    <a:cubicBezTo>
                      <a:pt x="374" y="242"/>
                      <a:pt x="336" y="216"/>
                      <a:pt x="336" y="216"/>
                    </a:cubicBezTo>
                    <a:cubicBezTo>
                      <a:pt x="336" y="216"/>
                      <a:pt x="474" y="252"/>
                      <a:pt x="485" y="231"/>
                    </a:cubicBezTo>
                    <a:cubicBezTo>
                      <a:pt x="496" y="210"/>
                      <a:pt x="460" y="202"/>
                      <a:pt x="460" y="202"/>
                    </a:cubicBezTo>
                    <a:cubicBezTo>
                      <a:pt x="460" y="202"/>
                      <a:pt x="627" y="128"/>
                      <a:pt x="475" y="36"/>
                    </a:cubicBezTo>
                    <a:cubicBezTo>
                      <a:pt x="475" y="36"/>
                      <a:pt x="449" y="32"/>
                      <a:pt x="430" y="79"/>
                    </a:cubicBezTo>
                    <a:cubicBezTo>
                      <a:pt x="430" y="79"/>
                      <a:pt x="302" y="0"/>
                      <a:pt x="281" y="36"/>
                    </a:cubicBezTo>
                    <a:cubicBezTo>
                      <a:pt x="261" y="72"/>
                      <a:pt x="306" y="96"/>
                      <a:pt x="306" y="96"/>
                    </a:cubicBezTo>
                    <a:cubicBezTo>
                      <a:pt x="306" y="96"/>
                      <a:pt x="141" y="83"/>
                      <a:pt x="97" y="188"/>
                    </a:cubicBezTo>
                    <a:cubicBezTo>
                      <a:pt x="97" y="188"/>
                      <a:pt x="90" y="135"/>
                      <a:pt x="82" y="130"/>
                    </a:cubicBezTo>
                    <a:cubicBezTo>
                      <a:pt x="75" y="124"/>
                      <a:pt x="41" y="145"/>
                      <a:pt x="54" y="197"/>
                    </a:cubicBezTo>
                    <a:cubicBezTo>
                      <a:pt x="54" y="197"/>
                      <a:pt x="0" y="177"/>
                      <a:pt x="0" y="220"/>
                    </a:cubicBezTo>
                    <a:cubicBezTo>
                      <a:pt x="0" y="263"/>
                      <a:pt x="37" y="266"/>
                      <a:pt x="37" y="266"/>
                    </a:cubicBezTo>
                    <a:cubicBezTo>
                      <a:pt x="37" y="266"/>
                      <a:pt x="26" y="432"/>
                      <a:pt x="161" y="479"/>
                    </a:cubicBezTo>
                    <a:lnTo>
                      <a:pt x="208" y="464"/>
                    </a:lnTo>
                    <a:close/>
                  </a:path>
                </a:pathLst>
              </a:custGeom>
              <a:solidFill>
                <a:srgbClr val="725C2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8" name="Freeform 24"/>
              <p:cNvSpPr/>
              <p:nvPr/>
            </p:nvSpPr>
            <p:spPr bwMode="auto">
              <a:xfrm>
                <a:off x="6303963" y="2974975"/>
                <a:ext cx="298450" cy="320675"/>
              </a:xfrm>
              <a:custGeom>
                <a:gdLst>
                  <a:gd fmla="*/ 109 w 160" name="T0"/>
                  <a:gd fmla="*/ 39 h 171" name="T1"/>
                  <a:gd fmla="*/ 36 w 160" name="T2"/>
                  <a:gd fmla="*/ 20 h 171" name="T3"/>
                  <a:gd fmla="*/ 126 w 160" name="T4"/>
                  <a:gd fmla="*/ 124 h 171" name="T5"/>
                  <a:gd fmla="*/ 109 w 160" name="T6"/>
                  <a:gd fmla="*/ 39 h 171" name="T7"/>
                </a:gdLst>
                <a:cxnLst>
                  <a:cxn ang="0">
                    <a:pos x="T0" y="T1"/>
                  </a:cxn>
                  <a:cxn ang="0">
                    <a:pos x="T2" y="T3"/>
                  </a:cxn>
                  <a:cxn ang="0">
                    <a:pos x="T4" y="T5"/>
                  </a:cxn>
                  <a:cxn ang="0">
                    <a:pos x="T6" y="T7"/>
                  </a:cxn>
                </a:cxnLst>
                <a:rect b="b" l="0" r="r" t="0"/>
                <a:pathLst>
                  <a:path h="171" w="160">
                    <a:moveTo>
                      <a:pt x="109" y="39"/>
                    </a:moveTo>
                    <a:cubicBezTo>
                      <a:pt x="109" y="39"/>
                      <a:pt x="71" y="0"/>
                      <a:pt x="36" y="20"/>
                    </a:cubicBezTo>
                    <a:cubicBezTo>
                      <a:pt x="0" y="41"/>
                      <a:pt x="47" y="171"/>
                      <a:pt x="126" y="124"/>
                    </a:cubicBezTo>
                    <a:cubicBezTo>
                      <a:pt x="160" y="105"/>
                      <a:pt x="109" y="39"/>
                      <a:pt x="109" y="39"/>
                    </a:cubicBezTo>
                    <a:close/>
                  </a:path>
                </a:pathLst>
              </a:custGeom>
              <a:solidFill>
                <a:srgbClr val="FFDCB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9" name="Freeform 25"/>
              <p:cNvSpPr/>
              <p:nvPr/>
            </p:nvSpPr>
            <p:spPr bwMode="auto">
              <a:xfrm>
                <a:off x="6881813" y="2776538"/>
                <a:ext cx="128588" cy="165100"/>
              </a:xfrm>
              <a:custGeom>
                <a:gdLst>
                  <a:gd fmla="*/ 9 w 69" name="T0"/>
                  <a:gd fmla="*/ 0 h 88" name="T1"/>
                  <a:gd fmla="*/ 9 w 69" name="T2"/>
                  <a:gd fmla="*/ 58 h 88" name="T3"/>
                  <a:gd fmla="*/ 56 w 69" name="T4"/>
                  <a:gd fmla="*/ 58 h 88" name="T5"/>
                  <a:gd fmla="*/ 24 w 69" name="T6"/>
                  <a:gd fmla="*/ 88 h 88" name="T7"/>
                  <a:gd fmla="*/ 69 w 69" name="T8"/>
                  <a:gd fmla="*/ 68 h 88" name="T9"/>
                  <a:gd fmla="*/ 26 w 69" name="T10"/>
                  <a:gd fmla="*/ 49 h 88" name="T11"/>
                  <a:gd fmla="*/ 9 w 69" name="T12"/>
                  <a:gd fmla="*/ 0 h 88" name="T13"/>
                </a:gdLst>
                <a:cxnLst>
                  <a:cxn ang="0">
                    <a:pos x="T0" y="T1"/>
                  </a:cxn>
                  <a:cxn ang="0">
                    <a:pos x="T2" y="T3"/>
                  </a:cxn>
                  <a:cxn ang="0">
                    <a:pos x="T4" y="T5"/>
                  </a:cxn>
                  <a:cxn ang="0">
                    <a:pos x="T6" y="T7"/>
                  </a:cxn>
                  <a:cxn ang="0">
                    <a:pos x="T8" y="T9"/>
                  </a:cxn>
                  <a:cxn ang="0">
                    <a:pos x="T10" y="T11"/>
                  </a:cxn>
                  <a:cxn ang="0">
                    <a:pos x="T12" y="T13"/>
                  </a:cxn>
                </a:cxnLst>
                <a:rect b="b" l="0" r="r" t="0"/>
                <a:pathLst>
                  <a:path h="88" w="69">
                    <a:moveTo>
                      <a:pt x="9" y="0"/>
                    </a:moveTo>
                    <a:cubicBezTo>
                      <a:pt x="9" y="0"/>
                      <a:pt x="0" y="45"/>
                      <a:pt x="9" y="58"/>
                    </a:cubicBezTo>
                    <a:cubicBezTo>
                      <a:pt x="18" y="70"/>
                      <a:pt x="52" y="44"/>
                      <a:pt x="56" y="58"/>
                    </a:cubicBezTo>
                    <a:cubicBezTo>
                      <a:pt x="59" y="71"/>
                      <a:pt x="55" y="83"/>
                      <a:pt x="24" y="88"/>
                    </a:cubicBezTo>
                    <a:cubicBezTo>
                      <a:pt x="24" y="88"/>
                      <a:pt x="69" y="87"/>
                      <a:pt x="69" y="68"/>
                    </a:cubicBezTo>
                    <a:cubicBezTo>
                      <a:pt x="69" y="39"/>
                      <a:pt x="51" y="36"/>
                      <a:pt x="26" y="49"/>
                    </a:cubicBezTo>
                    <a:cubicBezTo>
                      <a:pt x="9" y="58"/>
                      <a:pt x="9" y="25"/>
                      <a:pt x="9" y="0"/>
                    </a:cubicBezTo>
                    <a:close/>
                  </a:path>
                </a:pathLst>
              </a:custGeom>
              <a:solidFill>
                <a:srgbClr val="CB8F5E"/>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0" name="Freeform 26"/>
              <p:cNvSpPr/>
              <p:nvPr/>
            </p:nvSpPr>
            <p:spPr bwMode="auto">
              <a:xfrm>
                <a:off x="6727826" y="2808288"/>
                <a:ext cx="57150" cy="79375"/>
              </a:xfrm>
              <a:custGeom>
                <a:gdLst>
                  <a:gd fmla="*/ 28 w 30" name="T0"/>
                  <a:gd fmla="*/ 18 h 42" name="T1"/>
                  <a:gd fmla="*/ 19 w 30" name="T2"/>
                  <a:gd fmla="*/ 40 h 42" name="T3"/>
                  <a:gd fmla="*/ 2 w 30" name="T4"/>
                  <a:gd fmla="*/ 23 h 42" name="T5"/>
                  <a:gd fmla="*/ 11 w 30" name="T6"/>
                  <a:gd fmla="*/ 1 h 42" name="T7"/>
                  <a:gd fmla="*/ 28 w 30" name="T8"/>
                  <a:gd fmla="*/ 18 h 42" name="T9"/>
                </a:gdLst>
                <a:cxnLst>
                  <a:cxn ang="0">
                    <a:pos x="T0" y="T1"/>
                  </a:cxn>
                  <a:cxn ang="0">
                    <a:pos x="T2" y="T3"/>
                  </a:cxn>
                  <a:cxn ang="0">
                    <a:pos x="T4" y="T5"/>
                  </a:cxn>
                  <a:cxn ang="0">
                    <a:pos x="T6" y="T7"/>
                  </a:cxn>
                  <a:cxn ang="0">
                    <a:pos x="T8" y="T9"/>
                  </a:cxn>
                </a:cxnLst>
                <a:rect b="b" l="0" r="r" t="0"/>
                <a:pathLst>
                  <a:path h="42" w="30">
                    <a:moveTo>
                      <a:pt x="28" y="18"/>
                    </a:moveTo>
                    <a:cubicBezTo>
                      <a:pt x="30" y="29"/>
                      <a:pt x="26" y="39"/>
                      <a:pt x="19" y="40"/>
                    </a:cubicBezTo>
                    <a:cubicBezTo>
                      <a:pt x="12" y="42"/>
                      <a:pt x="4" y="34"/>
                      <a:pt x="2" y="23"/>
                    </a:cubicBezTo>
                    <a:cubicBezTo>
                      <a:pt x="0" y="12"/>
                      <a:pt x="4" y="2"/>
                      <a:pt x="11" y="1"/>
                    </a:cubicBezTo>
                    <a:cubicBezTo>
                      <a:pt x="18" y="0"/>
                      <a:pt x="26" y="7"/>
                      <a:pt x="28" y="18"/>
                    </a:cubicBezTo>
                    <a:close/>
                  </a:path>
                </a:pathLst>
              </a:custGeom>
              <a:solidFill>
                <a:srgbClr val="190F0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1" name="Freeform 27"/>
              <p:cNvSpPr/>
              <p:nvPr/>
            </p:nvSpPr>
            <p:spPr bwMode="auto">
              <a:xfrm>
                <a:off x="6943726" y="2774950"/>
                <a:ext cx="50800" cy="71437"/>
              </a:xfrm>
              <a:custGeom>
                <a:gdLst>
                  <a:gd fmla="*/ 25 w 27" name="T0"/>
                  <a:gd fmla="*/ 16 h 38" name="T1"/>
                  <a:gd fmla="*/ 17 w 27" name="T2"/>
                  <a:gd fmla="*/ 36 h 38" name="T3"/>
                  <a:gd fmla="*/ 2 w 27" name="T4"/>
                  <a:gd fmla="*/ 21 h 38" name="T5"/>
                  <a:gd fmla="*/ 10 w 27" name="T6"/>
                  <a:gd fmla="*/ 1 h 38" name="T7"/>
                  <a:gd fmla="*/ 25 w 27" name="T8"/>
                  <a:gd fmla="*/ 16 h 38" name="T9"/>
                </a:gdLst>
                <a:cxnLst>
                  <a:cxn ang="0">
                    <a:pos x="T0" y="T1"/>
                  </a:cxn>
                  <a:cxn ang="0">
                    <a:pos x="T2" y="T3"/>
                  </a:cxn>
                  <a:cxn ang="0">
                    <a:pos x="T4" y="T5"/>
                  </a:cxn>
                  <a:cxn ang="0">
                    <a:pos x="T6" y="T7"/>
                  </a:cxn>
                  <a:cxn ang="0">
                    <a:pos x="T8" y="T9"/>
                  </a:cxn>
                </a:cxnLst>
                <a:rect b="b" l="0" r="r" t="0"/>
                <a:pathLst>
                  <a:path h="38" w="27">
                    <a:moveTo>
                      <a:pt x="25" y="16"/>
                    </a:moveTo>
                    <a:cubicBezTo>
                      <a:pt x="27" y="26"/>
                      <a:pt x="23" y="35"/>
                      <a:pt x="17" y="36"/>
                    </a:cubicBezTo>
                    <a:cubicBezTo>
                      <a:pt x="10" y="38"/>
                      <a:pt x="4" y="31"/>
                      <a:pt x="2" y="21"/>
                    </a:cubicBezTo>
                    <a:cubicBezTo>
                      <a:pt x="0" y="11"/>
                      <a:pt x="3" y="3"/>
                      <a:pt x="10" y="1"/>
                    </a:cubicBezTo>
                    <a:cubicBezTo>
                      <a:pt x="16" y="0"/>
                      <a:pt x="23" y="7"/>
                      <a:pt x="25" y="16"/>
                    </a:cubicBezTo>
                    <a:close/>
                  </a:path>
                </a:pathLst>
              </a:custGeom>
              <a:solidFill>
                <a:srgbClr val="190F0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2" name="Freeform 28"/>
              <p:cNvSpPr/>
              <p:nvPr/>
            </p:nvSpPr>
            <p:spPr bwMode="auto">
              <a:xfrm>
                <a:off x="6665913" y="3170238"/>
                <a:ext cx="250825" cy="120650"/>
              </a:xfrm>
              <a:custGeom>
                <a:gdLst>
                  <a:gd fmla="*/ 0 w 134" name="T0"/>
                  <a:gd fmla="*/ 6 h 65" name="T1"/>
                  <a:gd fmla="*/ 101 w 134" name="T2"/>
                  <a:gd fmla="*/ 59 h 65" name="T3"/>
                  <a:gd fmla="*/ 134 w 134" name="T4"/>
                  <a:gd fmla="*/ 43 h 65" name="T5"/>
                  <a:gd fmla="*/ 0 w 134" name="T6"/>
                  <a:gd fmla="*/ 6 h 65" name="T7"/>
                </a:gdLst>
                <a:cxnLst>
                  <a:cxn ang="0">
                    <a:pos x="T0" y="T1"/>
                  </a:cxn>
                  <a:cxn ang="0">
                    <a:pos x="T2" y="T3"/>
                  </a:cxn>
                  <a:cxn ang="0">
                    <a:pos x="T4" y="T5"/>
                  </a:cxn>
                  <a:cxn ang="0">
                    <a:pos x="T6" y="T7"/>
                  </a:cxn>
                </a:cxnLst>
                <a:rect b="b" l="0" r="r" t="0"/>
                <a:pathLst>
                  <a:path h="65" w="134">
                    <a:moveTo>
                      <a:pt x="0" y="6"/>
                    </a:moveTo>
                    <a:cubicBezTo>
                      <a:pt x="24" y="35"/>
                      <a:pt x="59" y="65"/>
                      <a:pt x="101" y="59"/>
                    </a:cubicBezTo>
                    <a:cubicBezTo>
                      <a:pt x="114" y="57"/>
                      <a:pt x="126" y="51"/>
                      <a:pt x="134" y="43"/>
                    </a:cubicBezTo>
                    <a:cubicBezTo>
                      <a:pt x="100" y="0"/>
                      <a:pt x="35" y="1"/>
                      <a:pt x="0" y="6"/>
                    </a:cubicBezTo>
                    <a:close/>
                  </a:path>
                </a:pathLst>
              </a:custGeom>
              <a:solidFill>
                <a:srgbClr val="DA908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3" name="Freeform 29"/>
              <p:cNvSpPr/>
              <p:nvPr/>
            </p:nvSpPr>
            <p:spPr bwMode="auto">
              <a:xfrm>
                <a:off x="6602413" y="3001963"/>
                <a:ext cx="393700" cy="249237"/>
              </a:xfrm>
              <a:custGeom>
                <a:gdLst>
                  <a:gd fmla="*/ 204 w 210" name="T0"/>
                  <a:gd fmla="*/ 0 h 133" name="T1"/>
                  <a:gd fmla="*/ 0 w 210" name="T2"/>
                  <a:gd fmla="*/ 44 h 133" name="T3"/>
                  <a:gd fmla="*/ 34 w 210" name="T4"/>
                  <a:gd fmla="*/ 96 h 133" name="T5"/>
                  <a:gd fmla="*/ 168 w 210" name="T6"/>
                  <a:gd fmla="*/ 133 h 133" name="T7"/>
                  <a:gd fmla="*/ 204 w 210" name="T8"/>
                  <a:gd fmla="*/ 0 h 133" name="T9"/>
                </a:gdLst>
                <a:cxnLst>
                  <a:cxn ang="0">
                    <a:pos x="T0" y="T1"/>
                  </a:cxn>
                  <a:cxn ang="0">
                    <a:pos x="T2" y="T3"/>
                  </a:cxn>
                  <a:cxn ang="0">
                    <a:pos x="T4" y="T5"/>
                  </a:cxn>
                  <a:cxn ang="0">
                    <a:pos x="T6" y="T7"/>
                  </a:cxn>
                  <a:cxn ang="0">
                    <a:pos x="T8" y="T9"/>
                  </a:cxn>
                </a:cxnLst>
                <a:rect b="b" l="0" r="r" t="0"/>
                <a:pathLst>
                  <a:path h="133" w="210">
                    <a:moveTo>
                      <a:pt x="204" y="0"/>
                    </a:moveTo>
                    <a:cubicBezTo>
                      <a:pt x="125" y="0"/>
                      <a:pt x="0" y="44"/>
                      <a:pt x="0" y="44"/>
                    </a:cubicBezTo>
                    <a:cubicBezTo>
                      <a:pt x="0" y="44"/>
                      <a:pt x="12" y="70"/>
                      <a:pt x="34" y="96"/>
                    </a:cubicBezTo>
                    <a:cubicBezTo>
                      <a:pt x="69" y="91"/>
                      <a:pt x="134" y="90"/>
                      <a:pt x="168" y="133"/>
                    </a:cubicBezTo>
                    <a:cubicBezTo>
                      <a:pt x="210" y="94"/>
                      <a:pt x="204" y="0"/>
                      <a:pt x="204" y="0"/>
                    </a:cubicBezTo>
                    <a:close/>
                  </a:path>
                </a:pathLst>
              </a:custGeom>
              <a:solidFill>
                <a:srgbClr val="75342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4" name="Freeform 30"/>
              <p:cNvSpPr/>
              <p:nvPr/>
            </p:nvSpPr>
            <p:spPr bwMode="auto">
              <a:xfrm>
                <a:off x="6665913" y="2676525"/>
                <a:ext cx="117475" cy="84137"/>
              </a:xfrm>
              <a:custGeom>
                <a:gdLst>
                  <a:gd fmla="*/ 0 w 62" name="T0"/>
                  <a:gd fmla="*/ 45 h 45" name="T1"/>
                  <a:gd fmla="*/ 62 w 62" name="T2"/>
                  <a:gd fmla="*/ 25 h 45" name="T3"/>
                  <a:gd fmla="*/ 0 w 62" name="T4"/>
                  <a:gd fmla="*/ 45 h 45" name="T5"/>
                </a:gdLst>
                <a:cxnLst>
                  <a:cxn ang="0">
                    <a:pos x="T0" y="T1"/>
                  </a:cxn>
                  <a:cxn ang="0">
                    <a:pos x="T2" y="T3"/>
                  </a:cxn>
                  <a:cxn ang="0">
                    <a:pos x="T4" y="T5"/>
                  </a:cxn>
                </a:cxnLst>
                <a:rect b="b" l="0" r="r" t="0"/>
                <a:pathLst>
                  <a:path h="45" w="62">
                    <a:moveTo>
                      <a:pt x="0" y="45"/>
                    </a:moveTo>
                    <a:cubicBezTo>
                      <a:pt x="0" y="45"/>
                      <a:pt x="30" y="21"/>
                      <a:pt x="62" y="25"/>
                    </a:cubicBezTo>
                    <a:cubicBezTo>
                      <a:pt x="62" y="25"/>
                      <a:pt x="19" y="0"/>
                      <a:pt x="0" y="45"/>
                    </a:cubicBezTo>
                    <a:close/>
                  </a:path>
                </a:pathLst>
              </a:custGeom>
              <a:solidFill>
                <a:srgbClr val="49391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5" name="Freeform 31"/>
              <p:cNvSpPr/>
              <p:nvPr/>
            </p:nvSpPr>
            <p:spPr bwMode="auto">
              <a:xfrm>
                <a:off x="6891338" y="2647950"/>
                <a:ext cx="93663" cy="61912"/>
              </a:xfrm>
              <a:custGeom>
                <a:gdLst>
                  <a:gd fmla="*/ 0 w 50" name="T0"/>
                  <a:gd fmla="*/ 33 h 33" name="T1"/>
                  <a:gd fmla="*/ 50 w 50" name="T2"/>
                  <a:gd fmla="*/ 33 h 33" name="T3"/>
                  <a:gd fmla="*/ 0 w 50" name="T4"/>
                  <a:gd fmla="*/ 33 h 33" name="T5"/>
                </a:gdLst>
                <a:cxnLst>
                  <a:cxn ang="0">
                    <a:pos x="T0" y="T1"/>
                  </a:cxn>
                  <a:cxn ang="0">
                    <a:pos x="T2" y="T3"/>
                  </a:cxn>
                  <a:cxn ang="0">
                    <a:pos x="T4" y="T5"/>
                  </a:cxn>
                </a:cxnLst>
                <a:rect b="b" l="0" r="r" t="0"/>
                <a:pathLst>
                  <a:path h="33" w="50">
                    <a:moveTo>
                      <a:pt x="0" y="33"/>
                    </a:moveTo>
                    <a:cubicBezTo>
                      <a:pt x="0" y="33"/>
                      <a:pt x="37" y="21"/>
                      <a:pt x="50" y="33"/>
                    </a:cubicBezTo>
                    <a:cubicBezTo>
                      <a:pt x="50" y="33"/>
                      <a:pt x="21" y="0"/>
                      <a:pt x="0" y="33"/>
                    </a:cubicBezTo>
                    <a:close/>
                  </a:path>
                </a:pathLst>
              </a:custGeom>
              <a:solidFill>
                <a:srgbClr val="49391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6" name="Freeform 32"/>
              <p:cNvSpPr/>
              <p:nvPr/>
            </p:nvSpPr>
            <p:spPr bwMode="auto">
              <a:xfrm>
                <a:off x="7105651" y="5964238"/>
                <a:ext cx="414338" cy="269875"/>
              </a:xfrm>
              <a:custGeom>
                <a:gdLst>
                  <a:gd fmla="*/ 102 w 221" name="T0"/>
                  <a:gd fmla="*/ 30 h 144" name="T1"/>
                  <a:gd fmla="*/ 132 w 221" name="T2"/>
                  <a:gd fmla="*/ 72 h 144" name="T3"/>
                  <a:gd fmla="*/ 206 w 221" name="T4"/>
                  <a:gd fmla="*/ 86 h 144" name="T5"/>
                  <a:gd fmla="*/ 206 w 221" name="T6"/>
                  <a:gd fmla="*/ 124 h 144" name="T7"/>
                  <a:gd fmla="*/ 14 w 221" name="T8"/>
                  <a:gd fmla="*/ 124 h 144" name="T9"/>
                  <a:gd fmla="*/ 14 w 221" name="T10"/>
                  <a:gd fmla="*/ 30 h 144" name="T11"/>
                  <a:gd fmla="*/ 102 w 221" name="T12"/>
                  <a:gd fmla="*/ 30 h 144" name="T13"/>
                </a:gdLst>
                <a:cxnLst>
                  <a:cxn ang="0">
                    <a:pos x="T0" y="T1"/>
                  </a:cxn>
                  <a:cxn ang="0">
                    <a:pos x="T2" y="T3"/>
                  </a:cxn>
                  <a:cxn ang="0">
                    <a:pos x="T4" y="T5"/>
                  </a:cxn>
                  <a:cxn ang="0">
                    <a:pos x="T6" y="T7"/>
                  </a:cxn>
                  <a:cxn ang="0">
                    <a:pos x="T8" y="T9"/>
                  </a:cxn>
                  <a:cxn ang="0">
                    <a:pos x="T10" y="T11"/>
                  </a:cxn>
                  <a:cxn ang="0">
                    <a:pos x="T12" y="T13"/>
                  </a:cxn>
                </a:cxnLst>
                <a:rect b="b" l="0" r="r" t="0"/>
                <a:pathLst>
                  <a:path h="144" w="221">
                    <a:moveTo>
                      <a:pt x="102" y="30"/>
                    </a:moveTo>
                    <a:cubicBezTo>
                      <a:pt x="102" y="30"/>
                      <a:pt x="114" y="66"/>
                      <a:pt x="132" y="72"/>
                    </a:cubicBezTo>
                    <a:cubicBezTo>
                      <a:pt x="149" y="78"/>
                      <a:pt x="191" y="74"/>
                      <a:pt x="206" y="86"/>
                    </a:cubicBezTo>
                    <a:cubicBezTo>
                      <a:pt x="221" y="98"/>
                      <a:pt x="206" y="124"/>
                      <a:pt x="206" y="124"/>
                    </a:cubicBezTo>
                    <a:cubicBezTo>
                      <a:pt x="206" y="124"/>
                      <a:pt x="49" y="144"/>
                      <a:pt x="14" y="124"/>
                    </a:cubicBezTo>
                    <a:cubicBezTo>
                      <a:pt x="14" y="124"/>
                      <a:pt x="0" y="60"/>
                      <a:pt x="14" y="30"/>
                    </a:cubicBezTo>
                    <a:cubicBezTo>
                      <a:pt x="28" y="0"/>
                      <a:pt x="102" y="30"/>
                      <a:pt x="102" y="30"/>
                    </a:cubicBezTo>
                    <a:close/>
                  </a:path>
                </a:pathLst>
              </a:custGeom>
              <a:solidFill>
                <a:srgbClr val="281D1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7" name="Freeform 33"/>
              <p:cNvSpPr/>
              <p:nvPr/>
            </p:nvSpPr>
            <p:spPr bwMode="auto">
              <a:xfrm>
                <a:off x="6923088" y="5995988"/>
                <a:ext cx="390525" cy="285750"/>
              </a:xfrm>
              <a:custGeom>
                <a:gdLst>
                  <a:gd fmla="*/ 112 w 209" name="T0"/>
                  <a:gd fmla="*/ 23 h 153" name="T1"/>
                  <a:gd fmla="*/ 142 w 209" name="T2"/>
                  <a:gd fmla="*/ 72 h 153" name="T3"/>
                  <a:gd fmla="*/ 200 w 209" name="T4"/>
                  <a:gd fmla="*/ 94 h 153" name="T5"/>
                  <a:gd fmla="*/ 200 w 209" name="T6"/>
                  <a:gd fmla="*/ 122 h 153" name="T7"/>
                  <a:gd fmla="*/ 0 w 209" name="T8"/>
                  <a:gd fmla="*/ 107 h 153" name="T9"/>
                  <a:gd fmla="*/ 9 w 209" name="T10"/>
                  <a:gd fmla="*/ 23 h 153" name="T11"/>
                  <a:gd fmla="*/ 112 w 209" name="T12"/>
                  <a:gd fmla="*/ 23 h 153" name="T13"/>
                </a:gdLst>
                <a:cxnLst>
                  <a:cxn ang="0">
                    <a:pos x="T0" y="T1"/>
                  </a:cxn>
                  <a:cxn ang="0">
                    <a:pos x="T2" y="T3"/>
                  </a:cxn>
                  <a:cxn ang="0">
                    <a:pos x="T4" y="T5"/>
                  </a:cxn>
                  <a:cxn ang="0">
                    <a:pos x="T6" y="T7"/>
                  </a:cxn>
                  <a:cxn ang="0">
                    <a:pos x="T8" y="T9"/>
                  </a:cxn>
                  <a:cxn ang="0">
                    <a:pos x="T10" y="T11"/>
                  </a:cxn>
                  <a:cxn ang="0">
                    <a:pos x="T12" y="T13"/>
                  </a:cxn>
                </a:cxnLst>
                <a:rect b="b" l="0" r="r" t="0"/>
                <a:pathLst>
                  <a:path h="153" w="209">
                    <a:moveTo>
                      <a:pt x="112" y="23"/>
                    </a:moveTo>
                    <a:cubicBezTo>
                      <a:pt x="112" y="23"/>
                      <a:pt x="113" y="60"/>
                      <a:pt x="142" y="72"/>
                    </a:cubicBezTo>
                    <a:cubicBezTo>
                      <a:pt x="159" y="78"/>
                      <a:pt x="189" y="84"/>
                      <a:pt x="200" y="94"/>
                    </a:cubicBezTo>
                    <a:cubicBezTo>
                      <a:pt x="209" y="100"/>
                      <a:pt x="201" y="108"/>
                      <a:pt x="200" y="122"/>
                    </a:cubicBezTo>
                    <a:cubicBezTo>
                      <a:pt x="198" y="153"/>
                      <a:pt x="38" y="121"/>
                      <a:pt x="0" y="107"/>
                    </a:cubicBezTo>
                    <a:cubicBezTo>
                      <a:pt x="0" y="107"/>
                      <a:pt x="2" y="46"/>
                      <a:pt x="9" y="23"/>
                    </a:cubicBezTo>
                    <a:cubicBezTo>
                      <a:pt x="16" y="0"/>
                      <a:pt x="112" y="23"/>
                      <a:pt x="112" y="23"/>
                    </a:cubicBezTo>
                    <a:close/>
                  </a:path>
                </a:pathLst>
              </a:custGeom>
              <a:solidFill>
                <a:srgbClr val="382B1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8" name="Freeform 34"/>
              <p:cNvSpPr/>
              <p:nvPr/>
            </p:nvSpPr>
            <p:spPr bwMode="auto">
              <a:xfrm>
                <a:off x="6864351" y="4429125"/>
                <a:ext cx="542925" cy="1658937"/>
              </a:xfrm>
              <a:custGeom>
                <a:gdLst>
                  <a:gd fmla="*/ 0 w 290" name="T0"/>
                  <a:gd fmla="*/ 62 h 886" name="T1"/>
                  <a:gd fmla="*/ 35 w 290" name="T2"/>
                  <a:gd fmla="*/ 866 h 886" name="T3"/>
                  <a:gd fmla="*/ 162 w 290" name="T4"/>
                  <a:gd fmla="*/ 866 h 886" name="T5"/>
                  <a:gd fmla="*/ 224 w 290" name="T6"/>
                  <a:gd fmla="*/ 135 h 886" name="T7"/>
                  <a:gd fmla="*/ 290 w 290" name="T8"/>
                  <a:gd fmla="*/ 15 h 886" name="T9"/>
                  <a:gd fmla="*/ 0 w 290" name="T10"/>
                  <a:gd fmla="*/ 62 h 886" name="T11"/>
                </a:gdLst>
                <a:cxnLst>
                  <a:cxn ang="0">
                    <a:pos x="T0" y="T1"/>
                  </a:cxn>
                  <a:cxn ang="0">
                    <a:pos x="T2" y="T3"/>
                  </a:cxn>
                  <a:cxn ang="0">
                    <a:pos x="T4" y="T5"/>
                  </a:cxn>
                  <a:cxn ang="0">
                    <a:pos x="T6" y="T7"/>
                  </a:cxn>
                  <a:cxn ang="0">
                    <a:pos x="T8" y="T9"/>
                  </a:cxn>
                  <a:cxn ang="0">
                    <a:pos x="T10" y="T11"/>
                  </a:cxn>
                </a:cxnLst>
                <a:rect b="b" l="0" r="r" t="0"/>
                <a:pathLst>
                  <a:path h="885" w="290">
                    <a:moveTo>
                      <a:pt x="0" y="62"/>
                    </a:moveTo>
                    <a:cubicBezTo>
                      <a:pt x="0" y="62"/>
                      <a:pt x="69" y="543"/>
                      <a:pt x="35" y="866"/>
                    </a:cubicBezTo>
                    <a:cubicBezTo>
                      <a:pt x="35" y="866"/>
                      <a:pt x="105" y="886"/>
                      <a:pt x="162" y="866"/>
                    </a:cubicBezTo>
                    <a:cubicBezTo>
                      <a:pt x="162" y="866"/>
                      <a:pt x="224" y="195"/>
                      <a:pt x="224" y="135"/>
                    </a:cubicBezTo>
                    <a:cubicBezTo>
                      <a:pt x="224" y="75"/>
                      <a:pt x="290" y="15"/>
                      <a:pt x="290" y="15"/>
                    </a:cubicBezTo>
                    <a:cubicBezTo>
                      <a:pt x="290" y="15"/>
                      <a:pt x="29" y="0"/>
                      <a:pt x="0" y="62"/>
                    </a:cubicBezTo>
                    <a:close/>
                  </a:path>
                </a:pathLst>
              </a:custGeom>
              <a:solidFill>
                <a:srgbClr val="464B4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9" name="Freeform 35"/>
              <p:cNvSpPr/>
              <p:nvPr/>
            </p:nvSpPr>
            <p:spPr bwMode="auto">
              <a:xfrm>
                <a:off x="7121526" y="4405313"/>
                <a:ext cx="357188" cy="1662112"/>
              </a:xfrm>
              <a:custGeom>
                <a:gdLst>
                  <a:gd fmla="*/ 173 w 191" name="T0"/>
                  <a:gd fmla="*/ 28 h 888" name="T1"/>
                  <a:gd fmla="*/ 98 w 191" name="T2"/>
                  <a:gd fmla="*/ 873 h 888" name="T3"/>
                  <a:gd fmla="*/ 0 w 191" name="T4"/>
                  <a:gd fmla="*/ 863 h 888" name="T5"/>
                  <a:gd fmla="*/ 20 w 191" name="T6"/>
                  <a:gd fmla="*/ 356 h 888" name="T7"/>
                  <a:gd fmla="*/ 52 w 191" name="T8"/>
                  <a:gd fmla="*/ 45 h 888" name="T9"/>
                  <a:gd fmla="*/ 173 w 191" name="T10"/>
                  <a:gd fmla="*/ 28 h 888" name="T11"/>
                </a:gdLst>
                <a:cxnLst>
                  <a:cxn ang="0">
                    <a:pos x="T0" y="T1"/>
                  </a:cxn>
                  <a:cxn ang="0">
                    <a:pos x="T2" y="T3"/>
                  </a:cxn>
                  <a:cxn ang="0">
                    <a:pos x="T4" y="T5"/>
                  </a:cxn>
                  <a:cxn ang="0">
                    <a:pos x="T6" y="T7"/>
                  </a:cxn>
                  <a:cxn ang="0">
                    <a:pos x="T8" y="T9"/>
                  </a:cxn>
                  <a:cxn ang="0">
                    <a:pos x="T10" y="T11"/>
                  </a:cxn>
                </a:cxnLst>
                <a:rect b="b" l="0" r="r" t="0"/>
                <a:pathLst>
                  <a:path h="887" w="191">
                    <a:moveTo>
                      <a:pt x="173" y="28"/>
                    </a:moveTo>
                    <a:cubicBezTo>
                      <a:pt x="173" y="28"/>
                      <a:pt x="191" y="485"/>
                      <a:pt x="98" y="873"/>
                    </a:cubicBezTo>
                    <a:cubicBezTo>
                      <a:pt x="98" y="873"/>
                      <a:pt x="44" y="888"/>
                      <a:pt x="0" y="863"/>
                    </a:cubicBezTo>
                    <a:cubicBezTo>
                      <a:pt x="0" y="863"/>
                      <a:pt x="20" y="436"/>
                      <a:pt x="20" y="356"/>
                    </a:cubicBezTo>
                    <a:cubicBezTo>
                      <a:pt x="20" y="276"/>
                      <a:pt x="45" y="64"/>
                      <a:pt x="52" y="45"/>
                    </a:cubicBezTo>
                    <a:cubicBezTo>
                      <a:pt x="60" y="26"/>
                      <a:pt x="127" y="0"/>
                      <a:pt x="173" y="28"/>
                    </a:cubicBezTo>
                    <a:close/>
                  </a:path>
                </a:pathLst>
              </a:custGeom>
              <a:solidFill>
                <a:srgbClr val="464B4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0" name="Freeform 36"/>
              <p:cNvSpPr/>
              <p:nvPr/>
            </p:nvSpPr>
            <p:spPr bwMode="auto">
              <a:xfrm>
                <a:off x="7192963" y="4556125"/>
                <a:ext cx="131763" cy="1338262"/>
              </a:xfrm>
              <a:custGeom>
                <a:gdLst>
                  <a:gd fmla="*/ 71 w 71" name="T0"/>
                  <a:gd fmla="*/ 0 h 715" name="T1"/>
                  <a:gd fmla="*/ 47 w 71" name="T2"/>
                  <a:gd fmla="*/ 99 h 715" name="T3"/>
                  <a:gd fmla="*/ 0 w 71" name="T4"/>
                  <a:gd fmla="*/ 715 h 715" name="T5"/>
                  <a:gd fmla="*/ 36 w 71" name="T6"/>
                  <a:gd fmla="*/ 103 h 715" name="T7"/>
                  <a:gd fmla="*/ 71 w 71" name="T8"/>
                  <a:gd fmla="*/ 0 h 715" name="T9"/>
                </a:gdLst>
                <a:cxnLst>
                  <a:cxn ang="0">
                    <a:pos x="T0" y="T1"/>
                  </a:cxn>
                  <a:cxn ang="0">
                    <a:pos x="T2" y="T3"/>
                  </a:cxn>
                  <a:cxn ang="0">
                    <a:pos x="T4" y="T5"/>
                  </a:cxn>
                  <a:cxn ang="0">
                    <a:pos x="T6" y="T7"/>
                  </a:cxn>
                  <a:cxn ang="0">
                    <a:pos x="T8" y="T9"/>
                  </a:cxn>
                </a:cxnLst>
                <a:rect b="b" l="0" r="r" t="0"/>
                <a:pathLst>
                  <a:path h="715" w="71">
                    <a:moveTo>
                      <a:pt x="71" y="0"/>
                    </a:moveTo>
                    <a:cubicBezTo>
                      <a:pt x="71" y="0"/>
                      <a:pt x="50" y="30"/>
                      <a:pt x="47" y="99"/>
                    </a:cubicBezTo>
                    <a:cubicBezTo>
                      <a:pt x="43" y="169"/>
                      <a:pt x="16" y="606"/>
                      <a:pt x="0" y="715"/>
                    </a:cubicBezTo>
                    <a:cubicBezTo>
                      <a:pt x="0" y="715"/>
                      <a:pt x="38" y="156"/>
                      <a:pt x="36" y="103"/>
                    </a:cubicBezTo>
                    <a:cubicBezTo>
                      <a:pt x="34" y="51"/>
                      <a:pt x="63" y="13"/>
                      <a:pt x="71" y="0"/>
                    </a:cubicBezTo>
                    <a:close/>
                  </a:path>
                </a:pathLst>
              </a:custGeom>
              <a:solidFill>
                <a:srgbClr val="23272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1" name="Freeform 37"/>
              <p:cNvSpPr/>
              <p:nvPr/>
            </p:nvSpPr>
            <p:spPr bwMode="auto">
              <a:xfrm>
                <a:off x="6443663" y="3440113"/>
                <a:ext cx="1073150" cy="1185862"/>
              </a:xfrm>
              <a:custGeom>
                <a:gdLst>
                  <a:gd fmla="*/ 127 w 573" name="T0"/>
                  <a:gd fmla="*/ 11 h 634" name="T1"/>
                  <a:gd fmla="*/ 19 w 573" name="T2"/>
                  <a:gd fmla="*/ 35 h 634" name="T3"/>
                  <a:gd fmla="*/ 85 w 573" name="T4"/>
                  <a:gd fmla="*/ 178 h 634" name="T5"/>
                  <a:gd fmla="*/ 201 w 573" name="T6"/>
                  <a:gd fmla="*/ 634 h 634" name="T7"/>
                  <a:gd fmla="*/ 458 w 573" name="T8"/>
                  <a:gd fmla="*/ 578 h 634" name="T9"/>
                  <a:gd fmla="*/ 458 w 573" name="T10"/>
                  <a:gd fmla="*/ 539 h 634" name="T11"/>
                  <a:gd fmla="*/ 475 w 573" name="T12"/>
                  <a:gd fmla="*/ 573 h 634" name="T13"/>
                  <a:gd fmla="*/ 573 w 573" name="T14"/>
                  <a:gd fmla="*/ 573 h 634" name="T15"/>
                  <a:gd fmla="*/ 310 w 573" name="T16"/>
                  <a:gd fmla="*/ 0 h 634" name="T17"/>
                  <a:gd fmla="*/ 127 w 573" name="T18"/>
                  <a:gd fmla="*/ 11 h 63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34" w="573">
                    <a:moveTo>
                      <a:pt x="127" y="11"/>
                    </a:moveTo>
                    <a:cubicBezTo>
                      <a:pt x="127" y="11"/>
                      <a:pt x="38" y="30"/>
                      <a:pt x="19" y="35"/>
                    </a:cubicBezTo>
                    <a:cubicBezTo>
                      <a:pt x="0" y="41"/>
                      <a:pt x="56" y="114"/>
                      <a:pt x="85" y="178"/>
                    </a:cubicBezTo>
                    <a:cubicBezTo>
                      <a:pt x="113" y="242"/>
                      <a:pt x="193" y="537"/>
                      <a:pt x="201" y="634"/>
                    </a:cubicBezTo>
                    <a:cubicBezTo>
                      <a:pt x="201" y="634"/>
                      <a:pt x="421" y="578"/>
                      <a:pt x="458" y="578"/>
                    </a:cubicBezTo>
                    <a:cubicBezTo>
                      <a:pt x="458" y="539"/>
                      <a:pt x="458" y="539"/>
                      <a:pt x="458" y="539"/>
                    </a:cubicBezTo>
                    <a:cubicBezTo>
                      <a:pt x="458" y="539"/>
                      <a:pt x="469" y="557"/>
                      <a:pt x="475" y="573"/>
                    </a:cubicBezTo>
                    <a:cubicBezTo>
                      <a:pt x="475" y="573"/>
                      <a:pt x="550" y="571"/>
                      <a:pt x="573" y="573"/>
                    </a:cubicBezTo>
                    <a:cubicBezTo>
                      <a:pt x="573" y="573"/>
                      <a:pt x="382" y="116"/>
                      <a:pt x="310" y="0"/>
                    </a:cubicBezTo>
                    <a:cubicBezTo>
                      <a:pt x="310" y="0"/>
                      <a:pt x="174" y="0"/>
                      <a:pt x="127" y="11"/>
                    </a:cubicBezTo>
                    <a:close/>
                  </a:path>
                </a:pathLst>
              </a:custGeom>
              <a:solidFill>
                <a:srgbClr val="464B4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2" name="Freeform 38"/>
              <p:cNvSpPr/>
              <p:nvPr/>
            </p:nvSpPr>
            <p:spPr bwMode="auto">
              <a:xfrm>
                <a:off x="6721476" y="3271838"/>
                <a:ext cx="204788" cy="414337"/>
              </a:xfrm>
              <a:custGeom>
                <a:gdLst>
                  <a:gd fmla="*/ 55 w 110" name="T0"/>
                  <a:gd fmla="*/ 28 h 222" name="T1"/>
                  <a:gd fmla="*/ 100 w 110" name="T2"/>
                  <a:gd fmla="*/ 99 h 222" name="T3"/>
                  <a:gd fmla="*/ 32 w 110" name="T4"/>
                  <a:gd fmla="*/ 114 h 222" name="T5"/>
                  <a:gd fmla="*/ 6 w 110" name="T6"/>
                  <a:gd fmla="*/ 28 h 222" name="T7"/>
                  <a:gd fmla="*/ 55 w 110" name="T8"/>
                  <a:gd fmla="*/ 28 h 222" name="T9"/>
                </a:gdLst>
                <a:cxnLst>
                  <a:cxn ang="0">
                    <a:pos x="T0" y="T1"/>
                  </a:cxn>
                  <a:cxn ang="0">
                    <a:pos x="T2" y="T3"/>
                  </a:cxn>
                  <a:cxn ang="0">
                    <a:pos x="T4" y="T5"/>
                  </a:cxn>
                  <a:cxn ang="0">
                    <a:pos x="T6" y="T7"/>
                  </a:cxn>
                  <a:cxn ang="0">
                    <a:pos x="T8" y="T9"/>
                  </a:cxn>
                </a:cxnLst>
                <a:rect b="b" l="0" r="r" t="0"/>
                <a:pathLst>
                  <a:path h="221" w="110">
                    <a:moveTo>
                      <a:pt x="55" y="28"/>
                    </a:moveTo>
                    <a:cubicBezTo>
                      <a:pt x="55" y="28"/>
                      <a:pt x="88" y="90"/>
                      <a:pt x="100" y="99"/>
                    </a:cubicBezTo>
                    <a:cubicBezTo>
                      <a:pt x="110" y="222"/>
                      <a:pt x="32" y="114"/>
                      <a:pt x="32" y="114"/>
                    </a:cubicBezTo>
                    <a:cubicBezTo>
                      <a:pt x="32" y="114"/>
                      <a:pt x="12" y="56"/>
                      <a:pt x="6" y="28"/>
                    </a:cubicBezTo>
                    <a:cubicBezTo>
                      <a:pt x="0" y="0"/>
                      <a:pt x="55" y="28"/>
                      <a:pt x="55" y="28"/>
                    </a:cubicBezTo>
                    <a:close/>
                  </a:path>
                </a:pathLst>
              </a:custGeom>
              <a:solidFill>
                <a:srgbClr val="FFDCB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3" name="Freeform 39"/>
              <p:cNvSpPr/>
              <p:nvPr/>
            </p:nvSpPr>
            <p:spPr bwMode="auto">
              <a:xfrm>
                <a:off x="6681788" y="3440113"/>
                <a:ext cx="430213" cy="536575"/>
              </a:xfrm>
              <a:custGeom>
                <a:gdLst>
                  <a:gd fmla="*/ 74 w 230" name="T0"/>
                  <a:gd fmla="*/ 0 h 287" name="T1"/>
                  <a:gd fmla="*/ 112 w 230" name="T2"/>
                  <a:gd fmla="*/ 62 h 287" name="T3"/>
                  <a:gd fmla="*/ 96 w 230" name="T4"/>
                  <a:gd fmla="*/ 0 h 287" name="T5"/>
                  <a:gd fmla="*/ 144 w 230" name="T6"/>
                  <a:gd fmla="*/ 0 h 287" name="T7"/>
                  <a:gd fmla="*/ 230 w 230" name="T8"/>
                  <a:gd fmla="*/ 287 h 287" name="T9"/>
                  <a:gd fmla="*/ 0 w 230" name="T10"/>
                  <a:gd fmla="*/ 38 h 287" name="T11"/>
                  <a:gd fmla="*/ 74 w 230" name="T12"/>
                  <a:gd fmla="*/ 0 h 287" name="T13"/>
                </a:gdLst>
                <a:cxnLst>
                  <a:cxn ang="0">
                    <a:pos x="T0" y="T1"/>
                  </a:cxn>
                  <a:cxn ang="0">
                    <a:pos x="T2" y="T3"/>
                  </a:cxn>
                  <a:cxn ang="0">
                    <a:pos x="T4" y="T5"/>
                  </a:cxn>
                  <a:cxn ang="0">
                    <a:pos x="T6" y="T7"/>
                  </a:cxn>
                  <a:cxn ang="0">
                    <a:pos x="T8" y="T9"/>
                  </a:cxn>
                  <a:cxn ang="0">
                    <a:pos x="T10" y="T11"/>
                  </a:cxn>
                  <a:cxn ang="0">
                    <a:pos x="T12" y="T13"/>
                  </a:cxn>
                </a:cxnLst>
                <a:rect b="b" l="0" r="r" t="0"/>
                <a:pathLst>
                  <a:path h="287" w="230">
                    <a:moveTo>
                      <a:pt x="74" y="0"/>
                    </a:moveTo>
                    <a:cubicBezTo>
                      <a:pt x="112" y="62"/>
                      <a:pt x="112" y="62"/>
                      <a:pt x="112" y="62"/>
                    </a:cubicBezTo>
                    <a:cubicBezTo>
                      <a:pt x="96" y="0"/>
                      <a:pt x="96" y="0"/>
                      <a:pt x="96" y="0"/>
                    </a:cubicBezTo>
                    <a:cubicBezTo>
                      <a:pt x="144" y="0"/>
                      <a:pt x="144" y="0"/>
                      <a:pt x="144" y="0"/>
                    </a:cubicBezTo>
                    <a:cubicBezTo>
                      <a:pt x="144" y="0"/>
                      <a:pt x="221" y="197"/>
                      <a:pt x="230" y="287"/>
                    </a:cubicBezTo>
                    <a:cubicBezTo>
                      <a:pt x="230" y="287"/>
                      <a:pt x="46" y="72"/>
                      <a:pt x="0" y="38"/>
                    </a:cubicBezTo>
                    <a:lnTo>
                      <a:pt x="74" y="0"/>
                    </a:lnTo>
                    <a:close/>
                  </a:path>
                </a:pathLst>
              </a:custGeom>
              <a:solidFill>
                <a:srgbClr val="E5E5E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4" name="Freeform 40"/>
              <p:cNvSpPr/>
              <p:nvPr/>
            </p:nvSpPr>
            <p:spPr bwMode="auto">
              <a:xfrm>
                <a:off x="6665913" y="3414713"/>
                <a:ext cx="153988" cy="141287"/>
              </a:xfrm>
              <a:custGeom>
                <a:gdLst>
                  <a:gd fmla="*/ 0 w 82" name="T0"/>
                  <a:gd fmla="*/ 0 h 75" name="T1"/>
                  <a:gd fmla="*/ 82 w 82" name="T2"/>
                  <a:gd fmla="*/ 13 h 75" name="T3"/>
                  <a:gd fmla="*/ 82 w 82" name="T4"/>
                  <a:gd fmla="*/ 75 h 75" name="T5"/>
                  <a:gd fmla="*/ 0 w 82" name="T6"/>
                  <a:gd fmla="*/ 47 h 75" name="T7"/>
                  <a:gd fmla="*/ 0 w 82" name="T8"/>
                  <a:gd fmla="*/ 0 h 75" name="T9"/>
                </a:gdLst>
                <a:cxnLst>
                  <a:cxn ang="0">
                    <a:pos x="T0" y="T1"/>
                  </a:cxn>
                  <a:cxn ang="0">
                    <a:pos x="T2" y="T3"/>
                  </a:cxn>
                  <a:cxn ang="0">
                    <a:pos x="T4" y="T5"/>
                  </a:cxn>
                  <a:cxn ang="0">
                    <a:pos x="T6" y="T7"/>
                  </a:cxn>
                  <a:cxn ang="0">
                    <a:pos x="T8" y="T9"/>
                  </a:cxn>
                </a:cxnLst>
                <a:rect b="b" l="0" r="r" t="0"/>
                <a:pathLst>
                  <a:path h="75" w="82">
                    <a:moveTo>
                      <a:pt x="0" y="0"/>
                    </a:moveTo>
                    <a:cubicBezTo>
                      <a:pt x="82" y="13"/>
                      <a:pt x="82" y="13"/>
                      <a:pt x="82" y="13"/>
                    </a:cubicBezTo>
                    <a:cubicBezTo>
                      <a:pt x="82" y="75"/>
                      <a:pt x="82" y="75"/>
                      <a:pt x="82" y="75"/>
                    </a:cubicBezTo>
                    <a:cubicBezTo>
                      <a:pt x="82" y="75"/>
                      <a:pt x="4" y="52"/>
                      <a:pt x="0" y="47"/>
                    </a:cubicBez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5" name="Freeform 41"/>
              <p:cNvSpPr/>
              <p:nvPr/>
            </p:nvSpPr>
            <p:spPr bwMode="auto">
              <a:xfrm>
                <a:off x="6843713" y="3530600"/>
                <a:ext cx="123825" cy="93662"/>
              </a:xfrm>
              <a:custGeom>
                <a:gdLst>
                  <a:gd fmla="*/ 0 w 66" name="T0"/>
                  <a:gd fmla="*/ 22 h 50" name="T1"/>
                  <a:gd fmla="*/ 54 w 66" name="T2"/>
                  <a:gd fmla="*/ 5 h 50" name="T3"/>
                  <a:gd fmla="*/ 66 w 66" name="T4"/>
                  <a:gd fmla="*/ 37 h 50" name="T5"/>
                  <a:gd fmla="*/ 39 w 66" name="T6"/>
                  <a:gd fmla="*/ 50 h 50" name="T7"/>
                  <a:gd fmla="*/ 0 w 66" name="T8"/>
                  <a:gd fmla="*/ 22 h 50" name="T9"/>
                </a:gdLst>
                <a:cxnLst>
                  <a:cxn ang="0">
                    <a:pos x="T0" y="T1"/>
                  </a:cxn>
                  <a:cxn ang="0">
                    <a:pos x="T2" y="T3"/>
                  </a:cxn>
                  <a:cxn ang="0">
                    <a:pos x="T4" y="T5"/>
                  </a:cxn>
                  <a:cxn ang="0">
                    <a:pos x="T6" y="T7"/>
                  </a:cxn>
                  <a:cxn ang="0">
                    <a:pos x="T8" y="T9"/>
                  </a:cxn>
                </a:cxnLst>
                <a:rect b="b" l="0" r="r" t="0"/>
                <a:pathLst>
                  <a:path h="50" w="66">
                    <a:moveTo>
                      <a:pt x="0" y="22"/>
                    </a:moveTo>
                    <a:cubicBezTo>
                      <a:pt x="0" y="22"/>
                      <a:pt x="29" y="0"/>
                      <a:pt x="54" y="5"/>
                    </a:cubicBezTo>
                    <a:cubicBezTo>
                      <a:pt x="66" y="37"/>
                      <a:pt x="66" y="37"/>
                      <a:pt x="66" y="37"/>
                    </a:cubicBezTo>
                    <a:cubicBezTo>
                      <a:pt x="39" y="50"/>
                      <a:pt x="39" y="50"/>
                      <a:pt x="39" y="50"/>
                    </a:cubicBezTo>
                    <a:lnTo>
                      <a:pt x="0" y="22"/>
                    </a:lnTo>
                    <a:close/>
                  </a:path>
                </a:pathLst>
              </a:custGeom>
              <a:solidFill>
                <a:srgbClr val="14141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6" name="Freeform 42"/>
              <p:cNvSpPr/>
              <p:nvPr/>
            </p:nvSpPr>
            <p:spPr bwMode="auto">
              <a:xfrm>
                <a:off x="6916738" y="3600450"/>
                <a:ext cx="212725" cy="396875"/>
              </a:xfrm>
              <a:custGeom>
                <a:gdLst>
                  <a:gd fmla="*/ 11 w 113" name="T0"/>
                  <a:gd fmla="*/ 95 h 212" name="T1"/>
                  <a:gd fmla="*/ 0 w 113" name="T2"/>
                  <a:gd fmla="*/ 13 h 212" name="T3"/>
                  <a:gd fmla="*/ 27 w 113" name="T4"/>
                  <a:gd fmla="*/ 0 h 212" name="T5"/>
                  <a:gd fmla="*/ 94 w 113" name="T6"/>
                  <a:gd fmla="*/ 109 h 212" name="T7"/>
                  <a:gd fmla="*/ 113 w 113" name="T8"/>
                  <a:gd fmla="*/ 212 h 212" name="T9"/>
                  <a:gd fmla="*/ 11 w 113" name="T10"/>
                  <a:gd fmla="*/ 95 h 212" name="T11"/>
                </a:gdLst>
                <a:cxnLst>
                  <a:cxn ang="0">
                    <a:pos x="T0" y="T1"/>
                  </a:cxn>
                  <a:cxn ang="0">
                    <a:pos x="T2" y="T3"/>
                  </a:cxn>
                  <a:cxn ang="0">
                    <a:pos x="T4" y="T5"/>
                  </a:cxn>
                  <a:cxn ang="0">
                    <a:pos x="T6" y="T7"/>
                  </a:cxn>
                  <a:cxn ang="0">
                    <a:pos x="T8" y="T9"/>
                  </a:cxn>
                  <a:cxn ang="0">
                    <a:pos x="T10" y="T11"/>
                  </a:cxn>
                </a:cxnLst>
                <a:rect b="b" l="0" r="r" t="0"/>
                <a:pathLst>
                  <a:path h="211" w="113">
                    <a:moveTo>
                      <a:pt x="11" y="95"/>
                    </a:moveTo>
                    <a:cubicBezTo>
                      <a:pt x="0" y="13"/>
                      <a:pt x="0" y="13"/>
                      <a:pt x="0" y="13"/>
                    </a:cubicBezTo>
                    <a:cubicBezTo>
                      <a:pt x="27" y="0"/>
                      <a:pt x="27" y="0"/>
                      <a:pt x="27" y="0"/>
                    </a:cubicBezTo>
                    <a:cubicBezTo>
                      <a:pt x="27" y="0"/>
                      <a:pt x="79" y="86"/>
                      <a:pt x="94" y="109"/>
                    </a:cubicBezTo>
                    <a:cubicBezTo>
                      <a:pt x="113" y="212"/>
                      <a:pt x="113" y="212"/>
                      <a:pt x="113" y="212"/>
                    </a:cubicBezTo>
                    <a:lnTo>
                      <a:pt x="11" y="95"/>
                    </a:lnTo>
                    <a:close/>
                  </a:path>
                </a:pathLst>
              </a:custGeom>
              <a:solidFill>
                <a:srgbClr val="14141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7" name="Freeform 43"/>
              <p:cNvSpPr/>
              <p:nvPr/>
            </p:nvSpPr>
            <p:spPr bwMode="auto">
              <a:xfrm>
                <a:off x="6602413" y="3440113"/>
                <a:ext cx="527050" cy="557212"/>
              </a:xfrm>
              <a:custGeom>
                <a:gdLst>
                  <a:gd fmla="*/ 34 w 281" name="T0"/>
                  <a:gd fmla="*/ 0 h 298" name="T1"/>
                  <a:gd fmla="*/ 0 w 281" name="T2"/>
                  <a:gd fmla="*/ 99 h 298" name="T3"/>
                  <a:gd fmla="*/ 102 w 281" name="T4"/>
                  <a:gd fmla="*/ 122 h 298" name="T5"/>
                  <a:gd fmla="*/ 84 w 281" name="T6"/>
                  <a:gd fmla="*/ 221 h 298" name="T7"/>
                  <a:gd fmla="*/ 281 w 281" name="T8"/>
                  <a:gd fmla="*/ 298 h 298" name="T9"/>
                  <a:gd fmla="*/ 42 w 281" name="T10"/>
                  <a:gd fmla="*/ 35 h 298" name="T11"/>
                  <a:gd fmla="*/ 34 w 281" name="T12"/>
                  <a:gd fmla="*/ 0 h 298" name="T13"/>
                </a:gdLst>
                <a:cxnLst>
                  <a:cxn ang="0">
                    <a:pos x="T0" y="T1"/>
                  </a:cxn>
                  <a:cxn ang="0">
                    <a:pos x="T2" y="T3"/>
                  </a:cxn>
                  <a:cxn ang="0">
                    <a:pos x="T4" y="T5"/>
                  </a:cxn>
                  <a:cxn ang="0">
                    <a:pos x="T6" y="T7"/>
                  </a:cxn>
                  <a:cxn ang="0">
                    <a:pos x="T8" y="T9"/>
                  </a:cxn>
                  <a:cxn ang="0">
                    <a:pos x="T10" y="T11"/>
                  </a:cxn>
                  <a:cxn ang="0">
                    <a:pos x="T12" y="T13"/>
                  </a:cxn>
                </a:cxnLst>
                <a:rect b="b" l="0" r="r" t="0"/>
                <a:pathLst>
                  <a:path h="298" w="281">
                    <a:moveTo>
                      <a:pt x="34" y="0"/>
                    </a:moveTo>
                    <a:cubicBezTo>
                      <a:pt x="34" y="0"/>
                      <a:pt x="11" y="60"/>
                      <a:pt x="0" y="99"/>
                    </a:cubicBezTo>
                    <a:cubicBezTo>
                      <a:pt x="0" y="99"/>
                      <a:pt x="47" y="116"/>
                      <a:pt x="102" y="122"/>
                    </a:cubicBezTo>
                    <a:cubicBezTo>
                      <a:pt x="102" y="122"/>
                      <a:pt x="81" y="214"/>
                      <a:pt x="84" y="221"/>
                    </a:cubicBezTo>
                    <a:cubicBezTo>
                      <a:pt x="84" y="221"/>
                      <a:pt x="221" y="265"/>
                      <a:pt x="281" y="298"/>
                    </a:cubicBezTo>
                    <a:cubicBezTo>
                      <a:pt x="241" y="251"/>
                      <a:pt x="82" y="73"/>
                      <a:pt x="42" y="35"/>
                    </a:cubicBezTo>
                    <a:lnTo>
                      <a:pt x="34" y="0"/>
                    </a:lnTo>
                    <a:close/>
                  </a:path>
                </a:pathLst>
              </a:custGeom>
              <a:solidFill>
                <a:srgbClr val="676B6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8" name="Freeform 44"/>
              <p:cNvSpPr/>
              <p:nvPr/>
            </p:nvSpPr>
            <p:spPr bwMode="auto">
              <a:xfrm>
                <a:off x="6937376" y="3409950"/>
                <a:ext cx="244475" cy="587375"/>
              </a:xfrm>
              <a:custGeom>
                <a:gdLst>
                  <a:gd fmla="*/ 0 w 130" name="T0"/>
                  <a:gd fmla="*/ 0 h 314" name="T1"/>
                  <a:gd fmla="*/ 73 w 130" name="T2"/>
                  <a:gd fmla="*/ 53 h 314" name="T3"/>
                  <a:gd fmla="*/ 55 w 130" name="T4"/>
                  <a:gd fmla="*/ 102 h 314" name="T5"/>
                  <a:gd fmla="*/ 130 w 130" name="T6"/>
                  <a:gd fmla="*/ 159 h 314" name="T7"/>
                  <a:gd fmla="*/ 102 w 130" name="T8"/>
                  <a:gd fmla="*/ 314 h 314" name="T9"/>
                  <a:gd fmla="*/ 0 w 130" name="T10"/>
                  <a:gd fmla="*/ 0 h 314" name="T11"/>
                </a:gdLst>
                <a:cxnLst>
                  <a:cxn ang="0">
                    <a:pos x="T0" y="T1"/>
                  </a:cxn>
                  <a:cxn ang="0">
                    <a:pos x="T2" y="T3"/>
                  </a:cxn>
                  <a:cxn ang="0">
                    <a:pos x="T4" y="T5"/>
                  </a:cxn>
                  <a:cxn ang="0">
                    <a:pos x="T6" y="T7"/>
                  </a:cxn>
                  <a:cxn ang="0">
                    <a:pos x="T8" y="T9"/>
                  </a:cxn>
                  <a:cxn ang="0">
                    <a:pos x="T10" y="T11"/>
                  </a:cxn>
                </a:cxnLst>
                <a:rect b="b" l="0" r="r" t="0"/>
                <a:pathLst>
                  <a:path h="314" w="130">
                    <a:moveTo>
                      <a:pt x="0" y="0"/>
                    </a:moveTo>
                    <a:cubicBezTo>
                      <a:pt x="0" y="0"/>
                      <a:pt x="39" y="36"/>
                      <a:pt x="73" y="53"/>
                    </a:cubicBezTo>
                    <a:cubicBezTo>
                      <a:pt x="73" y="53"/>
                      <a:pt x="66" y="84"/>
                      <a:pt x="55" y="102"/>
                    </a:cubicBezTo>
                    <a:cubicBezTo>
                      <a:pt x="55" y="102"/>
                      <a:pt x="108" y="138"/>
                      <a:pt x="130" y="159"/>
                    </a:cubicBezTo>
                    <a:cubicBezTo>
                      <a:pt x="130" y="159"/>
                      <a:pt x="102" y="239"/>
                      <a:pt x="102" y="314"/>
                    </a:cubicBezTo>
                    <a:cubicBezTo>
                      <a:pt x="102" y="314"/>
                      <a:pt x="20" y="30"/>
                      <a:pt x="0" y="0"/>
                    </a:cubicBezTo>
                    <a:close/>
                  </a:path>
                </a:pathLst>
              </a:custGeom>
              <a:solidFill>
                <a:srgbClr val="676B6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9" name="Freeform 45"/>
              <p:cNvSpPr/>
              <p:nvPr/>
            </p:nvSpPr>
            <p:spPr bwMode="auto">
              <a:xfrm>
                <a:off x="7135813" y="4019550"/>
                <a:ext cx="161925" cy="400050"/>
              </a:xfrm>
              <a:custGeom>
                <a:gdLst>
                  <a:gd fmla="*/ 0 w 86" name="T0"/>
                  <a:gd fmla="*/ 0 h 214" name="T1"/>
                  <a:gd fmla="*/ 86 w 86" name="T2"/>
                  <a:gd fmla="*/ 214 h 214" name="T3"/>
                  <a:gd fmla="*/ 0 w 86" name="T4"/>
                  <a:gd fmla="*/ 0 h 214" name="T5"/>
                </a:gdLst>
                <a:cxnLst>
                  <a:cxn ang="0">
                    <a:pos x="T0" y="T1"/>
                  </a:cxn>
                  <a:cxn ang="0">
                    <a:pos x="T2" y="T3"/>
                  </a:cxn>
                  <a:cxn ang="0">
                    <a:pos x="T4" y="T5"/>
                  </a:cxn>
                </a:cxnLst>
                <a:rect b="b" l="0" r="r" t="0"/>
                <a:pathLst>
                  <a:path h="214" w="86">
                    <a:moveTo>
                      <a:pt x="0" y="0"/>
                    </a:moveTo>
                    <a:cubicBezTo>
                      <a:pt x="0" y="0"/>
                      <a:pt x="75" y="154"/>
                      <a:pt x="86" y="214"/>
                    </a:cubicBezTo>
                    <a:cubicBezTo>
                      <a:pt x="86" y="214"/>
                      <a:pt x="9" y="35"/>
                      <a:pt x="0" y="0"/>
                    </a:cubicBezTo>
                    <a:close/>
                  </a:path>
                </a:pathLst>
              </a:custGeom>
              <a:solidFill>
                <a:srgbClr val="23272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0" name="Freeform 46"/>
              <p:cNvSpPr/>
              <p:nvPr/>
            </p:nvSpPr>
            <p:spPr bwMode="auto">
              <a:xfrm>
                <a:off x="7164388" y="4302125"/>
                <a:ext cx="55563" cy="60325"/>
              </a:xfrm>
              <a:custGeom>
                <a:gdLst>
                  <a:gd fmla="*/ 27 w 30" name="T0"/>
                  <a:gd fmla="*/ 11 h 32" name="T1"/>
                  <a:gd fmla="*/ 21 w 30" name="T2"/>
                  <a:gd fmla="*/ 30 h 32" name="T3"/>
                  <a:gd fmla="*/ 3 w 30" name="T4"/>
                  <a:gd fmla="*/ 21 h 32" name="T5"/>
                  <a:gd fmla="*/ 9 w 30" name="T6"/>
                  <a:gd fmla="*/ 2 h 32" name="T7"/>
                  <a:gd fmla="*/ 27 w 30" name="T8"/>
                  <a:gd fmla="*/ 11 h 32" name="T9"/>
                </a:gdLst>
                <a:cxnLst>
                  <a:cxn ang="0">
                    <a:pos x="T0" y="T1"/>
                  </a:cxn>
                  <a:cxn ang="0">
                    <a:pos x="T2" y="T3"/>
                  </a:cxn>
                  <a:cxn ang="0">
                    <a:pos x="T4" y="T5"/>
                  </a:cxn>
                  <a:cxn ang="0">
                    <a:pos x="T6" y="T7"/>
                  </a:cxn>
                  <a:cxn ang="0">
                    <a:pos x="T8" y="T9"/>
                  </a:cxn>
                </a:cxnLst>
                <a:rect b="b" l="0" r="r" t="0"/>
                <a:pathLst>
                  <a:path h="32" w="30">
                    <a:moveTo>
                      <a:pt x="27" y="11"/>
                    </a:moveTo>
                    <a:cubicBezTo>
                      <a:pt x="30" y="19"/>
                      <a:pt x="27" y="27"/>
                      <a:pt x="21" y="30"/>
                    </a:cubicBezTo>
                    <a:cubicBezTo>
                      <a:pt x="14" y="32"/>
                      <a:pt x="6" y="29"/>
                      <a:pt x="3" y="21"/>
                    </a:cubicBezTo>
                    <a:cubicBezTo>
                      <a:pt x="0" y="14"/>
                      <a:pt x="3" y="5"/>
                      <a:pt x="9" y="2"/>
                    </a:cubicBezTo>
                    <a:cubicBezTo>
                      <a:pt x="16" y="0"/>
                      <a:pt x="24" y="4"/>
                      <a:pt x="27" y="11"/>
                    </a:cubicBezTo>
                    <a:close/>
                  </a:path>
                </a:pathLst>
              </a:custGeom>
              <a:solidFill>
                <a:srgbClr val="23272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1" name="Freeform 47"/>
              <p:cNvSpPr/>
              <p:nvPr/>
            </p:nvSpPr>
            <p:spPr bwMode="auto">
              <a:xfrm>
                <a:off x="7100888" y="4111625"/>
                <a:ext cx="55563" cy="61912"/>
              </a:xfrm>
              <a:custGeom>
                <a:gdLst>
                  <a:gd fmla="*/ 27 w 30" name="T0"/>
                  <a:gd fmla="*/ 11 h 33" name="T1"/>
                  <a:gd fmla="*/ 21 w 30" name="T2"/>
                  <a:gd fmla="*/ 30 h 33" name="T3"/>
                  <a:gd fmla="*/ 3 w 30" name="T4"/>
                  <a:gd fmla="*/ 21 h 33" name="T5"/>
                  <a:gd fmla="*/ 10 w 30" name="T6"/>
                  <a:gd fmla="*/ 3 h 33" name="T7"/>
                  <a:gd fmla="*/ 27 w 30" name="T8"/>
                  <a:gd fmla="*/ 11 h 33" name="T9"/>
                </a:gdLst>
                <a:cxnLst>
                  <a:cxn ang="0">
                    <a:pos x="T0" y="T1"/>
                  </a:cxn>
                  <a:cxn ang="0">
                    <a:pos x="T2" y="T3"/>
                  </a:cxn>
                  <a:cxn ang="0">
                    <a:pos x="T4" y="T5"/>
                  </a:cxn>
                  <a:cxn ang="0">
                    <a:pos x="T6" y="T7"/>
                  </a:cxn>
                  <a:cxn ang="0">
                    <a:pos x="T8" y="T9"/>
                  </a:cxn>
                </a:cxnLst>
                <a:rect b="b" l="0" r="r" t="0"/>
                <a:pathLst>
                  <a:path h="33" w="30">
                    <a:moveTo>
                      <a:pt x="27" y="11"/>
                    </a:moveTo>
                    <a:cubicBezTo>
                      <a:pt x="30" y="19"/>
                      <a:pt x="27" y="27"/>
                      <a:pt x="21" y="30"/>
                    </a:cubicBezTo>
                    <a:cubicBezTo>
                      <a:pt x="14" y="33"/>
                      <a:pt x="6" y="29"/>
                      <a:pt x="3" y="21"/>
                    </a:cubicBezTo>
                    <a:cubicBezTo>
                      <a:pt x="0" y="14"/>
                      <a:pt x="3" y="6"/>
                      <a:pt x="10" y="3"/>
                    </a:cubicBezTo>
                    <a:cubicBezTo>
                      <a:pt x="16" y="0"/>
                      <a:pt x="24" y="4"/>
                      <a:pt x="27" y="11"/>
                    </a:cubicBezTo>
                    <a:close/>
                  </a:path>
                </a:pathLst>
              </a:custGeom>
              <a:solidFill>
                <a:srgbClr val="23272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2" name="Freeform 48"/>
              <p:cNvSpPr/>
              <p:nvPr/>
            </p:nvSpPr>
            <p:spPr bwMode="auto">
              <a:xfrm>
                <a:off x="6861176" y="3381375"/>
                <a:ext cx="96838" cy="146050"/>
              </a:xfrm>
              <a:custGeom>
                <a:gdLst>
                  <a:gd fmla="*/ 0 w 52" name="T0"/>
                  <a:gd fmla="*/ 31 h 78" name="T1"/>
                  <a:gd fmla="*/ 45 w 52" name="T2"/>
                  <a:gd fmla="*/ 78 h 78" name="T3"/>
                  <a:gd fmla="*/ 48 w 52" name="T4"/>
                  <a:gd fmla="*/ 18 h 78" name="T5"/>
                  <a:gd fmla="*/ 25 w 52" name="T6"/>
                  <a:gd fmla="*/ 0 h 78" name="T7"/>
                  <a:gd fmla="*/ 0 w 52" name="T8"/>
                  <a:gd fmla="*/ 31 h 78" name="T9"/>
                </a:gdLst>
                <a:cxnLst>
                  <a:cxn ang="0">
                    <a:pos x="T0" y="T1"/>
                  </a:cxn>
                  <a:cxn ang="0">
                    <a:pos x="T2" y="T3"/>
                  </a:cxn>
                  <a:cxn ang="0">
                    <a:pos x="T4" y="T5"/>
                  </a:cxn>
                  <a:cxn ang="0">
                    <a:pos x="T6" y="T7"/>
                  </a:cxn>
                  <a:cxn ang="0">
                    <a:pos x="T8" y="T9"/>
                  </a:cxn>
                </a:cxnLst>
                <a:rect b="b" l="0" r="r" t="0"/>
                <a:pathLst>
                  <a:path h="78" w="52">
                    <a:moveTo>
                      <a:pt x="0" y="31"/>
                    </a:moveTo>
                    <a:cubicBezTo>
                      <a:pt x="45" y="78"/>
                      <a:pt x="45" y="78"/>
                      <a:pt x="45" y="78"/>
                    </a:cubicBezTo>
                    <a:cubicBezTo>
                      <a:pt x="45" y="78"/>
                      <a:pt x="52" y="31"/>
                      <a:pt x="48" y="18"/>
                    </a:cubicBezTo>
                    <a:cubicBezTo>
                      <a:pt x="25" y="0"/>
                      <a:pt x="25" y="0"/>
                      <a:pt x="25" y="0"/>
                    </a:cubicBezTo>
                    <a:lnTo>
                      <a:pt x="0" y="3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3" name="Freeform 49"/>
              <p:cNvSpPr/>
              <p:nvPr/>
            </p:nvSpPr>
            <p:spPr bwMode="auto">
              <a:xfrm>
                <a:off x="6937376" y="4435475"/>
                <a:ext cx="563563" cy="161925"/>
              </a:xfrm>
              <a:custGeom>
                <a:gdLst>
                  <a:gd fmla="*/ 0 w 301" name="T0"/>
                  <a:gd fmla="*/ 87 h 87" name="T1"/>
                  <a:gd fmla="*/ 188 w 301" name="T2"/>
                  <a:gd fmla="*/ 43 h 87" name="T3"/>
                  <a:gd fmla="*/ 194 w 301" name="T4"/>
                  <a:gd fmla="*/ 0 h 87" name="T5"/>
                  <a:gd fmla="*/ 211 w 301" name="T6"/>
                  <a:gd fmla="*/ 41 h 87" name="T7"/>
                  <a:gd fmla="*/ 301 w 301" name="T8"/>
                  <a:gd fmla="*/ 40 h 87" name="T9"/>
                  <a:gd fmla="*/ 207 w 301" name="T10"/>
                  <a:gd fmla="*/ 49 h 87" name="T11"/>
                  <a:gd fmla="*/ 200 w 301" name="T12"/>
                  <a:gd fmla="*/ 32 h 87" name="T13"/>
                  <a:gd fmla="*/ 197 w 301" name="T14"/>
                  <a:gd fmla="*/ 52 h 87" name="T15"/>
                  <a:gd fmla="*/ 0 w 301" name="T16"/>
                  <a:gd fmla="*/ 87 h 8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7" w="301">
                    <a:moveTo>
                      <a:pt x="0" y="87"/>
                    </a:moveTo>
                    <a:cubicBezTo>
                      <a:pt x="0" y="87"/>
                      <a:pt x="85" y="58"/>
                      <a:pt x="188" y="43"/>
                    </a:cubicBezTo>
                    <a:cubicBezTo>
                      <a:pt x="194" y="0"/>
                      <a:pt x="194" y="0"/>
                      <a:pt x="194" y="0"/>
                    </a:cubicBezTo>
                    <a:cubicBezTo>
                      <a:pt x="194" y="0"/>
                      <a:pt x="206" y="28"/>
                      <a:pt x="211" y="41"/>
                    </a:cubicBezTo>
                    <a:cubicBezTo>
                      <a:pt x="211" y="41"/>
                      <a:pt x="283" y="38"/>
                      <a:pt x="301" y="40"/>
                    </a:cubicBezTo>
                    <a:cubicBezTo>
                      <a:pt x="301" y="40"/>
                      <a:pt x="217" y="47"/>
                      <a:pt x="207" y="49"/>
                    </a:cubicBezTo>
                    <a:cubicBezTo>
                      <a:pt x="200" y="32"/>
                      <a:pt x="200" y="32"/>
                      <a:pt x="200" y="32"/>
                    </a:cubicBezTo>
                    <a:cubicBezTo>
                      <a:pt x="200" y="32"/>
                      <a:pt x="198" y="46"/>
                      <a:pt x="197" y="52"/>
                    </a:cubicBezTo>
                    <a:cubicBezTo>
                      <a:pt x="194" y="55"/>
                      <a:pt x="45" y="67"/>
                      <a:pt x="0" y="87"/>
                    </a:cubicBezTo>
                    <a:close/>
                  </a:path>
                </a:pathLst>
              </a:custGeom>
              <a:solidFill>
                <a:srgbClr val="23272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4" name="Freeform 50"/>
              <p:cNvSpPr/>
              <p:nvPr/>
            </p:nvSpPr>
            <p:spPr bwMode="auto">
              <a:xfrm>
                <a:off x="6065838" y="3473450"/>
                <a:ext cx="650875" cy="979487"/>
              </a:xfrm>
              <a:custGeom>
                <a:gdLst>
                  <a:gd fmla="*/ 221 w 348" name="T0"/>
                  <a:gd fmla="*/ 17 h 524" name="T1"/>
                  <a:gd fmla="*/ 20 w 348" name="T2"/>
                  <a:gd fmla="*/ 356 h 524" name="T3"/>
                  <a:gd fmla="*/ 289 w 348" name="T4"/>
                  <a:gd fmla="*/ 456 h 524" name="T5"/>
                  <a:gd fmla="*/ 306 w 348" name="T6"/>
                  <a:gd fmla="*/ 356 h 524" name="T7"/>
                  <a:gd fmla="*/ 116 w 348" name="T8"/>
                  <a:gd fmla="*/ 380 h 524" name="T9"/>
                  <a:gd fmla="*/ 257 w 348" name="T10"/>
                  <a:gd fmla="*/ 104 h 524" name="T11"/>
                  <a:gd fmla="*/ 221 w 348" name="T12"/>
                  <a:gd fmla="*/ 17 h 524" name="T13"/>
                </a:gdLst>
                <a:cxnLst>
                  <a:cxn ang="0">
                    <a:pos x="T0" y="T1"/>
                  </a:cxn>
                  <a:cxn ang="0">
                    <a:pos x="T2" y="T3"/>
                  </a:cxn>
                  <a:cxn ang="0">
                    <a:pos x="T4" y="T5"/>
                  </a:cxn>
                  <a:cxn ang="0">
                    <a:pos x="T6" y="T7"/>
                  </a:cxn>
                  <a:cxn ang="0">
                    <a:pos x="T8" y="T9"/>
                  </a:cxn>
                  <a:cxn ang="0">
                    <a:pos x="T10" y="T11"/>
                  </a:cxn>
                  <a:cxn ang="0">
                    <a:pos x="T12" y="T13"/>
                  </a:cxn>
                </a:cxnLst>
                <a:rect b="b" l="0" r="r" t="0"/>
                <a:pathLst>
                  <a:path h="524" w="348">
                    <a:moveTo>
                      <a:pt x="221" y="17"/>
                    </a:moveTo>
                    <a:cubicBezTo>
                      <a:pt x="221" y="17"/>
                      <a:pt x="39" y="246"/>
                      <a:pt x="20" y="356"/>
                    </a:cubicBezTo>
                    <a:cubicBezTo>
                      <a:pt x="0" y="466"/>
                      <a:pt x="68" y="524"/>
                      <a:pt x="289" y="456"/>
                    </a:cubicBezTo>
                    <a:cubicBezTo>
                      <a:pt x="289" y="456"/>
                      <a:pt x="348" y="383"/>
                      <a:pt x="306" y="356"/>
                    </a:cubicBezTo>
                    <a:cubicBezTo>
                      <a:pt x="306" y="356"/>
                      <a:pt x="153" y="448"/>
                      <a:pt x="116" y="380"/>
                    </a:cubicBezTo>
                    <a:cubicBezTo>
                      <a:pt x="78" y="313"/>
                      <a:pt x="186" y="215"/>
                      <a:pt x="257" y="104"/>
                    </a:cubicBezTo>
                    <a:cubicBezTo>
                      <a:pt x="257" y="104"/>
                      <a:pt x="296" y="0"/>
                      <a:pt x="221" y="17"/>
                    </a:cubicBezTo>
                    <a:close/>
                  </a:path>
                </a:pathLst>
              </a:custGeom>
              <a:solidFill>
                <a:srgbClr val="464B4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5" name="Freeform 51"/>
              <p:cNvSpPr/>
              <p:nvPr/>
            </p:nvSpPr>
            <p:spPr bwMode="auto">
              <a:xfrm>
                <a:off x="6445251" y="3949700"/>
                <a:ext cx="457200" cy="385762"/>
              </a:xfrm>
              <a:custGeom>
                <a:gdLst>
                  <a:gd fmla="*/ 134 w 244" name="T0"/>
                  <a:gd fmla="*/ 188 h 206" name="T1"/>
                  <a:gd fmla="*/ 36 w 244" name="T2"/>
                  <a:gd fmla="*/ 162 h 206" name="T3"/>
                  <a:gd fmla="*/ 26 w 244" name="T4"/>
                  <a:gd fmla="*/ 46 h 206" name="T5"/>
                  <a:gd fmla="*/ 48 w 244" name="T6"/>
                  <a:gd fmla="*/ 80 h 206" name="T7"/>
                  <a:gd fmla="*/ 65 w 244" name="T8"/>
                  <a:gd fmla="*/ 109 h 206" name="T9"/>
                  <a:gd fmla="*/ 73 w 244" name="T10"/>
                  <a:gd fmla="*/ 21 h 206" name="T11"/>
                  <a:gd fmla="*/ 107 w 244" name="T12"/>
                  <a:gd fmla="*/ 30 h 206" name="T13"/>
                  <a:gd fmla="*/ 113 w 244" name="T14"/>
                  <a:gd fmla="*/ 103 h 206" name="T15"/>
                  <a:gd fmla="*/ 138 w 244" name="T16"/>
                  <a:gd fmla="*/ 34 h 206" name="T17"/>
                  <a:gd fmla="*/ 164 w 244" name="T18"/>
                  <a:gd fmla="*/ 52 h 206" name="T19"/>
                  <a:gd fmla="*/ 149 w 244" name="T20"/>
                  <a:gd fmla="*/ 103 h 206" name="T21"/>
                  <a:gd fmla="*/ 172 w 244" name="T22"/>
                  <a:gd fmla="*/ 129 h 206" name="T23"/>
                  <a:gd fmla="*/ 228 w 244" name="T24"/>
                  <a:gd fmla="*/ 111 h 206" name="T25"/>
                  <a:gd fmla="*/ 244 w 244" name="T26"/>
                  <a:gd fmla="*/ 139 h 206" name="T27"/>
                  <a:gd fmla="*/ 187 w 244" name="T28"/>
                  <a:gd fmla="*/ 166 h 206" name="T29"/>
                  <a:gd fmla="*/ 134 w 244" name="T30"/>
                  <a:gd fmla="*/ 188 h 206"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206" w="244">
                    <a:moveTo>
                      <a:pt x="134" y="188"/>
                    </a:moveTo>
                    <a:cubicBezTo>
                      <a:pt x="109" y="197"/>
                      <a:pt x="71" y="206"/>
                      <a:pt x="36" y="162"/>
                    </a:cubicBezTo>
                    <a:cubicBezTo>
                      <a:pt x="0" y="119"/>
                      <a:pt x="0" y="60"/>
                      <a:pt x="26" y="46"/>
                    </a:cubicBezTo>
                    <a:cubicBezTo>
                      <a:pt x="43" y="37"/>
                      <a:pt x="47" y="51"/>
                      <a:pt x="48" y="80"/>
                    </a:cubicBezTo>
                    <a:cubicBezTo>
                      <a:pt x="48" y="108"/>
                      <a:pt x="65" y="109"/>
                      <a:pt x="65" y="109"/>
                    </a:cubicBezTo>
                    <a:cubicBezTo>
                      <a:pt x="65" y="109"/>
                      <a:pt x="53" y="45"/>
                      <a:pt x="73" y="21"/>
                    </a:cubicBezTo>
                    <a:cubicBezTo>
                      <a:pt x="90" y="0"/>
                      <a:pt x="117" y="11"/>
                      <a:pt x="107" y="30"/>
                    </a:cubicBezTo>
                    <a:cubicBezTo>
                      <a:pt x="98" y="48"/>
                      <a:pt x="110" y="93"/>
                      <a:pt x="113" y="103"/>
                    </a:cubicBezTo>
                    <a:cubicBezTo>
                      <a:pt x="113" y="103"/>
                      <a:pt x="115" y="43"/>
                      <a:pt x="138" y="34"/>
                    </a:cubicBezTo>
                    <a:cubicBezTo>
                      <a:pt x="158" y="26"/>
                      <a:pt x="165" y="41"/>
                      <a:pt x="164" y="52"/>
                    </a:cubicBezTo>
                    <a:cubicBezTo>
                      <a:pt x="162" y="62"/>
                      <a:pt x="153" y="67"/>
                      <a:pt x="149" y="103"/>
                    </a:cubicBezTo>
                    <a:cubicBezTo>
                      <a:pt x="146" y="140"/>
                      <a:pt x="169" y="134"/>
                      <a:pt x="172" y="129"/>
                    </a:cubicBezTo>
                    <a:cubicBezTo>
                      <a:pt x="176" y="124"/>
                      <a:pt x="215" y="103"/>
                      <a:pt x="228" y="111"/>
                    </a:cubicBezTo>
                    <a:cubicBezTo>
                      <a:pt x="240" y="118"/>
                      <a:pt x="244" y="139"/>
                      <a:pt x="244" y="139"/>
                    </a:cubicBezTo>
                    <a:cubicBezTo>
                      <a:pt x="244" y="139"/>
                      <a:pt x="206" y="156"/>
                      <a:pt x="187" y="166"/>
                    </a:cubicBezTo>
                    <a:cubicBezTo>
                      <a:pt x="167" y="176"/>
                      <a:pt x="151" y="181"/>
                      <a:pt x="134" y="188"/>
                    </a:cubicBezTo>
                    <a:close/>
                  </a:path>
                </a:pathLst>
              </a:custGeom>
              <a:solidFill>
                <a:srgbClr val="FFDCB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6" name="Freeform 52"/>
              <p:cNvSpPr/>
              <p:nvPr/>
            </p:nvSpPr>
            <p:spPr bwMode="auto">
              <a:xfrm>
                <a:off x="6600826" y="4165600"/>
                <a:ext cx="85725" cy="112712"/>
              </a:xfrm>
              <a:custGeom>
                <a:gdLst>
                  <a:gd fmla="*/ 0 w 46" name="T0"/>
                  <a:gd fmla="*/ 24 h 60" name="T1"/>
                  <a:gd fmla="*/ 45 w 46" name="T2"/>
                  <a:gd fmla="*/ 60 h 60" name="T3"/>
                  <a:gd fmla="*/ 0 w 46" name="T4"/>
                  <a:gd fmla="*/ 24 h 60" name="T5"/>
                </a:gdLst>
                <a:cxnLst>
                  <a:cxn ang="0">
                    <a:pos x="T0" y="T1"/>
                  </a:cxn>
                  <a:cxn ang="0">
                    <a:pos x="T2" y="T3"/>
                  </a:cxn>
                  <a:cxn ang="0">
                    <a:pos x="T4" y="T5"/>
                  </a:cxn>
                </a:cxnLst>
                <a:rect b="b" l="0" r="r" t="0"/>
                <a:pathLst>
                  <a:path h="60" w="46">
                    <a:moveTo>
                      <a:pt x="0" y="24"/>
                    </a:moveTo>
                    <a:cubicBezTo>
                      <a:pt x="0" y="24"/>
                      <a:pt x="40" y="12"/>
                      <a:pt x="45" y="60"/>
                    </a:cubicBezTo>
                    <a:cubicBezTo>
                      <a:pt x="45" y="60"/>
                      <a:pt x="46" y="0"/>
                      <a:pt x="0" y="24"/>
                    </a:cubicBezTo>
                    <a:close/>
                  </a:path>
                </a:pathLst>
              </a:custGeom>
              <a:solidFill>
                <a:srgbClr val="CB8F5E"/>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sp>
        <p:nvSpPr>
          <p:cNvPr id="108" name="矩形 107"/>
          <p:cNvSpPr/>
          <p:nvPr/>
        </p:nvSpPr>
        <p:spPr>
          <a:xfrm>
            <a:off x="620943" y="1929647"/>
            <a:ext cx="2030278" cy="5873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9" name="矩形 108"/>
          <p:cNvSpPr/>
          <p:nvPr/>
        </p:nvSpPr>
        <p:spPr>
          <a:xfrm>
            <a:off x="3325128" y="1929647"/>
            <a:ext cx="2030278" cy="58737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0" name="文本框 109"/>
          <p:cNvSpPr txBox="1"/>
          <p:nvPr/>
        </p:nvSpPr>
        <p:spPr>
          <a:xfrm>
            <a:off x="875503" y="2080046"/>
            <a:ext cx="1511419" cy="335280"/>
          </a:xfrm>
          <a:prstGeom prst="rect">
            <a:avLst/>
          </a:prstGeom>
          <a:noFill/>
        </p:spPr>
        <p:txBody>
          <a:bodyPr rtlCol="0" wrap="none">
            <a:spAutoFit/>
          </a:bodyPr>
          <a:lstStyle/>
          <a:p>
            <a:r>
              <a:rPr altLang="zh-CN" lang="en-US" sz="1600">
                <a:solidFill>
                  <a:schemeClr val="tx1">
                    <a:lumMod val="75000"/>
                    <a:lumOff val="25000"/>
                  </a:schemeClr>
                </a:solidFill>
              </a:rPr>
              <a:t>ADD YOUR TEXT</a:t>
            </a:r>
          </a:p>
        </p:txBody>
      </p:sp>
      <p:sp>
        <p:nvSpPr>
          <p:cNvPr id="111" name="文本框 110"/>
          <p:cNvSpPr txBox="1"/>
          <p:nvPr/>
        </p:nvSpPr>
        <p:spPr>
          <a:xfrm>
            <a:off x="3635462" y="2080043"/>
            <a:ext cx="1511419" cy="335280"/>
          </a:xfrm>
          <a:prstGeom prst="rect">
            <a:avLst/>
          </a:prstGeom>
          <a:noFill/>
        </p:spPr>
        <p:txBody>
          <a:bodyPr rtlCol="0" wrap="none">
            <a:spAutoFit/>
          </a:bodyPr>
          <a:lstStyle/>
          <a:p>
            <a:r>
              <a:rPr altLang="zh-CN" lang="en-US" sz="1600">
                <a:solidFill>
                  <a:schemeClr val="bg1"/>
                </a:solidFill>
              </a:rPr>
              <a:t>ADD YOUR TEXT</a:t>
            </a:r>
          </a:p>
        </p:txBody>
      </p:sp>
      <p:sp>
        <p:nvSpPr>
          <p:cNvPr descr="e7d195523061f1c003d7160bb3852330e69e1b47c664ea0314E9593E18313AD830F940F1AC53C40C0B8B3D93D4DFF44B590F8D4A945ADE53F5D61968231FCAE157B0D7022AA0681C03E9FB4B1E3862D0C13C109685D0C1F9D9ACA5E10B258C1727924FC3FC0E61468152E413AFD3EDAA03A1BA0B768D2D39A9D26D6009DD7E2AED15C90B1EA11F84" id="112" name="矩形 111"/>
          <p:cNvSpPr/>
          <p:nvPr/>
        </p:nvSpPr>
        <p:spPr>
          <a:xfrm>
            <a:off x="548730" y="3009900"/>
            <a:ext cx="5023905" cy="579120"/>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zh-CN" lang="en-US" sz="1600">
                <a:solidFill>
                  <a:schemeClr val="tx1">
                    <a:lumMod val="75000"/>
                    <a:lumOff val="25000"/>
                  </a:schemeClr>
                </a:solidFill>
                <a:ea typeface="+mj-ea"/>
                <a:cs charset="0" panose="020b0402040204020203" pitchFamily="34" typeface="Segoe UI Semilight"/>
              </a:rPr>
              <a:t>DIAM NONUMMY NIBH EUISMOD TINCIDUNT LAOREET DOLORE MAGNA</a:t>
            </a:r>
          </a:p>
        </p:txBody>
      </p:sp>
      <p:sp>
        <p:nvSpPr>
          <p:cNvPr descr="e7d195523061f1c003d7160bb3852330e69e1b47c664ea0314E9593E18313AD830F940F1AC53C40C0B8B3D93D4DFF44B590F8D4A945ADE53F5D61968231FCAE157B0D7022AA0681C03E9FB4B1E3862D0C13C109685D0C1F9D9ACA5E10B258C1727924FC3FC0E61468152E413AFD3EDAA03A1BA0B768D2D39A9D26D6009DD7E2AED15C90B1EA11F84" id="113" name="矩形 112"/>
          <p:cNvSpPr/>
          <p:nvPr/>
        </p:nvSpPr>
        <p:spPr>
          <a:xfrm>
            <a:off x="548730" y="3752097"/>
            <a:ext cx="5023905" cy="944880"/>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zh-CN" lang="en-US" sz="1400">
                <a:solidFill>
                  <a:schemeClr val="bg1">
                    <a:lumMod val="50000"/>
                  </a:schemeClr>
                </a:solidFill>
                <a:ea typeface="+mj-ea"/>
                <a:cs charset="0" panose="020b0402040204020203" pitchFamily="34" typeface="Segoe UI Semilight"/>
              </a:rPr>
              <a:t>Amet adipiscing elit, sed diam nonummy nibh euismod tincidunt ut laoreet dolore magna aliquam erat volutpat wisi enim ad minim veniam, quis nostrud exercia liquam erat volutpat wisi enim ad minim adipiscing elit</a:t>
            </a:r>
          </a:p>
        </p:txBody>
      </p:sp>
      <p:sp>
        <p:nvSpPr>
          <p:cNvPr descr="e7d195523061f1c003d7160bb3852330e69e1b47c664ea0314E9593E18313AD830F940F1AC53C40C0B8B3D93D4DFF44B590F8D4A945ADE53F5D61968231FCAE157B0D7022AA0681C03E9FB4B1E3862D0C13C109685D0C1F9D9ACA5E10B258C1727924FC3FC0E61468152E413AFD3EDAA03A1BA0B768D2D39A9D26D6009DD7E2AED15C90B1EA11F84" id="114" name="矩形 113"/>
          <p:cNvSpPr/>
          <p:nvPr/>
        </p:nvSpPr>
        <p:spPr>
          <a:xfrm>
            <a:off x="548730" y="4696868"/>
            <a:ext cx="5023905" cy="731520"/>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zh-CN" lang="en-US" sz="1400">
                <a:solidFill>
                  <a:schemeClr val="bg1">
                    <a:lumMod val="50000"/>
                  </a:schemeClr>
                </a:solidFill>
                <a:ea typeface="+mj-ea"/>
                <a:cs charset="0" panose="020b0402040204020203" pitchFamily="34" typeface="Segoe UI Semilight"/>
              </a:rPr>
              <a:t>diam nonummy nibh euismod tincidunt ut laoreet dolore magna aliquam erat volutpat wisi enim ad minim veniam, quis nostrud exercia liquam erat volutpat wisi enim ad minim</a:t>
            </a:r>
          </a:p>
        </p:txBody>
      </p:sp>
    </p:spTree>
    <p:extLst>
      <p:ext uri="{BB962C8B-B14F-4D97-AF65-F5344CB8AC3E}">
        <p14:creationId val="2594994656"/>
      </p:ext>
    </p:extLst>
  </p:cSld>
  <p:clrMapOvr>
    <a:masterClrMapping/>
  </p:clrMapOvr>
  <mc:AlternateContent>
    <mc:Choice Requires="p14">
      <p:transition p14:dur="700" spd="med">
        <p:fade/>
      </p:transition>
    </mc:Choice>
    <mc:Fallback>
      <p:transition spd="med">
        <p:fade/>
      </p:transition>
    </mc:Fallback>
  </mc:AlternateConten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文本框 2"/>
          <p:cNvSpPr txBox="1"/>
          <p:nvPr/>
        </p:nvSpPr>
        <p:spPr>
          <a:xfrm>
            <a:off x="172341" y="362133"/>
            <a:ext cx="4268956" cy="457200"/>
          </a:xfrm>
          <a:prstGeom prst="rect">
            <a:avLst/>
          </a:prstGeom>
          <a:noFill/>
        </p:spPr>
        <p:txBody>
          <a:bodyPr rtlCol="0"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zh-CN" b="1" lang="en-US" sz="2400">
                <a:solidFill>
                  <a:schemeClr val="tx1">
                    <a:lumMod val="75000"/>
                    <a:lumOff val="25000"/>
                  </a:schemeClr>
                </a:solidFill>
                <a:ea typeface="+mj-ea"/>
              </a:rPr>
              <a:t>BUSINESS POWERPOINT DESIGN</a:t>
            </a:r>
          </a:p>
        </p:txBody>
      </p:sp>
      <p:sp>
        <p:nvSpPr>
          <p:cNvPr id="4" name="矩形 3"/>
          <p:cNvSpPr/>
          <p:nvPr/>
        </p:nvSpPr>
        <p:spPr>
          <a:xfrm>
            <a:off x="172341" y="692993"/>
            <a:ext cx="3326763" cy="259080"/>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zh-CN" lang="en-US" sz="1100">
                <a:solidFill>
                  <a:schemeClr val="bg1">
                    <a:lumMod val="65000"/>
                  </a:schemeClr>
                </a:solidFill>
                <a:ea typeface="+mj-ea"/>
                <a:cs charset="0" panose="020b0402040204020203" pitchFamily="34" typeface="Segoe UI Semilight"/>
              </a:rPr>
              <a:t>DIAM NONUMMY NIBH EUISMOD TINCIDUNT LAOREET</a:t>
            </a:r>
          </a:p>
        </p:txBody>
      </p:sp>
      <p:sp>
        <p:nvSpPr>
          <p:cNvPr id="5" name="矩形 4"/>
          <p:cNvSpPr/>
          <p:nvPr/>
        </p:nvSpPr>
        <p:spPr>
          <a:xfrm>
            <a:off x="0" y="4451762"/>
            <a:ext cx="12192000" cy="240623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8" name="组合 7"/>
          <p:cNvGrpSpPr/>
          <p:nvPr/>
        </p:nvGrpSpPr>
        <p:grpSpPr>
          <a:xfrm flipH="1">
            <a:off x="0" y="2154819"/>
            <a:ext cx="12192000" cy="2296943"/>
            <a:chOff x="0" y="2110165"/>
            <a:chExt cx="12192000" cy="2296943"/>
          </a:xfrm>
          <a:solidFill>
            <a:schemeClr val="tx1">
              <a:lumMod val="65000"/>
              <a:lumOff val="35000"/>
            </a:schemeClr>
          </a:solidFill>
        </p:grpSpPr>
        <p:sp>
          <p:nvSpPr>
            <p:cNvPr id="6" name="KSO_Shape"/>
            <p:cNvSpPr/>
            <p:nvPr/>
          </p:nvSpPr>
          <p:spPr bwMode="auto">
            <a:xfrm>
              <a:off x="8949128" y="3812581"/>
              <a:ext cx="3242872" cy="594527"/>
            </a:xfrm>
            <a:custGeom>
              <a:gdLst>
                <a:gd fmla="*/ 784004579 w 14845" name="T0"/>
                <a:gd fmla="*/ 1916897026 h 2733" name="T1"/>
                <a:gd fmla="*/ 2147483646 w 14845" name="T2"/>
                <a:gd fmla="*/ 2147483646 h 2733" name="T3"/>
                <a:gd fmla="*/ 2147483646 w 14845" name="T4"/>
                <a:gd fmla="*/ 2147483646 h 2733" name="T5"/>
                <a:gd fmla="*/ 2147483646 w 14845" name="T6"/>
                <a:gd fmla="*/ 2147483646 h 2733" name="T7"/>
                <a:gd fmla="*/ 2147483646 w 14845" name="T8"/>
                <a:gd fmla="*/ 2147483646 h 2733" name="T9"/>
                <a:gd fmla="*/ 2147483646 w 14845" name="T10"/>
                <a:gd fmla="*/ 2147483646 h 2733" name="T11"/>
                <a:gd fmla="*/ 2147483646 w 14845" name="T12"/>
                <a:gd fmla="*/ 2147483646 h 2733" name="T13"/>
                <a:gd fmla="*/ 2147483646 w 14845" name="T14"/>
                <a:gd fmla="*/ 2011171651 h 2733" name="T15"/>
                <a:gd fmla="*/ 2147483646 w 14845" name="T16"/>
                <a:gd fmla="*/ 2147483646 h 2733" name="T17"/>
                <a:gd fmla="*/ 2147483646 w 14845" name="T18"/>
                <a:gd fmla="*/ 2021655669 h 2733" name="T19"/>
                <a:gd fmla="*/ 2147483646 w 14845" name="T20"/>
                <a:gd fmla="*/ 1889658082 h 2733" name="T21"/>
                <a:gd fmla="*/ 2147483646 w 14845" name="T22"/>
                <a:gd fmla="*/ 1642450293 h 2733" name="T23"/>
                <a:gd fmla="*/ 2147483646 w 14845" name="T24"/>
                <a:gd fmla="*/ 1397349250 h 2733" name="T25"/>
                <a:gd fmla="*/ 2147483646 w 14845" name="T26"/>
                <a:gd fmla="*/ 1261171014 h 2733" name="T27"/>
                <a:gd fmla="*/ 2147483646 w 14845" name="T28"/>
                <a:gd fmla="*/ 601264481 h 2733" name="T29"/>
                <a:gd fmla="*/ 2147483646 w 14845" name="T30"/>
                <a:gd fmla="*/ 33526083 h 2733" name="T31"/>
                <a:gd fmla="*/ 2147483646 w 14845" name="T32"/>
                <a:gd fmla="*/ 2090261 h 2733" name="T33"/>
                <a:gd fmla="*/ 2147483646 w 14845" name="T34"/>
                <a:gd fmla="*/ 46084004 h 2733" name="T35"/>
                <a:gd fmla="*/ 2147483646 w 14845" name="T36"/>
                <a:gd fmla="*/ 92184365 h 2733" name="T37"/>
                <a:gd fmla="*/ 2147483646 w 14845" name="T38"/>
                <a:gd fmla="*/ 1246506475 h 2733" name="T39"/>
                <a:gd fmla="*/ 2147483646 w 14845" name="T40"/>
                <a:gd fmla="*/ 1286319570 h 2733" name="T41"/>
                <a:gd fmla="*/ 2147483646 w 14845" name="T42"/>
                <a:gd fmla="*/ 1397349250 h 2733" name="T43"/>
                <a:gd fmla="*/ 2147483646 w 14845" name="T44"/>
                <a:gd fmla="*/ 1594276029 h 2733" name="T45"/>
                <a:gd fmla="*/ 2147483646 w 14845" name="T46"/>
                <a:gd fmla="*/ 1962981030 h 2733" name="T47"/>
                <a:gd fmla="*/ 2147483646 w 14845" name="T48"/>
                <a:gd fmla="*/ 2147483646 h 2733" name="T49"/>
                <a:gd fmla="*/ 2147483646 w 14845" name="T50"/>
                <a:gd fmla="*/ 2147483646 h 2733" name="T51"/>
                <a:gd fmla="*/ 2147483646 w 14845" name="T52"/>
                <a:gd fmla="*/ 2147483646 h 2733" name="T53"/>
                <a:gd fmla="*/ 2147483646 w 14845" name="T54"/>
                <a:gd fmla="*/ 2147483646 h 2733" name="T55"/>
                <a:gd fmla="*/ 2147483646 w 14845" name="T56"/>
                <a:gd fmla="*/ 2147483646 h 2733" name="T57"/>
                <a:gd fmla="*/ 2147483646 w 14845" name="T58"/>
                <a:gd fmla="*/ 2147483646 h 2733" name="T59"/>
                <a:gd fmla="*/ 2147483646 w 14845" name="T60"/>
                <a:gd fmla="*/ 2147483646 h 2733" name="T61"/>
                <a:gd fmla="*/ 2147483646 w 14845" name="T62"/>
                <a:gd fmla="*/ 2147483646 h 2733" name="T63"/>
                <a:gd fmla="*/ 2147483646 w 14845" name="T64"/>
                <a:gd fmla="*/ 2147483646 h 2733" name="T65"/>
                <a:gd fmla="*/ 2147483646 w 14845" name="T66"/>
                <a:gd fmla="*/ 2147483646 h 2733" name="T67"/>
                <a:gd fmla="*/ 2147483646 w 14845" name="T68"/>
                <a:gd fmla="*/ 2147483646 h 2733" name="T69"/>
                <a:gd fmla="*/ 2147483646 w 14845" name="T70"/>
                <a:gd fmla="*/ 2147483646 h 2733" name="T71"/>
                <a:gd fmla="*/ 2147483646 w 14845" name="T72"/>
                <a:gd fmla="*/ 2147483646 h 2733" name="T73"/>
                <a:gd fmla="*/ 2147483646 w 14845" name="T74"/>
                <a:gd fmla="*/ 2147483646 h 2733" name="T75"/>
                <a:gd fmla="*/ 2147483646 w 14845" name="T76"/>
                <a:gd fmla="*/ 2147483646 h 2733" name="T77"/>
                <a:gd fmla="*/ 2147483646 w 14845" name="T78"/>
                <a:gd fmla="*/ 217878584 h 2733" name="T79"/>
                <a:gd fmla="*/ 2147483646 w 14845" name="T80"/>
                <a:gd fmla="*/ 2147483646 h 2733" name="T81"/>
                <a:gd fmla="*/ 2147483646 w 14845" name="T82"/>
                <a:gd fmla="*/ 2147483646 h 2733" name="T83"/>
                <a:gd fmla="*/ 2147483646 w 14845" name="T84"/>
                <a:gd fmla="*/ 1571233963 h 2733" name="T85"/>
                <a:gd fmla="*/ 2147483646 w 14845" name="T86"/>
                <a:gd fmla="*/ 1242325826 h 2733" name="T87"/>
                <a:gd fmla="*/ 2147483646 w 14845" name="T88"/>
                <a:gd fmla="*/ 875694856 h 2733" name="T89"/>
                <a:gd fmla="*/ 2147483646 w 14845" name="T90"/>
                <a:gd fmla="*/ 760468426 h 2733" name="T91"/>
                <a:gd fmla="*/ 2147483646 w 14845" name="T92"/>
                <a:gd fmla="*/ 779329842 h 2733" name="T93"/>
                <a:gd fmla="*/ 2147483646 w 14845" name="T94"/>
                <a:gd fmla="*/ 923885478 h 2733" name="T95"/>
                <a:gd fmla="*/ 2147483646 w 14845" name="T96"/>
                <a:gd fmla="*/ 1313542157 h 2733" name="T97"/>
                <a:gd fmla="*/ 2147483646 w 14845" name="T98"/>
                <a:gd fmla="*/ 1805867473 h 2733" name="T99"/>
                <a:gd fmla="*/ 2147483646 w 14845" name="T100"/>
                <a:gd fmla="*/ 2147483646 h 2733" name="T101"/>
                <a:gd fmla="*/ 2147483646 w 14845" name="T102"/>
                <a:gd fmla="*/ 2147483646 h 2733" name="T103"/>
                <a:gd fmla="*/ 2147483646 w 14845" name="T104"/>
                <a:gd fmla="*/ 2147483646 h 2733" name="T105"/>
                <a:gd fmla="*/ 2147483646 w 14845" name="T106"/>
                <a:gd fmla="*/ 2147483646 h 2733" name="T107"/>
                <a:gd fmla="*/ 2147483646 w 14845" name="T108"/>
                <a:gd fmla="*/ 2147483646 h 2733" name="T109"/>
                <a:gd fmla="*/ 2147483646 w 14845" name="T110"/>
                <a:gd fmla="*/ 2128488343 h 2733" name="T111"/>
                <a:gd fmla="*/ 2147483646 w 14845" name="T112"/>
                <a:gd fmla="*/ 2136865870 h 2733" name="T113"/>
                <a:gd fmla="*/ 2147483646 w 14845" name="T114"/>
                <a:gd fmla="*/ 2147483646 h 2733" name="T115"/>
                <a:gd fmla="*/ 2147483646 w 14845" name="T116"/>
                <a:gd fmla="*/ 2147483646 h 2733" name="T117"/>
                <a:gd fmla="*/ 2147483646 w 14845" name="T118"/>
                <a:gd fmla="*/ 2147483646 h 2733"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b="b" l="0" r="r" t="0"/>
              <a:pathLst>
                <a:path h="2733" w="14845">
                  <a:moveTo>
                    <a:pt x="0" y="1788"/>
                  </a:moveTo>
                  <a:lnTo>
                    <a:pt x="193" y="1788"/>
                  </a:lnTo>
                  <a:lnTo>
                    <a:pt x="239" y="1688"/>
                  </a:lnTo>
                  <a:lnTo>
                    <a:pt x="317" y="1688"/>
                  </a:lnTo>
                  <a:lnTo>
                    <a:pt x="317" y="954"/>
                  </a:lnTo>
                  <a:lnTo>
                    <a:pt x="371" y="954"/>
                  </a:lnTo>
                  <a:lnTo>
                    <a:pt x="371" y="915"/>
                  </a:lnTo>
                  <a:lnTo>
                    <a:pt x="525" y="915"/>
                  </a:lnTo>
                  <a:lnTo>
                    <a:pt x="525" y="842"/>
                  </a:lnTo>
                  <a:lnTo>
                    <a:pt x="688" y="842"/>
                  </a:lnTo>
                  <a:lnTo>
                    <a:pt x="688" y="900"/>
                  </a:lnTo>
                  <a:lnTo>
                    <a:pt x="803" y="900"/>
                  </a:lnTo>
                  <a:lnTo>
                    <a:pt x="803" y="1669"/>
                  </a:lnTo>
                  <a:lnTo>
                    <a:pt x="1044" y="1669"/>
                  </a:lnTo>
                  <a:lnTo>
                    <a:pt x="1044" y="1387"/>
                  </a:lnTo>
                  <a:lnTo>
                    <a:pt x="1283" y="1387"/>
                  </a:lnTo>
                  <a:lnTo>
                    <a:pt x="1283" y="1340"/>
                  </a:lnTo>
                  <a:lnTo>
                    <a:pt x="1565" y="1340"/>
                  </a:lnTo>
                  <a:lnTo>
                    <a:pt x="1565" y="1495"/>
                  </a:lnTo>
                  <a:lnTo>
                    <a:pt x="1878" y="1495"/>
                  </a:lnTo>
                  <a:lnTo>
                    <a:pt x="1878" y="1553"/>
                  </a:lnTo>
                  <a:lnTo>
                    <a:pt x="2040" y="1553"/>
                  </a:lnTo>
                  <a:lnTo>
                    <a:pt x="2040" y="1704"/>
                  </a:lnTo>
                  <a:lnTo>
                    <a:pt x="2125" y="1669"/>
                  </a:lnTo>
                  <a:lnTo>
                    <a:pt x="2125" y="1611"/>
                  </a:lnTo>
                  <a:lnTo>
                    <a:pt x="2322" y="1611"/>
                  </a:lnTo>
                  <a:lnTo>
                    <a:pt x="2330" y="1641"/>
                  </a:lnTo>
                  <a:lnTo>
                    <a:pt x="2377" y="1641"/>
                  </a:lnTo>
                  <a:lnTo>
                    <a:pt x="2377" y="1374"/>
                  </a:lnTo>
                  <a:lnTo>
                    <a:pt x="2434" y="1342"/>
                  </a:lnTo>
                  <a:lnTo>
                    <a:pt x="2434" y="1256"/>
                  </a:lnTo>
                  <a:lnTo>
                    <a:pt x="2569" y="1256"/>
                  </a:lnTo>
                  <a:lnTo>
                    <a:pt x="2569" y="1099"/>
                  </a:lnTo>
                  <a:lnTo>
                    <a:pt x="2706" y="1099"/>
                  </a:lnTo>
                  <a:lnTo>
                    <a:pt x="2706" y="1209"/>
                  </a:lnTo>
                  <a:lnTo>
                    <a:pt x="2836" y="1209"/>
                  </a:lnTo>
                  <a:lnTo>
                    <a:pt x="2836" y="1256"/>
                  </a:lnTo>
                  <a:lnTo>
                    <a:pt x="2880" y="1256"/>
                  </a:lnTo>
                  <a:lnTo>
                    <a:pt x="2909" y="1301"/>
                  </a:lnTo>
                  <a:lnTo>
                    <a:pt x="2952" y="1205"/>
                  </a:lnTo>
                  <a:lnTo>
                    <a:pt x="3110" y="1205"/>
                  </a:lnTo>
                  <a:lnTo>
                    <a:pt x="3148" y="1205"/>
                  </a:lnTo>
                  <a:lnTo>
                    <a:pt x="3148" y="1116"/>
                  </a:lnTo>
                  <a:lnTo>
                    <a:pt x="3180" y="1066"/>
                  </a:lnTo>
                  <a:lnTo>
                    <a:pt x="3180" y="900"/>
                  </a:lnTo>
                  <a:lnTo>
                    <a:pt x="3222" y="900"/>
                  </a:lnTo>
                  <a:lnTo>
                    <a:pt x="3222" y="1062"/>
                  </a:lnTo>
                  <a:lnTo>
                    <a:pt x="3269" y="1109"/>
                  </a:lnTo>
                  <a:lnTo>
                    <a:pt x="3269" y="1202"/>
                  </a:lnTo>
                  <a:lnTo>
                    <a:pt x="3342" y="1202"/>
                  </a:lnTo>
                  <a:lnTo>
                    <a:pt x="3389" y="1321"/>
                  </a:lnTo>
                  <a:lnTo>
                    <a:pt x="3431" y="1279"/>
                  </a:lnTo>
                  <a:lnTo>
                    <a:pt x="3431" y="1000"/>
                  </a:lnTo>
                  <a:lnTo>
                    <a:pt x="3690" y="1000"/>
                  </a:lnTo>
                  <a:lnTo>
                    <a:pt x="3731" y="960"/>
                  </a:lnTo>
                  <a:lnTo>
                    <a:pt x="3987" y="960"/>
                  </a:lnTo>
                  <a:lnTo>
                    <a:pt x="4001" y="849"/>
                  </a:lnTo>
                  <a:lnTo>
                    <a:pt x="4047" y="1078"/>
                  </a:lnTo>
                  <a:lnTo>
                    <a:pt x="4087" y="1078"/>
                  </a:lnTo>
                  <a:lnTo>
                    <a:pt x="4096" y="1206"/>
                  </a:lnTo>
                  <a:lnTo>
                    <a:pt x="4158" y="1206"/>
                  </a:lnTo>
                  <a:lnTo>
                    <a:pt x="4158" y="1545"/>
                  </a:lnTo>
                  <a:lnTo>
                    <a:pt x="4227" y="1560"/>
                  </a:lnTo>
                  <a:lnTo>
                    <a:pt x="4227" y="1287"/>
                  </a:lnTo>
                  <a:lnTo>
                    <a:pt x="4206" y="1287"/>
                  </a:lnTo>
                  <a:lnTo>
                    <a:pt x="4224" y="1163"/>
                  </a:lnTo>
                  <a:lnTo>
                    <a:pt x="4316" y="1163"/>
                  </a:lnTo>
                  <a:lnTo>
                    <a:pt x="4316" y="1017"/>
                  </a:lnTo>
                  <a:lnTo>
                    <a:pt x="4340" y="965"/>
                  </a:lnTo>
                  <a:lnTo>
                    <a:pt x="4341" y="961"/>
                  </a:lnTo>
                  <a:lnTo>
                    <a:pt x="4342" y="957"/>
                  </a:lnTo>
                  <a:lnTo>
                    <a:pt x="4342" y="947"/>
                  </a:lnTo>
                  <a:lnTo>
                    <a:pt x="4341" y="936"/>
                  </a:lnTo>
                  <a:lnTo>
                    <a:pt x="4341" y="928"/>
                  </a:lnTo>
                  <a:lnTo>
                    <a:pt x="4343" y="902"/>
                  </a:lnTo>
                  <a:lnTo>
                    <a:pt x="4347" y="878"/>
                  </a:lnTo>
                  <a:lnTo>
                    <a:pt x="4352" y="853"/>
                  </a:lnTo>
                  <a:lnTo>
                    <a:pt x="4359" y="830"/>
                  </a:lnTo>
                  <a:lnTo>
                    <a:pt x="4364" y="815"/>
                  </a:lnTo>
                  <a:lnTo>
                    <a:pt x="4370" y="799"/>
                  </a:lnTo>
                  <a:lnTo>
                    <a:pt x="4376" y="784"/>
                  </a:lnTo>
                  <a:lnTo>
                    <a:pt x="4384" y="770"/>
                  </a:lnTo>
                  <a:lnTo>
                    <a:pt x="4392" y="756"/>
                  </a:lnTo>
                  <a:lnTo>
                    <a:pt x="4401" y="742"/>
                  </a:lnTo>
                  <a:lnTo>
                    <a:pt x="4410" y="729"/>
                  </a:lnTo>
                  <a:lnTo>
                    <a:pt x="4419" y="716"/>
                  </a:lnTo>
                  <a:lnTo>
                    <a:pt x="4441" y="690"/>
                  </a:lnTo>
                  <a:lnTo>
                    <a:pt x="4463" y="667"/>
                  </a:lnTo>
                  <a:lnTo>
                    <a:pt x="4487" y="646"/>
                  </a:lnTo>
                  <a:lnTo>
                    <a:pt x="4512" y="625"/>
                  </a:lnTo>
                  <a:lnTo>
                    <a:pt x="4523" y="619"/>
                  </a:lnTo>
                  <a:lnTo>
                    <a:pt x="4542" y="610"/>
                  </a:lnTo>
                  <a:lnTo>
                    <a:pt x="4554" y="605"/>
                  </a:lnTo>
                  <a:lnTo>
                    <a:pt x="4563" y="602"/>
                  </a:lnTo>
                  <a:lnTo>
                    <a:pt x="4569" y="601"/>
                  </a:lnTo>
                  <a:lnTo>
                    <a:pt x="4571" y="602"/>
                  </a:lnTo>
                  <a:lnTo>
                    <a:pt x="4571" y="604"/>
                  </a:lnTo>
                  <a:lnTo>
                    <a:pt x="4571" y="537"/>
                  </a:lnTo>
                  <a:lnTo>
                    <a:pt x="4604" y="525"/>
                  </a:lnTo>
                  <a:lnTo>
                    <a:pt x="4604" y="320"/>
                  </a:lnTo>
                  <a:lnTo>
                    <a:pt x="4632" y="287"/>
                  </a:lnTo>
                  <a:lnTo>
                    <a:pt x="4632" y="201"/>
                  </a:lnTo>
                  <a:lnTo>
                    <a:pt x="4662" y="174"/>
                  </a:lnTo>
                  <a:lnTo>
                    <a:pt x="4662" y="59"/>
                  </a:lnTo>
                  <a:lnTo>
                    <a:pt x="4646" y="30"/>
                  </a:lnTo>
                  <a:lnTo>
                    <a:pt x="4650" y="22"/>
                  </a:lnTo>
                  <a:lnTo>
                    <a:pt x="4654" y="16"/>
                  </a:lnTo>
                  <a:lnTo>
                    <a:pt x="4661" y="9"/>
                  </a:lnTo>
                  <a:lnTo>
                    <a:pt x="4665" y="6"/>
                  </a:lnTo>
                  <a:lnTo>
                    <a:pt x="4669" y="4"/>
                  </a:lnTo>
                  <a:lnTo>
                    <a:pt x="4673" y="2"/>
                  </a:lnTo>
                  <a:lnTo>
                    <a:pt x="4677" y="0"/>
                  </a:lnTo>
                  <a:lnTo>
                    <a:pt x="4682" y="0"/>
                  </a:lnTo>
                  <a:lnTo>
                    <a:pt x="4687" y="1"/>
                  </a:lnTo>
                  <a:lnTo>
                    <a:pt x="4693" y="3"/>
                  </a:lnTo>
                  <a:lnTo>
                    <a:pt x="4699" y="6"/>
                  </a:lnTo>
                  <a:lnTo>
                    <a:pt x="4704" y="10"/>
                  </a:lnTo>
                  <a:lnTo>
                    <a:pt x="4708" y="14"/>
                  </a:lnTo>
                  <a:lnTo>
                    <a:pt x="4710" y="18"/>
                  </a:lnTo>
                  <a:lnTo>
                    <a:pt x="4713" y="22"/>
                  </a:lnTo>
                  <a:lnTo>
                    <a:pt x="4714" y="25"/>
                  </a:lnTo>
                  <a:lnTo>
                    <a:pt x="4713" y="29"/>
                  </a:lnTo>
                  <a:lnTo>
                    <a:pt x="4713" y="32"/>
                  </a:lnTo>
                  <a:lnTo>
                    <a:pt x="4710" y="34"/>
                  </a:lnTo>
                  <a:lnTo>
                    <a:pt x="4707" y="39"/>
                  </a:lnTo>
                  <a:lnTo>
                    <a:pt x="4703" y="42"/>
                  </a:lnTo>
                  <a:lnTo>
                    <a:pt x="4699" y="44"/>
                  </a:lnTo>
                  <a:lnTo>
                    <a:pt x="4699" y="171"/>
                  </a:lnTo>
                  <a:lnTo>
                    <a:pt x="4728" y="201"/>
                  </a:lnTo>
                  <a:lnTo>
                    <a:pt x="4728" y="265"/>
                  </a:lnTo>
                  <a:lnTo>
                    <a:pt x="4762" y="317"/>
                  </a:lnTo>
                  <a:lnTo>
                    <a:pt x="4762" y="519"/>
                  </a:lnTo>
                  <a:lnTo>
                    <a:pt x="4806" y="546"/>
                  </a:lnTo>
                  <a:lnTo>
                    <a:pt x="4806" y="595"/>
                  </a:lnTo>
                  <a:lnTo>
                    <a:pt x="4806" y="596"/>
                  </a:lnTo>
                  <a:lnTo>
                    <a:pt x="4808" y="597"/>
                  </a:lnTo>
                  <a:lnTo>
                    <a:pt x="4812" y="599"/>
                  </a:lnTo>
                  <a:lnTo>
                    <a:pt x="4831" y="605"/>
                  </a:lnTo>
                  <a:lnTo>
                    <a:pt x="4843" y="609"/>
                  </a:lnTo>
                  <a:lnTo>
                    <a:pt x="4856" y="614"/>
                  </a:lnTo>
                  <a:lnTo>
                    <a:pt x="4871" y="621"/>
                  </a:lnTo>
                  <a:lnTo>
                    <a:pt x="4888" y="629"/>
                  </a:lnTo>
                  <a:lnTo>
                    <a:pt x="4899" y="636"/>
                  </a:lnTo>
                  <a:lnTo>
                    <a:pt x="4911" y="646"/>
                  </a:lnTo>
                  <a:lnTo>
                    <a:pt x="4923" y="656"/>
                  </a:lnTo>
                  <a:lnTo>
                    <a:pt x="4936" y="667"/>
                  </a:lnTo>
                  <a:lnTo>
                    <a:pt x="4958" y="689"/>
                  </a:lnTo>
                  <a:lnTo>
                    <a:pt x="4977" y="711"/>
                  </a:lnTo>
                  <a:lnTo>
                    <a:pt x="4986" y="722"/>
                  </a:lnTo>
                  <a:lnTo>
                    <a:pt x="4995" y="735"/>
                  </a:lnTo>
                  <a:lnTo>
                    <a:pt x="5003" y="747"/>
                  </a:lnTo>
                  <a:lnTo>
                    <a:pt x="5009" y="761"/>
                  </a:lnTo>
                  <a:lnTo>
                    <a:pt x="5016" y="775"/>
                  </a:lnTo>
                  <a:lnTo>
                    <a:pt x="5021" y="789"/>
                  </a:lnTo>
                  <a:lnTo>
                    <a:pt x="5031" y="818"/>
                  </a:lnTo>
                  <a:lnTo>
                    <a:pt x="5040" y="847"/>
                  </a:lnTo>
                  <a:lnTo>
                    <a:pt x="5048" y="878"/>
                  </a:lnTo>
                  <a:lnTo>
                    <a:pt x="5053" y="907"/>
                  </a:lnTo>
                  <a:lnTo>
                    <a:pt x="5059" y="937"/>
                  </a:lnTo>
                  <a:lnTo>
                    <a:pt x="5081" y="1003"/>
                  </a:lnTo>
                  <a:lnTo>
                    <a:pt x="5081" y="1154"/>
                  </a:lnTo>
                  <a:lnTo>
                    <a:pt x="5174" y="1154"/>
                  </a:lnTo>
                  <a:lnTo>
                    <a:pt x="5199" y="1281"/>
                  </a:lnTo>
                  <a:lnTo>
                    <a:pt x="5173" y="1281"/>
                  </a:lnTo>
                  <a:lnTo>
                    <a:pt x="5173" y="1414"/>
                  </a:lnTo>
                  <a:lnTo>
                    <a:pt x="5486" y="1414"/>
                  </a:lnTo>
                  <a:lnTo>
                    <a:pt x="5489" y="1415"/>
                  </a:lnTo>
                  <a:lnTo>
                    <a:pt x="5499" y="1417"/>
                  </a:lnTo>
                  <a:lnTo>
                    <a:pt x="5512" y="1423"/>
                  </a:lnTo>
                  <a:lnTo>
                    <a:pt x="5520" y="1427"/>
                  </a:lnTo>
                  <a:lnTo>
                    <a:pt x="5527" y="1431"/>
                  </a:lnTo>
                  <a:lnTo>
                    <a:pt x="5535" y="1437"/>
                  </a:lnTo>
                  <a:lnTo>
                    <a:pt x="5542" y="1444"/>
                  </a:lnTo>
                  <a:lnTo>
                    <a:pt x="5550" y="1452"/>
                  </a:lnTo>
                  <a:lnTo>
                    <a:pt x="5557" y="1461"/>
                  </a:lnTo>
                  <a:lnTo>
                    <a:pt x="5562" y="1472"/>
                  </a:lnTo>
                  <a:lnTo>
                    <a:pt x="5567" y="1485"/>
                  </a:lnTo>
                  <a:lnTo>
                    <a:pt x="5570" y="1498"/>
                  </a:lnTo>
                  <a:lnTo>
                    <a:pt x="5571" y="1514"/>
                  </a:lnTo>
                  <a:lnTo>
                    <a:pt x="5573" y="1562"/>
                  </a:lnTo>
                  <a:lnTo>
                    <a:pt x="5573" y="1580"/>
                  </a:lnTo>
                  <a:lnTo>
                    <a:pt x="5572" y="1582"/>
                  </a:lnTo>
                  <a:lnTo>
                    <a:pt x="5571" y="1579"/>
                  </a:lnTo>
                  <a:lnTo>
                    <a:pt x="5679" y="1579"/>
                  </a:lnTo>
                  <a:lnTo>
                    <a:pt x="5679" y="1491"/>
                  </a:lnTo>
                  <a:lnTo>
                    <a:pt x="5846" y="1491"/>
                  </a:lnTo>
                  <a:lnTo>
                    <a:pt x="6112" y="1491"/>
                  </a:lnTo>
                  <a:lnTo>
                    <a:pt x="6112" y="1553"/>
                  </a:lnTo>
                  <a:lnTo>
                    <a:pt x="6471" y="1553"/>
                  </a:lnTo>
                  <a:lnTo>
                    <a:pt x="6471" y="1495"/>
                  </a:lnTo>
                  <a:lnTo>
                    <a:pt x="6703" y="1495"/>
                  </a:lnTo>
                  <a:lnTo>
                    <a:pt x="6703" y="1742"/>
                  </a:lnTo>
                  <a:lnTo>
                    <a:pt x="6793" y="1738"/>
                  </a:lnTo>
                  <a:lnTo>
                    <a:pt x="6863" y="1735"/>
                  </a:lnTo>
                  <a:lnTo>
                    <a:pt x="6912" y="1734"/>
                  </a:lnTo>
                  <a:lnTo>
                    <a:pt x="6919" y="1734"/>
                  </a:lnTo>
                  <a:lnTo>
                    <a:pt x="6926" y="1733"/>
                  </a:lnTo>
                  <a:lnTo>
                    <a:pt x="6932" y="1731"/>
                  </a:lnTo>
                  <a:lnTo>
                    <a:pt x="6939" y="1728"/>
                  </a:lnTo>
                  <a:lnTo>
                    <a:pt x="6952" y="1722"/>
                  </a:lnTo>
                  <a:lnTo>
                    <a:pt x="6965" y="1715"/>
                  </a:lnTo>
                  <a:lnTo>
                    <a:pt x="6979" y="1707"/>
                  </a:lnTo>
                  <a:lnTo>
                    <a:pt x="6993" y="1700"/>
                  </a:lnTo>
                  <a:lnTo>
                    <a:pt x="7002" y="1697"/>
                  </a:lnTo>
                  <a:lnTo>
                    <a:pt x="7010" y="1694"/>
                  </a:lnTo>
                  <a:lnTo>
                    <a:pt x="7019" y="1693"/>
                  </a:lnTo>
                  <a:lnTo>
                    <a:pt x="7028" y="1691"/>
                  </a:lnTo>
                  <a:lnTo>
                    <a:pt x="7062" y="1690"/>
                  </a:lnTo>
                  <a:lnTo>
                    <a:pt x="7087" y="1690"/>
                  </a:lnTo>
                  <a:lnTo>
                    <a:pt x="7103" y="1691"/>
                  </a:lnTo>
                  <a:lnTo>
                    <a:pt x="7108" y="1691"/>
                  </a:lnTo>
                  <a:lnTo>
                    <a:pt x="7132" y="1691"/>
                  </a:lnTo>
                  <a:lnTo>
                    <a:pt x="7132" y="1646"/>
                  </a:lnTo>
                  <a:lnTo>
                    <a:pt x="7240" y="1646"/>
                  </a:lnTo>
                  <a:lnTo>
                    <a:pt x="7240" y="1691"/>
                  </a:lnTo>
                  <a:lnTo>
                    <a:pt x="7461" y="1788"/>
                  </a:lnTo>
                  <a:lnTo>
                    <a:pt x="7461" y="1676"/>
                  </a:lnTo>
                  <a:lnTo>
                    <a:pt x="7507" y="1630"/>
                  </a:lnTo>
                  <a:lnTo>
                    <a:pt x="7611" y="1630"/>
                  </a:lnTo>
                  <a:lnTo>
                    <a:pt x="7611" y="1576"/>
                  </a:lnTo>
                  <a:lnTo>
                    <a:pt x="8009" y="1576"/>
                  </a:lnTo>
                  <a:lnTo>
                    <a:pt x="8009" y="1611"/>
                  </a:lnTo>
                  <a:lnTo>
                    <a:pt x="8101" y="1611"/>
                  </a:lnTo>
                  <a:lnTo>
                    <a:pt x="8159" y="1669"/>
                  </a:lnTo>
                  <a:lnTo>
                    <a:pt x="8200" y="1622"/>
                  </a:lnTo>
                  <a:lnTo>
                    <a:pt x="8200" y="1365"/>
                  </a:lnTo>
                  <a:lnTo>
                    <a:pt x="8228" y="1243"/>
                  </a:lnTo>
                  <a:lnTo>
                    <a:pt x="8266" y="1370"/>
                  </a:lnTo>
                  <a:lnTo>
                    <a:pt x="8266" y="1598"/>
                  </a:lnTo>
                  <a:lnTo>
                    <a:pt x="8324" y="1648"/>
                  </a:lnTo>
                  <a:lnTo>
                    <a:pt x="8417" y="1648"/>
                  </a:lnTo>
                  <a:lnTo>
                    <a:pt x="8417" y="1195"/>
                  </a:lnTo>
                  <a:lnTo>
                    <a:pt x="8397" y="1175"/>
                  </a:lnTo>
                  <a:lnTo>
                    <a:pt x="8397" y="1073"/>
                  </a:lnTo>
                  <a:lnTo>
                    <a:pt x="8743" y="1073"/>
                  </a:lnTo>
                  <a:lnTo>
                    <a:pt x="8932" y="1073"/>
                  </a:lnTo>
                  <a:lnTo>
                    <a:pt x="8932" y="1652"/>
                  </a:lnTo>
                  <a:lnTo>
                    <a:pt x="9044" y="1652"/>
                  </a:lnTo>
                  <a:lnTo>
                    <a:pt x="9044" y="1626"/>
                  </a:lnTo>
                  <a:lnTo>
                    <a:pt x="9094" y="1626"/>
                  </a:lnTo>
                  <a:lnTo>
                    <a:pt x="9094" y="1165"/>
                  </a:lnTo>
                  <a:lnTo>
                    <a:pt x="9137" y="1120"/>
                  </a:lnTo>
                  <a:lnTo>
                    <a:pt x="9193" y="1120"/>
                  </a:lnTo>
                  <a:lnTo>
                    <a:pt x="9193" y="1092"/>
                  </a:lnTo>
                  <a:lnTo>
                    <a:pt x="9384" y="1092"/>
                  </a:lnTo>
                  <a:lnTo>
                    <a:pt x="9384" y="1137"/>
                  </a:lnTo>
                  <a:lnTo>
                    <a:pt x="9468" y="1137"/>
                  </a:lnTo>
                  <a:lnTo>
                    <a:pt x="9502" y="1176"/>
                  </a:lnTo>
                  <a:lnTo>
                    <a:pt x="9502" y="1738"/>
                  </a:lnTo>
                  <a:lnTo>
                    <a:pt x="9671" y="1738"/>
                  </a:lnTo>
                  <a:lnTo>
                    <a:pt x="9697" y="1780"/>
                  </a:lnTo>
                  <a:lnTo>
                    <a:pt x="9762" y="1780"/>
                  </a:lnTo>
                  <a:lnTo>
                    <a:pt x="9806" y="1816"/>
                  </a:lnTo>
                  <a:lnTo>
                    <a:pt x="9864" y="1816"/>
                  </a:lnTo>
                  <a:lnTo>
                    <a:pt x="9888" y="1858"/>
                  </a:lnTo>
                  <a:lnTo>
                    <a:pt x="9927" y="1820"/>
                  </a:lnTo>
                  <a:lnTo>
                    <a:pt x="9987" y="1767"/>
                  </a:lnTo>
                  <a:lnTo>
                    <a:pt x="10005" y="1743"/>
                  </a:lnTo>
                  <a:lnTo>
                    <a:pt x="10005" y="1144"/>
                  </a:lnTo>
                  <a:lnTo>
                    <a:pt x="10210" y="1144"/>
                  </a:lnTo>
                  <a:lnTo>
                    <a:pt x="10210" y="1070"/>
                  </a:lnTo>
                  <a:lnTo>
                    <a:pt x="10478" y="1070"/>
                  </a:lnTo>
                  <a:lnTo>
                    <a:pt x="10478" y="347"/>
                  </a:lnTo>
                  <a:lnTo>
                    <a:pt x="10597" y="347"/>
                  </a:lnTo>
                  <a:lnTo>
                    <a:pt x="10597" y="104"/>
                  </a:lnTo>
                  <a:lnTo>
                    <a:pt x="10894" y="104"/>
                  </a:lnTo>
                  <a:lnTo>
                    <a:pt x="10894" y="459"/>
                  </a:lnTo>
                  <a:lnTo>
                    <a:pt x="10999" y="459"/>
                  </a:lnTo>
                  <a:lnTo>
                    <a:pt x="10999" y="1788"/>
                  </a:lnTo>
                  <a:lnTo>
                    <a:pt x="11045" y="1766"/>
                  </a:lnTo>
                  <a:lnTo>
                    <a:pt x="11061" y="1688"/>
                  </a:lnTo>
                  <a:lnTo>
                    <a:pt x="11080" y="1766"/>
                  </a:lnTo>
                  <a:lnTo>
                    <a:pt x="11080" y="1807"/>
                  </a:lnTo>
                  <a:lnTo>
                    <a:pt x="11122" y="1803"/>
                  </a:lnTo>
                  <a:lnTo>
                    <a:pt x="11163" y="1844"/>
                  </a:lnTo>
                  <a:lnTo>
                    <a:pt x="11163" y="1518"/>
                  </a:lnTo>
                  <a:lnTo>
                    <a:pt x="11308" y="1499"/>
                  </a:lnTo>
                  <a:lnTo>
                    <a:pt x="11612" y="1499"/>
                  </a:lnTo>
                  <a:lnTo>
                    <a:pt x="12074" y="1499"/>
                  </a:lnTo>
                  <a:lnTo>
                    <a:pt x="12074" y="942"/>
                  </a:lnTo>
                  <a:lnTo>
                    <a:pt x="12198" y="942"/>
                  </a:lnTo>
                  <a:lnTo>
                    <a:pt x="12207" y="879"/>
                  </a:lnTo>
                  <a:lnTo>
                    <a:pt x="12216" y="815"/>
                  </a:lnTo>
                  <a:lnTo>
                    <a:pt x="12221" y="783"/>
                  </a:lnTo>
                  <a:lnTo>
                    <a:pt x="12226" y="750"/>
                  </a:lnTo>
                  <a:lnTo>
                    <a:pt x="12233" y="720"/>
                  </a:lnTo>
                  <a:lnTo>
                    <a:pt x="12243" y="688"/>
                  </a:lnTo>
                  <a:lnTo>
                    <a:pt x="12250" y="664"/>
                  </a:lnTo>
                  <a:lnTo>
                    <a:pt x="12259" y="641"/>
                  </a:lnTo>
                  <a:lnTo>
                    <a:pt x="12268" y="616"/>
                  </a:lnTo>
                  <a:lnTo>
                    <a:pt x="12277" y="593"/>
                  </a:lnTo>
                  <a:lnTo>
                    <a:pt x="12299" y="547"/>
                  </a:lnTo>
                  <a:lnTo>
                    <a:pt x="12321" y="501"/>
                  </a:lnTo>
                  <a:lnTo>
                    <a:pt x="12331" y="480"/>
                  </a:lnTo>
                  <a:lnTo>
                    <a:pt x="12344" y="455"/>
                  </a:lnTo>
                  <a:lnTo>
                    <a:pt x="12359" y="430"/>
                  </a:lnTo>
                  <a:lnTo>
                    <a:pt x="12367" y="418"/>
                  </a:lnTo>
                  <a:lnTo>
                    <a:pt x="12376" y="405"/>
                  </a:lnTo>
                  <a:lnTo>
                    <a:pt x="12385" y="395"/>
                  </a:lnTo>
                  <a:lnTo>
                    <a:pt x="12395" y="385"/>
                  </a:lnTo>
                  <a:lnTo>
                    <a:pt x="12406" y="377"/>
                  </a:lnTo>
                  <a:lnTo>
                    <a:pt x="12417" y="371"/>
                  </a:lnTo>
                  <a:lnTo>
                    <a:pt x="12429" y="366"/>
                  </a:lnTo>
                  <a:lnTo>
                    <a:pt x="12441" y="363"/>
                  </a:lnTo>
                  <a:lnTo>
                    <a:pt x="12448" y="363"/>
                  </a:lnTo>
                  <a:lnTo>
                    <a:pt x="12454" y="363"/>
                  </a:lnTo>
                  <a:lnTo>
                    <a:pt x="12462" y="364"/>
                  </a:lnTo>
                  <a:lnTo>
                    <a:pt x="12469" y="366"/>
                  </a:lnTo>
                  <a:lnTo>
                    <a:pt x="12477" y="369"/>
                  </a:lnTo>
                  <a:lnTo>
                    <a:pt x="12485" y="372"/>
                  </a:lnTo>
                  <a:lnTo>
                    <a:pt x="12492" y="377"/>
                  </a:lnTo>
                  <a:lnTo>
                    <a:pt x="12499" y="382"/>
                  </a:lnTo>
                  <a:lnTo>
                    <a:pt x="12506" y="388"/>
                  </a:lnTo>
                  <a:lnTo>
                    <a:pt x="12512" y="395"/>
                  </a:lnTo>
                  <a:lnTo>
                    <a:pt x="12524" y="409"/>
                  </a:lnTo>
                  <a:lnTo>
                    <a:pt x="12535" y="425"/>
                  </a:lnTo>
                  <a:lnTo>
                    <a:pt x="12544" y="441"/>
                  </a:lnTo>
                  <a:lnTo>
                    <a:pt x="12562" y="471"/>
                  </a:lnTo>
                  <a:lnTo>
                    <a:pt x="12580" y="501"/>
                  </a:lnTo>
                  <a:lnTo>
                    <a:pt x="12596" y="533"/>
                  </a:lnTo>
                  <a:lnTo>
                    <a:pt x="12610" y="563"/>
                  </a:lnTo>
                  <a:lnTo>
                    <a:pt x="12624" y="596"/>
                  </a:lnTo>
                  <a:lnTo>
                    <a:pt x="12637" y="627"/>
                  </a:lnTo>
                  <a:lnTo>
                    <a:pt x="12649" y="660"/>
                  </a:lnTo>
                  <a:lnTo>
                    <a:pt x="12659" y="693"/>
                  </a:lnTo>
                  <a:lnTo>
                    <a:pt x="12669" y="727"/>
                  </a:lnTo>
                  <a:lnTo>
                    <a:pt x="12677" y="761"/>
                  </a:lnTo>
                  <a:lnTo>
                    <a:pt x="12686" y="794"/>
                  </a:lnTo>
                  <a:lnTo>
                    <a:pt x="12693" y="829"/>
                  </a:lnTo>
                  <a:lnTo>
                    <a:pt x="12699" y="862"/>
                  </a:lnTo>
                  <a:lnTo>
                    <a:pt x="12704" y="897"/>
                  </a:lnTo>
                  <a:lnTo>
                    <a:pt x="12709" y="932"/>
                  </a:lnTo>
                  <a:lnTo>
                    <a:pt x="12713" y="966"/>
                  </a:lnTo>
                  <a:lnTo>
                    <a:pt x="12716" y="1000"/>
                  </a:lnTo>
                  <a:lnTo>
                    <a:pt x="12718" y="1014"/>
                  </a:lnTo>
                  <a:lnTo>
                    <a:pt x="12722" y="1029"/>
                  </a:lnTo>
                  <a:lnTo>
                    <a:pt x="12733" y="1066"/>
                  </a:lnTo>
                  <a:lnTo>
                    <a:pt x="12744" y="1100"/>
                  </a:lnTo>
                  <a:lnTo>
                    <a:pt x="12747" y="1114"/>
                  </a:lnTo>
                  <a:lnTo>
                    <a:pt x="12749" y="1125"/>
                  </a:lnTo>
                  <a:lnTo>
                    <a:pt x="12750" y="1154"/>
                  </a:lnTo>
                  <a:lnTo>
                    <a:pt x="12751" y="1194"/>
                  </a:lnTo>
                  <a:lnTo>
                    <a:pt x="12754" y="1246"/>
                  </a:lnTo>
                  <a:lnTo>
                    <a:pt x="12754" y="1516"/>
                  </a:lnTo>
                  <a:lnTo>
                    <a:pt x="13030" y="1562"/>
                  </a:lnTo>
                  <a:lnTo>
                    <a:pt x="13030" y="1722"/>
                  </a:lnTo>
                  <a:lnTo>
                    <a:pt x="13099" y="1722"/>
                  </a:lnTo>
                  <a:lnTo>
                    <a:pt x="13198" y="1722"/>
                  </a:lnTo>
                  <a:lnTo>
                    <a:pt x="13198" y="1356"/>
                  </a:lnTo>
                  <a:lnTo>
                    <a:pt x="13236" y="1356"/>
                  </a:lnTo>
                  <a:lnTo>
                    <a:pt x="13236" y="1222"/>
                  </a:lnTo>
                  <a:lnTo>
                    <a:pt x="13260" y="1199"/>
                  </a:lnTo>
                  <a:lnTo>
                    <a:pt x="13418" y="1199"/>
                  </a:lnTo>
                  <a:lnTo>
                    <a:pt x="13441" y="1222"/>
                  </a:lnTo>
                  <a:lnTo>
                    <a:pt x="13441" y="1305"/>
                  </a:lnTo>
                  <a:lnTo>
                    <a:pt x="13512" y="1305"/>
                  </a:lnTo>
                  <a:lnTo>
                    <a:pt x="13512" y="1273"/>
                  </a:lnTo>
                  <a:lnTo>
                    <a:pt x="13725" y="1273"/>
                  </a:lnTo>
                  <a:lnTo>
                    <a:pt x="13725" y="1166"/>
                  </a:lnTo>
                  <a:lnTo>
                    <a:pt x="13744" y="1143"/>
                  </a:lnTo>
                  <a:lnTo>
                    <a:pt x="13765" y="1118"/>
                  </a:lnTo>
                  <a:lnTo>
                    <a:pt x="13791" y="1091"/>
                  </a:lnTo>
                  <a:lnTo>
                    <a:pt x="13806" y="1076"/>
                  </a:lnTo>
                  <a:lnTo>
                    <a:pt x="13822" y="1062"/>
                  </a:lnTo>
                  <a:lnTo>
                    <a:pt x="13837" y="1049"/>
                  </a:lnTo>
                  <a:lnTo>
                    <a:pt x="13854" y="1038"/>
                  </a:lnTo>
                  <a:lnTo>
                    <a:pt x="13871" y="1027"/>
                  </a:lnTo>
                  <a:lnTo>
                    <a:pt x="13887" y="1019"/>
                  </a:lnTo>
                  <a:lnTo>
                    <a:pt x="13895" y="1016"/>
                  </a:lnTo>
                  <a:lnTo>
                    <a:pt x="13903" y="1014"/>
                  </a:lnTo>
                  <a:lnTo>
                    <a:pt x="13912" y="1012"/>
                  </a:lnTo>
                  <a:lnTo>
                    <a:pt x="13919" y="1012"/>
                  </a:lnTo>
                  <a:lnTo>
                    <a:pt x="13935" y="1012"/>
                  </a:lnTo>
                  <a:lnTo>
                    <a:pt x="13951" y="1015"/>
                  </a:lnTo>
                  <a:lnTo>
                    <a:pt x="13969" y="1020"/>
                  </a:lnTo>
                  <a:lnTo>
                    <a:pt x="13986" y="1026"/>
                  </a:lnTo>
                  <a:lnTo>
                    <a:pt x="14002" y="1035"/>
                  </a:lnTo>
                  <a:lnTo>
                    <a:pt x="14019" y="1044"/>
                  </a:lnTo>
                  <a:lnTo>
                    <a:pt x="14036" y="1054"/>
                  </a:lnTo>
                  <a:lnTo>
                    <a:pt x="14052" y="1064"/>
                  </a:lnTo>
                  <a:lnTo>
                    <a:pt x="14083" y="1086"/>
                  </a:lnTo>
                  <a:lnTo>
                    <a:pt x="14108" y="1109"/>
                  </a:lnTo>
                  <a:lnTo>
                    <a:pt x="14129" y="1127"/>
                  </a:lnTo>
                  <a:lnTo>
                    <a:pt x="14144" y="1141"/>
                  </a:lnTo>
                  <a:lnTo>
                    <a:pt x="14150" y="1148"/>
                  </a:lnTo>
                  <a:lnTo>
                    <a:pt x="14154" y="1154"/>
                  </a:lnTo>
                  <a:lnTo>
                    <a:pt x="14156" y="1159"/>
                  </a:lnTo>
                  <a:lnTo>
                    <a:pt x="14158" y="1163"/>
                  </a:lnTo>
                  <a:lnTo>
                    <a:pt x="14158" y="1168"/>
                  </a:lnTo>
                  <a:lnTo>
                    <a:pt x="14157" y="1170"/>
                  </a:lnTo>
                  <a:lnTo>
                    <a:pt x="14157" y="1325"/>
                  </a:lnTo>
                  <a:lnTo>
                    <a:pt x="14232" y="1346"/>
                  </a:lnTo>
                  <a:lnTo>
                    <a:pt x="14232" y="1454"/>
                  </a:lnTo>
                  <a:lnTo>
                    <a:pt x="14845" y="1454"/>
                  </a:lnTo>
                  <a:lnTo>
                    <a:pt x="14845" y="2733"/>
                  </a:lnTo>
                  <a:lnTo>
                    <a:pt x="2" y="2733"/>
                  </a:lnTo>
                  <a:lnTo>
                    <a:pt x="0" y="1788"/>
                  </a:lnTo>
                  <a:close/>
                </a:path>
              </a:pathLst>
            </a:custGeom>
            <a:grpFill/>
            <a:ln>
              <a:noFill/>
            </a:ln>
            <a:extLst>
              <a:ext uri="{91240B29-F687-4F45-9708-019B960494DF}">
                <a14:hiddenLine w="9525">
                  <a:solidFill>
                    <a:srgbClr val="000000"/>
                  </a:solidFill>
                  <a:round/>
                  <a:headEnd/>
                  <a:tailEnd/>
                </a14:hiddenLine>
              </a:ext>
            </a:extLst>
          </p:spPr>
          <p:txBody>
            <a:bodyPr anchor="ctr">
              <a:scene3d>
                <a:camera prst="orthographicFront"/>
                <a:lightRig dir="t" rig="threePt"/>
              </a:scene3d>
              <a:sp3d>
                <a:contourClr>
                  <a:srgbClr val="FFFFFF"/>
                </a:contourClr>
              </a:sp3d>
            </a:bodyPr>
            <a:lstStyle/>
            <a:p>
              <a:pPr algn="ctr">
                <a:defRPr/>
              </a:pPr>
              <a:endParaRPr altLang="en-US" lang="zh-CN">
                <a:solidFill>
                  <a:srgbClr val="FFFFFF"/>
                </a:solidFill>
              </a:endParaRPr>
            </a:p>
          </p:txBody>
        </p:sp>
        <p:sp>
          <p:nvSpPr>
            <p:cNvPr id="7" name="KSO_Shape"/>
            <p:cNvSpPr/>
            <p:nvPr/>
          </p:nvSpPr>
          <p:spPr bwMode="auto">
            <a:xfrm>
              <a:off x="0" y="2110165"/>
              <a:ext cx="8949128" cy="2296943"/>
            </a:xfrm>
            <a:custGeom>
              <a:gdLst>
                <a:gd fmla="*/ 2147483646 w 11717" name="T0"/>
                <a:gd fmla="*/ 2147483646 h 2999" name="T1"/>
                <a:gd fmla="*/ 2147483646 w 11717" name="T2"/>
                <a:gd fmla="*/ 2147483646 h 2999" name="T3"/>
                <a:gd fmla="*/ 2147483646 w 11717" name="T4"/>
                <a:gd fmla="*/ 2147483646 h 2999" name="T5"/>
                <a:gd fmla="*/ 2147483646 w 11717" name="T6"/>
                <a:gd fmla="*/ 2147483646 h 2999" name="T7"/>
                <a:gd fmla="*/ 2147483646 w 11717" name="T8"/>
                <a:gd fmla="*/ 2147483646 h 2999" name="T9"/>
                <a:gd fmla="*/ 2147483646 w 11717" name="T10"/>
                <a:gd fmla="*/ 2147483646 h 2999" name="T11"/>
                <a:gd fmla="*/ 2147483646 w 11717" name="T12"/>
                <a:gd fmla="*/ 2147483646 h 2999" name="T13"/>
                <a:gd fmla="*/ 2147483646 w 11717" name="T14"/>
                <a:gd fmla="*/ 2147483646 h 2999" name="T15"/>
                <a:gd fmla="*/ 2147483646 w 11717" name="T16"/>
                <a:gd fmla="*/ 2147483646 h 2999" name="T17"/>
                <a:gd fmla="*/ 2147483646 w 11717" name="T18"/>
                <a:gd fmla="*/ 2147483646 h 2999" name="T19"/>
                <a:gd fmla="*/ 2147483646 w 11717" name="T20"/>
                <a:gd fmla="*/ 2147483646 h 2999" name="T21"/>
                <a:gd fmla="*/ 2147483646 w 11717" name="T22"/>
                <a:gd fmla="*/ 2147483646 h 2999" name="T23"/>
                <a:gd fmla="*/ 2147483646 w 11717" name="T24"/>
                <a:gd fmla="*/ 2147483646 h 2999" name="T25"/>
                <a:gd fmla="*/ 2147483646 w 11717" name="T26"/>
                <a:gd fmla="*/ 2147483646 h 2999" name="T27"/>
                <a:gd fmla="*/ 2147483646 w 11717" name="T28"/>
                <a:gd fmla="*/ 2147483646 h 2999" name="T29"/>
                <a:gd fmla="*/ 2147483646 w 11717" name="T30"/>
                <a:gd fmla="*/ 2147483646 h 2999" name="T31"/>
                <a:gd fmla="*/ 2147483646 w 11717" name="T32"/>
                <a:gd fmla="*/ 2147483646 h 2999" name="T33"/>
                <a:gd fmla="*/ 2147483646 w 11717" name="T34"/>
                <a:gd fmla="*/ 2147483646 h 2999" name="T35"/>
                <a:gd fmla="*/ 2147483646 w 11717" name="T36"/>
                <a:gd fmla="*/ 2147483646 h 2999" name="T37"/>
                <a:gd fmla="*/ 2147483646 w 11717" name="T38"/>
                <a:gd fmla="*/ 2147483646 h 2999" name="T39"/>
                <a:gd fmla="*/ 2147483646 w 11717" name="T40"/>
                <a:gd fmla="*/ 2147483646 h 2999" name="T41"/>
                <a:gd fmla="*/ 2147483646 w 11717" name="T42"/>
                <a:gd fmla="*/ 2147483646 h 2999" name="T43"/>
                <a:gd fmla="*/ 2147483646 w 11717" name="T44"/>
                <a:gd fmla="*/ 2147483646 h 2999" name="T45"/>
                <a:gd fmla="*/ 2147483646 w 11717" name="T46"/>
                <a:gd fmla="*/ 2147483646 h 2999" name="T47"/>
                <a:gd fmla="*/ 2147483646 w 11717" name="T48"/>
                <a:gd fmla="*/ 2147483646 h 2999" name="T49"/>
                <a:gd fmla="*/ 2147483646 w 11717" name="T50"/>
                <a:gd fmla="*/ 2147483646 h 2999" name="T51"/>
                <a:gd fmla="*/ 2147483646 w 11717" name="T52"/>
                <a:gd fmla="*/ 2147483646 h 2999" name="T53"/>
                <a:gd fmla="*/ 2147483646 w 11717" name="T54"/>
                <a:gd fmla="*/ 2147483646 h 2999" name="T55"/>
                <a:gd fmla="*/ 2147483646 w 11717" name="T56"/>
                <a:gd fmla="*/ 2147483646 h 2999" name="T57"/>
                <a:gd fmla="*/ 2147483646 w 11717" name="T58"/>
                <a:gd fmla="*/ 2147483646 h 2999" name="T59"/>
                <a:gd fmla="*/ 2147483646 w 11717" name="T60"/>
                <a:gd fmla="*/ 2147483646 h 2999" name="T61"/>
                <a:gd fmla="*/ 2147483646 w 11717" name="T62"/>
                <a:gd fmla="*/ 1396501035 h 2999" name="T63"/>
                <a:gd fmla="*/ 2147483646 w 11717" name="T64"/>
                <a:gd fmla="*/ 1024681869 h 2999" name="T65"/>
                <a:gd fmla="*/ 2147483646 w 11717" name="T66"/>
                <a:gd fmla="*/ 12971604 h 2999" name="T67"/>
                <a:gd fmla="*/ 2147483646 w 11717" name="T68"/>
                <a:gd fmla="*/ 579339068 h 2999" name="T69"/>
                <a:gd fmla="*/ 2147483646 w 11717" name="T70"/>
                <a:gd fmla="*/ 1046292513 h 2999" name="T71"/>
                <a:gd fmla="*/ 2147483646 w 11717" name="T72"/>
                <a:gd fmla="*/ 1413778790 h 2999" name="T73"/>
                <a:gd fmla="*/ 2147483646 w 11717" name="T74"/>
                <a:gd fmla="*/ 2147483646 h 2999" name="T75"/>
                <a:gd fmla="*/ 2147483646 w 11717" name="T76"/>
                <a:gd fmla="*/ 2147483646 h 2999" name="T77"/>
                <a:gd fmla="*/ 2147483646 w 11717" name="T78"/>
                <a:gd fmla="*/ 2147483646 h 2999" name="T79"/>
                <a:gd fmla="*/ 2147483646 w 11717" name="T80"/>
                <a:gd fmla="*/ 2147483646 h 2999" name="T81"/>
                <a:gd fmla="*/ 2147483646 w 11717" name="T82"/>
                <a:gd fmla="*/ 2147483646 h 2999" name="T83"/>
                <a:gd fmla="*/ 2147483646 w 11717" name="T84"/>
                <a:gd fmla="*/ 2147483646 h 2999" name="T85"/>
                <a:gd fmla="*/ 2147483646 w 11717" name="T86"/>
                <a:gd fmla="*/ 2147483646 h 2999" name="T87"/>
                <a:gd fmla="*/ 2147483646 w 11717" name="T88"/>
                <a:gd fmla="*/ 2147483646 h 2999" name="T89"/>
                <a:gd fmla="*/ 2147483646 w 11717" name="T90"/>
                <a:gd fmla="*/ 2147483646 h 2999" name="T91"/>
                <a:gd fmla="*/ 2147483646 w 11717" name="T92"/>
                <a:gd fmla="*/ 2147483646 h 2999" name="T93"/>
                <a:gd fmla="*/ 2147483646 w 11717" name="T94"/>
                <a:gd fmla="*/ 2147483646 h 2999" name="T95"/>
                <a:gd fmla="*/ 2147483646 w 11717" name="T96"/>
                <a:gd fmla="*/ 2147483646 h 2999" name="T97"/>
                <a:gd fmla="*/ 2147483646 w 11717" name="T98"/>
                <a:gd fmla="*/ 2147483646 h 2999" name="T99"/>
                <a:gd fmla="*/ 2147483646 w 11717" name="T100"/>
                <a:gd fmla="*/ 2147483646 h 2999" name="T101"/>
                <a:gd fmla="*/ 2147483646 w 11717" name="T102"/>
                <a:gd fmla="*/ 2147483646 h 2999" name="T103"/>
                <a:gd fmla="*/ 2147483646 w 11717" name="T104"/>
                <a:gd fmla="*/ 2147483646 h 2999" name="T105"/>
                <a:gd fmla="*/ 2147483646 w 11717" name="T106"/>
                <a:gd fmla="*/ 2147483646 h 2999" name="T107"/>
                <a:gd fmla="*/ 2147483646 w 11717" name="T108"/>
                <a:gd fmla="*/ 2147483646 h 2999" name="T109"/>
                <a:gd fmla="*/ 2147483646 w 11717" name="T110"/>
                <a:gd fmla="*/ 2147483646 h 2999" name="T111"/>
                <a:gd fmla="*/ 2147483646 w 11717" name="T112"/>
                <a:gd fmla="*/ 2147483646 h 2999" name="T113"/>
                <a:gd fmla="*/ 1362363750 w 11717" name="T114"/>
                <a:gd fmla="*/ 2147483646 h 2999"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b" l="0" r="r" t="0"/>
              <a:pathLst>
                <a:path h="2999" w="11717">
                  <a:moveTo>
                    <a:pt x="11595" y="2728"/>
                  </a:moveTo>
                  <a:lnTo>
                    <a:pt x="11595" y="2597"/>
                  </a:lnTo>
                  <a:lnTo>
                    <a:pt x="11576" y="2597"/>
                  </a:lnTo>
                  <a:lnTo>
                    <a:pt x="11576" y="2736"/>
                  </a:lnTo>
                  <a:lnTo>
                    <a:pt x="11477" y="2736"/>
                  </a:lnTo>
                  <a:lnTo>
                    <a:pt x="11477" y="2765"/>
                  </a:lnTo>
                  <a:lnTo>
                    <a:pt x="11462" y="2765"/>
                  </a:lnTo>
                  <a:lnTo>
                    <a:pt x="11462" y="2747"/>
                  </a:lnTo>
                  <a:lnTo>
                    <a:pt x="11456" y="2747"/>
                  </a:lnTo>
                  <a:lnTo>
                    <a:pt x="11450" y="2753"/>
                  </a:lnTo>
                  <a:lnTo>
                    <a:pt x="11395" y="2753"/>
                  </a:lnTo>
                  <a:lnTo>
                    <a:pt x="11395" y="2758"/>
                  </a:lnTo>
                  <a:lnTo>
                    <a:pt x="11372" y="2758"/>
                  </a:lnTo>
                  <a:lnTo>
                    <a:pt x="11372" y="2752"/>
                  </a:lnTo>
                  <a:lnTo>
                    <a:pt x="11358" y="2752"/>
                  </a:lnTo>
                  <a:lnTo>
                    <a:pt x="11358" y="2767"/>
                  </a:lnTo>
                  <a:lnTo>
                    <a:pt x="11335" y="2767"/>
                  </a:lnTo>
                  <a:lnTo>
                    <a:pt x="11335" y="2784"/>
                  </a:lnTo>
                  <a:lnTo>
                    <a:pt x="11319" y="2784"/>
                  </a:lnTo>
                  <a:lnTo>
                    <a:pt x="11319" y="2752"/>
                  </a:lnTo>
                  <a:lnTo>
                    <a:pt x="11308" y="2752"/>
                  </a:lnTo>
                  <a:lnTo>
                    <a:pt x="11308" y="2782"/>
                  </a:lnTo>
                  <a:lnTo>
                    <a:pt x="11289" y="2782"/>
                  </a:lnTo>
                  <a:lnTo>
                    <a:pt x="11289" y="2801"/>
                  </a:lnTo>
                  <a:lnTo>
                    <a:pt x="11250" y="2801"/>
                  </a:lnTo>
                  <a:lnTo>
                    <a:pt x="11250" y="2821"/>
                  </a:lnTo>
                  <a:lnTo>
                    <a:pt x="11186" y="2821"/>
                  </a:lnTo>
                  <a:lnTo>
                    <a:pt x="11186" y="2813"/>
                  </a:lnTo>
                  <a:lnTo>
                    <a:pt x="11147" y="2813"/>
                  </a:lnTo>
                  <a:lnTo>
                    <a:pt x="11141" y="2808"/>
                  </a:lnTo>
                  <a:lnTo>
                    <a:pt x="11019" y="2808"/>
                  </a:lnTo>
                  <a:lnTo>
                    <a:pt x="11019" y="2799"/>
                  </a:lnTo>
                  <a:lnTo>
                    <a:pt x="10990" y="2799"/>
                  </a:lnTo>
                  <a:lnTo>
                    <a:pt x="10990" y="2781"/>
                  </a:lnTo>
                  <a:lnTo>
                    <a:pt x="10957" y="2781"/>
                  </a:lnTo>
                  <a:lnTo>
                    <a:pt x="10957" y="2754"/>
                  </a:lnTo>
                  <a:lnTo>
                    <a:pt x="10834" y="2754"/>
                  </a:lnTo>
                  <a:lnTo>
                    <a:pt x="10834" y="2779"/>
                  </a:lnTo>
                  <a:lnTo>
                    <a:pt x="10786" y="2779"/>
                  </a:lnTo>
                  <a:lnTo>
                    <a:pt x="10786" y="2760"/>
                  </a:lnTo>
                  <a:lnTo>
                    <a:pt x="10758" y="2760"/>
                  </a:lnTo>
                  <a:lnTo>
                    <a:pt x="10758" y="2742"/>
                  </a:lnTo>
                  <a:lnTo>
                    <a:pt x="10671" y="2742"/>
                  </a:lnTo>
                  <a:lnTo>
                    <a:pt x="10671" y="2733"/>
                  </a:lnTo>
                  <a:lnTo>
                    <a:pt x="10616" y="2733"/>
                  </a:lnTo>
                  <a:lnTo>
                    <a:pt x="10616" y="2714"/>
                  </a:lnTo>
                  <a:lnTo>
                    <a:pt x="10583" y="2714"/>
                  </a:lnTo>
                  <a:lnTo>
                    <a:pt x="10583" y="2725"/>
                  </a:lnTo>
                  <a:lnTo>
                    <a:pt x="10564" y="2725"/>
                  </a:lnTo>
                  <a:lnTo>
                    <a:pt x="10564" y="2738"/>
                  </a:lnTo>
                  <a:lnTo>
                    <a:pt x="10527" y="2738"/>
                  </a:lnTo>
                  <a:lnTo>
                    <a:pt x="10527" y="2835"/>
                  </a:lnTo>
                  <a:lnTo>
                    <a:pt x="10520" y="2835"/>
                  </a:lnTo>
                  <a:lnTo>
                    <a:pt x="10520" y="2819"/>
                  </a:lnTo>
                  <a:lnTo>
                    <a:pt x="10513" y="2819"/>
                  </a:lnTo>
                  <a:lnTo>
                    <a:pt x="10513" y="2805"/>
                  </a:lnTo>
                  <a:lnTo>
                    <a:pt x="10428" y="2805"/>
                  </a:lnTo>
                  <a:lnTo>
                    <a:pt x="10428" y="2786"/>
                  </a:lnTo>
                  <a:lnTo>
                    <a:pt x="10191" y="2786"/>
                  </a:lnTo>
                  <a:lnTo>
                    <a:pt x="10191" y="2383"/>
                  </a:lnTo>
                  <a:lnTo>
                    <a:pt x="10086" y="2383"/>
                  </a:lnTo>
                  <a:lnTo>
                    <a:pt x="10086" y="2375"/>
                  </a:lnTo>
                  <a:lnTo>
                    <a:pt x="9931" y="2375"/>
                  </a:lnTo>
                  <a:lnTo>
                    <a:pt x="9931" y="2381"/>
                  </a:lnTo>
                  <a:lnTo>
                    <a:pt x="9890" y="2381"/>
                  </a:lnTo>
                  <a:lnTo>
                    <a:pt x="9890" y="2332"/>
                  </a:lnTo>
                  <a:lnTo>
                    <a:pt x="9788" y="2332"/>
                  </a:lnTo>
                  <a:lnTo>
                    <a:pt x="9788" y="2313"/>
                  </a:lnTo>
                  <a:lnTo>
                    <a:pt x="9813" y="2313"/>
                  </a:lnTo>
                  <a:lnTo>
                    <a:pt x="9813" y="2255"/>
                  </a:lnTo>
                  <a:lnTo>
                    <a:pt x="9780" y="2255"/>
                  </a:lnTo>
                  <a:lnTo>
                    <a:pt x="9780" y="2219"/>
                  </a:lnTo>
                  <a:lnTo>
                    <a:pt x="9744" y="2219"/>
                  </a:lnTo>
                  <a:lnTo>
                    <a:pt x="9744" y="2203"/>
                  </a:lnTo>
                  <a:lnTo>
                    <a:pt x="9730" y="2203"/>
                  </a:lnTo>
                  <a:lnTo>
                    <a:pt x="9730" y="2219"/>
                  </a:lnTo>
                  <a:lnTo>
                    <a:pt x="9653" y="2219"/>
                  </a:lnTo>
                  <a:lnTo>
                    <a:pt x="9653" y="2263"/>
                  </a:lnTo>
                  <a:lnTo>
                    <a:pt x="9624" y="2263"/>
                  </a:lnTo>
                  <a:lnTo>
                    <a:pt x="9624" y="2318"/>
                  </a:lnTo>
                  <a:lnTo>
                    <a:pt x="9644" y="2318"/>
                  </a:lnTo>
                  <a:lnTo>
                    <a:pt x="9644" y="2338"/>
                  </a:lnTo>
                  <a:lnTo>
                    <a:pt x="9593" y="2338"/>
                  </a:lnTo>
                  <a:lnTo>
                    <a:pt x="9593" y="2329"/>
                  </a:lnTo>
                  <a:lnTo>
                    <a:pt x="9576" y="2329"/>
                  </a:lnTo>
                  <a:lnTo>
                    <a:pt x="9576" y="2318"/>
                  </a:lnTo>
                  <a:lnTo>
                    <a:pt x="9505" y="2318"/>
                  </a:lnTo>
                  <a:lnTo>
                    <a:pt x="9505" y="2329"/>
                  </a:lnTo>
                  <a:lnTo>
                    <a:pt x="9431" y="2329"/>
                  </a:lnTo>
                  <a:lnTo>
                    <a:pt x="9431" y="2343"/>
                  </a:lnTo>
                  <a:lnTo>
                    <a:pt x="9391" y="2343"/>
                  </a:lnTo>
                  <a:lnTo>
                    <a:pt x="9391" y="2378"/>
                  </a:lnTo>
                  <a:lnTo>
                    <a:pt x="9344" y="2378"/>
                  </a:lnTo>
                  <a:lnTo>
                    <a:pt x="9344" y="2361"/>
                  </a:lnTo>
                  <a:lnTo>
                    <a:pt x="9331" y="2361"/>
                  </a:lnTo>
                  <a:lnTo>
                    <a:pt x="9331" y="2318"/>
                  </a:lnTo>
                  <a:lnTo>
                    <a:pt x="9299" y="2318"/>
                  </a:lnTo>
                  <a:lnTo>
                    <a:pt x="9299" y="2293"/>
                  </a:lnTo>
                  <a:lnTo>
                    <a:pt x="9100" y="2293"/>
                  </a:lnTo>
                  <a:lnTo>
                    <a:pt x="9100" y="2366"/>
                  </a:lnTo>
                  <a:lnTo>
                    <a:pt x="9072" y="2366"/>
                  </a:lnTo>
                  <a:lnTo>
                    <a:pt x="9072" y="2378"/>
                  </a:lnTo>
                  <a:lnTo>
                    <a:pt x="9057" y="2378"/>
                  </a:lnTo>
                  <a:lnTo>
                    <a:pt x="9057" y="2352"/>
                  </a:lnTo>
                  <a:lnTo>
                    <a:pt x="8988" y="2352"/>
                  </a:lnTo>
                  <a:lnTo>
                    <a:pt x="8988" y="2341"/>
                  </a:lnTo>
                  <a:lnTo>
                    <a:pt x="8953" y="2341"/>
                  </a:lnTo>
                  <a:lnTo>
                    <a:pt x="8953" y="2390"/>
                  </a:lnTo>
                  <a:lnTo>
                    <a:pt x="8929" y="2390"/>
                  </a:lnTo>
                  <a:lnTo>
                    <a:pt x="8929" y="2676"/>
                  </a:lnTo>
                  <a:lnTo>
                    <a:pt x="8920" y="2676"/>
                  </a:lnTo>
                  <a:lnTo>
                    <a:pt x="8920" y="2594"/>
                  </a:lnTo>
                  <a:lnTo>
                    <a:pt x="8878" y="2594"/>
                  </a:lnTo>
                  <a:lnTo>
                    <a:pt x="8878" y="2294"/>
                  </a:lnTo>
                  <a:lnTo>
                    <a:pt x="8872" y="2294"/>
                  </a:lnTo>
                  <a:lnTo>
                    <a:pt x="8872" y="2281"/>
                  </a:lnTo>
                  <a:lnTo>
                    <a:pt x="8854" y="2281"/>
                  </a:lnTo>
                  <a:lnTo>
                    <a:pt x="8854" y="2300"/>
                  </a:lnTo>
                  <a:lnTo>
                    <a:pt x="8807" y="2291"/>
                  </a:lnTo>
                  <a:lnTo>
                    <a:pt x="8807" y="2273"/>
                  </a:lnTo>
                  <a:lnTo>
                    <a:pt x="8753" y="2273"/>
                  </a:lnTo>
                  <a:lnTo>
                    <a:pt x="8753" y="2263"/>
                  </a:lnTo>
                  <a:lnTo>
                    <a:pt x="8628" y="2263"/>
                  </a:lnTo>
                  <a:lnTo>
                    <a:pt x="8628" y="2257"/>
                  </a:lnTo>
                  <a:lnTo>
                    <a:pt x="8596" y="2257"/>
                  </a:lnTo>
                  <a:lnTo>
                    <a:pt x="8596" y="2460"/>
                  </a:lnTo>
                  <a:lnTo>
                    <a:pt x="8560" y="2453"/>
                  </a:lnTo>
                  <a:lnTo>
                    <a:pt x="8560" y="2410"/>
                  </a:lnTo>
                  <a:lnTo>
                    <a:pt x="8549" y="2410"/>
                  </a:lnTo>
                  <a:lnTo>
                    <a:pt x="8549" y="2384"/>
                  </a:lnTo>
                  <a:lnTo>
                    <a:pt x="8528" y="2384"/>
                  </a:lnTo>
                  <a:lnTo>
                    <a:pt x="8528" y="2281"/>
                  </a:lnTo>
                  <a:lnTo>
                    <a:pt x="8515" y="2281"/>
                  </a:lnTo>
                  <a:lnTo>
                    <a:pt x="8515" y="2249"/>
                  </a:lnTo>
                  <a:lnTo>
                    <a:pt x="8527" y="2249"/>
                  </a:lnTo>
                  <a:lnTo>
                    <a:pt x="8527" y="2235"/>
                  </a:lnTo>
                  <a:lnTo>
                    <a:pt x="8453" y="2235"/>
                  </a:lnTo>
                  <a:lnTo>
                    <a:pt x="8453" y="2174"/>
                  </a:lnTo>
                  <a:lnTo>
                    <a:pt x="8447" y="2174"/>
                  </a:lnTo>
                  <a:lnTo>
                    <a:pt x="8447" y="2117"/>
                  </a:lnTo>
                  <a:lnTo>
                    <a:pt x="8430" y="2117"/>
                  </a:lnTo>
                  <a:lnTo>
                    <a:pt x="8430" y="2059"/>
                  </a:lnTo>
                  <a:lnTo>
                    <a:pt x="8412" y="2059"/>
                  </a:lnTo>
                  <a:lnTo>
                    <a:pt x="8412" y="2001"/>
                  </a:lnTo>
                  <a:lnTo>
                    <a:pt x="8399" y="2001"/>
                  </a:lnTo>
                  <a:lnTo>
                    <a:pt x="8399" y="1983"/>
                  </a:lnTo>
                  <a:lnTo>
                    <a:pt x="8321" y="1983"/>
                  </a:lnTo>
                  <a:lnTo>
                    <a:pt x="8321" y="1996"/>
                  </a:lnTo>
                  <a:lnTo>
                    <a:pt x="8297" y="1996"/>
                  </a:lnTo>
                  <a:lnTo>
                    <a:pt x="8297" y="2027"/>
                  </a:lnTo>
                  <a:lnTo>
                    <a:pt x="8279" y="2033"/>
                  </a:lnTo>
                  <a:lnTo>
                    <a:pt x="8279" y="1998"/>
                  </a:lnTo>
                  <a:lnTo>
                    <a:pt x="8263" y="1998"/>
                  </a:lnTo>
                  <a:lnTo>
                    <a:pt x="8263" y="1979"/>
                  </a:lnTo>
                  <a:lnTo>
                    <a:pt x="8209" y="1979"/>
                  </a:lnTo>
                  <a:lnTo>
                    <a:pt x="8209" y="1968"/>
                  </a:lnTo>
                  <a:lnTo>
                    <a:pt x="8181" y="1968"/>
                  </a:lnTo>
                  <a:lnTo>
                    <a:pt x="8181" y="1903"/>
                  </a:lnTo>
                  <a:lnTo>
                    <a:pt x="8157" y="1903"/>
                  </a:lnTo>
                  <a:lnTo>
                    <a:pt x="8157" y="1843"/>
                  </a:lnTo>
                  <a:lnTo>
                    <a:pt x="8125" y="1843"/>
                  </a:lnTo>
                  <a:lnTo>
                    <a:pt x="8125" y="1832"/>
                  </a:lnTo>
                  <a:lnTo>
                    <a:pt x="8113" y="1832"/>
                  </a:lnTo>
                  <a:lnTo>
                    <a:pt x="8113" y="1779"/>
                  </a:lnTo>
                  <a:lnTo>
                    <a:pt x="8124" y="1779"/>
                  </a:lnTo>
                  <a:lnTo>
                    <a:pt x="8124" y="1733"/>
                  </a:lnTo>
                  <a:lnTo>
                    <a:pt x="8078" y="1733"/>
                  </a:lnTo>
                  <a:lnTo>
                    <a:pt x="8078" y="1779"/>
                  </a:lnTo>
                  <a:lnTo>
                    <a:pt x="8086" y="1779"/>
                  </a:lnTo>
                  <a:lnTo>
                    <a:pt x="8086" y="1834"/>
                  </a:lnTo>
                  <a:lnTo>
                    <a:pt x="8071" y="1834"/>
                  </a:lnTo>
                  <a:lnTo>
                    <a:pt x="8071" y="1850"/>
                  </a:lnTo>
                  <a:lnTo>
                    <a:pt x="8039" y="1850"/>
                  </a:lnTo>
                  <a:lnTo>
                    <a:pt x="8039" y="1909"/>
                  </a:lnTo>
                  <a:lnTo>
                    <a:pt x="8018" y="1909"/>
                  </a:lnTo>
                  <a:lnTo>
                    <a:pt x="8018" y="1955"/>
                  </a:lnTo>
                  <a:lnTo>
                    <a:pt x="7989" y="1955"/>
                  </a:lnTo>
                  <a:lnTo>
                    <a:pt x="7989" y="1753"/>
                  </a:lnTo>
                  <a:lnTo>
                    <a:pt x="7973" y="1752"/>
                  </a:lnTo>
                  <a:lnTo>
                    <a:pt x="7957" y="1751"/>
                  </a:lnTo>
                  <a:lnTo>
                    <a:pt x="7938" y="1748"/>
                  </a:lnTo>
                  <a:lnTo>
                    <a:pt x="7913" y="1745"/>
                  </a:lnTo>
                  <a:lnTo>
                    <a:pt x="7878" y="1742"/>
                  </a:lnTo>
                  <a:lnTo>
                    <a:pt x="7834" y="1739"/>
                  </a:lnTo>
                  <a:lnTo>
                    <a:pt x="7834" y="1761"/>
                  </a:lnTo>
                  <a:lnTo>
                    <a:pt x="7802" y="1761"/>
                  </a:lnTo>
                  <a:lnTo>
                    <a:pt x="7802" y="1855"/>
                  </a:lnTo>
                  <a:lnTo>
                    <a:pt x="7749" y="1883"/>
                  </a:lnTo>
                  <a:lnTo>
                    <a:pt x="7749" y="2073"/>
                  </a:lnTo>
                  <a:lnTo>
                    <a:pt x="7737" y="2073"/>
                  </a:lnTo>
                  <a:lnTo>
                    <a:pt x="7737" y="2095"/>
                  </a:lnTo>
                  <a:lnTo>
                    <a:pt x="7709" y="2095"/>
                  </a:lnTo>
                  <a:lnTo>
                    <a:pt x="7709" y="2083"/>
                  </a:lnTo>
                  <a:lnTo>
                    <a:pt x="7700" y="2083"/>
                  </a:lnTo>
                  <a:lnTo>
                    <a:pt x="7700" y="2097"/>
                  </a:lnTo>
                  <a:lnTo>
                    <a:pt x="7654" y="2097"/>
                  </a:lnTo>
                  <a:lnTo>
                    <a:pt x="7654" y="2085"/>
                  </a:lnTo>
                  <a:lnTo>
                    <a:pt x="7639" y="2085"/>
                  </a:lnTo>
                  <a:lnTo>
                    <a:pt x="7639" y="2092"/>
                  </a:lnTo>
                  <a:lnTo>
                    <a:pt x="7594" y="2092"/>
                  </a:lnTo>
                  <a:lnTo>
                    <a:pt x="7594" y="2085"/>
                  </a:lnTo>
                  <a:lnTo>
                    <a:pt x="7569" y="2085"/>
                  </a:lnTo>
                  <a:lnTo>
                    <a:pt x="7569" y="2095"/>
                  </a:lnTo>
                  <a:lnTo>
                    <a:pt x="7540" y="2095"/>
                  </a:lnTo>
                  <a:lnTo>
                    <a:pt x="7540" y="2085"/>
                  </a:lnTo>
                  <a:lnTo>
                    <a:pt x="7531" y="2085"/>
                  </a:lnTo>
                  <a:lnTo>
                    <a:pt x="7531" y="2203"/>
                  </a:lnTo>
                  <a:lnTo>
                    <a:pt x="7507" y="2203"/>
                  </a:lnTo>
                  <a:lnTo>
                    <a:pt x="7507" y="2223"/>
                  </a:lnTo>
                  <a:lnTo>
                    <a:pt x="7465" y="2223"/>
                  </a:lnTo>
                  <a:lnTo>
                    <a:pt x="7465" y="2232"/>
                  </a:lnTo>
                  <a:lnTo>
                    <a:pt x="7439" y="2232"/>
                  </a:lnTo>
                  <a:lnTo>
                    <a:pt x="7439" y="1909"/>
                  </a:lnTo>
                  <a:lnTo>
                    <a:pt x="7249" y="1909"/>
                  </a:lnTo>
                  <a:lnTo>
                    <a:pt x="7249" y="1682"/>
                  </a:lnTo>
                  <a:lnTo>
                    <a:pt x="7187" y="1682"/>
                  </a:lnTo>
                  <a:lnTo>
                    <a:pt x="7187" y="1672"/>
                  </a:lnTo>
                  <a:lnTo>
                    <a:pt x="7176" y="1672"/>
                  </a:lnTo>
                  <a:lnTo>
                    <a:pt x="7176" y="1496"/>
                  </a:lnTo>
                  <a:lnTo>
                    <a:pt x="7160" y="1496"/>
                  </a:lnTo>
                  <a:lnTo>
                    <a:pt x="7160" y="1657"/>
                  </a:lnTo>
                  <a:lnTo>
                    <a:pt x="7134" y="1657"/>
                  </a:lnTo>
                  <a:lnTo>
                    <a:pt x="7134" y="1466"/>
                  </a:lnTo>
                  <a:lnTo>
                    <a:pt x="7115" y="1466"/>
                  </a:lnTo>
                  <a:lnTo>
                    <a:pt x="7115" y="1407"/>
                  </a:lnTo>
                  <a:lnTo>
                    <a:pt x="7099" y="1407"/>
                  </a:lnTo>
                  <a:lnTo>
                    <a:pt x="7099" y="1657"/>
                  </a:lnTo>
                  <a:lnTo>
                    <a:pt x="7051" y="1657"/>
                  </a:lnTo>
                  <a:lnTo>
                    <a:pt x="7051" y="1639"/>
                  </a:lnTo>
                  <a:lnTo>
                    <a:pt x="7019" y="1639"/>
                  </a:lnTo>
                  <a:lnTo>
                    <a:pt x="7019" y="1670"/>
                  </a:lnTo>
                  <a:lnTo>
                    <a:pt x="6990" y="1670"/>
                  </a:lnTo>
                  <a:lnTo>
                    <a:pt x="6957" y="1699"/>
                  </a:lnTo>
                  <a:lnTo>
                    <a:pt x="6957" y="2098"/>
                  </a:lnTo>
                  <a:lnTo>
                    <a:pt x="6926" y="2098"/>
                  </a:lnTo>
                  <a:lnTo>
                    <a:pt x="6926" y="2110"/>
                  </a:lnTo>
                  <a:lnTo>
                    <a:pt x="6787" y="2110"/>
                  </a:lnTo>
                  <a:lnTo>
                    <a:pt x="6787" y="2128"/>
                  </a:lnTo>
                  <a:lnTo>
                    <a:pt x="6773" y="2128"/>
                  </a:lnTo>
                  <a:lnTo>
                    <a:pt x="6773" y="2221"/>
                  </a:lnTo>
                  <a:lnTo>
                    <a:pt x="6618" y="2221"/>
                  </a:lnTo>
                  <a:lnTo>
                    <a:pt x="6618" y="2267"/>
                  </a:lnTo>
                  <a:lnTo>
                    <a:pt x="6582" y="2267"/>
                  </a:lnTo>
                  <a:lnTo>
                    <a:pt x="6582" y="2278"/>
                  </a:lnTo>
                  <a:lnTo>
                    <a:pt x="6502" y="2256"/>
                  </a:lnTo>
                  <a:lnTo>
                    <a:pt x="6502" y="2303"/>
                  </a:lnTo>
                  <a:lnTo>
                    <a:pt x="6484" y="2303"/>
                  </a:lnTo>
                  <a:lnTo>
                    <a:pt x="6484" y="2250"/>
                  </a:lnTo>
                  <a:lnTo>
                    <a:pt x="6473" y="2250"/>
                  </a:lnTo>
                  <a:lnTo>
                    <a:pt x="6473" y="2194"/>
                  </a:lnTo>
                  <a:lnTo>
                    <a:pt x="6345" y="2194"/>
                  </a:lnTo>
                  <a:lnTo>
                    <a:pt x="6345" y="2206"/>
                  </a:lnTo>
                  <a:lnTo>
                    <a:pt x="6300" y="2206"/>
                  </a:lnTo>
                  <a:lnTo>
                    <a:pt x="6300" y="2249"/>
                  </a:lnTo>
                  <a:lnTo>
                    <a:pt x="6217" y="2249"/>
                  </a:lnTo>
                  <a:lnTo>
                    <a:pt x="6217" y="2261"/>
                  </a:lnTo>
                  <a:lnTo>
                    <a:pt x="6211" y="2261"/>
                  </a:lnTo>
                  <a:lnTo>
                    <a:pt x="6211" y="2296"/>
                  </a:lnTo>
                  <a:lnTo>
                    <a:pt x="6189" y="2296"/>
                  </a:lnTo>
                  <a:lnTo>
                    <a:pt x="6189" y="2406"/>
                  </a:lnTo>
                  <a:lnTo>
                    <a:pt x="6116" y="2406"/>
                  </a:lnTo>
                  <a:lnTo>
                    <a:pt x="6116" y="2414"/>
                  </a:lnTo>
                  <a:lnTo>
                    <a:pt x="6037" y="2414"/>
                  </a:lnTo>
                  <a:lnTo>
                    <a:pt x="6037" y="2398"/>
                  </a:lnTo>
                  <a:lnTo>
                    <a:pt x="5985" y="2398"/>
                  </a:lnTo>
                  <a:lnTo>
                    <a:pt x="5985" y="2374"/>
                  </a:lnTo>
                  <a:lnTo>
                    <a:pt x="5954" y="2374"/>
                  </a:lnTo>
                  <a:lnTo>
                    <a:pt x="5954" y="2361"/>
                  </a:lnTo>
                  <a:lnTo>
                    <a:pt x="5903" y="2361"/>
                  </a:lnTo>
                  <a:lnTo>
                    <a:pt x="5903" y="2381"/>
                  </a:lnTo>
                  <a:lnTo>
                    <a:pt x="5774" y="2381"/>
                  </a:lnTo>
                  <a:lnTo>
                    <a:pt x="5774" y="2428"/>
                  </a:lnTo>
                  <a:lnTo>
                    <a:pt x="5691" y="2428"/>
                  </a:lnTo>
                  <a:lnTo>
                    <a:pt x="5691" y="2462"/>
                  </a:lnTo>
                  <a:lnTo>
                    <a:pt x="5658" y="2462"/>
                  </a:lnTo>
                  <a:lnTo>
                    <a:pt x="5658" y="2479"/>
                  </a:lnTo>
                  <a:lnTo>
                    <a:pt x="5495" y="2479"/>
                  </a:lnTo>
                  <a:lnTo>
                    <a:pt x="5495" y="2649"/>
                  </a:lnTo>
                  <a:lnTo>
                    <a:pt x="5472" y="2649"/>
                  </a:lnTo>
                  <a:lnTo>
                    <a:pt x="5472" y="2560"/>
                  </a:lnTo>
                  <a:lnTo>
                    <a:pt x="5410" y="2560"/>
                  </a:lnTo>
                  <a:lnTo>
                    <a:pt x="5410" y="2518"/>
                  </a:lnTo>
                  <a:lnTo>
                    <a:pt x="5360" y="2518"/>
                  </a:lnTo>
                  <a:lnTo>
                    <a:pt x="5360" y="2508"/>
                  </a:lnTo>
                  <a:lnTo>
                    <a:pt x="5329" y="2508"/>
                  </a:lnTo>
                  <a:lnTo>
                    <a:pt x="5329" y="2470"/>
                  </a:lnTo>
                  <a:lnTo>
                    <a:pt x="5260" y="2470"/>
                  </a:lnTo>
                  <a:lnTo>
                    <a:pt x="5260" y="2207"/>
                  </a:lnTo>
                  <a:lnTo>
                    <a:pt x="4878" y="2207"/>
                  </a:lnTo>
                  <a:lnTo>
                    <a:pt x="4878" y="2475"/>
                  </a:lnTo>
                  <a:lnTo>
                    <a:pt x="4832" y="2475"/>
                  </a:lnTo>
                  <a:lnTo>
                    <a:pt x="4832" y="2504"/>
                  </a:lnTo>
                  <a:lnTo>
                    <a:pt x="4791" y="2504"/>
                  </a:lnTo>
                  <a:lnTo>
                    <a:pt x="4791" y="2526"/>
                  </a:lnTo>
                  <a:lnTo>
                    <a:pt x="4777" y="2526"/>
                  </a:lnTo>
                  <a:lnTo>
                    <a:pt x="4777" y="2790"/>
                  </a:lnTo>
                  <a:lnTo>
                    <a:pt x="4768" y="2790"/>
                  </a:lnTo>
                  <a:lnTo>
                    <a:pt x="4762" y="2784"/>
                  </a:lnTo>
                  <a:lnTo>
                    <a:pt x="4717" y="2784"/>
                  </a:lnTo>
                  <a:lnTo>
                    <a:pt x="4710" y="2791"/>
                  </a:lnTo>
                  <a:lnTo>
                    <a:pt x="4684" y="2791"/>
                  </a:lnTo>
                  <a:lnTo>
                    <a:pt x="4684" y="2643"/>
                  </a:lnTo>
                  <a:lnTo>
                    <a:pt x="4641" y="2615"/>
                  </a:lnTo>
                  <a:lnTo>
                    <a:pt x="4416" y="2615"/>
                  </a:lnTo>
                  <a:lnTo>
                    <a:pt x="4416" y="2627"/>
                  </a:lnTo>
                  <a:lnTo>
                    <a:pt x="4410" y="2627"/>
                  </a:lnTo>
                  <a:lnTo>
                    <a:pt x="4410" y="2578"/>
                  </a:lnTo>
                  <a:lnTo>
                    <a:pt x="4356" y="2578"/>
                  </a:lnTo>
                  <a:lnTo>
                    <a:pt x="4356" y="2627"/>
                  </a:lnTo>
                  <a:lnTo>
                    <a:pt x="4316" y="2627"/>
                  </a:lnTo>
                  <a:lnTo>
                    <a:pt x="4316" y="2651"/>
                  </a:lnTo>
                  <a:lnTo>
                    <a:pt x="4309" y="2651"/>
                  </a:lnTo>
                  <a:lnTo>
                    <a:pt x="4309" y="2443"/>
                  </a:lnTo>
                  <a:lnTo>
                    <a:pt x="4300" y="2443"/>
                  </a:lnTo>
                  <a:lnTo>
                    <a:pt x="4300" y="2403"/>
                  </a:lnTo>
                  <a:lnTo>
                    <a:pt x="4279" y="2403"/>
                  </a:lnTo>
                  <a:lnTo>
                    <a:pt x="4270" y="2255"/>
                  </a:lnTo>
                  <a:lnTo>
                    <a:pt x="4264" y="2149"/>
                  </a:lnTo>
                  <a:lnTo>
                    <a:pt x="4262" y="2089"/>
                  </a:lnTo>
                  <a:lnTo>
                    <a:pt x="4260" y="2017"/>
                  </a:lnTo>
                  <a:lnTo>
                    <a:pt x="4254" y="1881"/>
                  </a:lnTo>
                  <a:lnTo>
                    <a:pt x="4249" y="1746"/>
                  </a:lnTo>
                  <a:lnTo>
                    <a:pt x="4246" y="1675"/>
                  </a:lnTo>
                  <a:lnTo>
                    <a:pt x="4241" y="1442"/>
                  </a:lnTo>
                  <a:lnTo>
                    <a:pt x="4234" y="1194"/>
                  </a:lnTo>
                  <a:lnTo>
                    <a:pt x="4286" y="1194"/>
                  </a:lnTo>
                  <a:lnTo>
                    <a:pt x="4291" y="1193"/>
                  </a:lnTo>
                  <a:lnTo>
                    <a:pt x="4296" y="1191"/>
                  </a:lnTo>
                  <a:lnTo>
                    <a:pt x="4300" y="1188"/>
                  </a:lnTo>
                  <a:lnTo>
                    <a:pt x="4304" y="1184"/>
                  </a:lnTo>
                  <a:lnTo>
                    <a:pt x="4307" y="1179"/>
                  </a:lnTo>
                  <a:lnTo>
                    <a:pt x="4310" y="1174"/>
                  </a:lnTo>
                  <a:lnTo>
                    <a:pt x="4311" y="1168"/>
                  </a:lnTo>
                  <a:lnTo>
                    <a:pt x="4312" y="1163"/>
                  </a:lnTo>
                  <a:lnTo>
                    <a:pt x="4311" y="1154"/>
                  </a:lnTo>
                  <a:lnTo>
                    <a:pt x="4308" y="1148"/>
                  </a:lnTo>
                  <a:lnTo>
                    <a:pt x="4303" y="1142"/>
                  </a:lnTo>
                  <a:lnTo>
                    <a:pt x="4297" y="1138"/>
                  </a:lnTo>
                  <a:lnTo>
                    <a:pt x="4318" y="1125"/>
                  </a:lnTo>
                  <a:lnTo>
                    <a:pt x="4318" y="1062"/>
                  </a:lnTo>
                  <a:lnTo>
                    <a:pt x="4292" y="1006"/>
                  </a:lnTo>
                  <a:lnTo>
                    <a:pt x="4275" y="1006"/>
                  </a:lnTo>
                  <a:lnTo>
                    <a:pt x="4275" y="984"/>
                  </a:lnTo>
                  <a:lnTo>
                    <a:pt x="4243" y="984"/>
                  </a:lnTo>
                  <a:lnTo>
                    <a:pt x="4243" y="919"/>
                  </a:lnTo>
                  <a:lnTo>
                    <a:pt x="4230" y="919"/>
                  </a:lnTo>
                  <a:lnTo>
                    <a:pt x="4230" y="903"/>
                  </a:lnTo>
                  <a:lnTo>
                    <a:pt x="4220" y="903"/>
                  </a:lnTo>
                  <a:lnTo>
                    <a:pt x="4220" y="595"/>
                  </a:lnTo>
                  <a:lnTo>
                    <a:pt x="4224" y="593"/>
                  </a:lnTo>
                  <a:lnTo>
                    <a:pt x="4228" y="590"/>
                  </a:lnTo>
                  <a:lnTo>
                    <a:pt x="4233" y="585"/>
                  </a:lnTo>
                  <a:lnTo>
                    <a:pt x="4237" y="580"/>
                  </a:lnTo>
                  <a:lnTo>
                    <a:pt x="4240" y="576"/>
                  </a:lnTo>
                  <a:lnTo>
                    <a:pt x="4241" y="570"/>
                  </a:lnTo>
                  <a:lnTo>
                    <a:pt x="4241" y="562"/>
                  </a:lnTo>
                  <a:lnTo>
                    <a:pt x="4240" y="557"/>
                  </a:lnTo>
                  <a:lnTo>
                    <a:pt x="4237" y="553"/>
                  </a:lnTo>
                  <a:lnTo>
                    <a:pt x="4233" y="548"/>
                  </a:lnTo>
                  <a:lnTo>
                    <a:pt x="4229" y="543"/>
                  </a:lnTo>
                  <a:lnTo>
                    <a:pt x="4220" y="536"/>
                  </a:lnTo>
                  <a:lnTo>
                    <a:pt x="4215" y="534"/>
                  </a:lnTo>
                  <a:lnTo>
                    <a:pt x="4210" y="337"/>
                  </a:lnTo>
                  <a:lnTo>
                    <a:pt x="4211" y="337"/>
                  </a:lnTo>
                  <a:lnTo>
                    <a:pt x="4214" y="337"/>
                  </a:lnTo>
                  <a:lnTo>
                    <a:pt x="4216" y="335"/>
                  </a:lnTo>
                  <a:lnTo>
                    <a:pt x="4219" y="333"/>
                  </a:lnTo>
                  <a:lnTo>
                    <a:pt x="4219" y="330"/>
                  </a:lnTo>
                  <a:lnTo>
                    <a:pt x="4219" y="327"/>
                  </a:lnTo>
                  <a:lnTo>
                    <a:pt x="4216" y="325"/>
                  </a:lnTo>
                  <a:lnTo>
                    <a:pt x="4214" y="323"/>
                  </a:lnTo>
                  <a:lnTo>
                    <a:pt x="4211" y="323"/>
                  </a:lnTo>
                  <a:lnTo>
                    <a:pt x="4210" y="323"/>
                  </a:lnTo>
                  <a:lnTo>
                    <a:pt x="4208" y="253"/>
                  </a:lnTo>
                  <a:lnTo>
                    <a:pt x="4210" y="251"/>
                  </a:lnTo>
                  <a:lnTo>
                    <a:pt x="4212" y="250"/>
                  </a:lnTo>
                  <a:lnTo>
                    <a:pt x="4213" y="247"/>
                  </a:lnTo>
                  <a:lnTo>
                    <a:pt x="4213" y="245"/>
                  </a:lnTo>
                  <a:lnTo>
                    <a:pt x="4213" y="242"/>
                  </a:lnTo>
                  <a:lnTo>
                    <a:pt x="4211" y="240"/>
                  </a:lnTo>
                  <a:lnTo>
                    <a:pt x="4210" y="238"/>
                  </a:lnTo>
                  <a:lnTo>
                    <a:pt x="4208" y="237"/>
                  </a:lnTo>
                  <a:lnTo>
                    <a:pt x="4206" y="155"/>
                  </a:lnTo>
                  <a:lnTo>
                    <a:pt x="4209" y="149"/>
                  </a:lnTo>
                  <a:lnTo>
                    <a:pt x="4210" y="144"/>
                  </a:lnTo>
                  <a:lnTo>
                    <a:pt x="4210" y="137"/>
                  </a:lnTo>
                  <a:lnTo>
                    <a:pt x="4209" y="134"/>
                  </a:lnTo>
                  <a:lnTo>
                    <a:pt x="4208" y="132"/>
                  </a:lnTo>
                  <a:lnTo>
                    <a:pt x="4207" y="129"/>
                  </a:lnTo>
                  <a:lnTo>
                    <a:pt x="4205" y="127"/>
                  </a:lnTo>
                  <a:lnTo>
                    <a:pt x="4202" y="3"/>
                  </a:lnTo>
                  <a:lnTo>
                    <a:pt x="4201" y="1"/>
                  </a:lnTo>
                  <a:lnTo>
                    <a:pt x="4200" y="0"/>
                  </a:lnTo>
                  <a:lnTo>
                    <a:pt x="4198" y="0"/>
                  </a:lnTo>
                  <a:lnTo>
                    <a:pt x="4197" y="0"/>
                  </a:lnTo>
                  <a:lnTo>
                    <a:pt x="4195" y="2"/>
                  </a:lnTo>
                  <a:lnTo>
                    <a:pt x="4194" y="4"/>
                  </a:lnTo>
                  <a:lnTo>
                    <a:pt x="4189" y="126"/>
                  </a:lnTo>
                  <a:lnTo>
                    <a:pt x="4186" y="128"/>
                  </a:lnTo>
                  <a:lnTo>
                    <a:pt x="4185" y="131"/>
                  </a:lnTo>
                  <a:lnTo>
                    <a:pt x="4183" y="134"/>
                  </a:lnTo>
                  <a:lnTo>
                    <a:pt x="4183" y="137"/>
                  </a:lnTo>
                  <a:lnTo>
                    <a:pt x="4183" y="144"/>
                  </a:lnTo>
                  <a:lnTo>
                    <a:pt x="4183" y="147"/>
                  </a:lnTo>
                  <a:lnTo>
                    <a:pt x="4184" y="150"/>
                  </a:lnTo>
                  <a:lnTo>
                    <a:pt x="4186" y="152"/>
                  </a:lnTo>
                  <a:lnTo>
                    <a:pt x="4188" y="155"/>
                  </a:lnTo>
                  <a:lnTo>
                    <a:pt x="4184" y="236"/>
                  </a:lnTo>
                  <a:lnTo>
                    <a:pt x="4181" y="237"/>
                  </a:lnTo>
                  <a:lnTo>
                    <a:pt x="4179" y="239"/>
                  </a:lnTo>
                  <a:lnTo>
                    <a:pt x="4178" y="242"/>
                  </a:lnTo>
                  <a:lnTo>
                    <a:pt x="4177" y="245"/>
                  </a:lnTo>
                  <a:lnTo>
                    <a:pt x="4178" y="248"/>
                  </a:lnTo>
                  <a:lnTo>
                    <a:pt x="4179" y="250"/>
                  </a:lnTo>
                  <a:lnTo>
                    <a:pt x="4181" y="252"/>
                  </a:lnTo>
                  <a:lnTo>
                    <a:pt x="4184" y="254"/>
                  </a:lnTo>
                  <a:lnTo>
                    <a:pt x="4181" y="323"/>
                  </a:lnTo>
                  <a:lnTo>
                    <a:pt x="4178" y="323"/>
                  </a:lnTo>
                  <a:lnTo>
                    <a:pt x="4176" y="323"/>
                  </a:lnTo>
                  <a:lnTo>
                    <a:pt x="4173" y="325"/>
                  </a:lnTo>
                  <a:lnTo>
                    <a:pt x="4172" y="327"/>
                  </a:lnTo>
                  <a:lnTo>
                    <a:pt x="4171" y="330"/>
                  </a:lnTo>
                  <a:lnTo>
                    <a:pt x="4172" y="333"/>
                  </a:lnTo>
                  <a:lnTo>
                    <a:pt x="4173" y="335"/>
                  </a:lnTo>
                  <a:lnTo>
                    <a:pt x="4176" y="337"/>
                  </a:lnTo>
                  <a:lnTo>
                    <a:pt x="4178" y="337"/>
                  </a:lnTo>
                  <a:lnTo>
                    <a:pt x="4180" y="337"/>
                  </a:lnTo>
                  <a:lnTo>
                    <a:pt x="4172" y="534"/>
                  </a:lnTo>
                  <a:lnTo>
                    <a:pt x="4163" y="540"/>
                  </a:lnTo>
                  <a:lnTo>
                    <a:pt x="4154" y="547"/>
                  </a:lnTo>
                  <a:lnTo>
                    <a:pt x="4148" y="553"/>
                  </a:lnTo>
                  <a:lnTo>
                    <a:pt x="4146" y="557"/>
                  </a:lnTo>
                  <a:lnTo>
                    <a:pt x="4144" y="564"/>
                  </a:lnTo>
                  <a:lnTo>
                    <a:pt x="4145" y="573"/>
                  </a:lnTo>
                  <a:lnTo>
                    <a:pt x="4146" y="577"/>
                  </a:lnTo>
                  <a:lnTo>
                    <a:pt x="4147" y="581"/>
                  </a:lnTo>
                  <a:lnTo>
                    <a:pt x="4149" y="585"/>
                  </a:lnTo>
                  <a:lnTo>
                    <a:pt x="4152" y="588"/>
                  </a:lnTo>
                  <a:lnTo>
                    <a:pt x="4156" y="592"/>
                  </a:lnTo>
                  <a:lnTo>
                    <a:pt x="4160" y="594"/>
                  </a:lnTo>
                  <a:lnTo>
                    <a:pt x="4163" y="595"/>
                  </a:lnTo>
                  <a:lnTo>
                    <a:pt x="4163" y="903"/>
                  </a:lnTo>
                  <a:lnTo>
                    <a:pt x="4151" y="903"/>
                  </a:lnTo>
                  <a:lnTo>
                    <a:pt x="4151" y="919"/>
                  </a:lnTo>
                  <a:lnTo>
                    <a:pt x="4142" y="919"/>
                  </a:lnTo>
                  <a:lnTo>
                    <a:pt x="4142" y="984"/>
                  </a:lnTo>
                  <a:lnTo>
                    <a:pt x="4115" y="984"/>
                  </a:lnTo>
                  <a:lnTo>
                    <a:pt x="4115" y="1006"/>
                  </a:lnTo>
                  <a:lnTo>
                    <a:pt x="4099" y="1006"/>
                  </a:lnTo>
                  <a:lnTo>
                    <a:pt x="4067" y="1068"/>
                  </a:lnTo>
                  <a:lnTo>
                    <a:pt x="4067" y="1125"/>
                  </a:lnTo>
                  <a:lnTo>
                    <a:pt x="4084" y="1137"/>
                  </a:lnTo>
                  <a:lnTo>
                    <a:pt x="4081" y="1138"/>
                  </a:lnTo>
                  <a:lnTo>
                    <a:pt x="4077" y="1141"/>
                  </a:lnTo>
                  <a:lnTo>
                    <a:pt x="4074" y="1143"/>
                  </a:lnTo>
                  <a:lnTo>
                    <a:pt x="4071" y="1146"/>
                  </a:lnTo>
                  <a:lnTo>
                    <a:pt x="4069" y="1150"/>
                  </a:lnTo>
                  <a:lnTo>
                    <a:pt x="4067" y="1153"/>
                  </a:lnTo>
                  <a:lnTo>
                    <a:pt x="4066" y="1159"/>
                  </a:lnTo>
                  <a:lnTo>
                    <a:pt x="4066" y="1163"/>
                  </a:lnTo>
                  <a:lnTo>
                    <a:pt x="4066" y="1168"/>
                  </a:lnTo>
                  <a:lnTo>
                    <a:pt x="4068" y="1174"/>
                  </a:lnTo>
                  <a:lnTo>
                    <a:pt x="4070" y="1179"/>
                  </a:lnTo>
                  <a:lnTo>
                    <a:pt x="4074" y="1184"/>
                  </a:lnTo>
                  <a:lnTo>
                    <a:pt x="4077" y="1188"/>
                  </a:lnTo>
                  <a:lnTo>
                    <a:pt x="4082" y="1191"/>
                  </a:lnTo>
                  <a:lnTo>
                    <a:pt x="4087" y="1193"/>
                  </a:lnTo>
                  <a:lnTo>
                    <a:pt x="4092" y="1194"/>
                  </a:lnTo>
                  <a:lnTo>
                    <a:pt x="4144" y="1194"/>
                  </a:lnTo>
                  <a:lnTo>
                    <a:pt x="4141" y="1461"/>
                  </a:lnTo>
                  <a:lnTo>
                    <a:pt x="4132" y="1697"/>
                  </a:lnTo>
                  <a:lnTo>
                    <a:pt x="4124" y="1940"/>
                  </a:lnTo>
                  <a:lnTo>
                    <a:pt x="4120" y="2032"/>
                  </a:lnTo>
                  <a:lnTo>
                    <a:pt x="4112" y="2193"/>
                  </a:lnTo>
                  <a:lnTo>
                    <a:pt x="4099" y="2413"/>
                  </a:lnTo>
                  <a:lnTo>
                    <a:pt x="4068" y="2413"/>
                  </a:lnTo>
                  <a:lnTo>
                    <a:pt x="4068" y="2423"/>
                  </a:lnTo>
                  <a:lnTo>
                    <a:pt x="4054" y="2423"/>
                  </a:lnTo>
                  <a:lnTo>
                    <a:pt x="4054" y="2414"/>
                  </a:lnTo>
                  <a:lnTo>
                    <a:pt x="4044" y="2414"/>
                  </a:lnTo>
                  <a:lnTo>
                    <a:pt x="4044" y="2381"/>
                  </a:lnTo>
                  <a:lnTo>
                    <a:pt x="4035" y="2381"/>
                  </a:lnTo>
                  <a:lnTo>
                    <a:pt x="4035" y="2391"/>
                  </a:lnTo>
                  <a:lnTo>
                    <a:pt x="4014" y="2391"/>
                  </a:lnTo>
                  <a:lnTo>
                    <a:pt x="4014" y="2380"/>
                  </a:lnTo>
                  <a:lnTo>
                    <a:pt x="3990" y="2380"/>
                  </a:lnTo>
                  <a:lnTo>
                    <a:pt x="3990" y="2415"/>
                  </a:lnTo>
                  <a:lnTo>
                    <a:pt x="3945" y="2415"/>
                  </a:lnTo>
                  <a:lnTo>
                    <a:pt x="3945" y="2590"/>
                  </a:lnTo>
                  <a:lnTo>
                    <a:pt x="3905" y="2590"/>
                  </a:lnTo>
                  <a:lnTo>
                    <a:pt x="3905" y="2624"/>
                  </a:lnTo>
                  <a:lnTo>
                    <a:pt x="3860" y="2624"/>
                  </a:lnTo>
                  <a:lnTo>
                    <a:pt x="3860" y="2642"/>
                  </a:lnTo>
                  <a:lnTo>
                    <a:pt x="3713" y="2642"/>
                  </a:lnTo>
                  <a:lnTo>
                    <a:pt x="3713" y="2420"/>
                  </a:lnTo>
                  <a:lnTo>
                    <a:pt x="3666" y="2420"/>
                  </a:lnTo>
                  <a:lnTo>
                    <a:pt x="3666" y="2404"/>
                  </a:lnTo>
                  <a:lnTo>
                    <a:pt x="3649" y="2404"/>
                  </a:lnTo>
                  <a:lnTo>
                    <a:pt x="3649" y="2378"/>
                  </a:lnTo>
                  <a:lnTo>
                    <a:pt x="3601" y="2378"/>
                  </a:lnTo>
                  <a:lnTo>
                    <a:pt x="3601" y="2389"/>
                  </a:lnTo>
                  <a:lnTo>
                    <a:pt x="3588" y="2389"/>
                  </a:lnTo>
                  <a:lnTo>
                    <a:pt x="3588" y="2416"/>
                  </a:lnTo>
                  <a:lnTo>
                    <a:pt x="3550" y="2416"/>
                  </a:lnTo>
                  <a:lnTo>
                    <a:pt x="3550" y="2616"/>
                  </a:lnTo>
                  <a:lnTo>
                    <a:pt x="3507" y="2590"/>
                  </a:lnTo>
                  <a:lnTo>
                    <a:pt x="3481" y="2577"/>
                  </a:lnTo>
                  <a:lnTo>
                    <a:pt x="3452" y="2563"/>
                  </a:lnTo>
                  <a:lnTo>
                    <a:pt x="3415" y="2546"/>
                  </a:lnTo>
                  <a:lnTo>
                    <a:pt x="3372" y="2529"/>
                  </a:lnTo>
                  <a:lnTo>
                    <a:pt x="3327" y="2512"/>
                  </a:lnTo>
                  <a:lnTo>
                    <a:pt x="3303" y="2505"/>
                  </a:lnTo>
                  <a:lnTo>
                    <a:pt x="3280" y="2498"/>
                  </a:lnTo>
                  <a:lnTo>
                    <a:pt x="3257" y="2492"/>
                  </a:lnTo>
                  <a:lnTo>
                    <a:pt x="3234" y="2487"/>
                  </a:lnTo>
                  <a:lnTo>
                    <a:pt x="3191" y="2481"/>
                  </a:lnTo>
                  <a:lnTo>
                    <a:pt x="3151" y="2477"/>
                  </a:lnTo>
                  <a:lnTo>
                    <a:pt x="3115" y="2475"/>
                  </a:lnTo>
                  <a:lnTo>
                    <a:pt x="3080" y="2476"/>
                  </a:lnTo>
                  <a:lnTo>
                    <a:pt x="3048" y="2477"/>
                  </a:lnTo>
                  <a:lnTo>
                    <a:pt x="3017" y="2480"/>
                  </a:lnTo>
                  <a:lnTo>
                    <a:pt x="2988" y="2484"/>
                  </a:lnTo>
                  <a:lnTo>
                    <a:pt x="2960" y="2489"/>
                  </a:lnTo>
                  <a:lnTo>
                    <a:pt x="2947" y="2492"/>
                  </a:lnTo>
                  <a:lnTo>
                    <a:pt x="2932" y="2496"/>
                  </a:lnTo>
                  <a:lnTo>
                    <a:pt x="2903" y="2506"/>
                  </a:lnTo>
                  <a:lnTo>
                    <a:pt x="2873" y="2516"/>
                  </a:lnTo>
                  <a:lnTo>
                    <a:pt x="2846" y="2527"/>
                  </a:lnTo>
                  <a:lnTo>
                    <a:pt x="2802" y="2546"/>
                  </a:lnTo>
                  <a:lnTo>
                    <a:pt x="2785" y="2555"/>
                  </a:lnTo>
                  <a:lnTo>
                    <a:pt x="2785" y="2536"/>
                  </a:lnTo>
                  <a:lnTo>
                    <a:pt x="2774" y="2542"/>
                  </a:lnTo>
                  <a:lnTo>
                    <a:pt x="2753" y="2555"/>
                  </a:lnTo>
                  <a:lnTo>
                    <a:pt x="2689" y="2596"/>
                  </a:lnTo>
                  <a:lnTo>
                    <a:pt x="2689" y="2569"/>
                  </a:lnTo>
                  <a:lnTo>
                    <a:pt x="2655" y="2569"/>
                  </a:lnTo>
                  <a:lnTo>
                    <a:pt x="2655" y="2464"/>
                  </a:lnTo>
                  <a:lnTo>
                    <a:pt x="2497" y="2464"/>
                  </a:lnTo>
                  <a:lnTo>
                    <a:pt x="2497" y="2728"/>
                  </a:lnTo>
                  <a:lnTo>
                    <a:pt x="2479" y="2728"/>
                  </a:lnTo>
                  <a:lnTo>
                    <a:pt x="2479" y="2707"/>
                  </a:lnTo>
                  <a:lnTo>
                    <a:pt x="2409" y="2707"/>
                  </a:lnTo>
                  <a:lnTo>
                    <a:pt x="2409" y="2516"/>
                  </a:lnTo>
                  <a:lnTo>
                    <a:pt x="2259" y="2516"/>
                  </a:lnTo>
                  <a:lnTo>
                    <a:pt x="2259" y="2422"/>
                  </a:lnTo>
                  <a:lnTo>
                    <a:pt x="2251" y="2422"/>
                  </a:lnTo>
                  <a:lnTo>
                    <a:pt x="2251" y="2410"/>
                  </a:lnTo>
                  <a:lnTo>
                    <a:pt x="2175" y="2410"/>
                  </a:lnTo>
                  <a:lnTo>
                    <a:pt x="2175" y="2397"/>
                  </a:lnTo>
                  <a:lnTo>
                    <a:pt x="2158" y="2397"/>
                  </a:lnTo>
                  <a:lnTo>
                    <a:pt x="2158" y="2373"/>
                  </a:lnTo>
                  <a:lnTo>
                    <a:pt x="2130" y="2373"/>
                  </a:lnTo>
                  <a:lnTo>
                    <a:pt x="2130" y="2361"/>
                  </a:lnTo>
                  <a:lnTo>
                    <a:pt x="2117" y="2361"/>
                  </a:lnTo>
                  <a:lnTo>
                    <a:pt x="2117" y="2337"/>
                  </a:lnTo>
                  <a:lnTo>
                    <a:pt x="2110" y="2337"/>
                  </a:lnTo>
                  <a:lnTo>
                    <a:pt x="2110" y="2292"/>
                  </a:lnTo>
                  <a:lnTo>
                    <a:pt x="2073" y="2292"/>
                  </a:lnTo>
                  <a:lnTo>
                    <a:pt x="2073" y="2280"/>
                  </a:lnTo>
                  <a:lnTo>
                    <a:pt x="2061" y="2280"/>
                  </a:lnTo>
                  <a:lnTo>
                    <a:pt x="2061" y="2272"/>
                  </a:lnTo>
                  <a:lnTo>
                    <a:pt x="1965" y="2272"/>
                  </a:lnTo>
                  <a:lnTo>
                    <a:pt x="1965" y="2290"/>
                  </a:lnTo>
                  <a:lnTo>
                    <a:pt x="1953" y="2290"/>
                  </a:lnTo>
                  <a:lnTo>
                    <a:pt x="1953" y="2316"/>
                  </a:lnTo>
                  <a:lnTo>
                    <a:pt x="1948" y="2316"/>
                  </a:lnTo>
                  <a:lnTo>
                    <a:pt x="1948" y="2464"/>
                  </a:lnTo>
                  <a:lnTo>
                    <a:pt x="1912" y="2464"/>
                  </a:lnTo>
                  <a:lnTo>
                    <a:pt x="1912" y="2435"/>
                  </a:lnTo>
                  <a:lnTo>
                    <a:pt x="1737" y="2435"/>
                  </a:lnTo>
                  <a:lnTo>
                    <a:pt x="1737" y="2293"/>
                  </a:lnTo>
                  <a:lnTo>
                    <a:pt x="1691" y="2288"/>
                  </a:lnTo>
                  <a:lnTo>
                    <a:pt x="1691" y="2271"/>
                  </a:lnTo>
                  <a:lnTo>
                    <a:pt x="1668" y="2271"/>
                  </a:lnTo>
                  <a:lnTo>
                    <a:pt x="1668" y="2255"/>
                  </a:lnTo>
                  <a:lnTo>
                    <a:pt x="1636" y="2255"/>
                  </a:lnTo>
                  <a:lnTo>
                    <a:pt x="1636" y="2246"/>
                  </a:lnTo>
                  <a:lnTo>
                    <a:pt x="1591" y="2246"/>
                  </a:lnTo>
                  <a:lnTo>
                    <a:pt x="1591" y="2236"/>
                  </a:lnTo>
                  <a:lnTo>
                    <a:pt x="1574" y="2236"/>
                  </a:lnTo>
                  <a:lnTo>
                    <a:pt x="1574" y="2289"/>
                  </a:lnTo>
                  <a:lnTo>
                    <a:pt x="1545" y="2289"/>
                  </a:lnTo>
                  <a:lnTo>
                    <a:pt x="1545" y="2587"/>
                  </a:lnTo>
                  <a:lnTo>
                    <a:pt x="1522" y="2587"/>
                  </a:lnTo>
                  <a:lnTo>
                    <a:pt x="1522" y="2599"/>
                  </a:lnTo>
                  <a:lnTo>
                    <a:pt x="1461" y="2599"/>
                  </a:lnTo>
                  <a:lnTo>
                    <a:pt x="1461" y="2752"/>
                  </a:lnTo>
                  <a:lnTo>
                    <a:pt x="1441" y="2752"/>
                  </a:lnTo>
                  <a:lnTo>
                    <a:pt x="1441" y="2790"/>
                  </a:lnTo>
                  <a:lnTo>
                    <a:pt x="1425" y="2790"/>
                  </a:lnTo>
                  <a:lnTo>
                    <a:pt x="1425" y="2778"/>
                  </a:lnTo>
                  <a:lnTo>
                    <a:pt x="1421" y="2778"/>
                  </a:lnTo>
                  <a:lnTo>
                    <a:pt x="1421" y="2761"/>
                  </a:lnTo>
                  <a:lnTo>
                    <a:pt x="1395" y="2761"/>
                  </a:lnTo>
                  <a:lnTo>
                    <a:pt x="1400" y="2158"/>
                  </a:lnTo>
                  <a:lnTo>
                    <a:pt x="1389" y="2158"/>
                  </a:lnTo>
                  <a:lnTo>
                    <a:pt x="1389" y="2096"/>
                  </a:lnTo>
                  <a:lnTo>
                    <a:pt x="1324" y="2096"/>
                  </a:lnTo>
                  <a:lnTo>
                    <a:pt x="1324" y="2068"/>
                  </a:lnTo>
                  <a:lnTo>
                    <a:pt x="1256" y="2060"/>
                  </a:lnTo>
                  <a:lnTo>
                    <a:pt x="1256" y="2092"/>
                  </a:lnTo>
                  <a:lnTo>
                    <a:pt x="1217" y="2092"/>
                  </a:lnTo>
                  <a:lnTo>
                    <a:pt x="1217" y="2113"/>
                  </a:lnTo>
                  <a:lnTo>
                    <a:pt x="1181" y="2113"/>
                  </a:lnTo>
                  <a:lnTo>
                    <a:pt x="1181" y="2776"/>
                  </a:lnTo>
                  <a:lnTo>
                    <a:pt x="1151" y="2776"/>
                  </a:lnTo>
                  <a:lnTo>
                    <a:pt x="1151" y="2667"/>
                  </a:lnTo>
                  <a:lnTo>
                    <a:pt x="1127" y="2667"/>
                  </a:lnTo>
                  <a:lnTo>
                    <a:pt x="1127" y="2629"/>
                  </a:lnTo>
                  <a:lnTo>
                    <a:pt x="1105" y="2629"/>
                  </a:lnTo>
                  <a:lnTo>
                    <a:pt x="1105" y="2621"/>
                  </a:lnTo>
                  <a:lnTo>
                    <a:pt x="1092" y="2621"/>
                  </a:lnTo>
                  <a:lnTo>
                    <a:pt x="1092" y="2635"/>
                  </a:lnTo>
                  <a:lnTo>
                    <a:pt x="1079" y="2635"/>
                  </a:lnTo>
                  <a:lnTo>
                    <a:pt x="1079" y="2603"/>
                  </a:lnTo>
                  <a:lnTo>
                    <a:pt x="1069" y="2603"/>
                  </a:lnTo>
                  <a:lnTo>
                    <a:pt x="1069" y="2612"/>
                  </a:lnTo>
                  <a:lnTo>
                    <a:pt x="1027" y="2612"/>
                  </a:lnTo>
                  <a:lnTo>
                    <a:pt x="1027" y="2626"/>
                  </a:lnTo>
                  <a:lnTo>
                    <a:pt x="1019" y="2626"/>
                  </a:lnTo>
                  <a:lnTo>
                    <a:pt x="1019" y="2634"/>
                  </a:lnTo>
                  <a:lnTo>
                    <a:pt x="951" y="2634"/>
                  </a:lnTo>
                  <a:lnTo>
                    <a:pt x="951" y="2648"/>
                  </a:lnTo>
                  <a:lnTo>
                    <a:pt x="937" y="2648"/>
                  </a:lnTo>
                  <a:lnTo>
                    <a:pt x="937" y="2668"/>
                  </a:lnTo>
                  <a:lnTo>
                    <a:pt x="925" y="2668"/>
                  </a:lnTo>
                  <a:lnTo>
                    <a:pt x="925" y="2187"/>
                  </a:lnTo>
                  <a:lnTo>
                    <a:pt x="920" y="2187"/>
                  </a:lnTo>
                  <a:lnTo>
                    <a:pt x="920" y="2162"/>
                  </a:lnTo>
                  <a:lnTo>
                    <a:pt x="910" y="2162"/>
                  </a:lnTo>
                  <a:lnTo>
                    <a:pt x="910" y="2120"/>
                  </a:lnTo>
                  <a:lnTo>
                    <a:pt x="877" y="2120"/>
                  </a:lnTo>
                  <a:lnTo>
                    <a:pt x="877" y="2087"/>
                  </a:lnTo>
                  <a:lnTo>
                    <a:pt x="828" y="2087"/>
                  </a:lnTo>
                  <a:lnTo>
                    <a:pt x="828" y="2119"/>
                  </a:lnTo>
                  <a:lnTo>
                    <a:pt x="773" y="2119"/>
                  </a:lnTo>
                  <a:lnTo>
                    <a:pt x="773" y="2159"/>
                  </a:lnTo>
                  <a:lnTo>
                    <a:pt x="728" y="2159"/>
                  </a:lnTo>
                  <a:lnTo>
                    <a:pt x="728" y="2178"/>
                  </a:lnTo>
                  <a:lnTo>
                    <a:pt x="709" y="2178"/>
                  </a:lnTo>
                  <a:lnTo>
                    <a:pt x="709" y="2223"/>
                  </a:lnTo>
                  <a:lnTo>
                    <a:pt x="694" y="2223"/>
                  </a:lnTo>
                  <a:lnTo>
                    <a:pt x="694" y="2248"/>
                  </a:lnTo>
                  <a:lnTo>
                    <a:pt x="634" y="2248"/>
                  </a:lnTo>
                  <a:lnTo>
                    <a:pt x="634" y="2286"/>
                  </a:lnTo>
                  <a:lnTo>
                    <a:pt x="616" y="2286"/>
                  </a:lnTo>
                  <a:lnTo>
                    <a:pt x="616" y="2313"/>
                  </a:lnTo>
                  <a:lnTo>
                    <a:pt x="585" y="2313"/>
                  </a:lnTo>
                  <a:lnTo>
                    <a:pt x="585" y="2758"/>
                  </a:lnTo>
                  <a:lnTo>
                    <a:pt x="557" y="2758"/>
                  </a:lnTo>
                  <a:lnTo>
                    <a:pt x="557" y="2796"/>
                  </a:lnTo>
                  <a:lnTo>
                    <a:pt x="529" y="2796"/>
                  </a:lnTo>
                  <a:lnTo>
                    <a:pt x="529" y="2766"/>
                  </a:lnTo>
                  <a:lnTo>
                    <a:pt x="351" y="2766"/>
                  </a:lnTo>
                  <a:lnTo>
                    <a:pt x="351" y="2794"/>
                  </a:lnTo>
                  <a:lnTo>
                    <a:pt x="334" y="2794"/>
                  </a:lnTo>
                  <a:lnTo>
                    <a:pt x="334" y="2746"/>
                  </a:lnTo>
                  <a:lnTo>
                    <a:pt x="317" y="2746"/>
                  </a:lnTo>
                  <a:lnTo>
                    <a:pt x="317" y="2709"/>
                  </a:lnTo>
                  <a:lnTo>
                    <a:pt x="174" y="2709"/>
                  </a:lnTo>
                  <a:lnTo>
                    <a:pt x="174" y="2727"/>
                  </a:lnTo>
                  <a:lnTo>
                    <a:pt x="79" y="2727"/>
                  </a:lnTo>
                  <a:lnTo>
                    <a:pt x="79" y="2783"/>
                  </a:lnTo>
                  <a:lnTo>
                    <a:pt x="4" y="2790"/>
                  </a:lnTo>
                  <a:lnTo>
                    <a:pt x="0" y="2999"/>
                  </a:lnTo>
                  <a:lnTo>
                    <a:pt x="11717" y="2999"/>
                  </a:lnTo>
                  <a:lnTo>
                    <a:pt x="11717" y="2728"/>
                  </a:lnTo>
                  <a:lnTo>
                    <a:pt x="11595" y="2728"/>
                  </a:lnTo>
                  <a:close/>
                </a:path>
              </a:pathLst>
            </a:custGeom>
            <a:grpFill/>
            <a:ln>
              <a:noFill/>
            </a:ln>
            <a:extLst>
              <a:ext uri="{91240B29-F687-4F45-9708-019B960494DF}">
                <a14:hiddenLine w="9525">
                  <a:solidFill>
                    <a:srgbClr val="000000"/>
                  </a:solidFill>
                  <a:round/>
                  <a:headEnd/>
                  <a:tailEnd/>
                </a14:hiddenLine>
              </a:ext>
            </a:extLst>
          </p:spPr>
          <p:txBody>
            <a:bodyPr anchor="ctr">
              <a:scene3d>
                <a:camera prst="orthographicFront"/>
                <a:lightRig dir="t" rig="threePt"/>
              </a:scene3d>
              <a:sp3d>
                <a:contourClr>
                  <a:srgbClr val="FFFFFF"/>
                </a:contourClr>
              </a:sp3d>
            </a:bodyPr>
            <a:lstStyle/>
            <a:p>
              <a:pPr algn="ctr">
                <a:defRPr/>
              </a:pPr>
              <a:endParaRPr altLang="en-US" lang="zh-CN">
                <a:solidFill>
                  <a:srgbClr val="FFFFFF"/>
                </a:solidFill>
              </a:endParaRPr>
            </a:p>
          </p:txBody>
        </p:sp>
      </p:grpSp>
      <p:pic>
        <p:nvPicPr>
          <p:cNvPr id="11" name="图片占位符 10"/>
          <p:cNvPicPr>
            <a:picLocks noChangeAspect="1" noGrp="1"/>
          </p:cNvPicPr>
          <p:nvPr>
            <p:ph idx="10" sz="quarter" type="pic"/>
          </p:nvPr>
        </p:nvPicPr>
        <p:blipFill>
          <a:blip r:embed="rId2">
            <a:extLst>
              <a:ext uri="{28A0092B-C50C-407E-A947-70E740481C1C}">
                <a14:useLocalDpi val="0"/>
              </a:ext>
            </a:extLst>
          </a:blip>
          <a:srcRect l="16694" r="16694"/>
          <a:stretch>
            <a:fillRect/>
          </a:stretch>
        </p:blipFill>
        <p:spPr>
          <a:ln w="25400">
            <a:solidFill>
              <a:schemeClr val="accent1"/>
            </a:solidFill>
          </a:ln>
        </p:spPr>
      </p:pic>
      <p:sp>
        <p:nvSpPr>
          <p:cNvPr descr="e7d195523061f1c003d7160bb3852330e69e1b47c664ea0314E9593E18313AD830F940F1AC53C40C0B8B3D93D4DFF44B590F8D4A945ADE53F5D61968231FCAE157B0D7022AA0681C03E9FB4B1E3862D0C13C109685D0C1F9D9ACA5E10B258C1727924FC3FC0E61468152E413AFD3EDAA03A1BA0B768D2D39A9D26D6009DD7E2AED15C90B1EA11F84" id="12" name="矩形 11"/>
          <p:cNvSpPr/>
          <p:nvPr/>
        </p:nvSpPr>
        <p:spPr>
          <a:xfrm>
            <a:off x="3332964" y="1893209"/>
            <a:ext cx="3081577" cy="518160"/>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zh-CN" lang="en-US" sz="1400">
                <a:solidFill>
                  <a:schemeClr val="tx1">
                    <a:lumMod val="75000"/>
                    <a:lumOff val="25000"/>
                  </a:schemeClr>
                </a:solidFill>
                <a:ea typeface="+mj-ea"/>
                <a:cs charset="0" panose="020b0402040204020203" pitchFamily="34" typeface="Segoe UI Semilight"/>
              </a:rPr>
              <a:t>DIAM NONUMMY NIBH EUISMOD TINCIDUNT LAOREET DOLORE MAGNA</a:t>
            </a:r>
          </a:p>
        </p:txBody>
      </p:sp>
      <p:sp>
        <p:nvSpPr>
          <p:cNvPr descr="e7d195523061f1c003d7160bb3852330e69e1b47c664ea0314E9593E18313AD830F940F1AC53C40C0B8B3D93D4DFF44B590F8D4A945ADE53F5D61968231FCAE157B0D7022AA0681C03E9FB4B1E3862D0C13C109685D0C1F9D9ACA5E10B258C1727924FC3FC0E61468152E413AFD3EDAA03A1BA0B768D2D39A9D26D6009DD7E2AED15C90B1EA11F84" id="13" name="矩形 12"/>
          <p:cNvSpPr/>
          <p:nvPr/>
        </p:nvSpPr>
        <p:spPr>
          <a:xfrm>
            <a:off x="3332964" y="2464169"/>
            <a:ext cx="4775466" cy="518160"/>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zh-CN" lang="en-US" sz="1400">
                <a:solidFill>
                  <a:schemeClr val="bg1">
                    <a:lumMod val="50000"/>
                  </a:schemeClr>
                </a:solidFill>
                <a:ea typeface="+mj-ea"/>
                <a:cs charset="0" panose="020b0402040204020203" pitchFamily="34" typeface="Segoe UI Semilight"/>
              </a:rPr>
              <a:t>Amet adipiscing elit, sed diam nommy nibh euismod tincidunt ut laoreet dolore magna aliquam erat volutpat wisi enim</a:t>
            </a:r>
          </a:p>
        </p:txBody>
      </p:sp>
      <p:sp>
        <p:nvSpPr>
          <p:cNvPr id="14" name="文本框 13"/>
          <p:cNvSpPr txBox="1"/>
          <p:nvPr/>
        </p:nvSpPr>
        <p:spPr>
          <a:xfrm>
            <a:off x="4460538" y="4683086"/>
            <a:ext cx="3243232" cy="457200"/>
          </a:xfrm>
          <a:prstGeom prst="rect">
            <a:avLst/>
          </a:prstGeom>
          <a:noFill/>
        </p:spPr>
        <p:txBody>
          <a:bodyPr rtlCol="0"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zh-CN" b="1" lang="en-US" sz="2400">
                <a:solidFill>
                  <a:schemeClr val="accent1"/>
                </a:solidFill>
                <a:ea typeface="+mj-ea"/>
              </a:rPr>
              <a:t>BUSINESS POWERPOINT</a:t>
            </a:r>
          </a:p>
        </p:txBody>
      </p:sp>
      <p:sp>
        <p:nvSpPr>
          <p:cNvPr id="15" name="矩形 14"/>
          <p:cNvSpPr/>
          <p:nvPr/>
        </p:nvSpPr>
        <p:spPr>
          <a:xfrm>
            <a:off x="4873753" y="5013946"/>
            <a:ext cx="2448440" cy="259080"/>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zh-CN" lang="en-US" sz="1100">
                <a:solidFill>
                  <a:schemeClr val="bg1">
                    <a:lumMod val="75000"/>
                  </a:schemeClr>
                </a:solidFill>
                <a:ea typeface="+mj-ea"/>
                <a:cs charset="0" panose="020b0402040204020203" pitchFamily="34" typeface="Segoe UI Semilight"/>
              </a:rPr>
              <a:t>NIBH EUISMOD TINCIDUNT LAOREET</a:t>
            </a:r>
          </a:p>
        </p:txBody>
      </p:sp>
      <p:sp>
        <p:nvSpPr>
          <p:cNvPr descr="e7d195523061f1c003d7160bb3852330e69e1b47c664ea0314E9593E18313AD830F940F1AC53C40C0B8B3D93D4DFF44B590F8D4A945ADE53F5D61968231FCAE157B0D7022AA0681C03E9FB4B1E3862D0C13C109685D0C1F9D9ACA5E10B258C1727924FC3FC0E61468152E413AFD3EDAA03A1BA0B768D2D39A9D26D6009DD7E2AED15C90B1EA11F84" id="16" name="矩形 15"/>
          <p:cNvSpPr/>
          <p:nvPr/>
        </p:nvSpPr>
        <p:spPr>
          <a:xfrm>
            <a:off x="1814018" y="5437574"/>
            <a:ext cx="8563964" cy="731520"/>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r>
              <a:rPr altLang="zh-CN" lang="en-US" sz="1400">
                <a:solidFill>
                  <a:schemeClr val="bg1">
                    <a:lumMod val="85000"/>
                  </a:schemeClr>
                </a:solidFill>
                <a:ea typeface="+mj-ea"/>
                <a:cs charset="0" panose="020b0402040204020203" pitchFamily="34" typeface="Segoe UI Semilight"/>
              </a:rPr>
              <a:t>Amet adipiscing elit, sed diam nonummy nibh euismod tincidunt ut laoreet dolore magna aliquam erat volutpat wisi enim ad minim veniam, quis nostrud exercia liquam elit, tincidunt ut laoreet dolore magna aliquam erat volutpat wisi enim ad minim veniam</a:t>
            </a:r>
          </a:p>
        </p:txBody>
      </p:sp>
    </p:spTree>
    <p:extLst>
      <p:ext uri="{BB962C8B-B14F-4D97-AF65-F5344CB8AC3E}">
        <p14:creationId val="3781800223"/>
      </p:ext>
    </p:extLst>
  </p:cSld>
  <p:clrMapOvr>
    <a:masterClrMapping/>
  </p:clrMapOvr>
  <mc:AlternateContent>
    <mc:Choice Requires="p14">
      <p:transition p14:dur="700" spd="med">
        <p:fade/>
      </p:transition>
    </mc:Choice>
    <mc:Fallback>
      <p:transition spd="med">
        <p:fade/>
      </p:transition>
    </mc:Fallback>
  </mc:AlternateConten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自定义 191">
      <a:dk1>
        <a:sysClr val="windowText" lastClr="000000"/>
      </a:dk1>
      <a:lt1>
        <a:sysClr val="window" lastClr="FFFFFF"/>
      </a:lt1>
      <a:dk2>
        <a:srgbClr val="44546A"/>
      </a:dk2>
      <a:lt2>
        <a:srgbClr val="E7E6E6"/>
      </a:lt2>
      <a:accent1>
        <a:srgbClr val="FDD938"/>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2">
      <a:majorFont>
        <a:latin typeface="Calibri Light"/>
        <a:ea typeface="微软雅黑"/>
        <a:cs typeface="Arial"/>
      </a:majorFont>
      <a:minorFont>
        <a:latin typeface="Calibri"/>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F566535D-5449-47F1-B525-F98EFF1D4634}" name="主题1" vid="{72694C86-DA6C-4B89-871E-78F86E69E428}"/>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Template>主题1</Template>
  <Company/>
  <PresentationFormat>宽屏</PresentationFormat>
  <Paragraphs>208</Paragraphs>
  <Slides>20</Slides>
  <Notes>0</Notes>
  <TotalTime>505</TotalTime>
  <HiddenSlides>0</HiddenSlides>
  <MMClips>0</MMClips>
  <ScaleCrop>0</ScaleCrop>
  <HeadingPairs>
    <vt:vector baseType="variant" size="6">
      <vt:variant>
        <vt:lpstr>Fonts used</vt:lpstr>
      </vt:variant>
      <vt:variant>
        <vt:i4>8</vt:i4>
      </vt:variant>
      <vt:variant>
        <vt:lpstr>Theme</vt:lpstr>
      </vt:variant>
      <vt:variant>
        <vt:i4>1</vt:i4>
      </vt:variant>
      <vt:variant>
        <vt:lpstr>Slide Titles</vt:lpstr>
      </vt:variant>
      <vt:variant>
        <vt:i4>20</vt:i4>
      </vt:variant>
    </vt:vector>
  </HeadingPairs>
  <TitlesOfParts>
    <vt:vector baseType="lpstr" size="29">
      <vt:lpstr>Arial</vt:lpstr>
      <vt:lpstr>Calibri Light</vt:lpstr>
      <vt:lpstr>微软雅黑</vt:lpstr>
      <vt:lpstr>Calibri</vt:lpstr>
      <vt:lpstr>等线 Light</vt:lpstr>
      <vt:lpstr>等线</vt:lpstr>
      <vt:lpstr>Segoe UI Semilight</vt:lpstr>
      <vt:lpstr>宋体</vt:lpstr>
      <vt:lpstr>主题1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2016-11-09T01:34:12Z</dcterms:created>
  <cp:lastModifiedBy>Administrator</cp:lastModifiedBy>
  <dcterms:modified xsi:type="dcterms:W3CDTF">2021-08-20T11:01:51Z</dcterms:modified>
  <cp:revision>127</cp:revision>
  <dc:title>PowerPoint 演示文稿</dc:title>
</cp:coreProperties>
</file>