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60" r:id="rId4"/>
    <p:sldId id="261" r:id="rId5"/>
    <p:sldId id="257" r:id="rId6"/>
    <p:sldId id="259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4" autoAdjust="0"/>
    <p:restoredTop sz="80220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332" y="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presProps.xml" Type="http://schemas.openxmlformats.org/officeDocument/2006/relationships/presProps"/><Relationship Id="rId11" Target="viewProps.xml" Type="http://schemas.openxmlformats.org/officeDocument/2006/relationships/viewProps"/><Relationship Id="rId12" Target="theme/theme1.xml" Type="http://schemas.openxmlformats.org/officeDocument/2006/relationships/theme"/><Relationship Id="rId13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tags/tag1.xml" Type="http://schemas.openxmlformats.org/officeDocument/2006/relationships/tags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/>
                <a:cs typeface="Arial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/>
                <a:cs typeface="Arial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 smtClean="0"/>
              <a:t>Textmasterformate durch Klicken bearbeiten</a:t>
            </a:r>
          </a:p>
          <a:p>
            <a:pPr lvl="1"/>
            <a:r>
              <a:rPr lang="de-DE" noProof="1" smtClean="0"/>
              <a:t>Zweite Ebene</a:t>
            </a:r>
          </a:p>
          <a:p>
            <a:pPr lvl="2"/>
            <a:r>
              <a:rPr lang="de-DE" noProof="1" smtClean="0"/>
              <a:t>Dritte Ebene</a:t>
            </a:r>
          </a:p>
          <a:p>
            <a:pPr lvl="3"/>
            <a:r>
              <a:rPr lang="de-DE" noProof="1" smtClean="0"/>
              <a:t>Vierte Ebene</a:t>
            </a:r>
          </a:p>
          <a:p>
            <a:pPr lvl="4"/>
            <a:r>
              <a:rPr lang="de-DE" noProof="1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/>
                <a:cs typeface="Arial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8286858E-39A0-42D5-808A-6A07A61835ED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4422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640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674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34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955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843035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18726663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171529186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58738"/>
            <a:ext cx="2130425" cy="5743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58738"/>
            <a:ext cx="6242050" cy="5743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337093440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8" y="58738"/>
            <a:ext cx="8520112" cy="1000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95275" y="1489075"/>
            <a:ext cx="8524875" cy="431323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83544006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B4D422-D5CB-48C5-96CD-63658B400111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69AC03-8435-40E6-9D34-B807F8A27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20574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171C14-6460-4956-B7E5-40AFEE3401CA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C57B1E-3AE8-4D78-82B8-EBF54258F3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92117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92C2E3-5C5A-4AF2-AC07-05A51488D043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D11158-FDEA-462E-9F47-64138F1EBA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0614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AB61C7-8EE9-4331-A5DA-458C01DDB1B8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6FDE9D-F3F8-4245-B8E8-EE8D6CE751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43790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3E693C-E8D5-4B74-A63B-6565E8B13166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09A41-CCE3-4BB2-B5EF-712AECC174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800965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EB9B0-A38B-43BF-947D-7FA4F9D67D8F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B210AE-9167-406B-9BEA-70F669E083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4488502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847F4A-8F63-41F5-8A35-6966F0CCAE7B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922FD2-A4AD-4D62-BBC0-3AB857E26D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073664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198725141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50F0F5-BF3A-4ED3-A61D-7A80A70E285E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11B0EE-3EF0-441F-A5AA-7FA72BA51E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336150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20A2D3-FA68-403E-A755-EAA0F741700C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C16A3-BD24-4420-AEEE-EFFBB01460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34421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655A69-5390-4C83-9FFA-8F320C891DD2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08DBD7-A4EC-4B2A-A5C4-38D4A64E24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975204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722EA5-2340-49F5-9C30-6C54C4B45BB3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E838DA-CEBE-4B41-B3E8-20C38BC875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819280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44695853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382392480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338370904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178219076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335117791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311657431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val="193882299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1" smtClean="0"/>
              <a:t>Textmasterformate durch Klicken bearbeiten</a:t>
            </a:r>
          </a:p>
          <a:p>
            <a:pPr lvl="1"/>
            <a:r>
              <a:rPr lang="en-US" altLang="zh-CN" noProof="1" smtClean="0"/>
              <a:t>Zweite Ebene</a:t>
            </a:r>
          </a:p>
          <a:p>
            <a:pPr lvl="2"/>
            <a:r>
              <a:rPr lang="en-US" altLang="zh-CN" noProof="1" smtClean="0"/>
              <a:t>Dritte Ebene</a:t>
            </a:r>
          </a:p>
          <a:p>
            <a:pPr lvl="3"/>
            <a:r>
              <a:rPr lang="en-US" altLang="zh-CN" noProof="1" smtClean="0"/>
              <a:t>Vierte Ebene</a:t>
            </a:r>
          </a:p>
          <a:p>
            <a:pPr lvl="4"/>
            <a:r>
              <a:rPr lang="en-US" altLang="zh-CN" noProof="1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noProof="1">
                <a:latin typeface="Arial"/>
                <a:cs typeface="Arial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cs typeface="Arial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D50FA98-5FD1-40EF-8818-0BF1DC1CBAC7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25E388A-674D-49C0-B812-5C9B0D086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Group 169"/>
          <p:cNvGrpSpPr/>
          <p:nvPr/>
        </p:nvGrpSpPr>
        <p:grpSpPr>
          <a:xfrm flipH="1">
            <a:off x="1181100" y="1638300"/>
            <a:ext cx="207963" cy="1543050"/>
            <a:chOff x="4793" y="652"/>
            <a:chExt cx="330" cy="2454"/>
          </a:xfrm>
        </p:grpSpPr>
        <p:sp>
          <p:nvSpPr>
            <p:cNvPr id="15409" name="Freeform 170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410" name="Freeform 171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411" name="Freeform 172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63" name="Group 173"/>
          <p:cNvGrpSpPr/>
          <p:nvPr/>
        </p:nvGrpSpPr>
        <p:grpSpPr>
          <a:xfrm>
            <a:off x="3814763" y="1630363"/>
            <a:ext cx="209550" cy="1543050"/>
            <a:chOff x="4793" y="652"/>
            <a:chExt cx="330" cy="2454"/>
          </a:xfrm>
        </p:grpSpPr>
        <p:sp>
          <p:nvSpPr>
            <p:cNvPr id="198830" name="Freeform 174"/>
            <p:cNvSpPr/>
            <p:nvPr/>
          </p:nvSpPr>
          <p:spPr bwMode="auto">
            <a:xfrm>
              <a:off x="4828" y="665"/>
              <a:ext cx="177" cy="2441"/>
            </a:xfrm>
            <a:custGeom>
              <a:cxnLst>
                <a:cxn ang="0">
                  <a:pos x="38" y="999"/>
                </a:cxn>
                <a:cxn ang="0">
                  <a:pos x="0" y="1023"/>
                </a:cxn>
                <a:cxn ang="0">
                  <a:pos x="13" y="706"/>
                </a:cxn>
                <a:cxn ang="0">
                  <a:pos x="32" y="358"/>
                </a:cxn>
                <a:cxn ang="0">
                  <a:pos x="47" y="8"/>
                </a:cxn>
                <a:cxn ang="0">
                  <a:pos x="69" y="0"/>
                </a:cxn>
                <a:cxn ang="0">
                  <a:pos x="38" y="999"/>
                </a:cxn>
              </a:cxnLst>
              <a:rect b="b" l="0" r="r" t="0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98831" name="Freeform 175"/>
            <p:cNvSpPr/>
            <p:nvPr/>
          </p:nvSpPr>
          <p:spPr bwMode="auto">
            <a:xfrm>
              <a:off x="4818" y="652"/>
              <a:ext cx="305" cy="2449"/>
            </a:xfrm>
            <a:custGeom>
              <a:cxnLst>
                <a:cxn ang="0">
                  <a:pos x="113" y="10"/>
                </a:cxn>
                <a:cxn ang="0">
                  <a:pos x="65" y="8"/>
                </a:cxn>
                <a:cxn ang="0">
                  <a:pos x="55" y="35"/>
                </a:cxn>
                <a:cxn ang="0">
                  <a:pos x="47" y="496"/>
                </a:cxn>
                <a:cxn ang="0">
                  <a:pos x="36" y="720"/>
                </a:cxn>
                <a:cxn ang="0">
                  <a:pos x="27" y="780"/>
                </a:cxn>
                <a:cxn ang="0">
                  <a:pos x="33" y="838"/>
                </a:cxn>
                <a:cxn ang="0">
                  <a:pos x="27" y="977"/>
                </a:cxn>
                <a:cxn ang="0">
                  <a:pos x="5" y="1033"/>
                </a:cxn>
                <a:cxn ang="0">
                  <a:pos x="65" y="1037"/>
                </a:cxn>
                <a:cxn ang="0">
                  <a:pos x="113" y="10"/>
                </a:cxn>
              </a:cxnLst>
              <a:rect b="b" l="0" r="r" t="0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5408" name="Freeform 176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64" name="Group 188"/>
          <p:cNvGrpSpPr/>
          <p:nvPr/>
        </p:nvGrpSpPr>
        <p:grpSpPr>
          <a:xfrm flipH="1">
            <a:off x="5148263" y="1644650"/>
            <a:ext cx="207962" cy="1543050"/>
            <a:chOff x="4793" y="652"/>
            <a:chExt cx="330" cy="2454"/>
          </a:xfrm>
        </p:grpSpPr>
        <p:sp>
          <p:nvSpPr>
            <p:cNvPr id="15403" name="Freeform 189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404" name="Freeform 190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405" name="Freeform 191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65" name="Group 192"/>
          <p:cNvGrpSpPr/>
          <p:nvPr/>
        </p:nvGrpSpPr>
        <p:grpSpPr>
          <a:xfrm>
            <a:off x="7781925" y="1636713"/>
            <a:ext cx="209550" cy="1543050"/>
            <a:chOff x="4793" y="652"/>
            <a:chExt cx="330" cy="2454"/>
          </a:xfrm>
        </p:grpSpPr>
        <p:sp>
          <p:nvSpPr>
            <p:cNvPr id="198849" name="Freeform 193"/>
            <p:cNvSpPr/>
            <p:nvPr/>
          </p:nvSpPr>
          <p:spPr bwMode="auto">
            <a:xfrm>
              <a:off x="4828" y="665"/>
              <a:ext cx="178" cy="2441"/>
            </a:xfrm>
            <a:custGeom>
              <a:cxnLst>
                <a:cxn ang="0">
                  <a:pos x="38" y="999"/>
                </a:cxn>
                <a:cxn ang="0">
                  <a:pos x="0" y="1023"/>
                </a:cxn>
                <a:cxn ang="0">
                  <a:pos x="13" y="706"/>
                </a:cxn>
                <a:cxn ang="0">
                  <a:pos x="32" y="358"/>
                </a:cxn>
                <a:cxn ang="0">
                  <a:pos x="47" y="8"/>
                </a:cxn>
                <a:cxn ang="0">
                  <a:pos x="69" y="0"/>
                </a:cxn>
                <a:cxn ang="0">
                  <a:pos x="38" y="999"/>
                </a:cxn>
              </a:cxnLst>
              <a:rect b="b" l="0" r="r" t="0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98850" name="Freeform 194"/>
            <p:cNvSpPr/>
            <p:nvPr/>
          </p:nvSpPr>
          <p:spPr bwMode="auto">
            <a:xfrm>
              <a:off x="4818" y="652"/>
              <a:ext cx="305" cy="2449"/>
            </a:xfrm>
            <a:custGeom>
              <a:cxnLst>
                <a:cxn ang="0">
                  <a:pos x="113" y="10"/>
                </a:cxn>
                <a:cxn ang="0">
                  <a:pos x="65" y="8"/>
                </a:cxn>
                <a:cxn ang="0">
                  <a:pos x="55" y="35"/>
                </a:cxn>
                <a:cxn ang="0">
                  <a:pos x="47" y="496"/>
                </a:cxn>
                <a:cxn ang="0">
                  <a:pos x="36" y="720"/>
                </a:cxn>
                <a:cxn ang="0">
                  <a:pos x="27" y="780"/>
                </a:cxn>
                <a:cxn ang="0">
                  <a:pos x="33" y="838"/>
                </a:cxn>
                <a:cxn ang="0">
                  <a:pos x="27" y="977"/>
                </a:cxn>
                <a:cxn ang="0">
                  <a:pos x="5" y="1033"/>
                </a:cxn>
                <a:cxn ang="0">
                  <a:pos x="65" y="1037"/>
                </a:cxn>
                <a:cxn ang="0">
                  <a:pos x="113" y="10"/>
                </a:cxn>
              </a:cxnLst>
              <a:rect b="b" l="0" r="r" t="0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5402" name="Freeform 195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366" name="Line 16"/>
          <p:cNvSpPr>
            <a:spLocks noChangeShapeType="1"/>
          </p:cNvSpPr>
          <p:nvPr/>
        </p:nvSpPr>
        <p:spPr bwMode="auto">
          <a:xfrm>
            <a:off x="0" y="2770188"/>
            <a:ext cx="91440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5367" name="Group 210"/>
          <p:cNvGrpSpPr/>
          <p:nvPr/>
        </p:nvGrpSpPr>
        <p:grpSpPr>
          <a:xfrm>
            <a:off x="971550" y="2603500"/>
            <a:ext cx="3314700" cy="2978150"/>
            <a:chOff x="612" y="1640"/>
            <a:chExt cx="2088" cy="1876"/>
          </a:xfrm>
        </p:grpSpPr>
        <p:sp>
          <p:nvSpPr>
            <p:cNvPr id="15395" name="Rectangle 10"/>
            <p:cNvSpPr>
              <a:spLocks noChangeArrowheads="1"/>
            </p:cNvSpPr>
            <p:nvPr/>
          </p:nvSpPr>
          <p:spPr bwMode="gray">
            <a:xfrm rot="-128215">
              <a:off x="612" y="1640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>
                <a:ea charset="-122" panose="02010600030101010101" pitchFamily="2" typeface="宋体"/>
              </a:endParaRPr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 rot="-128215">
              <a:off x="679" y="1698"/>
              <a:ext cx="1944" cy="1444"/>
            </a:xfrm>
            <a:prstGeom prst="rect">
              <a:avLst/>
            </a:prstGeom>
            <a:blipFill dpi="0" rotWithShape="1">
              <a:blip r:embed="rId3"/>
              <a:stretch>
                <a:fillRect r="-30884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5399" name="Rectangle 9"/>
            <p:cNvSpPr>
              <a:spLocks noChangeArrowheads="1"/>
            </p:cNvSpPr>
            <p:nvPr/>
          </p:nvSpPr>
          <p:spPr bwMode="gray">
            <a:xfrm rot="-128215">
              <a:off x="712" y="3202"/>
              <a:ext cx="19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600">
                  <a:ea charset="-122" panose="02010600030101010101" pitchFamily="2" typeface="宋体"/>
                </a:rPr>
                <a:t>This text can be </a:t>
              </a:r>
              <a:br>
                <a:rPr altLang="zh-CN" lang="en-US" sz="1600">
                  <a:ea charset="-122" panose="02010600030101010101" pitchFamily="2" typeface="宋体"/>
                </a:rPr>
              </a:br>
              <a:r>
                <a:rPr altLang="zh-CN" lang="en-US" sz="16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5368" name="Group 209"/>
          <p:cNvGrpSpPr/>
          <p:nvPr/>
        </p:nvGrpSpPr>
        <p:grpSpPr>
          <a:xfrm>
            <a:off x="4933950" y="2603500"/>
            <a:ext cx="3314700" cy="2978150"/>
            <a:chOff x="3108" y="1640"/>
            <a:chExt cx="2088" cy="1876"/>
          </a:xfrm>
        </p:grpSpPr>
        <p:sp>
          <p:nvSpPr>
            <p:cNvPr id="15390" name="Rectangle 10"/>
            <p:cNvSpPr>
              <a:spLocks noChangeArrowheads="1"/>
            </p:cNvSpPr>
            <p:nvPr/>
          </p:nvSpPr>
          <p:spPr bwMode="gray">
            <a:xfrm rot="205214">
              <a:off x="3108" y="1640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>
                <a:ea charset="-122" panose="02010600030101010101" pitchFamily="2" typeface="宋体"/>
              </a:endParaRPr>
            </a:p>
          </p:txBody>
        </p:sp>
        <p:sp>
          <p:nvSpPr>
            <p:cNvPr id="198712" name="Text Box 56"/>
            <p:cNvSpPr txBox="1">
              <a:spLocks noChangeArrowheads="1"/>
            </p:cNvSpPr>
            <p:nvPr/>
          </p:nvSpPr>
          <p:spPr bwMode="auto">
            <a:xfrm rot="205214">
              <a:off x="3190" y="1698"/>
              <a:ext cx="1944" cy="1444"/>
            </a:xfrm>
            <a:prstGeom prst="rect">
              <a:avLst/>
            </a:prstGeom>
            <a:blipFill dpi="0" rotWithShape="1">
              <a:blip r:embed="rId4"/>
              <a:stretch>
                <a:fillRect b="-970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5394" name="Rectangle 9"/>
            <p:cNvSpPr>
              <a:spLocks noChangeArrowheads="1"/>
            </p:cNvSpPr>
            <p:nvPr/>
          </p:nvSpPr>
          <p:spPr bwMode="gray">
            <a:xfrm rot="205214">
              <a:off x="3136" y="3201"/>
              <a:ext cx="19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600">
                  <a:ea charset="-122" panose="02010600030101010101" pitchFamily="2" typeface="宋体"/>
                </a:rPr>
                <a:t>This text can be </a:t>
              </a:r>
              <a:br>
                <a:rPr altLang="zh-CN" lang="en-US" sz="1600">
                  <a:ea charset="-122" panose="02010600030101010101" pitchFamily="2" typeface="宋体"/>
                </a:rPr>
              </a:br>
              <a:r>
                <a:rPr altLang="zh-CN" lang="en-US" sz="16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5369" name="Group 177"/>
          <p:cNvGrpSpPr/>
          <p:nvPr/>
        </p:nvGrpSpPr>
        <p:grpSpPr>
          <a:xfrm flipH="1">
            <a:off x="1035050" y="1625600"/>
            <a:ext cx="300038" cy="1562100"/>
            <a:chOff x="4878" y="631"/>
            <a:chExt cx="479" cy="2487"/>
          </a:xfrm>
        </p:grpSpPr>
        <p:sp>
          <p:nvSpPr>
            <p:cNvPr id="15386" name="Freeform 178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87" name="Freeform 179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88" name="Freeform 180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89" name="Freeform 181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70" name="Group 182"/>
          <p:cNvGrpSpPr/>
          <p:nvPr/>
        </p:nvGrpSpPr>
        <p:grpSpPr>
          <a:xfrm>
            <a:off x="3868738" y="1619250"/>
            <a:ext cx="301625" cy="1562100"/>
            <a:chOff x="4878" y="631"/>
            <a:chExt cx="479" cy="2487"/>
          </a:xfrm>
        </p:grpSpPr>
        <p:sp>
          <p:nvSpPr>
            <p:cNvPr id="198839" name="Freeform 183"/>
            <p:cNvSpPr/>
            <p:nvPr/>
          </p:nvSpPr>
          <p:spPr bwMode="auto">
            <a:xfrm>
              <a:off x="4878" y="631"/>
              <a:ext cx="194" cy="2477"/>
            </a:xfrm>
            <a:custGeom>
              <a:cxnLst>
                <a:cxn ang="0">
                  <a:pos x="68" y="30"/>
                </a:cxn>
                <a:cxn ang="0">
                  <a:pos x="34" y="354"/>
                </a:cxn>
                <a:cxn ang="0">
                  <a:pos x="22" y="449"/>
                </a:cxn>
                <a:cxn ang="0">
                  <a:pos x="22" y="528"/>
                </a:cxn>
                <a:cxn ang="0">
                  <a:pos x="18" y="562"/>
                </a:cxn>
                <a:cxn ang="0">
                  <a:pos x="11" y="729"/>
                </a:cxn>
                <a:cxn ang="0">
                  <a:pos x="11" y="830"/>
                </a:cxn>
                <a:cxn ang="0">
                  <a:pos x="4" y="995"/>
                </a:cxn>
                <a:cxn ang="0">
                  <a:pos x="35" y="1042"/>
                </a:cxn>
                <a:cxn ang="0">
                  <a:pos x="76" y="10"/>
                </a:cxn>
                <a:cxn ang="0">
                  <a:pos x="68" y="30"/>
                </a:cxn>
              </a:cxnLst>
              <a:rect b="b" l="0" r="r" t="0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98840" name="Freeform 184"/>
            <p:cNvSpPr/>
            <p:nvPr/>
          </p:nvSpPr>
          <p:spPr bwMode="auto">
            <a:xfrm>
              <a:off x="4926" y="631"/>
              <a:ext cx="431" cy="2487"/>
            </a:xfrm>
            <a:custGeom>
              <a:cxnLst>
                <a:cxn ang="0">
                  <a:pos x="20" y="1046"/>
                </a:cxn>
                <a:cxn ang="0">
                  <a:pos x="2" y="1016"/>
                </a:cxn>
                <a:cxn ang="0">
                  <a:pos x="48" y="30"/>
                </a:cxn>
                <a:cxn ang="0">
                  <a:pos x="79" y="4"/>
                </a:cxn>
                <a:cxn ang="0">
                  <a:pos x="165" y="10"/>
                </a:cxn>
                <a:cxn ang="0">
                  <a:pos x="183" y="30"/>
                </a:cxn>
                <a:cxn ang="0">
                  <a:pos x="132" y="1032"/>
                </a:cxn>
                <a:cxn ang="0">
                  <a:pos x="115" y="1053"/>
                </a:cxn>
                <a:cxn ang="0">
                  <a:pos x="20" y="1046"/>
                </a:cxn>
              </a:cxnLst>
              <a:rect b="b" l="0" r="r" t="0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2745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98841" name="Freeform 185"/>
            <p:cNvSpPr/>
            <p:nvPr/>
          </p:nvSpPr>
          <p:spPr bwMode="auto">
            <a:xfrm>
              <a:off x="4971" y="2031"/>
              <a:ext cx="318" cy="96"/>
            </a:xfrm>
            <a:custGeom>
              <a:cxnLst>
                <a:cxn ang="0">
                  <a:pos x="30" y="4"/>
                </a:cxn>
                <a:cxn ang="0">
                  <a:pos x="0" y="17"/>
                </a:cxn>
                <a:cxn ang="0">
                  <a:pos x="30" y="38"/>
                </a:cxn>
                <a:cxn ang="0">
                  <a:pos x="110" y="39"/>
                </a:cxn>
                <a:cxn ang="0">
                  <a:pos x="134" y="26"/>
                </a:cxn>
                <a:cxn ang="0">
                  <a:pos x="112" y="9"/>
                </a:cxn>
                <a:cxn ang="0">
                  <a:pos x="30" y="4"/>
                </a:cxn>
              </a:cxnLst>
              <a:rect b="b" l="0" r="r" t="0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5385" name="Freeform 186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71" name="Group 196"/>
          <p:cNvGrpSpPr/>
          <p:nvPr/>
        </p:nvGrpSpPr>
        <p:grpSpPr>
          <a:xfrm flipH="1">
            <a:off x="5002213" y="1631950"/>
            <a:ext cx="300037" cy="1562100"/>
            <a:chOff x="4878" y="631"/>
            <a:chExt cx="479" cy="2487"/>
          </a:xfrm>
        </p:grpSpPr>
        <p:sp>
          <p:nvSpPr>
            <p:cNvPr id="15378" name="Freeform 197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79" name="Freeform 198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80" name="Freeform 199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81" name="Freeform 200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72" name="Group 201"/>
          <p:cNvGrpSpPr/>
          <p:nvPr/>
        </p:nvGrpSpPr>
        <p:grpSpPr>
          <a:xfrm>
            <a:off x="7835900" y="1625600"/>
            <a:ext cx="301625" cy="1562100"/>
            <a:chOff x="4878" y="631"/>
            <a:chExt cx="479" cy="2487"/>
          </a:xfrm>
        </p:grpSpPr>
        <p:sp>
          <p:nvSpPr>
            <p:cNvPr id="198858" name="Freeform 202"/>
            <p:cNvSpPr/>
            <p:nvPr/>
          </p:nvSpPr>
          <p:spPr bwMode="auto">
            <a:xfrm>
              <a:off x="4878" y="631"/>
              <a:ext cx="194" cy="2477"/>
            </a:xfrm>
            <a:custGeom>
              <a:cxnLst>
                <a:cxn ang="0">
                  <a:pos x="68" y="30"/>
                </a:cxn>
                <a:cxn ang="0">
                  <a:pos x="34" y="354"/>
                </a:cxn>
                <a:cxn ang="0">
                  <a:pos x="22" y="449"/>
                </a:cxn>
                <a:cxn ang="0">
                  <a:pos x="22" y="528"/>
                </a:cxn>
                <a:cxn ang="0">
                  <a:pos x="18" y="562"/>
                </a:cxn>
                <a:cxn ang="0">
                  <a:pos x="11" y="729"/>
                </a:cxn>
                <a:cxn ang="0">
                  <a:pos x="11" y="830"/>
                </a:cxn>
                <a:cxn ang="0">
                  <a:pos x="4" y="995"/>
                </a:cxn>
                <a:cxn ang="0">
                  <a:pos x="35" y="1042"/>
                </a:cxn>
                <a:cxn ang="0">
                  <a:pos x="76" y="10"/>
                </a:cxn>
                <a:cxn ang="0">
                  <a:pos x="68" y="30"/>
                </a:cxn>
              </a:cxnLst>
              <a:rect b="b" l="0" r="r" t="0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98859" name="Freeform 203"/>
            <p:cNvSpPr/>
            <p:nvPr/>
          </p:nvSpPr>
          <p:spPr bwMode="auto">
            <a:xfrm>
              <a:off x="4926" y="631"/>
              <a:ext cx="431" cy="2487"/>
            </a:xfrm>
            <a:custGeom>
              <a:cxnLst>
                <a:cxn ang="0">
                  <a:pos x="20" y="1046"/>
                </a:cxn>
                <a:cxn ang="0">
                  <a:pos x="2" y="1016"/>
                </a:cxn>
                <a:cxn ang="0">
                  <a:pos x="48" y="30"/>
                </a:cxn>
                <a:cxn ang="0">
                  <a:pos x="79" y="4"/>
                </a:cxn>
                <a:cxn ang="0">
                  <a:pos x="165" y="10"/>
                </a:cxn>
                <a:cxn ang="0">
                  <a:pos x="183" y="30"/>
                </a:cxn>
                <a:cxn ang="0">
                  <a:pos x="132" y="1032"/>
                </a:cxn>
                <a:cxn ang="0">
                  <a:pos x="115" y="1053"/>
                </a:cxn>
                <a:cxn ang="0">
                  <a:pos x="20" y="1046"/>
                </a:cxn>
              </a:cxnLst>
              <a:rect b="b" l="0" r="r" t="0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2745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98860" name="Freeform 204"/>
            <p:cNvSpPr/>
            <p:nvPr/>
          </p:nvSpPr>
          <p:spPr bwMode="auto">
            <a:xfrm>
              <a:off x="4971" y="2031"/>
              <a:ext cx="318" cy="96"/>
            </a:xfrm>
            <a:custGeom>
              <a:cxnLst>
                <a:cxn ang="0">
                  <a:pos x="30" y="4"/>
                </a:cxn>
                <a:cxn ang="0">
                  <a:pos x="0" y="17"/>
                </a:cxn>
                <a:cxn ang="0">
                  <a:pos x="30" y="38"/>
                </a:cxn>
                <a:cxn ang="0">
                  <a:pos x="110" y="39"/>
                </a:cxn>
                <a:cxn ang="0">
                  <a:pos x="134" y="26"/>
                </a:cxn>
                <a:cxn ang="0">
                  <a:pos x="112" y="9"/>
                </a:cxn>
                <a:cxn ang="0">
                  <a:pos x="30" y="4"/>
                </a:cxn>
              </a:cxnLst>
              <a:rect b="b" l="0" r="r" t="0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charset="-122" panose="020b0503020204020204" pitchFamily="34" typeface="微软雅黑"/>
                <a:cs typeface="Arial"/>
              </a:endParaRPr>
            </a:p>
          </p:txBody>
        </p:sp>
        <p:sp>
          <p:nvSpPr>
            <p:cNvPr id="15377" name="Freeform 205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373" name="Textfeld 7"/>
          <p:cNvSpPr>
            <a:spLocks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>
              <a:lnSpc>
                <a:spcPct val="100000"/>
              </a:lnSpc>
            </a:pPr>
            <a:endParaRPr altLang="zh-CN" b="0" lang="de-DE" smtClean="0" sz="2400">
              <a:solidFill>
                <a:srgbClr val="595959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Group 374"/>
          <p:cNvGrpSpPr/>
          <p:nvPr/>
        </p:nvGrpSpPr>
        <p:grpSpPr>
          <a:xfrm flipH="1">
            <a:off x="784225" y="1138238"/>
            <a:ext cx="139700" cy="1039812"/>
            <a:chOff x="4793" y="652"/>
            <a:chExt cx="330" cy="2454"/>
          </a:xfrm>
        </p:grpSpPr>
        <p:sp>
          <p:nvSpPr>
            <p:cNvPr id="17536" name="Freeform 375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37" name="Freeform 376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38" name="Freeform 377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1" name="Group 476"/>
          <p:cNvGrpSpPr/>
          <p:nvPr/>
        </p:nvGrpSpPr>
        <p:grpSpPr>
          <a:xfrm>
            <a:off x="2146300" y="3467100"/>
            <a:ext cx="139700" cy="1039813"/>
            <a:chOff x="4793" y="652"/>
            <a:chExt cx="330" cy="2454"/>
          </a:xfrm>
        </p:grpSpPr>
        <p:sp>
          <p:nvSpPr>
            <p:cNvPr id="17533" name="Freeform 477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34" name="Freeform 478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35" name="Freeform 479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2" name="Group 486"/>
          <p:cNvGrpSpPr/>
          <p:nvPr/>
        </p:nvGrpSpPr>
        <p:grpSpPr>
          <a:xfrm>
            <a:off x="5251450" y="3467100"/>
            <a:ext cx="139700" cy="1039813"/>
            <a:chOff x="4793" y="652"/>
            <a:chExt cx="330" cy="2454"/>
          </a:xfrm>
        </p:grpSpPr>
        <p:sp>
          <p:nvSpPr>
            <p:cNvPr id="17530" name="Freeform 487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31" name="Freeform 488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32" name="Freeform 489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3" name="Group 496"/>
          <p:cNvGrpSpPr/>
          <p:nvPr/>
        </p:nvGrpSpPr>
        <p:grpSpPr>
          <a:xfrm>
            <a:off x="8081963" y="3467100"/>
            <a:ext cx="139700" cy="1039813"/>
            <a:chOff x="4793" y="652"/>
            <a:chExt cx="330" cy="2454"/>
          </a:xfrm>
        </p:grpSpPr>
        <p:sp>
          <p:nvSpPr>
            <p:cNvPr id="17527" name="Freeform 497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28" name="Freeform 498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29" name="Freeform 499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4" name="Group 394"/>
          <p:cNvGrpSpPr/>
          <p:nvPr/>
        </p:nvGrpSpPr>
        <p:grpSpPr>
          <a:xfrm flipH="1">
            <a:off x="3454400" y="1138238"/>
            <a:ext cx="139700" cy="1039812"/>
            <a:chOff x="4793" y="652"/>
            <a:chExt cx="330" cy="2454"/>
          </a:xfrm>
        </p:grpSpPr>
        <p:sp>
          <p:nvSpPr>
            <p:cNvPr id="17524" name="Freeform 395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25" name="Freeform 396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26" name="Freeform 397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5" name="Group 398"/>
          <p:cNvGrpSpPr/>
          <p:nvPr/>
        </p:nvGrpSpPr>
        <p:grpSpPr>
          <a:xfrm flipH="1">
            <a:off x="3476625" y="3471863"/>
            <a:ext cx="139700" cy="1039812"/>
            <a:chOff x="4793" y="652"/>
            <a:chExt cx="330" cy="2454"/>
          </a:xfrm>
        </p:grpSpPr>
        <p:sp>
          <p:nvSpPr>
            <p:cNvPr id="17521" name="Freeform 399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22" name="Freeform 400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23" name="Freeform 401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6" name="Group 402"/>
          <p:cNvGrpSpPr/>
          <p:nvPr/>
        </p:nvGrpSpPr>
        <p:grpSpPr>
          <a:xfrm flipH="1">
            <a:off x="6307138" y="3471863"/>
            <a:ext cx="139700" cy="1039812"/>
            <a:chOff x="4793" y="652"/>
            <a:chExt cx="330" cy="2454"/>
          </a:xfrm>
        </p:grpSpPr>
        <p:sp>
          <p:nvSpPr>
            <p:cNvPr id="17518" name="Freeform 403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19" name="Freeform 404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20" name="Freeform 405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7" name="Group 406"/>
          <p:cNvGrpSpPr/>
          <p:nvPr/>
        </p:nvGrpSpPr>
        <p:grpSpPr>
          <a:xfrm flipH="1">
            <a:off x="6691313" y="1138238"/>
            <a:ext cx="139700" cy="1039812"/>
            <a:chOff x="4793" y="652"/>
            <a:chExt cx="330" cy="2454"/>
          </a:xfrm>
        </p:grpSpPr>
        <p:sp>
          <p:nvSpPr>
            <p:cNvPr id="17515" name="Freeform 407"/>
            <p:cNvSpPr/>
            <p:nvPr/>
          </p:nvSpPr>
          <p:spPr bwMode="auto">
            <a:xfrm>
              <a:off x="4828" y="664"/>
              <a:ext cx="177" cy="2442"/>
            </a:xfrm>
            <a:custGeom>
              <a:gdLst>
                <a:gd fmla="*/ 212 w 75" name="T0"/>
                <a:gd fmla="*/ 5571 h 1034" name="T1"/>
                <a:gd fmla="*/ 0 w 75" name="T2"/>
                <a:gd fmla="*/ 5706 h 1034" name="T3"/>
                <a:gd fmla="*/ 73 w 75" name="T4"/>
                <a:gd fmla="*/ 3937 h 1034" name="T5"/>
                <a:gd fmla="*/ 179 w 75" name="T6"/>
                <a:gd fmla="*/ 1996 h 1034" name="T7"/>
                <a:gd fmla="*/ 262 w 75" name="T8"/>
                <a:gd fmla="*/ 45 h 1034" name="T9"/>
                <a:gd fmla="*/ 385 w 75" name="T10"/>
                <a:gd fmla="*/ 0 h 1034" name="T11"/>
                <a:gd fmla="*/ 212 w 75" name="T12"/>
                <a:gd fmla="*/ 5571 h 10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5" name="T21"/>
                <a:gd fmla="*/ 0 h 1034" name="T22"/>
                <a:gd fmla="*/ 75 w 75" name="T23"/>
                <a:gd fmla="*/ 1034 h 103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16" name="Freeform 408"/>
            <p:cNvSpPr/>
            <p:nvPr/>
          </p:nvSpPr>
          <p:spPr bwMode="auto">
            <a:xfrm>
              <a:off x="4819" y="652"/>
              <a:ext cx="304" cy="2449"/>
            </a:xfrm>
            <a:custGeom>
              <a:gdLst>
                <a:gd fmla="*/ 627 w 129" name="T0"/>
                <a:gd fmla="*/ 57 h 1037" name="T1"/>
                <a:gd fmla="*/ 361 w 129" name="T2"/>
                <a:gd fmla="*/ 45 h 1037" name="T3"/>
                <a:gd fmla="*/ 306 w 129" name="T4"/>
                <a:gd fmla="*/ 196 h 1037" name="T5"/>
                <a:gd fmla="*/ 262 w 129" name="T6"/>
                <a:gd fmla="*/ 2765 h 1037" name="T7"/>
                <a:gd fmla="*/ 200 w 129" name="T8"/>
                <a:gd fmla="*/ 4015 h 1037" name="T9"/>
                <a:gd fmla="*/ 151 w 129" name="T10"/>
                <a:gd fmla="*/ 4350 h 1037" name="T11"/>
                <a:gd fmla="*/ 184 w 129" name="T12"/>
                <a:gd fmla="*/ 4674 h 1037" name="T13"/>
                <a:gd fmla="*/ 151 w 129" name="T14"/>
                <a:gd fmla="*/ 5448 h 1037" name="T15"/>
                <a:gd fmla="*/ 28 w 129" name="T16"/>
                <a:gd fmla="*/ 5762 h 1037" name="T17"/>
                <a:gd fmla="*/ 361 w 129" name="T18"/>
                <a:gd fmla="*/ 5784 h 1037" name="T19"/>
                <a:gd fmla="*/ 627 w 129" name="T20"/>
                <a:gd fmla="*/ 57 h 103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" name="T33"/>
                <a:gd fmla="*/ 0 h 1037" name="T34"/>
                <a:gd fmla="*/ 129 w 129" name="T35"/>
                <a:gd fmla="*/ 1037 h 103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A64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517" name="Freeform 409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8" name="Group 186"/>
          <p:cNvGrpSpPr/>
          <p:nvPr/>
        </p:nvGrpSpPr>
        <p:grpSpPr>
          <a:xfrm>
            <a:off x="5229225" y="1133475"/>
            <a:ext cx="139700" cy="1039813"/>
            <a:chOff x="4793" y="652"/>
            <a:chExt cx="330" cy="2454"/>
          </a:xfrm>
        </p:grpSpPr>
        <p:sp>
          <p:nvSpPr>
            <p:cNvPr id="200891" name="Freeform 187"/>
            <p:cNvSpPr/>
            <p:nvPr/>
          </p:nvSpPr>
          <p:spPr bwMode="auto">
            <a:xfrm>
              <a:off x="4827" y="663"/>
              <a:ext cx="180" cy="2443"/>
            </a:xfrm>
            <a:custGeom>
              <a:cxnLst>
                <a:cxn ang="0">
                  <a:pos x="38" y="999"/>
                </a:cxn>
                <a:cxn ang="0">
                  <a:pos x="0" y="1023"/>
                </a:cxn>
                <a:cxn ang="0">
                  <a:pos x="13" y="706"/>
                </a:cxn>
                <a:cxn ang="0">
                  <a:pos x="32" y="358"/>
                </a:cxn>
                <a:cxn ang="0">
                  <a:pos x="47" y="8"/>
                </a:cxn>
                <a:cxn ang="0">
                  <a:pos x="69" y="0"/>
                </a:cxn>
                <a:cxn ang="0">
                  <a:pos x="38" y="999"/>
                </a:cxn>
              </a:cxnLst>
              <a:rect b="b" l="0" r="r" t="0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200892" name="Freeform 188"/>
            <p:cNvSpPr/>
            <p:nvPr/>
          </p:nvSpPr>
          <p:spPr bwMode="auto">
            <a:xfrm>
              <a:off x="4819" y="652"/>
              <a:ext cx="304" cy="2450"/>
            </a:xfrm>
            <a:custGeom>
              <a:cxnLst>
                <a:cxn ang="0">
                  <a:pos x="113" y="10"/>
                </a:cxn>
                <a:cxn ang="0">
                  <a:pos x="65" y="8"/>
                </a:cxn>
                <a:cxn ang="0">
                  <a:pos x="55" y="35"/>
                </a:cxn>
                <a:cxn ang="0">
                  <a:pos x="47" y="496"/>
                </a:cxn>
                <a:cxn ang="0">
                  <a:pos x="36" y="720"/>
                </a:cxn>
                <a:cxn ang="0">
                  <a:pos x="27" y="780"/>
                </a:cxn>
                <a:cxn ang="0">
                  <a:pos x="33" y="838"/>
                </a:cxn>
                <a:cxn ang="0">
                  <a:pos x="27" y="977"/>
                </a:cxn>
                <a:cxn ang="0">
                  <a:pos x="5" y="1033"/>
                </a:cxn>
                <a:cxn ang="0">
                  <a:pos x="65" y="1037"/>
                </a:cxn>
                <a:cxn ang="0">
                  <a:pos x="113" y="10"/>
                </a:cxn>
              </a:cxnLst>
              <a:rect b="b" l="0" r="r" t="0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7514" name="Freeform 189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9" name="Group 194"/>
          <p:cNvGrpSpPr/>
          <p:nvPr/>
        </p:nvGrpSpPr>
        <p:grpSpPr>
          <a:xfrm>
            <a:off x="2557463" y="1133475"/>
            <a:ext cx="141287" cy="1039813"/>
            <a:chOff x="4793" y="652"/>
            <a:chExt cx="330" cy="2454"/>
          </a:xfrm>
        </p:grpSpPr>
        <p:sp>
          <p:nvSpPr>
            <p:cNvPr id="200899" name="Freeform 195"/>
            <p:cNvSpPr/>
            <p:nvPr/>
          </p:nvSpPr>
          <p:spPr bwMode="auto">
            <a:xfrm>
              <a:off x="4826" y="663"/>
              <a:ext cx="178" cy="2443"/>
            </a:xfrm>
            <a:custGeom>
              <a:cxnLst>
                <a:cxn ang="0">
                  <a:pos x="38" y="999"/>
                </a:cxn>
                <a:cxn ang="0">
                  <a:pos x="0" y="1023"/>
                </a:cxn>
                <a:cxn ang="0">
                  <a:pos x="13" y="706"/>
                </a:cxn>
                <a:cxn ang="0">
                  <a:pos x="32" y="358"/>
                </a:cxn>
                <a:cxn ang="0">
                  <a:pos x="47" y="8"/>
                </a:cxn>
                <a:cxn ang="0">
                  <a:pos x="69" y="0"/>
                </a:cxn>
                <a:cxn ang="0">
                  <a:pos x="38" y="999"/>
                </a:cxn>
              </a:cxnLst>
              <a:rect b="b" l="0" r="r" t="0"/>
              <a:pathLst>
                <a:path h="1034" w="75">
                  <a:moveTo>
                    <a:pt x="38" y="999"/>
                  </a:moveTo>
                  <a:cubicBezTo>
                    <a:pt x="38" y="999"/>
                    <a:pt x="0" y="1034"/>
                    <a:pt x="0" y="1023"/>
                  </a:cubicBezTo>
                  <a:cubicBezTo>
                    <a:pt x="0" y="1012"/>
                    <a:pt x="11" y="726"/>
                    <a:pt x="13" y="706"/>
                  </a:cubicBezTo>
                  <a:cubicBezTo>
                    <a:pt x="15" y="686"/>
                    <a:pt x="31" y="376"/>
                    <a:pt x="32" y="358"/>
                  </a:cubicBezTo>
                  <a:cubicBezTo>
                    <a:pt x="33" y="340"/>
                    <a:pt x="39" y="16"/>
                    <a:pt x="47" y="8"/>
                  </a:cubicBezTo>
                  <a:cubicBezTo>
                    <a:pt x="54" y="1"/>
                    <a:pt x="63" y="0"/>
                    <a:pt x="69" y="0"/>
                  </a:cubicBezTo>
                  <a:cubicBezTo>
                    <a:pt x="75" y="0"/>
                    <a:pt x="38" y="999"/>
                    <a:pt x="38" y="9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200900" name="Freeform 196"/>
            <p:cNvSpPr/>
            <p:nvPr/>
          </p:nvSpPr>
          <p:spPr bwMode="auto">
            <a:xfrm>
              <a:off x="4819" y="652"/>
              <a:ext cx="304" cy="2450"/>
            </a:xfrm>
            <a:custGeom>
              <a:cxnLst>
                <a:cxn ang="0">
                  <a:pos x="113" y="10"/>
                </a:cxn>
                <a:cxn ang="0">
                  <a:pos x="65" y="8"/>
                </a:cxn>
                <a:cxn ang="0">
                  <a:pos x="55" y="35"/>
                </a:cxn>
                <a:cxn ang="0">
                  <a:pos x="47" y="496"/>
                </a:cxn>
                <a:cxn ang="0">
                  <a:pos x="36" y="720"/>
                </a:cxn>
                <a:cxn ang="0">
                  <a:pos x="27" y="780"/>
                </a:cxn>
                <a:cxn ang="0">
                  <a:pos x="33" y="838"/>
                </a:cxn>
                <a:cxn ang="0">
                  <a:pos x="27" y="977"/>
                </a:cxn>
                <a:cxn ang="0">
                  <a:pos x="5" y="1033"/>
                </a:cxn>
                <a:cxn ang="0">
                  <a:pos x="65" y="1037"/>
                </a:cxn>
                <a:cxn ang="0">
                  <a:pos x="113" y="10"/>
                </a:cxn>
              </a:cxnLst>
              <a:rect b="b" l="0" r="r" t="0"/>
              <a:pathLst>
                <a:path h="1037" w="129">
                  <a:moveTo>
                    <a:pt x="113" y="10"/>
                  </a:moveTo>
                  <a:cubicBezTo>
                    <a:pt x="98" y="8"/>
                    <a:pt x="75" y="0"/>
                    <a:pt x="65" y="8"/>
                  </a:cubicBezTo>
                  <a:cubicBezTo>
                    <a:pt x="55" y="16"/>
                    <a:pt x="55" y="19"/>
                    <a:pt x="55" y="35"/>
                  </a:cubicBezTo>
                  <a:cubicBezTo>
                    <a:pt x="55" y="51"/>
                    <a:pt x="47" y="474"/>
                    <a:pt x="47" y="496"/>
                  </a:cubicBezTo>
                  <a:cubicBezTo>
                    <a:pt x="47" y="519"/>
                    <a:pt x="48" y="704"/>
                    <a:pt x="36" y="720"/>
                  </a:cubicBezTo>
                  <a:cubicBezTo>
                    <a:pt x="24" y="737"/>
                    <a:pt x="30" y="756"/>
                    <a:pt x="27" y="780"/>
                  </a:cubicBezTo>
                  <a:cubicBezTo>
                    <a:pt x="24" y="804"/>
                    <a:pt x="35" y="821"/>
                    <a:pt x="33" y="838"/>
                  </a:cubicBezTo>
                  <a:cubicBezTo>
                    <a:pt x="31" y="855"/>
                    <a:pt x="34" y="956"/>
                    <a:pt x="27" y="977"/>
                  </a:cubicBezTo>
                  <a:cubicBezTo>
                    <a:pt x="20" y="998"/>
                    <a:pt x="0" y="1033"/>
                    <a:pt x="5" y="1033"/>
                  </a:cubicBezTo>
                  <a:cubicBezTo>
                    <a:pt x="15" y="1033"/>
                    <a:pt x="65" y="1037"/>
                    <a:pt x="65" y="1037"/>
                  </a:cubicBezTo>
                  <a:cubicBezTo>
                    <a:pt x="65" y="1037"/>
                    <a:pt x="129" y="12"/>
                    <a:pt x="113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7511" name="Freeform 197"/>
            <p:cNvSpPr/>
            <p:nvPr/>
          </p:nvSpPr>
          <p:spPr bwMode="auto">
            <a:xfrm>
              <a:off x="4793" y="1476"/>
              <a:ext cx="165" cy="652"/>
            </a:xfrm>
            <a:custGeom>
              <a:gdLst>
                <a:gd fmla="*/ 184 w 70" name="T0"/>
                <a:gd fmla="*/ 1540 h 276" name="T1"/>
                <a:gd fmla="*/ 17 w 70" name="T2"/>
                <a:gd fmla="*/ 1422 h 276" name="T3"/>
                <a:gd fmla="*/ 12 w 70" name="T4"/>
                <a:gd fmla="*/ 1401 h 276" name="T5"/>
                <a:gd fmla="*/ 40 w 70" name="T6"/>
                <a:gd fmla="*/ 1134 h 276" name="T7"/>
                <a:gd fmla="*/ 144 w 70" name="T8"/>
                <a:gd fmla="*/ 697 h 276" name="T9"/>
                <a:gd fmla="*/ 316 w 70" name="T10"/>
                <a:gd fmla="*/ 40 h 276" name="T11"/>
                <a:gd fmla="*/ 389 w 70" name="T12"/>
                <a:gd fmla="*/ 0 h 276" name="T13"/>
                <a:gd fmla="*/ 384 w 70" name="T14"/>
                <a:gd fmla="*/ 73 h 276" name="T15"/>
                <a:gd fmla="*/ 361 w 70" name="T16"/>
                <a:gd fmla="*/ 90 h 276" name="T17"/>
                <a:gd fmla="*/ 212 w 70" name="T18"/>
                <a:gd fmla="*/ 709 h 276" name="T19"/>
                <a:gd fmla="*/ 106 w 70" name="T20"/>
                <a:gd fmla="*/ 1150 h 276" name="T21"/>
                <a:gd fmla="*/ 78 w 70" name="T22"/>
                <a:gd fmla="*/ 1389 h 276" name="T23"/>
                <a:gd fmla="*/ 83 w 70" name="T24"/>
                <a:gd fmla="*/ 1417 h 276" name="T25"/>
                <a:gd fmla="*/ 189 w 70" name="T26"/>
                <a:gd fmla="*/ 1474 h 276" name="T27"/>
                <a:gd fmla="*/ 184 w 70" name="T28"/>
                <a:gd fmla="*/ 1540 h 2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0" name="T45"/>
                <a:gd fmla="*/ 0 h 276" name="T46"/>
                <a:gd fmla="*/ 70 w 70" name="T47"/>
                <a:gd fmla="*/ 276 h 2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76" w="70">
                  <a:moveTo>
                    <a:pt x="33" y="276"/>
                  </a:moveTo>
                  <a:cubicBezTo>
                    <a:pt x="25" y="275"/>
                    <a:pt x="4" y="268"/>
                    <a:pt x="3" y="255"/>
                  </a:cubicBezTo>
                  <a:cubicBezTo>
                    <a:pt x="3" y="253"/>
                    <a:pt x="3" y="252"/>
                    <a:pt x="2" y="251"/>
                  </a:cubicBezTo>
                  <a:cubicBezTo>
                    <a:pt x="1" y="241"/>
                    <a:pt x="0" y="230"/>
                    <a:pt x="7" y="203"/>
                  </a:cubicBezTo>
                  <a:cubicBezTo>
                    <a:pt x="10" y="191"/>
                    <a:pt x="18" y="159"/>
                    <a:pt x="26" y="125"/>
                  </a:cubicBezTo>
                  <a:cubicBezTo>
                    <a:pt x="50" y="22"/>
                    <a:pt x="54" y="10"/>
                    <a:pt x="57" y="7"/>
                  </a:cubicBezTo>
                  <a:cubicBezTo>
                    <a:pt x="60" y="4"/>
                    <a:pt x="66" y="2"/>
                    <a:pt x="70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24"/>
                    <a:pt x="48" y="84"/>
                    <a:pt x="38" y="127"/>
                  </a:cubicBezTo>
                  <a:cubicBezTo>
                    <a:pt x="30" y="162"/>
                    <a:pt x="22" y="194"/>
                    <a:pt x="19" y="206"/>
                  </a:cubicBezTo>
                  <a:cubicBezTo>
                    <a:pt x="12" y="230"/>
                    <a:pt x="13" y="240"/>
                    <a:pt x="14" y="249"/>
                  </a:cubicBezTo>
                  <a:cubicBezTo>
                    <a:pt x="15" y="251"/>
                    <a:pt x="15" y="252"/>
                    <a:pt x="15" y="254"/>
                  </a:cubicBezTo>
                  <a:cubicBezTo>
                    <a:pt x="15" y="257"/>
                    <a:pt x="25" y="262"/>
                    <a:pt x="34" y="264"/>
                  </a:cubicBezTo>
                  <a:lnTo>
                    <a:pt x="33" y="27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7420" name="Line 88"/>
          <p:cNvSpPr>
            <a:spLocks noChangeShapeType="1"/>
          </p:cNvSpPr>
          <p:nvPr/>
        </p:nvSpPr>
        <p:spPr bwMode="auto">
          <a:xfrm>
            <a:off x="0" y="4235450"/>
            <a:ext cx="91440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7421" name="Group 509"/>
          <p:cNvGrpSpPr/>
          <p:nvPr/>
        </p:nvGrpSpPr>
        <p:grpSpPr>
          <a:xfrm>
            <a:off x="3346450" y="4140200"/>
            <a:ext cx="2195513" cy="1973263"/>
            <a:chOff x="2108" y="2608"/>
            <a:chExt cx="1383" cy="1243"/>
          </a:xfrm>
        </p:grpSpPr>
        <p:sp>
          <p:nvSpPr>
            <p:cNvPr id="17504" name="Rectangle 10"/>
            <p:cNvSpPr>
              <a:spLocks noChangeArrowheads="1"/>
            </p:cNvSpPr>
            <p:nvPr/>
          </p:nvSpPr>
          <p:spPr bwMode="gray">
            <a:xfrm rot="193256">
              <a:off x="2108" y="2608"/>
              <a:ext cx="1383" cy="124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 sz="1400">
                <a:ea charset="-122" panose="02010600030101010101" pitchFamily="2" typeface="宋体"/>
              </a:endParaRPr>
            </a:p>
          </p:txBody>
        </p:sp>
        <p:sp>
          <p:nvSpPr>
            <p:cNvPr id="200817" name="Text Box 113"/>
            <p:cNvSpPr txBox="1">
              <a:spLocks noChangeArrowheads="1"/>
            </p:cNvSpPr>
            <p:nvPr/>
          </p:nvSpPr>
          <p:spPr bwMode="auto">
            <a:xfrm rot="193256">
              <a:off x="2162" y="2646"/>
              <a:ext cx="1287" cy="957"/>
            </a:xfrm>
            <a:prstGeom prst="rect">
              <a:avLst/>
            </a:prstGeom>
            <a:blipFill dpi="0" rotWithShape="1">
              <a:blip r:embed="rId3"/>
              <a:stretch>
                <a:fillRect b="-862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7508" name="Rectangle 9"/>
            <p:cNvSpPr>
              <a:spLocks noChangeArrowheads="1"/>
            </p:cNvSpPr>
            <p:nvPr/>
          </p:nvSpPr>
          <p:spPr bwMode="gray">
            <a:xfrm rot="193256">
              <a:off x="2129" y="3643"/>
              <a:ext cx="12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200">
                  <a:ea charset="-122" panose="02010600030101010101" pitchFamily="2" typeface="宋体"/>
                </a:rPr>
                <a:t>This text can be </a:t>
              </a:r>
              <a:br>
                <a:rPr altLang="zh-CN" lang="en-US" sz="1200">
                  <a:ea charset="-122" panose="02010600030101010101" pitchFamily="2" typeface="宋体"/>
                </a:rPr>
              </a:br>
              <a:r>
                <a:rPr altLang="zh-CN" lang="en-US" sz="12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7422" name="Group 510"/>
          <p:cNvGrpSpPr/>
          <p:nvPr/>
        </p:nvGrpSpPr>
        <p:grpSpPr>
          <a:xfrm>
            <a:off x="6176963" y="4124325"/>
            <a:ext cx="2195512" cy="1973263"/>
            <a:chOff x="3891" y="2598"/>
            <a:chExt cx="1383" cy="1243"/>
          </a:xfrm>
        </p:grpSpPr>
        <p:sp>
          <p:nvSpPr>
            <p:cNvPr id="17499" name="Rectangle 10"/>
            <p:cNvSpPr>
              <a:spLocks noChangeArrowheads="1"/>
            </p:cNvSpPr>
            <p:nvPr/>
          </p:nvSpPr>
          <p:spPr bwMode="gray">
            <a:xfrm rot="-132572">
              <a:off x="3891" y="2598"/>
              <a:ext cx="1383" cy="124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 sz="1400">
                <a:ea charset="-122" panose="02010600030101010101" pitchFamily="2" typeface="宋体"/>
              </a:endParaRPr>
            </a:p>
          </p:txBody>
        </p:sp>
        <p:sp>
          <p:nvSpPr>
            <p:cNvPr id="200839" name="Text Box 135"/>
            <p:cNvSpPr txBox="1">
              <a:spLocks noChangeArrowheads="1"/>
            </p:cNvSpPr>
            <p:nvPr/>
          </p:nvSpPr>
          <p:spPr bwMode="auto">
            <a:xfrm rot="-132572">
              <a:off x="3935" y="2636"/>
              <a:ext cx="1287" cy="957"/>
            </a:xfrm>
            <a:prstGeom prst="rect">
              <a:avLst/>
            </a:prstGeom>
            <a:blipFill dpi="0" rotWithShape="1">
              <a:blip r:embed="rId4"/>
              <a:stretch>
                <a:fillRect r="-29404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7503" name="Rectangle 9"/>
            <p:cNvSpPr>
              <a:spLocks noChangeArrowheads="1"/>
            </p:cNvSpPr>
            <p:nvPr/>
          </p:nvSpPr>
          <p:spPr bwMode="gray">
            <a:xfrm rot="-132572">
              <a:off x="3959" y="3633"/>
              <a:ext cx="12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200">
                  <a:ea charset="-122" panose="02010600030101010101" pitchFamily="2" typeface="宋体"/>
                </a:rPr>
                <a:t>This text can be </a:t>
              </a:r>
              <a:br>
                <a:rPr altLang="zh-CN" lang="en-US" sz="1200">
                  <a:ea charset="-122" panose="02010600030101010101" pitchFamily="2" typeface="宋体"/>
                </a:rPr>
              </a:br>
              <a:r>
                <a:rPr altLang="zh-CN" lang="en-US" sz="12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7423" name="Group 360"/>
          <p:cNvGrpSpPr/>
          <p:nvPr/>
        </p:nvGrpSpPr>
        <p:grpSpPr>
          <a:xfrm flipH="1">
            <a:off x="3378200" y="3463925"/>
            <a:ext cx="201613" cy="1052513"/>
            <a:chOff x="4878" y="631"/>
            <a:chExt cx="479" cy="2487"/>
          </a:xfrm>
        </p:grpSpPr>
        <p:sp>
          <p:nvSpPr>
            <p:cNvPr id="17495" name="Freeform 361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6" name="Freeform 362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7" name="Freeform 363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8" name="Freeform 364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24" name="Group 365"/>
          <p:cNvGrpSpPr/>
          <p:nvPr/>
        </p:nvGrpSpPr>
        <p:grpSpPr>
          <a:xfrm flipH="1">
            <a:off x="6208713" y="3463925"/>
            <a:ext cx="201612" cy="1052513"/>
            <a:chOff x="4878" y="631"/>
            <a:chExt cx="479" cy="2487"/>
          </a:xfrm>
        </p:grpSpPr>
        <p:sp>
          <p:nvSpPr>
            <p:cNvPr id="17491" name="Freeform 366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2" name="Freeform 367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3" name="Freeform 368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94" name="Freeform 369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7425" name="Line 20"/>
          <p:cNvSpPr>
            <a:spLocks noChangeShapeType="1"/>
          </p:cNvSpPr>
          <p:nvPr/>
        </p:nvSpPr>
        <p:spPr bwMode="auto">
          <a:xfrm>
            <a:off x="0" y="1893888"/>
            <a:ext cx="91440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7426" name="Group 506"/>
          <p:cNvGrpSpPr/>
          <p:nvPr/>
        </p:nvGrpSpPr>
        <p:grpSpPr>
          <a:xfrm>
            <a:off x="642938" y="4264025"/>
            <a:ext cx="2322512" cy="1973263"/>
            <a:chOff x="405" y="2686"/>
            <a:chExt cx="1463" cy="1243"/>
          </a:xfrm>
        </p:grpSpPr>
        <p:sp>
          <p:nvSpPr>
            <p:cNvPr id="17486" name="Rectangle 10"/>
            <p:cNvSpPr>
              <a:spLocks noChangeArrowheads="1"/>
            </p:cNvSpPr>
            <p:nvPr/>
          </p:nvSpPr>
          <p:spPr bwMode="gray">
            <a:xfrm rot="-887705">
              <a:off x="405" y="2686"/>
              <a:ext cx="1384" cy="124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 sz="1400">
                <a:ea charset="-122" panose="02010600030101010101" pitchFamily="2" typeface="宋体"/>
              </a:endParaRPr>
            </a:p>
          </p:txBody>
        </p:sp>
        <p:sp>
          <p:nvSpPr>
            <p:cNvPr id="200795" name="Text Box 91"/>
            <p:cNvSpPr txBox="1">
              <a:spLocks noChangeArrowheads="1"/>
            </p:cNvSpPr>
            <p:nvPr/>
          </p:nvSpPr>
          <p:spPr bwMode="auto">
            <a:xfrm rot="-887705">
              <a:off x="427" y="2727"/>
              <a:ext cx="1288" cy="957"/>
            </a:xfrm>
            <a:prstGeom prst="rect">
              <a:avLst/>
            </a:prstGeom>
            <a:blipFill dpi="0" rotWithShape="1">
              <a:blip r:embed="rId5"/>
              <a:stretch>
                <a:fillRect b="-940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7490" name="Rectangle 9"/>
            <p:cNvSpPr>
              <a:spLocks noChangeArrowheads="1"/>
            </p:cNvSpPr>
            <p:nvPr/>
          </p:nvSpPr>
          <p:spPr bwMode="gray">
            <a:xfrm rot="-887705">
              <a:off x="580" y="3705"/>
              <a:ext cx="128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200">
                  <a:ea charset="-122" panose="02010600030101010101" pitchFamily="2" typeface="宋体"/>
                </a:rPr>
                <a:t>This text can be </a:t>
              </a:r>
              <a:br>
                <a:rPr altLang="zh-CN" lang="en-US" sz="1200">
                  <a:ea charset="-122" panose="02010600030101010101" pitchFamily="2" typeface="宋体"/>
                </a:rPr>
              </a:br>
              <a:r>
                <a:rPr altLang="zh-CN" lang="en-US" sz="12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7427" name="Group 480"/>
          <p:cNvGrpSpPr/>
          <p:nvPr/>
        </p:nvGrpSpPr>
        <p:grpSpPr>
          <a:xfrm>
            <a:off x="2182813" y="3459163"/>
            <a:ext cx="201612" cy="1052512"/>
            <a:chOff x="4878" y="631"/>
            <a:chExt cx="479" cy="2487"/>
          </a:xfrm>
        </p:grpSpPr>
        <p:sp>
          <p:nvSpPr>
            <p:cNvPr id="17482" name="Freeform 481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3" name="Freeform 482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4" name="Freeform 483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5" name="Freeform 484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28" name="Group 490"/>
          <p:cNvGrpSpPr/>
          <p:nvPr/>
        </p:nvGrpSpPr>
        <p:grpSpPr>
          <a:xfrm>
            <a:off x="5287963" y="3459163"/>
            <a:ext cx="201612" cy="1052512"/>
            <a:chOff x="4878" y="631"/>
            <a:chExt cx="479" cy="2487"/>
          </a:xfrm>
        </p:grpSpPr>
        <p:sp>
          <p:nvSpPr>
            <p:cNvPr id="17478" name="Freeform 491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9" name="Freeform 492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0" name="Freeform 493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81" name="Freeform 494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29" name="Group 500"/>
          <p:cNvGrpSpPr/>
          <p:nvPr/>
        </p:nvGrpSpPr>
        <p:grpSpPr>
          <a:xfrm>
            <a:off x="8118475" y="3459163"/>
            <a:ext cx="201613" cy="1052512"/>
            <a:chOff x="4878" y="631"/>
            <a:chExt cx="479" cy="2487"/>
          </a:xfrm>
        </p:grpSpPr>
        <p:sp>
          <p:nvSpPr>
            <p:cNvPr id="17474" name="Freeform 501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5" name="Freeform 502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6" name="Freeform 503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7" name="Freeform 504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30" name="Group 507"/>
          <p:cNvGrpSpPr/>
          <p:nvPr/>
        </p:nvGrpSpPr>
        <p:grpSpPr>
          <a:xfrm>
            <a:off x="642938" y="1862138"/>
            <a:ext cx="2197100" cy="1973262"/>
            <a:chOff x="405" y="1173"/>
            <a:chExt cx="1384" cy="1243"/>
          </a:xfrm>
        </p:grpSpPr>
        <p:sp>
          <p:nvSpPr>
            <p:cNvPr id="17469" name="Rectangle 10"/>
            <p:cNvSpPr>
              <a:spLocks noChangeArrowheads="1"/>
            </p:cNvSpPr>
            <p:nvPr/>
          </p:nvSpPr>
          <p:spPr bwMode="gray">
            <a:xfrm rot="-182217">
              <a:off x="405" y="1173"/>
              <a:ext cx="1384" cy="124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 sz="1400">
                <a:ea charset="-122" panose="02010600030101010101" pitchFamily="2" typeface="宋体"/>
              </a:endParaRPr>
            </a:p>
          </p:txBody>
        </p:sp>
        <p:sp>
          <p:nvSpPr>
            <p:cNvPr id="200727" name="Text Box 23"/>
            <p:cNvSpPr txBox="1">
              <a:spLocks noChangeArrowheads="1"/>
            </p:cNvSpPr>
            <p:nvPr/>
          </p:nvSpPr>
          <p:spPr bwMode="auto">
            <a:xfrm rot="-182217">
              <a:off x="448" y="1211"/>
              <a:ext cx="1288" cy="957"/>
            </a:xfrm>
            <a:prstGeom prst="rect">
              <a:avLst/>
            </a:prstGeom>
            <a:blipFill dpi="0" rotWithShape="1">
              <a:blip r:embed="rId4"/>
              <a:stretch>
                <a:fillRect r="-29303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7473" name="Rectangle 9"/>
            <p:cNvSpPr>
              <a:spLocks noChangeArrowheads="1"/>
            </p:cNvSpPr>
            <p:nvPr/>
          </p:nvSpPr>
          <p:spPr bwMode="gray">
            <a:xfrm rot="-182217">
              <a:off x="480" y="2208"/>
              <a:ext cx="128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200">
                  <a:ea charset="-122" panose="02010600030101010101" pitchFamily="2" typeface="宋体"/>
                </a:rPr>
                <a:t>This text can be </a:t>
              </a:r>
              <a:br>
                <a:rPr altLang="zh-CN" lang="en-US" sz="1200">
                  <a:ea charset="-122" panose="02010600030101010101" pitchFamily="2" typeface="宋体"/>
                </a:rPr>
              </a:br>
              <a:r>
                <a:rPr altLang="zh-CN" lang="en-US" sz="12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7431" name="Group 508"/>
          <p:cNvGrpSpPr/>
          <p:nvPr/>
        </p:nvGrpSpPr>
        <p:grpSpPr>
          <a:xfrm>
            <a:off x="3346450" y="1782763"/>
            <a:ext cx="2195513" cy="1973262"/>
            <a:chOff x="2108" y="1123"/>
            <a:chExt cx="1383" cy="1243"/>
          </a:xfrm>
        </p:grpSpPr>
        <p:sp>
          <p:nvSpPr>
            <p:cNvPr id="17464" name="Rectangle 10"/>
            <p:cNvSpPr>
              <a:spLocks noChangeArrowheads="1"/>
            </p:cNvSpPr>
            <p:nvPr/>
          </p:nvSpPr>
          <p:spPr bwMode="gray">
            <a:xfrm rot="204594">
              <a:off x="2108" y="1123"/>
              <a:ext cx="1383" cy="124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 sz="1400">
                <a:ea charset="-122" panose="02010600030101010101" pitchFamily="2" typeface="宋体"/>
              </a:endParaRP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 rot="204594">
              <a:off x="2163" y="1161"/>
              <a:ext cx="1287" cy="957"/>
            </a:xfrm>
            <a:prstGeom prst="rect">
              <a:avLst/>
            </a:prstGeom>
            <a:blipFill dpi="0" rotWithShape="1">
              <a:blip r:embed="rId6"/>
              <a:stretch>
                <a:fillRect r="-31024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7468" name="Rectangle 9"/>
            <p:cNvSpPr>
              <a:spLocks noChangeArrowheads="1"/>
            </p:cNvSpPr>
            <p:nvPr/>
          </p:nvSpPr>
          <p:spPr bwMode="gray">
            <a:xfrm rot="204594">
              <a:off x="2127" y="2158"/>
              <a:ext cx="12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200">
                  <a:ea charset="-122" panose="02010600030101010101" pitchFamily="2" typeface="宋体"/>
                </a:rPr>
                <a:t>This text can be </a:t>
              </a:r>
              <a:br>
                <a:rPr altLang="zh-CN" lang="en-US" sz="1200">
                  <a:ea charset="-122" panose="02010600030101010101" pitchFamily="2" typeface="宋体"/>
                </a:rPr>
              </a:br>
              <a:r>
                <a:rPr altLang="zh-CN" lang="en-US" sz="12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7432" name="Group 511"/>
          <p:cNvGrpSpPr/>
          <p:nvPr/>
        </p:nvGrpSpPr>
        <p:grpSpPr>
          <a:xfrm>
            <a:off x="5867400" y="2011363"/>
            <a:ext cx="2511425" cy="1973262"/>
            <a:chOff x="3696" y="1267"/>
            <a:chExt cx="1582" cy="1243"/>
          </a:xfrm>
        </p:grpSpPr>
        <p:sp>
          <p:nvSpPr>
            <p:cNvPr id="17459" name="Rectangle 10"/>
            <p:cNvSpPr>
              <a:spLocks noChangeArrowheads="1"/>
            </p:cNvSpPr>
            <p:nvPr/>
          </p:nvSpPr>
          <p:spPr bwMode="gray">
            <a:xfrm rot="1755247">
              <a:off x="3891" y="1267"/>
              <a:ext cx="1383" cy="124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 sz="1400">
                <a:ea charset="-122" panose="02010600030101010101" pitchFamily="2" typeface="宋体"/>
              </a:endParaRPr>
            </a:p>
          </p:txBody>
        </p:sp>
        <p:sp>
          <p:nvSpPr>
            <p:cNvPr id="200772" name="Text Box 68"/>
            <p:cNvSpPr txBox="1">
              <a:spLocks noChangeArrowheads="1"/>
            </p:cNvSpPr>
            <p:nvPr/>
          </p:nvSpPr>
          <p:spPr bwMode="auto">
            <a:xfrm rot="1755247">
              <a:off x="3991" y="1318"/>
              <a:ext cx="1287" cy="957"/>
            </a:xfrm>
            <a:prstGeom prst="rect">
              <a:avLst/>
            </a:prstGeom>
            <a:blipFill dpi="0" rotWithShape="1">
              <a:blip r:embed="rId7"/>
              <a:stretch>
                <a:fillRect b="-862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7463" name="Rectangle 9"/>
            <p:cNvSpPr>
              <a:spLocks noChangeArrowheads="1"/>
            </p:cNvSpPr>
            <p:nvPr/>
          </p:nvSpPr>
          <p:spPr bwMode="gray">
            <a:xfrm rot="1755247">
              <a:off x="3696" y="2240"/>
              <a:ext cx="12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200">
                  <a:ea charset="-122" panose="02010600030101010101" pitchFamily="2" typeface="宋体"/>
                </a:rPr>
                <a:t>This text can be </a:t>
              </a:r>
              <a:br>
                <a:rPr altLang="zh-CN" lang="en-US" sz="1200">
                  <a:ea charset="-122" panose="02010600030101010101" pitchFamily="2" typeface="宋体"/>
                </a:rPr>
              </a:br>
              <a:r>
                <a:rPr altLang="zh-CN" lang="en-US" sz="12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7433" name="Group 202"/>
          <p:cNvGrpSpPr/>
          <p:nvPr/>
        </p:nvGrpSpPr>
        <p:grpSpPr>
          <a:xfrm flipH="1">
            <a:off x="685800" y="1130300"/>
            <a:ext cx="201613" cy="1052513"/>
            <a:chOff x="4878" y="631"/>
            <a:chExt cx="479" cy="2487"/>
          </a:xfrm>
        </p:grpSpPr>
        <p:sp>
          <p:nvSpPr>
            <p:cNvPr id="17455" name="Freeform 203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6" name="Freeform 204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7" name="Freeform 205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8" name="Freeform 206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34" name="Group 207"/>
          <p:cNvGrpSpPr/>
          <p:nvPr/>
        </p:nvGrpSpPr>
        <p:grpSpPr>
          <a:xfrm>
            <a:off x="2593975" y="1125538"/>
            <a:ext cx="203200" cy="1052512"/>
            <a:chOff x="4878" y="631"/>
            <a:chExt cx="479" cy="2487"/>
          </a:xfrm>
        </p:grpSpPr>
        <p:sp>
          <p:nvSpPr>
            <p:cNvPr id="200912" name="Freeform 208"/>
            <p:cNvSpPr/>
            <p:nvPr/>
          </p:nvSpPr>
          <p:spPr bwMode="auto">
            <a:xfrm>
              <a:off x="4878" y="631"/>
              <a:ext cx="195" cy="2476"/>
            </a:xfrm>
            <a:custGeom>
              <a:cxnLst>
                <a:cxn ang="0">
                  <a:pos x="68" y="30"/>
                </a:cxn>
                <a:cxn ang="0">
                  <a:pos x="34" y="354"/>
                </a:cxn>
                <a:cxn ang="0">
                  <a:pos x="22" y="449"/>
                </a:cxn>
                <a:cxn ang="0">
                  <a:pos x="22" y="528"/>
                </a:cxn>
                <a:cxn ang="0">
                  <a:pos x="18" y="562"/>
                </a:cxn>
                <a:cxn ang="0">
                  <a:pos x="11" y="729"/>
                </a:cxn>
                <a:cxn ang="0">
                  <a:pos x="11" y="830"/>
                </a:cxn>
                <a:cxn ang="0">
                  <a:pos x="4" y="995"/>
                </a:cxn>
                <a:cxn ang="0">
                  <a:pos x="35" y="1042"/>
                </a:cxn>
                <a:cxn ang="0">
                  <a:pos x="76" y="10"/>
                </a:cxn>
                <a:cxn ang="0">
                  <a:pos x="68" y="30"/>
                </a:cxn>
              </a:cxnLst>
              <a:rect b="b" l="0" r="r" t="0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200913" name="Freeform 209"/>
            <p:cNvSpPr/>
            <p:nvPr/>
          </p:nvSpPr>
          <p:spPr bwMode="auto">
            <a:xfrm>
              <a:off x="4927" y="631"/>
              <a:ext cx="430" cy="2487"/>
            </a:xfrm>
            <a:custGeom>
              <a:cxnLst>
                <a:cxn ang="0">
                  <a:pos x="20" y="1046"/>
                </a:cxn>
                <a:cxn ang="0">
                  <a:pos x="2" y="1016"/>
                </a:cxn>
                <a:cxn ang="0">
                  <a:pos x="48" y="30"/>
                </a:cxn>
                <a:cxn ang="0">
                  <a:pos x="79" y="4"/>
                </a:cxn>
                <a:cxn ang="0">
                  <a:pos x="165" y="10"/>
                </a:cxn>
                <a:cxn ang="0">
                  <a:pos x="183" y="30"/>
                </a:cxn>
                <a:cxn ang="0">
                  <a:pos x="132" y="1032"/>
                </a:cxn>
                <a:cxn ang="0">
                  <a:pos x="115" y="1053"/>
                </a:cxn>
                <a:cxn ang="0">
                  <a:pos x="20" y="1046"/>
                </a:cxn>
              </a:cxnLst>
              <a:rect b="b" l="0" r="r" t="0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2745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200914" name="Freeform 210"/>
            <p:cNvSpPr/>
            <p:nvPr/>
          </p:nvSpPr>
          <p:spPr bwMode="auto">
            <a:xfrm>
              <a:off x="4972" y="2030"/>
              <a:ext cx="318" cy="98"/>
            </a:xfrm>
            <a:custGeom>
              <a:cxnLst>
                <a:cxn ang="0">
                  <a:pos x="30" y="4"/>
                </a:cxn>
                <a:cxn ang="0">
                  <a:pos x="0" y="17"/>
                </a:cxn>
                <a:cxn ang="0">
                  <a:pos x="30" y="38"/>
                </a:cxn>
                <a:cxn ang="0">
                  <a:pos x="110" y="39"/>
                </a:cxn>
                <a:cxn ang="0">
                  <a:pos x="134" y="26"/>
                </a:cxn>
                <a:cxn ang="0">
                  <a:pos x="112" y="9"/>
                </a:cxn>
                <a:cxn ang="0">
                  <a:pos x="30" y="4"/>
                </a:cxn>
              </a:cxnLst>
              <a:rect b="b" l="0" r="r" t="0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7454" name="Freeform 211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35" name="Group 217"/>
          <p:cNvGrpSpPr/>
          <p:nvPr/>
        </p:nvGrpSpPr>
        <p:grpSpPr>
          <a:xfrm>
            <a:off x="5265738" y="1125538"/>
            <a:ext cx="201612" cy="1052512"/>
            <a:chOff x="4878" y="631"/>
            <a:chExt cx="479" cy="2487"/>
          </a:xfrm>
        </p:grpSpPr>
        <p:sp>
          <p:nvSpPr>
            <p:cNvPr id="200922" name="Freeform 218"/>
            <p:cNvSpPr/>
            <p:nvPr/>
          </p:nvSpPr>
          <p:spPr bwMode="auto">
            <a:xfrm>
              <a:off x="4878" y="631"/>
              <a:ext cx="192" cy="2476"/>
            </a:xfrm>
            <a:custGeom>
              <a:cxnLst>
                <a:cxn ang="0">
                  <a:pos x="68" y="30"/>
                </a:cxn>
                <a:cxn ang="0">
                  <a:pos x="34" y="354"/>
                </a:cxn>
                <a:cxn ang="0">
                  <a:pos x="22" y="449"/>
                </a:cxn>
                <a:cxn ang="0">
                  <a:pos x="22" y="528"/>
                </a:cxn>
                <a:cxn ang="0">
                  <a:pos x="18" y="562"/>
                </a:cxn>
                <a:cxn ang="0">
                  <a:pos x="11" y="729"/>
                </a:cxn>
                <a:cxn ang="0">
                  <a:pos x="11" y="830"/>
                </a:cxn>
                <a:cxn ang="0">
                  <a:pos x="4" y="995"/>
                </a:cxn>
                <a:cxn ang="0">
                  <a:pos x="35" y="1042"/>
                </a:cxn>
                <a:cxn ang="0">
                  <a:pos x="76" y="10"/>
                </a:cxn>
                <a:cxn ang="0">
                  <a:pos x="68" y="30"/>
                </a:cxn>
              </a:cxnLst>
              <a:rect b="b" l="0" r="r" t="0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200923" name="Freeform 219"/>
            <p:cNvSpPr/>
            <p:nvPr/>
          </p:nvSpPr>
          <p:spPr bwMode="auto">
            <a:xfrm>
              <a:off x="4923" y="631"/>
              <a:ext cx="434" cy="2487"/>
            </a:xfrm>
            <a:custGeom>
              <a:cxnLst>
                <a:cxn ang="0">
                  <a:pos x="20" y="1046"/>
                </a:cxn>
                <a:cxn ang="0">
                  <a:pos x="2" y="1016"/>
                </a:cxn>
                <a:cxn ang="0">
                  <a:pos x="48" y="30"/>
                </a:cxn>
                <a:cxn ang="0">
                  <a:pos x="79" y="4"/>
                </a:cxn>
                <a:cxn ang="0">
                  <a:pos x="165" y="10"/>
                </a:cxn>
                <a:cxn ang="0">
                  <a:pos x="183" y="30"/>
                </a:cxn>
                <a:cxn ang="0">
                  <a:pos x="132" y="1032"/>
                </a:cxn>
                <a:cxn ang="0">
                  <a:pos x="115" y="1053"/>
                </a:cxn>
                <a:cxn ang="0">
                  <a:pos x="20" y="1046"/>
                </a:cxn>
              </a:cxnLst>
              <a:rect b="b" l="0" r="r" t="0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2745"/>
                    <a:invGamma/>
                  </a:schemeClr>
                </a:gs>
              </a:gsLst>
              <a:lin ang="2700000" scaled="1"/>
            </a:gradFill>
            <a:ln cap="flat" w="14351">
              <a:noFill/>
              <a:prstDash val="solid"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200924" name="Freeform 220"/>
            <p:cNvSpPr/>
            <p:nvPr/>
          </p:nvSpPr>
          <p:spPr bwMode="auto">
            <a:xfrm>
              <a:off x="4972" y="2030"/>
              <a:ext cx="317" cy="98"/>
            </a:xfrm>
            <a:custGeom>
              <a:cxnLst>
                <a:cxn ang="0">
                  <a:pos x="30" y="4"/>
                </a:cxn>
                <a:cxn ang="0">
                  <a:pos x="0" y="17"/>
                </a:cxn>
                <a:cxn ang="0">
                  <a:pos x="30" y="38"/>
                </a:cxn>
                <a:cxn ang="0">
                  <a:pos x="110" y="39"/>
                </a:cxn>
                <a:cxn ang="0">
                  <a:pos x="134" y="26"/>
                </a:cxn>
                <a:cxn ang="0">
                  <a:pos x="112" y="9"/>
                </a:cxn>
                <a:cxn ang="0">
                  <a:pos x="30" y="4"/>
                </a:cxn>
              </a:cxnLst>
              <a:rect b="b" l="0" r="r" t="0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6274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cap="flat" cmpd="sng" w="14351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altLang="en-US" lang="zh-CN">
                <a:latin typeface="Arial"/>
                <a:ea typeface="宋体"/>
                <a:cs typeface="Arial"/>
              </a:endParaRPr>
            </a:p>
          </p:txBody>
        </p:sp>
        <p:sp>
          <p:nvSpPr>
            <p:cNvPr id="17450" name="Freeform 221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36" name="Group 350"/>
          <p:cNvGrpSpPr/>
          <p:nvPr/>
        </p:nvGrpSpPr>
        <p:grpSpPr>
          <a:xfrm flipH="1">
            <a:off x="3355975" y="1130300"/>
            <a:ext cx="201613" cy="1052513"/>
            <a:chOff x="4878" y="631"/>
            <a:chExt cx="479" cy="2487"/>
          </a:xfrm>
        </p:grpSpPr>
        <p:sp>
          <p:nvSpPr>
            <p:cNvPr id="17443" name="Freeform 351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4" name="Freeform 352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5" name="Freeform 353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6" name="Freeform 354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37" name="Group 355"/>
          <p:cNvGrpSpPr/>
          <p:nvPr/>
        </p:nvGrpSpPr>
        <p:grpSpPr>
          <a:xfrm flipH="1">
            <a:off x="6592888" y="1130300"/>
            <a:ext cx="201612" cy="1052513"/>
            <a:chOff x="4878" y="631"/>
            <a:chExt cx="479" cy="2487"/>
          </a:xfrm>
        </p:grpSpPr>
        <p:sp>
          <p:nvSpPr>
            <p:cNvPr id="17439" name="Freeform 356"/>
            <p:cNvSpPr/>
            <p:nvPr/>
          </p:nvSpPr>
          <p:spPr bwMode="auto">
            <a:xfrm>
              <a:off x="4878" y="631"/>
              <a:ext cx="193" cy="2477"/>
            </a:xfrm>
            <a:custGeom>
              <a:gdLst>
                <a:gd fmla="*/ 377 w 82" name="T0"/>
                <a:gd fmla="*/ 168 h 1049" name="T1"/>
                <a:gd fmla="*/ 188 w 82" name="T2"/>
                <a:gd fmla="*/ 1974 h 1049" name="T3"/>
                <a:gd fmla="*/ 122 w 82" name="T4"/>
                <a:gd fmla="*/ 2503 h 1049" name="T5"/>
                <a:gd fmla="*/ 122 w 82" name="T6"/>
                <a:gd fmla="*/ 2945 h 1049" name="T7"/>
                <a:gd fmla="*/ 99 w 82" name="T8"/>
                <a:gd fmla="*/ 3133 h 1049" name="T9"/>
                <a:gd fmla="*/ 61 w 82" name="T10"/>
                <a:gd fmla="*/ 4064 h 1049" name="T11"/>
                <a:gd fmla="*/ 61 w 82" name="T12"/>
                <a:gd fmla="*/ 4628 h 1049" name="T13"/>
                <a:gd fmla="*/ 21 w 82" name="T14"/>
                <a:gd fmla="*/ 5547 h 1049" name="T15"/>
                <a:gd fmla="*/ 193 w 82" name="T16"/>
                <a:gd fmla="*/ 5809 h 1049" name="T17"/>
                <a:gd fmla="*/ 421 w 82" name="T18"/>
                <a:gd fmla="*/ 57 h 1049" name="T19"/>
                <a:gd fmla="*/ 377 w 82" name="T20"/>
                <a:gd fmla="*/ 168 h 104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2" name="T33"/>
                <a:gd fmla="*/ 0 h 1049" name="T34"/>
                <a:gd fmla="*/ 82 w 82" name="T35"/>
                <a:gd fmla="*/ 1049 h 104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49" w="82">
                  <a:moveTo>
                    <a:pt x="68" y="30"/>
                  </a:moveTo>
                  <a:cubicBezTo>
                    <a:pt x="54" y="56"/>
                    <a:pt x="34" y="318"/>
                    <a:pt x="34" y="354"/>
                  </a:cubicBezTo>
                  <a:cubicBezTo>
                    <a:pt x="34" y="388"/>
                    <a:pt x="22" y="425"/>
                    <a:pt x="22" y="449"/>
                  </a:cubicBezTo>
                  <a:cubicBezTo>
                    <a:pt x="21" y="472"/>
                    <a:pt x="14" y="512"/>
                    <a:pt x="22" y="528"/>
                  </a:cubicBezTo>
                  <a:cubicBezTo>
                    <a:pt x="30" y="544"/>
                    <a:pt x="19" y="545"/>
                    <a:pt x="18" y="562"/>
                  </a:cubicBezTo>
                  <a:cubicBezTo>
                    <a:pt x="17" y="579"/>
                    <a:pt x="10" y="718"/>
                    <a:pt x="11" y="729"/>
                  </a:cubicBezTo>
                  <a:cubicBezTo>
                    <a:pt x="13" y="741"/>
                    <a:pt x="19" y="798"/>
                    <a:pt x="11" y="830"/>
                  </a:cubicBezTo>
                  <a:cubicBezTo>
                    <a:pt x="3" y="863"/>
                    <a:pt x="0" y="975"/>
                    <a:pt x="4" y="995"/>
                  </a:cubicBezTo>
                  <a:cubicBezTo>
                    <a:pt x="9" y="1014"/>
                    <a:pt x="12" y="1036"/>
                    <a:pt x="35" y="1042"/>
                  </a:cubicBezTo>
                  <a:cubicBezTo>
                    <a:pt x="58" y="1049"/>
                    <a:pt x="82" y="0"/>
                    <a:pt x="76" y="10"/>
                  </a:cubicBezTo>
                  <a:cubicBezTo>
                    <a:pt x="71" y="21"/>
                    <a:pt x="68" y="30"/>
                    <a:pt x="68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6801"/>
                </a:gs>
                <a:gs pos="100000">
                  <a:srgbClr val="FEA5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0" name="Freeform 357"/>
            <p:cNvSpPr/>
            <p:nvPr/>
          </p:nvSpPr>
          <p:spPr bwMode="auto">
            <a:xfrm>
              <a:off x="4925" y="631"/>
              <a:ext cx="432" cy="2487"/>
            </a:xfrm>
            <a:custGeom>
              <a:gdLst>
                <a:gd fmla="*/ 111 w 183" name="T0"/>
                <a:gd fmla="*/ 5834 h 1053" name="T1"/>
                <a:gd fmla="*/ 12 w 183" name="T2"/>
                <a:gd fmla="*/ 5668 h 1053" name="T3"/>
                <a:gd fmla="*/ 267 w 183" name="T4"/>
                <a:gd fmla="*/ 168 h 1053" name="T5"/>
                <a:gd fmla="*/ 439 w 183" name="T6"/>
                <a:gd fmla="*/ 21 h 1053" name="T7"/>
                <a:gd fmla="*/ 921 w 183" name="T8"/>
                <a:gd fmla="*/ 57 h 1053" name="T9"/>
                <a:gd fmla="*/ 1020 w 183" name="T10"/>
                <a:gd fmla="*/ 168 h 1053" name="T11"/>
                <a:gd fmla="*/ 737 w 183" name="T12"/>
                <a:gd fmla="*/ 5756 h 1053" name="T13"/>
                <a:gd fmla="*/ 640 w 183" name="T14"/>
                <a:gd fmla="*/ 5874 h 1053" name="T15"/>
                <a:gd fmla="*/ 111 w 183" name="T16"/>
                <a:gd fmla="*/ 5834 h 105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3" name="T27"/>
                <a:gd fmla="*/ 0 h 1053" name="T28"/>
                <a:gd fmla="*/ 183 w 183" name="T29"/>
                <a:gd fmla="*/ 1053 h 105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53" w="183">
                  <a:moveTo>
                    <a:pt x="20" y="1046"/>
                  </a:moveTo>
                  <a:cubicBezTo>
                    <a:pt x="12" y="1041"/>
                    <a:pt x="0" y="1030"/>
                    <a:pt x="2" y="1016"/>
                  </a:cubicBezTo>
                  <a:cubicBezTo>
                    <a:pt x="3" y="1003"/>
                    <a:pt x="43" y="43"/>
                    <a:pt x="48" y="30"/>
                  </a:cubicBezTo>
                  <a:cubicBezTo>
                    <a:pt x="53" y="16"/>
                    <a:pt x="56" y="0"/>
                    <a:pt x="79" y="4"/>
                  </a:cubicBezTo>
                  <a:cubicBezTo>
                    <a:pt x="102" y="7"/>
                    <a:pt x="154" y="10"/>
                    <a:pt x="165" y="10"/>
                  </a:cubicBezTo>
                  <a:cubicBezTo>
                    <a:pt x="175" y="10"/>
                    <a:pt x="183" y="13"/>
                    <a:pt x="183" y="30"/>
                  </a:cubicBezTo>
                  <a:cubicBezTo>
                    <a:pt x="183" y="47"/>
                    <a:pt x="135" y="1010"/>
                    <a:pt x="132" y="1032"/>
                  </a:cubicBezTo>
                  <a:cubicBezTo>
                    <a:pt x="129" y="1053"/>
                    <a:pt x="125" y="1053"/>
                    <a:pt x="115" y="1053"/>
                  </a:cubicBezTo>
                  <a:cubicBezTo>
                    <a:pt x="106" y="1053"/>
                    <a:pt x="29" y="1051"/>
                    <a:pt x="20" y="10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100000">
                  <a:srgbClr val="9F680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1" name="Freeform 358"/>
            <p:cNvSpPr/>
            <p:nvPr/>
          </p:nvSpPr>
          <p:spPr bwMode="auto">
            <a:xfrm>
              <a:off x="4972" y="2031"/>
              <a:ext cx="317" cy="95"/>
            </a:xfrm>
            <a:custGeom>
              <a:gdLst>
                <a:gd fmla="*/ 168 w 134" name="T0"/>
                <a:gd fmla="*/ 24 h 40" name="T1"/>
                <a:gd fmla="*/ 0 w 134" name="T2"/>
                <a:gd fmla="*/ 95 h 40" name="T3"/>
                <a:gd fmla="*/ 168 w 134" name="T4"/>
                <a:gd fmla="*/ 214 h 40" name="T5"/>
                <a:gd fmla="*/ 615 w 134" name="T6"/>
                <a:gd fmla="*/ 221 h 40" name="T7"/>
                <a:gd fmla="*/ 750 w 134" name="T8"/>
                <a:gd fmla="*/ 147 h 40" name="T9"/>
                <a:gd fmla="*/ 627 w 134" name="T10"/>
                <a:gd fmla="*/ 50 h 40" name="T11"/>
                <a:gd fmla="*/ 168 w 134" name="T12"/>
                <a:gd fmla="*/ 24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4" name="T21"/>
                <a:gd fmla="*/ 0 h 40" name="T22"/>
                <a:gd fmla="*/ 134 w 134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134">
                  <a:moveTo>
                    <a:pt x="30" y="4"/>
                  </a:moveTo>
                  <a:cubicBezTo>
                    <a:pt x="18" y="4"/>
                    <a:pt x="0" y="0"/>
                    <a:pt x="0" y="17"/>
                  </a:cubicBezTo>
                  <a:cubicBezTo>
                    <a:pt x="0" y="34"/>
                    <a:pt x="19" y="38"/>
                    <a:pt x="30" y="38"/>
                  </a:cubicBezTo>
                  <a:cubicBezTo>
                    <a:pt x="41" y="39"/>
                    <a:pt x="103" y="38"/>
                    <a:pt x="110" y="39"/>
                  </a:cubicBezTo>
                  <a:cubicBezTo>
                    <a:pt x="127" y="40"/>
                    <a:pt x="134" y="35"/>
                    <a:pt x="134" y="26"/>
                  </a:cubicBezTo>
                  <a:cubicBezTo>
                    <a:pt x="134" y="16"/>
                    <a:pt x="131" y="10"/>
                    <a:pt x="112" y="9"/>
                  </a:cubicBezTo>
                  <a:cubicBezTo>
                    <a:pt x="103" y="9"/>
                    <a:pt x="44" y="5"/>
                    <a:pt x="30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/>
                </a:gs>
                <a:gs pos="50000">
                  <a:srgbClr val="9F6801"/>
                </a:gs>
                <a:gs pos="100000">
                  <a:srgbClr val="FEA5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2" name="Freeform 359"/>
            <p:cNvSpPr/>
            <p:nvPr/>
          </p:nvSpPr>
          <p:spPr bwMode="auto">
            <a:xfrm>
              <a:off x="4979" y="1852"/>
              <a:ext cx="345" cy="259"/>
            </a:xfrm>
            <a:custGeom>
              <a:gdLst>
                <a:gd fmla="*/ 647 w 146" name="T0"/>
                <a:gd fmla="*/ 610 h 110" name="T1"/>
                <a:gd fmla="*/ 33 w 146" name="T2"/>
                <a:gd fmla="*/ 565 h 110" name="T3"/>
                <a:gd fmla="*/ 0 w 146" name="T4"/>
                <a:gd fmla="*/ 532 h 110" name="T5"/>
                <a:gd fmla="*/ 40 w 146" name="T6"/>
                <a:gd fmla="*/ 499 h 110" name="T7"/>
                <a:gd fmla="*/ 647 w 146" name="T8"/>
                <a:gd fmla="*/ 544 h 110" name="T9"/>
                <a:gd fmla="*/ 742 w 146" name="T10"/>
                <a:gd fmla="*/ 516 h 110" name="T11"/>
                <a:gd fmla="*/ 749 w 146" name="T12"/>
                <a:gd fmla="*/ 504 h 110" name="T13"/>
                <a:gd fmla="*/ 742 w 146" name="T14"/>
                <a:gd fmla="*/ 438 h 110" name="T15"/>
                <a:gd fmla="*/ 742 w 146" name="T16"/>
                <a:gd fmla="*/ 426 h 110" name="T17"/>
                <a:gd fmla="*/ 759 w 146" name="T18"/>
                <a:gd fmla="*/ 0 h 110" name="T19"/>
                <a:gd fmla="*/ 811 w 146" name="T20"/>
                <a:gd fmla="*/ 433 h 110" name="T21"/>
                <a:gd fmla="*/ 815 w 146" name="T22"/>
                <a:gd fmla="*/ 494 h 110" name="T23"/>
                <a:gd fmla="*/ 794 w 146" name="T24"/>
                <a:gd fmla="*/ 553 h 110" name="T25"/>
                <a:gd fmla="*/ 647 w 146" name="T26"/>
                <a:gd fmla="*/ 610 h 11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46" name="T42"/>
                <a:gd fmla="*/ 0 h 110" name="T43"/>
                <a:gd fmla="*/ 146 w 146" name="T44"/>
                <a:gd fmla="*/ 110 h 11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0" w="146">
                  <a:moveTo>
                    <a:pt x="116" y="110"/>
                  </a:moveTo>
                  <a:cubicBezTo>
                    <a:pt x="103" y="110"/>
                    <a:pt x="10" y="103"/>
                    <a:pt x="6" y="102"/>
                  </a:cubicBezTo>
                  <a:cubicBezTo>
                    <a:pt x="2" y="102"/>
                    <a:pt x="0" y="99"/>
                    <a:pt x="0" y="96"/>
                  </a:cubicBezTo>
                  <a:cubicBezTo>
                    <a:pt x="1" y="92"/>
                    <a:pt x="3" y="90"/>
                    <a:pt x="7" y="90"/>
                  </a:cubicBezTo>
                  <a:cubicBezTo>
                    <a:pt x="8" y="90"/>
                    <a:pt x="104" y="98"/>
                    <a:pt x="116" y="98"/>
                  </a:cubicBezTo>
                  <a:cubicBezTo>
                    <a:pt x="123" y="98"/>
                    <a:pt x="130" y="95"/>
                    <a:pt x="133" y="93"/>
                  </a:cubicBezTo>
                  <a:cubicBezTo>
                    <a:pt x="134" y="92"/>
                    <a:pt x="134" y="91"/>
                    <a:pt x="134" y="91"/>
                  </a:cubicBezTo>
                  <a:cubicBezTo>
                    <a:pt x="134" y="90"/>
                    <a:pt x="133" y="85"/>
                    <a:pt x="133" y="79"/>
                  </a:cubicBezTo>
                  <a:cubicBezTo>
                    <a:pt x="133" y="78"/>
                    <a:pt x="133" y="78"/>
                    <a:pt x="133" y="7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26"/>
                    <a:pt x="143" y="60"/>
                    <a:pt x="145" y="78"/>
                  </a:cubicBezTo>
                  <a:cubicBezTo>
                    <a:pt x="145" y="84"/>
                    <a:pt x="146" y="88"/>
                    <a:pt x="146" y="89"/>
                  </a:cubicBezTo>
                  <a:cubicBezTo>
                    <a:pt x="146" y="92"/>
                    <a:pt x="146" y="96"/>
                    <a:pt x="142" y="100"/>
                  </a:cubicBezTo>
                  <a:cubicBezTo>
                    <a:pt x="137" y="106"/>
                    <a:pt x="126" y="110"/>
                    <a:pt x="116" y="11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74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 smtClean="0"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defTabSz="801688">
              <a:spcBef>
                <a:spcPct val="20000"/>
              </a:spcBef>
              <a:buFont charset="2" panose="05000000000000000000" pitchFamily="2" typeface="Wingdings"/>
              <a:buChar char="§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  <a:lvl2pPr defTabSz="801688" indent="-285750" marL="7429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2pPr>
            <a:lvl3pPr defTabSz="801688" indent="-228600" marL="1143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3pPr>
            <a:lvl4pPr defTabSz="801688" indent="-228600" marL="1600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4pPr>
            <a:lvl5pPr defTabSz="801688" indent="-228600" marL="20574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5pPr>
            <a:lvl6pPr defTabSz="801688"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6pPr>
            <a:lvl7pPr defTabSz="801688"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7pPr>
            <a:lvl8pPr defTabSz="801688"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8pPr>
            <a:lvl9pPr defTabSz="801688"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altLang="zh-CN" lang="en-GB">
              <a:ea charset="-122" panose="02010600030101010101" pitchFamily="2" typeface="宋体"/>
            </a:endParaRPr>
          </a:p>
        </p:txBody>
      </p:sp>
      <p:grpSp>
        <p:nvGrpSpPr>
          <p:cNvPr id="19459" name="Group 99"/>
          <p:cNvGrpSpPr/>
          <p:nvPr/>
        </p:nvGrpSpPr>
        <p:grpSpPr>
          <a:xfrm>
            <a:off x="603250" y="1893888"/>
            <a:ext cx="3390900" cy="2978150"/>
            <a:chOff x="380" y="1193"/>
            <a:chExt cx="2136" cy="1876"/>
          </a:xfrm>
        </p:grpSpPr>
        <p:sp>
          <p:nvSpPr>
            <p:cNvPr id="19478" name="Rectangle 10"/>
            <p:cNvSpPr>
              <a:spLocks noChangeArrowheads="1"/>
            </p:cNvSpPr>
            <p:nvPr/>
          </p:nvSpPr>
          <p:spPr bwMode="gray">
            <a:xfrm rot="-547875">
              <a:off x="380" y="1193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>
                <a:ea charset="-122" panose="02010600030101010101" pitchFamily="2" typeface="宋体"/>
              </a:endParaRPr>
            </a:p>
          </p:txBody>
        </p:sp>
        <p:sp>
          <p:nvSpPr>
            <p:cNvPr id="192541" name="Text Box 29"/>
            <p:cNvSpPr txBox="1">
              <a:spLocks noChangeArrowheads="1"/>
            </p:cNvSpPr>
            <p:nvPr/>
          </p:nvSpPr>
          <p:spPr bwMode="auto">
            <a:xfrm rot="-547875">
              <a:off x="427" y="1252"/>
              <a:ext cx="1944" cy="1444"/>
            </a:xfrm>
            <a:prstGeom prst="rect">
              <a:avLst/>
            </a:prstGeom>
            <a:blipFill dpi="0" rotWithShape="1">
              <a:blip r:embed="rId3"/>
              <a:stretch>
                <a:fillRect b="-970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9482" name="Rectangle 9"/>
            <p:cNvSpPr>
              <a:spLocks noChangeArrowheads="1"/>
            </p:cNvSpPr>
            <p:nvPr/>
          </p:nvSpPr>
          <p:spPr bwMode="gray">
            <a:xfrm rot="-547875">
              <a:off x="572" y="2746"/>
              <a:ext cx="19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600">
                  <a:ea charset="-122" panose="02010600030101010101" pitchFamily="2" typeface="宋体"/>
                </a:rPr>
                <a:t>This text can be </a:t>
              </a:r>
              <a:br>
                <a:rPr altLang="zh-CN" lang="en-US" sz="1600">
                  <a:ea charset="-122" panose="02010600030101010101" pitchFamily="2" typeface="宋体"/>
                </a:rPr>
              </a:br>
              <a:r>
                <a:rPr altLang="zh-CN" lang="en-US" sz="16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9460" name="Group 98"/>
          <p:cNvGrpSpPr/>
          <p:nvPr/>
        </p:nvGrpSpPr>
        <p:grpSpPr>
          <a:xfrm>
            <a:off x="4956175" y="2262188"/>
            <a:ext cx="3375025" cy="2978150"/>
            <a:chOff x="3122" y="1425"/>
            <a:chExt cx="2126" cy="1876"/>
          </a:xfrm>
        </p:grpSpPr>
        <p:sp>
          <p:nvSpPr>
            <p:cNvPr id="19473" name="Rectangle 10"/>
            <p:cNvSpPr>
              <a:spLocks noChangeArrowheads="1"/>
            </p:cNvSpPr>
            <p:nvPr/>
          </p:nvSpPr>
          <p:spPr bwMode="gray">
            <a:xfrm rot="509545">
              <a:off x="3160" y="1425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>
                <a:ea charset="-122" panose="02010600030101010101" pitchFamily="2" typeface="宋体"/>
              </a:endParaRPr>
            </a:p>
          </p:txBody>
        </p:sp>
        <p:sp>
          <p:nvSpPr>
            <p:cNvPr id="192545" name="Text Box 33"/>
            <p:cNvSpPr txBox="1">
              <a:spLocks noChangeArrowheads="1"/>
            </p:cNvSpPr>
            <p:nvPr/>
          </p:nvSpPr>
          <p:spPr bwMode="auto">
            <a:xfrm rot="509545">
              <a:off x="3256" y="1484"/>
              <a:ext cx="1944" cy="1444"/>
            </a:xfrm>
            <a:prstGeom prst="rect">
              <a:avLst/>
            </a:prstGeom>
            <a:blipFill dpi="0" rotWithShape="1">
              <a:blip r:embed="rId4"/>
              <a:stretch>
                <a:fillRect r="-29266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gray">
            <a:xfrm rot="509545">
              <a:off x="3122" y="2979"/>
              <a:ext cx="19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lang="en-US" sz="1600">
                  <a:ea charset="-122" panose="02010600030101010101" pitchFamily="2" typeface="宋体"/>
                </a:rPr>
                <a:t>This text can be </a:t>
              </a:r>
              <a:br>
                <a:rPr altLang="zh-CN" lang="en-US" sz="1600">
                  <a:ea charset="-122" panose="02010600030101010101" pitchFamily="2" typeface="宋体"/>
                </a:rPr>
              </a:br>
              <a:r>
                <a:rPr altLang="zh-CN" lang="en-US" sz="1600">
                  <a:ea charset="-122" panose="02010600030101010101" pitchFamily="2" typeface="宋体"/>
                </a:rPr>
                <a:t>replaced with your text.</a:t>
              </a:r>
            </a:p>
          </p:txBody>
        </p:sp>
      </p:grpSp>
      <p:grpSp>
        <p:nvGrpSpPr>
          <p:cNvPr id="19461" name="Group 71"/>
          <p:cNvGrpSpPr/>
          <p:nvPr/>
        </p:nvGrpSpPr>
        <p:grpSpPr>
          <a:xfrm>
            <a:off x="3435350" y="1147763"/>
            <a:ext cx="636588" cy="617537"/>
            <a:chOff x="1548" y="1653"/>
            <a:chExt cx="802" cy="777"/>
          </a:xfrm>
        </p:grpSpPr>
        <p:sp>
          <p:nvSpPr>
            <p:cNvPr id="19471" name="Freeform 72"/>
            <p:cNvSpPr/>
            <p:nvPr/>
          </p:nvSpPr>
          <p:spPr bwMode="auto">
            <a:xfrm>
              <a:off x="1681" y="2140"/>
              <a:ext cx="669" cy="290"/>
            </a:xfrm>
            <a:custGeom>
              <a:gdLst>
                <a:gd fmla="*/ 492 w 669" name="T0"/>
                <a:gd fmla="*/ 0 h 290" name="T1"/>
                <a:gd fmla="*/ 195 w 669" name="T2"/>
                <a:gd fmla="*/ 78 h 290" name="T3"/>
                <a:gd fmla="*/ 245 w 669" name="T4"/>
                <a:gd fmla="*/ 148 h 290" name="T5"/>
                <a:gd fmla="*/ 5 w 669" name="T6"/>
                <a:gd fmla="*/ 261 h 290" name="T7"/>
                <a:gd fmla="*/ 48 w 669" name="T8"/>
                <a:gd fmla="*/ 272 h 290" name="T9"/>
                <a:gd fmla="*/ 294 w 669" name="T10"/>
                <a:gd fmla="*/ 154 h 290" name="T11"/>
                <a:gd fmla="*/ 327 w 669" name="T12"/>
                <a:gd fmla="*/ 155 h 290" name="T13"/>
                <a:gd fmla="*/ 624 w 669" name="T14"/>
                <a:gd fmla="*/ 78 h 290" name="T15"/>
                <a:gd fmla="*/ 492 w 669" name="T16"/>
                <a:gd fmla="*/ 0 h 2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69" name="T27"/>
                <a:gd fmla="*/ 0 h 290" name="T28"/>
                <a:gd fmla="*/ 669 w 669" name="T29"/>
                <a:gd fmla="*/ 290 h 29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90" w="669">
                  <a:moveTo>
                    <a:pt x="492" y="0"/>
                  </a:moveTo>
                  <a:cubicBezTo>
                    <a:pt x="373" y="0"/>
                    <a:pt x="240" y="35"/>
                    <a:pt x="195" y="78"/>
                  </a:cubicBezTo>
                  <a:cubicBezTo>
                    <a:pt x="162" y="109"/>
                    <a:pt x="184" y="136"/>
                    <a:pt x="245" y="148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9" y="284"/>
                    <a:pt x="0" y="290"/>
                    <a:pt x="48" y="272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304" y="155"/>
                    <a:pt x="315" y="155"/>
                    <a:pt x="327" y="155"/>
                  </a:cubicBezTo>
                  <a:cubicBezTo>
                    <a:pt x="445" y="155"/>
                    <a:pt x="578" y="120"/>
                    <a:pt x="624" y="78"/>
                  </a:cubicBezTo>
                  <a:cubicBezTo>
                    <a:pt x="669" y="35"/>
                    <a:pt x="610" y="0"/>
                    <a:pt x="492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descr="grau" id="19472" name="Picture 7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6612"/>
            <a:stretch>
              <a:fillRect/>
            </a:stretch>
          </p:blipFill>
          <p:spPr bwMode="auto">
            <a:xfrm>
              <a:off x="1548" y="1653"/>
              <a:ext cx="5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74"/>
          <p:cNvGrpSpPr/>
          <p:nvPr/>
        </p:nvGrpSpPr>
        <p:grpSpPr>
          <a:xfrm>
            <a:off x="368300" y="1635125"/>
            <a:ext cx="636588" cy="617538"/>
            <a:chOff x="1548" y="1653"/>
            <a:chExt cx="802" cy="777"/>
          </a:xfrm>
        </p:grpSpPr>
        <p:sp>
          <p:nvSpPr>
            <p:cNvPr id="19469" name="Freeform 75"/>
            <p:cNvSpPr/>
            <p:nvPr/>
          </p:nvSpPr>
          <p:spPr bwMode="auto">
            <a:xfrm>
              <a:off x="1681" y="2140"/>
              <a:ext cx="669" cy="290"/>
            </a:xfrm>
            <a:custGeom>
              <a:gdLst>
                <a:gd fmla="*/ 492 w 669" name="T0"/>
                <a:gd fmla="*/ 0 h 290" name="T1"/>
                <a:gd fmla="*/ 195 w 669" name="T2"/>
                <a:gd fmla="*/ 78 h 290" name="T3"/>
                <a:gd fmla="*/ 245 w 669" name="T4"/>
                <a:gd fmla="*/ 148 h 290" name="T5"/>
                <a:gd fmla="*/ 5 w 669" name="T6"/>
                <a:gd fmla="*/ 261 h 290" name="T7"/>
                <a:gd fmla="*/ 48 w 669" name="T8"/>
                <a:gd fmla="*/ 272 h 290" name="T9"/>
                <a:gd fmla="*/ 294 w 669" name="T10"/>
                <a:gd fmla="*/ 154 h 290" name="T11"/>
                <a:gd fmla="*/ 327 w 669" name="T12"/>
                <a:gd fmla="*/ 155 h 290" name="T13"/>
                <a:gd fmla="*/ 624 w 669" name="T14"/>
                <a:gd fmla="*/ 78 h 290" name="T15"/>
                <a:gd fmla="*/ 492 w 669" name="T16"/>
                <a:gd fmla="*/ 0 h 2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69" name="T27"/>
                <a:gd fmla="*/ 0 h 290" name="T28"/>
                <a:gd fmla="*/ 669 w 669" name="T29"/>
                <a:gd fmla="*/ 290 h 29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90" w="669">
                  <a:moveTo>
                    <a:pt x="492" y="0"/>
                  </a:moveTo>
                  <a:cubicBezTo>
                    <a:pt x="373" y="0"/>
                    <a:pt x="240" y="35"/>
                    <a:pt x="195" y="78"/>
                  </a:cubicBezTo>
                  <a:cubicBezTo>
                    <a:pt x="162" y="109"/>
                    <a:pt x="184" y="136"/>
                    <a:pt x="245" y="148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9" y="284"/>
                    <a:pt x="0" y="290"/>
                    <a:pt x="48" y="272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304" y="155"/>
                    <a:pt x="315" y="155"/>
                    <a:pt x="327" y="155"/>
                  </a:cubicBezTo>
                  <a:cubicBezTo>
                    <a:pt x="445" y="155"/>
                    <a:pt x="578" y="120"/>
                    <a:pt x="624" y="78"/>
                  </a:cubicBezTo>
                  <a:cubicBezTo>
                    <a:pt x="669" y="35"/>
                    <a:pt x="610" y="0"/>
                    <a:pt x="492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descr="grau" id="19470" name="Picture 7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6612"/>
            <a:stretch>
              <a:fillRect/>
            </a:stretch>
          </p:blipFill>
          <p:spPr bwMode="auto">
            <a:xfrm>
              <a:off x="1548" y="1653"/>
              <a:ext cx="5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92"/>
          <p:cNvGrpSpPr/>
          <p:nvPr/>
        </p:nvGrpSpPr>
        <p:grpSpPr>
          <a:xfrm>
            <a:off x="5219700" y="1584325"/>
            <a:ext cx="636588" cy="617538"/>
            <a:chOff x="2603" y="538"/>
            <a:chExt cx="804" cy="775"/>
          </a:xfrm>
        </p:grpSpPr>
        <p:sp>
          <p:nvSpPr>
            <p:cNvPr id="19467" name="Freeform 93"/>
            <p:cNvSpPr/>
            <p:nvPr/>
          </p:nvSpPr>
          <p:spPr bwMode="auto">
            <a:xfrm>
              <a:off x="2738" y="1023"/>
              <a:ext cx="669" cy="290"/>
            </a:xfrm>
            <a:custGeom>
              <a:gdLst>
                <a:gd fmla="*/ 492 w 669" name="T0"/>
                <a:gd fmla="*/ 0 h 290" name="T1"/>
                <a:gd fmla="*/ 195 w 669" name="T2"/>
                <a:gd fmla="*/ 78 h 290" name="T3"/>
                <a:gd fmla="*/ 245 w 669" name="T4"/>
                <a:gd fmla="*/ 148 h 290" name="T5"/>
                <a:gd fmla="*/ 5 w 669" name="T6"/>
                <a:gd fmla="*/ 261 h 290" name="T7"/>
                <a:gd fmla="*/ 48 w 669" name="T8"/>
                <a:gd fmla="*/ 272 h 290" name="T9"/>
                <a:gd fmla="*/ 294 w 669" name="T10"/>
                <a:gd fmla="*/ 154 h 290" name="T11"/>
                <a:gd fmla="*/ 327 w 669" name="T12"/>
                <a:gd fmla="*/ 155 h 290" name="T13"/>
                <a:gd fmla="*/ 624 w 669" name="T14"/>
                <a:gd fmla="*/ 78 h 290" name="T15"/>
                <a:gd fmla="*/ 492 w 669" name="T16"/>
                <a:gd fmla="*/ 0 h 2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69" name="T27"/>
                <a:gd fmla="*/ 0 h 290" name="T28"/>
                <a:gd fmla="*/ 669 w 669" name="T29"/>
                <a:gd fmla="*/ 290 h 29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90" w="669">
                  <a:moveTo>
                    <a:pt x="492" y="0"/>
                  </a:moveTo>
                  <a:cubicBezTo>
                    <a:pt x="373" y="0"/>
                    <a:pt x="240" y="35"/>
                    <a:pt x="195" y="78"/>
                  </a:cubicBezTo>
                  <a:cubicBezTo>
                    <a:pt x="162" y="109"/>
                    <a:pt x="184" y="136"/>
                    <a:pt x="245" y="148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9" y="284"/>
                    <a:pt x="0" y="290"/>
                    <a:pt x="48" y="272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304" y="155"/>
                    <a:pt x="315" y="155"/>
                    <a:pt x="327" y="155"/>
                  </a:cubicBezTo>
                  <a:cubicBezTo>
                    <a:pt x="445" y="155"/>
                    <a:pt x="578" y="120"/>
                    <a:pt x="624" y="78"/>
                  </a:cubicBezTo>
                  <a:cubicBezTo>
                    <a:pt x="669" y="35"/>
                    <a:pt x="610" y="0"/>
                    <a:pt x="492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descr="rot" id="19468" name="Picture 9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6612"/>
            <a:stretch>
              <a:fillRect/>
            </a:stretch>
          </p:blipFill>
          <p:spPr bwMode="auto">
            <a:xfrm>
              <a:off x="2603" y="538"/>
              <a:ext cx="5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4" name="Group 95"/>
          <p:cNvGrpSpPr/>
          <p:nvPr/>
        </p:nvGrpSpPr>
        <p:grpSpPr>
          <a:xfrm>
            <a:off x="8297863" y="2033588"/>
            <a:ext cx="636587" cy="617537"/>
            <a:chOff x="2603" y="538"/>
            <a:chExt cx="804" cy="775"/>
          </a:xfrm>
        </p:grpSpPr>
        <p:sp>
          <p:nvSpPr>
            <p:cNvPr id="19465" name="Freeform 96"/>
            <p:cNvSpPr/>
            <p:nvPr/>
          </p:nvSpPr>
          <p:spPr bwMode="auto">
            <a:xfrm>
              <a:off x="2738" y="1023"/>
              <a:ext cx="669" cy="290"/>
            </a:xfrm>
            <a:custGeom>
              <a:gdLst>
                <a:gd fmla="*/ 492 w 669" name="T0"/>
                <a:gd fmla="*/ 0 h 290" name="T1"/>
                <a:gd fmla="*/ 195 w 669" name="T2"/>
                <a:gd fmla="*/ 78 h 290" name="T3"/>
                <a:gd fmla="*/ 245 w 669" name="T4"/>
                <a:gd fmla="*/ 148 h 290" name="T5"/>
                <a:gd fmla="*/ 5 w 669" name="T6"/>
                <a:gd fmla="*/ 261 h 290" name="T7"/>
                <a:gd fmla="*/ 48 w 669" name="T8"/>
                <a:gd fmla="*/ 272 h 290" name="T9"/>
                <a:gd fmla="*/ 294 w 669" name="T10"/>
                <a:gd fmla="*/ 154 h 290" name="T11"/>
                <a:gd fmla="*/ 327 w 669" name="T12"/>
                <a:gd fmla="*/ 155 h 290" name="T13"/>
                <a:gd fmla="*/ 624 w 669" name="T14"/>
                <a:gd fmla="*/ 78 h 290" name="T15"/>
                <a:gd fmla="*/ 492 w 669" name="T16"/>
                <a:gd fmla="*/ 0 h 2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69" name="T27"/>
                <a:gd fmla="*/ 0 h 290" name="T28"/>
                <a:gd fmla="*/ 669 w 669" name="T29"/>
                <a:gd fmla="*/ 290 h 29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90" w="669">
                  <a:moveTo>
                    <a:pt x="492" y="0"/>
                  </a:moveTo>
                  <a:cubicBezTo>
                    <a:pt x="373" y="0"/>
                    <a:pt x="240" y="35"/>
                    <a:pt x="195" y="78"/>
                  </a:cubicBezTo>
                  <a:cubicBezTo>
                    <a:pt x="162" y="109"/>
                    <a:pt x="184" y="136"/>
                    <a:pt x="245" y="148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9" y="284"/>
                    <a:pt x="0" y="290"/>
                    <a:pt x="48" y="272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304" y="155"/>
                    <a:pt x="315" y="155"/>
                    <a:pt x="327" y="155"/>
                  </a:cubicBezTo>
                  <a:cubicBezTo>
                    <a:pt x="445" y="155"/>
                    <a:pt x="578" y="120"/>
                    <a:pt x="624" y="78"/>
                  </a:cubicBezTo>
                  <a:cubicBezTo>
                    <a:pt x="669" y="35"/>
                    <a:pt x="610" y="0"/>
                    <a:pt x="492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descr="rot" id="19466" name="Picture 97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6612"/>
            <a:stretch>
              <a:fillRect/>
            </a:stretch>
          </p:blipFill>
          <p:spPr bwMode="auto">
            <a:xfrm>
              <a:off x="2603" y="538"/>
              <a:ext cx="57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gray">
          <a:xfrm>
            <a:off x="5049838" y="4775200"/>
            <a:ext cx="31988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6000" lIns="108000" rIns="72000" tIns="36000"/>
          <a:lstStyle>
            <a:lvl1pPr>
              <a:spcBef>
                <a:spcPct val="20000"/>
              </a:spcBef>
              <a:buFont charset="2" panose="05000000000000000000" pitchFamily="2" typeface="Wingdings"/>
              <a:buChar char="§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altLang="zh-CN" lang="en-US" sz="1400">
                <a:ea charset="-122" panose="02010600030101010101" pitchFamily="2" typeface="宋体"/>
              </a:rPr>
              <a:t>This text can be </a:t>
            </a:r>
            <a:br>
              <a:rPr altLang="zh-CN" lang="en-US" sz="1400">
                <a:ea charset="-122" panose="02010600030101010101" pitchFamily="2" typeface="宋体"/>
              </a:rPr>
            </a:br>
            <a:r>
              <a:rPr altLang="zh-CN" lang="en-US" sz="1400">
                <a:ea charset="-122" panose="02010600030101010101" pitchFamily="2" typeface="宋体"/>
              </a:rPr>
              <a:t>replaced with your text.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defTabSz="801688">
              <a:spcBef>
                <a:spcPct val="20000"/>
              </a:spcBef>
              <a:buFont charset="2" panose="05000000000000000000" pitchFamily="2" typeface="Wingdings"/>
              <a:buChar char="§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  <a:lvl2pPr defTabSz="801688" indent="-285750" marL="7429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2pPr>
            <a:lvl3pPr defTabSz="801688" indent="-228600" marL="1143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3pPr>
            <a:lvl4pPr defTabSz="801688" indent="-228600" marL="1600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4pPr>
            <a:lvl5pPr defTabSz="801688" indent="-228600" marL="20574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5pPr>
            <a:lvl6pPr defTabSz="801688"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6pPr>
            <a:lvl7pPr defTabSz="801688"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7pPr>
            <a:lvl8pPr defTabSz="801688"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8pPr>
            <a:lvl9pPr defTabSz="801688"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altLang="zh-CN" lang="en-GB" sz="2000">
                <a:solidFill>
                  <a:schemeClr val="bg1"/>
                </a:solidFill>
                <a:ea charset="-122" panose="02010600030101010101" pitchFamily="2" typeface="宋体"/>
              </a:rPr>
              <a:t>Placeholder for your own sub headline</a:t>
            </a:r>
          </a:p>
        </p:txBody>
      </p:sp>
      <p:grpSp>
        <p:nvGrpSpPr>
          <p:cNvPr id="21508" name="Group 30"/>
          <p:cNvGrpSpPr/>
          <p:nvPr/>
        </p:nvGrpSpPr>
        <p:grpSpPr>
          <a:xfrm>
            <a:off x="971550" y="1555750"/>
            <a:ext cx="3314700" cy="2978150"/>
            <a:chOff x="612" y="980"/>
            <a:chExt cx="2088" cy="1876"/>
          </a:xfrm>
        </p:grpSpPr>
        <p:sp>
          <p:nvSpPr>
            <p:cNvPr id="21517" name="Rectangle 10"/>
            <p:cNvSpPr>
              <a:spLocks noChangeArrowheads="1"/>
            </p:cNvSpPr>
            <p:nvPr/>
          </p:nvSpPr>
          <p:spPr bwMode="gray">
            <a:xfrm>
              <a:off x="612" y="980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>
                <a:ea charset="-122" panose="02010600030101010101" pitchFamily="2" typeface="宋体"/>
              </a:endParaRPr>
            </a:p>
          </p:txBody>
        </p:sp>
        <p:sp>
          <p:nvSpPr>
            <p:cNvPr id="196625" name="Text Box 17"/>
            <p:cNvSpPr txBox="1">
              <a:spLocks noChangeArrowheads="1"/>
            </p:cNvSpPr>
            <p:nvPr/>
          </p:nvSpPr>
          <p:spPr bwMode="auto">
            <a:xfrm>
              <a:off x="685" y="1038"/>
              <a:ext cx="1944" cy="1444"/>
            </a:xfrm>
            <a:prstGeom prst="rect">
              <a:avLst/>
            </a:prstGeom>
            <a:blipFill dpi="0" rotWithShape="1">
              <a:blip r:embed="rId3"/>
              <a:stretch>
                <a:fillRect b="-970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21521" name="Rectangle 9"/>
            <p:cNvSpPr>
              <a:spLocks noChangeArrowheads="1"/>
            </p:cNvSpPr>
            <p:nvPr/>
          </p:nvSpPr>
          <p:spPr bwMode="gray">
            <a:xfrm>
              <a:off x="685" y="2543"/>
              <a:ext cx="19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b="1" lang="en-US" sz="1600">
                  <a:ea charset="-122" panose="02010600030101010101" pitchFamily="2" typeface="宋体"/>
                </a:rPr>
                <a:t>Placeholder</a:t>
              </a:r>
            </a:p>
          </p:txBody>
        </p:sp>
      </p:grpSp>
      <p:grpSp>
        <p:nvGrpSpPr>
          <p:cNvPr id="21509" name="Group 31"/>
          <p:cNvGrpSpPr/>
          <p:nvPr/>
        </p:nvGrpSpPr>
        <p:grpSpPr>
          <a:xfrm>
            <a:off x="4933950" y="1555750"/>
            <a:ext cx="3314700" cy="2978150"/>
            <a:chOff x="3108" y="980"/>
            <a:chExt cx="2088" cy="1876"/>
          </a:xfrm>
        </p:grpSpPr>
        <p:sp>
          <p:nvSpPr>
            <p:cNvPr id="21512" name="Rectangle 10"/>
            <p:cNvSpPr>
              <a:spLocks noChangeArrowheads="1"/>
            </p:cNvSpPr>
            <p:nvPr/>
          </p:nvSpPr>
          <p:spPr bwMode="gray">
            <a:xfrm>
              <a:off x="3108" y="980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>
              <a:lvl1pPr indent="-190500" marL="190500"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</a:pPr>
              <a:endParaRPr altLang="zh-CN" lang="en-US">
                <a:ea charset="-122" panose="02010600030101010101" pitchFamily="2" typeface="宋体"/>
              </a:endParaRPr>
            </a:p>
          </p:txBody>
        </p:sp>
        <p:sp>
          <p:nvSpPr>
            <p:cNvPr id="196629" name="Text Box 21"/>
            <p:cNvSpPr txBox="1">
              <a:spLocks noChangeArrowheads="1"/>
            </p:cNvSpPr>
            <p:nvPr/>
          </p:nvSpPr>
          <p:spPr bwMode="auto">
            <a:xfrm>
              <a:off x="3181" y="1038"/>
              <a:ext cx="1944" cy="1444"/>
            </a:xfrm>
            <a:prstGeom prst="rect">
              <a:avLst/>
            </a:prstGeom>
            <a:blipFill dpi="0" rotWithShape="1">
              <a:blip r:embed="rId4"/>
              <a:stretch>
                <a:fillRect r="-30884"/>
              </a:stretch>
            </a:blipFill>
            <a:ln algn="ctr" w="19050">
              <a:solidFill>
                <a:srgbClr val="EAEAEA"/>
              </a:solidFill>
              <a:miter lim="800000"/>
            </a:ln>
            <a:effectLst/>
          </p:spPr>
          <p:txBody>
            <a:bodyPr anchor="ctr" wrap="none"/>
            <a:lstStyle>
              <a:lvl1pPr eaLnBrk="0" hangingPunct="0" indent="-190500" marL="1905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/>
              </a:pPr>
              <a:endParaRPr altLang="zh-CN" lang="en-US" smtClean="0">
                <a:ea typeface="宋体"/>
              </a:endParaRPr>
            </a:p>
          </p:txBody>
        </p:sp>
        <p:sp>
          <p:nvSpPr>
            <p:cNvPr id="21516" name="Rectangle 9"/>
            <p:cNvSpPr>
              <a:spLocks noChangeArrowheads="1"/>
            </p:cNvSpPr>
            <p:nvPr/>
          </p:nvSpPr>
          <p:spPr bwMode="gray">
            <a:xfrm>
              <a:off x="3181" y="2543"/>
              <a:ext cx="194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36000" lIns="108000" rIns="72000" tIns="36000"/>
            <a:lstStyle>
              <a:lvl1pPr>
                <a:spcBef>
                  <a:spcPct val="20000"/>
                </a:spcBef>
                <a:buFont charset="2" panose="05000000000000000000" pitchFamily="2" typeface="Wingdings"/>
                <a:buChar char="§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1pPr>
              <a:lvl2pPr indent="-285750" marL="7429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2pPr>
              <a:lvl3pPr indent="-228600" marL="11430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3pPr>
              <a:lvl4pPr indent="-228600" marL="1600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4pPr>
              <a:lvl5pPr indent="-228600" marL="20574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charset="0" panose="020b0604020202020204" pitchFamily="34" typeface="Arial"/>
                  <a:cs charset="0" panose="020b0604020202020204" pitchFamily="34" typeface="Arial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altLang="zh-CN" b="1" lang="en-US" sz="1600">
                  <a:ea charset="-122" panose="02010600030101010101" pitchFamily="2" typeface="宋体"/>
                </a:rPr>
                <a:t>Placeholder Text</a:t>
              </a:r>
            </a:p>
          </p:txBody>
        </p:sp>
      </p:grpSp>
      <p:sp>
        <p:nvSpPr>
          <p:cNvPr id="21510" name="Rectangle 4"/>
          <p:cNvSpPr>
            <a:spLocks noChangeArrowheads="1"/>
          </p:cNvSpPr>
          <p:nvPr/>
        </p:nvSpPr>
        <p:spPr bwMode="gray">
          <a:xfrm>
            <a:off x="1087438" y="4775200"/>
            <a:ext cx="31988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6000" lIns="108000" rIns="72000" tIns="36000"/>
          <a:lstStyle>
            <a:lvl1pPr>
              <a:spcBef>
                <a:spcPct val="20000"/>
              </a:spcBef>
              <a:buFont charset="2" panose="05000000000000000000" pitchFamily="2" typeface="Wingdings"/>
              <a:buChar char="§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altLang="zh-CN" lang="en-US" sz="1400">
                <a:ea charset="-122" panose="02010600030101010101" pitchFamily="2" typeface="宋体"/>
              </a:rPr>
              <a:t>This text can be </a:t>
            </a:r>
            <a:br>
              <a:rPr altLang="zh-CN" lang="en-US" sz="1400">
                <a:ea charset="-122" panose="02010600030101010101" pitchFamily="2" typeface="宋体"/>
              </a:rPr>
            </a:br>
            <a:r>
              <a:rPr altLang="zh-CN" lang="en-US" sz="1400">
                <a:ea charset="-122" panose="02010600030101010101" pitchFamily="2" typeface="宋体"/>
              </a:rPr>
              <a:t>replaced with your text.</a:t>
            </a:r>
          </a:p>
        </p:txBody>
      </p:sp>
      <p:sp>
        <p:nvSpPr>
          <p:cNvPr id="215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 smtClean="0"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985963" y="2943225"/>
            <a:ext cx="596900" cy="657225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2863" y="2949575"/>
            <a:ext cx="6561137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690086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00863" y="2179638"/>
            <a:ext cx="766762" cy="779462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6038" y="3921125"/>
            <a:ext cx="6472237" cy="1692275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PPT模板下载：www.youyedoc.com/moban/              节日PPT模板：www.youyedoc.com/jieri/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PPT背景图片：www.youyedoc.com/beijing/               PPT图表下载：www.youyedoc.com/tubiao/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PPT素材下载： www.youyedoc.com/sucai/                 PPT教程下载：www.youyedoc.com/jiaocheng/      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RTICULATE_PROJECT_OPEN" val="0"/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EE4P_STYLE" val="Standard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Standarddesign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20</Paragraphs>
  <Slides>5</Slides>
  <Notes>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3">
      <vt:lpstr>Arial</vt:lpstr>
      <vt:lpstr>Wingdings</vt:lpstr>
      <vt:lpstr>Calibri</vt:lpstr>
      <vt:lpstr>Calibri Light</vt:lpstr>
      <vt:lpstr>宋体</vt:lpstr>
      <vt:lpstr>微软雅黑</vt:lpstr>
      <vt:lpstr>Meiryo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2021-08-22T12:04:12Z</dcterms:created>
  <cp:lastPrinted>2021-08-22T12:04:12Z</cp:lastPrinted>
  <dcterms:modified xsi:type="dcterms:W3CDTF">2021-08-22T05:51:27Z</dcterms:modified>
  <cp:revision>1</cp:revision>
</cp:coreProperties>
</file>