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vnd.openxmlformats-officedocument.spreadsheetml.sheet" Extension="xlsx"/>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drawingml.chart+xml" PartName="/ppt/charts/chart1.xml"/>
  <Override ContentType="application/vnd.openxmlformats-officedocument.drawingml.chart+xml" PartName="/ppt/charts/chart2.xml"/>
  <Override ContentType="application/vnd.openxmlformats-officedocument.drawingml.chart+xml" PartName="/ppt/charts/chart3.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19.xml"/>
  <Override ContentType="application/vnd.openxmlformats-officedocument.presentationml.notesSlide+xml" PartName="/ppt/notesSlides/notesSlide20.xml"/>
  <Override ContentType="application/vnd.openxmlformats-officedocument.presentationml.notesSlide+xml" PartName="/ppt/notesSlides/notesSlide21.xml"/>
  <Override ContentType="application/vnd.openxmlformats-officedocument.presentationml.notesSlide+xml" PartName="/ppt/notesSlides/notesSlide22.xml"/>
  <Override ContentType="application/vnd.openxmlformats-officedocument.presentationml.notesSlide+xml" PartName="/ppt/notesSlides/notesSlide23.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presentationml.tags+xml" PartName="/ppt/tags/tag2.xml"/>
  <Override ContentType="application/vnd.openxmlformats-officedocument.presentationml.tags+xml" PartName="/ppt/tags/tag3.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48" r:id="rId1"/>
    <p:sldMasterId id="2147483670" r:id="rId2"/>
  </p:sldMasterIdLst>
  <p:notesMasterIdLst>
    <p:notesMasterId r:id="rId3"/>
  </p:notesMasterIdLst>
  <p:sldIdLst>
    <p:sldId id="836" r:id="rId4"/>
    <p:sldId id="961" r:id="rId5"/>
    <p:sldId id="963" r:id="rId6"/>
    <p:sldId id="981" r:id="rId7"/>
    <p:sldId id="971" r:id="rId8"/>
    <p:sldId id="979" r:id="rId9"/>
    <p:sldId id="980" r:id="rId10"/>
    <p:sldId id="983" r:id="rId11"/>
    <p:sldId id="969" r:id="rId12"/>
    <p:sldId id="970" r:id="rId13"/>
    <p:sldId id="972" r:id="rId14"/>
    <p:sldId id="975" r:id="rId15"/>
    <p:sldId id="984" r:id="rId16"/>
    <p:sldId id="978" r:id="rId17"/>
    <p:sldId id="974" r:id="rId18"/>
    <p:sldId id="977" r:id="rId19"/>
    <p:sldId id="968" r:id="rId20"/>
    <p:sldId id="985" r:id="rId21"/>
    <p:sldId id="973" r:id="rId22"/>
    <p:sldId id="976" r:id="rId23"/>
    <p:sldId id="967" r:id="rId24"/>
    <p:sldId id="944" r:id="rId25"/>
    <p:sldId id="982" r:id="rId26"/>
  </p:sldIdLst>
  <p:sldSz cx="9144000" cy="5143500" type="screen16x9"/>
  <p:notesSz cx="6858000" cy="9144000"/>
  <p:custDataLst>
    <p:tags r:id="rId27"/>
  </p:custDataLst>
  <p:defaultTextStyle>
    <a:defPPr>
      <a:defRPr lang="zh-CN"/>
    </a:defPPr>
    <a:lvl1pPr marL="0" algn="l" defTabSz="914282" rtl="0" eaLnBrk="1" latinLnBrk="0" hangingPunct="1">
      <a:defRPr sz="1800" kern="1200">
        <a:solidFill>
          <a:schemeClr val="tx1"/>
        </a:solidFill>
        <a:latin typeface="+mn-lt"/>
        <a:ea typeface="+mn-ea"/>
        <a:cs typeface="+mn-cs"/>
      </a:defRPr>
    </a:lvl1pPr>
    <a:lvl2pPr marL="457140" algn="l" defTabSz="914282" rtl="0" eaLnBrk="1" latinLnBrk="0" hangingPunct="1">
      <a:defRPr sz="1800" kern="1200">
        <a:solidFill>
          <a:schemeClr val="tx1"/>
        </a:solidFill>
        <a:latin typeface="+mn-lt"/>
        <a:ea typeface="+mn-ea"/>
        <a:cs typeface="+mn-cs"/>
      </a:defRPr>
    </a:lvl2pPr>
    <a:lvl3pPr marL="914282" algn="l" defTabSz="914282" rtl="0" eaLnBrk="1" latinLnBrk="0" hangingPunct="1">
      <a:defRPr sz="1800" kern="1200">
        <a:solidFill>
          <a:schemeClr val="tx1"/>
        </a:solidFill>
        <a:latin typeface="+mn-lt"/>
        <a:ea typeface="+mn-ea"/>
        <a:cs typeface="+mn-cs"/>
      </a:defRPr>
    </a:lvl3pPr>
    <a:lvl4pPr marL="1371422" algn="l" defTabSz="914282" rtl="0" eaLnBrk="1" latinLnBrk="0" hangingPunct="1">
      <a:defRPr sz="1800" kern="1200">
        <a:solidFill>
          <a:schemeClr val="tx1"/>
        </a:solidFill>
        <a:latin typeface="+mn-lt"/>
        <a:ea typeface="+mn-ea"/>
        <a:cs typeface="+mn-cs"/>
      </a:defRPr>
    </a:lvl4pPr>
    <a:lvl5pPr marL="1828563" algn="l" defTabSz="914282" rtl="0" eaLnBrk="1" latinLnBrk="0" hangingPunct="1">
      <a:defRPr sz="1800" kern="1200">
        <a:solidFill>
          <a:schemeClr val="tx1"/>
        </a:solidFill>
        <a:latin typeface="+mn-lt"/>
        <a:ea typeface="+mn-ea"/>
        <a:cs typeface="+mn-cs"/>
      </a:defRPr>
    </a:lvl5pPr>
    <a:lvl6pPr marL="2285704" algn="l" defTabSz="914282" rtl="0" eaLnBrk="1" latinLnBrk="0" hangingPunct="1">
      <a:defRPr sz="1800" kern="1200">
        <a:solidFill>
          <a:schemeClr val="tx1"/>
        </a:solidFill>
        <a:latin typeface="+mn-lt"/>
        <a:ea typeface="+mn-ea"/>
        <a:cs typeface="+mn-cs"/>
      </a:defRPr>
    </a:lvl6pPr>
    <a:lvl7pPr marL="2742845" algn="l" defTabSz="914282" rtl="0" eaLnBrk="1" latinLnBrk="0" hangingPunct="1">
      <a:defRPr sz="1800" kern="1200">
        <a:solidFill>
          <a:schemeClr val="tx1"/>
        </a:solidFill>
        <a:latin typeface="+mn-lt"/>
        <a:ea typeface="+mn-ea"/>
        <a:cs typeface="+mn-cs"/>
      </a:defRPr>
    </a:lvl7pPr>
    <a:lvl8pPr marL="3199985" algn="l" defTabSz="914282" rtl="0" eaLnBrk="1" latinLnBrk="0" hangingPunct="1">
      <a:defRPr sz="1800" kern="1200">
        <a:solidFill>
          <a:schemeClr val="tx1"/>
        </a:solidFill>
        <a:latin typeface="+mn-lt"/>
        <a:ea typeface="+mn-ea"/>
        <a:cs typeface="+mn-cs"/>
      </a:defRPr>
    </a:lvl8pPr>
    <a:lvl9pPr marL="3657126" algn="l" defTabSz="914282"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84" autoAdjust="0"/>
    <p:restoredTop sz="93354" autoAdjust="0"/>
  </p:normalViewPr>
  <p:slideViewPr>
    <p:cSldViewPr>
      <p:cViewPr varScale="1">
        <p:scale>
          <a:sx n="109" d="100"/>
          <a:sy n="109" d="100"/>
        </p:scale>
        <p:origin x="474" y="102"/>
      </p:cViewPr>
      <p:guideLst>
        <p:guide orient="horz" pos="1620"/>
        <p:guide pos="2880"/>
      </p:guideLst>
    </p:cSldViewPr>
  </p:slideViewPr>
  <p:notesTextViewPr>
    <p:cViewPr>
      <p:scale>
        <a:sx n="1" d="1"/>
        <a:sy n="1" d="1"/>
      </p:scale>
      <p:origin x="0" y="0"/>
    </p:cViewPr>
  </p:notesTextViewPr>
  <p:sorterViewPr>
    <p:cViewPr>
      <p:scale>
        <a:sx n="75" d="100"/>
        <a:sy n="75" d="100"/>
      </p:scale>
      <p:origin x="0" y="0"/>
    </p:cViewPr>
  </p:sorterViewPr>
  <p:notesViewPr>
    <p:cSldViewPr>
      <p:cViewPr varScale="1">
        <p:scale>
          <a:sx n="65" d="100"/>
          <a:sy n="65" d="100"/>
        </p:scale>
        <p:origin x="-3360" y="-96"/>
      </p:cViewPr>
      <p:guideLst>
        <p:guide orient="horz" pos="2880"/>
        <p:guide pos="2160"/>
      </p:guideLst>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slides/slide10.xml" Type="http://schemas.openxmlformats.org/officeDocument/2006/relationships/slide"/><Relationship Id="rId14" Target="slides/slide11.xml" Type="http://schemas.openxmlformats.org/officeDocument/2006/relationships/slide"/><Relationship Id="rId15" Target="slides/slide12.xml" Type="http://schemas.openxmlformats.org/officeDocument/2006/relationships/slide"/><Relationship Id="rId16" Target="slides/slide13.xml" Type="http://schemas.openxmlformats.org/officeDocument/2006/relationships/slide"/><Relationship Id="rId17" Target="slides/slide14.xml" Type="http://schemas.openxmlformats.org/officeDocument/2006/relationships/slide"/><Relationship Id="rId18" Target="slides/slide15.xml" Type="http://schemas.openxmlformats.org/officeDocument/2006/relationships/slide"/><Relationship Id="rId19" Target="slides/slide16.xml" Type="http://schemas.openxmlformats.org/officeDocument/2006/relationships/slide"/><Relationship Id="rId2" Target="slideMasters/slideMaster2.xml" Type="http://schemas.openxmlformats.org/officeDocument/2006/relationships/slideMaster"/><Relationship Id="rId20" Target="slides/slide17.xml" Type="http://schemas.openxmlformats.org/officeDocument/2006/relationships/slide"/><Relationship Id="rId21" Target="slides/slide18.xml" Type="http://schemas.openxmlformats.org/officeDocument/2006/relationships/slide"/><Relationship Id="rId22" Target="slides/slide19.xml" Type="http://schemas.openxmlformats.org/officeDocument/2006/relationships/slide"/><Relationship Id="rId23" Target="slides/slide20.xml" Type="http://schemas.openxmlformats.org/officeDocument/2006/relationships/slide"/><Relationship Id="rId24" Target="slides/slide21.xml" Type="http://schemas.openxmlformats.org/officeDocument/2006/relationships/slide"/><Relationship Id="rId25" Target="slides/slide22.xml" Type="http://schemas.openxmlformats.org/officeDocument/2006/relationships/slide"/><Relationship Id="rId26" Target="slides/slide23.xml" Type="http://schemas.openxmlformats.org/officeDocument/2006/relationships/slide"/><Relationship Id="rId27" Target="tags/tag3.xml" Type="http://schemas.openxmlformats.org/officeDocument/2006/relationships/tags"/><Relationship Id="rId28" Target="presProps.xml" Type="http://schemas.openxmlformats.org/officeDocument/2006/relationships/presProps"/><Relationship Id="rId29" Target="viewProps.xml" Type="http://schemas.openxmlformats.org/officeDocument/2006/relationships/viewProps"/><Relationship Id="rId3" Target="notesMasters/notesMaster1.xml" Type="http://schemas.openxmlformats.org/officeDocument/2006/relationships/notesMaster"/><Relationship Id="rId30" Target="theme/theme1.xml" Type="http://schemas.openxmlformats.org/officeDocument/2006/relationships/theme"/><Relationship Id="rId31" Target="tableStyles.xml" Type="http://schemas.openxmlformats.org/officeDocument/2006/relationships/tableStyles"/><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charts/_rels/chart1.xml.rels><?xml version="1.0" encoding="UTF-8" standalone="yes"?><Relationships xmlns="http://schemas.openxmlformats.org/package/2006/relationships"><Relationship Id="rId1" Target="../embeddings/Microsoft_Excel_Worksheet1.xlsx" Type="http://schemas.openxmlformats.org/officeDocument/2006/relationships/package"/></Relationships>
</file>

<file path=ppt/charts/_rels/chart2.xml.rels><?xml version="1.0" encoding="UTF-8" standalone="yes"?><Relationships xmlns="http://schemas.openxmlformats.org/package/2006/relationships"><Relationship Id="rId1" Target="../embeddings/Microsoft_Excel_Worksheet2.xlsx" Type="http://schemas.openxmlformats.org/officeDocument/2006/relationships/package"/></Relationships>
</file>

<file path=ppt/charts/_rels/chart3.xml.rels><?xml version="1.0" encoding="UTF-8" standalone="yes"?><Relationships xmlns="http://schemas.openxmlformats.org/package/2006/relationships"><Relationship Id="rId1" Target="../embeddings/Microsoft_Excel_Worksheet3.xlsx" Type="http://schemas.openxmlformats.org/officeDocument/2006/relationships/package"/></Relationships>
</file>

<file path=ppt/charts/chart1.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barChart>
        <c:barDir val="bar"/>
        <c:grouping val="stacked"/>
        <c:varyColors val="0"/>
        <c:ser>
          <c:idx val="0"/>
          <c:order val="0"/>
          <c:spPr>
            <a:solidFill>
              <a:schemeClr val="accent1"/>
            </a:solidFill>
            <a:ln>
              <a:noFill/>
            </a:ln>
            <a:effectLst/>
          </c:spPr>
          <c:invertIfNegative val="0"/>
          <c:val>
            <c:numRef>
              <c:f>Sheet1!$B$2:$B$5</c:f>
              <c:numCache>
                <c:formatCode>General</c:formatCode>
                <c:ptCount val="4"/>
                <c:pt idx="0">
                  <c:v>4.3</c:v>
                </c:pt>
                <c:pt idx="1">
                  <c:v>2.5</c:v>
                </c:pt>
                <c:pt idx="2">
                  <c:v>3.5</c:v>
                </c:pt>
                <c:pt idx="3">
                  <c:v>4.5</c:v>
                </c:pt>
              </c:numCache>
            </c:numRef>
          </c:val>
          <c:extLst>
            <c:ext xmlns:c15="http://schemas.microsoft.com/office/drawing/2012/chart" uri="{02D57815-91ED-43cb-92C2-25804820EDAC}">
              <c15:filteredCategoryTitle>
                <c15:cat>
                  <c:strRef>
                    <c:extLst>
                      <c:ext uri="{02D57815-91ED-43cb-92C2-25804820EDAC}">
                        <c15:formulaRef>
                          <c15:sqref>Sheet1!$A$2:$A$5</c15:sqref>
                        </c15:formulaRef>
                      </c:ext>
                    </c:extLst>
                    <c:strCache>
                      <c:ptCount val="4"/>
                      <c:pt idx="0">
                        <c:v>Category 1</c:v>
                      </c:pt>
                      <c:pt idx="1">
                        <c:v>Category 2</c:v>
                      </c:pt>
                      <c:pt idx="2">
                        <c:v>Category 3</c:v>
                      </c:pt>
                      <c:pt idx="3">
                        <c:v>Category 4</c:v>
                      </c:pt>
                    </c:strCache>
                  </c:strRef>
                </c15:cat>
              </c15:filteredCategoryTitle>
            </c:ext>
            <c:ext xmlns:c16="http://schemas.microsoft.com/office/drawing/2014/chart" uri="{C3380CC4-5D6E-409C-BE32-E72D297353CC}">
              <c16:uniqueId val="{00000000-0AC6-447D-9A0A-9BEE2DFBAAE5}"/>
            </c:ext>
          </c:extLst>
        </c:ser>
        <c:ser>
          <c:idx val="1"/>
          <c:order val="1"/>
          <c:spPr>
            <a:solidFill>
              <a:schemeClr val="accent2"/>
            </a:solidFill>
            <a:ln>
              <a:noFill/>
            </a:ln>
            <a:effectLst/>
          </c:spPr>
          <c:invertIfNegative val="0"/>
          <c:val>
            <c:numRef>
              <c:f>Sheet1!$C$2:$C$5</c:f>
              <c:numCache>
                <c:formatCode>General</c:formatCode>
                <c:ptCount val="4"/>
                <c:pt idx="0">
                  <c:v>2.4</c:v>
                </c:pt>
                <c:pt idx="1">
                  <c:v>4.4</c:v>
                </c:pt>
                <c:pt idx="2">
                  <c:v>1.8</c:v>
                </c:pt>
                <c:pt idx="3">
                  <c:v>2.8</c:v>
                </c:pt>
              </c:numCache>
            </c:numRef>
          </c:val>
          <c:extLst>
            <c:ext xmlns:c15="http://schemas.microsoft.com/office/drawing/2012/chart" uri="{02D57815-91ED-43cb-92C2-25804820EDAC}">
              <c15:filteredCategoryTitle>
                <c15:cat>
                  <c:strRef>
                    <c:extLst>
                      <c:ext uri="{02D57815-91ED-43cb-92C2-25804820EDAC}">
                        <c15:formulaRef>
                          <c15:sqref>Sheet1!$A$2:$A$5</c15:sqref>
                        </c15:formulaRef>
                      </c:ext>
                    </c:extLst>
                    <c:strCache>
                      <c:ptCount val="4"/>
                      <c:pt idx="0">
                        <c:v>Category 1</c:v>
                      </c:pt>
                      <c:pt idx="1">
                        <c:v>Category 2</c:v>
                      </c:pt>
                      <c:pt idx="2">
                        <c:v>Category 3</c:v>
                      </c:pt>
                      <c:pt idx="3">
                        <c:v>Category 4</c:v>
                      </c:pt>
                    </c:strCache>
                  </c:strRef>
                </c15:cat>
              </c15:filteredCategoryTitle>
            </c:ext>
            <c:ext xmlns:c16="http://schemas.microsoft.com/office/drawing/2014/chart" uri="{C3380CC4-5D6E-409C-BE32-E72D297353CC}">
              <c16:uniqueId val="{00000001-0AC6-447D-9A0A-9BEE2DFBAAE5}"/>
            </c:ext>
          </c:extLst>
        </c:ser>
        <c:ser>
          <c:idx val="2"/>
          <c:order val="2"/>
          <c:spPr>
            <a:solidFill>
              <a:schemeClr val="accent3"/>
            </a:solidFill>
            <a:ln>
              <a:noFill/>
            </a:ln>
            <a:effectLst/>
          </c:spPr>
          <c:invertIfNegative val="0"/>
          <c:val>
            <c:numRef>
              <c:f>Sheet1!$D$2:$D$5</c:f>
              <c:numCache>
                <c:formatCode>General</c:formatCode>
                <c:ptCount val="4"/>
                <c:pt idx="0">
                  <c:v>2</c:v>
                </c:pt>
                <c:pt idx="1">
                  <c:v>2</c:v>
                </c:pt>
                <c:pt idx="2">
                  <c:v>3</c:v>
                </c:pt>
                <c:pt idx="3">
                  <c:v>5</c:v>
                </c:pt>
              </c:numCache>
            </c:numRef>
          </c:val>
          <c:extLst>
            <c:ext xmlns:c15="http://schemas.microsoft.com/office/drawing/2012/chart" uri="{02D57815-91ED-43cb-92C2-25804820EDAC}">
              <c15:filteredCategoryTitle>
                <c15:cat>
                  <c:strRef>
                    <c:extLst>
                      <c:ext uri="{02D57815-91ED-43cb-92C2-25804820EDAC}">
                        <c15:formulaRef>
                          <c15:sqref>Sheet1!$A$2:$A$5</c15:sqref>
                        </c15:formulaRef>
                      </c:ext>
                    </c:extLst>
                    <c:strCache>
                      <c:ptCount val="4"/>
                      <c:pt idx="0">
                        <c:v>Category 1</c:v>
                      </c:pt>
                      <c:pt idx="1">
                        <c:v>Category 2</c:v>
                      </c:pt>
                      <c:pt idx="2">
                        <c:v>Category 3</c:v>
                      </c:pt>
                      <c:pt idx="3">
                        <c:v>Category 4</c:v>
                      </c:pt>
                    </c:strCache>
                  </c:strRef>
                </c15:cat>
              </c15:filteredCategoryTitle>
            </c:ext>
            <c:ext xmlns:c16="http://schemas.microsoft.com/office/drawing/2014/chart" uri="{C3380CC4-5D6E-409C-BE32-E72D297353CC}">
              <c16:uniqueId val="{00000002-0AC6-447D-9A0A-9BEE2DFBAAE5}"/>
            </c:ext>
          </c:extLst>
        </c:ser>
        <c:dLbls>
          <c:showLegendKey val="0"/>
          <c:showVal val="0"/>
          <c:showCatName val="0"/>
          <c:showSerName val="0"/>
          <c:showPercent val="0"/>
          <c:showBubbleSize val="0"/>
          <c:showLeaderLines val="0"/>
        </c:dLbls>
        <c:gapWidth/>
        <c:overlap val="100"/>
        <c:axId val="714181328"/>
        <c:axId val="714181888"/>
      </c:barChart>
      <c:catAx>
        <c:axId val="714181328"/>
        <c:scaling>
          <c:orientation/>
        </c:scaling>
        <c:delete val="0"/>
        <c:axPos val="l"/>
        <c:numFmt formatCode="General" sourceLinked="1"/>
        <c:majorTickMark val="none"/>
        <c:minorTickMark val="none"/>
        <c:spPr>
          <a:noFill/>
          <a:ln w="9525" cap="flat" cmpd="sng" algn="ctr">
            <a:solidFill>
              <a:schemeClr val="accent2"/>
            </a:solidFill>
            <a:round/>
          </a:ln>
          <a:effectLst/>
        </c:spPr>
        <c:txPr>
          <a:bodyPr rot="-60000000" spcFirstLastPara="1" vertOverflow="ellipsis" vert="horz" wrap="square" anchor="ctr" anchorCtr="1"/>
          <a:p>
            <a:pPr>
              <a:defRPr sz="1400" b="0" i="0" u="none" strike="noStrike" kern="1200" baseline="0" smtId="4294967295">
                <a:solidFill>
                  <a:schemeClr val="bg1">
                    <a:lumMod val="65000"/>
                  </a:schemeClr>
                </a:solidFill>
                <a:latin typeface="Arial" pitchFamily="34" charset="0"/>
                <a:ea typeface="微软雅黑" panose="020b0503020204020204" pitchFamily="34" charset="-122"/>
                <a:cs typeface="+mn-cs"/>
                <a:sym typeface="Arial" pitchFamily="34" charset="0"/>
              </a:defRPr>
            </a:pPr>
            <a:endParaRPr sz="1400" b="0" i="0" u="none" strike="noStrike" kern="1200" baseline="0" smtId="4294967295">
              <a:solidFill>
                <a:schemeClr val="bg1">
                  <a:lumMod val="65000"/>
                </a:schemeClr>
              </a:solidFill>
              <a:latin typeface="Arial" pitchFamily="34" charset="0"/>
              <a:ea typeface="微软雅黑" panose="020b0503020204020204" pitchFamily="34" charset="-122"/>
              <a:cs typeface="+mn-cs"/>
              <a:sym typeface="Arial" pitchFamily="34" charset="0"/>
            </a:endParaRPr>
          </a:p>
        </c:txPr>
        <c:crossAx val="714181888"/>
        <c:crosses val="autoZero"/>
        <c:auto val="0"/>
        <c:lblAlgn val="ctr"/>
        <c:lblOffset/>
        <c:noMultiLvlLbl val="0"/>
      </c:catAx>
      <c:valAx>
        <c:axId val="714181888"/>
        <c:scaling>
          <c:orientation/>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spPr>
          <a:noFill/>
          <a:ln>
            <a:solidFill>
              <a:schemeClr val="accent2"/>
            </a:solidFill>
          </a:ln>
          <a:effectLst/>
        </c:spPr>
        <c:txPr>
          <a:bodyPr rot="-60000000" spcFirstLastPara="1" vertOverflow="ellipsis" vert="horz" wrap="square" anchor="ctr" anchorCtr="1"/>
          <a:p>
            <a:pPr>
              <a:defRPr sz="1400" b="0" i="0" u="none" strike="noStrike" kern="1200" baseline="0" smtId="4294967295">
                <a:solidFill>
                  <a:schemeClr val="bg1">
                    <a:lumMod val="65000"/>
                  </a:schemeClr>
                </a:solidFill>
                <a:latin typeface="Arial" pitchFamily="34" charset="0"/>
                <a:ea typeface="微软雅黑" panose="020b0503020204020204" pitchFamily="34" charset="-122"/>
                <a:cs typeface="+mn-cs"/>
                <a:sym typeface="Arial" pitchFamily="34" charset="0"/>
              </a:defRPr>
            </a:pPr>
            <a:endParaRPr sz="1400" b="0" i="0" u="none" strike="noStrike" kern="1200" baseline="0" smtId="4294967295">
              <a:solidFill>
                <a:schemeClr val="bg1">
                  <a:lumMod val="65000"/>
                </a:schemeClr>
              </a:solidFill>
              <a:latin typeface="Arial" pitchFamily="34" charset="0"/>
              <a:ea typeface="微软雅黑" panose="020b0503020204020204" pitchFamily="34" charset="-122"/>
              <a:cs typeface="+mn-cs"/>
              <a:sym typeface="Arial" pitchFamily="34" charset="0"/>
            </a:endParaRPr>
          </a:p>
        </c:txPr>
        <c:crossAx val="714181328"/>
        <c:crosses val="autoZero"/>
        <c:crossBetween val="between"/>
      </c:valAx>
      <c:spPr>
        <a:noFill/>
        <a:ln>
          <a:noFill/>
        </a:ln>
        <a:effectLst/>
      </c:spPr>
    </c:plotArea>
    <c:plotVisOnly val="1"/>
    <c:dispBlanksAs val="gap"/>
    <c:showDLblsOverMax val="0"/>
  </c:chart>
  <c:spPr>
    <a:noFill/>
    <a:ln>
      <a:noFill/>
    </a:ln>
    <a:effectLst/>
  </c:spPr>
  <c:txPr>
    <a:bodyPr/>
    <a:p>
      <a:pPr>
        <a:defRPr sz="1400" smtId="4294967295">
          <a:solidFill>
            <a:schemeClr val="bg1">
              <a:lumMod val="65000"/>
            </a:schemeClr>
          </a:solidFill>
          <a:latin typeface="Arial" pitchFamily="34" charset="0"/>
          <a:ea typeface="微软雅黑" panose="020b0503020204020204" pitchFamily="34" charset="-122"/>
          <a:sym typeface="Arial" pitchFamily="34" charset="0"/>
        </a:defRPr>
      </a:pPr>
      <a:endParaRPr sz="1400" smtId="4294967295">
        <a:solidFill>
          <a:schemeClr val="bg1">
            <a:lumMod val="65000"/>
          </a:schemeClr>
        </a:solidFill>
        <a:latin typeface="Arial" pitchFamily="34" charset="0"/>
        <a:ea typeface="微软雅黑" panose="020b0503020204020204" pitchFamily="34" charset="-122"/>
        <a:sym typeface="Arial" pitchFamily="34" charset="0"/>
      </a:endParaRPr>
    </a:p>
  </c:txPr>
  <c:externalData r:id="rId1">
    <c:autoUpdate val="0"/>
  </c:externalData>
</c:chartSpace>
</file>

<file path=ppt/charts/chart2.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doughnutChart>
        <c:varyColors val="1"/>
        <c:ser>
          <c:idx val="0"/>
          <c:order val="0"/>
          <c:spPr>
            <a:ln>
              <a:noFill/>
            </a:ln>
          </c:spPr>
          <c:dPt>
            <c:idx val="0"/>
            <c:invertIfNegative val="1"/>
            <c:spPr>
              <a:solidFill>
                <a:schemeClr val="accent2"/>
              </a:solidFill>
              <a:ln w="19050">
                <a:noFill/>
              </a:ln>
              <a:effectLst/>
            </c:spPr>
            <c:extLst>
              <c:ext xmlns:c16="http://schemas.microsoft.com/office/drawing/2014/chart" uri="{C3380CC4-5D6E-409C-BE32-E72D297353CC}">
                <c16:uniqueId val="{00000001-5B9F-4CBF-A9A5-556CC45D212B}"/>
              </c:ext>
            </c:extLst>
          </c:dPt>
          <c:dPt>
            <c:idx val="1"/>
            <c:invertIfNegative val="1"/>
            <c:spPr>
              <a:solidFill>
                <a:schemeClr val="accent3"/>
              </a:solidFill>
              <a:ln w="19050">
                <a:noFill/>
              </a:ln>
              <a:effectLst/>
            </c:spPr>
            <c:extLst>
              <c:ext xmlns:c16="http://schemas.microsoft.com/office/drawing/2014/chart" uri="{C3380CC4-5D6E-409C-BE32-E72D297353CC}">
                <c16:uniqueId val="{00000003-5B9F-4CBF-A9A5-556CC45D212B}"/>
              </c:ext>
            </c:extLst>
          </c:dPt>
          <c:dPt>
            <c:idx val="2"/>
            <c:invertIfNegative val="1"/>
            <c:spPr>
              <a:solidFill>
                <a:schemeClr val="accent4"/>
              </a:solidFill>
              <a:ln w="19050">
                <a:noFill/>
              </a:ln>
              <a:effectLst/>
            </c:spPr>
            <c:extLst>
              <c:ext xmlns:c16="http://schemas.microsoft.com/office/drawing/2014/chart" uri="{C3380CC4-5D6E-409C-BE32-E72D297353CC}">
                <c16:uniqueId val="{00000005-5B9F-4CBF-A9A5-556CC45D212B}"/>
              </c:ext>
            </c:extLst>
          </c:dPt>
          <c:dPt>
            <c:idx val="3"/>
            <c:invertIfNegative val="1"/>
            <c:spPr>
              <a:solidFill>
                <a:schemeClr val="accent5"/>
              </a:solidFill>
              <a:ln w="19050">
                <a:noFill/>
              </a:ln>
              <a:effectLst/>
            </c:spPr>
            <c:extLst>
              <c:ext xmlns:c16="http://schemas.microsoft.com/office/drawing/2014/chart" uri="{C3380CC4-5D6E-409C-BE32-E72D297353CC}">
                <c16:uniqueId val="{00000007-5B9F-4CBF-A9A5-556CC45D212B}"/>
              </c:ext>
            </c:extLst>
          </c:dPt>
          <c:dLbls>
            <c:dLbl>
              <c:idx val="0"/>
              <c:layout>
                <c:manualLayout>
                  <c:x val="0.13815790414810181"/>
                  <c:y val="0"/>
                </c:manualLayout>
              </c:layout>
              <c:tx>
                <c:rich>
                  <a:bodyPr/>
                  <a:lstStyle/>
                  <a:p>
                    <a:pPr>
                      <a:defRPr/>
                    </a:pPr>
                    <a:r>
                      <a:rPr lang="zh-CN" altLang="en-US" smtClean="0">
                        <a:solidFill>
                          <a:schemeClr val="accent2"/>
                        </a:solidFill>
                      </a:rPr>
                      <a:t>文字内容</a:t>
                    </a:r>
                    <a:r>
                      <a:rPr lang="zh-CN" altLang="en-US" baseline="0"/>
                      <a:t>
</a:t>
                    </a:r>
                    <a:fld id="{ABCF13AD-F1DB-4CEF-A0C6-06217161B480}" type="PERCENTAGE">
                      <a:rPr lang="en-US" altLang="zh-CN" baseline="0"/>
                      <a:t>[百分比]</a:t>
                    </a:fld>
                    <a:endParaRPr lang="zh-CN" altLang="en-US" baseline="0"/>
                  </a:p>
                </c:rich>
              </c:tx>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5B9F-4CBF-A9A5-556CC45D212B}"/>
                </c:ext>
              </c:extLst>
            </c:dLbl>
            <c:dLbl>
              <c:idx val="1"/>
              <c:layout>
                <c:manualLayout>
                  <c:x val="-0.19983036816120148"/>
                  <c:y val="0.053824406117200851"/>
                </c:manualLayout>
              </c:layout>
              <c:tx>
                <c:rich>
                  <a:bodyPr/>
                  <a:lstStyle/>
                  <a:p>
                    <a:pPr>
                      <a:defRPr/>
                    </a:pPr>
                    <a:r>
                      <a:rPr lang="zh-CN" altLang="en-US" smtClean="0">
                        <a:solidFill>
                          <a:schemeClr val="accent3"/>
                        </a:solidFill>
                      </a:rPr>
                      <a:t>文字内容</a:t>
                    </a:r>
                    <a:r>
                      <a:rPr lang="zh-CN" altLang="en-US" baseline="0"/>
                      <a:t>
</a:t>
                    </a:r>
                    <a:fld id="{EDAAE65A-6D76-4DA3-BF56-3713A370866B}" type="PERCENTAGE">
                      <a:rPr lang="en-US" altLang="zh-CN" baseline="0"/>
                      <a:t>[百分比]</a:t>
                    </a:fld>
                    <a:endParaRPr lang="zh-CN" altLang="en-US" baseline="0"/>
                  </a:p>
                </c:rich>
              </c:tx>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5B9F-4CBF-A9A5-556CC45D212B}"/>
                </c:ext>
              </c:extLst>
            </c:dLbl>
            <c:dLbl>
              <c:idx val="2"/>
              <c:layout>
                <c:manualLayout>
                  <c:x val="-0.16872309148311615"/>
                  <c:y val="0"/>
                </c:manualLayout>
              </c:layout>
              <c:tx>
                <c:rich>
                  <a:bodyPr/>
                  <a:lstStyle/>
                  <a:p>
                    <a:pPr>
                      <a:defRPr/>
                    </a:pPr>
                    <a:r>
                      <a:rPr lang="zh-CN" altLang="en-US" smtClean="0">
                        <a:solidFill>
                          <a:schemeClr val="accent4"/>
                        </a:solidFill>
                      </a:rPr>
                      <a:t>文字内容</a:t>
                    </a:r>
                    <a:r>
                      <a:rPr lang="zh-CN" altLang="en-US" baseline="0"/>
                      <a:t>
</a:t>
                    </a:r>
                    <a:fld id="{A86670D7-7ADC-4F16-8B68-2B95DB2A189B}" type="PERCENTAGE">
                      <a:rPr lang="en-US" altLang="zh-CN" baseline="0"/>
                      <a:t>[百分比]</a:t>
                    </a:fld>
                    <a:endParaRPr lang="zh-CN" altLang="en-US" baseline="0"/>
                  </a:p>
                </c:rich>
              </c:tx>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5B9F-4CBF-A9A5-556CC45D212B}"/>
                </c:ext>
              </c:extLst>
            </c:dLbl>
            <c:dLbl>
              <c:idx val="3"/>
              <c:layout>
                <c:manualLayout>
                  <c:x val="-0.24971824884414673"/>
                  <c:y val="-0.061446733772754669"/>
                </c:manualLayout>
              </c:layout>
              <c:tx>
                <c:rich>
                  <a:bodyPr rot="0" spcFirstLastPara="1" vertOverflow="ellipsis" vert="horz" wrap="square" anchor="ctr" anchorCtr="0"/>
                  <a:lstStyle/>
                  <a:p>
                    <a:pPr marL="0" marR="0" indent="0" algn="ctr" defTabSz="914400" rtl="0" eaLnBrk="1" fontAlgn="auto" latinLnBrk="0" hangingPunct="1">
                      <a:lnSpc>
                        <a:spcPct val="100000"/>
                      </a:lnSpc>
                      <a:spcBef>
                        <a:spcPct val="0"/>
                      </a:spcBef>
                      <a:spcAft>
                        <a:spcPct val="0"/>
                      </a:spcAft>
                      <a:buClrTx/>
                      <a:buSzTx/>
                      <a:buFontTx/>
                      <a:buNone/>
                      <a:defRPr sz="1800" b="0" i="0" u="none" strike="noStrike" kern="1200" baseline="0">
                        <a:solidFill>
                          <a:srgbClr val="FFFFFF">
                            <a:lumMod val="65000"/>
                          </a:srgbClr>
                        </a:solidFill>
                        <a:latin typeface="Arial" pitchFamily="34" charset="0"/>
                        <a:ea typeface="微软雅黑" panose="020b0503020204020204" pitchFamily="34" charset="-122"/>
                        <a:cs typeface="+mn-cs"/>
                        <a:sym typeface="Arial" pitchFamily="34" charset="0"/>
                      </a:defRPr>
                    </a:pPr>
                    <a:r>
                      <a:rPr lang="zh-CN" altLang="en-US" smtClean="0">
                        <a:solidFill>
                          <a:schemeClr val="accent5"/>
                        </a:solidFill>
                      </a:rPr>
                      <a:t>文字内容</a:t>
                    </a:r>
                    <a:r>
                      <a:rPr lang="zh-CN" altLang="en-US" sz="1800" b="0" i="0" u="none" strike="noStrike" kern="1200" baseline="0" smtClean="0">
                        <a:solidFill>
                          <a:srgbClr val="FFFFFF">
                            <a:lumMod val="65000"/>
                          </a:srgbClr>
                        </a:solidFill>
                        <a:latin typeface="Arial" pitchFamily="34" charset="0"/>
                        <a:ea typeface="微软雅黑" panose="020b0503020204020204" pitchFamily="34" charset="-122"/>
                        <a:sym typeface="Arial" pitchFamily="34" charset="0"/>
                      </a:rPr>
                      <a:t>
</a:t>
                    </a:r>
                    <a:fld id="{A86670D7-7ADC-4F16-8B68-2B95DB2A189B}" type="PERCENTAGE">
                      <a:rPr lang="en-US" altLang="zh-CN" sz="1800" b="0" i="0" u="none" strike="noStrike" kern="1200" baseline="0" smtClean="0">
                        <a:solidFill>
                          <a:srgbClr val="FFFFFF">
                            <a:lumMod val="65000"/>
                          </a:srgbClr>
                        </a:solidFill>
                        <a:latin typeface="Arial" pitchFamily="34" charset="0"/>
                        <a:ea typeface="微软雅黑" panose="020b0503020204020204" pitchFamily="34" charset="-122"/>
                        <a:sym typeface="Arial" pitchFamily="34" charset="0"/>
                      </a:rPr>
                      <a:pPr marL="0" marR="0" indent="0" algn="ctr" defTabSz="914400" rtl="0" eaLnBrk="1" fontAlgn="auto" latinLnBrk="0" hangingPunct="1">
                        <a:lnSpc>
                          <a:spcPct val="100000"/>
                        </a:lnSpc>
                        <a:spcBef>
                          <a:spcPct val="0"/>
                        </a:spcBef>
                        <a:spcAft>
                          <a:spcPct val="0"/>
                        </a:spcAft>
                        <a:buClrTx/>
                        <a:buSzTx/>
                        <a:buFontTx/>
                        <a:buNone/>
                        <a:defRPr sz="1800" b="0" i="0" u="none" strike="noStrike" kern="1200" baseline="0">
                          <a:solidFill>
                            <a:srgbClr val="FFFFFF">
                              <a:lumMod val="65000"/>
                            </a:srgbClr>
                          </a:solidFill>
                          <a:latin typeface="Arial" pitchFamily="34" charset="0"/>
                          <a:ea typeface="微软雅黑" panose="020b0503020204020204" pitchFamily="34" charset="-122"/>
                          <a:cs typeface="+mn-cs"/>
                          <a:sym typeface="Arial" pitchFamily="34" charset="0"/>
                        </a:defRPr>
                      </a:pPr>
                      <a:t>[百分比]</a:t>
                    </a:fld>
                    <a:endParaRPr lang="zh-CN" altLang="en-US" sz="1800" b="0" i="0" u="none" strike="noStrike" kern="1200" baseline="0" smtClean="0">
                      <a:solidFill>
                        <a:srgbClr val="FFFFFF">
                          <a:lumMod val="65000"/>
                        </a:srgbClr>
                      </a:solidFill>
                      <a:latin typeface="Arial" panose="020b0604020202020204" pitchFamily="34" charset="0"/>
                      <a:ea typeface="微软雅黑" panose="020b0503020204020204" pitchFamily="34" charset="-122"/>
                      <a:sym typeface="Arial" panose="020b0604020202020204" pitchFamily="34" charset="0"/>
                    </a:endParaRPr>
                  </a:p>
                </c:rich>
              </c:tx>
              <c:spPr>
                <a:noFill/>
                <a:ln>
                  <a:noFill/>
                </a:ln>
                <a:effectLst/>
              </c:spPr>
              <c:txPr>
                <a:bodyPr/>
                <a:p>
                  <a:pPr>
                    <a:defRPr/>
                  </a:pPr>
                </a:p>
              </c:txPr>
              <c:showLegendKey val="0"/>
              <c:showVal val="0"/>
              <c:showCatName val="1"/>
              <c:showSerName val="0"/>
              <c:showPercent val="1"/>
              <c:showBubbleSize val="0"/>
              <c:extLst>
                <c:ext xmlns:c15="http://schemas.microsoft.com/office/drawing/2012/chart" uri="{CE6537A1-D6FC-4f65-9D91-7224C49458BB}">
                  <c15:layout>
                    <c:manualLayout>
                      <c:w val="0.2574524"/>
                      <c:h val="0.1930249"/>
                    </c:manualLayout>
                  </c15:layout>
                </c:ext>
                <c:ext xmlns:c16="http://schemas.microsoft.com/office/drawing/2014/chart" uri="{C3380CC4-5D6E-409C-BE32-E72D297353CC}">
                  <c16:uniqueId val="{00000007-5B9F-4CBF-A9A5-556CC45D212B}"/>
                </c:ext>
              </c:extLst>
            </c:dLbl>
            <c:spPr>
              <a:noFill/>
              <a:ln>
                <a:noFill/>
              </a:ln>
              <a:effectLst/>
            </c:spPr>
            <c:txPr>
              <a:bodyPr rot="0" spcFirstLastPara="1" vertOverflow="ellipsis" vert="horz" wrap="square" anchor="ctr" anchorCtr="1"/>
              <a:p>
                <a:pPr>
                  <a:defRPr sz="1800" b="0" i="0" u="none" strike="noStrike" kern="1200" baseline="0" smtId="4294967295">
                    <a:solidFill>
                      <a:schemeClr val="bg1">
                        <a:lumMod val="65000"/>
                      </a:schemeClr>
                    </a:solidFill>
                    <a:latin typeface="Arial" pitchFamily="34" charset="0"/>
                    <a:ea typeface="微软雅黑" panose="020b0503020204020204" pitchFamily="34" charset="-122"/>
                    <a:cs typeface="+mn-cs"/>
                    <a:sym typeface="Arial" pitchFamily="34" charset="0"/>
                  </a:defRPr>
                </a:pPr>
                <a:endParaRPr sz="1800" b="0" i="0" u="none" strike="noStrike" kern="1200" baseline="0" smtId="4294967295">
                  <a:solidFill>
                    <a:schemeClr val="bg1">
                      <a:lumMod val="65000"/>
                    </a:schemeClr>
                  </a:solidFill>
                  <a:latin typeface="Arial" pitchFamily="34" charset="0"/>
                  <a:ea typeface="微软雅黑" panose="020b0503020204020204" pitchFamily="34" charset="-122"/>
                  <a:cs typeface="+mn-cs"/>
                  <a:sym typeface="Arial" pitchFamily="34" charset="0"/>
                </a:endParaRPr>
              </a:p>
            </c:txPr>
            <c:showLegendKey val="0"/>
            <c:showVal val="0"/>
            <c:showCatName val="1"/>
            <c:showSerName val="0"/>
            <c:showPercent val="1"/>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c:spPr>
                </c15:leaderLines>
              </c:ext>
            </c:extLst>
          </c:dLbls>
          <c:val>
            <c:numRef>
              <c:f>Sheet1!$B$2:$B$5</c:f>
              <c:numCache>
                <c:formatCode>General</c:formatCode>
                <c:ptCount val="4"/>
                <c:pt idx="0">
                  <c:v>5</c:v>
                </c:pt>
                <c:pt idx="1">
                  <c:v>2</c:v>
                </c:pt>
                <c:pt idx="2">
                  <c:v>3</c:v>
                </c:pt>
                <c:pt idx="3">
                  <c:v>1.5</c:v>
                </c:pt>
              </c:numCache>
            </c:numRef>
          </c:val>
          <c:extLst>
            <c:ext xmlns:c15="http://schemas.microsoft.com/office/drawing/2012/chart" uri="{02D57815-91ED-43cb-92C2-25804820EDAC}">
              <c15:filteredCategoryTitle>
                <c15:cat>
                  <c:strRef>
                    <c:extLst>
                      <c:ext uri="{02D57815-91ED-43cb-92C2-25804820EDAC}">
                        <c15:formulaRef>
                          <c15:sqref>Sheet1!$A$2:$A$5</c15:sqref>
                        </c15:formulaRef>
                      </c:ext>
                    </c:extLst>
                    <c:strCache>
                      <c:ptCount val="4"/>
                      <c:pt idx="0">
                        <c:v>Research</c:v>
                      </c:pt>
                      <c:pt idx="1">
                        <c:v>Meet</c:v>
                      </c:pt>
                      <c:pt idx="2">
                        <c:v>Brief</c:v>
                      </c:pt>
                      <c:pt idx="3">
                        <c:v>Fixes</c:v>
                      </c:pt>
                    </c:strCache>
                  </c:strRef>
                </c15:cat>
              </c15:filteredCategoryTitle>
            </c:ext>
            <c:ext xmlns:c16="http://schemas.microsoft.com/office/drawing/2014/chart" uri="{C3380CC4-5D6E-409C-BE32-E72D297353CC}">
              <c16:uniqueId val="{00000008-5B9F-4CBF-A9A5-556CC45D212B}"/>
            </c:ext>
          </c:extLst>
        </c:ser>
        <c:dLbls>
          <c:showLegendKey val="0"/>
          <c:showVal val="0"/>
          <c:showCatName val="0"/>
          <c:showSerName val="0"/>
          <c:showPercent val="0"/>
          <c:showBubbleSize val="0"/>
          <c:showLeaderLines val="0"/>
        </c:dLbls>
        <c:firstSliceAng/>
        <c:holeSize val="75"/>
      </c:doughnutChart>
      <c:spPr>
        <a:noFill/>
        <a:ln>
          <a:noFill/>
        </a:ln>
        <a:effectLst/>
      </c:spPr>
    </c:plotArea>
    <c:legend>
      <c:legendPos/>
      <c:layout>
        <c:manualLayout>
          <c:xMode val="edge"/>
          <c:yMode val="edge"/>
          <c:x val="0.87473678588867188"/>
          <c:y val="0.629345178604126"/>
          <c:w val="0.067702010273933411"/>
          <c:h val="0.34768646955490112"/>
        </c:manualLayout>
      </c:layout>
      <c:overlay val="0"/>
      <c:spPr>
        <a:noFill/>
        <a:ln>
          <a:noFill/>
        </a:ln>
        <a:effectLst/>
      </c:spPr>
      <c:txPr>
        <a:bodyPr rot="0" spcFirstLastPara="1" vertOverflow="ellipsis" vert="horz" wrap="square" anchor="ctr" anchorCtr="1"/>
        <a:p>
          <a:pPr>
            <a:defRPr sz="1800" b="0" i="0" u="none" strike="noStrike" kern="1200" baseline="0" smtId="4294967295">
              <a:solidFill>
                <a:schemeClr val="bg1">
                  <a:lumMod val="65000"/>
                </a:schemeClr>
              </a:solidFill>
              <a:latin typeface="Arial" pitchFamily="34" charset="0"/>
              <a:ea typeface="微软雅黑" panose="020b0503020204020204" pitchFamily="34" charset="-122"/>
              <a:cs typeface="+mn-cs"/>
              <a:sym typeface="Arial" pitchFamily="34" charset="0"/>
            </a:defRPr>
          </a:pPr>
          <a:endParaRPr sz="1800" b="0" i="0" u="none" strike="noStrike" kern="1200" baseline="0" smtId="4294967295">
            <a:solidFill>
              <a:schemeClr val="bg1">
                <a:lumMod val="65000"/>
              </a:schemeClr>
            </a:solidFill>
            <a:latin typeface="Arial" pitchFamily="34" charset="0"/>
            <a:ea typeface="微软雅黑" panose="020b0503020204020204" pitchFamily="34" charset="-122"/>
            <a:cs typeface="+mn-cs"/>
            <a:sym typeface="Arial" pitchFamily="34" charset="0"/>
          </a:endParaRPr>
        </a:p>
      </c:txPr>
    </c:legend>
    <c:plotVisOnly val="1"/>
    <c:dispBlanksAs/>
    <c:showDLblsOverMax val="0"/>
  </c:chart>
  <c:spPr>
    <a:noFill/>
    <a:ln>
      <a:noFill/>
    </a:ln>
    <a:effectLst/>
  </c:spPr>
  <c:txPr>
    <a:bodyPr/>
    <a:p>
      <a:pPr>
        <a:defRPr sz="1800" smtId="4294967295">
          <a:solidFill>
            <a:schemeClr val="bg1">
              <a:lumMod val="65000"/>
            </a:schemeClr>
          </a:solidFill>
          <a:latin typeface="Arial" pitchFamily="34" charset="0"/>
          <a:ea typeface="微软雅黑" panose="020b0503020204020204" pitchFamily="34" charset="-122"/>
          <a:sym typeface="Arial" pitchFamily="34" charset="0"/>
        </a:defRPr>
      </a:pPr>
      <a:endParaRPr sz="1800" smtId="4294967295">
        <a:solidFill>
          <a:schemeClr val="bg1">
            <a:lumMod val="65000"/>
          </a:schemeClr>
        </a:solidFill>
        <a:latin typeface="Arial" pitchFamily="34" charset="0"/>
        <a:ea typeface="微软雅黑" panose="020b0503020204020204" pitchFamily="34" charset="-122"/>
        <a:sym typeface="Arial" pitchFamily="34" charset="0"/>
      </a:endParaRPr>
    </a:p>
  </c:txPr>
  <c:externalData r:id="rId1">
    <c:autoUpdate val="0"/>
  </c:externalData>
</c:chartSpace>
</file>

<file path=ppt/charts/chart3.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ineChart>
        <c:grouping/>
        <c:varyColors val="0"/>
        <c:ser>
          <c:idx val="0"/>
          <c:order val="0"/>
          <c:tx>
            <c:strRef>
              <c:f>Sheet1!$B$1</c:f>
              <c:strCache>
                <c:ptCount val="1"/>
                <c:pt idx="0">
                  <c:v>Series 1</c:v>
                </c:pt>
              </c:strCache>
            </c:strRef>
          </c:tx>
          <c:spPr>
            <a:ln w="25400" cap="rnd" cmpd="sng" algn="ctr">
              <a:solidFill>
                <a:schemeClr val="accent4"/>
              </a:solidFill>
              <a:round/>
            </a:ln>
            <a:effectLst>
              <a:outerShdw blurRad="50800" dist="38100" dir="2700000" algn="tl" rotWithShape="0">
                <a:prstClr val="black">
                  <a:alpha val="40000"/>
                </a:prstClr>
              </a:outerShdw>
            </a:effectLst>
          </c:spPr>
          <c:marker>
            <c:symbol val="circle"/>
            <c:size val="17"/>
            <c:spPr>
              <a:solidFill>
                <a:srgbClr val="2F5EB0"/>
              </a:solidFill>
              <a:ln w="25400">
                <a:solidFill>
                  <a:schemeClr val="accent4"/>
                </a:solidFill>
              </a:ln>
              <a:effectLst>
                <a:outerShdw blurRad="50800" dist="38100" dir="2700000" algn="tl" rotWithShape="0">
                  <a:prstClr val="black">
                    <a:alpha val="40000"/>
                  </a:prstClr>
                </a:outerShdw>
              </a:effectLst>
            </c:spPr>
          </c:marker>
          <c:dLbls>
            <c:dLbl>
              <c:idx val="0"/>
              <c:dLblPos val="ctr"/>
              <c:showLegendKey val="0"/>
              <c:showVal val="1"/>
              <c:showCatName val="0"/>
              <c:showSerName val="0"/>
              <c:showPercent val="0"/>
              <c:showBubbleSize val="0"/>
              <c:extLst/>
            </c:dLbl>
            <c:dLbl>
              <c:idx val="1"/>
              <c:dLblPos val="ctr"/>
              <c:showLegendKey val="0"/>
              <c:showVal val="1"/>
              <c:showCatName val="0"/>
              <c:showSerName val="0"/>
              <c:showPercent val="0"/>
              <c:showBubbleSize val="0"/>
              <c:extLst/>
            </c:dLbl>
            <c:dLbl>
              <c:idx val="2"/>
              <c:dLblPos val="ctr"/>
              <c:showLegendKey val="0"/>
              <c:showVal val="1"/>
              <c:showCatName val="0"/>
              <c:showSerName val="0"/>
              <c:showPercent val="0"/>
              <c:showBubbleSize val="0"/>
              <c:extLst/>
            </c:dLbl>
            <c:dLbl>
              <c:idx val="3"/>
              <c:dLblPos val="ctr"/>
              <c:showLegendKey val="0"/>
              <c:showVal val="1"/>
              <c:showCatName val="0"/>
              <c:showSerName val="0"/>
              <c:showPercent val="0"/>
              <c:showBubbleSize val="0"/>
              <c:extLst/>
            </c:dLbl>
            <c:dLbl>
              <c:idx val="4"/>
              <c:dLblPos val="ctr"/>
              <c:showLegendKey val="0"/>
              <c:showVal val="1"/>
              <c:showCatName val="0"/>
              <c:showSerName val="0"/>
              <c:showPercent val="0"/>
              <c:showBubbleSize val="0"/>
              <c:extLst/>
            </c:dLbl>
            <c:dLbl>
              <c:idx val="5"/>
              <c:dLblPos val="ctr"/>
              <c:showLegendKey val="0"/>
              <c:showVal val="1"/>
              <c:showCatName val="0"/>
              <c:showSerName val="0"/>
              <c:showPercent val="0"/>
              <c:showBubbleSize val="0"/>
              <c:extLst/>
            </c:dLbl>
            <c:dLbl>
              <c:idx val="6"/>
              <c:dLblPos val="ctr"/>
              <c:showLegendKey val="0"/>
              <c:showVal val="1"/>
              <c:showCatName val="0"/>
              <c:showSerName val="0"/>
              <c:showPercent val="0"/>
              <c:showBubbleSize val="0"/>
              <c:extLst/>
            </c:dLbl>
            <c:dLbl>
              <c:idx val="7"/>
              <c:dLblPos val="ctr"/>
              <c:showLegendKey val="0"/>
              <c:showVal val="1"/>
              <c:showCatName val="0"/>
              <c:showSerName val="0"/>
              <c:showPercent val="0"/>
              <c:showBubbleSize val="0"/>
              <c:extLst/>
            </c:dLbl>
            <c:dLbl>
              <c:idx val="8"/>
              <c:dLblPos val="ctr"/>
              <c:showLegendKey val="0"/>
              <c:showVal val="1"/>
              <c:showCatName val="0"/>
              <c:showSerName val="0"/>
              <c:showPercent val="0"/>
              <c:showBubbleSize val="0"/>
              <c:extLst/>
            </c:dLbl>
            <c:dLbl>
              <c:idx val="9"/>
              <c:dLblPos val="ctr"/>
              <c:showLegendKey val="0"/>
              <c:showVal val="1"/>
              <c:showCatName val="0"/>
              <c:showSerName val="0"/>
              <c:showPercent val="0"/>
              <c:showBubbleSize val="0"/>
              <c:extLst/>
            </c:dLbl>
            <c:dLbl>
              <c:idx val="10"/>
              <c:dLblPos val="ctr"/>
              <c:showLegendKey val="0"/>
              <c:showVal val="1"/>
              <c:showCatName val="0"/>
              <c:showSerName val="0"/>
              <c:showPercent val="0"/>
              <c:showBubbleSize val="0"/>
              <c:extLst/>
            </c:dLbl>
            <c:dLbl>
              <c:idx val="11"/>
              <c:dLblPos val="ctr"/>
              <c:showLegendKey val="0"/>
              <c:showVal val="1"/>
              <c:showCatName val="0"/>
              <c:showSerName val="0"/>
              <c:showPercent val="0"/>
              <c:showBubbleSize val="0"/>
              <c:extLst/>
            </c:dLbl>
            <c:numFmt formatCode="General" sourceLinked="0"/>
            <c:spPr>
              <a:solidFill>
                <a:schemeClr val="accent6"/>
              </a:solidFill>
              <a:ln>
                <a:noFill/>
              </a:ln>
              <a:effectLst/>
            </c:spPr>
            <c:txPr>
              <a:bodyPr rot="0" vert="horz"/>
              <a:p>
                <a:pPr>
                  <a:defRPr/>
                </a:pPr>
                <a:endParaRPr lang="en-US"/>
              </a:p>
            </c:txPr>
            <c:dLblPos val="ctr"/>
            <c:showLegendKey val="0"/>
            <c:showVal val="1"/>
            <c:showCatName val="0"/>
            <c:showSerName val="0"/>
            <c:showPercent val="0"/>
            <c:showBubbleSize val="0"/>
            <c:extLst>
              <c:ext xmlns:c15="http://schemas.microsoft.com/office/drawing/2012/chart" uri="{CE6537A1-D6FC-4f65-9D91-7224C49458BB}">
                <c15:showLeaderLines val="1"/>
                <c15:leaderLines>
                  <c:spPr>
                    <a:ln w="9525">
                      <a:solidFill>
                        <a:schemeClr val="dk1">
                          <a:lumMod val="35000"/>
                          <a:lumOff val="65000"/>
                        </a:schemeClr>
                      </a:solidFill>
                    </a:ln>
                  </c:spPr>
                </c15:leaderLines>
              </c:ext>
            </c:extLst>
          </c:dLbls>
          <c:cat>
            <c:strRef>
              <c:f>Sheet1!$A$2:$A$13</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Sheet1!$B$2:$B$13</c:f>
              <c:numCache>
                <c:formatCode>General</c:formatCode>
                <c:ptCount val="12"/>
                <c:pt idx="0">
                  <c:v>10</c:v>
                </c:pt>
                <c:pt idx="1">
                  <c:v>62</c:v>
                </c:pt>
                <c:pt idx="2">
                  <c:v>40</c:v>
                </c:pt>
                <c:pt idx="3">
                  <c:v>32</c:v>
                </c:pt>
                <c:pt idx="4">
                  <c:v>40</c:v>
                </c:pt>
                <c:pt idx="5">
                  <c:v>30</c:v>
                </c:pt>
                <c:pt idx="6">
                  <c:v>28</c:v>
                </c:pt>
                <c:pt idx="7">
                  <c:v>20</c:v>
                </c:pt>
                <c:pt idx="8">
                  <c:v>40</c:v>
                </c:pt>
                <c:pt idx="9">
                  <c:v>38</c:v>
                </c:pt>
                <c:pt idx="10">
                  <c:v>47</c:v>
                </c:pt>
                <c:pt idx="11">
                  <c:v>37</c:v>
                </c:pt>
              </c:numCache>
            </c:numRef>
          </c:val>
          <c:smooth val="0"/>
        </c:ser>
        <c:ser>
          <c:idx val="1"/>
          <c:order val="1"/>
          <c:tx>
            <c:strRef>
              <c:f>Sheet1!$C$1</c:f>
              <c:strCache>
                <c:ptCount val="1"/>
                <c:pt idx="0">
                  <c:v>Series 2</c:v>
                </c:pt>
              </c:strCache>
            </c:strRef>
          </c:tx>
          <c:spPr>
            <a:ln w="25400" cap="rnd" cmpd="sng" algn="ctr">
              <a:solidFill>
                <a:schemeClr val="bg1">
                  <a:lumMod val="65000"/>
                  <a:alpha val="67059"/>
                </a:schemeClr>
              </a:solidFill>
              <a:round/>
            </a:ln>
            <a:effectLst>
              <a:outerShdw blurRad="50800" dist="38100" dir="2700000" algn="tl" rotWithShape="0">
                <a:prstClr val="black">
                  <a:alpha val="40000"/>
                </a:prstClr>
              </a:outerShdw>
            </a:effectLst>
          </c:spPr>
          <c:marker>
            <c:symbol val="circle"/>
            <c:size val="17"/>
            <c:spPr>
              <a:solidFill>
                <a:schemeClr val="bg1">
                  <a:lumMod val="65000"/>
                </a:schemeClr>
              </a:solidFill>
              <a:ln w="25400">
                <a:solidFill>
                  <a:schemeClr val="bg1">
                    <a:lumMod val="65000"/>
                    <a:alpha val="67059"/>
                  </a:schemeClr>
                </a:solidFill>
              </a:ln>
              <a:effectLst>
                <a:outerShdw blurRad="50800" dist="38100" dir="2700000" algn="tl" rotWithShape="0">
                  <a:prstClr val="black">
                    <a:alpha val="40000"/>
                  </a:prstClr>
                </a:outerShdw>
              </a:effectLst>
            </c:spPr>
          </c:marker>
          <c:dLbls>
            <c:dLbl>
              <c:idx val="0"/>
              <c:dLblPos val="ctr"/>
              <c:showLegendKey val="0"/>
              <c:showVal val="1"/>
              <c:showCatName val="0"/>
              <c:showSerName val="0"/>
              <c:showPercent val="0"/>
              <c:showBubbleSize val="0"/>
              <c:extLst/>
            </c:dLbl>
            <c:dLbl>
              <c:idx val="1"/>
              <c:dLblPos val="ctr"/>
              <c:showLegendKey val="0"/>
              <c:showVal val="1"/>
              <c:showCatName val="0"/>
              <c:showSerName val="0"/>
              <c:showPercent val="0"/>
              <c:showBubbleSize val="0"/>
              <c:extLst/>
            </c:dLbl>
            <c:dLbl>
              <c:idx val="2"/>
              <c:dLblPos val="ctr"/>
              <c:showLegendKey val="0"/>
              <c:showVal val="0"/>
              <c:showCatName val="0"/>
              <c:showSerName val="0"/>
              <c:showPercent val="0"/>
              <c:showBubbleSize val="0"/>
              <c:extLst/>
            </c:dLbl>
            <c:dLbl>
              <c:idx val="3"/>
              <c:dLblPos val="ctr"/>
              <c:showLegendKey val="0"/>
              <c:showVal val="1"/>
              <c:showCatName val="0"/>
              <c:showSerName val="0"/>
              <c:showPercent val="0"/>
              <c:showBubbleSize val="0"/>
              <c:extLst/>
            </c:dLbl>
            <c:dLbl>
              <c:idx val="4"/>
              <c:dLblPos val="ctr"/>
              <c:showLegendKey val="0"/>
              <c:showVal val="0"/>
              <c:showCatName val="0"/>
              <c:showSerName val="0"/>
              <c:showPercent val="0"/>
              <c:showBubbleSize val="0"/>
              <c:extLst/>
            </c:dLbl>
            <c:dLbl>
              <c:idx val="5"/>
              <c:dLblPos val="ctr"/>
              <c:showLegendKey val="0"/>
              <c:showVal val="1"/>
              <c:showCatName val="0"/>
              <c:showSerName val="0"/>
              <c:showPercent val="0"/>
              <c:showBubbleSize val="0"/>
              <c:extLst/>
            </c:dLbl>
            <c:dLbl>
              <c:idx val="6"/>
              <c:dLblPos val="ctr"/>
              <c:showLegendKey val="0"/>
              <c:showVal val="1"/>
              <c:showCatName val="0"/>
              <c:showSerName val="0"/>
              <c:showPercent val="0"/>
              <c:showBubbleSize val="0"/>
              <c:extLst/>
            </c:dLbl>
            <c:dLbl>
              <c:idx val="7"/>
              <c:dLblPos val="ctr"/>
              <c:showLegendKey val="0"/>
              <c:showVal val="0"/>
              <c:showCatName val="0"/>
              <c:showSerName val="0"/>
              <c:showPercent val="0"/>
              <c:showBubbleSize val="0"/>
              <c:extLst/>
            </c:dLbl>
            <c:dLbl>
              <c:idx val="8"/>
              <c:dLblPos val="ctr"/>
              <c:showLegendKey val="0"/>
              <c:showVal val="1"/>
              <c:showCatName val="0"/>
              <c:showSerName val="0"/>
              <c:showPercent val="0"/>
              <c:showBubbleSize val="0"/>
              <c:extLst/>
            </c:dLbl>
            <c:dLbl>
              <c:idx val="9"/>
              <c:dLblPos val="ctr"/>
              <c:showLegendKey val="0"/>
              <c:showVal val="0"/>
              <c:showCatName val="0"/>
              <c:showSerName val="0"/>
              <c:showPercent val="0"/>
              <c:showBubbleSize val="0"/>
              <c:extLst/>
            </c:dLbl>
            <c:dLbl>
              <c:idx val="10"/>
              <c:dLblPos val="ctr"/>
              <c:showLegendKey val="0"/>
              <c:showVal val="1"/>
              <c:showCatName val="0"/>
              <c:showSerName val="0"/>
              <c:showPercent val="0"/>
              <c:showBubbleSize val="0"/>
              <c:extLst/>
            </c:dLbl>
            <c:dLbl>
              <c:idx val="11"/>
              <c:dLblPos val="ctr"/>
              <c:showLegendKey val="0"/>
              <c:showVal val="1"/>
              <c:showCatName val="0"/>
              <c:showSerName val="0"/>
              <c:showPercent val="0"/>
              <c:showBubbleSize val="0"/>
              <c:extLst/>
            </c:dLbl>
            <c:spPr>
              <a:noFill/>
              <a:ln>
                <a:noFill/>
              </a:ln>
              <a:effectLst/>
            </c:spPr>
            <c:txPr>
              <a:bodyPr rot="0" vert="horz"/>
              <a:p>
                <a:pPr>
                  <a:defRPr/>
                </a:pPr>
                <a:endParaRPr lang="en-US"/>
              </a:p>
            </c:txPr>
            <c:dLblPos val="ctr"/>
            <c:showLegendKey val="0"/>
            <c:showVal val="1"/>
            <c:showCatName val="0"/>
            <c:showSerName val="0"/>
            <c:showPercent val="0"/>
            <c:showBubbleSize val="0"/>
            <c:extLst>
              <c:ext xmlns:c15="http://schemas.microsoft.com/office/drawing/2012/chart" uri="{CE6537A1-D6FC-4f65-9D91-7224C49458BB}">
                <c15:showLeaderLines val="1"/>
                <c15:leaderLines>
                  <c:spPr>
                    <a:ln w="12700">
                      <a:solidFill>
                        <a:schemeClr val="accent3"/>
                      </a:solidFill>
                      <a:tailEnd type="oval"/>
                    </a:ln>
                  </c:spPr>
                </c15:leaderLines>
              </c:ext>
            </c:extLst>
          </c:dLbls>
          <c:cat>
            <c:strRef>
              <c:f>Sheet1!$A$2:$A$13</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Sheet1!$C$2:$C$13</c:f>
              <c:numCache>
                <c:formatCode>General</c:formatCode>
                <c:ptCount val="12"/>
                <c:pt idx="0">
                  <c:v>32</c:v>
                </c:pt>
                <c:pt idx="1">
                  <c:v>15</c:v>
                </c:pt>
                <c:pt idx="2">
                  <c:v>65</c:v>
                </c:pt>
                <c:pt idx="3">
                  <c:v>17</c:v>
                </c:pt>
                <c:pt idx="4">
                  <c:v>50</c:v>
                </c:pt>
                <c:pt idx="5">
                  <c:v>42</c:v>
                </c:pt>
                <c:pt idx="6">
                  <c:v>15</c:v>
                </c:pt>
                <c:pt idx="7">
                  <c:v>35</c:v>
                </c:pt>
                <c:pt idx="8">
                  <c:v>25</c:v>
                </c:pt>
                <c:pt idx="9">
                  <c:v>45</c:v>
                </c:pt>
                <c:pt idx="10">
                  <c:v>35</c:v>
                </c:pt>
                <c:pt idx="11">
                  <c:v>51</c:v>
                </c:pt>
              </c:numCache>
            </c:numRef>
          </c:val>
          <c:smooth val="0"/>
        </c:ser>
        <c:dLbls>
          <c:showLegendKey val="0"/>
          <c:showVal val="0"/>
          <c:showCatName val="0"/>
          <c:showSerName val="0"/>
          <c:showPercent val="0"/>
          <c:showBubbleSize val="0"/>
          <c:showLeaderLines val="0"/>
        </c:dLbls>
        <c:axId val="593251328"/>
        <c:axId val="593263088"/>
      </c:lineChart>
      <c:catAx>
        <c:axId val="593251328"/>
        <c:scaling>
          <c:orientation/>
        </c:scaling>
        <c:delete val="0"/>
        <c:axPos val="b"/>
        <c:numFmt formatCode="General" sourceLinked="1"/>
        <c:majorTickMark val="none"/>
        <c:minorTickMark val="none"/>
        <c:spPr>
          <a:noFill/>
          <a:ln w="12700" cap="flat" cmpd="sng" algn="ctr">
            <a:solidFill>
              <a:schemeClr val="bg1">
                <a:lumMod val="50000"/>
              </a:schemeClr>
            </a:solidFill>
            <a:round/>
            <a:headEnd type="oval" w="sm" len="sm"/>
            <a:tailEnd type="oval" w="sm" len="sm"/>
          </a:ln>
          <a:effectLst/>
        </c:spPr>
        <c:txPr>
          <a:bodyPr rot="-60000000" vert="horz"/>
          <a:p>
            <a:pPr>
              <a:defRPr sz="1400" smtId="4294967295">
                <a:solidFill>
                  <a:schemeClr val="accent1"/>
                </a:solidFill>
              </a:defRPr>
            </a:pPr>
            <a:endParaRPr sz="1400" smtId="4294967295">
              <a:solidFill>
                <a:schemeClr val="accent1"/>
              </a:solidFill>
            </a:endParaRPr>
          </a:p>
        </c:txPr>
        <c:crossAx val="593263088"/>
        <c:crosses val="autoZero"/>
        <c:auto val="0"/>
        <c:lblAlgn val="ctr"/>
        <c:lblOffset/>
        <c:noMultiLvlLbl val="0"/>
      </c:catAx>
      <c:valAx>
        <c:axId val="593263088"/>
        <c:scaling>
          <c:orientation/>
          <c:max val="100"/>
        </c:scaling>
        <c:delete val="1"/>
        <c:axPos val="l"/>
        <c:numFmt formatCode="General" sourceLinked="1"/>
        <c:majorTickMark val="none"/>
        <c:minorTickMark val="none"/>
        <c:tickLblPos val="none"/>
        <c:crossAx val="593251328"/>
        <c:crossBetween val="between"/>
      </c:valAx>
      <c:spPr>
        <a:noFill/>
        <a:ln>
          <a:noFill/>
        </a:ln>
        <a:effectLst/>
      </c:spPr>
    </c:plotArea>
    <c:plotVisOnly val="1"/>
    <c:dispBlanksAs val="gap"/>
    <c:showDLblsOverMax val="0"/>
  </c:chart>
  <c:spPr>
    <a:noFill/>
    <a:ln w="0" cap="flat" cmpd="sng" algn="ctr">
      <a:noFill/>
      <a:round/>
    </a:ln>
    <a:effectLst/>
  </c:spPr>
  <c:txPr>
    <a:bodyPr/>
    <a:p>
      <a:pPr>
        <a:defRPr smtId="4294967295">
          <a:solidFill>
            <a:schemeClr val="bg1"/>
          </a:solidFill>
          <a:latin typeface="微软雅黑" panose="020b0503020204020204" pitchFamily="34" charset="-122"/>
          <a:ea typeface="微软雅黑" panose="020b0503020204020204" pitchFamily="34" charset="-122"/>
        </a:defRPr>
      </a:pPr>
      <a:endParaRPr smtId="4294967295">
        <a:solidFill>
          <a:schemeClr val="bg1"/>
        </a:solidFill>
        <a:latin typeface="微软雅黑" panose="020b0503020204020204" pitchFamily="34" charset="-122"/>
        <a:ea typeface="微软雅黑" panose="020b0503020204020204" pitchFamily="34" charset="-122"/>
      </a:endParaRPr>
    </a:p>
  </c:txPr>
  <c:externalData r:id="rId1">
    <c:autoUpdate val="0"/>
  </c:externalData>
</c:chartSpace>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82A5992-9D73-4015-9385-ABE035416B29}" type="datetimeFigureOut">
              <a:rPr lang="zh-CN" altLang="en-US" smtClean="0"/>
              <a:t>2019/2/19</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795A699-AB68-4A20-99FB-6F69DC266D45}" type="slidenum">
              <a:rPr lang="zh-CN" altLang="en-US" smtClean="0"/>
              <a:t>‹#›</a:t>
            </a:fld>
            <a:endParaRPr lang="zh-CN" altLang="en-US"/>
          </a:p>
        </p:txBody>
      </p:sp>
    </p:spTree>
    <p:extLst>
      <p:ext uri="{BB962C8B-B14F-4D97-AF65-F5344CB8AC3E}">
        <p14:creationId val="48234476"/>
      </p:ext>
    </p:extLst>
  </p:cSld>
  <p:clrMap bg1="lt1" tx1="dk1" bg2="lt2" tx2="dk2" accent1="accent1" accent2="accent2" accent3="accent3" accent4="accent4" accent5="accent5" accent6="accent6" hlink="hlink" folHlink="folHlink"/>
  <p:notesStyle>
    <a:lvl1pPr marL="0" algn="l" defTabSz="914282" rtl="0" eaLnBrk="1" latinLnBrk="0" hangingPunct="1">
      <a:defRPr sz="1200" kern="1200">
        <a:solidFill>
          <a:schemeClr val="tx1"/>
        </a:solidFill>
        <a:latin typeface="+mn-lt"/>
        <a:ea typeface="+mn-ea"/>
        <a:cs typeface="+mn-cs"/>
      </a:defRPr>
    </a:lvl1pPr>
    <a:lvl2pPr marL="457140" algn="l" defTabSz="914282" rtl="0" eaLnBrk="1" latinLnBrk="0" hangingPunct="1">
      <a:defRPr sz="1200" kern="1200">
        <a:solidFill>
          <a:schemeClr val="tx1"/>
        </a:solidFill>
        <a:latin typeface="+mn-lt"/>
        <a:ea typeface="+mn-ea"/>
        <a:cs typeface="+mn-cs"/>
      </a:defRPr>
    </a:lvl2pPr>
    <a:lvl3pPr marL="914282" algn="l" defTabSz="914282" rtl="0" eaLnBrk="1" latinLnBrk="0" hangingPunct="1">
      <a:defRPr sz="1200" kern="1200">
        <a:solidFill>
          <a:schemeClr val="tx1"/>
        </a:solidFill>
        <a:latin typeface="+mn-lt"/>
        <a:ea typeface="+mn-ea"/>
        <a:cs typeface="+mn-cs"/>
      </a:defRPr>
    </a:lvl3pPr>
    <a:lvl4pPr marL="1371422" algn="l" defTabSz="914282" rtl="0" eaLnBrk="1" latinLnBrk="0" hangingPunct="1">
      <a:defRPr sz="1200" kern="1200">
        <a:solidFill>
          <a:schemeClr val="tx1"/>
        </a:solidFill>
        <a:latin typeface="+mn-lt"/>
        <a:ea typeface="+mn-ea"/>
        <a:cs typeface="+mn-cs"/>
      </a:defRPr>
    </a:lvl4pPr>
    <a:lvl5pPr marL="1828563" algn="l" defTabSz="914282" rtl="0" eaLnBrk="1" latinLnBrk="0" hangingPunct="1">
      <a:defRPr sz="1200" kern="1200">
        <a:solidFill>
          <a:schemeClr val="tx1"/>
        </a:solidFill>
        <a:latin typeface="+mn-lt"/>
        <a:ea typeface="+mn-ea"/>
        <a:cs typeface="+mn-cs"/>
      </a:defRPr>
    </a:lvl5pPr>
    <a:lvl6pPr marL="2285704" algn="l" defTabSz="914282" rtl="0" eaLnBrk="1" latinLnBrk="0" hangingPunct="1">
      <a:defRPr sz="1200" kern="1200">
        <a:solidFill>
          <a:schemeClr val="tx1"/>
        </a:solidFill>
        <a:latin typeface="+mn-lt"/>
        <a:ea typeface="+mn-ea"/>
        <a:cs typeface="+mn-cs"/>
      </a:defRPr>
    </a:lvl6pPr>
    <a:lvl7pPr marL="2742845" algn="l" defTabSz="914282" rtl="0" eaLnBrk="1" latinLnBrk="0" hangingPunct="1">
      <a:defRPr sz="1200" kern="1200">
        <a:solidFill>
          <a:schemeClr val="tx1"/>
        </a:solidFill>
        <a:latin typeface="+mn-lt"/>
        <a:ea typeface="+mn-ea"/>
        <a:cs typeface="+mn-cs"/>
      </a:defRPr>
    </a:lvl7pPr>
    <a:lvl8pPr marL="3199985" algn="l" defTabSz="914282" rtl="0" eaLnBrk="1" latinLnBrk="0" hangingPunct="1">
      <a:defRPr sz="1200" kern="1200">
        <a:solidFill>
          <a:schemeClr val="tx1"/>
        </a:solidFill>
        <a:latin typeface="+mn-lt"/>
        <a:ea typeface="+mn-ea"/>
        <a:cs typeface="+mn-cs"/>
      </a:defRPr>
    </a:lvl8pPr>
    <a:lvl9pPr marL="3657126" algn="l" defTabSz="914282"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1.xml" Type="http://schemas.openxmlformats.org/officeDocument/2006/relationships/slide"/><Relationship Id="rId2" Target="../notesMasters/notesMaster1.xml" Type="http://schemas.openxmlformats.org/officeDocument/2006/relationships/notesMaster"/></Relationships>
</file>

<file path=ppt/notesSlides/_rels/notesSlide10.xml.rels><?xml version="1.0" encoding="UTF-8" standalone="yes"?><Relationships xmlns="http://schemas.openxmlformats.org/package/2006/relationships"><Relationship Id="rId1" Target="../slides/slide10.xml" Type="http://schemas.openxmlformats.org/officeDocument/2006/relationships/slide"/><Relationship Id="rId2" Target="../notesMasters/notesMaster1.xml" Type="http://schemas.openxmlformats.org/officeDocument/2006/relationships/notesMaster"/></Relationships>
</file>

<file path=ppt/notesSlides/_rels/notesSlide11.xml.rels><?xml version="1.0" encoding="UTF-8" standalone="yes"?><Relationships xmlns="http://schemas.openxmlformats.org/package/2006/relationships"><Relationship Id="rId1" Target="../slides/slide11.xml" Type="http://schemas.openxmlformats.org/officeDocument/2006/relationships/slide"/><Relationship Id="rId2" Target="../notesMasters/notesMaster1.xml" Type="http://schemas.openxmlformats.org/officeDocument/2006/relationships/notesMaster"/></Relationships>
</file>

<file path=ppt/notesSlides/_rels/notesSlide12.xml.rels><?xml version="1.0" encoding="UTF-8" standalone="yes"?><Relationships xmlns="http://schemas.openxmlformats.org/package/2006/relationships"><Relationship Id="rId1" Target="../slides/slide12.xml" Type="http://schemas.openxmlformats.org/officeDocument/2006/relationships/slide"/><Relationship Id="rId2" Target="../notesMasters/notesMaster1.xml" Type="http://schemas.openxmlformats.org/officeDocument/2006/relationships/notesMaster"/></Relationships>
</file>

<file path=ppt/notesSlides/_rels/notesSlide13.xml.rels><?xml version="1.0" encoding="UTF-8" standalone="yes"?><Relationships xmlns="http://schemas.openxmlformats.org/package/2006/relationships"><Relationship Id="rId1" Target="../slides/slide13.xml" Type="http://schemas.openxmlformats.org/officeDocument/2006/relationships/slide"/><Relationship Id="rId2" Target="../notesMasters/notesMaster1.xml" Type="http://schemas.openxmlformats.org/officeDocument/2006/relationships/notesMaster"/></Relationships>
</file>

<file path=ppt/notesSlides/_rels/notesSlide14.xml.rels><?xml version="1.0" encoding="UTF-8" standalone="yes"?><Relationships xmlns="http://schemas.openxmlformats.org/package/2006/relationships"><Relationship Id="rId1" Target="../slides/slide14.xml" Type="http://schemas.openxmlformats.org/officeDocument/2006/relationships/slide"/><Relationship Id="rId2" Target="../notesMasters/notesMaster1.xml" Type="http://schemas.openxmlformats.org/officeDocument/2006/relationships/notesMaster"/></Relationships>
</file>

<file path=ppt/notesSlides/_rels/notesSlide15.xml.rels><?xml version="1.0" encoding="UTF-8" standalone="yes"?><Relationships xmlns="http://schemas.openxmlformats.org/package/2006/relationships"><Relationship Id="rId1" Target="../slides/slide15.xml" Type="http://schemas.openxmlformats.org/officeDocument/2006/relationships/slide"/><Relationship Id="rId2" Target="../notesMasters/notesMaster1.xml" Type="http://schemas.openxmlformats.org/officeDocument/2006/relationships/notesMaster"/></Relationships>
</file>

<file path=ppt/notesSlides/_rels/notesSlide16.xml.rels><?xml version="1.0" encoding="UTF-8" standalone="yes"?><Relationships xmlns="http://schemas.openxmlformats.org/package/2006/relationships"><Relationship Id="rId1" Target="../slides/slide16.xml" Type="http://schemas.openxmlformats.org/officeDocument/2006/relationships/slide"/><Relationship Id="rId2" Target="../notesMasters/notesMaster1.xml" Type="http://schemas.openxmlformats.org/officeDocument/2006/relationships/notesMaster"/></Relationships>
</file>

<file path=ppt/notesSlides/_rels/notesSlide17.xml.rels><?xml version="1.0" encoding="UTF-8" standalone="yes"?><Relationships xmlns="http://schemas.openxmlformats.org/package/2006/relationships"><Relationship Id="rId1" Target="../slides/slide17.xml" Type="http://schemas.openxmlformats.org/officeDocument/2006/relationships/slide"/><Relationship Id="rId2" Target="../notesMasters/notesMaster1.xml" Type="http://schemas.openxmlformats.org/officeDocument/2006/relationships/notesMaster"/></Relationships>
</file>

<file path=ppt/notesSlides/_rels/notesSlide18.xml.rels><?xml version="1.0" encoding="UTF-8" standalone="yes"?><Relationships xmlns="http://schemas.openxmlformats.org/package/2006/relationships"><Relationship Id="rId1" Target="../slides/slide18.xml" Type="http://schemas.openxmlformats.org/officeDocument/2006/relationships/slide"/><Relationship Id="rId2" Target="../notesMasters/notesMaster1.xml" Type="http://schemas.openxmlformats.org/officeDocument/2006/relationships/notesMaster"/></Relationships>
</file>

<file path=ppt/notesSlides/_rels/notesSlide19.xml.rels><?xml version="1.0" encoding="UTF-8" standalone="yes"?><Relationships xmlns="http://schemas.openxmlformats.org/package/2006/relationships"><Relationship Id="rId1" Target="../slides/slide19.xml" Type="http://schemas.openxmlformats.org/officeDocument/2006/relationships/slide"/><Relationship Id="rId2" Target="../notesMasters/notesMaster1.xml" Type="http://schemas.openxmlformats.org/officeDocument/2006/relationships/notesMaster"/></Relationships>
</file>

<file path=ppt/notesSlides/_rels/notesSlide2.xml.rels><?xml version="1.0" encoding="UTF-8" standalone="yes"?><Relationships xmlns="http://schemas.openxmlformats.org/package/2006/relationships"><Relationship Id="rId1" Target="../slides/slide2.xml" Type="http://schemas.openxmlformats.org/officeDocument/2006/relationships/slide"/><Relationship Id="rId2" Target="../notesMasters/notesMaster1.xml" Type="http://schemas.openxmlformats.org/officeDocument/2006/relationships/notesMaster"/></Relationships>
</file>

<file path=ppt/notesSlides/_rels/notesSlide20.xml.rels><?xml version="1.0" encoding="UTF-8" standalone="yes"?><Relationships xmlns="http://schemas.openxmlformats.org/package/2006/relationships"><Relationship Id="rId1" Target="../slides/slide20.xml" Type="http://schemas.openxmlformats.org/officeDocument/2006/relationships/slide"/><Relationship Id="rId2" Target="../notesMasters/notesMaster1.xml" Type="http://schemas.openxmlformats.org/officeDocument/2006/relationships/notesMaster"/></Relationships>
</file>

<file path=ppt/notesSlides/_rels/notesSlide21.xml.rels><?xml version="1.0" encoding="UTF-8" standalone="yes"?><Relationships xmlns="http://schemas.openxmlformats.org/package/2006/relationships"><Relationship Id="rId1" Target="../slides/slide21.xml" Type="http://schemas.openxmlformats.org/officeDocument/2006/relationships/slide"/><Relationship Id="rId2" Target="../notesMasters/notesMaster1.xml" Type="http://schemas.openxmlformats.org/officeDocument/2006/relationships/notesMaster"/></Relationships>
</file>

<file path=ppt/notesSlides/_rels/notesSlide22.xml.rels><?xml version="1.0" encoding="UTF-8" standalone="yes"?><Relationships xmlns="http://schemas.openxmlformats.org/package/2006/relationships"><Relationship Id="rId1" Target="../slides/slide22.xml" Type="http://schemas.openxmlformats.org/officeDocument/2006/relationships/slide"/><Relationship Id="rId2" Target="../notesMasters/notesMaster1.xml" Type="http://schemas.openxmlformats.org/officeDocument/2006/relationships/notesMaster"/></Relationships>
</file>

<file path=ppt/notesSlides/_rels/notesSlide23.xml.rels><?xml version="1.0" encoding="UTF-8" standalone="yes"?><Relationships xmlns="http://schemas.openxmlformats.org/package/2006/relationships"><Relationship Id="rId1" Target="../slides/slide23.xml" Type="http://schemas.openxmlformats.org/officeDocument/2006/relationships/slide"/><Relationship Id="rId2" Target="../notesMasters/notesMaster1.xml" Type="http://schemas.openxmlformats.org/officeDocument/2006/relationships/notesMaster"/></Relationships>
</file>

<file path=ppt/notesSlides/_rels/notesSlide3.xml.rels><?xml version="1.0" encoding="UTF-8" standalone="yes"?><Relationships xmlns="http://schemas.openxmlformats.org/package/2006/relationships"><Relationship Id="rId1" Target="../slides/slide3.xml" Type="http://schemas.openxmlformats.org/officeDocument/2006/relationships/slide"/><Relationship Id="rId2" Target="../notesMasters/notesMaster1.xml" Type="http://schemas.openxmlformats.org/officeDocument/2006/relationships/notesMaster"/></Relationships>
</file>

<file path=ppt/notesSlides/_rels/notesSlide4.xml.rels><?xml version="1.0" encoding="UTF-8" standalone="yes"?><Relationships xmlns="http://schemas.openxmlformats.org/package/2006/relationships"><Relationship Id="rId1" Target="../slides/slide4.xml" Type="http://schemas.openxmlformats.org/officeDocument/2006/relationships/slide"/><Relationship Id="rId2" Target="../notesMasters/notesMaster1.xml" Type="http://schemas.openxmlformats.org/officeDocument/2006/relationships/notesMaster"/></Relationships>
</file>

<file path=ppt/notesSlides/_rels/notesSlide5.xml.rels><?xml version="1.0" encoding="UTF-8" standalone="yes"?><Relationships xmlns="http://schemas.openxmlformats.org/package/2006/relationships"><Relationship Id="rId1" Target="../slides/slide5.xml" Type="http://schemas.openxmlformats.org/officeDocument/2006/relationships/slide"/><Relationship Id="rId2" Target="../notesMasters/notesMaster1.xml" Type="http://schemas.openxmlformats.org/officeDocument/2006/relationships/notesMaster"/></Relationships>
</file>

<file path=ppt/notesSlides/_rels/notesSlide6.xml.rels><?xml version="1.0" encoding="UTF-8" standalone="yes"?><Relationships xmlns="http://schemas.openxmlformats.org/package/2006/relationships"><Relationship Id="rId1" Target="../slides/slide6.xml" Type="http://schemas.openxmlformats.org/officeDocument/2006/relationships/slide"/><Relationship Id="rId2" Target="../notesMasters/notesMaster1.xml" Type="http://schemas.openxmlformats.org/officeDocument/2006/relationships/notesMaster"/></Relationships>
</file>

<file path=ppt/notesSlides/_rels/notesSlide7.xml.rels><?xml version="1.0" encoding="UTF-8" standalone="yes"?><Relationships xmlns="http://schemas.openxmlformats.org/package/2006/relationships"><Relationship Id="rId1" Target="../slides/slide7.xml" Type="http://schemas.openxmlformats.org/officeDocument/2006/relationships/slide"/><Relationship Id="rId2" Target="../notesMasters/notesMaster1.xml" Type="http://schemas.openxmlformats.org/officeDocument/2006/relationships/notesMaster"/></Relationships>
</file>

<file path=ppt/notesSlides/_rels/notesSlide8.xml.rels><?xml version="1.0" encoding="UTF-8" standalone="yes"?><Relationships xmlns="http://schemas.openxmlformats.org/package/2006/relationships"><Relationship Id="rId1" Target="../slides/slide8.xml" Type="http://schemas.openxmlformats.org/officeDocument/2006/relationships/slide"/><Relationship Id="rId2" Target="../notesMasters/notesMaster1.xml" Type="http://schemas.openxmlformats.org/officeDocument/2006/relationships/notesMaster"/></Relationships>
</file>

<file path=ppt/notesSlides/_rels/notesSlide9.xml.rels><?xml version="1.0" encoding="UTF-8" standalone="yes"?><Relationships xmlns="http://schemas.openxmlformats.org/package/2006/relationships"><Relationship Id="rId1" Target="../slides/slide9.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878808425"/>
      </p:ext>
    </p:extLst>
  </p:cSld>
  <p:clrMapOvr>
    <a:masterClrMapping/>
  </p:clrMapOvr>
</p:notes>
</file>

<file path=ppt/notesSlides/notesSlide1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624551143"/>
      </p:ext>
    </p:extLst>
  </p:cSld>
  <p:clrMapOvr>
    <a:masterClrMapping/>
  </p:clrMapOvr>
</p:notes>
</file>

<file path=ppt/notesSlides/notesSlide1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620984612"/>
      </p:ext>
    </p:extLst>
  </p:cSld>
  <p:clrMapOvr>
    <a:masterClrMapping/>
  </p:clrMapOvr>
</p:notes>
</file>

<file path=ppt/notesSlides/notesSlide1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363170097"/>
      </p:ext>
    </p:extLst>
  </p:cSld>
  <p:clrMapOvr>
    <a:masterClrMapping/>
  </p:clrMapOvr>
</p:notes>
</file>

<file path=ppt/notesSlides/notesSlide1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497818232"/>
      </p:ext>
    </p:extLst>
  </p:cSld>
  <p:clrMapOvr>
    <a:masterClrMapping/>
  </p:clrMapOvr>
</p:notes>
</file>

<file path=ppt/notesSlides/notesSlide1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814048326"/>
      </p:ext>
    </p:extLst>
  </p:cSld>
  <p:clrMapOvr>
    <a:masterClrMapping/>
  </p:clrMapOvr>
</p:notes>
</file>

<file path=ppt/notesSlides/notesSlide1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07166535"/>
      </p:ext>
    </p:extLst>
  </p:cSld>
  <p:clrMapOvr>
    <a:masterClrMapping/>
  </p:clrMapOvr>
</p:notes>
</file>

<file path=ppt/notesSlides/notesSlide1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897043475"/>
      </p:ext>
    </p:extLst>
  </p:cSld>
  <p:clrMapOvr>
    <a:masterClrMapping/>
  </p:clrMapOvr>
</p:notes>
</file>

<file path=ppt/notesSlides/notesSlide1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189784524"/>
      </p:ext>
    </p:extLst>
  </p:cSld>
  <p:clrMapOvr>
    <a:masterClrMapping/>
  </p:clrMapOvr>
</p:notes>
</file>

<file path=ppt/notesSlides/notesSlide1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497818232"/>
      </p:ext>
    </p:extLst>
  </p:cSld>
  <p:clrMapOvr>
    <a:masterClrMapping/>
  </p:clrMapOvr>
</p:notes>
</file>

<file path=ppt/notesSlides/notesSlide1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600424169"/>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761313981"/>
      </p:ext>
    </p:extLst>
  </p:cSld>
  <p:clrMapOvr>
    <a:masterClrMapping/>
  </p:clrMapOvr>
</p:notes>
</file>

<file path=ppt/notesSlides/notesSlide2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7830598"/>
      </p:ext>
    </p:extLst>
  </p:cSld>
  <p:clrMapOvr>
    <a:masterClrMapping/>
  </p:clrMapOvr>
</p:notes>
</file>

<file path=ppt/notesSlides/notesSlide2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040771859"/>
      </p:ext>
    </p:extLst>
  </p:cSld>
  <p:clrMapOvr>
    <a:masterClrMapping/>
  </p:clrMapOvr>
</p:notes>
</file>

<file path=ppt/notesSlides/notesSlide2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245573808"/>
      </p:ext>
    </p:extLst>
  </p:cSld>
  <p:clrMapOvr>
    <a:masterClrMapping/>
  </p:clrMapOvr>
</p:notes>
</file>

<file path=ppt/notesSlides/notesSlide2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093145441"/>
      </p:ext>
    </p:extLst>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497818232"/>
      </p:ext>
    </p:extLst>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207213255"/>
      </p:ext>
    </p:extLst>
  </p:cSld>
  <p:clrMapOvr>
    <a:masterClrMapping/>
  </p:clrMapOvr>
</p:notes>
</file>

<file path=ppt/notesSlides/notesSlide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51041139"/>
      </p:ext>
    </p:extLst>
  </p:cSld>
  <p:clrMapOvr>
    <a:masterClrMapping/>
  </p:clrMapOvr>
</p:notes>
</file>

<file path=ppt/notesSlides/notesSlide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356387025"/>
      </p:ext>
    </p:extLst>
  </p:cSld>
  <p:clrMapOvr>
    <a:masterClrMapping/>
  </p:clrMapOvr>
</p:notes>
</file>

<file path=ppt/notesSlides/notesSlide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731629577"/>
      </p:ext>
    </p:extLst>
  </p:cSld>
  <p:clrMapOvr>
    <a:masterClrMapping/>
  </p:clrMapOvr>
</p:notes>
</file>

<file path=ppt/notesSlides/notesSlide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497818232"/>
      </p:ext>
    </p:extLst>
  </p:cSld>
  <p:clrMapOvr>
    <a:masterClrMapping/>
  </p:clrMapOvr>
</p:notes>
</file>

<file path=ppt/notesSlides/notesSlide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457157892"/>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media/image1.png" Type="http://schemas.openxmlformats.org/officeDocument/2006/relationships/image"/><Relationship Id="rId2" Target="../media/image2.png" Type="http://schemas.openxmlformats.org/officeDocument/2006/relationships/image"/><Relationship Id="rId3"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media/image3.png" Type="http://schemas.openxmlformats.org/officeDocument/2006/relationships/image"/><Relationship Id="rId2"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bg>
      <p:bgPr>
        <a:solidFill>
          <a:schemeClr val="bg1">
            <a:lumMod val="95000"/>
          </a:schemeClr>
        </a:solidFill>
        <a:effectLst/>
      </p:bgPr>
    </p:bg>
    <p:spTree>
      <p:nvGrpSpPr>
        <p:cNvPr id="1" name=""/>
        <p:cNvGrpSpPr/>
        <p:nvPr/>
      </p:nvGrpSpPr>
      <p:grpSpPr>
        <a:xfrm>
          <a:off x="0" y="0"/>
          <a:ext cx="0" cy="0"/>
        </a:xfrm>
      </p:grpSpPr>
      <p:sp>
        <p:nvSpPr>
          <p:cNvPr id="2" name="日期占位符 1"/>
          <p:cNvSpPr>
            <a:spLocks noGrp="1"/>
          </p:cNvSpPr>
          <p:nvPr>
            <p:ph type="dt" sz="half" idx="10"/>
          </p:nvPr>
        </p:nvSpPr>
        <p:spPr/>
        <p:txBody>
          <a:bodyPr/>
          <a:lstStyle/>
          <a:p>
            <a:fld id="{02854A03-91AF-448A-9954-517C0577E5F0}" type="datetimeFigureOut">
              <a:rPr lang="zh-CN" altLang="en-US" smtClean="0"/>
              <a:t>2019/2/19</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2EEFC946-6D13-4F8C-9740-992A906A613E}" type="slidenum">
              <a:rPr lang="zh-CN" altLang="en-US" smtClean="0"/>
              <a:t>‹#›</a:t>
            </a:fld>
            <a:endParaRPr lang="zh-CN" altLang="en-US"/>
          </a:p>
        </p:txBody>
      </p:sp>
      <p:grpSp>
        <p:nvGrpSpPr>
          <p:cNvPr id="12" name="组合 3"/>
          <p:cNvGrpSpPr/>
          <p:nvPr userDrawn="1"/>
        </p:nvGrpSpPr>
        <p:grpSpPr>
          <a:xfrm flipH="1">
            <a:off x="-1" y="248018"/>
            <a:ext cx="179513" cy="507206"/>
            <a:chOff x="2370576" y="533400"/>
            <a:chExt cx="2417494" cy="675969"/>
          </a:xfrm>
          <a:solidFill>
            <a:srgbClr val="EE1C39"/>
          </a:solidFill>
        </p:grpSpPr>
        <p:sp>
          <p:nvSpPr>
            <p:cNvPr id="13" name="矩形 12"/>
            <p:cNvSpPr/>
            <p:nvPr/>
          </p:nvSpPr>
          <p:spPr>
            <a:xfrm>
              <a:off x="2738030" y="533400"/>
              <a:ext cx="2050040" cy="67596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400">
                <a:cs typeface="+mn-ea"/>
                <a:sym typeface="+mn-lt"/>
              </a:endParaRPr>
            </a:p>
          </p:txBody>
        </p:sp>
        <p:sp>
          <p:nvSpPr>
            <p:cNvPr id="14" name="椭圆 13"/>
            <p:cNvSpPr/>
            <p:nvPr/>
          </p:nvSpPr>
          <p:spPr>
            <a:xfrm>
              <a:off x="2370576" y="533400"/>
              <a:ext cx="623734" cy="675969"/>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400">
                <a:cs typeface="+mn-ea"/>
                <a:sym typeface="+mn-lt"/>
              </a:endParaRPr>
            </a:p>
          </p:txBody>
        </p:sp>
      </p:grpSp>
      <p:sp>
        <p:nvSpPr>
          <p:cNvPr id="15" name="文本框 12"/>
          <p:cNvSpPr txBox="1">
            <a:spLocks noChangeArrowheads="1"/>
          </p:cNvSpPr>
          <p:nvPr userDrawn="1"/>
        </p:nvSpPr>
        <p:spPr bwMode="auto">
          <a:xfrm>
            <a:off x="255630" y="370296"/>
            <a:ext cx="1796090" cy="25032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lIns="65023" tIns="32511" rIns="65023" bIns="32511">
            <a:spAutoFit/>
          </a:bodyPr>
          <a:lstStyle>
            <a:lvl1pPr>
              <a:defRPr>
                <a:solidFill>
                  <a:schemeClr val="tx1"/>
                </a:solidFill>
                <a:latin typeface="Open Sans" panose="020b0606030504020204" pitchFamily="34" charset="0"/>
                <a:ea typeface="冬青黑体简体中文 W3" charset="-122"/>
              </a:defRPr>
            </a:lvl1pPr>
            <a:lvl2pPr marL="742950" indent="-285750">
              <a:defRPr>
                <a:solidFill>
                  <a:schemeClr val="tx1"/>
                </a:solidFill>
                <a:latin typeface="Open Sans" panose="020b0606030504020204" pitchFamily="34" charset="0"/>
                <a:ea typeface="冬青黑体简体中文 W3" charset="-122"/>
              </a:defRPr>
            </a:lvl2pPr>
            <a:lvl3pPr marL="1143000" indent="-228600">
              <a:defRPr>
                <a:solidFill>
                  <a:schemeClr val="tx1"/>
                </a:solidFill>
                <a:latin typeface="Open Sans" panose="020b0606030504020204" pitchFamily="34" charset="0"/>
                <a:ea typeface="冬青黑体简体中文 W3" charset="-122"/>
              </a:defRPr>
            </a:lvl3pPr>
            <a:lvl4pPr marL="1600200" indent="-228600">
              <a:defRPr>
                <a:solidFill>
                  <a:schemeClr val="tx1"/>
                </a:solidFill>
                <a:latin typeface="Open Sans" panose="020b0606030504020204" pitchFamily="34" charset="0"/>
                <a:ea typeface="冬青黑体简体中文 W3" charset="-122"/>
              </a:defRPr>
            </a:lvl4pPr>
            <a:lvl5pPr marL="2057400" indent="-228600">
              <a:defRPr>
                <a:solidFill>
                  <a:schemeClr val="tx1"/>
                </a:solidFill>
                <a:latin typeface="Open Sans" panose="020b0606030504020204" pitchFamily="34" charset="0"/>
                <a:ea typeface="冬青黑体简体中文 W3" charset="-122"/>
              </a:defRPr>
            </a:lvl5pPr>
            <a:lvl6pPr marL="2514600" indent="-228600" fontAlgn="base">
              <a:spcBef>
                <a:spcPct val="0"/>
              </a:spcBef>
              <a:spcAft>
                <a:spcPct val="0"/>
              </a:spcAft>
              <a:defRPr>
                <a:solidFill>
                  <a:schemeClr val="tx1"/>
                </a:solidFill>
                <a:latin typeface="Open Sans" panose="020b0606030504020204" pitchFamily="34" charset="0"/>
                <a:ea typeface="冬青黑体简体中文 W3" charset="-122"/>
              </a:defRPr>
            </a:lvl6pPr>
            <a:lvl7pPr marL="2971800" indent="-228600" fontAlgn="base">
              <a:spcBef>
                <a:spcPct val="0"/>
              </a:spcBef>
              <a:spcAft>
                <a:spcPct val="0"/>
              </a:spcAft>
              <a:defRPr>
                <a:solidFill>
                  <a:schemeClr val="tx1"/>
                </a:solidFill>
                <a:latin typeface="Open Sans" panose="020b0606030504020204" pitchFamily="34" charset="0"/>
                <a:ea typeface="冬青黑体简体中文 W3" charset="-122"/>
              </a:defRPr>
            </a:lvl7pPr>
            <a:lvl8pPr marL="3429000" indent="-228600" fontAlgn="base">
              <a:spcBef>
                <a:spcPct val="0"/>
              </a:spcBef>
              <a:spcAft>
                <a:spcPct val="0"/>
              </a:spcAft>
              <a:defRPr>
                <a:solidFill>
                  <a:schemeClr val="tx1"/>
                </a:solidFill>
                <a:latin typeface="Open Sans" panose="020b0606030504020204" pitchFamily="34" charset="0"/>
                <a:ea typeface="冬青黑体简体中文 W3" charset="-122"/>
              </a:defRPr>
            </a:lvl8pPr>
            <a:lvl9pPr marL="3886200" indent="-228600" fontAlgn="base">
              <a:spcBef>
                <a:spcPct val="0"/>
              </a:spcBef>
              <a:spcAft>
                <a:spcPct val="0"/>
              </a:spcAft>
              <a:defRPr>
                <a:solidFill>
                  <a:schemeClr val="tx1"/>
                </a:solidFill>
                <a:latin typeface="Open Sans" panose="020b0606030504020204" pitchFamily="34" charset="0"/>
                <a:ea typeface="冬青黑体简体中文 W3" charset="-122"/>
              </a:defRPr>
            </a:lvl9pPr>
          </a:lstStyle>
          <a:p>
            <a:r>
              <a:rPr lang="zh-CN" altLang="en-US" sz="1200">
                <a:solidFill>
                  <a:schemeClr val="accent1"/>
                </a:solidFill>
                <a:latin typeface="微软雅黑" panose="020b0503020204020204" pitchFamily="34" charset="-122"/>
                <a:ea typeface="微软雅黑" panose="020b0503020204020204" pitchFamily="34" charset="-122"/>
                <a:cs typeface="+mn-ea"/>
                <a:sym typeface="+mn-lt"/>
              </a:rPr>
              <a:t>点击添加相关标题文字</a:t>
            </a:r>
          </a:p>
        </p:txBody>
      </p:sp>
    </p:spTree>
    <p:extLst>
      <p:ext uri="{BB962C8B-B14F-4D97-AF65-F5344CB8AC3E}">
        <p14:creationId val="293213560"/>
      </p:ext>
    </p:extLst>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629841" y="273844"/>
            <a:ext cx="7886700" cy="994172"/>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1878806"/>
            <a:ext cx="3868340"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1878806"/>
            <a:ext cx="3887391"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2019/2/19</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572625964"/>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2019/2/19</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884388599"/>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2019/2/19</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991849059"/>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2019/2/19</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003890486"/>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smtClean="0"/>
              <a:t>单击图标添加图片</a:t>
            </a:r>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2019/2/19</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786942924"/>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2019/2/19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796950511"/>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6543675" y="273844"/>
            <a:ext cx="1971675" cy="4358879"/>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2019/2/19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182242546"/>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1_标题和内容">
    <p:bg>
      <p:bgPr>
        <a:gradFill flip="none" rotWithShape="1">
          <a:gsLst>
            <a:gs pos="26000">
              <a:srgbClr val="EBECF0"/>
            </a:gs>
            <a:gs pos="0">
              <a:srgbClr val="D7D9E1"/>
            </a:gs>
            <a:gs pos="100000">
              <a:schemeClr val="bg1"/>
            </a:gs>
          </a:gsLst>
          <a:lin ang="5400000" scaled="1"/>
        </a:gradFill>
        <a:effectLst/>
      </p:bgPr>
    </p:bg>
    <p:spTree>
      <p:nvGrpSpPr>
        <p:cNvPr id="1" name=""/>
        <p:cNvGrpSpPr/>
        <p:nvPr/>
      </p:nvGrpSpPr>
      <p:grpSpPr>
        <a:xfrm>
          <a:off x="0" y="0"/>
          <a:ext cx="0" cy="0"/>
        </a:xfrm>
      </p:grpSpPr>
      <p:sp>
        <p:nvSpPr>
          <p:cNvPr id="4" name="Rectangle 9"/>
          <p:cNvSpPr/>
          <p:nvPr userDrawn="1"/>
        </p:nvSpPr>
        <p:spPr>
          <a:xfrm>
            <a:off x="8500361" y="241918"/>
            <a:ext cx="365983" cy="2153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lIns="91420" tIns="45709" rIns="91420" bIns="45709" rtlCol="0" anchor="ctr"/>
          <a:lstStyle/>
          <a:p>
            <a:pPr algn="ctr"/>
            <a:endParaRPr lang="en-US"/>
          </a:p>
        </p:txBody>
      </p:sp>
      <p:sp>
        <p:nvSpPr>
          <p:cNvPr id="6" name="Isosceles Triangle 10"/>
          <p:cNvSpPr/>
          <p:nvPr userDrawn="1"/>
        </p:nvSpPr>
        <p:spPr>
          <a:xfrm rot="10610802">
            <a:off x="8504736" y="316259"/>
            <a:ext cx="366581" cy="196391"/>
          </a:xfrm>
          <a:prstGeom prst="triangl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lIns="91420" tIns="45709" rIns="91420" bIns="45709" rtlCol="0" anchor="ctr"/>
          <a:lstStyle/>
          <a:p>
            <a:pPr algn="ctr"/>
            <a:endParaRPr lang="en-US"/>
          </a:p>
        </p:txBody>
      </p:sp>
      <p:sp>
        <p:nvSpPr>
          <p:cNvPr id="7" name="Slide Number Placeholder 5"/>
          <p:cNvSpPr txBox="1"/>
          <p:nvPr userDrawn="1"/>
        </p:nvSpPr>
        <p:spPr>
          <a:xfrm>
            <a:off x="8519485" y="204940"/>
            <a:ext cx="337081" cy="350586"/>
          </a:xfrm>
          <a:prstGeom prst="rect">
            <a:avLst/>
          </a:prstGeom>
        </p:spPr>
        <p:txBody>
          <a:bodyPr vert="horz" lIns="0" tIns="0" rIns="0" bIns="45709"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14FFB07-917D-5348-AE2D-F9A4E0AD1751}" type="slidenum">
              <a:rPr lang="en-US" sz="1000" smtClean="0"/>
              <a:t>‹#›</a:t>
            </a:fld>
            <a:endParaRPr lang="en-US" sz="1000"/>
          </a:p>
        </p:txBody>
      </p:sp>
      <p:grpSp>
        <p:nvGrpSpPr>
          <p:cNvPr id="2" name="Group 5"/>
          <p:cNvGrpSpPr/>
          <p:nvPr userDrawn="1"/>
        </p:nvGrpSpPr>
        <p:grpSpPr>
          <a:xfrm>
            <a:off x="347419" y="4731991"/>
            <a:ext cx="224082" cy="221156"/>
            <a:chOff x="4328868" y="5502988"/>
            <a:chExt cx="500307" cy="493774"/>
          </a:xfrm>
        </p:grpSpPr>
        <p:sp>
          <p:nvSpPr>
            <p:cNvPr id="9" name="Freeform 7">
              <a:hlinkClick action="ppaction://hlinkshowjump?jump=previousslide"/>
            </p:cNvPr>
            <p:cNvSpPr/>
            <p:nvPr userDrawn="1"/>
          </p:nvSpPr>
          <p:spPr bwMode="auto">
            <a:xfrm>
              <a:off x="4520555" y="5649754"/>
              <a:ext cx="116933" cy="200242"/>
            </a:xfrm>
            <a:custGeom>
              <a:gdLst>
                <a:gd name="T0" fmla="*/ 417 w 425"/>
                <a:gd name="T1" fmla="*/ 77 h 728"/>
                <a:gd name="T2" fmla="*/ 131 w 425"/>
                <a:gd name="T3" fmla="*/ 364 h 728"/>
                <a:gd name="T4" fmla="*/ 417 w 425"/>
                <a:gd name="T5" fmla="*/ 650 h 728"/>
                <a:gd name="T6" fmla="*/ 425 w 425"/>
                <a:gd name="T7" fmla="*/ 667 h 728"/>
                <a:gd name="T8" fmla="*/ 417 w 425"/>
                <a:gd name="T9" fmla="*/ 684 h 728"/>
                <a:gd name="T10" fmla="*/ 381 w 425"/>
                <a:gd name="T11" fmla="*/ 720 h 728"/>
                <a:gd name="T12" fmla="*/ 364 w 425"/>
                <a:gd name="T13" fmla="*/ 728 h 728"/>
                <a:gd name="T14" fmla="*/ 347 w 425"/>
                <a:gd name="T15" fmla="*/ 720 h 728"/>
                <a:gd name="T16" fmla="*/ 8 w 425"/>
                <a:gd name="T17" fmla="*/ 381 h 728"/>
                <a:gd name="T18" fmla="*/ 0 w 425"/>
                <a:gd name="T19" fmla="*/ 364 h 728"/>
                <a:gd name="T20" fmla="*/ 8 w 425"/>
                <a:gd name="T21" fmla="*/ 347 h 728"/>
                <a:gd name="T22" fmla="*/ 347 w 425"/>
                <a:gd name="T23" fmla="*/ 7 h 728"/>
                <a:gd name="T24" fmla="*/ 364 w 425"/>
                <a:gd name="T25" fmla="*/ 0 h 728"/>
                <a:gd name="T26" fmla="*/ 381 w 425"/>
                <a:gd name="T27" fmla="*/ 7 h 728"/>
                <a:gd name="T28" fmla="*/ 417 w 425"/>
                <a:gd name="T29" fmla="*/ 44 h 728"/>
                <a:gd name="T30" fmla="*/ 425 w 425"/>
                <a:gd name="T31" fmla="*/ 60 h 728"/>
                <a:gd name="T32" fmla="*/ 417 w 425"/>
                <a:gd name="T33" fmla="*/ 77 h 728"/>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25" h="728">
                  <a:moveTo>
                    <a:pt x="417" y="77"/>
                  </a:moveTo>
                  <a:cubicBezTo>
                    <a:pt x="131" y="364"/>
                    <a:pt x="131" y="364"/>
                    <a:pt x="131" y="364"/>
                  </a:cubicBezTo>
                  <a:cubicBezTo>
                    <a:pt x="417" y="650"/>
                    <a:pt x="417" y="650"/>
                    <a:pt x="417" y="650"/>
                  </a:cubicBezTo>
                  <a:cubicBezTo>
                    <a:pt x="422" y="655"/>
                    <a:pt x="425" y="661"/>
                    <a:pt x="425" y="667"/>
                  </a:cubicBezTo>
                  <a:cubicBezTo>
                    <a:pt x="425" y="673"/>
                    <a:pt x="422" y="680"/>
                    <a:pt x="417" y="684"/>
                  </a:cubicBezTo>
                  <a:cubicBezTo>
                    <a:pt x="381" y="720"/>
                    <a:pt x="381" y="720"/>
                    <a:pt x="381" y="720"/>
                  </a:cubicBezTo>
                  <a:cubicBezTo>
                    <a:pt x="377" y="725"/>
                    <a:pt x="370" y="728"/>
                    <a:pt x="364" y="728"/>
                  </a:cubicBezTo>
                  <a:cubicBezTo>
                    <a:pt x="358" y="728"/>
                    <a:pt x="352" y="725"/>
                    <a:pt x="347" y="720"/>
                  </a:cubicBezTo>
                  <a:cubicBezTo>
                    <a:pt x="8" y="381"/>
                    <a:pt x="8" y="381"/>
                    <a:pt x="8" y="381"/>
                  </a:cubicBezTo>
                  <a:cubicBezTo>
                    <a:pt x="3" y="376"/>
                    <a:pt x="0" y="369"/>
                    <a:pt x="0" y="364"/>
                  </a:cubicBezTo>
                  <a:cubicBezTo>
                    <a:pt x="0" y="358"/>
                    <a:pt x="3" y="351"/>
                    <a:pt x="8" y="347"/>
                  </a:cubicBezTo>
                  <a:cubicBezTo>
                    <a:pt x="347" y="7"/>
                    <a:pt x="347" y="7"/>
                    <a:pt x="347" y="7"/>
                  </a:cubicBezTo>
                  <a:cubicBezTo>
                    <a:pt x="352" y="3"/>
                    <a:pt x="358" y="0"/>
                    <a:pt x="364" y="0"/>
                  </a:cubicBezTo>
                  <a:cubicBezTo>
                    <a:pt x="370" y="0"/>
                    <a:pt x="377" y="3"/>
                    <a:pt x="381" y="7"/>
                  </a:cubicBezTo>
                  <a:cubicBezTo>
                    <a:pt x="417" y="44"/>
                    <a:pt x="417" y="44"/>
                    <a:pt x="417" y="44"/>
                  </a:cubicBezTo>
                  <a:cubicBezTo>
                    <a:pt x="422" y="48"/>
                    <a:pt x="425" y="54"/>
                    <a:pt x="425" y="60"/>
                  </a:cubicBezTo>
                  <a:cubicBezTo>
                    <a:pt x="425" y="66"/>
                    <a:pt x="422" y="73"/>
                    <a:pt x="417" y="77"/>
                  </a:cubicBezTo>
                  <a:close/>
                </a:path>
              </a:pathLst>
            </a:custGeom>
            <a:solidFill>
              <a:schemeClr val="tx1">
                <a:lumMod val="50000"/>
                <a:lumOff val="50000"/>
              </a:schemeClr>
            </a:solidFill>
            <a:ln>
              <a:noFill/>
            </a:ln>
          </p:spPr>
          <p:txBody>
            <a:bodyPr vert="horz" wrap="square" lIns="91440" tIns="45720" rIns="91440" bIns="45720" numCol="1" anchor="t" anchorCtr="0" compatLnSpc="1">
              <a:prstTxWarp prst="textNoShape">
                <a:avLst/>
              </a:prstTxWarp>
            </a:bodyPr>
            <a:lstStyle/>
            <a:p>
              <a:endParaRPr lang="id-ID"/>
            </a:p>
          </p:txBody>
        </p:sp>
        <p:sp>
          <p:nvSpPr>
            <p:cNvPr id="10" name="Freeform 8">
              <a:hlinkClick action="ppaction://hlinkshowjump?jump=previousslide"/>
            </p:cNvPr>
            <p:cNvSpPr>
              <a:spLocks noEditPoints="1"/>
            </p:cNvSpPr>
            <p:nvPr userDrawn="1"/>
          </p:nvSpPr>
          <p:spPr bwMode="auto">
            <a:xfrm>
              <a:off x="4328868" y="5502988"/>
              <a:ext cx="500307" cy="493774"/>
            </a:xfrm>
            <a:custGeom>
              <a:gdLst>
                <a:gd name="T0" fmla="*/ 2355 w 2753"/>
                <a:gd name="T1" fmla="*/ 114 h 2716"/>
                <a:gd name="T2" fmla="*/ 2639 w 2753"/>
                <a:gd name="T3" fmla="*/ 399 h 2716"/>
                <a:gd name="T4" fmla="*/ 2639 w 2753"/>
                <a:gd name="T5" fmla="*/ 2317 h 2716"/>
                <a:gd name="T6" fmla="*/ 2355 w 2753"/>
                <a:gd name="T7" fmla="*/ 2602 h 2716"/>
                <a:gd name="T8" fmla="*/ 398 w 2753"/>
                <a:gd name="T9" fmla="*/ 2602 h 2716"/>
                <a:gd name="T10" fmla="*/ 113 w 2753"/>
                <a:gd name="T11" fmla="*/ 2317 h 2716"/>
                <a:gd name="T12" fmla="*/ 113 w 2753"/>
                <a:gd name="T13" fmla="*/ 399 h 2716"/>
                <a:gd name="T14" fmla="*/ 398 w 2753"/>
                <a:gd name="T15" fmla="*/ 114 h 2716"/>
                <a:gd name="T16" fmla="*/ 2355 w 2753"/>
                <a:gd name="T17" fmla="*/ 114 h 2716"/>
                <a:gd name="T18" fmla="*/ 2355 w 2753"/>
                <a:gd name="T19" fmla="*/ 0 h 2716"/>
                <a:gd name="T20" fmla="*/ 398 w 2753"/>
                <a:gd name="T21" fmla="*/ 0 h 2716"/>
                <a:gd name="T22" fmla="*/ 0 w 2753"/>
                <a:gd name="T23" fmla="*/ 399 h 2716"/>
                <a:gd name="T24" fmla="*/ 0 w 2753"/>
                <a:gd name="T25" fmla="*/ 2317 h 2716"/>
                <a:gd name="T26" fmla="*/ 398 w 2753"/>
                <a:gd name="T27" fmla="*/ 2716 h 2716"/>
                <a:gd name="T28" fmla="*/ 2355 w 2753"/>
                <a:gd name="T29" fmla="*/ 2716 h 2716"/>
                <a:gd name="T30" fmla="*/ 2753 w 2753"/>
                <a:gd name="T31" fmla="*/ 2317 h 2716"/>
                <a:gd name="T32" fmla="*/ 2753 w 2753"/>
                <a:gd name="T33" fmla="*/ 399 h 2716"/>
                <a:gd name="T34" fmla="*/ 2355 w 2753"/>
                <a:gd name="T35" fmla="*/ 0 h 2716"/>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753" h="2716">
                  <a:moveTo>
                    <a:pt x="2355" y="114"/>
                  </a:moveTo>
                  <a:cubicBezTo>
                    <a:pt x="2512" y="114"/>
                    <a:pt x="2639" y="242"/>
                    <a:pt x="2639" y="399"/>
                  </a:cubicBezTo>
                  <a:cubicBezTo>
                    <a:pt x="2639" y="2317"/>
                    <a:pt x="2639" y="2317"/>
                    <a:pt x="2639" y="2317"/>
                  </a:cubicBezTo>
                  <a:cubicBezTo>
                    <a:pt x="2639" y="2474"/>
                    <a:pt x="2512" y="2602"/>
                    <a:pt x="2355" y="2602"/>
                  </a:cubicBezTo>
                  <a:cubicBezTo>
                    <a:pt x="398" y="2602"/>
                    <a:pt x="398" y="2602"/>
                    <a:pt x="398" y="2602"/>
                  </a:cubicBezTo>
                  <a:cubicBezTo>
                    <a:pt x="241" y="2602"/>
                    <a:pt x="113" y="2474"/>
                    <a:pt x="113" y="2317"/>
                  </a:cubicBezTo>
                  <a:cubicBezTo>
                    <a:pt x="113" y="399"/>
                    <a:pt x="113" y="399"/>
                    <a:pt x="113" y="399"/>
                  </a:cubicBezTo>
                  <a:cubicBezTo>
                    <a:pt x="113" y="242"/>
                    <a:pt x="241" y="114"/>
                    <a:pt x="398" y="114"/>
                  </a:cubicBezTo>
                  <a:cubicBezTo>
                    <a:pt x="2355" y="114"/>
                    <a:pt x="2355" y="114"/>
                    <a:pt x="2355" y="114"/>
                  </a:cubicBezTo>
                  <a:moveTo>
                    <a:pt x="2355" y="0"/>
                  </a:moveTo>
                  <a:cubicBezTo>
                    <a:pt x="398" y="0"/>
                    <a:pt x="398" y="0"/>
                    <a:pt x="398" y="0"/>
                  </a:cubicBezTo>
                  <a:cubicBezTo>
                    <a:pt x="178" y="0"/>
                    <a:pt x="0" y="179"/>
                    <a:pt x="0" y="399"/>
                  </a:cubicBezTo>
                  <a:cubicBezTo>
                    <a:pt x="0" y="2317"/>
                    <a:pt x="0" y="2317"/>
                    <a:pt x="0" y="2317"/>
                  </a:cubicBezTo>
                  <a:cubicBezTo>
                    <a:pt x="0" y="2538"/>
                    <a:pt x="178" y="2716"/>
                    <a:pt x="398" y="2716"/>
                  </a:cubicBezTo>
                  <a:cubicBezTo>
                    <a:pt x="2355" y="2716"/>
                    <a:pt x="2355" y="2716"/>
                    <a:pt x="2355" y="2716"/>
                  </a:cubicBezTo>
                  <a:cubicBezTo>
                    <a:pt x="2575" y="2716"/>
                    <a:pt x="2753" y="2538"/>
                    <a:pt x="2753" y="2317"/>
                  </a:cubicBezTo>
                  <a:cubicBezTo>
                    <a:pt x="2753" y="399"/>
                    <a:pt x="2753" y="399"/>
                    <a:pt x="2753" y="399"/>
                  </a:cubicBezTo>
                  <a:cubicBezTo>
                    <a:pt x="2753" y="179"/>
                    <a:pt x="2575" y="0"/>
                    <a:pt x="2355" y="0"/>
                  </a:cubicBezTo>
                  <a:close/>
                </a:path>
              </a:pathLst>
            </a:custGeom>
            <a:solidFill>
              <a:schemeClr val="tx1">
                <a:lumMod val="50000"/>
                <a:lumOff val="50000"/>
              </a:schemeClr>
            </a:solidFill>
            <a:ln>
              <a:noFill/>
            </a:ln>
          </p:spPr>
          <p:txBody>
            <a:bodyPr vert="horz" wrap="square" lIns="91440" tIns="45720" rIns="91440" bIns="45720" numCol="1" anchor="t" anchorCtr="0" compatLnSpc="1">
              <a:prstTxWarp prst="textNoShape">
                <a:avLst/>
              </a:prstTxWarp>
            </a:bodyPr>
            <a:lstStyle/>
            <a:p>
              <a:endParaRPr lang="id-ID"/>
            </a:p>
          </p:txBody>
        </p:sp>
      </p:grpSp>
      <p:grpSp>
        <p:nvGrpSpPr>
          <p:cNvPr id="3" name="Group 9"/>
          <p:cNvGrpSpPr/>
          <p:nvPr userDrawn="1"/>
        </p:nvGrpSpPr>
        <p:grpSpPr>
          <a:xfrm flipH="1">
            <a:off x="933709" y="4731991"/>
            <a:ext cx="224082" cy="221156"/>
            <a:chOff x="4328868" y="5502988"/>
            <a:chExt cx="500307" cy="493774"/>
          </a:xfrm>
        </p:grpSpPr>
        <p:sp>
          <p:nvSpPr>
            <p:cNvPr id="12" name="Freeform 10">
              <a:hlinkClick action="ppaction://hlinkshowjump?jump=nextslide"/>
            </p:cNvPr>
            <p:cNvSpPr/>
            <p:nvPr userDrawn="1"/>
          </p:nvSpPr>
          <p:spPr bwMode="auto">
            <a:xfrm>
              <a:off x="4520556" y="5649754"/>
              <a:ext cx="116933" cy="200242"/>
            </a:xfrm>
            <a:custGeom>
              <a:gdLst>
                <a:gd name="T0" fmla="*/ 417 w 425"/>
                <a:gd name="T1" fmla="*/ 77 h 728"/>
                <a:gd name="T2" fmla="*/ 131 w 425"/>
                <a:gd name="T3" fmla="*/ 364 h 728"/>
                <a:gd name="T4" fmla="*/ 417 w 425"/>
                <a:gd name="T5" fmla="*/ 650 h 728"/>
                <a:gd name="T6" fmla="*/ 425 w 425"/>
                <a:gd name="T7" fmla="*/ 667 h 728"/>
                <a:gd name="T8" fmla="*/ 417 w 425"/>
                <a:gd name="T9" fmla="*/ 684 h 728"/>
                <a:gd name="T10" fmla="*/ 381 w 425"/>
                <a:gd name="T11" fmla="*/ 720 h 728"/>
                <a:gd name="T12" fmla="*/ 364 w 425"/>
                <a:gd name="T13" fmla="*/ 728 h 728"/>
                <a:gd name="T14" fmla="*/ 347 w 425"/>
                <a:gd name="T15" fmla="*/ 720 h 728"/>
                <a:gd name="T16" fmla="*/ 8 w 425"/>
                <a:gd name="T17" fmla="*/ 381 h 728"/>
                <a:gd name="T18" fmla="*/ 0 w 425"/>
                <a:gd name="T19" fmla="*/ 364 h 728"/>
                <a:gd name="T20" fmla="*/ 8 w 425"/>
                <a:gd name="T21" fmla="*/ 347 h 728"/>
                <a:gd name="T22" fmla="*/ 347 w 425"/>
                <a:gd name="T23" fmla="*/ 7 h 728"/>
                <a:gd name="T24" fmla="*/ 364 w 425"/>
                <a:gd name="T25" fmla="*/ 0 h 728"/>
                <a:gd name="T26" fmla="*/ 381 w 425"/>
                <a:gd name="T27" fmla="*/ 7 h 728"/>
                <a:gd name="T28" fmla="*/ 417 w 425"/>
                <a:gd name="T29" fmla="*/ 44 h 728"/>
                <a:gd name="T30" fmla="*/ 425 w 425"/>
                <a:gd name="T31" fmla="*/ 60 h 728"/>
                <a:gd name="T32" fmla="*/ 417 w 425"/>
                <a:gd name="T33" fmla="*/ 77 h 728"/>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25" h="728">
                  <a:moveTo>
                    <a:pt x="417" y="77"/>
                  </a:moveTo>
                  <a:cubicBezTo>
                    <a:pt x="131" y="364"/>
                    <a:pt x="131" y="364"/>
                    <a:pt x="131" y="364"/>
                  </a:cubicBezTo>
                  <a:cubicBezTo>
                    <a:pt x="417" y="650"/>
                    <a:pt x="417" y="650"/>
                    <a:pt x="417" y="650"/>
                  </a:cubicBezTo>
                  <a:cubicBezTo>
                    <a:pt x="422" y="655"/>
                    <a:pt x="425" y="661"/>
                    <a:pt x="425" y="667"/>
                  </a:cubicBezTo>
                  <a:cubicBezTo>
                    <a:pt x="425" y="673"/>
                    <a:pt x="422" y="680"/>
                    <a:pt x="417" y="684"/>
                  </a:cubicBezTo>
                  <a:cubicBezTo>
                    <a:pt x="381" y="720"/>
                    <a:pt x="381" y="720"/>
                    <a:pt x="381" y="720"/>
                  </a:cubicBezTo>
                  <a:cubicBezTo>
                    <a:pt x="377" y="725"/>
                    <a:pt x="370" y="728"/>
                    <a:pt x="364" y="728"/>
                  </a:cubicBezTo>
                  <a:cubicBezTo>
                    <a:pt x="358" y="728"/>
                    <a:pt x="352" y="725"/>
                    <a:pt x="347" y="720"/>
                  </a:cubicBezTo>
                  <a:cubicBezTo>
                    <a:pt x="8" y="381"/>
                    <a:pt x="8" y="381"/>
                    <a:pt x="8" y="381"/>
                  </a:cubicBezTo>
                  <a:cubicBezTo>
                    <a:pt x="3" y="376"/>
                    <a:pt x="0" y="369"/>
                    <a:pt x="0" y="364"/>
                  </a:cubicBezTo>
                  <a:cubicBezTo>
                    <a:pt x="0" y="358"/>
                    <a:pt x="3" y="351"/>
                    <a:pt x="8" y="347"/>
                  </a:cubicBezTo>
                  <a:cubicBezTo>
                    <a:pt x="347" y="7"/>
                    <a:pt x="347" y="7"/>
                    <a:pt x="347" y="7"/>
                  </a:cubicBezTo>
                  <a:cubicBezTo>
                    <a:pt x="352" y="3"/>
                    <a:pt x="358" y="0"/>
                    <a:pt x="364" y="0"/>
                  </a:cubicBezTo>
                  <a:cubicBezTo>
                    <a:pt x="370" y="0"/>
                    <a:pt x="377" y="3"/>
                    <a:pt x="381" y="7"/>
                  </a:cubicBezTo>
                  <a:cubicBezTo>
                    <a:pt x="417" y="44"/>
                    <a:pt x="417" y="44"/>
                    <a:pt x="417" y="44"/>
                  </a:cubicBezTo>
                  <a:cubicBezTo>
                    <a:pt x="422" y="48"/>
                    <a:pt x="425" y="54"/>
                    <a:pt x="425" y="60"/>
                  </a:cubicBezTo>
                  <a:cubicBezTo>
                    <a:pt x="425" y="66"/>
                    <a:pt x="422" y="73"/>
                    <a:pt x="417" y="77"/>
                  </a:cubicBezTo>
                  <a:close/>
                </a:path>
              </a:pathLst>
            </a:custGeom>
            <a:solidFill>
              <a:schemeClr val="tx1">
                <a:lumMod val="50000"/>
                <a:lumOff val="50000"/>
              </a:schemeClr>
            </a:solidFill>
            <a:ln>
              <a:noFill/>
            </a:ln>
          </p:spPr>
          <p:txBody>
            <a:bodyPr vert="horz" wrap="square" lIns="91440" tIns="45720" rIns="91440" bIns="45720" numCol="1" anchor="t" anchorCtr="0" compatLnSpc="1">
              <a:prstTxWarp prst="textNoShape">
                <a:avLst/>
              </a:prstTxWarp>
            </a:bodyPr>
            <a:lstStyle/>
            <a:p>
              <a:endParaRPr lang="id-ID"/>
            </a:p>
          </p:txBody>
        </p:sp>
        <p:sp>
          <p:nvSpPr>
            <p:cNvPr id="13" name="Freeform 11">
              <a:hlinkClick action="ppaction://hlinkshowjump?jump=nextslide"/>
            </p:cNvPr>
            <p:cNvSpPr>
              <a:spLocks noEditPoints="1"/>
            </p:cNvSpPr>
            <p:nvPr userDrawn="1"/>
          </p:nvSpPr>
          <p:spPr bwMode="auto">
            <a:xfrm>
              <a:off x="4328868" y="5502988"/>
              <a:ext cx="500307" cy="493774"/>
            </a:xfrm>
            <a:custGeom>
              <a:gdLst>
                <a:gd name="T0" fmla="*/ 2355 w 2753"/>
                <a:gd name="T1" fmla="*/ 114 h 2716"/>
                <a:gd name="T2" fmla="*/ 2639 w 2753"/>
                <a:gd name="T3" fmla="*/ 399 h 2716"/>
                <a:gd name="T4" fmla="*/ 2639 w 2753"/>
                <a:gd name="T5" fmla="*/ 2317 h 2716"/>
                <a:gd name="T6" fmla="*/ 2355 w 2753"/>
                <a:gd name="T7" fmla="*/ 2602 h 2716"/>
                <a:gd name="T8" fmla="*/ 398 w 2753"/>
                <a:gd name="T9" fmla="*/ 2602 h 2716"/>
                <a:gd name="T10" fmla="*/ 113 w 2753"/>
                <a:gd name="T11" fmla="*/ 2317 h 2716"/>
                <a:gd name="T12" fmla="*/ 113 w 2753"/>
                <a:gd name="T13" fmla="*/ 399 h 2716"/>
                <a:gd name="T14" fmla="*/ 398 w 2753"/>
                <a:gd name="T15" fmla="*/ 114 h 2716"/>
                <a:gd name="T16" fmla="*/ 2355 w 2753"/>
                <a:gd name="T17" fmla="*/ 114 h 2716"/>
                <a:gd name="T18" fmla="*/ 2355 w 2753"/>
                <a:gd name="T19" fmla="*/ 0 h 2716"/>
                <a:gd name="T20" fmla="*/ 398 w 2753"/>
                <a:gd name="T21" fmla="*/ 0 h 2716"/>
                <a:gd name="T22" fmla="*/ 0 w 2753"/>
                <a:gd name="T23" fmla="*/ 399 h 2716"/>
                <a:gd name="T24" fmla="*/ 0 w 2753"/>
                <a:gd name="T25" fmla="*/ 2317 h 2716"/>
                <a:gd name="T26" fmla="*/ 398 w 2753"/>
                <a:gd name="T27" fmla="*/ 2716 h 2716"/>
                <a:gd name="T28" fmla="*/ 2355 w 2753"/>
                <a:gd name="T29" fmla="*/ 2716 h 2716"/>
                <a:gd name="T30" fmla="*/ 2753 w 2753"/>
                <a:gd name="T31" fmla="*/ 2317 h 2716"/>
                <a:gd name="T32" fmla="*/ 2753 w 2753"/>
                <a:gd name="T33" fmla="*/ 399 h 2716"/>
                <a:gd name="T34" fmla="*/ 2355 w 2753"/>
                <a:gd name="T35" fmla="*/ 0 h 2716"/>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753" h="2716">
                  <a:moveTo>
                    <a:pt x="2355" y="114"/>
                  </a:moveTo>
                  <a:cubicBezTo>
                    <a:pt x="2512" y="114"/>
                    <a:pt x="2639" y="242"/>
                    <a:pt x="2639" y="399"/>
                  </a:cubicBezTo>
                  <a:cubicBezTo>
                    <a:pt x="2639" y="2317"/>
                    <a:pt x="2639" y="2317"/>
                    <a:pt x="2639" y="2317"/>
                  </a:cubicBezTo>
                  <a:cubicBezTo>
                    <a:pt x="2639" y="2474"/>
                    <a:pt x="2512" y="2602"/>
                    <a:pt x="2355" y="2602"/>
                  </a:cubicBezTo>
                  <a:cubicBezTo>
                    <a:pt x="398" y="2602"/>
                    <a:pt x="398" y="2602"/>
                    <a:pt x="398" y="2602"/>
                  </a:cubicBezTo>
                  <a:cubicBezTo>
                    <a:pt x="241" y="2602"/>
                    <a:pt x="113" y="2474"/>
                    <a:pt x="113" y="2317"/>
                  </a:cubicBezTo>
                  <a:cubicBezTo>
                    <a:pt x="113" y="399"/>
                    <a:pt x="113" y="399"/>
                    <a:pt x="113" y="399"/>
                  </a:cubicBezTo>
                  <a:cubicBezTo>
                    <a:pt x="113" y="242"/>
                    <a:pt x="241" y="114"/>
                    <a:pt x="398" y="114"/>
                  </a:cubicBezTo>
                  <a:cubicBezTo>
                    <a:pt x="2355" y="114"/>
                    <a:pt x="2355" y="114"/>
                    <a:pt x="2355" y="114"/>
                  </a:cubicBezTo>
                  <a:moveTo>
                    <a:pt x="2355" y="0"/>
                  </a:moveTo>
                  <a:cubicBezTo>
                    <a:pt x="398" y="0"/>
                    <a:pt x="398" y="0"/>
                    <a:pt x="398" y="0"/>
                  </a:cubicBezTo>
                  <a:cubicBezTo>
                    <a:pt x="178" y="0"/>
                    <a:pt x="0" y="179"/>
                    <a:pt x="0" y="399"/>
                  </a:cubicBezTo>
                  <a:cubicBezTo>
                    <a:pt x="0" y="2317"/>
                    <a:pt x="0" y="2317"/>
                    <a:pt x="0" y="2317"/>
                  </a:cubicBezTo>
                  <a:cubicBezTo>
                    <a:pt x="0" y="2538"/>
                    <a:pt x="178" y="2716"/>
                    <a:pt x="398" y="2716"/>
                  </a:cubicBezTo>
                  <a:cubicBezTo>
                    <a:pt x="2355" y="2716"/>
                    <a:pt x="2355" y="2716"/>
                    <a:pt x="2355" y="2716"/>
                  </a:cubicBezTo>
                  <a:cubicBezTo>
                    <a:pt x="2575" y="2716"/>
                    <a:pt x="2753" y="2538"/>
                    <a:pt x="2753" y="2317"/>
                  </a:cubicBezTo>
                  <a:cubicBezTo>
                    <a:pt x="2753" y="399"/>
                    <a:pt x="2753" y="399"/>
                    <a:pt x="2753" y="399"/>
                  </a:cubicBezTo>
                  <a:cubicBezTo>
                    <a:pt x="2753" y="179"/>
                    <a:pt x="2575" y="0"/>
                    <a:pt x="2355" y="0"/>
                  </a:cubicBezTo>
                  <a:close/>
                </a:path>
              </a:pathLst>
            </a:custGeom>
            <a:solidFill>
              <a:schemeClr val="tx1">
                <a:lumMod val="50000"/>
                <a:lumOff val="50000"/>
              </a:schemeClr>
            </a:solidFill>
            <a:ln>
              <a:noFill/>
            </a:ln>
          </p:spPr>
          <p:txBody>
            <a:bodyPr vert="horz" wrap="square" lIns="91440" tIns="45720" rIns="91440" bIns="45720" numCol="1" anchor="t" anchorCtr="0" compatLnSpc="1">
              <a:prstTxWarp prst="textNoShape">
                <a:avLst/>
              </a:prstTxWarp>
            </a:bodyPr>
            <a:lstStyle/>
            <a:p>
              <a:endParaRPr lang="id-ID"/>
            </a:p>
          </p:txBody>
        </p:sp>
      </p:grpSp>
      <p:cxnSp>
        <p:nvCxnSpPr>
          <p:cNvPr id="14" name="Straight Connector 3"/>
          <p:cNvCxnSpPr/>
          <p:nvPr userDrawn="1"/>
        </p:nvCxnSpPr>
        <p:spPr>
          <a:xfrm>
            <a:off x="552709" y="4845350"/>
            <a:ext cx="381000" cy="0"/>
          </a:xfrm>
          <a:prstGeom prst="line">
            <a:avLst/>
          </a:prstGeom>
          <a:ln w="12700">
            <a:solidFill>
              <a:schemeClr val="bg1">
                <a:lumMod val="85000"/>
              </a:schemeClr>
            </a:solidFill>
            <a:prstDash val="dash"/>
          </a:ln>
        </p:spPr>
        <p:style>
          <a:lnRef idx="1">
            <a:schemeClr val="accent1"/>
          </a:lnRef>
          <a:fillRef idx="0">
            <a:schemeClr val="accent1"/>
          </a:fillRef>
          <a:effectRef idx="0">
            <a:schemeClr val="accent1"/>
          </a:effectRef>
          <a:fontRef idx="minor">
            <a:schemeClr val="tx1"/>
          </a:fontRef>
        </p:style>
      </p:cxnSp>
      <p:pic>
        <p:nvPicPr>
          <p:cNvPr id="15" name="Picture 3" descr="C:\Users\Administrator\Desktop\微立体创业计划\005.png"/>
          <p:cNvPicPr>
            <a:picLocks noChangeAspect="1" noChangeArrowheads="1"/>
          </p:cNvPicPr>
          <p:nvPr userDrawn="1"/>
        </p:nvPicPr>
        <p:blipFill>
          <a:blip r:embed="rId1">
            <a:duotone>
              <a:schemeClr val="accent1">
                <a:shade val="45000"/>
                <a:satMod val="135000"/>
              </a:schemeClr>
              <a:prstClr val="white"/>
            </a:duotone>
            <a:extLst>
              <a:ext uri="{28A0092B-C50C-407E-A947-70E740481C1C}">
                <a14:useLocalDpi val="0"/>
              </a:ext>
            </a:extLst>
          </a:blip>
          <a:stretch>
            <a:fillRect/>
          </a:stretch>
        </p:blipFill>
        <p:spPr bwMode="auto">
          <a:xfrm>
            <a:off x="395536" y="210344"/>
            <a:ext cx="609601" cy="609601"/>
          </a:xfrm>
          <a:prstGeom prst="rect">
            <a:avLst/>
          </a:prstGeom>
          <a:noFill/>
          <a:effectLst>
            <a:outerShdw blurRad="127000" dist="63500" dir="3000000" sx="104000" sy="104000" algn="tl" rotWithShape="0">
              <a:prstClr val="black">
                <a:alpha val="34000"/>
              </a:prstClr>
            </a:outerShdw>
          </a:effectLst>
          <a:extLst>
            <a:ext uri="{909E8E84-426E-40DD-AFC4-6F175D3DCCD1}">
              <a14:hiddenFill>
                <a:solidFill>
                  <a:srgbClr val="FFFFFF"/>
                </a:solidFill>
              </a14:hiddenFill>
            </a:ext>
          </a:extLst>
        </p:spPr>
      </p:pic>
      <p:pic>
        <p:nvPicPr>
          <p:cNvPr id="16" name="Picture 4" descr="C:\Users\Administrator\Desktop\微立体创业计划\004.png"/>
          <p:cNvPicPr>
            <a:picLocks noChangeAspect="1" noChangeArrowheads="1"/>
          </p:cNvPicPr>
          <p:nvPr userDrawn="1"/>
        </p:nvPicPr>
        <p:blipFill>
          <a:blip r:embed="rId2">
            <a:extLst>
              <a:ext uri="{28A0092B-C50C-407E-A947-70E740481C1C}">
                <a14:useLocalDpi val="0"/>
              </a:ext>
            </a:extLst>
          </a:blip>
          <a:stretch>
            <a:fillRect/>
          </a:stretch>
        </p:blipFill>
        <p:spPr bwMode="auto">
          <a:xfrm>
            <a:off x="547935" y="219716"/>
            <a:ext cx="609601" cy="609601"/>
          </a:xfrm>
          <a:prstGeom prst="rect">
            <a:avLst/>
          </a:prstGeom>
          <a:noFill/>
          <a:effectLst>
            <a:outerShdw blurRad="127000" dist="63500" dir="3000000" sx="104000" sy="104000" algn="tl" rotWithShape="0">
              <a:prstClr val="black">
                <a:alpha val="34000"/>
              </a:prstClr>
            </a:outerShdw>
          </a:effectLst>
          <a:extLst>
            <a:ext uri="{909E8E84-426E-40DD-AFC4-6F175D3DCCD1}">
              <a14:hiddenFill>
                <a:solidFill>
                  <a:srgbClr val="FFFFFF"/>
                </a:solidFill>
              </a14:hiddenFill>
            </a:ext>
          </a:extLst>
        </p:spPr>
      </p:pic>
      <p:sp>
        <p:nvSpPr>
          <p:cNvPr id="17" name="矩形 3"/>
          <p:cNvSpPr>
            <a:spLocks noChangeArrowheads="1"/>
          </p:cNvSpPr>
          <p:nvPr userDrawn="1"/>
        </p:nvSpPr>
        <p:spPr bwMode="auto">
          <a:xfrm>
            <a:off x="1187624" y="612722"/>
            <a:ext cx="2587892" cy="230836"/>
          </a:xfrm>
          <a:prstGeom prst="rect">
            <a:avLst/>
          </a:prstGeom>
          <a:noFill/>
          <a:ln>
            <a:noFill/>
          </a:ln>
          <a:extLst>
            <a:ext uri="{909E8E84-426E-40DD-AFC4-6F175D3DCCD1}">
              <a14:hiddenFill>
                <a:solidFill>
                  <a:srgbClr val="FFFFFF"/>
                </a:solidFill>
              </a14:hiddenFill>
            </a:ext>
            <a:ext uri="{91240B29-F687-4F45-9708-019B960494DF}">
              <a14:hiddenLine cmpd="sng" w="9525">
                <a:solidFill>
                  <a:srgbClr val="000000"/>
                </a:solidFill>
                <a:bevel/>
                <a:headEnd/>
                <a:tailEnd/>
              </a14:hiddenLine>
            </a:ext>
          </a:extLst>
        </p:spPr>
        <p:txBody>
          <a:bodyPr wrap="none" lIns="68582" tIns="34292" rIns="68582" bIns="34292">
            <a:spAutoFit/>
          </a:bodyPr>
          <a:lstStyle/>
          <a:p>
            <a:r>
              <a:rPr lang="en-US" altLang="zh-CN" sz="1050" b="0" smtClean="0">
                <a:solidFill>
                  <a:schemeClr val="tx1">
                    <a:lumMod val="85000"/>
                    <a:lumOff val="15000"/>
                  </a:schemeClr>
                </a:solidFill>
                <a:latin typeface="微软雅黑" panose="020b0503020204020204" pitchFamily="34" charset="-122"/>
                <a:ea typeface="微软雅黑" panose="020b0503020204020204" pitchFamily="34" charset="-122"/>
                <a:sym typeface="Arial" pitchFamily="34" charset="0"/>
              </a:rPr>
              <a:t>Click here to add the title text content</a:t>
            </a:r>
            <a:endParaRPr lang="zh-CN" altLang="en-US" sz="1050" b="0">
              <a:solidFill>
                <a:schemeClr val="tx1">
                  <a:lumMod val="85000"/>
                  <a:lumOff val="15000"/>
                </a:schemeClr>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18" name="标题 1"/>
          <p:cNvSpPr>
            <a:spLocks noGrp="1"/>
          </p:cNvSpPr>
          <p:nvPr>
            <p:ph type="title"/>
          </p:nvPr>
        </p:nvSpPr>
        <p:spPr>
          <a:xfrm>
            <a:off x="1184649" y="250504"/>
            <a:ext cx="3216269" cy="377030"/>
          </a:xfrm>
          <a:prstGeom prst="rect">
            <a:avLst/>
          </a:prstGeom>
          <a:noFill/>
          <a:ln>
            <a:noFill/>
          </a:ln>
          <a:extLst>
            <a:ext uri="{909E8E84-426E-40DD-AFC4-6F175D3DCCD1}">
              <a14:hiddenFill>
                <a:solidFill>
                  <a:srgbClr val="FFFFFF"/>
                </a:solidFill>
              </a14:hiddenFill>
            </a:ext>
            <a:ext uri="{91240B29-F687-4F45-9708-019B960494DF}">
              <a14:hiddenLine cmpd="sng" w="9525">
                <a:solidFill>
                  <a:srgbClr val="000000"/>
                </a:solidFill>
                <a:bevel/>
                <a:headEnd/>
                <a:tailEnd/>
              </a14:hiddenLine>
            </a:ext>
          </a:extLst>
        </p:spPr>
        <p:txBody>
          <a:bodyPr wrap="none" lIns="68582" tIns="34292" rIns="68582" bIns="34292">
            <a:spAutoFit/>
          </a:bodyPr>
          <a:lstStyle>
            <a:lvl1pPr>
              <a:defRPr lang="zh-CN" altLang="en-US" sz="2000" b="0">
                <a:solidFill>
                  <a:schemeClr val="tx1">
                    <a:lumMod val="85000"/>
                    <a:lumOff val="15000"/>
                  </a:schemeClr>
                </a:solidFill>
                <a:latin typeface="微软雅黑" panose="020b0503020204020204" pitchFamily="34" charset="-122"/>
                <a:cs typeface="+mn-cs"/>
              </a:defRPr>
            </a:lvl1pPr>
          </a:lstStyle>
          <a:p>
            <a:pPr lvl="0" algn="l"/>
            <a:r>
              <a:rPr lang="zh-CN" altLang="en-US" smtClean="0"/>
              <a:t>单击此处编辑母版标题样式</a:t>
            </a:r>
            <a:endParaRPr lang="zh-CN" altLang="en-US"/>
          </a:p>
        </p:txBody>
      </p:sp>
    </p:spTree>
    <p:extLst>
      <p:ext uri="{BB962C8B-B14F-4D97-AF65-F5344CB8AC3E}">
        <p14:creationId val="1609210182"/>
      </p:ext>
    </p:extLst>
  </p:cSld>
  <p:clrMapOvr>
    <a:masterClrMapping/>
  </p:clrMapOvr>
  <mc:AlternateContent>
    <mc:Choice Requires="p14">
      <p:transition spd="med" advClick="0" p14:dur="700">
        <p:fade/>
      </p:transition>
    </mc:Choice>
    <mc:Fallback>
      <p:transition spd="med" advClick="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9" fill="hold" nodeType="after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1200" fill="hold"/>
                                        <p:tgtEl>
                                          <p:spTgt spid="15"/>
                                        </p:tgtEl>
                                        <p:attrNameLst>
                                          <p:attrName>ppt_x</p:attrName>
                                        </p:attrNameLst>
                                      </p:cBhvr>
                                      <p:tavLst>
                                        <p:tav tm="0">
                                          <p:val>
                                            <p:strVal val="0-#ppt_w/2"/>
                                          </p:val>
                                        </p:tav>
                                        <p:tav tm="100000">
                                          <p:val>
                                            <p:strVal val="#ppt_x"/>
                                          </p:val>
                                        </p:tav>
                                      </p:tavLst>
                                    </p:anim>
                                    <p:anim calcmode="lin" valueType="num">
                                      <p:cBhvr additive="base">
                                        <p:cTn id="8" dur="1200" fill="hold"/>
                                        <p:tgtEl>
                                          <p:spTgt spid="15"/>
                                        </p:tgtEl>
                                        <p:attrNameLst>
                                          <p:attrName>ppt_y</p:attrName>
                                        </p:attrNameLst>
                                      </p:cBhvr>
                                      <p:tavLst>
                                        <p:tav tm="0">
                                          <p:val>
                                            <p:strVal val="0-#ppt_h/2"/>
                                          </p:val>
                                        </p:tav>
                                        <p:tav tm="100000">
                                          <p:val>
                                            <p:strVal val="#ppt_y"/>
                                          </p:val>
                                        </p:tav>
                                      </p:tavLst>
                                    </p:anim>
                                  </p:childTnLst>
                                </p:cTn>
                              </p:par>
                              <p:par>
                                <p:cTn id="9" presetID="2" presetClass="entr" presetSubtype="1" fill="hold" nodeType="withEffect">
                                  <p:stCondLst>
                                    <p:cond delay="0"/>
                                  </p:stCondLst>
                                  <p:childTnLst>
                                    <p:set>
                                      <p:cBhvr>
                                        <p:cTn id="10" dur="1" fill="hold">
                                          <p:stCondLst>
                                            <p:cond delay="0"/>
                                          </p:stCondLst>
                                        </p:cTn>
                                        <p:tgtEl>
                                          <p:spTgt spid="16"/>
                                        </p:tgtEl>
                                        <p:attrNameLst>
                                          <p:attrName>style.visibility</p:attrName>
                                        </p:attrNameLst>
                                      </p:cBhvr>
                                      <p:to>
                                        <p:strVal val="visible"/>
                                      </p:to>
                                    </p:set>
                                    <p:anim calcmode="lin" valueType="num">
                                      <p:cBhvr additive="base">
                                        <p:cTn id="11" dur="1200" fill="hold"/>
                                        <p:tgtEl>
                                          <p:spTgt spid="16"/>
                                        </p:tgtEl>
                                        <p:attrNameLst>
                                          <p:attrName>ppt_x</p:attrName>
                                        </p:attrNameLst>
                                      </p:cBhvr>
                                      <p:tavLst>
                                        <p:tav tm="0">
                                          <p:val>
                                            <p:strVal val="#ppt_x"/>
                                          </p:val>
                                        </p:tav>
                                        <p:tav tm="100000">
                                          <p:val>
                                            <p:strVal val="#ppt_x"/>
                                          </p:val>
                                        </p:tav>
                                      </p:tavLst>
                                    </p:anim>
                                    <p:anim calcmode="lin" valueType="num">
                                      <p:cBhvr additive="base">
                                        <p:cTn id="12" dur="1200" fill="hold"/>
                                        <p:tgtEl>
                                          <p:spTgt spid="16"/>
                                        </p:tgtEl>
                                        <p:attrNameLst>
                                          <p:attrName>ppt_y</p:attrName>
                                        </p:attrNameLst>
                                      </p:cBhvr>
                                      <p:tavLst>
                                        <p:tav tm="0">
                                          <p:val>
                                            <p:strVal val="0-#ppt_h/2"/>
                                          </p:val>
                                        </p:tav>
                                        <p:tav tm="100000">
                                          <p:val>
                                            <p:strVal val="#ppt_y"/>
                                          </p:val>
                                        </p:tav>
                                      </p:tavLst>
                                    </p:anim>
                                  </p:childTnLst>
                                </p:cTn>
                              </p:par>
                            </p:childTnLst>
                          </p:cTn>
                        </p:par>
                        <p:par>
                          <p:cTn id="13" fill="hold" nodeType="afterGroup">
                            <p:stCondLst>
                              <p:cond delay="1200"/>
                            </p:stCondLst>
                            <p:childTnLst>
                              <p:par>
                                <p:cTn id="14" presetID="22" presetClass="entr" presetSubtype="8" fill="hold" grpId="0" nodeType="afterEffect">
                                  <p:stCondLst>
                                    <p:cond delay="0"/>
                                  </p:stCondLst>
                                  <p:childTnLst>
                                    <p:set>
                                      <p:cBhvr>
                                        <p:cTn id="15" dur="1" fill="hold">
                                          <p:stCondLst>
                                            <p:cond delay="0"/>
                                          </p:stCondLst>
                                        </p:cTn>
                                        <p:tgtEl>
                                          <p:spTgt spid="17"/>
                                        </p:tgtEl>
                                        <p:attrNameLst>
                                          <p:attrName>style.visibility</p:attrName>
                                        </p:attrNameLst>
                                      </p:cBhvr>
                                      <p:to>
                                        <p:strVal val="visible"/>
                                      </p:to>
                                    </p:set>
                                    <p:animEffect transition="in" filter="wipe(left)">
                                      <p:cBhvr>
                                        <p:cTn id="16" dur="500"/>
                                        <p:tgtEl>
                                          <p:spTgt spid="17"/>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8"/>
                                        </p:tgtEl>
                                        <p:attrNameLst>
                                          <p:attrName>style.visibility</p:attrName>
                                        </p:attrNameLst>
                                      </p:cBhvr>
                                      <p:to>
                                        <p:strVal val="visible"/>
                                      </p:to>
                                    </p:set>
                                    <p:animEffect transition="in" filter="fade">
                                      <p:cBhvr>
                                        <p:cTn id="19"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8" grpId="0"/>
    </p:bldLst>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cSld name="标题幻灯片">
    <p:spTree>
      <p:nvGrpSpPr>
        <p:cNvPr id="1" name=""/>
        <p:cNvGrpSpPr/>
        <p:nvPr/>
      </p:nvGrpSpPr>
      <p:grpSpPr>
        <a:xfrm>
          <a:off x="0" y="0"/>
          <a: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zh-CN" altLang="en-US"/>
              <a:t>单击此处编辑母版标题样式</a:t>
            </a:r>
            <a:endParaRPr lang="en-US"/>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a:t>单击此处编辑母版副标题样式</a:t>
            </a:r>
            <a:endParaRPr lang="en-US"/>
          </a:p>
        </p:txBody>
      </p:sp>
      <p:sp>
        <p:nvSpPr>
          <p:cNvPr id="4" name="Date Placeholder 3"/>
          <p:cNvSpPr>
            <a:spLocks noGrp="1"/>
          </p:cNvSpPr>
          <p:nvPr>
            <p:ph type="dt" sz="half" idx="10"/>
          </p:nvPr>
        </p:nvSpPr>
        <p:spPr/>
        <p:txBody>
          <a:bodyPr/>
          <a:lstStyle/>
          <a:p>
            <a:fld id="{F61BD0C8-D35A-439E-96FB-C8D4A6430554}" type="datetimeFigureOut">
              <a:rPr lang="zh-CN" altLang="en-US" smtClean="0"/>
              <a:t>2019/2/19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70F15A6-E82C-4E1E-834E-C415C51F7DF3}" type="slidenum">
              <a:rPr lang="zh-CN" altLang="en-US" smtClean="0"/>
              <a:t>‹#›</a:t>
            </a:fld>
            <a:endParaRPr lang="zh-CN" altLang="en-US"/>
          </a:p>
        </p:txBody>
      </p:sp>
    </p:spTree>
    <p:extLst>
      <p:ext uri="{BB962C8B-B14F-4D97-AF65-F5344CB8AC3E}">
        <p14:creationId val="4164599985"/>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自定义版式">
    <p:spTree>
      <p:nvGrpSpPr>
        <p:cNvPr id="1" name=""/>
        <p:cNvGrpSpPr/>
        <p:nvPr/>
      </p:nvGrpSpPr>
      <p:grpSpPr>
        <a:xfrm>
          <a:off x="0" y="0"/>
          <a:ext cx="0" cy="0"/>
        </a:xfrm>
      </p:grpSpPr>
    </p:spTree>
    <p:extLst>
      <p:ext uri="{BB962C8B-B14F-4D97-AF65-F5344CB8AC3E}">
        <p14:creationId val="3575321500"/>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空白页">
    <p:bg>
      <p:bgPr>
        <a:solidFill>
          <a:schemeClr val="bg1"/>
        </a:solidFill>
        <a:effectLst/>
      </p:bgPr>
    </p:bg>
    <p:spTree>
      <p:nvGrpSpPr>
        <p:cNvPr id="1" name=""/>
        <p:cNvGrpSpPr/>
        <p:nvPr/>
      </p:nvGrpSpPr>
      <p:grpSpPr>
        <a:xfrm>
          <a:off x="0" y="0"/>
          <a:ext cx="0" cy="0"/>
        </a:xfrm>
      </p:grpSpPr>
      <p:pic>
        <p:nvPicPr>
          <p:cNvPr id="5" name="图片 4"/>
          <p:cNvPicPr>
            <a:picLocks noChangeAspect="1"/>
          </p:cNvPicPr>
          <p:nvPr userDrawn="1"/>
        </p:nvPicPr>
        <p:blipFill>
          <a:blip r:embed="rId1">
            <a:extLst>
              <a:ext uri="{28A0092B-C50C-407E-A947-70E740481C1C}">
                <a14:useLocalDpi val="0"/>
              </a:ext>
            </a:extLst>
          </a:blip>
          <a:stretch>
            <a:fillRect/>
          </a:stretch>
        </p:blipFill>
        <p:spPr>
          <a:xfrm>
            <a:off x="251" y="0"/>
            <a:ext cx="9143499" cy="5143500"/>
          </a:xfrm>
          <a:prstGeom prst="rect">
            <a:avLst/>
          </a:prstGeom>
        </p:spPr>
      </p:pic>
      <p:grpSp>
        <p:nvGrpSpPr>
          <p:cNvPr id="7" name="组合 3"/>
          <p:cNvGrpSpPr/>
          <p:nvPr userDrawn="1"/>
        </p:nvGrpSpPr>
        <p:grpSpPr>
          <a:xfrm flipH="1">
            <a:off x="-1" y="248018"/>
            <a:ext cx="179513" cy="507206"/>
            <a:chOff x="2370576" y="533400"/>
            <a:chExt cx="2417494" cy="675969"/>
          </a:xfrm>
          <a:solidFill>
            <a:srgbClr val="EE1C39"/>
          </a:solidFill>
        </p:grpSpPr>
        <p:sp>
          <p:nvSpPr>
            <p:cNvPr id="8" name="矩形 7"/>
            <p:cNvSpPr/>
            <p:nvPr/>
          </p:nvSpPr>
          <p:spPr>
            <a:xfrm>
              <a:off x="2738030" y="533400"/>
              <a:ext cx="2050040" cy="67596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400">
                <a:cs typeface="+mn-ea"/>
                <a:sym typeface="+mn-lt"/>
              </a:endParaRPr>
            </a:p>
          </p:txBody>
        </p:sp>
        <p:sp>
          <p:nvSpPr>
            <p:cNvPr id="9" name="椭圆 8"/>
            <p:cNvSpPr/>
            <p:nvPr/>
          </p:nvSpPr>
          <p:spPr>
            <a:xfrm>
              <a:off x="2370576" y="533400"/>
              <a:ext cx="623734" cy="675969"/>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400">
                <a:cs typeface="+mn-ea"/>
                <a:sym typeface="+mn-lt"/>
              </a:endParaRPr>
            </a:p>
          </p:txBody>
        </p:sp>
      </p:grpSp>
      <p:sp>
        <p:nvSpPr>
          <p:cNvPr id="10" name="文本框 12"/>
          <p:cNvSpPr txBox="1">
            <a:spLocks noChangeArrowheads="1"/>
          </p:cNvSpPr>
          <p:nvPr userDrawn="1"/>
        </p:nvSpPr>
        <p:spPr bwMode="auto">
          <a:xfrm>
            <a:off x="255630" y="370296"/>
            <a:ext cx="1796090" cy="25032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lIns="65023" tIns="32511" rIns="65023" bIns="32511">
            <a:spAutoFit/>
          </a:bodyPr>
          <a:lstStyle>
            <a:lvl1pPr>
              <a:defRPr>
                <a:solidFill>
                  <a:schemeClr val="tx1"/>
                </a:solidFill>
                <a:latin typeface="Open Sans" panose="020b0606030504020204" pitchFamily="34" charset="0"/>
                <a:ea typeface="冬青黑体简体中文 W3" charset="-122"/>
              </a:defRPr>
            </a:lvl1pPr>
            <a:lvl2pPr marL="742950" indent="-285750">
              <a:defRPr>
                <a:solidFill>
                  <a:schemeClr val="tx1"/>
                </a:solidFill>
                <a:latin typeface="Open Sans" panose="020b0606030504020204" pitchFamily="34" charset="0"/>
                <a:ea typeface="冬青黑体简体中文 W3" charset="-122"/>
              </a:defRPr>
            </a:lvl2pPr>
            <a:lvl3pPr marL="1143000" indent="-228600">
              <a:defRPr>
                <a:solidFill>
                  <a:schemeClr val="tx1"/>
                </a:solidFill>
                <a:latin typeface="Open Sans" panose="020b0606030504020204" pitchFamily="34" charset="0"/>
                <a:ea typeface="冬青黑体简体中文 W3" charset="-122"/>
              </a:defRPr>
            </a:lvl3pPr>
            <a:lvl4pPr marL="1600200" indent="-228600">
              <a:defRPr>
                <a:solidFill>
                  <a:schemeClr val="tx1"/>
                </a:solidFill>
                <a:latin typeface="Open Sans" panose="020b0606030504020204" pitchFamily="34" charset="0"/>
                <a:ea typeface="冬青黑体简体中文 W3" charset="-122"/>
              </a:defRPr>
            </a:lvl4pPr>
            <a:lvl5pPr marL="2057400" indent="-228600">
              <a:defRPr>
                <a:solidFill>
                  <a:schemeClr val="tx1"/>
                </a:solidFill>
                <a:latin typeface="Open Sans" panose="020b0606030504020204" pitchFamily="34" charset="0"/>
                <a:ea typeface="冬青黑体简体中文 W3" charset="-122"/>
              </a:defRPr>
            </a:lvl5pPr>
            <a:lvl6pPr marL="2514600" indent="-228600" fontAlgn="base">
              <a:spcBef>
                <a:spcPct val="0"/>
              </a:spcBef>
              <a:spcAft>
                <a:spcPct val="0"/>
              </a:spcAft>
              <a:defRPr>
                <a:solidFill>
                  <a:schemeClr val="tx1"/>
                </a:solidFill>
                <a:latin typeface="Open Sans" panose="020b0606030504020204" pitchFamily="34" charset="0"/>
                <a:ea typeface="冬青黑体简体中文 W3" charset="-122"/>
              </a:defRPr>
            </a:lvl6pPr>
            <a:lvl7pPr marL="2971800" indent="-228600" fontAlgn="base">
              <a:spcBef>
                <a:spcPct val="0"/>
              </a:spcBef>
              <a:spcAft>
                <a:spcPct val="0"/>
              </a:spcAft>
              <a:defRPr>
                <a:solidFill>
                  <a:schemeClr val="tx1"/>
                </a:solidFill>
                <a:latin typeface="Open Sans" panose="020b0606030504020204" pitchFamily="34" charset="0"/>
                <a:ea typeface="冬青黑体简体中文 W3" charset="-122"/>
              </a:defRPr>
            </a:lvl7pPr>
            <a:lvl8pPr marL="3429000" indent="-228600" fontAlgn="base">
              <a:spcBef>
                <a:spcPct val="0"/>
              </a:spcBef>
              <a:spcAft>
                <a:spcPct val="0"/>
              </a:spcAft>
              <a:defRPr>
                <a:solidFill>
                  <a:schemeClr val="tx1"/>
                </a:solidFill>
                <a:latin typeface="Open Sans" panose="020b0606030504020204" pitchFamily="34" charset="0"/>
                <a:ea typeface="冬青黑体简体中文 W3" charset="-122"/>
              </a:defRPr>
            </a:lvl8pPr>
            <a:lvl9pPr marL="3886200" indent="-228600" fontAlgn="base">
              <a:spcBef>
                <a:spcPct val="0"/>
              </a:spcBef>
              <a:spcAft>
                <a:spcPct val="0"/>
              </a:spcAft>
              <a:defRPr>
                <a:solidFill>
                  <a:schemeClr val="tx1"/>
                </a:solidFill>
                <a:latin typeface="Open Sans" panose="020b0606030504020204" pitchFamily="34" charset="0"/>
                <a:ea typeface="冬青黑体简体中文 W3" charset="-122"/>
              </a:defRPr>
            </a:lvl9pPr>
          </a:lstStyle>
          <a:p>
            <a:r>
              <a:rPr lang="zh-CN" altLang="en-US" sz="1200">
                <a:solidFill>
                  <a:schemeClr val="accent1"/>
                </a:solidFill>
                <a:latin typeface="微软雅黑" panose="020b0503020204020204" pitchFamily="34" charset="-122"/>
                <a:ea typeface="微软雅黑" panose="020b0503020204020204" pitchFamily="34" charset="-122"/>
                <a:cs typeface="+mn-ea"/>
                <a:sym typeface="+mn-lt"/>
              </a:rPr>
              <a:t>点击添加相关标题文字</a:t>
            </a:r>
          </a:p>
        </p:txBody>
      </p:sp>
    </p:spTree>
    <p:extLst>
      <p:ext uri="{BB962C8B-B14F-4D97-AF65-F5344CB8AC3E}">
        <p14:creationId val="2116808079"/>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zh-CN" altLang="en-US" smtClean="0"/>
              <a:t>单击此处编辑母版标题样式</a:t>
            </a:r>
            <a:endParaRPr lang="en-US"/>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2019/2/19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80318385"/>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2019/2/19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563451120"/>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2019/2/19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162059140"/>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6286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46291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2019/2/19</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976908986"/>
      </p:ext>
    </p:extLst>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theme/theme1.xml" Type="http://schemas.openxmlformats.org/officeDocument/2006/relationships/theme"/></Relationships>
</file>

<file path=ppt/slideMasters/_rels/slideMaster2.xml.rels><?xml version="1.0" encoding="UTF-8" standalone="yes"?><Relationships xmlns="http://schemas.openxmlformats.org/package/2006/relationships"><Relationship Id="rId1" Target="../slideLayouts/slideLayout6.xml" Type="http://schemas.openxmlformats.org/officeDocument/2006/relationships/slideLayout"/><Relationship Id="rId10" Target="../slideLayouts/slideLayout15.xml" Type="http://schemas.openxmlformats.org/officeDocument/2006/relationships/slideLayout"/><Relationship Id="rId11" Target="../slideLayouts/slideLayout16.xml" Type="http://schemas.openxmlformats.org/officeDocument/2006/relationships/slideLayout"/><Relationship Id="rId12" Target="../theme/theme2.xml" Type="http://schemas.openxmlformats.org/officeDocument/2006/relationships/theme"/><Relationship Id="rId2" Target="../slideLayouts/slideLayout7.xml" Type="http://schemas.openxmlformats.org/officeDocument/2006/relationships/slideLayout"/><Relationship Id="rId3" Target="../slideLayouts/slideLayout8.xml" Type="http://schemas.openxmlformats.org/officeDocument/2006/relationships/slideLayout"/><Relationship Id="rId4" Target="../slideLayouts/slideLayout9.xml" Type="http://schemas.openxmlformats.org/officeDocument/2006/relationships/slideLayout"/><Relationship Id="rId5" Target="../slideLayouts/slideLayout10.xml" Type="http://schemas.openxmlformats.org/officeDocument/2006/relationships/slideLayout"/><Relationship Id="rId6" Target="../slideLayouts/slideLayout11.xml" Type="http://schemas.openxmlformats.org/officeDocument/2006/relationships/slideLayout"/><Relationship Id="rId7" Target="../slideLayouts/slideLayout12.xml" Type="http://schemas.openxmlformats.org/officeDocument/2006/relationships/slideLayout"/><Relationship Id="rId8" Target="../slideLayouts/slideLayout13.xml" Type="http://schemas.openxmlformats.org/officeDocument/2006/relationships/slideLayout"/><Relationship Id="rId9" Target="../slideLayouts/slideLayout14.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solidFill>
          <a:schemeClr val="bg1">
            <a:lumMod val="95000"/>
          </a:schemeClr>
        </a:solidFill>
        <a:effectLst/>
      </p:bgPr>
    </p:bg>
    <p:spTree>
      <p:nvGrpSpPr>
        <p:cNvPr id="1" name=""/>
        <p:cNvGrpSpPr/>
        <p:nvPr/>
      </p:nvGrpSpPr>
      <p:grpSpPr>
        <a:xfrm>
          <a:off x="0" y="0"/>
          <a:ext cx="0" cy="0"/>
        </a:xfrm>
      </p:grpSpPr>
      <p:sp>
        <p:nvSpPr>
          <p:cNvPr id="2" name="标题占位符 1"/>
          <p:cNvSpPr>
            <a:spLocks noGrp="1"/>
          </p:cNvSpPr>
          <p:nvPr>
            <p:ph type="title"/>
          </p:nvPr>
        </p:nvSpPr>
        <p:spPr>
          <a:xfrm>
            <a:off x="457201" y="205979"/>
            <a:ext cx="8229600" cy="857250"/>
          </a:xfrm>
          <a:prstGeom prst="rect">
            <a:avLst/>
          </a:prstGeom>
        </p:spPr>
        <p:txBody>
          <a:bodyPr vert="horz" lIns="91428" tIns="45714" rIns="91428" bIns="45714"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1" y="1200151"/>
            <a:ext cx="8229600" cy="3394472"/>
          </a:xfrm>
          <a:prstGeom prst="rect">
            <a:avLst/>
          </a:prstGeom>
        </p:spPr>
        <p:txBody>
          <a:bodyPr vert="horz" lIns="91428" tIns="45714" rIns="91428" bIns="45714"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1" y="4767264"/>
            <a:ext cx="2133600" cy="273844"/>
          </a:xfrm>
          <a:prstGeom prst="rect">
            <a:avLst/>
          </a:prstGeom>
        </p:spPr>
        <p:txBody>
          <a:bodyPr vert="horz" lIns="91428" tIns="45714" rIns="91428" bIns="45714" rtlCol="0" anchor="ctr"/>
          <a:lstStyle>
            <a:lvl1pPr algn="l">
              <a:defRPr sz="1200">
                <a:solidFill>
                  <a:schemeClr val="tx1">
                    <a:tint val="75000"/>
                  </a:schemeClr>
                </a:solidFill>
              </a:defRPr>
            </a:lvl1pPr>
          </a:lstStyle>
          <a:p>
            <a:fld id="{02854A03-91AF-448A-9954-517C0577E5F0}" type="datetimeFigureOut">
              <a:rPr lang="zh-CN" altLang="en-US" smtClean="0"/>
              <a:t>2019/2/19</a:t>
            </a:fld>
            <a:endParaRPr lang="zh-CN" altLang="en-US"/>
          </a:p>
        </p:txBody>
      </p:sp>
      <p:sp>
        <p:nvSpPr>
          <p:cNvPr id="5" name="页脚占位符 4"/>
          <p:cNvSpPr>
            <a:spLocks noGrp="1"/>
          </p:cNvSpPr>
          <p:nvPr>
            <p:ph type="ftr" sz="quarter" idx="3"/>
          </p:nvPr>
        </p:nvSpPr>
        <p:spPr>
          <a:xfrm>
            <a:off x="3124201" y="4767264"/>
            <a:ext cx="2895600" cy="273844"/>
          </a:xfrm>
          <a:prstGeom prst="rect">
            <a:avLst/>
          </a:prstGeom>
        </p:spPr>
        <p:txBody>
          <a:bodyPr vert="horz" lIns="91428" tIns="45714" rIns="91428" bIns="45714"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1" y="4767264"/>
            <a:ext cx="2133600" cy="273844"/>
          </a:xfrm>
          <a:prstGeom prst="rect">
            <a:avLst/>
          </a:prstGeom>
        </p:spPr>
        <p:txBody>
          <a:bodyPr vert="horz" lIns="91428" tIns="45714" rIns="91428" bIns="45714" rtlCol="0" anchor="ctr"/>
          <a:lstStyle>
            <a:lvl1pPr algn="r">
              <a:defRPr sz="1200">
                <a:solidFill>
                  <a:schemeClr val="tx1">
                    <a:tint val="75000"/>
                  </a:schemeClr>
                </a:solidFill>
              </a:defRPr>
            </a:lvl1pPr>
          </a:lstStyle>
          <a:p>
            <a:fld id="{2EEFC946-6D13-4F8C-9740-992A906A613E}" type="slidenum">
              <a:rPr lang="zh-CN" altLang="en-US" smtClean="0"/>
              <a:t>‹#›</a:t>
            </a:fld>
            <a:endParaRPr lang="zh-CN" altLang="en-US"/>
          </a:p>
        </p:txBody>
      </p:sp>
    </p:spTree>
    <p:extLst>
      <p:ext uri="{BB962C8B-B14F-4D97-AF65-F5344CB8AC3E}">
        <p14:creationId val="3795072685"/>
      </p:ext>
    </p:extLst>
  </p:cSld>
  <p:clrMap bg1="lt1" tx1="dk1" bg2="lt2" tx2="dk2" accent1="accent1" accent2="accent2" accent3="accent3" accent4="accent4" accent5="accent5" accent6="accent6" hlink="hlink" folHlink="folHlink"/>
  <p:sldLayoutIdLst>
    <p:sldLayoutId id="2147483655" r:id="rId1"/>
    <p:sldLayoutId id="2147483663" r:id="rId2"/>
    <p:sldLayoutId id="2147483665" r:id="rId3"/>
    <p:sldLayoutId id="2147483668" r:id="rId4"/>
    <p:sldLayoutId id="2147483669" r:id="rId5"/>
  </p:sldLayoutIdLst>
  <p:transition/>
  <p:timing/>
  <p:txStyles>
    <p:titleStyle>
      <a:lvl1pPr algn="ctr" defTabSz="914282" rtl="0" eaLnBrk="1" latinLnBrk="0" hangingPunct="1">
        <a:spcBef>
          <a:spcPct val="0"/>
        </a:spcBef>
        <a:buNone/>
        <a:defRPr sz="4400" kern="1200">
          <a:solidFill>
            <a:schemeClr val="tx1"/>
          </a:solidFill>
          <a:latin typeface="+mj-lt"/>
          <a:ea typeface="+mj-ea"/>
          <a:cs typeface="+mj-cs"/>
        </a:defRPr>
      </a:lvl1pPr>
    </p:titleStyle>
    <p:bodyStyle>
      <a:lvl1pPr marL="342855" indent="-342855" algn="l" defTabSz="914282"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854" indent="-285713" algn="l" defTabSz="914282"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852" indent="-228570" algn="l" defTabSz="914282"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599993" indent="-228570" algn="l" defTabSz="914282"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133" indent="-228570" algn="l" defTabSz="914282"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275" indent="-228570" algn="l" defTabSz="91428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415" indent="-228570" algn="l" defTabSz="91428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556" indent="-228570" algn="l" defTabSz="91428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697" indent="-228570" algn="l" defTabSz="914282"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282" rtl="0" eaLnBrk="1" latinLnBrk="0" hangingPunct="1">
        <a:defRPr sz="1800" kern="1200">
          <a:solidFill>
            <a:schemeClr val="tx1"/>
          </a:solidFill>
          <a:latin typeface="+mn-lt"/>
          <a:ea typeface="+mn-ea"/>
          <a:cs typeface="+mn-cs"/>
        </a:defRPr>
      </a:lvl1pPr>
      <a:lvl2pPr marL="457140" algn="l" defTabSz="914282" rtl="0" eaLnBrk="1" latinLnBrk="0" hangingPunct="1">
        <a:defRPr sz="1800" kern="1200">
          <a:solidFill>
            <a:schemeClr val="tx1"/>
          </a:solidFill>
          <a:latin typeface="+mn-lt"/>
          <a:ea typeface="+mn-ea"/>
          <a:cs typeface="+mn-cs"/>
        </a:defRPr>
      </a:lvl2pPr>
      <a:lvl3pPr marL="914282" algn="l" defTabSz="914282" rtl="0" eaLnBrk="1" latinLnBrk="0" hangingPunct="1">
        <a:defRPr sz="1800" kern="1200">
          <a:solidFill>
            <a:schemeClr val="tx1"/>
          </a:solidFill>
          <a:latin typeface="+mn-lt"/>
          <a:ea typeface="+mn-ea"/>
          <a:cs typeface="+mn-cs"/>
        </a:defRPr>
      </a:lvl3pPr>
      <a:lvl4pPr marL="1371422" algn="l" defTabSz="914282" rtl="0" eaLnBrk="1" latinLnBrk="0" hangingPunct="1">
        <a:defRPr sz="1800" kern="1200">
          <a:solidFill>
            <a:schemeClr val="tx1"/>
          </a:solidFill>
          <a:latin typeface="+mn-lt"/>
          <a:ea typeface="+mn-ea"/>
          <a:cs typeface="+mn-cs"/>
        </a:defRPr>
      </a:lvl4pPr>
      <a:lvl5pPr marL="1828563" algn="l" defTabSz="914282" rtl="0" eaLnBrk="1" latinLnBrk="0" hangingPunct="1">
        <a:defRPr sz="1800" kern="1200">
          <a:solidFill>
            <a:schemeClr val="tx1"/>
          </a:solidFill>
          <a:latin typeface="+mn-lt"/>
          <a:ea typeface="+mn-ea"/>
          <a:cs typeface="+mn-cs"/>
        </a:defRPr>
      </a:lvl5pPr>
      <a:lvl6pPr marL="2285704" algn="l" defTabSz="914282" rtl="0" eaLnBrk="1" latinLnBrk="0" hangingPunct="1">
        <a:defRPr sz="1800" kern="1200">
          <a:solidFill>
            <a:schemeClr val="tx1"/>
          </a:solidFill>
          <a:latin typeface="+mn-lt"/>
          <a:ea typeface="+mn-ea"/>
          <a:cs typeface="+mn-cs"/>
        </a:defRPr>
      </a:lvl6pPr>
      <a:lvl7pPr marL="2742845" algn="l" defTabSz="914282" rtl="0" eaLnBrk="1" latinLnBrk="0" hangingPunct="1">
        <a:defRPr sz="1800" kern="1200">
          <a:solidFill>
            <a:schemeClr val="tx1"/>
          </a:solidFill>
          <a:latin typeface="+mn-lt"/>
          <a:ea typeface="+mn-ea"/>
          <a:cs typeface="+mn-cs"/>
        </a:defRPr>
      </a:lvl7pPr>
      <a:lvl8pPr marL="3199985" algn="l" defTabSz="914282" rtl="0" eaLnBrk="1" latinLnBrk="0" hangingPunct="1">
        <a:defRPr sz="1800" kern="1200">
          <a:solidFill>
            <a:schemeClr val="tx1"/>
          </a:solidFill>
          <a:latin typeface="+mn-lt"/>
          <a:ea typeface="+mn-ea"/>
          <a:cs typeface="+mn-cs"/>
        </a:defRPr>
      </a:lvl8pPr>
      <a:lvl9pPr marL="3657126" algn="l" defTabSz="914282"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pPr defTabSz="685800"/>
            <a:fld id="{16E5758D-A3C3-4E88-8AC0-22500507BD7E}" type="datetimeFigureOut">
              <a:rPr lang="zh-CN" altLang="en-US" smtClean="0">
                <a:solidFill>
                  <a:prstClr val="black">
                    <a:tint val="75000"/>
                  </a:prstClr>
                </a:solidFill>
              </a:rPr>
              <a:pPr defTabSz="685800"/>
              <a:t>2019/2/19</a:t>
            </a:fld>
            <a:endParaRPr lang="zh-CN" altLang="en-US">
              <a:solidFill>
                <a:prstClr val="black">
                  <a:tint val="75000"/>
                </a:prstClr>
              </a:solidFill>
            </a:endParaRPr>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pPr defTabSz="685800"/>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pPr defTabSz="685800"/>
            <a:fld id="{AA4E786F-588D-4932-A7B2-AE3451FA4ACA}" type="slidenum">
              <a:rPr lang="zh-CN" altLang="en-US" smtClean="0">
                <a:solidFill>
                  <a:prstClr val="black">
                    <a:tint val="75000"/>
                  </a:prstClr>
                </a:solidFill>
              </a:rPr>
              <a:pPr defTabSz="685800"/>
              <a:t>‹#›</a:t>
            </a:fld>
            <a:endParaRPr lang="zh-CN" altLang="en-US">
              <a:solidFill>
                <a:prstClr val="black">
                  <a:tint val="75000"/>
                </a:prstClr>
              </a:solidFill>
            </a:endParaRPr>
          </a:p>
        </p:txBody>
      </p:sp>
    </p:spTree>
    <p:extLst>
      <p:ext uri="{BB962C8B-B14F-4D97-AF65-F5344CB8AC3E}">
        <p14:creationId val="1785202558"/>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transition/>
  <p:timing/>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1.xml" Type="http://schemas.openxmlformats.org/officeDocument/2006/relationships/notesSlide"/><Relationship Id="rId3" Target="../media/image4.jpe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5.xml" Type="http://schemas.openxmlformats.org/officeDocument/2006/relationships/slideLayout"/><Relationship Id="rId2" Target="../notesSlides/notesSlide10.xml" Type="http://schemas.openxmlformats.org/officeDocument/2006/relationships/notesSlide"/><Relationship Id="rId3" Target="../charts/chart1.xml" Type="http://schemas.openxmlformats.org/officeDocument/2006/relationships/chart"/></Relationships>
</file>

<file path=ppt/slides/_rels/slide11.xml.rels><?xml version="1.0" encoding="UTF-8" standalone="yes"?><Relationships xmlns="http://schemas.openxmlformats.org/package/2006/relationships"><Relationship Id="rId1" Target="../slideLayouts/slideLayout5.xml" Type="http://schemas.openxmlformats.org/officeDocument/2006/relationships/slideLayout"/><Relationship Id="rId2" Target="../notesSlides/notesSlide11.xml" Type="http://schemas.openxmlformats.org/officeDocument/2006/relationships/notesSlide"/><Relationship Id="rId3" Target="../charts/chart2.xml" Type="http://schemas.openxmlformats.org/officeDocument/2006/relationships/chart"/></Relationships>
</file>

<file path=ppt/slides/_rels/slide12.xml.rels><?xml version="1.0" encoding="UTF-8" standalone="yes"?><Relationships xmlns="http://schemas.openxmlformats.org/package/2006/relationships"><Relationship Id="rId1" Target="../slideLayouts/slideLayout5.xml" Type="http://schemas.openxmlformats.org/officeDocument/2006/relationships/slideLayout"/><Relationship Id="rId2" Target="../notesSlides/notesSlide12.xml" Type="http://schemas.openxmlformats.org/officeDocument/2006/relationships/notesSlide"/><Relationship Id="rId3" Target="../media/image9.jpeg" Type="http://schemas.openxmlformats.org/officeDocument/2006/relationships/image"/><Relationship Id="rId4" Target="../media/image10.jpeg" Type="http://schemas.openxmlformats.org/officeDocument/2006/relationships/image"/><Relationship Id="rId5" Target="../media/image11.jpeg" Type="http://schemas.openxmlformats.org/officeDocument/2006/relationships/image"/></Relationships>
</file>

<file path=ppt/slides/_rels/slide13.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13.xml" Type="http://schemas.openxmlformats.org/officeDocument/2006/relationships/notesSlide"/><Relationship Id="rId3" Target="../media/image4.jpeg" Type="http://schemas.openxmlformats.org/officeDocument/2006/relationships/image"/></Relationships>
</file>

<file path=ppt/slides/_rels/slide14.xml.rels><?xml version="1.0" encoding="UTF-8" standalone="yes"?><Relationships xmlns="http://schemas.openxmlformats.org/package/2006/relationships"><Relationship Id="rId1" Target="../slideLayouts/slideLayout5.xml" Type="http://schemas.openxmlformats.org/officeDocument/2006/relationships/slideLayout"/><Relationship Id="rId2" Target="../notesSlides/notesSlide14.xml" Type="http://schemas.openxmlformats.org/officeDocument/2006/relationships/notesSlide"/></Relationships>
</file>

<file path=ppt/slides/_rels/slide15.xml.rels><?xml version="1.0" encoding="UTF-8" standalone="yes"?><Relationships xmlns="http://schemas.openxmlformats.org/package/2006/relationships"><Relationship Id="rId1" Target="../slideLayouts/slideLayout5.xml" Type="http://schemas.openxmlformats.org/officeDocument/2006/relationships/slideLayout"/><Relationship Id="rId2" Target="../notesSlides/notesSlide15.xml" Type="http://schemas.openxmlformats.org/officeDocument/2006/relationships/notesSlide"/></Relationships>
</file>

<file path=ppt/slides/_rels/slide16.xml.rels><?xml version="1.0" encoding="UTF-8" standalone="yes"?><Relationships xmlns="http://schemas.openxmlformats.org/package/2006/relationships"><Relationship Id="rId1" Target="../slideLayouts/slideLayout5.xml" Type="http://schemas.openxmlformats.org/officeDocument/2006/relationships/slideLayout"/><Relationship Id="rId2" Target="../notesSlides/notesSlide16.xml" Type="http://schemas.openxmlformats.org/officeDocument/2006/relationships/notesSlide"/></Relationships>
</file>

<file path=ppt/slides/_rels/slide17.xml.rels><?xml version="1.0" encoding="UTF-8" standalone="yes"?><Relationships xmlns="http://schemas.openxmlformats.org/package/2006/relationships"><Relationship Id="rId1" Target="../slideLayouts/slideLayout5.xml" Type="http://schemas.openxmlformats.org/officeDocument/2006/relationships/slideLayout"/><Relationship Id="rId2" Target="../notesSlides/notesSlide17.xml" Type="http://schemas.openxmlformats.org/officeDocument/2006/relationships/notesSlide"/><Relationship Id="rId3" Target="../media/image12.jpeg" Type="http://schemas.openxmlformats.org/officeDocument/2006/relationships/image"/></Relationships>
</file>

<file path=ppt/slides/_rels/slide18.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18.xml" Type="http://schemas.openxmlformats.org/officeDocument/2006/relationships/notesSlide"/><Relationship Id="rId3" Target="../media/image4.jpeg" Type="http://schemas.openxmlformats.org/officeDocument/2006/relationships/image"/></Relationships>
</file>

<file path=ppt/slides/_rels/slide19.xml.rels><?xml version="1.0" encoding="UTF-8" standalone="yes"?><Relationships xmlns="http://schemas.openxmlformats.org/package/2006/relationships"><Relationship Id="rId1" Target="../slideLayouts/slideLayout5.xml" Type="http://schemas.openxmlformats.org/officeDocument/2006/relationships/slideLayout"/><Relationship Id="rId2" Target="../notesSlides/notesSlide19.xml" Type="http://schemas.openxmlformats.org/officeDocument/2006/relationships/notesSlide"/><Relationship Id="rId3" Target="../media/image13.jpe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2.xml" Type="http://schemas.openxmlformats.org/officeDocument/2006/relationships/notesSlide"/><Relationship Id="rId3" Target="../media/image4.jpeg" Type="http://schemas.openxmlformats.org/officeDocument/2006/relationships/image"/><Relationship Id="rId4" Target="../tags/tag1.xml" Type="http://schemas.openxmlformats.org/officeDocument/2006/relationships/tags"/><Relationship Id="rId5" Target="../tags/tag2.xml" Type="http://schemas.openxmlformats.org/officeDocument/2006/relationships/tags"/></Relationships>
</file>

<file path=ppt/slides/_rels/slide20.xml.rels><?xml version="1.0" encoding="UTF-8" standalone="yes"?><Relationships xmlns="http://schemas.openxmlformats.org/package/2006/relationships"><Relationship Id="rId1" Target="../slideLayouts/slideLayout5.xml" Type="http://schemas.openxmlformats.org/officeDocument/2006/relationships/slideLayout"/><Relationship Id="rId2" Target="../notesSlides/notesSlide20.xml" Type="http://schemas.openxmlformats.org/officeDocument/2006/relationships/notesSlide"/><Relationship Id="rId3" Target="../media/image14.png" Type="http://schemas.openxmlformats.org/officeDocument/2006/relationships/image"/></Relationships>
</file>

<file path=ppt/slides/_rels/slide21.xml.rels><?xml version="1.0" encoding="UTF-8" standalone="yes"?><Relationships xmlns="http://schemas.openxmlformats.org/package/2006/relationships"><Relationship Id="rId1" Target="../slideLayouts/slideLayout5.xml" Type="http://schemas.openxmlformats.org/officeDocument/2006/relationships/slideLayout"/><Relationship Id="rId2" Target="../notesSlides/notesSlide21.xml" Type="http://schemas.openxmlformats.org/officeDocument/2006/relationships/notesSlide"/></Relationships>
</file>

<file path=ppt/slides/_rels/slide22.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2.xml" Type="http://schemas.openxmlformats.org/officeDocument/2006/relationships/notesSlide"/><Relationship Id="rId3" Target="../charts/chart3.xml" Type="http://schemas.openxmlformats.org/officeDocument/2006/relationships/chart"/></Relationships>
</file>

<file path=ppt/slides/_rels/slide23.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23.xml" Type="http://schemas.openxmlformats.org/officeDocument/2006/relationships/notesSlide"/><Relationship Id="rId3" Target="../media/image4.jpe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3.xml" Type="http://schemas.openxmlformats.org/officeDocument/2006/relationships/notesSlide"/><Relationship Id="rId3" Target="../media/image4.jpe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5.xml" Type="http://schemas.openxmlformats.org/officeDocument/2006/relationships/slideLayout"/><Relationship Id="rId2" Target="../notesSlides/notesSlide4.xml" Type="http://schemas.openxmlformats.org/officeDocument/2006/relationships/notesSlide"/></Relationships>
</file>

<file path=ppt/slides/_rels/slide5.xml.rels><?xml version="1.0" encoding="UTF-8" standalone="yes"?><Relationships xmlns="http://schemas.openxmlformats.org/package/2006/relationships"><Relationship Id="rId1" Target="../slideLayouts/slideLayout5.xml" Type="http://schemas.openxmlformats.org/officeDocument/2006/relationships/slideLayout"/><Relationship Id="rId2" Target="../notesSlides/notesSlide5.xml" Type="http://schemas.openxmlformats.org/officeDocument/2006/relationships/notesSlide"/></Relationships>
</file>

<file path=ppt/slides/_rels/slide6.xml.rels><?xml version="1.0" encoding="UTF-8" standalone="yes"?><Relationships xmlns="http://schemas.openxmlformats.org/package/2006/relationships"><Relationship Id="rId1" Target="../slideLayouts/slideLayout5.xml" Type="http://schemas.openxmlformats.org/officeDocument/2006/relationships/slideLayout"/><Relationship Id="rId2" Target="../notesSlides/notesSlide6.xml" Type="http://schemas.openxmlformats.org/officeDocument/2006/relationships/notesSlide"/></Relationships>
</file>

<file path=ppt/slides/_rels/slide7.xml.rels><?xml version="1.0" encoding="UTF-8" standalone="yes"?><Relationships xmlns="http://schemas.openxmlformats.org/package/2006/relationships"><Relationship Id="rId1" Target="../slideLayouts/slideLayout5.xml" Type="http://schemas.openxmlformats.org/officeDocument/2006/relationships/slideLayout"/><Relationship Id="rId2" Target="../notesSlides/notesSlide7.xml" Type="http://schemas.openxmlformats.org/officeDocument/2006/relationships/notesSlide"/><Relationship Id="rId3" Target="../media/image5.jpe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8.xml" Type="http://schemas.openxmlformats.org/officeDocument/2006/relationships/notesSlide"/><Relationship Id="rId3" Target="../media/image4.jpeg" Type="http://schemas.openxmlformats.org/officeDocument/2006/relationships/image"/></Relationships>
</file>

<file path=ppt/slides/_rels/slide9.xml.rels><?xml version="1.0" encoding="UTF-8" standalone="yes"?><Relationships xmlns="http://schemas.openxmlformats.org/package/2006/relationships"><Relationship Id="rId1" Target="../slideLayouts/slideLayout5.xml" Type="http://schemas.openxmlformats.org/officeDocument/2006/relationships/slideLayout"/><Relationship Id="rId2" Target="../notesSlides/notesSlide9.xml" Type="http://schemas.openxmlformats.org/officeDocument/2006/relationships/notesSlide"/><Relationship Id="rId3" Target="../media/image6.jpeg" Type="http://schemas.openxmlformats.org/officeDocument/2006/relationships/image"/><Relationship Id="rId4" Target="../media/image7.jpeg" Type="http://schemas.openxmlformats.org/officeDocument/2006/relationships/image"/><Relationship Id="rId5" Target="../media/image8.jpeg" Type="http://schemas.openxmlformats.org/officeDocument/2006/relationships/image"/></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descr="C:\Users\Administrator\Desktop\新建文件夹 (3)\1357d39a269cfd4.jpg" id="1027" name="Picture 3"/>
          <p:cNvPicPr>
            <a:picLocks noChangeArrowheads="1" noChangeAspect="1"/>
          </p:cNvPicPr>
          <p:nvPr/>
        </p:nvPicPr>
        <p:blipFill>
          <a:blip r:embed="rId3"/>
          <a:stretch>
            <a:fillRect/>
          </a:stretch>
        </p:blipFill>
        <p:spPr bwMode="auto">
          <a:xfrm>
            <a:off x="5436096" y="0"/>
            <a:ext cx="3707904" cy="5143500"/>
          </a:xfrm>
          <a:prstGeom prst="rect">
            <a:avLst/>
          </a:prstGeom>
          <a:noFill/>
        </p:spPr>
      </p:pic>
      <p:sp>
        <p:nvSpPr>
          <p:cNvPr id="12" name="矩形 259"/>
          <p:cNvSpPr>
            <a:spLocks noChangeArrowheads="1"/>
          </p:cNvSpPr>
          <p:nvPr/>
        </p:nvSpPr>
        <p:spPr bwMode="auto">
          <a:xfrm>
            <a:off x="753670" y="3770625"/>
            <a:ext cx="3367420" cy="167640"/>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lvl1pPr>
              <a:spcBef>
                <a:spcPct val="20000"/>
              </a:spcBef>
              <a:buFont charset="0" pitchFamily="34" typeface="Arial"/>
              <a:buChar char="•"/>
              <a:defRPr sz="32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1pPr>
            <a:lvl2pPr indent="-285750" marL="742950">
              <a:spcBef>
                <a:spcPct val="20000"/>
              </a:spcBef>
              <a:buFont charset="0" pitchFamily="34" typeface="Arial"/>
              <a:buChar char="–"/>
              <a:defRPr sz="28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2pPr>
            <a:lvl3pPr indent="-228600" marL="1143000">
              <a:spcBef>
                <a:spcPct val="20000"/>
              </a:spcBef>
              <a:buFont charset="0" pitchFamily="34" typeface="Arial"/>
              <a:buChar char="•"/>
              <a:defRPr sz="24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3pPr>
            <a:lvl4pPr indent="-228600" marL="1600200">
              <a:spcBef>
                <a:spcPct val="20000"/>
              </a:spcBef>
              <a:buFont charset="0"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4pPr>
            <a:lvl5pPr indent="-228600" marL="2057400">
              <a:spcBef>
                <a:spcPct val="20000"/>
              </a:spcBef>
              <a:buFont charset="0"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5pPr>
            <a:lvl6pPr eaLnBrk="0" fontAlgn="base" hangingPunct="0" indent="-228600" marL="2514600">
              <a:spcBef>
                <a:spcPct val="20000"/>
              </a:spcBef>
              <a:spcAft>
                <a:spcPct val="0"/>
              </a:spcAft>
              <a:buFont charset="0"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6pPr>
            <a:lvl7pPr eaLnBrk="0" fontAlgn="base" hangingPunct="0" indent="-228600" marL="2971800">
              <a:spcBef>
                <a:spcPct val="20000"/>
              </a:spcBef>
              <a:spcAft>
                <a:spcPct val="0"/>
              </a:spcAft>
              <a:buFont charset="0"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7pPr>
            <a:lvl8pPr eaLnBrk="0" fontAlgn="base" hangingPunct="0" indent="-228600" marL="3429000">
              <a:spcBef>
                <a:spcPct val="20000"/>
              </a:spcBef>
              <a:spcAft>
                <a:spcPct val="0"/>
              </a:spcAft>
              <a:buFont charset="0"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8pPr>
            <a:lvl9pPr eaLnBrk="0" fontAlgn="base" hangingPunct="0" indent="-228600" marL="3886200">
              <a:spcBef>
                <a:spcPct val="20000"/>
              </a:spcBef>
              <a:spcAft>
                <a:spcPct val="0"/>
              </a:spcAft>
              <a:buFont charset="0"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9pPr>
          </a:lstStyle>
          <a:p>
            <a:pPr>
              <a:buNone/>
            </a:pPr>
            <a:r>
              <a:rPr altLang="en-US" lang="zh-CN" sz="1100">
                <a:solidFill>
                  <a:schemeClr val="tx1">
                    <a:lumMod val="75000"/>
                    <a:lumOff val="25000"/>
                  </a:schemeClr>
                </a:solidFill>
                <a:cs charset="0" pitchFamily="34" typeface="Arial"/>
              </a:rPr>
              <a:t>汇报人：XXX  Report Person: youyedoc.com</a:t>
            </a:r>
          </a:p>
        </p:txBody>
      </p:sp>
      <p:sp>
        <p:nvSpPr>
          <p:cNvPr id="20" name="矩形 259"/>
          <p:cNvSpPr>
            <a:spLocks noChangeArrowheads="1"/>
          </p:cNvSpPr>
          <p:nvPr/>
        </p:nvSpPr>
        <p:spPr bwMode="auto">
          <a:xfrm>
            <a:off x="753669" y="2965119"/>
            <a:ext cx="4352484" cy="670560"/>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lvl1pPr>
              <a:spcBef>
                <a:spcPct val="20000"/>
              </a:spcBef>
              <a:buFont charset="0" pitchFamily="34" typeface="Arial"/>
              <a:buChar char="•"/>
              <a:defRPr sz="32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1pPr>
            <a:lvl2pPr indent="-285750" marL="742950">
              <a:spcBef>
                <a:spcPct val="20000"/>
              </a:spcBef>
              <a:buFont charset="0" pitchFamily="34" typeface="Arial"/>
              <a:buChar char="–"/>
              <a:defRPr sz="28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2pPr>
            <a:lvl3pPr indent="-228600" marL="1143000">
              <a:spcBef>
                <a:spcPct val="20000"/>
              </a:spcBef>
              <a:buFont charset="0" pitchFamily="34" typeface="Arial"/>
              <a:buChar char="•"/>
              <a:defRPr sz="24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3pPr>
            <a:lvl4pPr indent="-228600" marL="1600200">
              <a:spcBef>
                <a:spcPct val="20000"/>
              </a:spcBef>
              <a:buFont charset="0"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4pPr>
            <a:lvl5pPr indent="-228600" marL="2057400">
              <a:spcBef>
                <a:spcPct val="20000"/>
              </a:spcBef>
              <a:buFont charset="0"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5pPr>
            <a:lvl6pPr eaLnBrk="0" fontAlgn="base" hangingPunct="0" indent="-228600" marL="2514600">
              <a:spcBef>
                <a:spcPct val="20000"/>
              </a:spcBef>
              <a:spcAft>
                <a:spcPct val="0"/>
              </a:spcAft>
              <a:buFont charset="0"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6pPr>
            <a:lvl7pPr eaLnBrk="0" fontAlgn="base" hangingPunct="0" indent="-228600" marL="2971800">
              <a:spcBef>
                <a:spcPct val="20000"/>
              </a:spcBef>
              <a:spcAft>
                <a:spcPct val="0"/>
              </a:spcAft>
              <a:buFont charset="0"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7pPr>
            <a:lvl8pPr eaLnBrk="0" fontAlgn="base" hangingPunct="0" indent="-228600" marL="3429000">
              <a:spcBef>
                <a:spcPct val="20000"/>
              </a:spcBef>
              <a:spcAft>
                <a:spcPct val="0"/>
              </a:spcAft>
              <a:buFont charset="0"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8pPr>
            <a:lvl9pPr eaLnBrk="0" fontAlgn="base" hangingPunct="0" indent="-228600" marL="3886200">
              <a:spcBef>
                <a:spcPct val="20000"/>
              </a:spcBef>
              <a:spcAft>
                <a:spcPct val="0"/>
              </a:spcAft>
              <a:buFont charset="0"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9pPr>
          </a:lstStyle>
          <a:p>
            <a:pPr>
              <a:buNone/>
            </a:pPr>
            <a:r>
              <a:rPr altLang="zh-CN" lang="en-US" smtClean="0" sz="2000">
                <a:solidFill>
                  <a:schemeClr val="tx1">
                    <a:lumMod val="75000"/>
                    <a:lumOff val="25000"/>
                  </a:schemeClr>
                </a:solidFill>
                <a:latin charset="0" pitchFamily="34" typeface="Arial"/>
                <a:cs charset="0" pitchFamily="34" typeface="Arial"/>
              </a:rPr>
              <a:t>BUSINESS FINANCING PPT</a:t>
            </a:r>
          </a:p>
          <a:p>
            <a:pPr>
              <a:buNone/>
            </a:pPr>
            <a:r>
              <a:rPr altLang="zh-CN" lang="en-US" smtClean="0" sz="2000">
                <a:solidFill>
                  <a:schemeClr val="tx1">
                    <a:lumMod val="75000"/>
                    <a:lumOff val="25000"/>
                  </a:schemeClr>
                </a:solidFill>
                <a:latin charset="0" pitchFamily="34" typeface="Arial"/>
                <a:cs charset="0" pitchFamily="34" typeface="Arial"/>
              </a:rPr>
              <a:t>工作计划 工作报告 销售培训 年终总结</a:t>
            </a:r>
          </a:p>
        </p:txBody>
      </p:sp>
      <p:sp>
        <p:nvSpPr>
          <p:cNvPr id="21" name="矩形 259"/>
          <p:cNvSpPr>
            <a:spLocks noChangeArrowheads="1"/>
          </p:cNvSpPr>
          <p:nvPr/>
        </p:nvSpPr>
        <p:spPr bwMode="auto">
          <a:xfrm>
            <a:off x="753668" y="2269195"/>
            <a:ext cx="5186484" cy="548640"/>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lvl1pPr>
              <a:spcBef>
                <a:spcPct val="20000"/>
              </a:spcBef>
              <a:buFont charset="0" pitchFamily="34" typeface="Arial"/>
              <a:buChar char="•"/>
              <a:defRPr sz="32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1pPr>
            <a:lvl2pPr indent="-285750" marL="742950">
              <a:spcBef>
                <a:spcPct val="20000"/>
              </a:spcBef>
              <a:buFont charset="0" pitchFamily="34" typeface="Arial"/>
              <a:buChar char="–"/>
              <a:defRPr sz="28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2pPr>
            <a:lvl3pPr indent="-228600" marL="1143000">
              <a:spcBef>
                <a:spcPct val="20000"/>
              </a:spcBef>
              <a:buFont charset="0" pitchFamily="34" typeface="Arial"/>
              <a:buChar char="•"/>
              <a:defRPr sz="24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3pPr>
            <a:lvl4pPr indent="-228600" marL="1600200">
              <a:spcBef>
                <a:spcPct val="20000"/>
              </a:spcBef>
              <a:buFont charset="0"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4pPr>
            <a:lvl5pPr indent="-228600" marL="2057400">
              <a:spcBef>
                <a:spcPct val="20000"/>
              </a:spcBef>
              <a:buFont charset="0"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5pPr>
            <a:lvl6pPr eaLnBrk="0" fontAlgn="base" hangingPunct="0" indent="-228600" marL="2514600">
              <a:spcBef>
                <a:spcPct val="20000"/>
              </a:spcBef>
              <a:spcAft>
                <a:spcPct val="0"/>
              </a:spcAft>
              <a:buFont charset="0"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6pPr>
            <a:lvl7pPr eaLnBrk="0" fontAlgn="base" hangingPunct="0" indent="-228600" marL="2971800">
              <a:spcBef>
                <a:spcPct val="20000"/>
              </a:spcBef>
              <a:spcAft>
                <a:spcPct val="0"/>
              </a:spcAft>
              <a:buFont charset="0"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7pPr>
            <a:lvl8pPr eaLnBrk="0" fontAlgn="base" hangingPunct="0" indent="-228600" marL="3429000">
              <a:spcBef>
                <a:spcPct val="20000"/>
              </a:spcBef>
              <a:spcAft>
                <a:spcPct val="0"/>
              </a:spcAft>
              <a:buFont charset="0"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8pPr>
            <a:lvl9pPr eaLnBrk="0" fontAlgn="base" hangingPunct="0" indent="-228600" marL="3886200">
              <a:spcBef>
                <a:spcPct val="20000"/>
              </a:spcBef>
              <a:spcAft>
                <a:spcPct val="0"/>
              </a:spcAft>
              <a:buFont charset="0"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9pPr>
          </a:lstStyle>
          <a:p>
            <a:pPr>
              <a:buNone/>
            </a:pPr>
            <a:r>
              <a:rPr altLang="en-US" b="1" lang="zh-CN" sz="3600">
                <a:solidFill>
                  <a:schemeClr val="tx1">
                    <a:lumMod val="75000"/>
                    <a:lumOff val="25000"/>
                  </a:schemeClr>
                </a:solidFill>
                <a:latin charset="0" pitchFamily="34" typeface="Arial"/>
                <a:cs charset="0" pitchFamily="34" typeface="Arial"/>
              </a:rPr>
              <a:t>单击此处添加您的标题</a:t>
            </a:r>
          </a:p>
        </p:txBody>
      </p:sp>
      <p:sp>
        <p:nvSpPr>
          <p:cNvPr id="22" name="矩形 259"/>
          <p:cNvSpPr>
            <a:spLocks noChangeArrowheads="1"/>
          </p:cNvSpPr>
          <p:nvPr/>
        </p:nvSpPr>
        <p:spPr bwMode="auto">
          <a:xfrm>
            <a:off x="755576" y="1059582"/>
            <a:ext cx="2664296" cy="1219200"/>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lvl1pPr>
              <a:spcBef>
                <a:spcPct val="20000"/>
              </a:spcBef>
              <a:buFont charset="0" pitchFamily="34" typeface="Arial"/>
              <a:buChar char="•"/>
              <a:defRPr sz="32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1pPr>
            <a:lvl2pPr indent="-285750" marL="742950">
              <a:spcBef>
                <a:spcPct val="20000"/>
              </a:spcBef>
              <a:buFont charset="0" pitchFamily="34" typeface="Arial"/>
              <a:buChar char="–"/>
              <a:defRPr sz="28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2pPr>
            <a:lvl3pPr indent="-228600" marL="1143000">
              <a:spcBef>
                <a:spcPct val="20000"/>
              </a:spcBef>
              <a:buFont charset="0" pitchFamily="34" typeface="Arial"/>
              <a:buChar char="•"/>
              <a:defRPr sz="24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3pPr>
            <a:lvl4pPr indent="-228600" marL="1600200">
              <a:spcBef>
                <a:spcPct val="20000"/>
              </a:spcBef>
              <a:buFont charset="0"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4pPr>
            <a:lvl5pPr indent="-228600" marL="2057400">
              <a:spcBef>
                <a:spcPct val="20000"/>
              </a:spcBef>
              <a:buFont charset="0"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5pPr>
            <a:lvl6pPr eaLnBrk="0" fontAlgn="base" hangingPunct="0" indent="-228600" marL="2514600">
              <a:spcBef>
                <a:spcPct val="20000"/>
              </a:spcBef>
              <a:spcAft>
                <a:spcPct val="0"/>
              </a:spcAft>
              <a:buFont charset="0"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6pPr>
            <a:lvl7pPr eaLnBrk="0" fontAlgn="base" hangingPunct="0" indent="-228600" marL="2971800">
              <a:spcBef>
                <a:spcPct val="20000"/>
              </a:spcBef>
              <a:spcAft>
                <a:spcPct val="0"/>
              </a:spcAft>
              <a:buFont charset="0"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7pPr>
            <a:lvl8pPr eaLnBrk="0" fontAlgn="base" hangingPunct="0" indent="-228600" marL="3429000">
              <a:spcBef>
                <a:spcPct val="20000"/>
              </a:spcBef>
              <a:spcAft>
                <a:spcPct val="0"/>
              </a:spcAft>
              <a:buFont charset="0"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8pPr>
            <a:lvl9pPr eaLnBrk="0" fontAlgn="base" hangingPunct="0" indent="-228600" marL="3886200">
              <a:spcBef>
                <a:spcPct val="20000"/>
              </a:spcBef>
              <a:spcAft>
                <a:spcPct val="0"/>
              </a:spcAft>
              <a:buFont charset="0"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9pPr>
          </a:lstStyle>
          <a:p>
            <a:pPr>
              <a:buNone/>
            </a:pPr>
            <a:r>
              <a:rPr altLang="zh-CN" lang="en-US" smtClean="0" sz="8000">
                <a:solidFill>
                  <a:schemeClr val="tx1">
                    <a:lumMod val="75000"/>
                    <a:lumOff val="25000"/>
                  </a:schemeClr>
                </a:solidFill>
                <a:cs charset="0" pitchFamily="34" typeface="Arial"/>
              </a:rPr>
              <a:t>2019</a:t>
            </a:r>
          </a:p>
        </p:txBody>
      </p:sp>
    </p:spTree>
    <p:extLst>
      <p:ext uri="{BB962C8B-B14F-4D97-AF65-F5344CB8AC3E}">
        <p14:creationId val="1557010203"/>
      </p:ext>
    </p:extLst>
  </p:cSld>
  <p:clrMapOvr>
    <a:masterClrMapping/>
  </p:clrMapOvr>
  <p:transition spd="med">
    <p:random/>
  </p:transition>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2" presetSubtype="2">
                                  <p:stCondLst>
                                    <p:cond delay="0"/>
                                  </p:stCondLst>
                                  <p:childTnLst>
                                    <p:set>
                                      <p:cBhvr>
                                        <p:cTn dur="1" fill="hold" id="6">
                                          <p:stCondLst>
                                            <p:cond delay="0"/>
                                          </p:stCondLst>
                                        </p:cTn>
                                        <p:tgtEl>
                                          <p:spTgt spid="1027"/>
                                        </p:tgtEl>
                                        <p:attrNameLst>
                                          <p:attrName>style.visibility</p:attrName>
                                        </p:attrNameLst>
                                      </p:cBhvr>
                                      <p:to>
                                        <p:strVal val="visible"/>
                                      </p:to>
                                    </p:set>
                                    <p:animEffect filter="wipe(right)" transition="in">
                                      <p:cBhvr>
                                        <p:cTn dur="500" id="7"/>
                                        <p:tgtEl>
                                          <p:spTgt spid="1027"/>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grpId="0" id="10" nodeType="clickEffect" presetClass="entr" presetID="41" presetSubtype="0">
                                  <p:stCondLst>
                                    <p:cond delay="0"/>
                                  </p:stCondLst>
                                  <p:iterate type="lt">
                                    <p:tmPct val="10000"/>
                                  </p:iterate>
                                  <p:childTnLst>
                                    <p:set>
                                      <p:cBhvr>
                                        <p:cTn dur="1" fill="hold" id="11">
                                          <p:stCondLst>
                                            <p:cond delay="0"/>
                                          </p:stCondLst>
                                        </p:cTn>
                                        <p:tgtEl>
                                          <p:spTgt spid="22"/>
                                        </p:tgtEl>
                                        <p:attrNameLst>
                                          <p:attrName>style.visibility</p:attrName>
                                        </p:attrNameLst>
                                      </p:cBhvr>
                                      <p:to>
                                        <p:strVal val="visible"/>
                                      </p:to>
                                    </p:set>
                                    <p:anim calcmode="lin" valueType="num">
                                      <p:cBhvr>
                                        <p:cTn dur="500" fill="hold" id="12"/>
                                        <p:tgtEl>
                                          <p:spTgt spid="22"/>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13"/>
                                        <p:tgtEl>
                                          <p:spTgt spid="22"/>
                                        </p:tgtEl>
                                        <p:attrNameLst>
                                          <p:attrName>ppt_y</p:attrName>
                                        </p:attrNameLst>
                                      </p:cBhvr>
                                      <p:tavLst>
                                        <p:tav tm="0">
                                          <p:val>
                                            <p:strVal val="#ppt_y"/>
                                          </p:val>
                                        </p:tav>
                                        <p:tav tm="100000">
                                          <p:val>
                                            <p:strVal val="#ppt_y"/>
                                          </p:val>
                                        </p:tav>
                                      </p:tavLst>
                                    </p:anim>
                                    <p:anim calcmode="lin" valueType="num">
                                      <p:cBhvr>
                                        <p:cTn dur="500" fill="hold" id="14"/>
                                        <p:tgtEl>
                                          <p:spTgt spid="22"/>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5"/>
                                        <p:tgtEl>
                                          <p:spTgt spid="22"/>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6" tmFilter="0,0; .5, 1; 1, 1"/>
                                        <p:tgtEl>
                                          <p:spTgt spid="22"/>
                                        </p:tgtEl>
                                      </p:cBhvr>
                                    </p:animEffect>
                                  </p:childTnLst>
                                </p:cTn>
                              </p:par>
                            </p:childTnLst>
                          </p:cTn>
                        </p:par>
                        <p:par>
                          <p:cTn fill="hold" id="17" nodeType="afterGroup">
                            <p:stCondLst>
                              <p:cond delay="500"/>
                            </p:stCondLst>
                            <p:childTnLst>
                              <p:par>
                                <p:cTn fill="hold" grpId="1" id="18" nodeType="afterEffect" presetClass="emph" presetID="26" presetSubtype="0">
                                  <p:stCondLst>
                                    <p:cond delay="0"/>
                                  </p:stCondLst>
                                  <p:iterate type="lt">
                                    <p:tmPct val="0"/>
                                  </p:iterate>
                                  <p:childTnLst>
                                    <p:animEffect filter="fade" transition="out">
                                      <p:cBhvr>
                                        <p:cTn dur="500" id="19" tmFilter="0, 0; .2, .5; .8, .5; 1, 0"/>
                                        <p:tgtEl>
                                          <p:spTgt spid="22"/>
                                        </p:tgtEl>
                                      </p:cBhvr>
                                    </p:animEffect>
                                    <p:animScale>
                                      <p:cBhvr>
                                        <p:cTn autoRev="1" dur="250" fill="hold" id="20"/>
                                        <p:tgtEl>
                                          <p:spTgt spid="22"/>
                                        </p:tgtEl>
                                      </p:cBhvr>
                                      <p:by x="105000" y="105000"/>
                                    </p:animScale>
                                  </p:childTnLst>
                                </p:cTn>
                              </p:par>
                            </p:childTnLst>
                          </p:cTn>
                        </p:par>
                      </p:childTnLst>
                    </p:cTn>
                  </p:par>
                  <p:par>
                    <p:cTn fill="hold" id="21" nodeType="clickPar">
                      <p:stCondLst>
                        <p:cond delay="indefinite"/>
                      </p:stCondLst>
                      <p:childTnLst>
                        <p:par>
                          <p:cTn fill="hold" id="22" nodeType="afterGroup">
                            <p:stCondLst>
                              <p:cond delay="0"/>
                            </p:stCondLst>
                            <p:childTnLst>
                              <p:par>
                                <p:cTn fill="hold" grpId="0" id="23" nodeType="clickEffect" presetClass="entr" presetID="41" presetSubtype="0">
                                  <p:stCondLst>
                                    <p:cond delay="0"/>
                                  </p:stCondLst>
                                  <p:iterate type="lt">
                                    <p:tmPct val="10000"/>
                                  </p:iterate>
                                  <p:childTnLst>
                                    <p:set>
                                      <p:cBhvr>
                                        <p:cTn dur="1" fill="hold" id="24">
                                          <p:stCondLst>
                                            <p:cond delay="0"/>
                                          </p:stCondLst>
                                        </p:cTn>
                                        <p:tgtEl>
                                          <p:spTgt spid="21"/>
                                        </p:tgtEl>
                                        <p:attrNameLst>
                                          <p:attrName>style.visibility</p:attrName>
                                        </p:attrNameLst>
                                      </p:cBhvr>
                                      <p:to>
                                        <p:strVal val="visible"/>
                                      </p:to>
                                    </p:set>
                                    <p:anim calcmode="lin" valueType="num">
                                      <p:cBhvr>
                                        <p:cTn dur="500" fill="hold" id="25"/>
                                        <p:tgtEl>
                                          <p:spTgt spid="21"/>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26"/>
                                        <p:tgtEl>
                                          <p:spTgt spid="21"/>
                                        </p:tgtEl>
                                        <p:attrNameLst>
                                          <p:attrName>ppt_y</p:attrName>
                                        </p:attrNameLst>
                                      </p:cBhvr>
                                      <p:tavLst>
                                        <p:tav tm="0">
                                          <p:val>
                                            <p:strVal val="#ppt_y"/>
                                          </p:val>
                                        </p:tav>
                                        <p:tav tm="100000">
                                          <p:val>
                                            <p:strVal val="#ppt_y"/>
                                          </p:val>
                                        </p:tav>
                                      </p:tavLst>
                                    </p:anim>
                                    <p:anim calcmode="lin" valueType="num">
                                      <p:cBhvr>
                                        <p:cTn dur="500" fill="hold" id="27"/>
                                        <p:tgtEl>
                                          <p:spTgt spid="21"/>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28"/>
                                        <p:tgtEl>
                                          <p:spTgt spid="21"/>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29" tmFilter="0,0; .5, 1; 1, 1"/>
                                        <p:tgtEl>
                                          <p:spTgt spid="21"/>
                                        </p:tgtEl>
                                      </p:cBhvr>
                                    </p:animEffect>
                                  </p:childTnLst>
                                </p:cTn>
                              </p:par>
                            </p:childTnLst>
                          </p:cTn>
                        </p:par>
                        <p:par>
                          <p:cTn fill="hold" id="30" nodeType="afterGroup">
                            <p:stCondLst>
                              <p:cond delay="500"/>
                            </p:stCondLst>
                            <p:childTnLst>
                              <p:par>
                                <p:cTn fill="hold" grpId="1" id="31" nodeType="afterEffect" presetClass="emph" presetID="26" presetSubtype="0">
                                  <p:stCondLst>
                                    <p:cond delay="0"/>
                                  </p:stCondLst>
                                  <p:iterate type="lt">
                                    <p:tmPct val="0"/>
                                  </p:iterate>
                                  <p:childTnLst>
                                    <p:animEffect filter="fade" transition="out">
                                      <p:cBhvr>
                                        <p:cTn dur="500" id="32" tmFilter="0, 0; .2, .5; .8, .5; 1, 0"/>
                                        <p:tgtEl>
                                          <p:spTgt spid="21"/>
                                        </p:tgtEl>
                                      </p:cBhvr>
                                    </p:animEffect>
                                    <p:animScale>
                                      <p:cBhvr>
                                        <p:cTn autoRev="1" dur="250" fill="hold" id="33"/>
                                        <p:tgtEl>
                                          <p:spTgt spid="21"/>
                                        </p:tgtEl>
                                      </p:cBhvr>
                                      <p:by x="105000" y="105000"/>
                                    </p:animScale>
                                  </p:childTnLst>
                                </p:cTn>
                              </p:par>
                            </p:childTnLst>
                          </p:cTn>
                        </p:par>
                      </p:childTnLst>
                    </p:cTn>
                  </p:par>
                  <p:par>
                    <p:cTn fill="hold" id="34" nodeType="clickPar">
                      <p:stCondLst>
                        <p:cond delay="indefinite"/>
                      </p:stCondLst>
                      <p:childTnLst>
                        <p:par>
                          <p:cTn fill="hold" id="35" nodeType="afterGroup">
                            <p:stCondLst>
                              <p:cond delay="0"/>
                            </p:stCondLst>
                            <p:childTnLst>
                              <p:par>
                                <p:cTn fill="hold" grpId="0" id="36" nodeType="clickEffect" presetClass="entr" presetID="41" presetSubtype="0">
                                  <p:stCondLst>
                                    <p:cond delay="0"/>
                                  </p:stCondLst>
                                  <p:iterate type="lt">
                                    <p:tmPct val="10000"/>
                                  </p:iterate>
                                  <p:childTnLst>
                                    <p:set>
                                      <p:cBhvr>
                                        <p:cTn dur="1" fill="hold" id="37">
                                          <p:stCondLst>
                                            <p:cond delay="0"/>
                                          </p:stCondLst>
                                        </p:cTn>
                                        <p:tgtEl>
                                          <p:spTgt spid="20"/>
                                        </p:tgtEl>
                                        <p:attrNameLst>
                                          <p:attrName>style.visibility</p:attrName>
                                        </p:attrNameLst>
                                      </p:cBhvr>
                                      <p:to>
                                        <p:strVal val="visible"/>
                                      </p:to>
                                    </p:set>
                                    <p:anim calcmode="lin" valueType="num">
                                      <p:cBhvr>
                                        <p:cTn dur="500" fill="hold" id="38"/>
                                        <p:tgtEl>
                                          <p:spTgt spid="20"/>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39"/>
                                        <p:tgtEl>
                                          <p:spTgt spid="20"/>
                                        </p:tgtEl>
                                        <p:attrNameLst>
                                          <p:attrName>ppt_y</p:attrName>
                                        </p:attrNameLst>
                                      </p:cBhvr>
                                      <p:tavLst>
                                        <p:tav tm="0">
                                          <p:val>
                                            <p:strVal val="#ppt_y"/>
                                          </p:val>
                                        </p:tav>
                                        <p:tav tm="100000">
                                          <p:val>
                                            <p:strVal val="#ppt_y"/>
                                          </p:val>
                                        </p:tav>
                                      </p:tavLst>
                                    </p:anim>
                                    <p:anim calcmode="lin" valueType="num">
                                      <p:cBhvr>
                                        <p:cTn dur="500" fill="hold" id="40"/>
                                        <p:tgtEl>
                                          <p:spTgt spid="20"/>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41"/>
                                        <p:tgtEl>
                                          <p:spTgt spid="20"/>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42" tmFilter="0,0; .5, 1; 1, 1"/>
                                        <p:tgtEl>
                                          <p:spTgt spid="20"/>
                                        </p:tgtEl>
                                      </p:cBhvr>
                                    </p:animEffect>
                                  </p:childTnLst>
                                </p:cTn>
                              </p:par>
                            </p:childTnLst>
                          </p:cTn>
                        </p:par>
                        <p:par>
                          <p:cTn fill="hold" id="43" nodeType="afterGroup">
                            <p:stCondLst>
                              <p:cond delay="500"/>
                            </p:stCondLst>
                            <p:childTnLst>
                              <p:par>
                                <p:cTn fill="hold" grpId="1" id="44" nodeType="afterEffect" presetClass="emph" presetID="26" presetSubtype="0">
                                  <p:stCondLst>
                                    <p:cond delay="0"/>
                                  </p:stCondLst>
                                  <p:iterate type="lt">
                                    <p:tmPct val="0"/>
                                  </p:iterate>
                                  <p:childTnLst>
                                    <p:animEffect filter="fade" transition="out">
                                      <p:cBhvr>
                                        <p:cTn dur="500" id="45" tmFilter="0, 0; .2, .5; .8, .5; 1, 0"/>
                                        <p:tgtEl>
                                          <p:spTgt spid="20"/>
                                        </p:tgtEl>
                                      </p:cBhvr>
                                    </p:animEffect>
                                    <p:animScale>
                                      <p:cBhvr>
                                        <p:cTn autoRev="1" dur="250" fill="hold" id="46"/>
                                        <p:tgtEl>
                                          <p:spTgt spid="20"/>
                                        </p:tgtEl>
                                      </p:cBhvr>
                                      <p:by x="105000" y="105000"/>
                                    </p:animScale>
                                  </p:childTnLst>
                                </p:cTn>
                              </p:par>
                            </p:childTnLst>
                          </p:cTn>
                        </p:par>
                      </p:childTnLst>
                    </p:cTn>
                  </p:par>
                  <p:par>
                    <p:cTn fill="hold" id="47" nodeType="clickPar">
                      <p:stCondLst>
                        <p:cond delay="indefinite"/>
                      </p:stCondLst>
                      <p:childTnLst>
                        <p:par>
                          <p:cTn fill="hold" id="48" nodeType="afterGroup">
                            <p:stCondLst>
                              <p:cond delay="0"/>
                            </p:stCondLst>
                            <p:childTnLst>
                              <p:par>
                                <p:cTn fill="hold" grpId="0" id="49" nodeType="clickEffect" presetClass="entr" presetID="41" presetSubtype="0">
                                  <p:stCondLst>
                                    <p:cond delay="0"/>
                                  </p:stCondLst>
                                  <p:iterate type="lt">
                                    <p:tmPct val="10000"/>
                                  </p:iterate>
                                  <p:childTnLst>
                                    <p:set>
                                      <p:cBhvr>
                                        <p:cTn dur="1" fill="hold" id="50">
                                          <p:stCondLst>
                                            <p:cond delay="0"/>
                                          </p:stCondLst>
                                        </p:cTn>
                                        <p:tgtEl>
                                          <p:spTgt spid="12"/>
                                        </p:tgtEl>
                                        <p:attrNameLst>
                                          <p:attrName>style.visibility</p:attrName>
                                        </p:attrNameLst>
                                      </p:cBhvr>
                                      <p:to>
                                        <p:strVal val="visible"/>
                                      </p:to>
                                    </p:set>
                                    <p:anim calcmode="lin" valueType="num">
                                      <p:cBhvr>
                                        <p:cTn dur="500" fill="hold" id="51"/>
                                        <p:tgtEl>
                                          <p:spTgt spid="12"/>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52"/>
                                        <p:tgtEl>
                                          <p:spTgt spid="12"/>
                                        </p:tgtEl>
                                        <p:attrNameLst>
                                          <p:attrName>ppt_y</p:attrName>
                                        </p:attrNameLst>
                                      </p:cBhvr>
                                      <p:tavLst>
                                        <p:tav tm="0">
                                          <p:val>
                                            <p:strVal val="#ppt_y"/>
                                          </p:val>
                                        </p:tav>
                                        <p:tav tm="100000">
                                          <p:val>
                                            <p:strVal val="#ppt_y"/>
                                          </p:val>
                                        </p:tav>
                                      </p:tavLst>
                                    </p:anim>
                                    <p:anim calcmode="lin" valueType="num">
                                      <p:cBhvr>
                                        <p:cTn dur="500" fill="hold" id="53"/>
                                        <p:tgtEl>
                                          <p:spTgt spid="12"/>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54"/>
                                        <p:tgtEl>
                                          <p:spTgt spid="12"/>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55" tmFilter="0,0; .5, 1; 1, 1"/>
                                        <p:tgtEl>
                                          <p:spTgt spid="12"/>
                                        </p:tgtEl>
                                      </p:cBhvr>
                                    </p:animEffect>
                                  </p:childTnLst>
                                </p:cTn>
                              </p:par>
                            </p:childTnLst>
                          </p:cTn>
                        </p:par>
                        <p:par>
                          <p:cTn fill="hold" id="56" nodeType="afterGroup">
                            <p:stCondLst>
                              <p:cond delay="500"/>
                            </p:stCondLst>
                            <p:childTnLst>
                              <p:par>
                                <p:cTn fill="hold" grpId="1" id="57" nodeType="afterEffect" presetClass="emph" presetID="26" presetSubtype="0">
                                  <p:stCondLst>
                                    <p:cond delay="0"/>
                                  </p:stCondLst>
                                  <p:iterate type="lt">
                                    <p:tmPct val="0"/>
                                  </p:iterate>
                                  <p:childTnLst>
                                    <p:animEffect filter="fade" transition="out">
                                      <p:cBhvr>
                                        <p:cTn dur="500" id="58" tmFilter="0, 0; .2, .5; .8, .5; 1, 0"/>
                                        <p:tgtEl>
                                          <p:spTgt spid="12"/>
                                        </p:tgtEl>
                                      </p:cBhvr>
                                    </p:animEffect>
                                    <p:animScale>
                                      <p:cBhvr>
                                        <p:cTn autoRev="1" dur="250" fill="hold" id="59"/>
                                        <p:tgtEl>
                                          <p:spTgt spid="12"/>
                                        </p:tgtEl>
                                      </p:cBhvr>
                                      <p:by x="105000" y="105000"/>
                                    </p:animScale>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2"/>
      <p:bldP grpId="1" spid="12"/>
      <p:bldP grpId="0" spid="20"/>
      <p:bldP grpId="1" spid="20"/>
      <p:bldP grpId="0" spid="21"/>
      <p:bldP grpId="1" spid="21"/>
      <p:bldP grpId="0" spid="22"/>
      <p:bldP grpId="1" spid="22"/>
    </p:bldLs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aphicFrame>
        <p:nvGraphicFramePr>
          <p:cNvPr id="5" name="Chart 4"/>
          <p:cNvGraphicFramePr/>
          <p:nvPr>
            <p:extLst/>
          </p:nvPr>
        </p:nvGraphicFramePr>
        <p:xfrm>
          <a:off x="1025565" y="1665453"/>
          <a:ext cx="4494870" cy="1825471"/>
        </p:xfrm>
        <a:graphic>
          <a:graphicData uri="http://schemas.openxmlformats.org/drawingml/2006/chart">
            <c:chart xmlns:c="http://schemas.openxmlformats.org/drawingml/2006/chart" r:id="rId3"/>
          </a:graphicData>
        </a:graphic>
      </p:graphicFrame>
      <p:sp>
        <p:nvSpPr>
          <p:cNvPr id="6" name="Rounded Rectangle 5"/>
          <p:cNvSpPr/>
          <p:nvPr/>
        </p:nvSpPr>
        <p:spPr>
          <a:xfrm>
            <a:off x="6386057" y="2062971"/>
            <a:ext cx="201990" cy="202001"/>
          </a:xfrm>
          <a:prstGeom prst="round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bIns="32511" lIns="65023" rIns="65023" rtlCol="0" tIns="32511"/>
          <a:lstStyle/>
          <a:p>
            <a:pPr algn="ctr">
              <a:lnSpc>
                <a:spcPct val="120000"/>
              </a:lnSpc>
            </a:pPr>
            <a:endParaRPr lang="en-US" sz="1100">
              <a:latin charset="0" pitchFamily="34" typeface="Arial"/>
              <a:ea charset="-122" panose="020b0503020204020204" pitchFamily="34" typeface="微软雅黑"/>
              <a:sym charset="0" pitchFamily="34" typeface="Arial"/>
            </a:endParaRPr>
          </a:p>
        </p:txBody>
      </p:sp>
      <p:sp>
        <p:nvSpPr>
          <p:cNvPr id="7" name="Rectangle 6"/>
          <p:cNvSpPr/>
          <p:nvPr/>
        </p:nvSpPr>
        <p:spPr>
          <a:xfrm>
            <a:off x="6705502" y="2037085"/>
            <a:ext cx="1396982" cy="329184"/>
          </a:xfrm>
          <a:prstGeom prst="rect">
            <a:avLst/>
          </a:prstGeom>
        </p:spPr>
        <p:txBody>
          <a:bodyPr bIns="0" lIns="0" rIns="0" tIns="0" wrap="square">
            <a:spAutoFit/>
          </a:bodyPr>
          <a:lstStyle/>
          <a:p>
            <a:pPr algn="just">
              <a:lnSpc>
                <a:spcPct val="120000"/>
              </a:lnSpc>
            </a:pPr>
            <a:r>
              <a:rPr altLang="zh-CN" lang="en-US" smtClean="0" sz="600">
                <a:solidFill>
                  <a:schemeClr val="bg1">
                    <a:lumMod val="65000"/>
                  </a:schemeClr>
                </a:solidFill>
                <a:latin charset="0" pitchFamily="34" typeface="Arial"/>
                <a:ea charset="-122" panose="020b0503020204020204" pitchFamily="34" typeface="微软雅黑"/>
                <a:sym charset="0" pitchFamily="34" typeface="Arial"/>
              </a:rPr>
              <a:t>Please replace text, click add relevant headline, modify the text content, also can copy your content to this directly.</a:t>
            </a:r>
          </a:p>
        </p:txBody>
      </p:sp>
      <p:sp>
        <p:nvSpPr>
          <p:cNvPr id="8" name="Rounded Rectangle 7"/>
          <p:cNvSpPr/>
          <p:nvPr/>
        </p:nvSpPr>
        <p:spPr>
          <a:xfrm>
            <a:off x="6386057" y="2494914"/>
            <a:ext cx="201990" cy="202001"/>
          </a:xfrm>
          <a:prstGeom prst="round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bIns="32511" lIns="65023" rIns="65023" rtlCol="0" tIns="32511"/>
          <a:lstStyle/>
          <a:p>
            <a:pPr algn="ctr">
              <a:lnSpc>
                <a:spcPct val="120000"/>
              </a:lnSpc>
            </a:pPr>
            <a:endParaRPr lang="en-US" sz="1100">
              <a:latin charset="0" pitchFamily="34" typeface="Arial"/>
              <a:ea charset="-122" panose="020b0503020204020204" pitchFamily="34" typeface="微软雅黑"/>
              <a:sym charset="0" pitchFamily="34" typeface="Arial"/>
            </a:endParaRPr>
          </a:p>
        </p:txBody>
      </p:sp>
      <p:sp>
        <p:nvSpPr>
          <p:cNvPr id="9" name="Rectangle 8"/>
          <p:cNvSpPr/>
          <p:nvPr/>
        </p:nvSpPr>
        <p:spPr>
          <a:xfrm>
            <a:off x="6713640" y="2477062"/>
            <a:ext cx="1388557" cy="329184"/>
          </a:xfrm>
          <a:prstGeom prst="rect">
            <a:avLst/>
          </a:prstGeom>
        </p:spPr>
        <p:txBody>
          <a:bodyPr bIns="0" lIns="0" rIns="0" tIns="0" wrap="square">
            <a:spAutoFit/>
          </a:bodyPr>
          <a:lstStyle/>
          <a:p>
            <a:pPr algn="just">
              <a:lnSpc>
                <a:spcPct val="120000"/>
              </a:lnSpc>
            </a:pPr>
            <a:r>
              <a:rPr altLang="zh-CN" lang="en-US" smtClean="0" sz="600">
                <a:solidFill>
                  <a:schemeClr val="bg1">
                    <a:lumMod val="65000"/>
                  </a:schemeClr>
                </a:solidFill>
                <a:latin charset="0" pitchFamily="34" typeface="Arial"/>
                <a:ea charset="-122" panose="020b0503020204020204" pitchFamily="34" typeface="微软雅黑"/>
                <a:sym charset="0" pitchFamily="34" typeface="Arial"/>
              </a:rPr>
              <a:t>Please replace text, click add relevant headline, modify the text content, also can copy your content to this directly.</a:t>
            </a:r>
          </a:p>
        </p:txBody>
      </p:sp>
      <p:sp>
        <p:nvSpPr>
          <p:cNvPr id="10" name="Rounded Rectangle 9"/>
          <p:cNvSpPr/>
          <p:nvPr/>
        </p:nvSpPr>
        <p:spPr>
          <a:xfrm>
            <a:off x="6386057" y="2926858"/>
            <a:ext cx="201990" cy="202001"/>
          </a:xfrm>
          <a:prstGeom prst="roundRect">
            <a:avLst/>
          </a:pr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bIns="32511" lIns="65023" rIns="65023" rtlCol="0" tIns="32511"/>
          <a:lstStyle/>
          <a:p>
            <a:pPr algn="ctr">
              <a:lnSpc>
                <a:spcPct val="120000"/>
              </a:lnSpc>
            </a:pPr>
            <a:endParaRPr lang="en-US" sz="1100">
              <a:latin charset="0" pitchFamily="34" typeface="Arial"/>
              <a:ea charset="-122" panose="020b0503020204020204" pitchFamily="34" typeface="微软雅黑"/>
              <a:sym charset="0" pitchFamily="34" typeface="Arial"/>
            </a:endParaRPr>
          </a:p>
        </p:txBody>
      </p:sp>
      <p:sp>
        <p:nvSpPr>
          <p:cNvPr id="11" name="Rectangle 10"/>
          <p:cNvSpPr/>
          <p:nvPr/>
        </p:nvSpPr>
        <p:spPr>
          <a:xfrm>
            <a:off x="6713640" y="2917039"/>
            <a:ext cx="1388557" cy="329184"/>
          </a:xfrm>
          <a:prstGeom prst="rect">
            <a:avLst/>
          </a:prstGeom>
        </p:spPr>
        <p:txBody>
          <a:bodyPr bIns="0" lIns="0" rIns="0" tIns="0" wrap="square">
            <a:spAutoFit/>
          </a:bodyPr>
          <a:lstStyle/>
          <a:p>
            <a:pPr algn="just">
              <a:lnSpc>
                <a:spcPct val="120000"/>
              </a:lnSpc>
            </a:pPr>
            <a:r>
              <a:rPr altLang="zh-CN" lang="en-US" smtClean="0" sz="600">
                <a:solidFill>
                  <a:schemeClr val="bg1">
                    <a:lumMod val="65000"/>
                  </a:schemeClr>
                </a:solidFill>
                <a:latin charset="0" pitchFamily="34" typeface="Arial"/>
                <a:ea charset="-122" panose="020b0503020204020204" pitchFamily="34" typeface="微软雅黑"/>
                <a:sym charset="0" pitchFamily="34" typeface="Arial"/>
              </a:rPr>
              <a:t>Please replace text, click add relevant headline, modify the text content, also can copy your content to this directly.</a:t>
            </a:r>
          </a:p>
        </p:txBody>
      </p:sp>
      <p:sp>
        <p:nvSpPr>
          <p:cNvPr id="12" name="Content Placeholder 2"/>
          <p:cNvSpPr txBox="1"/>
          <p:nvPr/>
        </p:nvSpPr>
        <p:spPr>
          <a:xfrm>
            <a:off x="1053527" y="3853163"/>
            <a:ext cx="7064909" cy="329184"/>
          </a:xfrm>
          <a:prstGeom prst="rect">
            <a:avLst/>
          </a:prstGeom>
        </p:spPr>
        <p:txBody>
          <a:bodyPr bIns="0" lIns="0" rIns="0" rtlCol="0" tIns="0" vert="horz" wrap="square">
            <a:sp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just" indent="0" marL="0">
              <a:lnSpc>
                <a:spcPct val="120000"/>
              </a:lnSpc>
              <a:buNone/>
            </a:pPr>
            <a:r>
              <a:rPr altLang="zh-CN" lang="en-US" smtClean="0" sz="600">
                <a:latin charset="0" pitchFamily="34" typeface="Arial"/>
                <a:ea charset="-122" panose="020b0503020204020204" pitchFamily="34" typeface="微软雅黑"/>
                <a:sym charset="0" pitchFamily="34" typeface="Arial"/>
              </a:rPr>
              <a:t>Please replace text, click add relevant headline, modify the text content, also can copy your content to this directly.Please replace text, click add relevant headline, modify the text content, also can copy your content to this directly.Please replace text, click add relevant headline, modify the text content, also can copy your content to this directly.Please replace text, click add relevant headline, modify the text content, also can copy your content to this directly.</a:t>
            </a:r>
          </a:p>
        </p:txBody>
      </p:sp>
      <p:cxnSp>
        <p:nvCxnSpPr>
          <p:cNvPr id="13" name="Straight Connector 12"/>
          <p:cNvCxnSpPr/>
          <p:nvPr/>
        </p:nvCxnSpPr>
        <p:spPr>
          <a:xfrm>
            <a:off x="1053527" y="3683529"/>
            <a:ext cx="7064909" cy="0"/>
          </a:xfrm>
          <a:prstGeom prst="line">
            <a:avLst/>
          </a:prstGeom>
          <a:ln w="254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val="1748487822"/>
      </p:ext>
    </p:extLst>
  </p:cSld>
  <p:clrMapOvr>
    <a:masterClrMapping/>
  </p:clrMapOvr>
  <p:transition spd="med">
    <p:random/>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2" presetSubtype="8">
                                  <p:stCondLst>
                                    <p:cond delay="0"/>
                                  </p:stCondLst>
                                  <p:childTnLst>
                                    <p:set>
                                      <p:cBhvr>
                                        <p:cTn dur="1" fill="hold" id="6">
                                          <p:stCondLst>
                                            <p:cond delay="0"/>
                                          </p:stCondLst>
                                        </p:cTn>
                                        <p:tgtEl>
                                          <p:spTgt spid="5">
                                            <p:graphicEl>
                                              <a:chart bldStep="gridLegend" categoryIdx="-3" seriesIdx="-3"/>
                                            </p:graphicEl>
                                          </p:spTgt>
                                        </p:tgtEl>
                                        <p:attrNameLst>
                                          <p:attrName>style.visibility</p:attrName>
                                        </p:attrNameLst>
                                      </p:cBhvr>
                                      <p:to>
                                        <p:strVal val="visible"/>
                                      </p:to>
                                    </p:set>
                                    <p:animEffect filter="wipe(left)" transition="in">
                                      <p:cBhvr>
                                        <p:cTn dur="500" id="7"/>
                                        <p:tgtEl>
                                          <p:spTgt spid="5">
                                            <p:graphicEl>
                                              <a:chart bldStep="gridLegend" categoryIdx="-3" seriesIdx="-3"/>
                                            </p:graphicEl>
                                          </p:spTgt>
                                        </p:tgtEl>
                                      </p:cBhvr>
                                    </p:animEffect>
                                  </p:childTnLst>
                                </p:cTn>
                              </p:par>
                            </p:childTnLst>
                          </p:cTn>
                        </p:par>
                        <p:par>
                          <p:cTn fill="hold" id="8" nodeType="afterGroup">
                            <p:stCondLst>
                              <p:cond delay="500"/>
                            </p:stCondLst>
                            <p:childTnLst>
                              <p:par>
                                <p:cTn fill="hold" grpId="0" id="9" nodeType="afterEffect" presetClass="entr" presetID="22" presetSubtype="8">
                                  <p:stCondLst>
                                    <p:cond delay="0"/>
                                  </p:stCondLst>
                                  <p:childTnLst>
                                    <p:set>
                                      <p:cBhvr>
                                        <p:cTn dur="1" fill="hold" id="10">
                                          <p:stCondLst>
                                            <p:cond delay="0"/>
                                          </p:stCondLst>
                                        </p:cTn>
                                        <p:tgtEl>
                                          <p:spTgt spid="5">
                                            <p:graphicEl>
                                              <a:chart bldStep="category" categoryIdx="0" seriesIdx="-4"/>
                                            </p:graphicEl>
                                          </p:spTgt>
                                        </p:tgtEl>
                                        <p:attrNameLst>
                                          <p:attrName>style.visibility</p:attrName>
                                        </p:attrNameLst>
                                      </p:cBhvr>
                                      <p:to>
                                        <p:strVal val="visible"/>
                                      </p:to>
                                    </p:set>
                                    <p:animEffect filter="wipe(left)" transition="in">
                                      <p:cBhvr>
                                        <p:cTn dur="500" id="11"/>
                                        <p:tgtEl>
                                          <p:spTgt spid="5">
                                            <p:graphicEl>
                                              <a:chart bldStep="category" categoryIdx="0" seriesIdx="-4"/>
                                            </p:graphicEl>
                                          </p:spTgt>
                                        </p:tgtEl>
                                      </p:cBhvr>
                                    </p:animEffect>
                                  </p:childTnLst>
                                </p:cTn>
                              </p:par>
                            </p:childTnLst>
                          </p:cTn>
                        </p:par>
                        <p:par>
                          <p:cTn fill="hold" id="12" nodeType="afterGroup">
                            <p:stCondLst>
                              <p:cond delay="1000"/>
                            </p:stCondLst>
                            <p:childTnLst>
                              <p:par>
                                <p:cTn fill="hold" grpId="0" id="13" nodeType="afterEffect" presetClass="entr" presetID="22" presetSubtype="8">
                                  <p:stCondLst>
                                    <p:cond delay="0"/>
                                  </p:stCondLst>
                                  <p:childTnLst>
                                    <p:set>
                                      <p:cBhvr>
                                        <p:cTn dur="1" fill="hold" id="14">
                                          <p:stCondLst>
                                            <p:cond delay="0"/>
                                          </p:stCondLst>
                                        </p:cTn>
                                        <p:tgtEl>
                                          <p:spTgt spid="5">
                                            <p:graphicEl>
                                              <a:chart bldStep="category" categoryIdx="1" seriesIdx="-4"/>
                                            </p:graphicEl>
                                          </p:spTgt>
                                        </p:tgtEl>
                                        <p:attrNameLst>
                                          <p:attrName>style.visibility</p:attrName>
                                        </p:attrNameLst>
                                      </p:cBhvr>
                                      <p:to>
                                        <p:strVal val="visible"/>
                                      </p:to>
                                    </p:set>
                                    <p:animEffect filter="wipe(left)" transition="in">
                                      <p:cBhvr>
                                        <p:cTn dur="500" id="15"/>
                                        <p:tgtEl>
                                          <p:spTgt spid="5">
                                            <p:graphicEl>
                                              <a:chart bldStep="category" categoryIdx="1" seriesIdx="-4"/>
                                            </p:graphicEl>
                                          </p:spTgt>
                                        </p:tgtEl>
                                      </p:cBhvr>
                                    </p:animEffect>
                                  </p:childTnLst>
                                </p:cTn>
                              </p:par>
                            </p:childTnLst>
                          </p:cTn>
                        </p:par>
                        <p:par>
                          <p:cTn fill="hold" id="16" nodeType="afterGroup">
                            <p:stCondLst>
                              <p:cond delay="1500"/>
                            </p:stCondLst>
                            <p:childTnLst>
                              <p:par>
                                <p:cTn fill="hold" grpId="0" id="17" nodeType="afterEffect" presetClass="entr" presetID="22" presetSubtype="8">
                                  <p:stCondLst>
                                    <p:cond delay="0"/>
                                  </p:stCondLst>
                                  <p:childTnLst>
                                    <p:set>
                                      <p:cBhvr>
                                        <p:cTn dur="1" fill="hold" id="18">
                                          <p:stCondLst>
                                            <p:cond delay="0"/>
                                          </p:stCondLst>
                                        </p:cTn>
                                        <p:tgtEl>
                                          <p:spTgt spid="5">
                                            <p:graphicEl>
                                              <a:chart bldStep="category" categoryIdx="2" seriesIdx="-4"/>
                                            </p:graphicEl>
                                          </p:spTgt>
                                        </p:tgtEl>
                                        <p:attrNameLst>
                                          <p:attrName>style.visibility</p:attrName>
                                        </p:attrNameLst>
                                      </p:cBhvr>
                                      <p:to>
                                        <p:strVal val="visible"/>
                                      </p:to>
                                    </p:set>
                                    <p:animEffect filter="wipe(left)" transition="in">
                                      <p:cBhvr>
                                        <p:cTn dur="500" id="19"/>
                                        <p:tgtEl>
                                          <p:spTgt spid="5">
                                            <p:graphicEl>
                                              <a:chart bldStep="category" categoryIdx="2" seriesIdx="-4"/>
                                            </p:graphicEl>
                                          </p:spTgt>
                                        </p:tgtEl>
                                      </p:cBhvr>
                                    </p:animEffect>
                                  </p:childTnLst>
                                </p:cTn>
                              </p:par>
                            </p:childTnLst>
                          </p:cTn>
                        </p:par>
                        <p:par>
                          <p:cTn fill="hold" id="20" nodeType="afterGroup">
                            <p:stCondLst>
                              <p:cond delay="2000"/>
                            </p:stCondLst>
                            <p:childTnLst>
                              <p:par>
                                <p:cTn fill="hold" grpId="0" id="21" nodeType="afterEffect" presetClass="entr" presetID="22" presetSubtype="8">
                                  <p:stCondLst>
                                    <p:cond delay="0"/>
                                  </p:stCondLst>
                                  <p:childTnLst>
                                    <p:set>
                                      <p:cBhvr>
                                        <p:cTn dur="1" fill="hold" id="22">
                                          <p:stCondLst>
                                            <p:cond delay="0"/>
                                          </p:stCondLst>
                                        </p:cTn>
                                        <p:tgtEl>
                                          <p:spTgt spid="5">
                                            <p:graphicEl>
                                              <a:chart bldStep="category" categoryIdx="3" seriesIdx="-4"/>
                                            </p:graphicEl>
                                          </p:spTgt>
                                        </p:tgtEl>
                                        <p:attrNameLst>
                                          <p:attrName>style.visibility</p:attrName>
                                        </p:attrNameLst>
                                      </p:cBhvr>
                                      <p:to>
                                        <p:strVal val="visible"/>
                                      </p:to>
                                    </p:set>
                                    <p:animEffect filter="wipe(left)" transition="in">
                                      <p:cBhvr>
                                        <p:cTn dur="500" id="23"/>
                                        <p:tgtEl>
                                          <p:spTgt spid="5">
                                            <p:graphicEl>
                                              <a:chart bldStep="category" categoryIdx="3" seriesIdx="-4"/>
                                            </p:graphicEl>
                                          </p:spTgt>
                                        </p:tgtEl>
                                      </p:cBhvr>
                                    </p:animEffect>
                                  </p:childTnLst>
                                </p:cTn>
                              </p:par>
                            </p:childTnLst>
                          </p:cTn>
                        </p:par>
                        <p:par>
                          <p:cTn fill="hold" id="24" nodeType="afterGroup">
                            <p:stCondLst>
                              <p:cond delay="2500"/>
                            </p:stCondLst>
                            <p:childTnLst>
                              <p:par>
                                <p:cTn fill="hold" grpId="0" id="25" nodeType="afterEffect" presetClass="entr" presetID="53" presetSubtype="0">
                                  <p:stCondLst>
                                    <p:cond delay="0"/>
                                  </p:stCondLst>
                                  <p:childTnLst>
                                    <p:set>
                                      <p:cBhvr>
                                        <p:cTn dur="1" fill="hold" id="26">
                                          <p:stCondLst>
                                            <p:cond delay="0"/>
                                          </p:stCondLst>
                                        </p:cTn>
                                        <p:tgtEl>
                                          <p:spTgt spid="6"/>
                                        </p:tgtEl>
                                        <p:attrNameLst>
                                          <p:attrName>style.visibility</p:attrName>
                                        </p:attrNameLst>
                                      </p:cBhvr>
                                      <p:to>
                                        <p:strVal val="visible"/>
                                      </p:to>
                                    </p:set>
                                    <p:anim calcmode="lin" valueType="num">
                                      <p:cBhvr>
                                        <p:cTn dur="500" fill="hold" id="27"/>
                                        <p:tgtEl>
                                          <p:spTgt spid="6"/>
                                        </p:tgtEl>
                                        <p:attrNameLst>
                                          <p:attrName>ppt_w</p:attrName>
                                        </p:attrNameLst>
                                      </p:cBhvr>
                                      <p:tavLst>
                                        <p:tav tm="0">
                                          <p:val>
                                            <p:fltVal val="0"/>
                                          </p:val>
                                        </p:tav>
                                        <p:tav tm="100000">
                                          <p:val>
                                            <p:strVal val="#ppt_w"/>
                                          </p:val>
                                        </p:tav>
                                      </p:tavLst>
                                    </p:anim>
                                    <p:anim calcmode="lin" valueType="num">
                                      <p:cBhvr>
                                        <p:cTn dur="500" fill="hold" id="28"/>
                                        <p:tgtEl>
                                          <p:spTgt spid="6"/>
                                        </p:tgtEl>
                                        <p:attrNameLst>
                                          <p:attrName>ppt_h</p:attrName>
                                        </p:attrNameLst>
                                      </p:cBhvr>
                                      <p:tavLst>
                                        <p:tav tm="0">
                                          <p:val>
                                            <p:fltVal val="0"/>
                                          </p:val>
                                        </p:tav>
                                        <p:tav tm="100000">
                                          <p:val>
                                            <p:strVal val="#ppt_h"/>
                                          </p:val>
                                        </p:tav>
                                      </p:tavLst>
                                    </p:anim>
                                    <p:animEffect filter="fade" transition="in">
                                      <p:cBhvr>
                                        <p:cTn dur="500" id="29"/>
                                        <p:tgtEl>
                                          <p:spTgt spid="6"/>
                                        </p:tgtEl>
                                      </p:cBhvr>
                                    </p:animEffect>
                                  </p:childTnLst>
                                </p:cTn>
                              </p:par>
                            </p:childTnLst>
                          </p:cTn>
                        </p:par>
                        <p:par>
                          <p:cTn fill="hold" id="30" nodeType="afterGroup">
                            <p:stCondLst>
                              <p:cond delay="3000"/>
                            </p:stCondLst>
                            <p:childTnLst>
                              <p:par>
                                <p:cTn fill="hold" grpId="0" id="31" nodeType="afterEffect" presetClass="entr" presetID="22" presetSubtype="8">
                                  <p:stCondLst>
                                    <p:cond delay="0"/>
                                  </p:stCondLst>
                                  <p:childTnLst>
                                    <p:set>
                                      <p:cBhvr>
                                        <p:cTn dur="1" fill="hold" id="32">
                                          <p:stCondLst>
                                            <p:cond delay="0"/>
                                          </p:stCondLst>
                                        </p:cTn>
                                        <p:tgtEl>
                                          <p:spTgt spid="7"/>
                                        </p:tgtEl>
                                        <p:attrNameLst>
                                          <p:attrName>style.visibility</p:attrName>
                                        </p:attrNameLst>
                                      </p:cBhvr>
                                      <p:to>
                                        <p:strVal val="visible"/>
                                      </p:to>
                                    </p:set>
                                    <p:animEffect filter="wipe(left)" transition="in">
                                      <p:cBhvr>
                                        <p:cTn dur="500" id="33"/>
                                        <p:tgtEl>
                                          <p:spTgt spid="7"/>
                                        </p:tgtEl>
                                      </p:cBhvr>
                                    </p:animEffect>
                                  </p:childTnLst>
                                </p:cTn>
                              </p:par>
                            </p:childTnLst>
                          </p:cTn>
                        </p:par>
                        <p:par>
                          <p:cTn fill="hold" id="34" nodeType="afterGroup">
                            <p:stCondLst>
                              <p:cond delay="3500"/>
                            </p:stCondLst>
                            <p:childTnLst>
                              <p:par>
                                <p:cTn fill="hold" grpId="0" id="35" nodeType="afterEffect" presetClass="entr" presetID="53" presetSubtype="0">
                                  <p:stCondLst>
                                    <p:cond delay="0"/>
                                  </p:stCondLst>
                                  <p:childTnLst>
                                    <p:set>
                                      <p:cBhvr>
                                        <p:cTn dur="1" fill="hold" id="36">
                                          <p:stCondLst>
                                            <p:cond delay="0"/>
                                          </p:stCondLst>
                                        </p:cTn>
                                        <p:tgtEl>
                                          <p:spTgt spid="8"/>
                                        </p:tgtEl>
                                        <p:attrNameLst>
                                          <p:attrName>style.visibility</p:attrName>
                                        </p:attrNameLst>
                                      </p:cBhvr>
                                      <p:to>
                                        <p:strVal val="visible"/>
                                      </p:to>
                                    </p:set>
                                    <p:anim calcmode="lin" valueType="num">
                                      <p:cBhvr>
                                        <p:cTn dur="500" fill="hold" id="37"/>
                                        <p:tgtEl>
                                          <p:spTgt spid="8"/>
                                        </p:tgtEl>
                                        <p:attrNameLst>
                                          <p:attrName>ppt_w</p:attrName>
                                        </p:attrNameLst>
                                      </p:cBhvr>
                                      <p:tavLst>
                                        <p:tav tm="0">
                                          <p:val>
                                            <p:fltVal val="0"/>
                                          </p:val>
                                        </p:tav>
                                        <p:tav tm="100000">
                                          <p:val>
                                            <p:strVal val="#ppt_w"/>
                                          </p:val>
                                        </p:tav>
                                      </p:tavLst>
                                    </p:anim>
                                    <p:anim calcmode="lin" valueType="num">
                                      <p:cBhvr>
                                        <p:cTn dur="500" fill="hold" id="38"/>
                                        <p:tgtEl>
                                          <p:spTgt spid="8"/>
                                        </p:tgtEl>
                                        <p:attrNameLst>
                                          <p:attrName>ppt_h</p:attrName>
                                        </p:attrNameLst>
                                      </p:cBhvr>
                                      <p:tavLst>
                                        <p:tav tm="0">
                                          <p:val>
                                            <p:fltVal val="0"/>
                                          </p:val>
                                        </p:tav>
                                        <p:tav tm="100000">
                                          <p:val>
                                            <p:strVal val="#ppt_h"/>
                                          </p:val>
                                        </p:tav>
                                      </p:tavLst>
                                    </p:anim>
                                    <p:animEffect filter="fade" transition="in">
                                      <p:cBhvr>
                                        <p:cTn dur="500" id="39"/>
                                        <p:tgtEl>
                                          <p:spTgt spid="8"/>
                                        </p:tgtEl>
                                      </p:cBhvr>
                                    </p:animEffect>
                                  </p:childTnLst>
                                </p:cTn>
                              </p:par>
                            </p:childTnLst>
                          </p:cTn>
                        </p:par>
                        <p:par>
                          <p:cTn fill="hold" id="40" nodeType="afterGroup">
                            <p:stCondLst>
                              <p:cond delay="4000"/>
                            </p:stCondLst>
                            <p:childTnLst>
                              <p:par>
                                <p:cTn fill="hold" grpId="0" id="41" nodeType="afterEffect" presetClass="entr" presetID="22" presetSubtype="8">
                                  <p:stCondLst>
                                    <p:cond delay="0"/>
                                  </p:stCondLst>
                                  <p:childTnLst>
                                    <p:set>
                                      <p:cBhvr>
                                        <p:cTn dur="1" fill="hold" id="42">
                                          <p:stCondLst>
                                            <p:cond delay="0"/>
                                          </p:stCondLst>
                                        </p:cTn>
                                        <p:tgtEl>
                                          <p:spTgt spid="9"/>
                                        </p:tgtEl>
                                        <p:attrNameLst>
                                          <p:attrName>style.visibility</p:attrName>
                                        </p:attrNameLst>
                                      </p:cBhvr>
                                      <p:to>
                                        <p:strVal val="visible"/>
                                      </p:to>
                                    </p:set>
                                    <p:animEffect filter="wipe(left)" transition="in">
                                      <p:cBhvr>
                                        <p:cTn dur="500" id="43"/>
                                        <p:tgtEl>
                                          <p:spTgt spid="9"/>
                                        </p:tgtEl>
                                      </p:cBhvr>
                                    </p:animEffect>
                                  </p:childTnLst>
                                </p:cTn>
                              </p:par>
                            </p:childTnLst>
                          </p:cTn>
                        </p:par>
                        <p:par>
                          <p:cTn fill="hold" id="44" nodeType="afterGroup">
                            <p:stCondLst>
                              <p:cond delay="4500"/>
                            </p:stCondLst>
                            <p:childTnLst>
                              <p:par>
                                <p:cTn fill="hold" grpId="0" id="45" nodeType="afterEffect" presetClass="entr" presetID="53" presetSubtype="0">
                                  <p:stCondLst>
                                    <p:cond delay="0"/>
                                  </p:stCondLst>
                                  <p:childTnLst>
                                    <p:set>
                                      <p:cBhvr>
                                        <p:cTn dur="1" fill="hold" id="46">
                                          <p:stCondLst>
                                            <p:cond delay="0"/>
                                          </p:stCondLst>
                                        </p:cTn>
                                        <p:tgtEl>
                                          <p:spTgt spid="10"/>
                                        </p:tgtEl>
                                        <p:attrNameLst>
                                          <p:attrName>style.visibility</p:attrName>
                                        </p:attrNameLst>
                                      </p:cBhvr>
                                      <p:to>
                                        <p:strVal val="visible"/>
                                      </p:to>
                                    </p:set>
                                    <p:anim calcmode="lin" valueType="num">
                                      <p:cBhvr>
                                        <p:cTn dur="500" fill="hold" id="47"/>
                                        <p:tgtEl>
                                          <p:spTgt spid="10"/>
                                        </p:tgtEl>
                                        <p:attrNameLst>
                                          <p:attrName>ppt_w</p:attrName>
                                        </p:attrNameLst>
                                      </p:cBhvr>
                                      <p:tavLst>
                                        <p:tav tm="0">
                                          <p:val>
                                            <p:fltVal val="0"/>
                                          </p:val>
                                        </p:tav>
                                        <p:tav tm="100000">
                                          <p:val>
                                            <p:strVal val="#ppt_w"/>
                                          </p:val>
                                        </p:tav>
                                      </p:tavLst>
                                    </p:anim>
                                    <p:anim calcmode="lin" valueType="num">
                                      <p:cBhvr>
                                        <p:cTn dur="500" fill="hold" id="48"/>
                                        <p:tgtEl>
                                          <p:spTgt spid="10"/>
                                        </p:tgtEl>
                                        <p:attrNameLst>
                                          <p:attrName>ppt_h</p:attrName>
                                        </p:attrNameLst>
                                      </p:cBhvr>
                                      <p:tavLst>
                                        <p:tav tm="0">
                                          <p:val>
                                            <p:fltVal val="0"/>
                                          </p:val>
                                        </p:tav>
                                        <p:tav tm="100000">
                                          <p:val>
                                            <p:strVal val="#ppt_h"/>
                                          </p:val>
                                        </p:tav>
                                      </p:tavLst>
                                    </p:anim>
                                    <p:animEffect filter="fade" transition="in">
                                      <p:cBhvr>
                                        <p:cTn dur="500" id="49"/>
                                        <p:tgtEl>
                                          <p:spTgt spid="10"/>
                                        </p:tgtEl>
                                      </p:cBhvr>
                                    </p:animEffect>
                                  </p:childTnLst>
                                </p:cTn>
                              </p:par>
                            </p:childTnLst>
                          </p:cTn>
                        </p:par>
                        <p:par>
                          <p:cTn fill="hold" id="50" nodeType="afterGroup">
                            <p:stCondLst>
                              <p:cond delay="5000"/>
                            </p:stCondLst>
                            <p:childTnLst>
                              <p:par>
                                <p:cTn fill="hold" grpId="0" id="51" nodeType="afterEffect" presetClass="entr" presetID="22" presetSubtype="8">
                                  <p:stCondLst>
                                    <p:cond delay="0"/>
                                  </p:stCondLst>
                                  <p:childTnLst>
                                    <p:set>
                                      <p:cBhvr>
                                        <p:cTn dur="1" fill="hold" id="52">
                                          <p:stCondLst>
                                            <p:cond delay="0"/>
                                          </p:stCondLst>
                                        </p:cTn>
                                        <p:tgtEl>
                                          <p:spTgt spid="11"/>
                                        </p:tgtEl>
                                        <p:attrNameLst>
                                          <p:attrName>style.visibility</p:attrName>
                                        </p:attrNameLst>
                                      </p:cBhvr>
                                      <p:to>
                                        <p:strVal val="visible"/>
                                      </p:to>
                                    </p:set>
                                    <p:animEffect filter="wipe(left)" transition="in">
                                      <p:cBhvr>
                                        <p:cTn dur="500" id="53"/>
                                        <p:tgtEl>
                                          <p:spTgt spid="11"/>
                                        </p:tgtEl>
                                      </p:cBhvr>
                                    </p:animEffect>
                                  </p:childTnLst>
                                </p:cTn>
                              </p:par>
                            </p:childTnLst>
                          </p:cTn>
                        </p:par>
                        <p:par>
                          <p:cTn fill="hold" id="54" nodeType="afterGroup">
                            <p:stCondLst>
                              <p:cond delay="5500"/>
                            </p:stCondLst>
                            <p:childTnLst>
                              <p:par>
                                <p:cTn fill="hold" id="55" nodeType="afterEffect" presetClass="entr" presetID="16" presetSubtype="21">
                                  <p:stCondLst>
                                    <p:cond delay="0"/>
                                  </p:stCondLst>
                                  <p:childTnLst>
                                    <p:set>
                                      <p:cBhvr>
                                        <p:cTn dur="1" fill="hold" id="56">
                                          <p:stCondLst>
                                            <p:cond delay="0"/>
                                          </p:stCondLst>
                                        </p:cTn>
                                        <p:tgtEl>
                                          <p:spTgt spid="13"/>
                                        </p:tgtEl>
                                        <p:attrNameLst>
                                          <p:attrName>style.visibility</p:attrName>
                                        </p:attrNameLst>
                                      </p:cBhvr>
                                      <p:to>
                                        <p:strVal val="visible"/>
                                      </p:to>
                                    </p:set>
                                    <p:animEffect filter="barn(inVertical)" transition="in">
                                      <p:cBhvr>
                                        <p:cTn dur="500" id="57"/>
                                        <p:tgtEl>
                                          <p:spTgt spid="13"/>
                                        </p:tgtEl>
                                      </p:cBhvr>
                                    </p:animEffect>
                                  </p:childTnLst>
                                </p:cTn>
                              </p:par>
                            </p:childTnLst>
                          </p:cTn>
                        </p:par>
                        <p:par>
                          <p:cTn fill="hold" id="58" nodeType="afterGroup">
                            <p:stCondLst>
                              <p:cond delay="6000"/>
                            </p:stCondLst>
                            <p:childTnLst>
                              <p:par>
                                <p:cTn fill="hold" grpId="0" id="59" nodeType="afterEffect" presetClass="entr" presetID="10" presetSubtype="0">
                                  <p:stCondLst>
                                    <p:cond delay="0"/>
                                  </p:stCondLst>
                                  <p:childTnLst>
                                    <p:set>
                                      <p:cBhvr>
                                        <p:cTn dur="1" fill="hold" id="60">
                                          <p:stCondLst>
                                            <p:cond delay="0"/>
                                          </p:stCondLst>
                                        </p:cTn>
                                        <p:tgtEl>
                                          <p:spTgt spid="12"/>
                                        </p:tgtEl>
                                        <p:attrNameLst>
                                          <p:attrName>style.visibility</p:attrName>
                                        </p:attrNameLst>
                                      </p:cBhvr>
                                      <p:to>
                                        <p:strVal val="visible"/>
                                      </p:to>
                                    </p:set>
                                    <p:animEffect filter="fade" transition="in">
                                      <p:cBhvr>
                                        <p:cTn dur="500" id="61"/>
                                        <p:tgtEl>
                                          <p:spTgt spid="1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
      <p:bldP grpId="0" spid="7"/>
      <p:bldP grpId="0" spid="8"/>
      <p:bldP grpId="0" spid="9"/>
      <p:bldP grpId="0" spid="10"/>
      <p:bldP grpId="0" spid="11"/>
      <p:bldP grpId="0" spid="12"/>
      <p:bldGraphic grpId="0" spid="5">
        <p:bldSub>
          <a:bldChart bld="category"/>
        </p:bldSub>
      </p:bldGraphic>
    </p:bldLs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aphicFrame>
        <p:nvGraphicFramePr>
          <p:cNvPr id="10" name="Chart 9"/>
          <p:cNvGraphicFramePr/>
          <p:nvPr>
            <p:extLst/>
          </p:nvPr>
        </p:nvGraphicFramePr>
        <p:xfrm>
          <a:off x="3963582" y="1496372"/>
          <a:ext cx="4549978" cy="2666093"/>
        </p:xfrm>
        <a:graphic>
          <a:graphicData uri="http://schemas.openxmlformats.org/drawingml/2006/chart">
            <c:chart xmlns:c="http://schemas.openxmlformats.org/drawingml/2006/chart" r:id="rId3"/>
          </a:graphicData>
        </a:graphic>
      </p:graphicFrame>
      <p:sp>
        <p:nvSpPr>
          <p:cNvPr id="11" name="Content Placeholder 2"/>
          <p:cNvSpPr txBox="1"/>
          <p:nvPr/>
        </p:nvSpPr>
        <p:spPr>
          <a:xfrm>
            <a:off x="1300886" y="1763968"/>
            <a:ext cx="2256963" cy="219456"/>
          </a:xfrm>
          <a:prstGeom prst="rect">
            <a:avLst/>
          </a:prstGeom>
        </p:spPr>
        <p:txBody>
          <a:bodyPr anchor="t" bIns="0" lIns="0" rIns="0" rtlCol="0" tIns="0" vert="horz" wrap="square">
            <a:spAutoFit/>
          </a:bodyPr>
          <a:lstStyle>
            <a:lvl1pPr algn="r" defTabSz="457200" eaLnBrk="1" hangingPunct="1" indent="0" latinLnBrk="0" marL="0" rtl="0">
              <a:spcBef>
                <a:spcPct val="20000"/>
              </a:spcBef>
              <a:spcAft>
                <a:spcPts val="600"/>
              </a:spcAft>
              <a:buClr>
                <a:schemeClr val="accent1">
                  <a:lumMod val="75000"/>
                </a:schemeClr>
              </a:buClr>
              <a:buSzPct val="145000"/>
              <a:buFont typeface="Arial"/>
              <a:buNone/>
              <a:defRPr cap="none" kern="1200" sz="2100">
                <a:solidFill>
                  <a:schemeClr val="tx1"/>
                </a:solidFill>
                <a:effectLst/>
                <a:latin typeface="+mn-lt"/>
                <a:ea typeface="+mn-ea"/>
                <a:cs typeface="+mn-cs"/>
              </a:defRPr>
            </a:lvl1pPr>
            <a:lvl2pPr algn="ctr" defTabSz="457200" eaLnBrk="1" hangingPunct="1" indent="0" latinLnBrk="0" marL="457200" rtl="0">
              <a:spcBef>
                <a:spcPct val="20000"/>
              </a:spcBef>
              <a:spcAft>
                <a:spcPts val="600"/>
              </a:spcAft>
              <a:buClr>
                <a:schemeClr val="accent1">
                  <a:lumMod val="75000"/>
                </a:schemeClr>
              </a:buClr>
              <a:buSzPct val="145000"/>
              <a:buFont typeface="Arial"/>
              <a:buNone/>
              <a:defRPr cap="none" kern="1200" sz="2000">
                <a:solidFill>
                  <a:schemeClr val="tx1">
                    <a:tint val="75000"/>
                  </a:schemeClr>
                </a:solidFill>
                <a:effectLst/>
                <a:latin typeface="+mn-lt"/>
                <a:ea typeface="+mn-ea"/>
                <a:cs typeface="+mn-cs"/>
              </a:defRPr>
            </a:lvl2pPr>
            <a:lvl3pPr algn="ctr" defTabSz="457200" eaLnBrk="1" hangingPunct="1" indent="0" latinLnBrk="0" marL="914400" rtl="0">
              <a:spcBef>
                <a:spcPct val="20000"/>
              </a:spcBef>
              <a:spcAft>
                <a:spcPts val="600"/>
              </a:spcAft>
              <a:buClr>
                <a:schemeClr val="accent1">
                  <a:lumMod val="75000"/>
                </a:schemeClr>
              </a:buClr>
              <a:buSzPct val="145000"/>
              <a:buFont typeface="Arial"/>
              <a:buNone/>
              <a:defRPr cap="none" kern="1200" sz="1800">
                <a:solidFill>
                  <a:schemeClr val="tx1">
                    <a:tint val="75000"/>
                  </a:schemeClr>
                </a:solidFill>
                <a:effectLst/>
                <a:latin typeface="+mn-lt"/>
                <a:ea typeface="+mn-ea"/>
                <a:cs typeface="+mn-cs"/>
              </a:defRPr>
            </a:lvl3pPr>
            <a:lvl4pPr algn="ctr" defTabSz="457200" eaLnBrk="1" hangingPunct="1" indent="0" latinLnBrk="0" marL="1371600" rtl="0">
              <a:spcBef>
                <a:spcPct val="20000"/>
              </a:spcBef>
              <a:spcAft>
                <a:spcPts val="600"/>
              </a:spcAft>
              <a:buClr>
                <a:schemeClr val="accent1">
                  <a:lumMod val="75000"/>
                </a:schemeClr>
              </a:buClr>
              <a:buSzPct val="145000"/>
              <a:buFont typeface="Arial"/>
              <a:buNone/>
              <a:defRPr cap="none" kern="1200" sz="1600">
                <a:solidFill>
                  <a:schemeClr val="tx1">
                    <a:tint val="75000"/>
                  </a:schemeClr>
                </a:solidFill>
                <a:effectLst/>
                <a:latin typeface="+mn-lt"/>
                <a:ea typeface="+mn-ea"/>
                <a:cs typeface="+mn-cs"/>
              </a:defRPr>
            </a:lvl4pPr>
            <a:lvl5pPr algn="ctr" defTabSz="457200" eaLnBrk="1" hangingPunct="1" indent="0" latinLnBrk="0" marL="18288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5pPr>
            <a:lvl6pPr algn="ctr" defTabSz="457200" eaLnBrk="1" hangingPunct="1" indent="0" latinLnBrk="0" marL="22860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6pPr>
            <a:lvl7pPr algn="ctr" defTabSz="457200" eaLnBrk="1" hangingPunct="1" indent="0" latinLnBrk="0" marL="27432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7pPr>
            <a:lvl8pPr algn="ctr" defTabSz="457200" eaLnBrk="1" hangingPunct="1" indent="0" latinLnBrk="0" marL="32004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8pPr>
            <a:lvl9pPr algn="ctr" defTabSz="457200" eaLnBrk="1" hangingPunct="1" indent="0" latinLnBrk="0" marL="36576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9pPr>
          </a:lstStyle>
          <a:p>
            <a:pPr algn="just">
              <a:lnSpc>
                <a:spcPct val="120000"/>
              </a:lnSpc>
              <a:defRPr/>
            </a:pPr>
            <a:r>
              <a:rPr altLang="zh-CN" lang="en-US" smtClean="0" sz="600">
                <a:solidFill>
                  <a:schemeClr val="bg1">
                    <a:lumMod val="65000"/>
                  </a:schemeClr>
                </a:solidFill>
                <a:latin charset="0" pitchFamily="34" typeface="Arial"/>
                <a:ea charset="-122" panose="020b0503020204020204" pitchFamily="34" typeface="微软雅黑"/>
                <a:sym charset="0" pitchFamily="34" typeface="Arial"/>
              </a:rPr>
              <a:t>Please replace text, click add relevant headline, modify the text content, also can copy your content to this directly.</a:t>
            </a:r>
          </a:p>
        </p:txBody>
      </p:sp>
      <p:sp>
        <p:nvSpPr>
          <p:cNvPr id="12" name="Content Placeholder 2"/>
          <p:cNvSpPr txBox="1"/>
          <p:nvPr/>
        </p:nvSpPr>
        <p:spPr>
          <a:xfrm>
            <a:off x="1289665" y="2391120"/>
            <a:ext cx="2256963" cy="219456"/>
          </a:xfrm>
          <a:prstGeom prst="rect">
            <a:avLst/>
          </a:prstGeom>
        </p:spPr>
        <p:txBody>
          <a:bodyPr anchor="t" bIns="0" lIns="0" rIns="0" rtlCol="0" tIns="0" vert="horz" wrap="square">
            <a:spAutoFit/>
          </a:bodyPr>
          <a:lstStyle>
            <a:lvl1pPr algn="r" defTabSz="457200" eaLnBrk="1" hangingPunct="1" indent="0" latinLnBrk="0" marL="0" rtl="0">
              <a:spcBef>
                <a:spcPct val="20000"/>
              </a:spcBef>
              <a:spcAft>
                <a:spcPts val="600"/>
              </a:spcAft>
              <a:buClr>
                <a:schemeClr val="accent1">
                  <a:lumMod val="75000"/>
                </a:schemeClr>
              </a:buClr>
              <a:buSzPct val="145000"/>
              <a:buFont typeface="Arial"/>
              <a:buNone/>
              <a:defRPr cap="none" kern="1200" sz="2100">
                <a:solidFill>
                  <a:schemeClr val="tx1"/>
                </a:solidFill>
                <a:effectLst/>
                <a:latin typeface="+mn-lt"/>
                <a:ea typeface="+mn-ea"/>
                <a:cs typeface="+mn-cs"/>
              </a:defRPr>
            </a:lvl1pPr>
            <a:lvl2pPr algn="ctr" defTabSz="457200" eaLnBrk="1" hangingPunct="1" indent="0" latinLnBrk="0" marL="457200" rtl="0">
              <a:spcBef>
                <a:spcPct val="20000"/>
              </a:spcBef>
              <a:spcAft>
                <a:spcPts val="600"/>
              </a:spcAft>
              <a:buClr>
                <a:schemeClr val="accent1">
                  <a:lumMod val="75000"/>
                </a:schemeClr>
              </a:buClr>
              <a:buSzPct val="145000"/>
              <a:buFont typeface="Arial"/>
              <a:buNone/>
              <a:defRPr cap="none" kern="1200" sz="2000">
                <a:solidFill>
                  <a:schemeClr val="tx1">
                    <a:tint val="75000"/>
                  </a:schemeClr>
                </a:solidFill>
                <a:effectLst/>
                <a:latin typeface="+mn-lt"/>
                <a:ea typeface="+mn-ea"/>
                <a:cs typeface="+mn-cs"/>
              </a:defRPr>
            </a:lvl2pPr>
            <a:lvl3pPr algn="ctr" defTabSz="457200" eaLnBrk="1" hangingPunct="1" indent="0" latinLnBrk="0" marL="914400" rtl="0">
              <a:spcBef>
                <a:spcPct val="20000"/>
              </a:spcBef>
              <a:spcAft>
                <a:spcPts val="600"/>
              </a:spcAft>
              <a:buClr>
                <a:schemeClr val="accent1">
                  <a:lumMod val="75000"/>
                </a:schemeClr>
              </a:buClr>
              <a:buSzPct val="145000"/>
              <a:buFont typeface="Arial"/>
              <a:buNone/>
              <a:defRPr cap="none" kern="1200" sz="1800">
                <a:solidFill>
                  <a:schemeClr val="tx1">
                    <a:tint val="75000"/>
                  </a:schemeClr>
                </a:solidFill>
                <a:effectLst/>
                <a:latin typeface="+mn-lt"/>
                <a:ea typeface="+mn-ea"/>
                <a:cs typeface="+mn-cs"/>
              </a:defRPr>
            </a:lvl3pPr>
            <a:lvl4pPr algn="ctr" defTabSz="457200" eaLnBrk="1" hangingPunct="1" indent="0" latinLnBrk="0" marL="1371600" rtl="0">
              <a:spcBef>
                <a:spcPct val="20000"/>
              </a:spcBef>
              <a:spcAft>
                <a:spcPts val="600"/>
              </a:spcAft>
              <a:buClr>
                <a:schemeClr val="accent1">
                  <a:lumMod val="75000"/>
                </a:schemeClr>
              </a:buClr>
              <a:buSzPct val="145000"/>
              <a:buFont typeface="Arial"/>
              <a:buNone/>
              <a:defRPr cap="none" kern="1200" sz="1600">
                <a:solidFill>
                  <a:schemeClr val="tx1">
                    <a:tint val="75000"/>
                  </a:schemeClr>
                </a:solidFill>
                <a:effectLst/>
                <a:latin typeface="+mn-lt"/>
                <a:ea typeface="+mn-ea"/>
                <a:cs typeface="+mn-cs"/>
              </a:defRPr>
            </a:lvl4pPr>
            <a:lvl5pPr algn="ctr" defTabSz="457200" eaLnBrk="1" hangingPunct="1" indent="0" latinLnBrk="0" marL="18288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5pPr>
            <a:lvl6pPr algn="ctr" defTabSz="457200" eaLnBrk="1" hangingPunct="1" indent="0" latinLnBrk="0" marL="22860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6pPr>
            <a:lvl7pPr algn="ctr" defTabSz="457200" eaLnBrk="1" hangingPunct="1" indent="0" latinLnBrk="0" marL="27432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7pPr>
            <a:lvl8pPr algn="ctr" defTabSz="457200" eaLnBrk="1" hangingPunct="1" indent="0" latinLnBrk="0" marL="32004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8pPr>
            <a:lvl9pPr algn="ctr" defTabSz="457200" eaLnBrk="1" hangingPunct="1" indent="0" latinLnBrk="0" marL="36576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9pPr>
          </a:lstStyle>
          <a:p>
            <a:pPr algn="just">
              <a:lnSpc>
                <a:spcPct val="120000"/>
              </a:lnSpc>
              <a:defRPr/>
            </a:pPr>
            <a:r>
              <a:rPr altLang="zh-CN" lang="en-US" smtClean="0" sz="600">
                <a:solidFill>
                  <a:schemeClr val="bg1">
                    <a:lumMod val="65000"/>
                  </a:schemeClr>
                </a:solidFill>
                <a:latin charset="0" pitchFamily="34" typeface="Arial"/>
                <a:ea charset="-122" panose="020b0503020204020204" pitchFamily="34" typeface="微软雅黑"/>
                <a:sym charset="0" pitchFamily="34" typeface="Arial"/>
              </a:rPr>
              <a:t>Please replace text, click add relevant headline, modify the text content, also can copy your content to this directly.</a:t>
            </a:r>
          </a:p>
        </p:txBody>
      </p:sp>
      <p:sp>
        <p:nvSpPr>
          <p:cNvPr id="13" name="Content Placeholder 2"/>
          <p:cNvSpPr txBox="1"/>
          <p:nvPr/>
        </p:nvSpPr>
        <p:spPr>
          <a:xfrm>
            <a:off x="1289665" y="3018272"/>
            <a:ext cx="2256963" cy="219456"/>
          </a:xfrm>
          <a:prstGeom prst="rect">
            <a:avLst/>
          </a:prstGeom>
        </p:spPr>
        <p:txBody>
          <a:bodyPr anchor="t" bIns="0" lIns="0" rIns="0" rtlCol="0" tIns="0" vert="horz" wrap="square">
            <a:spAutoFit/>
          </a:bodyPr>
          <a:lstStyle>
            <a:lvl1pPr algn="r" defTabSz="457200" eaLnBrk="1" hangingPunct="1" indent="0" latinLnBrk="0" marL="0" rtl="0">
              <a:spcBef>
                <a:spcPct val="20000"/>
              </a:spcBef>
              <a:spcAft>
                <a:spcPts val="600"/>
              </a:spcAft>
              <a:buClr>
                <a:schemeClr val="accent1">
                  <a:lumMod val="75000"/>
                </a:schemeClr>
              </a:buClr>
              <a:buSzPct val="145000"/>
              <a:buFont typeface="Arial"/>
              <a:buNone/>
              <a:defRPr cap="none" kern="1200" sz="2100">
                <a:solidFill>
                  <a:schemeClr val="tx1"/>
                </a:solidFill>
                <a:effectLst/>
                <a:latin typeface="+mn-lt"/>
                <a:ea typeface="+mn-ea"/>
                <a:cs typeface="+mn-cs"/>
              </a:defRPr>
            </a:lvl1pPr>
            <a:lvl2pPr algn="ctr" defTabSz="457200" eaLnBrk="1" hangingPunct="1" indent="0" latinLnBrk="0" marL="457200" rtl="0">
              <a:spcBef>
                <a:spcPct val="20000"/>
              </a:spcBef>
              <a:spcAft>
                <a:spcPts val="600"/>
              </a:spcAft>
              <a:buClr>
                <a:schemeClr val="accent1">
                  <a:lumMod val="75000"/>
                </a:schemeClr>
              </a:buClr>
              <a:buSzPct val="145000"/>
              <a:buFont typeface="Arial"/>
              <a:buNone/>
              <a:defRPr cap="none" kern="1200" sz="2000">
                <a:solidFill>
                  <a:schemeClr val="tx1">
                    <a:tint val="75000"/>
                  </a:schemeClr>
                </a:solidFill>
                <a:effectLst/>
                <a:latin typeface="+mn-lt"/>
                <a:ea typeface="+mn-ea"/>
                <a:cs typeface="+mn-cs"/>
              </a:defRPr>
            </a:lvl2pPr>
            <a:lvl3pPr algn="ctr" defTabSz="457200" eaLnBrk="1" hangingPunct="1" indent="0" latinLnBrk="0" marL="914400" rtl="0">
              <a:spcBef>
                <a:spcPct val="20000"/>
              </a:spcBef>
              <a:spcAft>
                <a:spcPts val="600"/>
              </a:spcAft>
              <a:buClr>
                <a:schemeClr val="accent1">
                  <a:lumMod val="75000"/>
                </a:schemeClr>
              </a:buClr>
              <a:buSzPct val="145000"/>
              <a:buFont typeface="Arial"/>
              <a:buNone/>
              <a:defRPr cap="none" kern="1200" sz="1800">
                <a:solidFill>
                  <a:schemeClr val="tx1">
                    <a:tint val="75000"/>
                  </a:schemeClr>
                </a:solidFill>
                <a:effectLst/>
                <a:latin typeface="+mn-lt"/>
                <a:ea typeface="+mn-ea"/>
                <a:cs typeface="+mn-cs"/>
              </a:defRPr>
            </a:lvl3pPr>
            <a:lvl4pPr algn="ctr" defTabSz="457200" eaLnBrk="1" hangingPunct="1" indent="0" latinLnBrk="0" marL="1371600" rtl="0">
              <a:spcBef>
                <a:spcPct val="20000"/>
              </a:spcBef>
              <a:spcAft>
                <a:spcPts val="600"/>
              </a:spcAft>
              <a:buClr>
                <a:schemeClr val="accent1">
                  <a:lumMod val="75000"/>
                </a:schemeClr>
              </a:buClr>
              <a:buSzPct val="145000"/>
              <a:buFont typeface="Arial"/>
              <a:buNone/>
              <a:defRPr cap="none" kern="1200" sz="1600">
                <a:solidFill>
                  <a:schemeClr val="tx1">
                    <a:tint val="75000"/>
                  </a:schemeClr>
                </a:solidFill>
                <a:effectLst/>
                <a:latin typeface="+mn-lt"/>
                <a:ea typeface="+mn-ea"/>
                <a:cs typeface="+mn-cs"/>
              </a:defRPr>
            </a:lvl4pPr>
            <a:lvl5pPr algn="ctr" defTabSz="457200" eaLnBrk="1" hangingPunct="1" indent="0" latinLnBrk="0" marL="18288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5pPr>
            <a:lvl6pPr algn="ctr" defTabSz="457200" eaLnBrk="1" hangingPunct="1" indent="0" latinLnBrk="0" marL="22860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6pPr>
            <a:lvl7pPr algn="ctr" defTabSz="457200" eaLnBrk="1" hangingPunct="1" indent="0" latinLnBrk="0" marL="27432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7pPr>
            <a:lvl8pPr algn="ctr" defTabSz="457200" eaLnBrk="1" hangingPunct="1" indent="0" latinLnBrk="0" marL="32004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8pPr>
            <a:lvl9pPr algn="ctr" defTabSz="457200" eaLnBrk="1" hangingPunct="1" indent="0" latinLnBrk="0" marL="36576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9pPr>
          </a:lstStyle>
          <a:p>
            <a:pPr algn="just">
              <a:lnSpc>
                <a:spcPct val="120000"/>
              </a:lnSpc>
              <a:defRPr/>
            </a:pPr>
            <a:r>
              <a:rPr altLang="zh-CN" lang="en-US" smtClean="0" sz="600">
                <a:solidFill>
                  <a:schemeClr val="bg1">
                    <a:lumMod val="65000"/>
                  </a:schemeClr>
                </a:solidFill>
                <a:latin charset="0" pitchFamily="34" typeface="Arial"/>
                <a:ea charset="-122" panose="020b0503020204020204" pitchFamily="34" typeface="微软雅黑"/>
                <a:sym charset="0" pitchFamily="34" typeface="Arial"/>
              </a:rPr>
              <a:t>Please replace text, click add relevant headline, modify the text content, also can copy your content to this directly.</a:t>
            </a:r>
          </a:p>
        </p:txBody>
      </p:sp>
      <p:sp>
        <p:nvSpPr>
          <p:cNvPr id="14" name="Content Placeholder 2"/>
          <p:cNvSpPr txBox="1"/>
          <p:nvPr/>
        </p:nvSpPr>
        <p:spPr>
          <a:xfrm>
            <a:off x="1300886" y="3645425"/>
            <a:ext cx="2256963" cy="219456"/>
          </a:xfrm>
          <a:prstGeom prst="rect">
            <a:avLst/>
          </a:prstGeom>
        </p:spPr>
        <p:txBody>
          <a:bodyPr anchor="t" bIns="0" lIns="0" rIns="0" rtlCol="0" tIns="0" vert="horz" wrap="square">
            <a:spAutoFit/>
          </a:bodyPr>
          <a:lstStyle>
            <a:lvl1pPr algn="r" defTabSz="457200" eaLnBrk="1" hangingPunct="1" indent="0" latinLnBrk="0" marL="0" rtl="0">
              <a:spcBef>
                <a:spcPct val="20000"/>
              </a:spcBef>
              <a:spcAft>
                <a:spcPts val="600"/>
              </a:spcAft>
              <a:buClr>
                <a:schemeClr val="accent1">
                  <a:lumMod val="75000"/>
                </a:schemeClr>
              </a:buClr>
              <a:buSzPct val="145000"/>
              <a:buFont typeface="Arial"/>
              <a:buNone/>
              <a:defRPr cap="none" kern="1200" sz="2100">
                <a:solidFill>
                  <a:schemeClr val="tx1"/>
                </a:solidFill>
                <a:effectLst/>
                <a:latin typeface="+mn-lt"/>
                <a:ea typeface="+mn-ea"/>
                <a:cs typeface="+mn-cs"/>
              </a:defRPr>
            </a:lvl1pPr>
            <a:lvl2pPr algn="ctr" defTabSz="457200" eaLnBrk="1" hangingPunct="1" indent="0" latinLnBrk="0" marL="457200" rtl="0">
              <a:spcBef>
                <a:spcPct val="20000"/>
              </a:spcBef>
              <a:spcAft>
                <a:spcPts val="600"/>
              </a:spcAft>
              <a:buClr>
                <a:schemeClr val="accent1">
                  <a:lumMod val="75000"/>
                </a:schemeClr>
              </a:buClr>
              <a:buSzPct val="145000"/>
              <a:buFont typeface="Arial"/>
              <a:buNone/>
              <a:defRPr cap="none" kern="1200" sz="2000">
                <a:solidFill>
                  <a:schemeClr val="tx1">
                    <a:tint val="75000"/>
                  </a:schemeClr>
                </a:solidFill>
                <a:effectLst/>
                <a:latin typeface="+mn-lt"/>
                <a:ea typeface="+mn-ea"/>
                <a:cs typeface="+mn-cs"/>
              </a:defRPr>
            </a:lvl2pPr>
            <a:lvl3pPr algn="ctr" defTabSz="457200" eaLnBrk="1" hangingPunct="1" indent="0" latinLnBrk="0" marL="914400" rtl="0">
              <a:spcBef>
                <a:spcPct val="20000"/>
              </a:spcBef>
              <a:spcAft>
                <a:spcPts val="600"/>
              </a:spcAft>
              <a:buClr>
                <a:schemeClr val="accent1">
                  <a:lumMod val="75000"/>
                </a:schemeClr>
              </a:buClr>
              <a:buSzPct val="145000"/>
              <a:buFont typeface="Arial"/>
              <a:buNone/>
              <a:defRPr cap="none" kern="1200" sz="1800">
                <a:solidFill>
                  <a:schemeClr val="tx1">
                    <a:tint val="75000"/>
                  </a:schemeClr>
                </a:solidFill>
                <a:effectLst/>
                <a:latin typeface="+mn-lt"/>
                <a:ea typeface="+mn-ea"/>
                <a:cs typeface="+mn-cs"/>
              </a:defRPr>
            </a:lvl3pPr>
            <a:lvl4pPr algn="ctr" defTabSz="457200" eaLnBrk="1" hangingPunct="1" indent="0" latinLnBrk="0" marL="1371600" rtl="0">
              <a:spcBef>
                <a:spcPct val="20000"/>
              </a:spcBef>
              <a:spcAft>
                <a:spcPts val="600"/>
              </a:spcAft>
              <a:buClr>
                <a:schemeClr val="accent1">
                  <a:lumMod val="75000"/>
                </a:schemeClr>
              </a:buClr>
              <a:buSzPct val="145000"/>
              <a:buFont typeface="Arial"/>
              <a:buNone/>
              <a:defRPr cap="none" kern="1200" sz="1600">
                <a:solidFill>
                  <a:schemeClr val="tx1">
                    <a:tint val="75000"/>
                  </a:schemeClr>
                </a:solidFill>
                <a:effectLst/>
                <a:latin typeface="+mn-lt"/>
                <a:ea typeface="+mn-ea"/>
                <a:cs typeface="+mn-cs"/>
              </a:defRPr>
            </a:lvl4pPr>
            <a:lvl5pPr algn="ctr" defTabSz="457200" eaLnBrk="1" hangingPunct="1" indent="0" latinLnBrk="0" marL="18288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5pPr>
            <a:lvl6pPr algn="ctr" defTabSz="457200" eaLnBrk="1" hangingPunct="1" indent="0" latinLnBrk="0" marL="22860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6pPr>
            <a:lvl7pPr algn="ctr" defTabSz="457200" eaLnBrk="1" hangingPunct="1" indent="0" latinLnBrk="0" marL="27432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7pPr>
            <a:lvl8pPr algn="ctr" defTabSz="457200" eaLnBrk="1" hangingPunct="1" indent="0" latinLnBrk="0" marL="32004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8pPr>
            <a:lvl9pPr algn="ctr" defTabSz="457200" eaLnBrk="1" hangingPunct="1" indent="0" latinLnBrk="0" marL="36576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9pPr>
          </a:lstStyle>
          <a:p>
            <a:pPr algn="just">
              <a:lnSpc>
                <a:spcPct val="120000"/>
              </a:lnSpc>
              <a:defRPr/>
            </a:pPr>
            <a:r>
              <a:rPr altLang="zh-CN" lang="en-US" smtClean="0" sz="600">
                <a:solidFill>
                  <a:schemeClr val="bg1">
                    <a:lumMod val="65000"/>
                  </a:schemeClr>
                </a:solidFill>
                <a:latin charset="0" pitchFamily="34" typeface="Arial"/>
                <a:ea charset="-122" panose="020b0503020204020204" pitchFamily="34" typeface="微软雅黑"/>
                <a:sym charset="0" pitchFamily="34" typeface="Arial"/>
              </a:rPr>
              <a:t>Please replace text, click add relevant headline, modify the text content, also can copy your content to this directly.</a:t>
            </a:r>
          </a:p>
        </p:txBody>
      </p:sp>
    </p:spTree>
    <p:extLst>
      <p:ext uri="{BB962C8B-B14F-4D97-AF65-F5344CB8AC3E}">
        <p14:creationId val="901344532"/>
      </p:ext>
    </p:extLst>
  </p:cSld>
  <p:clrMapOvr>
    <a:masterClrMapping/>
  </p:clrMapOvr>
  <p:transition spd="med">
    <p:random/>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1" presetSubtype="1">
                                  <p:stCondLst>
                                    <p:cond delay="2500"/>
                                  </p:stCondLst>
                                  <p:childTnLst>
                                    <p:set>
                                      <p:cBhvr>
                                        <p:cTn dur="1" fill="hold" id="6">
                                          <p:stCondLst>
                                            <p:cond delay="0"/>
                                          </p:stCondLst>
                                        </p:cTn>
                                        <p:tgtEl>
                                          <p:spTgt spid="10">
                                            <p:graphicEl>
                                              <a:chart bldStep="gridLegend" categoryIdx="-3" seriesIdx="-3"/>
                                            </p:graphicEl>
                                          </p:spTgt>
                                        </p:tgtEl>
                                        <p:attrNameLst>
                                          <p:attrName>style.visibility</p:attrName>
                                        </p:attrNameLst>
                                      </p:cBhvr>
                                      <p:to>
                                        <p:strVal val="visible"/>
                                      </p:to>
                                    </p:set>
                                    <p:animEffect filter="wheel(1)" transition="in">
                                      <p:cBhvr>
                                        <p:cTn dur="2000" id="7"/>
                                        <p:tgtEl>
                                          <p:spTgt spid="10">
                                            <p:graphicEl>
                                              <a:chart bldStep="gridLegend" categoryIdx="-3" seriesIdx="-3"/>
                                            </p:graphicEl>
                                          </p:spTgt>
                                        </p:tgtEl>
                                      </p:cBhvr>
                                    </p:animEffect>
                                  </p:childTnLst>
                                </p:cTn>
                              </p:par>
                              <p:par>
                                <p:cTn fill="hold" grpId="0" id="8" nodeType="withEffect" presetClass="entr" presetID="21" presetSubtype="1">
                                  <p:stCondLst>
                                    <p:cond delay="500"/>
                                  </p:stCondLst>
                                  <p:childTnLst>
                                    <p:set>
                                      <p:cBhvr>
                                        <p:cTn dur="1" fill="hold" id="9">
                                          <p:stCondLst>
                                            <p:cond delay="0"/>
                                          </p:stCondLst>
                                        </p:cTn>
                                        <p:tgtEl>
                                          <p:spTgt spid="10">
                                            <p:graphicEl>
                                              <a:chart bldStep="series" categoryIdx="-4" seriesIdx="0"/>
                                            </p:graphicEl>
                                          </p:spTgt>
                                        </p:tgtEl>
                                        <p:attrNameLst>
                                          <p:attrName>style.visibility</p:attrName>
                                        </p:attrNameLst>
                                      </p:cBhvr>
                                      <p:to>
                                        <p:strVal val="visible"/>
                                      </p:to>
                                    </p:set>
                                    <p:animEffect filter="wheel(1)" transition="in">
                                      <p:cBhvr>
                                        <p:cTn dur="2000" id="10"/>
                                        <p:tgtEl>
                                          <p:spTgt spid="10">
                                            <p:graphicEl>
                                              <a:chart bldStep="series" categoryIdx="-4" seriesIdx="0"/>
                                            </p:graphicEl>
                                          </p:spTgt>
                                        </p:tgtEl>
                                      </p:cBhvr>
                                    </p:animEffect>
                                  </p:childTnLst>
                                </p:cTn>
                              </p:par>
                              <p:par>
                                <p:cTn fill="hold" grpId="0" id="11" nodeType="withEffect" presetClass="entr" presetID="22" presetSubtype="8">
                                  <p:stCondLst>
                                    <p:cond delay="3250"/>
                                  </p:stCondLst>
                                  <p:childTnLst>
                                    <p:set>
                                      <p:cBhvr>
                                        <p:cTn dur="1" fill="hold" id="12">
                                          <p:stCondLst>
                                            <p:cond delay="0"/>
                                          </p:stCondLst>
                                        </p:cTn>
                                        <p:tgtEl>
                                          <p:spTgt spid="11"/>
                                        </p:tgtEl>
                                        <p:attrNameLst>
                                          <p:attrName>style.visibility</p:attrName>
                                        </p:attrNameLst>
                                      </p:cBhvr>
                                      <p:to>
                                        <p:strVal val="visible"/>
                                      </p:to>
                                    </p:set>
                                    <p:animEffect filter="wipe(left)" transition="in">
                                      <p:cBhvr>
                                        <p:cTn dur="750" id="13"/>
                                        <p:tgtEl>
                                          <p:spTgt spid="11"/>
                                        </p:tgtEl>
                                      </p:cBhvr>
                                    </p:animEffect>
                                  </p:childTnLst>
                                </p:cTn>
                              </p:par>
                              <p:par>
                                <p:cTn fill="hold" grpId="0" id="14" nodeType="withEffect" presetClass="entr" presetID="22" presetSubtype="8">
                                  <p:stCondLst>
                                    <p:cond delay="3250"/>
                                  </p:stCondLst>
                                  <p:childTnLst>
                                    <p:set>
                                      <p:cBhvr>
                                        <p:cTn dur="1" fill="hold" id="15">
                                          <p:stCondLst>
                                            <p:cond delay="0"/>
                                          </p:stCondLst>
                                        </p:cTn>
                                        <p:tgtEl>
                                          <p:spTgt spid="12"/>
                                        </p:tgtEl>
                                        <p:attrNameLst>
                                          <p:attrName>style.visibility</p:attrName>
                                        </p:attrNameLst>
                                      </p:cBhvr>
                                      <p:to>
                                        <p:strVal val="visible"/>
                                      </p:to>
                                    </p:set>
                                    <p:animEffect filter="wipe(left)" transition="in">
                                      <p:cBhvr>
                                        <p:cTn dur="750" id="16"/>
                                        <p:tgtEl>
                                          <p:spTgt spid="12"/>
                                        </p:tgtEl>
                                      </p:cBhvr>
                                    </p:animEffect>
                                  </p:childTnLst>
                                </p:cTn>
                              </p:par>
                              <p:par>
                                <p:cTn fill="hold" grpId="0" id="17" nodeType="withEffect" presetClass="entr" presetID="22" presetSubtype="8">
                                  <p:stCondLst>
                                    <p:cond delay="3250"/>
                                  </p:stCondLst>
                                  <p:childTnLst>
                                    <p:set>
                                      <p:cBhvr>
                                        <p:cTn dur="1" fill="hold" id="18">
                                          <p:stCondLst>
                                            <p:cond delay="0"/>
                                          </p:stCondLst>
                                        </p:cTn>
                                        <p:tgtEl>
                                          <p:spTgt spid="13"/>
                                        </p:tgtEl>
                                        <p:attrNameLst>
                                          <p:attrName>style.visibility</p:attrName>
                                        </p:attrNameLst>
                                      </p:cBhvr>
                                      <p:to>
                                        <p:strVal val="visible"/>
                                      </p:to>
                                    </p:set>
                                    <p:animEffect filter="wipe(left)" transition="in">
                                      <p:cBhvr>
                                        <p:cTn dur="750" id="19"/>
                                        <p:tgtEl>
                                          <p:spTgt spid="13"/>
                                        </p:tgtEl>
                                      </p:cBhvr>
                                    </p:animEffect>
                                  </p:childTnLst>
                                </p:cTn>
                              </p:par>
                              <p:par>
                                <p:cTn fill="hold" grpId="0" id="20" nodeType="withEffect" presetClass="entr" presetID="22" presetSubtype="8">
                                  <p:stCondLst>
                                    <p:cond delay="3250"/>
                                  </p:stCondLst>
                                  <p:childTnLst>
                                    <p:set>
                                      <p:cBhvr>
                                        <p:cTn dur="1" fill="hold" id="21">
                                          <p:stCondLst>
                                            <p:cond delay="0"/>
                                          </p:stCondLst>
                                        </p:cTn>
                                        <p:tgtEl>
                                          <p:spTgt spid="14"/>
                                        </p:tgtEl>
                                        <p:attrNameLst>
                                          <p:attrName>style.visibility</p:attrName>
                                        </p:attrNameLst>
                                      </p:cBhvr>
                                      <p:to>
                                        <p:strVal val="visible"/>
                                      </p:to>
                                    </p:set>
                                    <p:animEffect filter="wipe(left)" transition="in">
                                      <p:cBhvr>
                                        <p:cTn dur="750" id="22"/>
                                        <p:tgtEl>
                                          <p:spTgt spid="1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1"/>
      <p:bldP grpId="0" spid="12"/>
      <p:bldP grpId="0" spid="13"/>
      <p:bldP grpId="0" spid="14"/>
      <p:bldGraphic grpId="0" spid="10">
        <p:bldSub>
          <a:bldChart bld="series"/>
        </p:bldSub>
      </p:bldGraphic>
    </p:bldLs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 name="矩形 4"/>
          <p:cNvSpPr/>
          <p:nvPr/>
        </p:nvSpPr>
        <p:spPr>
          <a:xfrm>
            <a:off x="1010723" y="1048692"/>
            <a:ext cx="1970682" cy="1932726"/>
          </a:xfrm>
          <a:prstGeom prst="rect">
            <a:avLst/>
          </a:prstGeom>
          <a:blipFill dpi="0" rotWithShape="1">
            <a:blip r:embed="rId3">
              <a:duotone>
                <a:schemeClr val="accent1">
                  <a:shade val="45000"/>
                  <a:satMod val="135000"/>
                </a:schemeClr>
                <a:prstClr val="white"/>
              </a:duotone>
              <a:extLst>
                <a:ext uri="{28A0092B-C50C-407E-A947-70E740481C1C}">
                  <a14:useLocalDpi val="0"/>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bIns="32511" lIns="65023" rIns="65023" rtlCol="0" tIns="32511"/>
          <a:lstStyle/>
          <a:p>
            <a:pPr algn="ctr">
              <a:lnSpc>
                <a:spcPct val="150000"/>
              </a:lnSpc>
            </a:pPr>
            <a:endParaRPr altLang="en-US" lang="zh-CN">
              <a:latin charset="0" pitchFamily="34" typeface="Arial"/>
              <a:ea charset="-122" panose="020b0503020204020204" pitchFamily="34" typeface="微软雅黑"/>
              <a:sym charset="0" pitchFamily="34" typeface="Arial"/>
            </a:endParaRPr>
          </a:p>
        </p:txBody>
      </p:sp>
      <p:sp>
        <p:nvSpPr>
          <p:cNvPr id="39" name="矩形 38"/>
          <p:cNvSpPr/>
          <p:nvPr/>
        </p:nvSpPr>
        <p:spPr>
          <a:xfrm flipH="1">
            <a:off x="919797" y="975428"/>
            <a:ext cx="2133486" cy="2978952"/>
          </a:xfrm>
          <a:prstGeom prst="rect">
            <a:avLst/>
          </a:prstGeom>
          <a:noFill/>
          <a:ln w="50800">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bIns="32511" lIns="65023" rIns="65023" rtlCol="0" tIns="32511"/>
          <a:lstStyle/>
          <a:p>
            <a:pPr algn="ctr">
              <a:lnSpc>
                <a:spcPct val="150000"/>
              </a:lnSpc>
            </a:pPr>
            <a:endParaRPr altLang="en-US" lang="zh-CN">
              <a:latin charset="0" pitchFamily="34" typeface="Arial"/>
              <a:ea charset="-122" panose="020b0503020204020204" pitchFamily="34" typeface="微软雅黑"/>
              <a:sym charset="0" pitchFamily="34" typeface="Arial"/>
            </a:endParaRPr>
          </a:p>
        </p:txBody>
      </p:sp>
      <p:sp>
        <p:nvSpPr>
          <p:cNvPr id="20" name="文本框 19"/>
          <p:cNvSpPr txBox="1"/>
          <p:nvPr/>
        </p:nvSpPr>
        <p:spPr>
          <a:xfrm>
            <a:off x="577991" y="4183006"/>
            <a:ext cx="7988018" cy="411480"/>
          </a:xfrm>
          <a:prstGeom prst="rect">
            <a:avLst/>
          </a:prstGeom>
          <a:noFill/>
          <a:effectLst/>
        </p:spPr>
        <p:txBody>
          <a:bodyPr bIns="0" lIns="0" rIns="0" rtlCol="0" tIns="0" wrap="square">
            <a:spAutoFit/>
          </a:bodyPr>
          <a:lstStyle/>
          <a:p>
            <a:pPr algn="just">
              <a:lnSpc>
                <a:spcPct val="150000"/>
              </a:lnSpc>
            </a:pPr>
            <a:r>
              <a:rPr altLang="en-US" lang="zh-CN" sz="600">
                <a:solidFill>
                  <a:schemeClr val="bg1">
                    <a:lumMod val="65000"/>
                  </a:schemeClr>
                </a:solidFill>
                <a:latin charset="0" pitchFamily="34" typeface="Arial"/>
                <a:ea charset="-122" panose="020b0503020204020204" pitchFamily="34" typeface="微软雅黑"/>
                <a:sym charset="0" pitchFamily="34" typeface="Arial"/>
              </a:rPr>
              <a:t>请替换文字内容，添加相关标题，修改文字内容，也可以直接复制你的内容到此。请替换文字内容，添加相关标题，修改文字内容，也可以直接复制你的内容到此。请替换文字内容，添加相关标题，修改文字内容，也可以直接复制你的内容到此。请替换文字内容，添加相关标题，修改文字内容，也可以直接复制你的内容到此。请替换文字内容，添加相关标题，修改文字内容，也可以直接复制你的内容到此。请替换文字内容，添加相关标题，修改文字内容，也可以直接复制你的内容到此。</a:t>
            </a:r>
          </a:p>
        </p:txBody>
      </p:sp>
      <p:grpSp>
        <p:nvGrpSpPr>
          <p:cNvPr id="2" name="组合 26"/>
          <p:cNvGrpSpPr/>
          <p:nvPr/>
        </p:nvGrpSpPr>
        <p:grpSpPr>
          <a:xfrm>
            <a:off x="1052716" y="3099737"/>
            <a:ext cx="1858278" cy="637239"/>
            <a:chOff x="680210" y="1949615"/>
            <a:chExt cx="1718591" cy="637702"/>
          </a:xfrm>
        </p:grpSpPr>
        <p:sp>
          <p:nvSpPr>
            <p:cNvPr id="28" name="Content Placeholder 2"/>
            <p:cNvSpPr txBox="1"/>
            <p:nvPr/>
          </p:nvSpPr>
          <p:spPr>
            <a:xfrm>
              <a:off x="680210" y="2171517"/>
              <a:ext cx="1718591" cy="411779"/>
            </a:xfrm>
            <a:prstGeom prst="rect">
              <a:avLst/>
            </a:prstGeom>
          </p:spPr>
          <p:txBody>
            <a:bodyPr bIns="0" lIns="0" rIns="0" tIns="0" wrap="square">
              <a:sp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just" indent="0" marL="0">
                <a:lnSpc>
                  <a:spcPct val="150000"/>
                </a:lnSpc>
                <a:buNone/>
              </a:pPr>
              <a:r>
                <a:rPr altLang="en-US" lang="zh-CN" sz="600">
                  <a:latin charset="0" pitchFamily="34" typeface="Arial"/>
                  <a:ea charset="-122" panose="020b0503020204020204" pitchFamily="34" typeface="微软雅黑"/>
                  <a:sym charset="0" pitchFamily="34" typeface="Arial"/>
                </a:rPr>
                <a:t>请替换文字内容，添加相关标题，修改文字内容，也可以直接复制你的内容到此。请替换文字内容，添加相关标题，修改文字内容，也可以直接复制你的内容到此。</a:t>
              </a:r>
            </a:p>
          </p:txBody>
        </p:sp>
        <p:sp>
          <p:nvSpPr>
            <p:cNvPr id="29" name="文本框 28"/>
            <p:cNvSpPr txBox="1"/>
            <p:nvPr/>
          </p:nvSpPr>
          <p:spPr>
            <a:xfrm>
              <a:off x="680210" y="1949615"/>
              <a:ext cx="1330361" cy="152511"/>
            </a:xfrm>
            <a:prstGeom prst="rect">
              <a:avLst/>
            </a:prstGeom>
            <a:noFill/>
          </p:spPr>
          <p:txBody>
            <a:bodyPr bIns="0" lIns="0" rIns="0" tIns="0" wrap="square">
              <a:spAutoFit/>
            </a:bodyPr>
            <a:lstStyle/>
            <a:p>
              <a:pPr algn="just"/>
              <a:r>
                <a:rPr altLang="en-US" lang="zh-CN" sz="1000">
                  <a:solidFill>
                    <a:schemeClr val="bg1">
                      <a:lumMod val="65000"/>
                    </a:schemeClr>
                  </a:solidFill>
                  <a:latin charset="0" pitchFamily="34" typeface="Arial"/>
                  <a:ea charset="-122" panose="020b0503020204020204" pitchFamily="34" typeface="微软雅黑"/>
                  <a:sym charset="0" pitchFamily="34" typeface="Arial"/>
                </a:rPr>
                <a:t>点击请替换文字内容</a:t>
              </a:r>
            </a:p>
          </p:txBody>
        </p:sp>
      </p:grpSp>
      <p:sp>
        <p:nvSpPr>
          <p:cNvPr id="30" name="矩形 29"/>
          <p:cNvSpPr/>
          <p:nvPr/>
        </p:nvSpPr>
        <p:spPr>
          <a:xfrm>
            <a:off x="3604910" y="1048692"/>
            <a:ext cx="1970682" cy="1932726"/>
          </a:xfrm>
          <a:prstGeom prst="rect">
            <a:avLst/>
          </a:prstGeom>
          <a:blipFill dpi="0" rotWithShape="1">
            <a:blip r:embed="rId4">
              <a:duotone>
                <a:schemeClr val="accent1">
                  <a:shade val="45000"/>
                  <a:satMod val="135000"/>
                </a:schemeClr>
                <a:prstClr val="white"/>
              </a:duotone>
              <a:extLst>
                <a:ext uri="{28A0092B-C50C-407E-A947-70E740481C1C}">
                  <a14:useLocalDpi val="0"/>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bIns="32511" lIns="65023" rIns="65023" rtlCol="0" tIns="32511"/>
          <a:lstStyle/>
          <a:p>
            <a:pPr algn="ctr">
              <a:lnSpc>
                <a:spcPct val="150000"/>
              </a:lnSpc>
            </a:pPr>
            <a:endParaRPr altLang="en-US" lang="zh-CN">
              <a:latin charset="0" pitchFamily="34" typeface="Arial"/>
              <a:ea charset="-122" panose="020b0503020204020204" pitchFamily="34" typeface="微软雅黑"/>
              <a:sym charset="0" pitchFamily="34" typeface="Arial"/>
            </a:endParaRPr>
          </a:p>
        </p:txBody>
      </p:sp>
      <p:sp>
        <p:nvSpPr>
          <p:cNvPr id="31" name="矩形 30"/>
          <p:cNvSpPr/>
          <p:nvPr/>
        </p:nvSpPr>
        <p:spPr>
          <a:xfrm flipH="1">
            <a:off x="3513984" y="975428"/>
            <a:ext cx="2133486" cy="2978952"/>
          </a:xfrm>
          <a:prstGeom prst="rect">
            <a:avLst/>
          </a:prstGeom>
          <a:noFill/>
          <a:ln w="50800">
            <a:solidFill>
              <a:schemeClr val="accent2"/>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bIns="32511" lIns="65023" rIns="65023" rtlCol="0" tIns="32511"/>
          <a:lstStyle/>
          <a:p>
            <a:pPr algn="ctr">
              <a:lnSpc>
                <a:spcPct val="150000"/>
              </a:lnSpc>
            </a:pPr>
            <a:endParaRPr altLang="en-US" lang="zh-CN">
              <a:latin charset="0" pitchFamily="34" typeface="Arial"/>
              <a:ea charset="-122" panose="020b0503020204020204" pitchFamily="34" typeface="微软雅黑"/>
              <a:sym charset="-122" panose="02010600030101010101" pitchFamily="2" typeface="宋体"/>
            </a:endParaRPr>
          </a:p>
        </p:txBody>
      </p:sp>
      <p:grpSp>
        <p:nvGrpSpPr>
          <p:cNvPr id="3" name="组合 31"/>
          <p:cNvGrpSpPr/>
          <p:nvPr/>
        </p:nvGrpSpPr>
        <p:grpSpPr>
          <a:xfrm>
            <a:off x="3679103" y="3099734"/>
            <a:ext cx="1827494" cy="775742"/>
            <a:chOff x="578159" y="1949614"/>
            <a:chExt cx="1777231" cy="776305"/>
          </a:xfrm>
        </p:grpSpPr>
        <p:sp>
          <p:nvSpPr>
            <p:cNvPr id="33" name="Content Placeholder 2"/>
            <p:cNvSpPr txBox="1"/>
            <p:nvPr/>
          </p:nvSpPr>
          <p:spPr>
            <a:xfrm>
              <a:off x="578158" y="2171519"/>
              <a:ext cx="1777231" cy="549038"/>
            </a:xfrm>
            <a:prstGeom prst="rect">
              <a:avLst/>
            </a:prstGeom>
          </p:spPr>
          <p:txBody>
            <a:bodyPr bIns="0" lIns="0" rIns="0" tIns="0" wrap="square">
              <a:sp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just" indent="0" marL="0">
                <a:lnSpc>
                  <a:spcPct val="150000"/>
                </a:lnSpc>
                <a:buNone/>
              </a:pPr>
              <a:r>
                <a:rPr altLang="en-US" lang="zh-CN" sz="600">
                  <a:latin charset="0" pitchFamily="34" typeface="Arial"/>
                  <a:ea charset="-122" panose="020b0503020204020204" pitchFamily="34" typeface="微软雅黑"/>
                  <a:sym charset="0" pitchFamily="34" typeface="Arial"/>
                </a:rPr>
                <a:t>请替换文字内容，添加相关标题，修改文字内容，也可以直接复制你的内容到此。请替换文字内容，添加相关标题，修改文字内容，也可以直接复制你的内容到此。</a:t>
              </a:r>
            </a:p>
          </p:txBody>
        </p:sp>
        <p:sp>
          <p:nvSpPr>
            <p:cNvPr id="34" name="文本框 33"/>
            <p:cNvSpPr txBox="1"/>
            <p:nvPr/>
          </p:nvSpPr>
          <p:spPr>
            <a:xfrm>
              <a:off x="579173" y="1949614"/>
              <a:ext cx="1525803" cy="152511"/>
            </a:xfrm>
            <a:prstGeom prst="rect">
              <a:avLst/>
            </a:prstGeom>
            <a:noFill/>
          </p:spPr>
          <p:txBody>
            <a:bodyPr bIns="0" lIns="0" rIns="0" tIns="0">
              <a:spAutoFit/>
            </a:bodyPr>
            <a:lstStyle/>
            <a:p>
              <a:pPr algn="just"/>
              <a:r>
                <a:rPr altLang="en-US" lang="zh-CN" sz="1000">
                  <a:solidFill>
                    <a:schemeClr val="bg1">
                      <a:lumMod val="65000"/>
                    </a:schemeClr>
                  </a:solidFill>
                  <a:latin charset="0" pitchFamily="34" typeface="Arial"/>
                  <a:ea charset="-122" panose="020b0503020204020204" pitchFamily="34" typeface="微软雅黑"/>
                  <a:sym charset="0" pitchFamily="34" typeface="Arial"/>
                </a:rPr>
                <a:t>点击请替换文字内容</a:t>
              </a:r>
            </a:p>
          </p:txBody>
        </p:sp>
      </p:grpSp>
      <p:sp>
        <p:nvSpPr>
          <p:cNvPr id="35" name="矩形 34"/>
          <p:cNvSpPr/>
          <p:nvPr/>
        </p:nvSpPr>
        <p:spPr>
          <a:xfrm>
            <a:off x="6199096" y="1048692"/>
            <a:ext cx="1970682" cy="1932726"/>
          </a:xfrm>
          <a:prstGeom prst="rect">
            <a:avLst/>
          </a:prstGeom>
          <a:blipFill dpi="0" rotWithShape="1">
            <a:blip r:embed="rId5">
              <a:duotone>
                <a:schemeClr val="accent1">
                  <a:shade val="45000"/>
                  <a:satMod val="135000"/>
                </a:schemeClr>
                <a:prstClr val="white"/>
              </a:duotone>
              <a:extLst>
                <a:ext uri="{28A0092B-C50C-407E-A947-70E740481C1C}">
                  <a14:useLocalDpi val="0"/>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bIns="32511" lIns="65023" rIns="65023" rtlCol="0" tIns="32511"/>
          <a:lstStyle/>
          <a:p>
            <a:pPr algn="ctr">
              <a:lnSpc>
                <a:spcPct val="150000"/>
              </a:lnSpc>
            </a:pPr>
            <a:endParaRPr altLang="en-US" lang="zh-CN">
              <a:latin charset="0" pitchFamily="34" typeface="Arial"/>
              <a:ea charset="-122" panose="020b0503020204020204" pitchFamily="34" typeface="微软雅黑"/>
              <a:sym charset="0" pitchFamily="34" typeface="Arial"/>
            </a:endParaRPr>
          </a:p>
        </p:txBody>
      </p:sp>
      <p:sp>
        <p:nvSpPr>
          <p:cNvPr id="36" name="矩形 35"/>
          <p:cNvSpPr/>
          <p:nvPr/>
        </p:nvSpPr>
        <p:spPr>
          <a:xfrm flipH="1">
            <a:off x="6108170" y="975428"/>
            <a:ext cx="2133486" cy="2978952"/>
          </a:xfrm>
          <a:prstGeom prst="rect">
            <a:avLst/>
          </a:prstGeom>
          <a:noFill/>
          <a:ln w="50800">
            <a:solidFill>
              <a:schemeClr val="accent3"/>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bIns="32511" lIns="65023" rIns="65023" rtlCol="0" tIns="32511"/>
          <a:lstStyle/>
          <a:p>
            <a:pPr algn="ctr">
              <a:lnSpc>
                <a:spcPct val="150000"/>
              </a:lnSpc>
            </a:pPr>
            <a:endParaRPr altLang="en-US" lang="zh-CN">
              <a:latin charset="0" pitchFamily="34" typeface="Arial"/>
              <a:ea charset="-122" panose="020b0503020204020204" pitchFamily="34" typeface="微软雅黑"/>
              <a:sym charset="0" pitchFamily="34" typeface="Arial"/>
            </a:endParaRPr>
          </a:p>
        </p:txBody>
      </p:sp>
      <p:grpSp>
        <p:nvGrpSpPr>
          <p:cNvPr id="4" name="组合 36"/>
          <p:cNvGrpSpPr/>
          <p:nvPr/>
        </p:nvGrpSpPr>
        <p:grpSpPr>
          <a:xfrm>
            <a:off x="6274705" y="3099734"/>
            <a:ext cx="1827492" cy="775742"/>
            <a:chOff x="578159" y="1949614"/>
            <a:chExt cx="1971069" cy="776305"/>
          </a:xfrm>
        </p:grpSpPr>
        <p:sp>
          <p:nvSpPr>
            <p:cNvPr id="38" name="Content Placeholder 2"/>
            <p:cNvSpPr txBox="1"/>
            <p:nvPr/>
          </p:nvSpPr>
          <p:spPr>
            <a:xfrm>
              <a:off x="578159" y="2171519"/>
              <a:ext cx="1971069" cy="549038"/>
            </a:xfrm>
            <a:prstGeom prst="rect">
              <a:avLst/>
            </a:prstGeom>
          </p:spPr>
          <p:txBody>
            <a:bodyPr bIns="0" lIns="0" rIns="0" tIns="0">
              <a:sp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just" indent="0" marL="0">
                <a:lnSpc>
                  <a:spcPct val="150000"/>
                </a:lnSpc>
                <a:buNone/>
              </a:pPr>
              <a:r>
                <a:rPr altLang="en-US" lang="zh-CN" sz="600">
                  <a:latin charset="0" pitchFamily="34" typeface="Arial"/>
                  <a:ea charset="-122" panose="020b0503020204020204" pitchFamily="34" typeface="微软雅黑"/>
                  <a:sym charset="0" pitchFamily="34" typeface="Arial"/>
                </a:rPr>
                <a:t>请替换文字内容，添加相关标题，修改文字内容，也可以直接复制你的内容到此。请替换文字内容，添加相关标题，修改文字内容，也可以直接复制你的内容到此。</a:t>
              </a:r>
            </a:p>
          </p:txBody>
        </p:sp>
        <p:sp>
          <p:nvSpPr>
            <p:cNvPr id="40" name="文本框 39"/>
            <p:cNvSpPr txBox="1"/>
            <p:nvPr/>
          </p:nvSpPr>
          <p:spPr>
            <a:xfrm>
              <a:off x="579173" y="1949614"/>
              <a:ext cx="1525803" cy="152511"/>
            </a:xfrm>
            <a:prstGeom prst="rect">
              <a:avLst/>
            </a:prstGeom>
            <a:noFill/>
          </p:spPr>
          <p:txBody>
            <a:bodyPr bIns="0" lIns="0" rIns="0" tIns="0">
              <a:spAutoFit/>
            </a:bodyPr>
            <a:lstStyle/>
            <a:p>
              <a:pPr algn="just"/>
              <a:r>
                <a:rPr altLang="en-US" lang="zh-CN" sz="1000">
                  <a:solidFill>
                    <a:schemeClr val="bg1">
                      <a:lumMod val="65000"/>
                    </a:schemeClr>
                  </a:solidFill>
                  <a:latin charset="0" pitchFamily="34" typeface="Arial"/>
                  <a:ea charset="-122" panose="020b0503020204020204" pitchFamily="34" typeface="微软雅黑"/>
                  <a:sym charset="0" pitchFamily="34" typeface="Arial"/>
                </a:rPr>
                <a:t>点击请替换文字内容</a:t>
              </a:r>
            </a:p>
          </p:txBody>
        </p:sp>
      </p:grpSp>
    </p:spTree>
    <p:extLst>
      <p:ext uri="{BB962C8B-B14F-4D97-AF65-F5344CB8AC3E}">
        <p14:creationId val="4022255986"/>
      </p:ext>
    </p:extLst>
  </p:cSld>
  <p:clrMapOvr>
    <a:masterClrMapping/>
  </p:clrMapOvr>
  <p:transition spd="med">
    <p:random/>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2" presetSubtype="4">
                                  <p:stCondLst>
                                    <p:cond delay="0"/>
                                  </p:stCondLst>
                                  <p:childTnLst>
                                    <p:set>
                                      <p:cBhvr>
                                        <p:cTn dur="1" fill="hold" id="6">
                                          <p:stCondLst>
                                            <p:cond delay="0"/>
                                          </p:stCondLst>
                                        </p:cTn>
                                        <p:tgtEl>
                                          <p:spTgt spid="39"/>
                                        </p:tgtEl>
                                        <p:attrNameLst>
                                          <p:attrName>style.visibility</p:attrName>
                                        </p:attrNameLst>
                                      </p:cBhvr>
                                      <p:to>
                                        <p:strVal val="visible"/>
                                      </p:to>
                                    </p:set>
                                    <p:animEffect filter="wipe(down)" transition="in">
                                      <p:cBhvr>
                                        <p:cTn dur="500" id="7"/>
                                        <p:tgtEl>
                                          <p:spTgt spid="39"/>
                                        </p:tgtEl>
                                      </p:cBhvr>
                                    </p:animEffect>
                                  </p:childTnLst>
                                </p:cTn>
                              </p:par>
                              <p:par>
                                <p:cTn fill="hold" grpId="0" id="8" nodeType="withEffect" presetClass="entr" presetID="22" presetSubtype="1">
                                  <p:stCondLst>
                                    <p:cond delay="250"/>
                                  </p:stCondLst>
                                  <p:childTnLst>
                                    <p:set>
                                      <p:cBhvr>
                                        <p:cTn dur="1" fill="hold" id="9">
                                          <p:stCondLst>
                                            <p:cond delay="0"/>
                                          </p:stCondLst>
                                        </p:cTn>
                                        <p:tgtEl>
                                          <p:spTgt spid="5"/>
                                        </p:tgtEl>
                                        <p:attrNameLst>
                                          <p:attrName>style.visibility</p:attrName>
                                        </p:attrNameLst>
                                      </p:cBhvr>
                                      <p:to>
                                        <p:strVal val="visible"/>
                                      </p:to>
                                    </p:set>
                                    <p:animEffect filter="wipe(up)" transition="in">
                                      <p:cBhvr>
                                        <p:cTn dur="500" id="10"/>
                                        <p:tgtEl>
                                          <p:spTgt spid="5"/>
                                        </p:tgtEl>
                                      </p:cBhvr>
                                    </p:animEffect>
                                  </p:childTnLst>
                                </p:cTn>
                              </p:par>
                            </p:childTnLst>
                          </p:cTn>
                        </p:par>
                        <p:par>
                          <p:cTn fill="hold" id="11" nodeType="afterGroup">
                            <p:stCondLst>
                              <p:cond delay="750"/>
                            </p:stCondLst>
                            <p:childTnLst>
                              <p:par>
                                <p:cTn decel="100000" fill="hold" id="12" nodeType="afterEffect" presetClass="entr" presetID="2" presetSubtype="8">
                                  <p:stCondLst>
                                    <p:cond delay="0"/>
                                  </p:stCondLst>
                                  <p:childTnLst>
                                    <p:set>
                                      <p:cBhvr>
                                        <p:cTn dur="1" fill="hold" id="13">
                                          <p:stCondLst>
                                            <p:cond delay="0"/>
                                          </p:stCondLst>
                                        </p:cTn>
                                        <p:tgtEl>
                                          <p:spTgt spid="2"/>
                                        </p:tgtEl>
                                        <p:attrNameLst>
                                          <p:attrName>style.visibility</p:attrName>
                                        </p:attrNameLst>
                                      </p:cBhvr>
                                      <p:to>
                                        <p:strVal val="visible"/>
                                      </p:to>
                                    </p:set>
                                    <p:anim calcmode="lin" valueType="num">
                                      <p:cBhvr additive="base">
                                        <p:cTn dur="500" fill="hold" id="14"/>
                                        <p:tgtEl>
                                          <p:spTgt spid="2"/>
                                        </p:tgtEl>
                                        <p:attrNameLst>
                                          <p:attrName>ppt_x</p:attrName>
                                        </p:attrNameLst>
                                      </p:cBhvr>
                                      <p:tavLst>
                                        <p:tav tm="0">
                                          <p:val>
                                            <p:strVal val="0-#ppt_w/2"/>
                                          </p:val>
                                        </p:tav>
                                        <p:tav tm="100000">
                                          <p:val>
                                            <p:strVal val="#ppt_x"/>
                                          </p:val>
                                        </p:tav>
                                      </p:tavLst>
                                    </p:anim>
                                    <p:anim calcmode="lin" valueType="num">
                                      <p:cBhvr additive="base">
                                        <p:cTn dur="500" fill="hold" id="15"/>
                                        <p:tgtEl>
                                          <p:spTgt spid="2"/>
                                        </p:tgtEl>
                                        <p:attrNameLst>
                                          <p:attrName>ppt_y</p:attrName>
                                        </p:attrNameLst>
                                      </p:cBhvr>
                                      <p:tavLst>
                                        <p:tav tm="0">
                                          <p:val>
                                            <p:strVal val="#ppt_y"/>
                                          </p:val>
                                        </p:tav>
                                        <p:tav tm="100000">
                                          <p:val>
                                            <p:strVal val="#ppt_y"/>
                                          </p:val>
                                        </p:tav>
                                      </p:tavLst>
                                    </p:anim>
                                  </p:childTnLst>
                                </p:cTn>
                              </p:par>
                            </p:childTnLst>
                          </p:cTn>
                        </p:par>
                        <p:par>
                          <p:cTn fill="hold" id="16" nodeType="afterGroup">
                            <p:stCondLst>
                              <p:cond delay="1250"/>
                            </p:stCondLst>
                            <p:childTnLst>
                              <p:par>
                                <p:cTn fill="hold" grpId="0" id="17" nodeType="afterEffect" presetClass="entr" presetID="22" presetSubtype="4">
                                  <p:stCondLst>
                                    <p:cond delay="0"/>
                                  </p:stCondLst>
                                  <p:childTnLst>
                                    <p:set>
                                      <p:cBhvr>
                                        <p:cTn dur="1" fill="hold" id="18">
                                          <p:stCondLst>
                                            <p:cond delay="0"/>
                                          </p:stCondLst>
                                        </p:cTn>
                                        <p:tgtEl>
                                          <p:spTgt spid="31"/>
                                        </p:tgtEl>
                                        <p:attrNameLst>
                                          <p:attrName>style.visibility</p:attrName>
                                        </p:attrNameLst>
                                      </p:cBhvr>
                                      <p:to>
                                        <p:strVal val="visible"/>
                                      </p:to>
                                    </p:set>
                                    <p:animEffect filter="wipe(down)" transition="in">
                                      <p:cBhvr>
                                        <p:cTn dur="500" id="19"/>
                                        <p:tgtEl>
                                          <p:spTgt spid="31"/>
                                        </p:tgtEl>
                                      </p:cBhvr>
                                    </p:animEffect>
                                  </p:childTnLst>
                                </p:cTn>
                              </p:par>
                              <p:par>
                                <p:cTn fill="hold" grpId="0" id="20" nodeType="withEffect" presetClass="entr" presetID="22" presetSubtype="1">
                                  <p:stCondLst>
                                    <p:cond delay="250"/>
                                  </p:stCondLst>
                                  <p:childTnLst>
                                    <p:set>
                                      <p:cBhvr>
                                        <p:cTn dur="1" fill="hold" id="21">
                                          <p:stCondLst>
                                            <p:cond delay="0"/>
                                          </p:stCondLst>
                                        </p:cTn>
                                        <p:tgtEl>
                                          <p:spTgt spid="30"/>
                                        </p:tgtEl>
                                        <p:attrNameLst>
                                          <p:attrName>style.visibility</p:attrName>
                                        </p:attrNameLst>
                                      </p:cBhvr>
                                      <p:to>
                                        <p:strVal val="visible"/>
                                      </p:to>
                                    </p:set>
                                    <p:animEffect filter="wipe(up)" transition="in">
                                      <p:cBhvr>
                                        <p:cTn dur="500" id="22"/>
                                        <p:tgtEl>
                                          <p:spTgt spid="30"/>
                                        </p:tgtEl>
                                      </p:cBhvr>
                                    </p:animEffect>
                                  </p:childTnLst>
                                </p:cTn>
                              </p:par>
                            </p:childTnLst>
                          </p:cTn>
                        </p:par>
                        <p:par>
                          <p:cTn fill="hold" id="23" nodeType="afterGroup">
                            <p:stCondLst>
                              <p:cond delay="2000"/>
                            </p:stCondLst>
                            <p:childTnLst>
                              <p:par>
                                <p:cTn decel="100000" fill="hold" id="24" nodeType="afterEffect" presetClass="entr" presetID="2" presetSubtype="8">
                                  <p:stCondLst>
                                    <p:cond delay="0"/>
                                  </p:stCondLst>
                                  <p:childTnLst>
                                    <p:set>
                                      <p:cBhvr>
                                        <p:cTn dur="1" fill="hold" id="25">
                                          <p:stCondLst>
                                            <p:cond delay="0"/>
                                          </p:stCondLst>
                                        </p:cTn>
                                        <p:tgtEl>
                                          <p:spTgt spid="3"/>
                                        </p:tgtEl>
                                        <p:attrNameLst>
                                          <p:attrName>style.visibility</p:attrName>
                                        </p:attrNameLst>
                                      </p:cBhvr>
                                      <p:to>
                                        <p:strVal val="visible"/>
                                      </p:to>
                                    </p:set>
                                    <p:anim calcmode="lin" valueType="num">
                                      <p:cBhvr additive="base">
                                        <p:cTn dur="500" fill="hold" id="26"/>
                                        <p:tgtEl>
                                          <p:spTgt spid="3"/>
                                        </p:tgtEl>
                                        <p:attrNameLst>
                                          <p:attrName>ppt_x</p:attrName>
                                        </p:attrNameLst>
                                      </p:cBhvr>
                                      <p:tavLst>
                                        <p:tav tm="0">
                                          <p:val>
                                            <p:strVal val="0-#ppt_w/2"/>
                                          </p:val>
                                        </p:tav>
                                        <p:tav tm="100000">
                                          <p:val>
                                            <p:strVal val="#ppt_x"/>
                                          </p:val>
                                        </p:tav>
                                      </p:tavLst>
                                    </p:anim>
                                    <p:anim calcmode="lin" valueType="num">
                                      <p:cBhvr additive="base">
                                        <p:cTn dur="500" fill="hold" id="27"/>
                                        <p:tgtEl>
                                          <p:spTgt spid="3"/>
                                        </p:tgtEl>
                                        <p:attrNameLst>
                                          <p:attrName>ppt_y</p:attrName>
                                        </p:attrNameLst>
                                      </p:cBhvr>
                                      <p:tavLst>
                                        <p:tav tm="0">
                                          <p:val>
                                            <p:strVal val="#ppt_y"/>
                                          </p:val>
                                        </p:tav>
                                        <p:tav tm="100000">
                                          <p:val>
                                            <p:strVal val="#ppt_y"/>
                                          </p:val>
                                        </p:tav>
                                      </p:tavLst>
                                    </p:anim>
                                  </p:childTnLst>
                                </p:cTn>
                              </p:par>
                            </p:childTnLst>
                          </p:cTn>
                        </p:par>
                        <p:par>
                          <p:cTn fill="hold" id="28" nodeType="afterGroup">
                            <p:stCondLst>
                              <p:cond delay="2500"/>
                            </p:stCondLst>
                            <p:childTnLst>
                              <p:par>
                                <p:cTn fill="hold" grpId="0" id="29" nodeType="afterEffect" presetClass="entr" presetID="22" presetSubtype="4">
                                  <p:stCondLst>
                                    <p:cond delay="0"/>
                                  </p:stCondLst>
                                  <p:childTnLst>
                                    <p:set>
                                      <p:cBhvr>
                                        <p:cTn dur="1" fill="hold" id="30">
                                          <p:stCondLst>
                                            <p:cond delay="0"/>
                                          </p:stCondLst>
                                        </p:cTn>
                                        <p:tgtEl>
                                          <p:spTgt spid="36"/>
                                        </p:tgtEl>
                                        <p:attrNameLst>
                                          <p:attrName>style.visibility</p:attrName>
                                        </p:attrNameLst>
                                      </p:cBhvr>
                                      <p:to>
                                        <p:strVal val="visible"/>
                                      </p:to>
                                    </p:set>
                                    <p:animEffect filter="wipe(down)" transition="in">
                                      <p:cBhvr>
                                        <p:cTn dur="500" id="31"/>
                                        <p:tgtEl>
                                          <p:spTgt spid="36"/>
                                        </p:tgtEl>
                                      </p:cBhvr>
                                    </p:animEffect>
                                  </p:childTnLst>
                                </p:cTn>
                              </p:par>
                              <p:par>
                                <p:cTn fill="hold" grpId="0" id="32" nodeType="withEffect" presetClass="entr" presetID="22" presetSubtype="1">
                                  <p:stCondLst>
                                    <p:cond delay="250"/>
                                  </p:stCondLst>
                                  <p:childTnLst>
                                    <p:set>
                                      <p:cBhvr>
                                        <p:cTn dur="1" fill="hold" id="33">
                                          <p:stCondLst>
                                            <p:cond delay="0"/>
                                          </p:stCondLst>
                                        </p:cTn>
                                        <p:tgtEl>
                                          <p:spTgt spid="35"/>
                                        </p:tgtEl>
                                        <p:attrNameLst>
                                          <p:attrName>style.visibility</p:attrName>
                                        </p:attrNameLst>
                                      </p:cBhvr>
                                      <p:to>
                                        <p:strVal val="visible"/>
                                      </p:to>
                                    </p:set>
                                    <p:animEffect filter="wipe(up)" transition="in">
                                      <p:cBhvr>
                                        <p:cTn dur="500" id="34"/>
                                        <p:tgtEl>
                                          <p:spTgt spid="35"/>
                                        </p:tgtEl>
                                      </p:cBhvr>
                                    </p:animEffect>
                                  </p:childTnLst>
                                </p:cTn>
                              </p:par>
                            </p:childTnLst>
                          </p:cTn>
                        </p:par>
                        <p:par>
                          <p:cTn fill="hold" id="35" nodeType="afterGroup">
                            <p:stCondLst>
                              <p:cond delay="3250"/>
                            </p:stCondLst>
                            <p:childTnLst>
                              <p:par>
                                <p:cTn decel="100000" fill="hold" id="36" nodeType="afterEffect" presetClass="entr" presetID="2" presetSubtype="8">
                                  <p:stCondLst>
                                    <p:cond delay="0"/>
                                  </p:stCondLst>
                                  <p:childTnLst>
                                    <p:set>
                                      <p:cBhvr>
                                        <p:cTn dur="1" fill="hold" id="37">
                                          <p:stCondLst>
                                            <p:cond delay="0"/>
                                          </p:stCondLst>
                                        </p:cTn>
                                        <p:tgtEl>
                                          <p:spTgt spid="4"/>
                                        </p:tgtEl>
                                        <p:attrNameLst>
                                          <p:attrName>style.visibility</p:attrName>
                                        </p:attrNameLst>
                                      </p:cBhvr>
                                      <p:to>
                                        <p:strVal val="visible"/>
                                      </p:to>
                                    </p:set>
                                    <p:anim calcmode="lin" valueType="num">
                                      <p:cBhvr additive="base">
                                        <p:cTn dur="500" fill="hold" id="38"/>
                                        <p:tgtEl>
                                          <p:spTgt spid="4"/>
                                        </p:tgtEl>
                                        <p:attrNameLst>
                                          <p:attrName>ppt_x</p:attrName>
                                        </p:attrNameLst>
                                      </p:cBhvr>
                                      <p:tavLst>
                                        <p:tav tm="0">
                                          <p:val>
                                            <p:strVal val="0-#ppt_w/2"/>
                                          </p:val>
                                        </p:tav>
                                        <p:tav tm="100000">
                                          <p:val>
                                            <p:strVal val="#ppt_x"/>
                                          </p:val>
                                        </p:tav>
                                      </p:tavLst>
                                    </p:anim>
                                    <p:anim calcmode="lin" valueType="num">
                                      <p:cBhvr additive="base">
                                        <p:cTn dur="500" fill="hold" id="39"/>
                                        <p:tgtEl>
                                          <p:spTgt spid="4"/>
                                        </p:tgtEl>
                                        <p:attrNameLst>
                                          <p:attrName>ppt_y</p:attrName>
                                        </p:attrNameLst>
                                      </p:cBhvr>
                                      <p:tavLst>
                                        <p:tav tm="0">
                                          <p:val>
                                            <p:strVal val="#ppt_y"/>
                                          </p:val>
                                        </p:tav>
                                        <p:tav tm="100000">
                                          <p:val>
                                            <p:strVal val="#ppt_y"/>
                                          </p:val>
                                        </p:tav>
                                      </p:tavLst>
                                    </p:anim>
                                  </p:childTnLst>
                                </p:cTn>
                              </p:par>
                            </p:childTnLst>
                          </p:cTn>
                        </p:par>
                        <p:par>
                          <p:cTn fill="hold" id="40" nodeType="afterGroup">
                            <p:stCondLst>
                              <p:cond delay="3750"/>
                            </p:stCondLst>
                            <p:childTnLst>
                              <p:par>
                                <p:cTn fill="hold" grpId="0" id="41" nodeType="afterEffect" presetClass="entr" presetID="22" presetSubtype="8">
                                  <p:stCondLst>
                                    <p:cond delay="0"/>
                                  </p:stCondLst>
                                  <p:childTnLst>
                                    <p:set>
                                      <p:cBhvr>
                                        <p:cTn dur="1" fill="hold" id="42">
                                          <p:stCondLst>
                                            <p:cond delay="0"/>
                                          </p:stCondLst>
                                        </p:cTn>
                                        <p:tgtEl>
                                          <p:spTgt spid="20"/>
                                        </p:tgtEl>
                                        <p:attrNameLst>
                                          <p:attrName>style.visibility</p:attrName>
                                        </p:attrNameLst>
                                      </p:cBhvr>
                                      <p:to>
                                        <p:strVal val="visible"/>
                                      </p:to>
                                    </p:set>
                                    <p:animEffect filter="wipe(left)" transition="in">
                                      <p:cBhvr>
                                        <p:cTn dur="500" id="43"/>
                                        <p:tgtEl>
                                          <p:spTgt spid="2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
      <p:bldP grpId="0" spid="39"/>
      <p:bldP grpId="0" spid="20"/>
      <p:bldP grpId="0" spid="30"/>
      <p:bldP grpId="0" spid="31"/>
      <p:bldP grpId="0" spid="35"/>
      <p:bldP grpId="0" spid="36"/>
    </p:bldLs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20"/>
          <p:cNvGrpSpPr/>
          <p:nvPr/>
        </p:nvGrpSpPr>
        <p:grpSpPr>
          <a:xfrm>
            <a:off x="1" y="3003799"/>
            <a:ext cx="9504040" cy="3719578"/>
            <a:chOff x="1" y="3003799"/>
            <a:chExt cx="9504040" cy="3719578"/>
          </a:xfrm>
        </p:grpSpPr>
        <p:pic>
          <p:nvPicPr>
            <p:cNvPr descr="C:\Users\Administrator\Desktop\新建文件夹 (3)\1357d39a269cfd4.jpg" id="20" name="Picture 3"/>
            <p:cNvPicPr>
              <a:picLocks noChangeArrowheads="1" noChangeAspect="1"/>
            </p:cNvPicPr>
            <p:nvPr/>
          </p:nvPicPr>
          <p:blipFill>
            <a:blip r:embed="rId3"/>
            <a:stretch>
              <a:fillRect/>
            </a:stretch>
          </p:blipFill>
          <p:spPr bwMode="auto">
            <a:xfrm rot="5400000">
              <a:off x="5322247" y="2541583"/>
              <a:ext cx="3503555" cy="4860033"/>
            </a:xfrm>
            <a:prstGeom prst="rect">
              <a:avLst/>
            </a:prstGeom>
            <a:noFill/>
          </p:spPr>
        </p:pic>
        <p:pic>
          <p:nvPicPr>
            <p:cNvPr descr="C:\Users\Administrator\Desktop\新建文件夹 (3)\1357d39a269cfd4.jpg" id="19" name="Picture 3"/>
            <p:cNvPicPr>
              <a:picLocks noChangeArrowheads="1" noChangeAspect="1"/>
            </p:cNvPicPr>
            <p:nvPr/>
          </p:nvPicPr>
          <p:blipFill>
            <a:blip r:embed="rId3"/>
            <a:stretch>
              <a:fillRect/>
            </a:stretch>
          </p:blipFill>
          <p:spPr bwMode="auto">
            <a:xfrm rot="16200000">
              <a:off x="678240" y="2325560"/>
              <a:ext cx="3503555" cy="4860033"/>
            </a:xfrm>
            <a:prstGeom prst="rect">
              <a:avLst/>
            </a:prstGeom>
            <a:noFill/>
          </p:spPr>
        </p:pic>
      </p:grpSp>
      <p:sp>
        <p:nvSpPr>
          <p:cNvPr id="13" name="矩形 12"/>
          <p:cNvSpPr/>
          <p:nvPr/>
        </p:nvSpPr>
        <p:spPr>
          <a:xfrm>
            <a:off x="3055603" y="1964141"/>
            <a:ext cx="3964669" cy="548640"/>
          </a:xfrm>
          <a:prstGeom prst="rect">
            <a:avLst/>
          </a:prstGeom>
        </p:spPr>
        <p:txBody>
          <a:bodyPr bIns="0" lIns="0" rIns="0" tIns="0" wrap="square">
            <a:spAutoFit/>
          </a:bodyPr>
          <a:lstStyle/>
          <a:p>
            <a:r>
              <a:rPr altLang="en-US" b="1" lang="zh-CN" smtClean="0" sz="3600">
                <a:solidFill>
                  <a:schemeClr val="accent1"/>
                </a:solidFill>
                <a:latin charset="0" pitchFamily="34" typeface="Arial"/>
                <a:ea charset="-122" panose="020b0503020204020204" pitchFamily="34" typeface="微软雅黑"/>
                <a:cs typeface="+mn-ea"/>
                <a:sym charset="0" pitchFamily="34" typeface="Arial"/>
              </a:rPr>
              <a:t>单击输入标题</a:t>
            </a:r>
          </a:p>
        </p:txBody>
      </p:sp>
      <p:sp>
        <p:nvSpPr>
          <p:cNvPr id="14" name="TextBox 11"/>
          <p:cNvSpPr txBox="1"/>
          <p:nvPr/>
        </p:nvSpPr>
        <p:spPr>
          <a:xfrm>
            <a:off x="2922268" y="2711683"/>
            <a:ext cx="1396983" cy="182880"/>
          </a:xfrm>
          <a:prstGeom prst="rect">
            <a:avLst/>
          </a:prstGeom>
          <a:noFill/>
        </p:spPr>
        <p:txBody>
          <a:bodyPr bIns="0" lIns="0" rIns="0" rtlCol="0" tIns="0" wrap="none">
            <a:spAutoFit/>
          </a:bodyPr>
          <a:lstStyle/>
          <a:p>
            <a:pPr indent="-171433" lvl="1" marL="171433">
              <a:buFont charset="0" pitchFamily="34" typeface="Arial"/>
              <a:buChar char="•"/>
            </a:pPr>
            <a:r>
              <a:rPr altLang="en-US" lang="zh-CN" sz="1200">
                <a:solidFill>
                  <a:schemeClr val="accent1"/>
                </a:solidFill>
                <a:latin charset="0" pitchFamily="34" typeface="Arial"/>
                <a:ea charset="-122" panose="020b0503020204020204" pitchFamily="34" typeface="微软雅黑"/>
                <a:cs typeface="+mn-ea"/>
                <a:sym charset="0" pitchFamily="34" typeface="Arial"/>
              </a:rPr>
              <a:t>添加相关标题文字</a:t>
            </a:r>
          </a:p>
        </p:txBody>
      </p:sp>
      <p:sp>
        <p:nvSpPr>
          <p:cNvPr id="15" name="TextBox 11"/>
          <p:cNvSpPr txBox="1"/>
          <p:nvPr/>
        </p:nvSpPr>
        <p:spPr>
          <a:xfrm>
            <a:off x="4609288" y="2711683"/>
            <a:ext cx="1396983" cy="182880"/>
          </a:xfrm>
          <a:prstGeom prst="rect">
            <a:avLst/>
          </a:prstGeom>
          <a:noFill/>
        </p:spPr>
        <p:txBody>
          <a:bodyPr bIns="0" lIns="0" rIns="0" rtlCol="0" tIns="0" wrap="none">
            <a:spAutoFit/>
          </a:bodyPr>
          <a:lstStyle/>
          <a:p>
            <a:pPr indent="-171433" lvl="1" marL="171433">
              <a:buFont charset="0" pitchFamily="34" typeface="Arial"/>
              <a:buChar char="•"/>
            </a:pPr>
            <a:r>
              <a:rPr altLang="en-US" lang="zh-CN" sz="1200">
                <a:solidFill>
                  <a:schemeClr val="accent1"/>
                </a:solidFill>
                <a:latin charset="0" pitchFamily="34" typeface="Arial"/>
                <a:ea charset="-122" panose="020b0503020204020204" pitchFamily="34" typeface="微软雅黑"/>
                <a:cs typeface="+mn-ea"/>
                <a:sym charset="0" pitchFamily="34" typeface="Arial"/>
              </a:rPr>
              <a:t>添加相关标题文字</a:t>
            </a:r>
          </a:p>
        </p:txBody>
      </p:sp>
      <p:sp>
        <p:nvSpPr>
          <p:cNvPr id="16" name="TextBox 11"/>
          <p:cNvSpPr txBox="1"/>
          <p:nvPr/>
        </p:nvSpPr>
        <p:spPr>
          <a:xfrm>
            <a:off x="2922268" y="2981309"/>
            <a:ext cx="1396983" cy="182880"/>
          </a:xfrm>
          <a:prstGeom prst="rect">
            <a:avLst/>
          </a:prstGeom>
          <a:noFill/>
        </p:spPr>
        <p:txBody>
          <a:bodyPr bIns="0" lIns="0" rIns="0" rtlCol="0" tIns="0" wrap="none">
            <a:spAutoFit/>
          </a:bodyPr>
          <a:lstStyle/>
          <a:p>
            <a:pPr indent="-171433" lvl="1" marL="171433">
              <a:buFont charset="0" pitchFamily="34" typeface="Arial"/>
              <a:buChar char="•"/>
            </a:pPr>
            <a:r>
              <a:rPr altLang="en-US" lang="zh-CN" sz="1200">
                <a:solidFill>
                  <a:schemeClr val="accent1"/>
                </a:solidFill>
                <a:latin charset="0" pitchFamily="34" typeface="Arial"/>
                <a:ea charset="-122" panose="020b0503020204020204" pitchFamily="34" typeface="微软雅黑"/>
                <a:cs typeface="+mn-ea"/>
                <a:sym charset="0" pitchFamily="34" typeface="Arial"/>
              </a:rPr>
              <a:t>添加相关标题文字</a:t>
            </a:r>
          </a:p>
        </p:txBody>
      </p:sp>
      <p:sp>
        <p:nvSpPr>
          <p:cNvPr id="17" name="TextBox 16"/>
          <p:cNvSpPr txBox="1"/>
          <p:nvPr/>
        </p:nvSpPr>
        <p:spPr>
          <a:xfrm>
            <a:off x="4609288" y="2981309"/>
            <a:ext cx="1396983" cy="182880"/>
          </a:xfrm>
          <a:prstGeom prst="rect">
            <a:avLst/>
          </a:prstGeom>
          <a:noFill/>
        </p:spPr>
        <p:txBody>
          <a:bodyPr bIns="0" lIns="0" rIns="0" rtlCol="0" tIns="0" wrap="none">
            <a:spAutoFit/>
          </a:bodyPr>
          <a:lstStyle/>
          <a:p>
            <a:pPr indent="-171433" lvl="1" marL="171433">
              <a:buFont charset="0" pitchFamily="34" typeface="Arial"/>
              <a:buChar char="•"/>
            </a:pPr>
            <a:r>
              <a:rPr altLang="en-US" lang="zh-CN" sz="1200">
                <a:solidFill>
                  <a:schemeClr val="accent1"/>
                </a:solidFill>
                <a:latin charset="0" pitchFamily="34" typeface="Arial"/>
                <a:ea charset="-122" panose="020b0503020204020204" pitchFamily="34" typeface="微软雅黑"/>
                <a:cs typeface="+mn-ea"/>
                <a:sym charset="0" pitchFamily="34" typeface="Arial"/>
              </a:rPr>
              <a:t>添加相关标题文字</a:t>
            </a:r>
          </a:p>
        </p:txBody>
      </p:sp>
      <p:sp>
        <p:nvSpPr>
          <p:cNvPr id="18" name="椭圆 17"/>
          <p:cNvSpPr/>
          <p:nvPr/>
        </p:nvSpPr>
        <p:spPr>
          <a:xfrm>
            <a:off x="2555776" y="771550"/>
            <a:ext cx="3744416" cy="3744416"/>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176505173"/>
      </p:ext>
    </p:extLst>
  </p:cSld>
  <p:clrMapOvr>
    <a:masterClrMapping/>
  </p:clrMapOvr>
  <p:transition spd="med">
    <p:random/>
  </p:transition>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42" presetSubtype="0">
                                  <p:stCondLst>
                                    <p:cond delay="0"/>
                                  </p:stCondLst>
                                  <p:childTnLst>
                                    <p:set>
                                      <p:cBhvr>
                                        <p:cTn dur="1" fill="hold" id="6">
                                          <p:stCondLst>
                                            <p:cond delay="0"/>
                                          </p:stCondLst>
                                        </p:cTn>
                                        <p:tgtEl>
                                          <p:spTgt spid="2"/>
                                        </p:tgtEl>
                                        <p:attrNameLst>
                                          <p:attrName>style.visibility</p:attrName>
                                        </p:attrNameLst>
                                      </p:cBhvr>
                                      <p:to>
                                        <p:strVal val="visible"/>
                                      </p:to>
                                    </p:set>
                                    <p:animEffect filter="fade" transition="in">
                                      <p:cBhvr>
                                        <p:cTn dur="1000" id="7"/>
                                        <p:tgtEl>
                                          <p:spTgt spid="2"/>
                                        </p:tgtEl>
                                      </p:cBhvr>
                                    </p:animEffect>
                                    <p:anim calcmode="lin" valueType="num">
                                      <p:cBhvr>
                                        <p:cTn dur="1000" fill="hold" id="8"/>
                                        <p:tgtEl>
                                          <p:spTgt spid="2"/>
                                        </p:tgtEl>
                                        <p:attrNameLst>
                                          <p:attrName>ppt_x</p:attrName>
                                        </p:attrNameLst>
                                      </p:cBhvr>
                                      <p:tavLst>
                                        <p:tav tm="0">
                                          <p:val>
                                            <p:strVal val="#ppt_x"/>
                                          </p:val>
                                        </p:tav>
                                        <p:tav tm="100000">
                                          <p:val>
                                            <p:strVal val="#ppt_x"/>
                                          </p:val>
                                        </p:tav>
                                      </p:tavLst>
                                    </p:anim>
                                    <p:anim calcmode="lin" valueType="num">
                                      <p:cBhvr>
                                        <p:cTn dur="1000" fill="hold" id="9"/>
                                        <p:tgtEl>
                                          <p:spTgt spid="2"/>
                                        </p:tgtEl>
                                        <p:attrNameLst>
                                          <p:attrName>ppt_y</p:attrName>
                                        </p:attrNameLst>
                                      </p:cBhvr>
                                      <p:tavLst>
                                        <p:tav tm="0">
                                          <p:val>
                                            <p:strVal val="#ppt_y+.1"/>
                                          </p:val>
                                        </p:tav>
                                        <p:tav tm="100000">
                                          <p:val>
                                            <p:strVal val="#ppt_y"/>
                                          </p:val>
                                        </p:tav>
                                      </p:tavLst>
                                    </p:anim>
                                  </p:childTnLst>
                                </p:cTn>
                              </p:par>
                            </p:childTnLst>
                          </p:cTn>
                        </p:par>
                      </p:childTnLst>
                    </p:cTn>
                  </p:par>
                  <p:par>
                    <p:cTn fill="hold" id="10" nodeType="clickPar">
                      <p:stCondLst>
                        <p:cond delay="indefinite"/>
                      </p:stCondLst>
                      <p:childTnLst>
                        <p:par>
                          <p:cTn fill="hold" id="11" nodeType="afterGroup">
                            <p:stCondLst>
                              <p:cond delay="0"/>
                            </p:stCondLst>
                            <p:childTnLst>
                              <p:par>
                                <p:cTn fill="hold" grpId="0" id="12" nodeType="clickEffect" presetClass="entr" presetID="4" presetSubtype="16">
                                  <p:stCondLst>
                                    <p:cond delay="0"/>
                                  </p:stCondLst>
                                  <p:childTnLst>
                                    <p:set>
                                      <p:cBhvr>
                                        <p:cTn dur="1" fill="hold" id="13">
                                          <p:stCondLst>
                                            <p:cond delay="0"/>
                                          </p:stCondLst>
                                        </p:cTn>
                                        <p:tgtEl>
                                          <p:spTgt spid="18"/>
                                        </p:tgtEl>
                                        <p:attrNameLst>
                                          <p:attrName>style.visibility</p:attrName>
                                        </p:attrNameLst>
                                      </p:cBhvr>
                                      <p:to>
                                        <p:strVal val="visible"/>
                                      </p:to>
                                    </p:set>
                                    <p:animEffect filter="box(in)" transition="in">
                                      <p:cBhvr>
                                        <p:cTn dur="500" id="14"/>
                                        <p:tgtEl>
                                          <p:spTgt spid="18"/>
                                        </p:tgtEl>
                                      </p:cBhvr>
                                    </p:animEffect>
                                  </p:childTnLst>
                                </p:cTn>
                              </p:par>
                            </p:childTnLst>
                          </p:cTn>
                        </p:par>
                      </p:childTnLst>
                    </p:cTn>
                  </p:par>
                  <p:par>
                    <p:cTn fill="hold" id="15" nodeType="clickPar">
                      <p:stCondLst>
                        <p:cond delay="indefinite"/>
                      </p:stCondLst>
                      <p:childTnLst>
                        <p:par>
                          <p:cTn fill="hold" id="16" nodeType="afterGroup">
                            <p:stCondLst>
                              <p:cond delay="0"/>
                            </p:stCondLst>
                            <p:childTnLst>
                              <p:par>
                                <p:cTn fill="hold" grpId="0" id="17" nodeType="clickEffect" presetClass="entr" presetID="2" presetSubtype="8">
                                  <p:stCondLst>
                                    <p:cond delay="0"/>
                                  </p:stCondLst>
                                  <p:childTnLst>
                                    <p:set>
                                      <p:cBhvr>
                                        <p:cTn dur="1" fill="hold" id="18">
                                          <p:stCondLst>
                                            <p:cond delay="0"/>
                                          </p:stCondLst>
                                        </p:cTn>
                                        <p:tgtEl>
                                          <p:spTgt spid="13"/>
                                        </p:tgtEl>
                                        <p:attrNameLst>
                                          <p:attrName>style.visibility</p:attrName>
                                        </p:attrNameLst>
                                      </p:cBhvr>
                                      <p:to>
                                        <p:strVal val="visible"/>
                                      </p:to>
                                    </p:set>
                                    <p:anim calcmode="lin" valueType="num">
                                      <p:cBhvr additive="base">
                                        <p:cTn dur="1000" fill="hold" id="19"/>
                                        <p:tgtEl>
                                          <p:spTgt spid="13"/>
                                        </p:tgtEl>
                                        <p:attrNameLst>
                                          <p:attrName>ppt_x</p:attrName>
                                        </p:attrNameLst>
                                      </p:cBhvr>
                                      <p:tavLst>
                                        <p:tav tm="0">
                                          <p:val>
                                            <p:strVal val="0-#ppt_w/2"/>
                                          </p:val>
                                        </p:tav>
                                        <p:tav tm="100000">
                                          <p:val>
                                            <p:strVal val="#ppt_x"/>
                                          </p:val>
                                        </p:tav>
                                      </p:tavLst>
                                    </p:anim>
                                    <p:anim calcmode="lin" valueType="num">
                                      <p:cBhvr additive="base">
                                        <p:cTn dur="1000" fill="hold" id="20"/>
                                        <p:tgtEl>
                                          <p:spTgt spid="13"/>
                                        </p:tgtEl>
                                        <p:attrNameLst>
                                          <p:attrName>ppt_y</p:attrName>
                                        </p:attrNameLst>
                                      </p:cBhvr>
                                      <p:tavLst>
                                        <p:tav tm="0">
                                          <p:val>
                                            <p:strVal val="#ppt_y"/>
                                          </p:val>
                                        </p:tav>
                                        <p:tav tm="100000">
                                          <p:val>
                                            <p:strVal val="#ppt_y"/>
                                          </p:val>
                                        </p:tav>
                                      </p:tavLst>
                                    </p:anim>
                                  </p:childTnLst>
                                </p:cTn>
                              </p:par>
                            </p:childTnLst>
                          </p:cTn>
                        </p:par>
                      </p:childTnLst>
                    </p:cTn>
                  </p:par>
                  <p:par>
                    <p:cTn fill="hold" id="21" nodeType="clickPar">
                      <p:stCondLst>
                        <p:cond delay="indefinite"/>
                      </p:stCondLst>
                      <p:childTnLst>
                        <p:par>
                          <p:cTn fill="hold" id="22" nodeType="afterGroup">
                            <p:stCondLst>
                              <p:cond delay="0"/>
                            </p:stCondLst>
                            <p:childTnLst>
                              <p:par>
                                <p:cTn fill="hold" grpId="0" id="23" nodeType="clickEffect" presetClass="entr" presetID="10" presetSubtype="0">
                                  <p:stCondLst>
                                    <p:cond delay="0"/>
                                  </p:stCondLst>
                                  <p:childTnLst>
                                    <p:set>
                                      <p:cBhvr>
                                        <p:cTn dur="1" fill="hold" id="24">
                                          <p:stCondLst>
                                            <p:cond delay="0"/>
                                          </p:stCondLst>
                                        </p:cTn>
                                        <p:tgtEl>
                                          <p:spTgt spid="14"/>
                                        </p:tgtEl>
                                        <p:attrNameLst>
                                          <p:attrName>style.visibility</p:attrName>
                                        </p:attrNameLst>
                                      </p:cBhvr>
                                      <p:to>
                                        <p:strVal val="visible"/>
                                      </p:to>
                                    </p:set>
                                    <p:animEffect filter="fade" transition="in">
                                      <p:cBhvr>
                                        <p:cTn dur="500" id="25"/>
                                        <p:tgtEl>
                                          <p:spTgt spid="14"/>
                                        </p:tgtEl>
                                      </p:cBhvr>
                                    </p:animEffect>
                                  </p:childTnLst>
                                </p:cTn>
                              </p:par>
                              <p:par>
                                <p:cTn fill="hold" grpId="0" id="26" nodeType="withEffect" presetClass="entr" presetID="10" presetSubtype="0">
                                  <p:stCondLst>
                                    <p:cond delay="0"/>
                                  </p:stCondLst>
                                  <p:childTnLst>
                                    <p:set>
                                      <p:cBhvr>
                                        <p:cTn dur="1" fill="hold" id="27">
                                          <p:stCondLst>
                                            <p:cond delay="0"/>
                                          </p:stCondLst>
                                        </p:cTn>
                                        <p:tgtEl>
                                          <p:spTgt spid="15"/>
                                        </p:tgtEl>
                                        <p:attrNameLst>
                                          <p:attrName>style.visibility</p:attrName>
                                        </p:attrNameLst>
                                      </p:cBhvr>
                                      <p:to>
                                        <p:strVal val="visible"/>
                                      </p:to>
                                    </p:set>
                                    <p:animEffect filter="fade" transition="in">
                                      <p:cBhvr>
                                        <p:cTn dur="500" id="28"/>
                                        <p:tgtEl>
                                          <p:spTgt spid="15"/>
                                        </p:tgtEl>
                                      </p:cBhvr>
                                    </p:animEffect>
                                  </p:childTnLst>
                                </p:cTn>
                              </p:par>
                              <p:par>
                                <p:cTn fill="hold" grpId="0" id="29" nodeType="withEffect" presetClass="entr" presetID="10" presetSubtype="0">
                                  <p:stCondLst>
                                    <p:cond delay="0"/>
                                  </p:stCondLst>
                                  <p:childTnLst>
                                    <p:set>
                                      <p:cBhvr>
                                        <p:cTn dur="1" fill="hold" id="30">
                                          <p:stCondLst>
                                            <p:cond delay="0"/>
                                          </p:stCondLst>
                                        </p:cTn>
                                        <p:tgtEl>
                                          <p:spTgt spid="16"/>
                                        </p:tgtEl>
                                        <p:attrNameLst>
                                          <p:attrName>style.visibility</p:attrName>
                                        </p:attrNameLst>
                                      </p:cBhvr>
                                      <p:to>
                                        <p:strVal val="visible"/>
                                      </p:to>
                                    </p:set>
                                    <p:animEffect filter="fade" transition="in">
                                      <p:cBhvr>
                                        <p:cTn dur="500" id="31"/>
                                        <p:tgtEl>
                                          <p:spTgt spid="16"/>
                                        </p:tgtEl>
                                      </p:cBhvr>
                                    </p:animEffect>
                                  </p:childTnLst>
                                </p:cTn>
                              </p:par>
                              <p:par>
                                <p:cTn fill="hold" grpId="0" id="32" nodeType="withEffect" presetClass="entr" presetID="10" presetSubtype="0">
                                  <p:stCondLst>
                                    <p:cond delay="0"/>
                                  </p:stCondLst>
                                  <p:childTnLst>
                                    <p:set>
                                      <p:cBhvr>
                                        <p:cTn dur="1" fill="hold" id="33">
                                          <p:stCondLst>
                                            <p:cond delay="0"/>
                                          </p:stCondLst>
                                        </p:cTn>
                                        <p:tgtEl>
                                          <p:spTgt spid="17"/>
                                        </p:tgtEl>
                                        <p:attrNameLst>
                                          <p:attrName>style.visibility</p:attrName>
                                        </p:attrNameLst>
                                      </p:cBhvr>
                                      <p:to>
                                        <p:strVal val="visible"/>
                                      </p:to>
                                    </p:set>
                                    <p:animEffect filter="fade" transition="in">
                                      <p:cBhvr>
                                        <p:cTn dur="500" id="34"/>
                                        <p:tgtEl>
                                          <p:spTgt spid="1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3"/>
      <p:bldP grpId="0" spid="14"/>
      <p:bldP grpId="0" spid="15"/>
      <p:bldP grpId="0" spid="16"/>
      <p:bldP grpId="0" spid="17"/>
      <p:bldP grpId="0" spid="18"/>
    </p:bldLs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Group 5"/>
          <p:cNvGrpSpPr/>
          <p:nvPr/>
        </p:nvGrpSpPr>
        <p:grpSpPr>
          <a:xfrm>
            <a:off x="3338108" y="1606965"/>
            <a:ext cx="2462446" cy="2400776"/>
            <a:chExt cx="7716441" cy="7523163"/>
          </a:xfrm>
        </p:grpSpPr>
        <p:sp>
          <p:nvSpPr>
            <p:cNvPr id="30726" name="AutoShape 6"/>
            <p:cNvSpPr/>
            <p:nvPr/>
          </p:nvSpPr>
          <p:spPr bwMode="auto">
            <a:xfrm>
              <a:off x="3855839" y="0"/>
              <a:ext cx="3117690" cy="2341563"/>
            </a:xfrm>
            <a:custGeom>
              <a:gdLst>
                <a:gd fmla="*/ 1558845 w 21600" name="T0"/>
                <a:gd fmla="*/ 1170782 h 21600" name="T1"/>
                <a:gd fmla="*/ 1558845 w 21600" name="T2"/>
                <a:gd fmla="*/ 1170782 h 21600" name="T3"/>
                <a:gd fmla="*/ 1558845 w 21600" name="T4"/>
                <a:gd fmla="*/ 1170782 h 21600" name="T5"/>
                <a:gd fmla="*/ 1558845 w 21600" name="T6"/>
                <a:gd fmla="*/ 1170782 h 21600"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21600" w="21600">
                  <a:moveTo>
                    <a:pt x="16" y="0"/>
                  </a:moveTo>
                  <a:lnTo>
                    <a:pt x="0" y="10"/>
                  </a:lnTo>
                  <a:lnTo>
                    <a:pt x="181" y="11854"/>
                  </a:lnTo>
                  <a:lnTo>
                    <a:pt x="14811" y="21599"/>
                  </a:lnTo>
                  <a:lnTo>
                    <a:pt x="21599" y="13892"/>
                  </a:lnTo>
                  <a:lnTo>
                    <a:pt x="16" y="0"/>
                  </a:lnTo>
                  <a:close/>
                </a:path>
              </a:pathLst>
            </a:custGeom>
            <a:solidFill>
              <a:schemeClr val="accent2"/>
            </a:solid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7"/>
                      </a:srgbClr>
                    </a:outerShdw>
                  </a:effectLst>
                </a14:hiddenEffects>
              </a:ext>
            </a:extLst>
          </p:spPr>
          <p:txBody>
            <a:bodyPr anchor="ctr" bIns="0" lIns="0" rIns="0" tIns="0"/>
            <a:lstStyle/>
            <a:p>
              <a:pPr algn="ctr"/>
              <a:endParaRPr altLang="en-US" lang="zh-CN" sz="1000">
                <a:solidFill>
                  <a:schemeClr val="bg1"/>
                </a:solidFill>
                <a:latin charset="0" pitchFamily="34" typeface="Arial"/>
                <a:ea charset="-122" panose="020b0503020204020204" pitchFamily="34" typeface="微软雅黑"/>
                <a:sym charset="0" pitchFamily="34" typeface="Arial"/>
              </a:endParaRPr>
            </a:p>
          </p:txBody>
        </p:sp>
        <p:sp>
          <p:nvSpPr>
            <p:cNvPr id="30727" name="AutoShape 7"/>
            <p:cNvSpPr/>
            <p:nvPr/>
          </p:nvSpPr>
          <p:spPr bwMode="auto">
            <a:xfrm>
              <a:off x="5994092" y="1504950"/>
              <a:ext cx="1719174" cy="3317875"/>
            </a:xfrm>
            <a:custGeom>
              <a:gdLst>
                <a:gd fmla="*/ 859587 w 21600" name="T0"/>
                <a:gd fmla="*/ 1658938 h 21600" name="T1"/>
                <a:gd fmla="*/ 859587 w 21600" name="T2"/>
                <a:gd fmla="*/ 1658938 h 21600" name="T3"/>
                <a:gd fmla="*/ 859587 w 21600" name="T4"/>
                <a:gd fmla="*/ 1658938 h 21600" name="T5"/>
                <a:gd fmla="*/ 859587 w 21600" name="T6"/>
                <a:gd fmla="*/ 1658938 h 21600"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21600" w="21600">
                  <a:moveTo>
                    <a:pt x="12159" y="0"/>
                  </a:moveTo>
                  <a:lnTo>
                    <a:pt x="0" y="5438"/>
                  </a:lnTo>
                  <a:lnTo>
                    <a:pt x="6423" y="20020"/>
                  </a:lnTo>
                  <a:lnTo>
                    <a:pt x="6234" y="20144"/>
                  </a:lnTo>
                  <a:lnTo>
                    <a:pt x="21600" y="21599"/>
                  </a:lnTo>
                  <a:lnTo>
                    <a:pt x="12159" y="0"/>
                  </a:lnTo>
                  <a:close/>
                </a:path>
              </a:pathLst>
            </a:custGeom>
            <a:solidFill>
              <a:schemeClr val="accent3"/>
            </a:solid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7"/>
                      </a:srgbClr>
                    </a:outerShdw>
                  </a:effectLst>
                </a14:hiddenEffects>
              </a:ext>
            </a:extLst>
          </p:spPr>
          <p:txBody>
            <a:bodyPr anchor="ctr" bIns="0" lIns="0" rIns="0" tIns="0"/>
            <a:lstStyle/>
            <a:p>
              <a:pPr algn="ctr"/>
              <a:endParaRPr altLang="en-US" lang="zh-CN" sz="1000">
                <a:solidFill>
                  <a:schemeClr val="bg1"/>
                </a:solidFill>
                <a:latin charset="0" pitchFamily="34" typeface="Arial"/>
                <a:ea charset="-122" panose="020b0503020204020204" pitchFamily="34" typeface="微软雅黑"/>
                <a:sym charset="0" pitchFamily="34" typeface="Arial"/>
              </a:endParaRPr>
            </a:p>
          </p:txBody>
        </p:sp>
        <p:sp>
          <p:nvSpPr>
            <p:cNvPr id="30728" name="AutoShape 8"/>
            <p:cNvSpPr/>
            <p:nvPr/>
          </p:nvSpPr>
          <p:spPr bwMode="auto">
            <a:xfrm>
              <a:off x="5049578" y="4598988"/>
              <a:ext cx="2666863" cy="2924175"/>
            </a:xfrm>
            <a:custGeom>
              <a:gdLst>
                <a:gd fmla="*/ 1333432 w 21600" name="T0"/>
                <a:gd fmla="*/ 1462088 h 21600" name="T1"/>
                <a:gd fmla="*/ 1333432 w 21600" name="T2"/>
                <a:gd fmla="*/ 1462088 h 21600" name="T3"/>
                <a:gd fmla="*/ 1333432 w 21600" name="T4"/>
                <a:gd fmla="*/ 1462088 h 21600" name="T5"/>
                <a:gd fmla="*/ 1333432 w 21600" name="T6"/>
                <a:gd fmla="*/ 1462088 h 21600"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21600" w="21600">
                  <a:moveTo>
                    <a:pt x="11664" y="0"/>
                  </a:moveTo>
                  <a:lnTo>
                    <a:pt x="0" y="13332"/>
                  </a:lnTo>
                  <a:lnTo>
                    <a:pt x="4256" y="21599"/>
                  </a:lnTo>
                  <a:lnTo>
                    <a:pt x="21599" y="1770"/>
                  </a:lnTo>
                  <a:lnTo>
                    <a:pt x="21571" y="1650"/>
                  </a:lnTo>
                  <a:lnTo>
                    <a:pt x="11664" y="0"/>
                  </a:lnTo>
                  <a:close/>
                </a:path>
              </a:pathLst>
            </a:custGeom>
            <a:solidFill>
              <a:schemeClr val="accent4"/>
            </a:solid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7"/>
                      </a:srgbClr>
                    </a:outerShdw>
                  </a:effectLst>
                </a14:hiddenEffects>
              </a:ext>
            </a:extLst>
          </p:spPr>
          <p:txBody>
            <a:bodyPr anchor="ctr" bIns="0" lIns="0" rIns="0" tIns="0"/>
            <a:lstStyle/>
            <a:p>
              <a:pPr algn="ctr"/>
              <a:endParaRPr altLang="en-US" lang="zh-CN" sz="1000">
                <a:solidFill>
                  <a:schemeClr val="bg1"/>
                </a:solidFill>
                <a:latin charset="0" pitchFamily="34" typeface="Arial"/>
                <a:ea charset="-122" panose="020b0503020204020204" pitchFamily="34" typeface="微软雅黑"/>
                <a:sym charset="0" pitchFamily="34" typeface="Arial"/>
              </a:endParaRPr>
            </a:p>
          </p:txBody>
        </p:sp>
        <p:sp>
          <p:nvSpPr>
            <p:cNvPr id="30729" name="AutoShape 9"/>
            <p:cNvSpPr/>
            <p:nvPr/>
          </p:nvSpPr>
          <p:spPr bwMode="auto">
            <a:xfrm>
              <a:off x="2128728" y="6403975"/>
              <a:ext cx="3446286" cy="1119188"/>
            </a:xfrm>
            <a:custGeom>
              <a:gdLst>
                <a:gd fmla="*/ 1723143 w 21600" name="T0"/>
                <a:gd fmla="*/ 559594 h 21600" name="T1"/>
                <a:gd fmla="*/ 1723143 w 21600" name="T2"/>
                <a:gd fmla="*/ 559594 h 21600" name="T3"/>
                <a:gd fmla="*/ 1723143 w 21600" name="T4"/>
                <a:gd fmla="*/ 559594 h 21600" name="T5"/>
                <a:gd fmla="*/ 1723143 w 21600" name="T6"/>
                <a:gd fmla="*/ 559594 h 21600"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21600" w="21600">
                  <a:moveTo>
                    <a:pt x="18306" y="0"/>
                  </a:moveTo>
                  <a:lnTo>
                    <a:pt x="18276" y="122"/>
                  </a:lnTo>
                  <a:lnTo>
                    <a:pt x="3798" y="122"/>
                  </a:lnTo>
                  <a:lnTo>
                    <a:pt x="0" y="21316"/>
                  </a:lnTo>
                  <a:lnTo>
                    <a:pt x="74" y="21600"/>
                  </a:lnTo>
                  <a:lnTo>
                    <a:pt x="21597" y="21600"/>
                  </a:lnTo>
                  <a:lnTo>
                    <a:pt x="21600" y="21592"/>
                  </a:lnTo>
                  <a:lnTo>
                    <a:pt x="18306" y="0"/>
                  </a:lnTo>
                  <a:close/>
                </a:path>
              </a:pathLst>
            </a:custGeom>
            <a:solidFill>
              <a:schemeClr val="accent5"/>
            </a:solid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7"/>
                      </a:srgbClr>
                    </a:outerShdw>
                  </a:effectLst>
                </a14:hiddenEffects>
              </a:ext>
            </a:extLst>
          </p:spPr>
          <p:txBody>
            <a:bodyPr anchor="ctr" bIns="0" lIns="0" rIns="0" tIns="0"/>
            <a:lstStyle/>
            <a:p>
              <a:pPr algn="ctr"/>
              <a:endParaRPr altLang="en-US" lang="zh-CN" sz="1000">
                <a:solidFill>
                  <a:schemeClr val="bg1"/>
                </a:solidFill>
                <a:latin charset="0" pitchFamily="34" typeface="Arial"/>
                <a:ea charset="-122" panose="020b0503020204020204" pitchFamily="34" typeface="微软雅黑"/>
                <a:sym charset="0" pitchFamily="34" typeface="Arial"/>
              </a:endParaRPr>
            </a:p>
          </p:txBody>
        </p:sp>
        <p:sp>
          <p:nvSpPr>
            <p:cNvPr id="30730" name="AutoShape 10"/>
            <p:cNvSpPr/>
            <p:nvPr/>
          </p:nvSpPr>
          <p:spPr bwMode="auto">
            <a:xfrm>
              <a:off x="0" y="4597400"/>
              <a:ext cx="2735122" cy="2911475"/>
            </a:xfrm>
            <a:custGeom>
              <a:gdLst>
                <a:gd fmla="*/ 1367561 w 21600" name="T0"/>
                <a:gd fmla="*/ 1455738 h 21600" name="T1"/>
                <a:gd fmla="*/ 1367561 w 21600" name="T2"/>
                <a:gd fmla="*/ 1455738 h 21600" name="T3"/>
                <a:gd fmla="*/ 1367561 w 21600" name="T4"/>
                <a:gd fmla="*/ 1455738 h 21600" name="T5"/>
                <a:gd fmla="*/ 1367561 w 21600" name="T6"/>
                <a:gd fmla="*/ 1455738 h 21600"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21600" w="21600">
                  <a:moveTo>
                    <a:pt x="9941" y="0"/>
                  </a:moveTo>
                  <a:lnTo>
                    <a:pt x="3" y="1781"/>
                  </a:lnTo>
                  <a:lnTo>
                    <a:pt x="0" y="1790"/>
                  </a:lnTo>
                  <a:lnTo>
                    <a:pt x="16814" y="21599"/>
                  </a:lnTo>
                  <a:lnTo>
                    <a:pt x="21600" y="13449"/>
                  </a:lnTo>
                  <a:lnTo>
                    <a:pt x="21358" y="13449"/>
                  </a:lnTo>
                  <a:lnTo>
                    <a:pt x="9941" y="0"/>
                  </a:lnTo>
                  <a:close/>
                </a:path>
              </a:pathLst>
            </a:custGeom>
            <a:solidFill>
              <a:schemeClr val="accent6"/>
            </a:solid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7"/>
                      </a:srgbClr>
                    </a:outerShdw>
                  </a:effectLst>
                </a14:hiddenEffects>
              </a:ext>
            </a:extLst>
          </p:spPr>
          <p:txBody>
            <a:bodyPr anchor="ctr" bIns="0" lIns="0" rIns="0" tIns="0"/>
            <a:lstStyle/>
            <a:p>
              <a:pPr algn="ctr"/>
              <a:endParaRPr altLang="en-US" lang="zh-CN" sz="1000">
                <a:solidFill>
                  <a:schemeClr val="bg1"/>
                </a:solidFill>
                <a:latin charset="0" pitchFamily="34" typeface="Arial"/>
                <a:ea charset="-122" panose="020b0503020204020204" pitchFamily="34" typeface="微软雅黑"/>
                <a:sym charset="0" pitchFamily="34" typeface="Arial"/>
              </a:endParaRPr>
            </a:p>
          </p:txBody>
        </p:sp>
        <p:sp>
          <p:nvSpPr>
            <p:cNvPr id="30731" name="AutoShape 11"/>
            <p:cNvSpPr/>
            <p:nvPr/>
          </p:nvSpPr>
          <p:spPr bwMode="auto">
            <a:xfrm>
              <a:off x="0" y="1477963"/>
              <a:ext cx="1776321" cy="3359150"/>
            </a:xfrm>
            <a:custGeom>
              <a:gdLst>
                <a:gd fmla="*/ 888161 w 21600" name="T0"/>
                <a:gd fmla="*/ 1679575 h 21600" name="T1"/>
                <a:gd fmla="*/ 888161 w 21600" name="T2"/>
                <a:gd fmla="*/ 1679575 h 21600" name="T3"/>
                <a:gd fmla="*/ 888161 w 21600" name="T4"/>
                <a:gd fmla="*/ 1679575 h 21600" name="T5"/>
                <a:gd fmla="*/ 888161 w 21600" name="T6"/>
                <a:gd fmla="*/ 1679575 h 21600"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21600" w="21600">
                  <a:moveTo>
                    <a:pt x="9445" y="0"/>
                  </a:moveTo>
                  <a:lnTo>
                    <a:pt x="0" y="21600"/>
                  </a:lnTo>
                  <a:lnTo>
                    <a:pt x="15312" y="20056"/>
                  </a:lnTo>
                  <a:lnTo>
                    <a:pt x="15143" y="19943"/>
                  </a:lnTo>
                  <a:lnTo>
                    <a:pt x="21484" y="5269"/>
                  </a:lnTo>
                  <a:lnTo>
                    <a:pt x="21599" y="5238"/>
                  </a:lnTo>
                  <a:lnTo>
                    <a:pt x="9445" y="0"/>
                  </a:lnTo>
                  <a:close/>
                </a:path>
              </a:pathLst>
            </a:custGeom>
            <a:solidFill>
              <a:schemeClr val="bg1">
                <a:lumMod val="75000"/>
              </a:schemeClr>
            </a:solid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7"/>
                      </a:srgbClr>
                    </a:outerShdw>
                  </a:effectLst>
                </a14:hiddenEffects>
              </a:ext>
            </a:extLst>
          </p:spPr>
          <p:txBody>
            <a:bodyPr anchor="ctr" bIns="0" lIns="0" rIns="0" tIns="0"/>
            <a:lstStyle/>
            <a:p>
              <a:pPr algn="ctr"/>
              <a:endParaRPr altLang="en-US" lang="zh-CN" sz="1000">
                <a:solidFill>
                  <a:schemeClr val="bg1"/>
                </a:solidFill>
                <a:latin charset="0" pitchFamily="34" typeface="Arial"/>
                <a:ea charset="-122" panose="020b0503020204020204" pitchFamily="34" typeface="微软雅黑"/>
                <a:sym charset="0" pitchFamily="34" typeface="Arial"/>
              </a:endParaRPr>
            </a:p>
          </p:txBody>
        </p:sp>
        <p:sp>
          <p:nvSpPr>
            <p:cNvPr id="30732" name="AutoShape 12"/>
            <p:cNvSpPr/>
            <p:nvPr/>
          </p:nvSpPr>
          <p:spPr bwMode="auto">
            <a:xfrm>
              <a:off x="769897" y="1588"/>
              <a:ext cx="3122453" cy="2292350"/>
            </a:xfrm>
            <a:custGeom>
              <a:gdLst>
                <a:gd fmla="*/ 1561227 w 21600" name="T0"/>
                <a:gd fmla="*/ 1146175 h 21600" name="T1"/>
                <a:gd fmla="*/ 1561227 w 21600" name="T2"/>
                <a:gd fmla="*/ 1146175 h 21600" name="T3"/>
                <a:gd fmla="*/ 1561227 w 21600" name="T4"/>
                <a:gd fmla="*/ 1146175 h 21600" name="T5"/>
                <a:gd fmla="*/ 1561227 w 21600" name="T6"/>
                <a:gd fmla="*/ 1146175 h 21600"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21600" w="21600">
                  <a:moveTo>
                    <a:pt x="21341" y="0"/>
                  </a:moveTo>
                  <a:lnTo>
                    <a:pt x="0" y="13938"/>
                  </a:lnTo>
                  <a:lnTo>
                    <a:pt x="6966" y="21599"/>
                  </a:lnTo>
                  <a:lnTo>
                    <a:pt x="21599" y="12067"/>
                  </a:lnTo>
                  <a:lnTo>
                    <a:pt x="21523" y="12033"/>
                  </a:lnTo>
                  <a:lnTo>
                    <a:pt x="21341" y="0"/>
                  </a:lnTo>
                  <a:close/>
                </a:path>
              </a:pathLst>
            </a:custGeom>
            <a:solidFill>
              <a:schemeClr val="accent1"/>
            </a:solid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7"/>
                      </a:srgbClr>
                    </a:outerShdw>
                  </a:effectLst>
                </a14:hiddenEffects>
              </a:ext>
            </a:extLst>
          </p:spPr>
          <p:txBody>
            <a:bodyPr anchor="ctr" bIns="0" lIns="0" rIns="0" tIns="0"/>
            <a:lstStyle/>
            <a:p>
              <a:pPr algn="ctr"/>
              <a:endParaRPr altLang="en-US" lang="zh-CN" sz="1000">
                <a:solidFill>
                  <a:schemeClr val="bg1"/>
                </a:solidFill>
                <a:latin charset="0" pitchFamily="34" typeface="Arial"/>
                <a:ea charset="-122" panose="020b0503020204020204" pitchFamily="34" typeface="微软雅黑"/>
                <a:sym charset="0" pitchFamily="34" typeface="Arial"/>
              </a:endParaRPr>
            </a:p>
          </p:txBody>
        </p:sp>
      </p:grpSp>
      <p:sp>
        <p:nvSpPr>
          <p:cNvPr id="30749" name="AutoShape 29"/>
          <p:cNvSpPr/>
          <p:nvPr/>
        </p:nvSpPr>
        <p:spPr bwMode="auto">
          <a:xfrm>
            <a:off x="5166748" y="3426775"/>
            <a:ext cx="248827" cy="244078"/>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599" y="0"/>
                </a:lnTo>
                <a:lnTo>
                  <a:pt x="21599" y="21599"/>
                </a:lnTo>
                <a:lnTo>
                  <a:pt x="0" y="21599"/>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26787" lIns="26787" rIns="26787" tIns="26787"/>
          <a:lstStyle>
            <a:lvl1pPr defTabSz="584200" eaLnBrk="0">
              <a:defRPr b="1" sz="2500">
                <a:solidFill>
                  <a:srgbClr val="FFFFFF"/>
                </a:solidFill>
                <a:latin charset="0" typeface="Lato"/>
                <a:ea charset="-128" panose="020b0600070205080204" pitchFamily="34" typeface="MS PGothic"/>
                <a:sym charset="0" typeface="Lato"/>
              </a:defRPr>
            </a:lvl1pPr>
            <a:lvl2pPr defTabSz="584200" eaLnBrk="0" indent="-285750" marL="742950">
              <a:defRPr b="1" sz="2500">
                <a:solidFill>
                  <a:srgbClr val="FFFFFF"/>
                </a:solidFill>
                <a:latin charset="0" typeface="Lato"/>
                <a:ea charset="-128" panose="020b0600070205080204" pitchFamily="34" typeface="MS PGothic"/>
                <a:sym charset="0" typeface="Lato"/>
              </a:defRPr>
            </a:lvl2pPr>
            <a:lvl3pPr defTabSz="584200" eaLnBrk="0" indent="-228600" marL="1143000">
              <a:defRPr b="1" sz="2500">
                <a:solidFill>
                  <a:srgbClr val="FFFFFF"/>
                </a:solidFill>
                <a:latin charset="0" typeface="Lato"/>
                <a:ea charset="-128" panose="020b0600070205080204" pitchFamily="34" typeface="MS PGothic"/>
                <a:sym charset="0" typeface="Lato"/>
              </a:defRPr>
            </a:lvl3pPr>
            <a:lvl4pPr defTabSz="584200" eaLnBrk="0" indent="-228600" marL="1600200">
              <a:defRPr b="1" sz="2500">
                <a:solidFill>
                  <a:srgbClr val="FFFFFF"/>
                </a:solidFill>
                <a:latin charset="0" typeface="Lato"/>
                <a:ea charset="-128" panose="020b0600070205080204" pitchFamily="34" typeface="MS PGothic"/>
                <a:sym charset="0" typeface="Lato"/>
              </a:defRPr>
            </a:lvl4pPr>
            <a:lvl5pPr defTabSz="584200" eaLnBrk="0" indent="-228600" marL="2057400">
              <a:defRPr b="1" sz="2500">
                <a:solidFill>
                  <a:srgbClr val="FFFFFF"/>
                </a:solidFill>
                <a:latin charset="0" typeface="Lato"/>
                <a:ea charset="-128" panose="020b0600070205080204" pitchFamily="34" typeface="MS PGothic"/>
                <a:sym charset="0" typeface="Lato"/>
              </a:defRPr>
            </a:lvl5pPr>
            <a:lvl6pPr algn="ctr" defTabSz="584200"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defTabSz="584200"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defTabSz="584200"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defTabSz="584200"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algn="ctr" eaLnBrk="1"/>
            <a:r>
              <a:rPr altLang="zh-CN" b="0" lang="es-ES" smtClean="0" sz="1000">
                <a:solidFill>
                  <a:schemeClr val="bg1"/>
                </a:solidFill>
                <a:latin charset="0" pitchFamily="34" typeface="Arial"/>
                <a:ea charset="-122" panose="020b0503020204020204" pitchFamily="34" typeface="微软雅黑"/>
                <a:sym charset="0" pitchFamily="34" typeface="Arial"/>
              </a:rPr>
              <a:t>04</a:t>
            </a:r>
          </a:p>
        </p:txBody>
      </p:sp>
      <p:sp>
        <p:nvSpPr>
          <p:cNvPr id="30750" name="AutoShape 30"/>
          <p:cNvSpPr/>
          <p:nvPr/>
        </p:nvSpPr>
        <p:spPr bwMode="auto">
          <a:xfrm>
            <a:off x="4005951" y="1885350"/>
            <a:ext cx="221444" cy="244078"/>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600" y="0"/>
                </a:lnTo>
                <a:lnTo>
                  <a:pt x="21600" y="21599"/>
                </a:lnTo>
                <a:lnTo>
                  <a:pt x="0" y="21599"/>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26787" lIns="26787" rIns="26787" tIns="26787"/>
          <a:lstStyle>
            <a:lvl1pPr defTabSz="584200" eaLnBrk="0">
              <a:defRPr b="1" sz="2500">
                <a:solidFill>
                  <a:srgbClr val="FFFFFF"/>
                </a:solidFill>
                <a:latin charset="0" typeface="Lato"/>
                <a:ea charset="-128" panose="020b0600070205080204" pitchFamily="34" typeface="MS PGothic"/>
                <a:sym charset="0" typeface="Lato"/>
              </a:defRPr>
            </a:lvl1pPr>
            <a:lvl2pPr defTabSz="584200" eaLnBrk="0" indent="-285750" marL="742950">
              <a:defRPr b="1" sz="2500">
                <a:solidFill>
                  <a:srgbClr val="FFFFFF"/>
                </a:solidFill>
                <a:latin charset="0" typeface="Lato"/>
                <a:ea charset="-128" panose="020b0600070205080204" pitchFamily="34" typeface="MS PGothic"/>
                <a:sym charset="0" typeface="Lato"/>
              </a:defRPr>
            </a:lvl2pPr>
            <a:lvl3pPr defTabSz="584200" eaLnBrk="0" indent="-228600" marL="1143000">
              <a:defRPr b="1" sz="2500">
                <a:solidFill>
                  <a:srgbClr val="FFFFFF"/>
                </a:solidFill>
                <a:latin charset="0" typeface="Lato"/>
                <a:ea charset="-128" panose="020b0600070205080204" pitchFamily="34" typeface="MS PGothic"/>
                <a:sym charset="0" typeface="Lato"/>
              </a:defRPr>
            </a:lvl3pPr>
            <a:lvl4pPr defTabSz="584200" eaLnBrk="0" indent="-228600" marL="1600200">
              <a:defRPr b="1" sz="2500">
                <a:solidFill>
                  <a:srgbClr val="FFFFFF"/>
                </a:solidFill>
                <a:latin charset="0" typeface="Lato"/>
                <a:ea charset="-128" panose="020b0600070205080204" pitchFamily="34" typeface="MS PGothic"/>
                <a:sym charset="0" typeface="Lato"/>
              </a:defRPr>
            </a:lvl4pPr>
            <a:lvl5pPr defTabSz="584200" eaLnBrk="0" indent="-228600" marL="2057400">
              <a:defRPr b="1" sz="2500">
                <a:solidFill>
                  <a:srgbClr val="FFFFFF"/>
                </a:solidFill>
                <a:latin charset="0" typeface="Lato"/>
                <a:ea charset="-128" panose="020b0600070205080204" pitchFamily="34" typeface="MS PGothic"/>
                <a:sym charset="0" typeface="Lato"/>
              </a:defRPr>
            </a:lvl5pPr>
            <a:lvl6pPr algn="ctr" defTabSz="584200"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defTabSz="584200"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defTabSz="584200"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defTabSz="584200"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algn="ctr" eaLnBrk="1"/>
            <a:r>
              <a:rPr altLang="zh-CN" b="0" lang="es-ES" smtClean="0" sz="1000">
                <a:solidFill>
                  <a:schemeClr val="bg1"/>
                </a:solidFill>
                <a:latin charset="0" pitchFamily="34" typeface="Arial"/>
                <a:ea charset="-122" panose="020b0503020204020204" pitchFamily="34" typeface="微软雅黑"/>
                <a:sym charset="0" pitchFamily="34" typeface="Arial"/>
              </a:rPr>
              <a:t>01</a:t>
            </a:r>
          </a:p>
        </p:txBody>
      </p:sp>
      <p:sp>
        <p:nvSpPr>
          <p:cNvPr id="30751" name="AutoShape 31"/>
          <p:cNvSpPr/>
          <p:nvPr/>
        </p:nvSpPr>
        <p:spPr bwMode="auto">
          <a:xfrm>
            <a:off x="4932695" y="1885149"/>
            <a:ext cx="235135" cy="244078"/>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600" y="0"/>
                </a:lnTo>
                <a:lnTo>
                  <a:pt x="21600" y="21599"/>
                </a:lnTo>
                <a:lnTo>
                  <a:pt x="0" y="21599"/>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26787" lIns="26787" rIns="26787" tIns="26787"/>
          <a:lstStyle>
            <a:lvl1pPr defTabSz="584200" eaLnBrk="0">
              <a:defRPr b="1" sz="2500">
                <a:solidFill>
                  <a:srgbClr val="FFFFFF"/>
                </a:solidFill>
                <a:latin charset="0" typeface="Lato"/>
                <a:ea charset="-128" panose="020b0600070205080204" pitchFamily="34" typeface="MS PGothic"/>
                <a:sym charset="0" typeface="Lato"/>
              </a:defRPr>
            </a:lvl1pPr>
            <a:lvl2pPr defTabSz="584200" eaLnBrk="0" indent="-285750" marL="742950">
              <a:defRPr b="1" sz="2500">
                <a:solidFill>
                  <a:srgbClr val="FFFFFF"/>
                </a:solidFill>
                <a:latin charset="0" typeface="Lato"/>
                <a:ea charset="-128" panose="020b0600070205080204" pitchFamily="34" typeface="MS PGothic"/>
                <a:sym charset="0" typeface="Lato"/>
              </a:defRPr>
            </a:lvl2pPr>
            <a:lvl3pPr defTabSz="584200" eaLnBrk="0" indent="-228600" marL="1143000">
              <a:defRPr b="1" sz="2500">
                <a:solidFill>
                  <a:srgbClr val="FFFFFF"/>
                </a:solidFill>
                <a:latin charset="0" typeface="Lato"/>
                <a:ea charset="-128" panose="020b0600070205080204" pitchFamily="34" typeface="MS PGothic"/>
                <a:sym charset="0" typeface="Lato"/>
              </a:defRPr>
            </a:lvl3pPr>
            <a:lvl4pPr defTabSz="584200" eaLnBrk="0" indent="-228600" marL="1600200">
              <a:defRPr b="1" sz="2500">
                <a:solidFill>
                  <a:srgbClr val="FFFFFF"/>
                </a:solidFill>
                <a:latin charset="0" typeface="Lato"/>
                <a:ea charset="-128" panose="020b0600070205080204" pitchFamily="34" typeface="MS PGothic"/>
                <a:sym charset="0" typeface="Lato"/>
              </a:defRPr>
            </a:lvl4pPr>
            <a:lvl5pPr defTabSz="584200" eaLnBrk="0" indent="-228600" marL="2057400">
              <a:defRPr b="1" sz="2500">
                <a:solidFill>
                  <a:srgbClr val="FFFFFF"/>
                </a:solidFill>
                <a:latin charset="0" typeface="Lato"/>
                <a:ea charset="-128" panose="020b0600070205080204" pitchFamily="34" typeface="MS PGothic"/>
                <a:sym charset="0" typeface="Lato"/>
              </a:defRPr>
            </a:lvl5pPr>
            <a:lvl6pPr algn="ctr" defTabSz="584200"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defTabSz="584200"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defTabSz="584200"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defTabSz="584200"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algn="ctr" eaLnBrk="1"/>
            <a:r>
              <a:rPr altLang="zh-CN" b="0" lang="es-ES" smtClean="0" sz="1000">
                <a:solidFill>
                  <a:schemeClr val="bg1"/>
                </a:solidFill>
                <a:latin charset="0" pitchFamily="34" typeface="Arial"/>
                <a:ea charset="-122" panose="020b0503020204020204" pitchFamily="34" typeface="微软雅黑"/>
                <a:sym charset="0" pitchFamily="34" typeface="Arial"/>
              </a:rPr>
              <a:t>02</a:t>
            </a:r>
          </a:p>
        </p:txBody>
      </p:sp>
      <p:sp>
        <p:nvSpPr>
          <p:cNvPr id="30752" name="AutoShape 32"/>
          <p:cNvSpPr/>
          <p:nvPr/>
        </p:nvSpPr>
        <p:spPr bwMode="auto">
          <a:xfrm>
            <a:off x="3737986" y="3375578"/>
            <a:ext cx="221444" cy="244078"/>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600" y="0"/>
                </a:lnTo>
                <a:lnTo>
                  <a:pt x="21600" y="21599"/>
                </a:lnTo>
                <a:lnTo>
                  <a:pt x="0" y="21599"/>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26787" lIns="26787" rIns="26787" tIns="26787"/>
          <a:lstStyle>
            <a:lvl1pPr defTabSz="584200" eaLnBrk="0">
              <a:defRPr b="1" sz="2500">
                <a:solidFill>
                  <a:srgbClr val="FFFFFF"/>
                </a:solidFill>
                <a:latin charset="0" typeface="Lato"/>
                <a:ea charset="-128" panose="020b0600070205080204" pitchFamily="34" typeface="MS PGothic"/>
                <a:sym charset="0" typeface="Lato"/>
              </a:defRPr>
            </a:lvl1pPr>
            <a:lvl2pPr defTabSz="584200" eaLnBrk="0" indent="-285750" marL="742950">
              <a:defRPr b="1" sz="2500">
                <a:solidFill>
                  <a:srgbClr val="FFFFFF"/>
                </a:solidFill>
                <a:latin charset="0" typeface="Lato"/>
                <a:ea charset="-128" panose="020b0600070205080204" pitchFamily="34" typeface="MS PGothic"/>
                <a:sym charset="0" typeface="Lato"/>
              </a:defRPr>
            </a:lvl2pPr>
            <a:lvl3pPr defTabSz="584200" eaLnBrk="0" indent="-228600" marL="1143000">
              <a:defRPr b="1" sz="2500">
                <a:solidFill>
                  <a:srgbClr val="FFFFFF"/>
                </a:solidFill>
                <a:latin charset="0" typeface="Lato"/>
                <a:ea charset="-128" panose="020b0600070205080204" pitchFamily="34" typeface="MS PGothic"/>
                <a:sym charset="0" typeface="Lato"/>
              </a:defRPr>
            </a:lvl3pPr>
            <a:lvl4pPr defTabSz="584200" eaLnBrk="0" indent="-228600" marL="1600200">
              <a:defRPr b="1" sz="2500">
                <a:solidFill>
                  <a:srgbClr val="FFFFFF"/>
                </a:solidFill>
                <a:latin charset="0" typeface="Lato"/>
                <a:ea charset="-128" panose="020b0600070205080204" pitchFamily="34" typeface="MS PGothic"/>
                <a:sym charset="0" typeface="Lato"/>
              </a:defRPr>
            </a:lvl4pPr>
            <a:lvl5pPr defTabSz="584200" eaLnBrk="0" indent="-228600" marL="2057400">
              <a:defRPr b="1" sz="2500">
                <a:solidFill>
                  <a:srgbClr val="FFFFFF"/>
                </a:solidFill>
                <a:latin charset="0" typeface="Lato"/>
                <a:ea charset="-128" panose="020b0600070205080204" pitchFamily="34" typeface="MS PGothic"/>
                <a:sym charset="0" typeface="Lato"/>
              </a:defRPr>
            </a:lvl5pPr>
            <a:lvl6pPr algn="ctr" defTabSz="584200"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defTabSz="584200"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defTabSz="584200"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defTabSz="584200"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algn="ctr" eaLnBrk="1"/>
            <a:r>
              <a:rPr altLang="zh-CN" b="0" lang="es-ES" smtClean="0" sz="1000">
                <a:solidFill>
                  <a:schemeClr val="bg1"/>
                </a:solidFill>
                <a:latin charset="0" pitchFamily="34" typeface="Arial"/>
                <a:ea charset="-122" panose="020b0503020204020204" pitchFamily="34" typeface="微软雅黑"/>
                <a:sym charset="0" pitchFamily="34" typeface="Arial"/>
              </a:rPr>
              <a:t>06</a:t>
            </a:r>
          </a:p>
        </p:txBody>
      </p:sp>
      <p:sp>
        <p:nvSpPr>
          <p:cNvPr id="30753" name="AutoShape 33"/>
          <p:cNvSpPr/>
          <p:nvPr/>
        </p:nvSpPr>
        <p:spPr bwMode="auto">
          <a:xfrm>
            <a:off x="4414856" y="3743482"/>
            <a:ext cx="338714" cy="244078"/>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599" y="0"/>
                </a:lnTo>
                <a:lnTo>
                  <a:pt x="21599" y="21599"/>
                </a:lnTo>
                <a:lnTo>
                  <a:pt x="0" y="21599"/>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26787" lIns="26787" rIns="26787" tIns="26787"/>
          <a:lstStyle>
            <a:lvl1pPr defTabSz="584200" eaLnBrk="0">
              <a:defRPr b="1" sz="2500">
                <a:solidFill>
                  <a:srgbClr val="FFFFFF"/>
                </a:solidFill>
                <a:latin charset="0" typeface="Lato"/>
                <a:ea charset="-128" panose="020b0600070205080204" pitchFamily="34" typeface="MS PGothic"/>
                <a:sym charset="0" typeface="Lato"/>
              </a:defRPr>
            </a:lvl1pPr>
            <a:lvl2pPr defTabSz="584200" eaLnBrk="0" indent="-285750" marL="742950">
              <a:defRPr b="1" sz="2500">
                <a:solidFill>
                  <a:srgbClr val="FFFFFF"/>
                </a:solidFill>
                <a:latin charset="0" typeface="Lato"/>
                <a:ea charset="-128" panose="020b0600070205080204" pitchFamily="34" typeface="MS PGothic"/>
                <a:sym charset="0" typeface="Lato"/>
              </a:defRPr>
            </a:lvl2pPr>
            <a:lvl3pPr defTabSz="584200" eaLnBrk="0" indent="-228600" marL="1143000">
              <a:defRPr b="1" sz="2500">
                <a:solidFill>
                  <a:srgbClr val="FFFFFF"/>
                </a:solidFill>
                <a:latin charset="0" typeface="Lato"/>
                <a:ea charset="-128" panose="020b0600070205080204" pitchFamily="34" typeface="MS PGothic"/>
                <a:sym charset="0" typeface="Lato"/>
              </a:defRPr>
            </a:lvl3pPr>
            <a:lvl4pPr defTabSz="584200" eaLnBrk="0" indent="-228600" marL="1600200">
              <a:defRPr b="1" sz="2500">
                <a:solidFill>
                  <a:srgbClr val="FFFFFF"/>
                </a:solidFill>
                <a:latin charset="0" typeface="Lato"/>
                <a:ea charset="-128" panose="020b0600070205080204" pitchFamily="34" typeface="MS PGothic"/>
                <a:sym charset="0" typeface="Lato"/>
              </a:defRPr>
            </a:lvl4pPr>
            <a:lvl5pPr defTabSz="584200" eaLnBrk="0" indent="-228600" marL="2057400">
              <a:defRPr b="1" sz="2500">
                <a:solidFill>
                  <a:srgbClr val="FFFFFF"/>
                </a:solidFill>
                <a:latin charset="0" typeface="Lato"/>
                <a:ea charset="-128" panose="020b0600070205080204" pitchFamily="34" typeface="MS PGothic"/>
                <a:sym charset="0" typeface="Lato"/>
              </a:defRPr>
            </a:lvl5pPr>
            <a:lvl6pPr algn="ctr" defTabSz="584200"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defTabSz="584200"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defTabSz="584200"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defTabSz="584200"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algn="ctr" eaLnBrk="1"/>
            <a:r>
              <a:rPr altLang="zh-CN" b="0" lang="es-ES" smtClean="0" sz="1000">
                <a:solidFill>
                  <a:schemeClr val="bg1"/>
                </a:solidFill>
                <a:latin charset="0" pitchFamily="34" typeface="Arial"/>
                <a:ea charset="-122" panose="020b0503020204020204" pitchFamily="34" typeface="微软雅黑"/>
                <a:sym charset="0" pitchFamily="34" typeface="Arial"/>
              </a:rPr>
              <a:t>05</a:t>
            </a:r>
          </a:p>
        </p:txBody>
      </p:sp>
      <p:sp>
        <p:nvSpPr>
          <p:cNvPr id="30754" name="AutoShape 34"/>
          <p:cNvSpPr/>
          <p:nvPr/>
        </p:nvSpPr>
        <p:spPr bwMode="auto">
          <a:xfrm>
            <a:off x="5376287" y="2511780"/>
            <a:ext cx="248827" cy="244078"/>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599" y="0"/>
                </a:lnTo>
                <a:lnTo>
                  <a:pt x="21599" y="21599"/>
                </a:lnTo>
                <a:lnTo>
                  <a:pt x="0" y="21599"/>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26787" lIns="26787" rIns="26787" tIns="26787"/>
          <a:lstStyle>
            <a:lvl1pPr defTabSz="584200" eaLnBrk="0">
              <a:defRPr b="1" sz="2500">
                <a:solidFill>
                  <a:srgbClr val="FFFFFF"/>
                </a:solidFill>
                <a:latin charset="0" typeface="Lato"/>
                <a:ea charset="-128" panose="020b0600070205080204" pitchFamily="34" typeface="MS PGothic"/>
                <a:sym charset="0" typeface="Lato"/>
              </a:defRPr>
            </a:lvl1pPr>
            <a:lvl2pPr defTabSz="584200" eaLnBrk="0" indent="-285750" marL="742950">
              <a:defRPr b="1" sz="2500">
                <a:solidFill>
                  <a:srgbClr val="FFFFFF"/>
                </a:solidFill>
                <a:latin charset="0" typeface="Lato"/>
                <a:ea charset="-128" panose="020b0600070205080204" pitchFamily="34" typeface="MS PGothic"/>
                <a:sym charset="0" typeface="Lato"/>
              </a:defRPr>
            </a:lvl2pPr>
            <a:lvl3pPr defTabSz="584200" eaLnBrk="0" indent="-228600" marL="1143000">
              <a:defRPr b="1" sz="2500">
                <a:solidFill>
                  <a:srgbClr val="FFFFFF"/>
                </a:solidFill>
                <a:latin charset="0" typeface="Lato"/>
                <a:ea charset="-128" panose="020b0600070205080204" pitchFamily="34" typeface="MS PGothic"/>
                <a:sym charset="0" typeface="Lato"/>
              </a:defRPr>
            </a:lvl3pPr>
            <a:lvl4pPr defTabSz="584200" eaLnBrk="0" indent="-228600" marL="1600200">
              <a:defRPr b="1" sz="2500">
                <a:solidFill>
                  <a:srgbClr val="FFFFFF"/>
                </a:solidFill>
                <a:latin charset="0" typeface="Lato"/>
                <a:ea charset="-128" panose="020b0600070205080204" pitchFamily="34" typeface="MS PGothic"/>
                <a:sym charset="0" typeface="Lato"/>
              </a:defRPr>
            </a:lvl4pPr>
            <a:lvl5pPr defTabSz="584200" eaLnBrk="0" indent="-228600" marL="2057400">
              <a:defRPr b="1" sz="2500">
                <a:solidFill>
                  <a:srgbClr val="FFFFFF"/>
                </a:solidFill>
                <a:latin charset="0" typeface="Lato"/>
                <a:ea charset="-128" panose="020b0600070205080204" pitchFamily="34" typeface="MS PGothic"/>
                <a:sym charset="0" typeface="Lato"/>
              </a:defRPr>
            </a:lvl5pPr>
            <a:lvl6pPr algn="ctr" defTabSz="584200"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defTabSz="584200"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defTabSz="584200"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defTabSz="584200"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algn="ctr" eaLnBrk="1"/>
            <a:r>
              <a:rPr altLang="zh-CN" b="0" lang="es-ES" smtClean="0" sz="1000">
                <a:solidFill>
                  <a:schemeClr val="bg1"/>
                </a:solidFill>
                <a:latin charset="0" pitchFamily="34" typeface="Arial"/>
                <a:ea charset="-122" panose="020b0503020204020204" pitchFamily="34" typeface="微软雅黑"/>
                <a:sym charset="0" pitchFamily="34" typeface="Arial"/>
              </a:rPr>
              <a:t>03</a:t>
            </a:r>
          </a:p>
        </p:txBody>
      </p:sp>
      <p:sp>
        <p:nvSpPr>
          <p:cNvPr id="30755" name="AutoShape 35"/>
          <p:cNvSpPr/>
          <p:nvPr/>
        </p:nvSpPr>
        <p:spPr bwMode="auto">
          <a:xfrm>
            <a:off x="3489159" y="2497492"/>
            <a:ext cx="248827" cy="244078"/>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599" y="0"/>
                </a:lnTo>
                <a:lnTo>
                  <a:pt x="21599" y="21599"/>
                </a:lnTo>
                <a:lnTo>
                  <a:pt x="0" y="21599"/>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26787" lIns="26787" rIns="26787" tIns="26787"/>
          <a:lstStyle>
            <a:lvl1pPr defTabSz="584200" eaLnBrk="0">
              <a:defRPr b="1" sz="2500">
                <a:solidFill>
                  <a:srgbClr val="FFFFFF"/>
                </a:solidFill>
                <a:latin charset="0" typeface="Lato"/>
                <a:ea charset="-128" panose="020b0600070205080204" pitchFamily="34" typeface="MS PGothic"/>
                <a:sym charset="0" typeface="Lato"/>
              </a:defRPr>
            </a:lvl1pPr>
            <a:lvl2pPr defTabSz="584200" eaLnBrk="0" indent="-285750" marL="742950">
              <a:defRPr b="1" sz="2500">
                <a:solidFill>
                  <a:srgbClr val="FFFFFF"/>
                </a:solidFill>
                <a:latin charset="0" typeface="Lato"/>
                <a:ea charset="-128" panose="020b0600070205080204" pitchFamily="34" typeface="MS PGothic"/>
                <a:sym charset="0" typeface="Lato"/>
              </a:defRPr>
            </a:lvl2pPr>
            <a:lvl3pPr defTabSz="584200" eaLnBrk="0" indent="-228600" marL="1143000">
              <a:defRPr b="1" sz="2500">
                <a:solidFill>
                  <a:srgbClr val="FFFFFF"/>
                </a:solidFill>
                <a:latin charset="0" typeface="Lato"/>
                <a:ea charset="-128" panose="020b0600070205080204" pitchFamily="34" typeface="MS PGothic"/>
                <a:sym charset="0" typeface="Lato"/>
              </a:defRPr>
            </a:lvl3pPr>
            <a:lvl4pPr defTabSz="584200" eaLnBrk="0" indent="-228600" marL="1600200">
              <a:defRPr b="1" sz="2500">
                <a:solidFill>
                  <a:srgbClr val="FFFFFF"/>
                </a:solidFill>
                <a:latin charset="0" typeface="Lato"/>
                <a:ea charset="-128" panose="020b0600070205080204" pitchFamily="34" typeface="MS PGothic"/>
                <a:sym charset="0" typeface="Lato"/>
              </a:defRPr>
            </a:lvl4pPr>
            <a:lvl5pPr defTabSz="584200" eaLnBrk="0" indent="-228600" marL="2057400">
              <a:defRPr b="1" sz="2500">
                <a:solidFill>
                  <a:srgbClr val="FFFFFF"/>
                </a:solidFill>
                <a:latin charset="0" typeface="Lato"/>
                <a:ea charset="-128" panose="020b0600070205080204" pitchFamily="34" typeface="MS PGothic"/>
                <a:sym charset="0" typeface="Lato"/>
              </a:defRPr>
            </a:lvl5pPr>
            <a:lvl6pPr algn="ctr" defTabSz="584200"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defTabSz="584200"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defTabSz="584200"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defTabSz="584200"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algn="ctr" eaLnBrk="1"/>
            <a:r>
              <a:rPr altLang="zh-CN" b="0" lang="es-ES" smtClean="0" sz="1000">
                <a:solidFill>
                  <a:schemeClr val="bg1"/>
                </a:solidFill>
                <a:latin charset="0" pitchFamily="34" typeface="Arial"/>
                <a:ea charset="-122" panose="020b0503020204020204" pitchFamily="34" typeface="微软雅黑"/>
                <a:sym charset="0" pitchFamily="34" typeface="Arial"/>
              </a:rPr>
              <a:t>07</a:t>
            </a:r>
          </a:p>
        </p:txBody>
      </p:sp>
      <p:sp>
        <p:nvSpPr>
          <p:cNvPr id="30756" name="AutoShape 36"/>
          <p:cNvSpPr/>
          <p:nvPr/>
        </p:nvSpPr>
        <p:spPr bwMode="auto">
          <a:xfrm>
            <a:off x="1600880" y="1921825"/>
            <a:ext cx="1307748" cy="390525"/>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600" y="0"/>
                </a:lnTo>
                <a:lnTo>
                  <a:pt x="21600" y="21600"/>
                </a:lnTo>
                <a:lnTo>
                  <a:pt x="0" y="21600"/>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bIns="0" lIns="0" rIns="0" tIns="0"/>
          <a:lstStyle>
            <a:lvl1pPr defTabSz="647700" eaLnBrk="0">
              <a:defRPr b="1" sz="2500">
                <a:solidFill>
                  <a:srgbClr val="FFFFFF"/>
                </a:solidFill>
                <a:latin charset="0" typeface="Lato"/>
                <a:ea charset="-128" panose="020b0600070205080204" pitchFamily="34" typeface="MS PGothic"/>
                <a:sym charset="0" typeface="Lato"/>
              </a:defRPr>
            </a:lvl1pPr>
            <a:lvl2pPr defTabSz="647700" eaLnBrk="0" indent="-285750" marL="742950">
              <a:defRPr b="1" sz="2500">
                <a:solidFill>
                  <a:srgbClr val="FFFFFF"/>
                </a:solidFill>
                <a:latin charset="0" typeface="Lato"/>
                <a:ea charset="-128" panose="020b0600070205080204" pitchFamily="34" typeface="MS PGothic"/>
                <a:sym charset="0" typeface="Lato"/>
              </a:defRPr>
            </a:lvl2pPr>
            <a:lvl3pPr defTabSz="647700" eaLnBrk="0" indent="-228600" marL="1143000">
              <a:defRPr b="1" sz="2500">
                <a:solidFill>
                  <a:srgbClr val="FFFFFF"/>
                </a:solidFill>
                <a:latin charset="0" typeface="Lato"/>
                <a:ea charset="-128" panose="020b0600070205080204" pitchFamily="34" typeface="MS PGothic"/>
                <a:sym charset="0" typeface="Lato"/>
              </a:defRPr>
            </a:lvl3pPr>
            <a:lvl4pPr defTabSz="647700" eaLnBrk="0" indent="-228600" marL="1600200">
              <a:defRPr b="1" sz="2500">
                <a:solidFill>
                  <a:srgbClr val="FFFFFF"/>
                </a:solidFill>
                <a:latin charset="0" typeface="Lato"/>
                <a:ea charset="-128" panose="020b0600070205080204" pitchFamily="34" typeface="MS PGothic"/>
                <a:sym charset="0" typeface="Lato"/>
              </a:defRPr>
            </a:lvl4pPr>
            <a:lvl5pPr defTabSz="647700" eaLnBrk="0" indent="-228600" marL="2057400">
              <a:defRPr b="1" sz="2500">
                <a:solidFill>
                  <a:srgbClr val="FFFFFF"/>
                </a:solidFill>
                <a:latin charset="0" typeface="Lato"/>
                <a:ea charset="-128" panose="020b0600070205080204" pitchFamily="34" typeface="MS PGothic"/>
                <a:sym charset="0" typeface="Lato"/>
              </a:defRPr>
            </a:lvl5pPr>
            <a:lvl6pPr algn="ctr" defTabSz="647700"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defTabSz="647700"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defTabSz="647700"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defTabSz="647700"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algn="r" eaLnBrk="1">
              <a:lnSpc>
                <a:spcPct val="120000"/>
              </a:lnSpc>
              <a:spcBef>
                <a:spcPts val="637"/>
              </a:spcBef>
            </a:pPr>
            <a:r>
              <a:rPr altLang="zh-CN" b="0" lang="en-US" smtClean="0" sz="600">
                <a:solidFill>
                  <a:schemeClr val="bg1">
                    <a:lumMod val="65000"/>
                  </a:schemeClr>
                </a:solidFill>
                <a:latin charset="0" pitchFamily="34" typeface="Arial"/>
                <a:ea charset="-122" panose="020b0503020204020204" pitchFamily="34" typeface="微软雅黑"/>
                <a:sym charset="0" pitchFamily="34" typeface="Arial"/>
              </a:rPr>
              <a:t>Please replace text, click add relevant headline, modify the text content, also can copy your content to this directly.</a:t>
            </a:r>
          </a:p>
        </p:txBody>
      </p:sp>
      <p:sp>
        <p:nvSpPr>
          <p:cNvPr id="30757" name="AutoShape 37"/>
          <p:cNvSpPr/>
          <p:nvPr/>
        </p:nvSpPr>
        <p:spPr bwMode="auto">
          <a:xfrm>
            <a:off x="1920521" y="1708703"/>
            <a:ext cx="989296" cy="171450"/>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600" y="0"/>
                </a:lnTo>
                <a:lnTo>
                  <a:pt x="21600" y="21600"/>
                </a:lnTo>
                <a:lnTo>
                  <a:pt x="0" y="21600"/>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4287" lIns="14287" rIns="14287" tIns="14287"/>
          <a:lstStyle>
            <a:lvl1pPr eaLnBrk="0">
              <a:defRPr b="1" sz="2500">
                <a:solidFill>
                  <a:srgbClr val="FFFFFF"/>
                </a:solidFill>
                <a:latin charset="0" typeface="Lato"/>
                <a:ea charset="-128" panose="020b0600070205080204" pitchFamily="34" typeface="MS PGothic"/>
                <a:sym charset="0" typeface="Lato"/>
              </a:defRPr>
            </a:lvl1pPr>
            <a:lvl2pPr eaLnBrk="0" indent="-285750" marL="742950">
              <a:defRPr b="1" sz="2500">
                <a:solidFill>
                  <a:srgbClr val="FFFFFF"/>
                </a:solidFill>
                <a:latin charset="0" typeface="Lato"/>
                <a:ea charset="-128" panose="020b0600070205080204" pitchFamily="34" typeface="MS PGothic"/>
                <a:sym charset="0" typeface="Lato"/>
              </a:defRPr>
            </a:lvl2pPr>
            <a:lvl3pPr eaLnBrk="0" indent="-228600" marL="1143000">
              <a:defRPr b="1" sz="2500">
                <a:solidFill>
                  <a:srgbClr val="FFFFFF"/>
                </a:solidFill>
                <a:latin charset="0" typeface="Lato"/>
                <a:ea charset="-128" panose="020b0600070205080204" pitchFamily="34" typeface="MS PGothic"/>
                <a:sym charset="0" typeface="Lato"/>
              </a:defRPr>
            </a:lvl3pPr>
            <a:lvl4pPr eaLnBrk="0" indent="-228600" marL="1600200">
              <a:defRPr b="1" sz="2500">
                <a:solidFill>
                  <a:srgbClr val="FFFFFF"/>
                </a:solidFill>
                <a:latin charset="0" typeface="Lato"/>
                <a:ea charset="-128" panose="020b0600070205080204" pitchFamily="34" typeface="MS PGothic"/>
                <a:sym charset="0" typeface="Lato"/>
              </a:defRPr>
            </a:lvl4pPr>
            <a:lvl5pPr eaLnBrk="0" indent="-228600" marL="2057400">
              <a:defRPr b="1" sz="2500">
                <a:solidFill>
                  <a:srgbClr val="FFFFFF"/>
                </a:solidFill>
                <a:latin charset="0" typeface="Lato"/>
                <a:ea charset="-128" panose="020b0600070205080204" pitchFamily="34" typeface="MS PGothic"/>
                <a:sym charset="0" typeface="Lato"/>
              </a:defRPr>
            </a:lvl5pPr>
            <a:lvl6pPr algn="ctr" defTabSz="825500"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defTabSz="825500"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defTabSz="825500"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defTabSz="825500"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algn="r" eaLnBrk="1">
              <a:lnSpc>
                <a:spcPct val="120000"/>
              </a:lnSpc>
            </a:pPr>
            <a:r>
              <a:rPr altLang="en-US" b="0" lang="zh-CN" smtClean="0" sz="1000">
                <a:solidFill>
                  <a:schemeClr val="bg1">
                    <a:lumMod val="65000"/>
                  </a:schemeClr>
                </a:solidFill>
                <a:latin charset="0" pitchFamily="34" typeface="Arial"/>
                <a:ea charset="-122" panose="020b0503020204020204" pitchFamily="34" typeface="微软雅黑"/>
                <a:sym charset="0" pitchFamily="34" typeface="Arial"/>
              </a:rPr>
              <a:t>请替换文字内容</a:t>
            </a:r>
          </a:p>
        </p:txBody>
      </p:sp>
      <p:sp>
        <p:nvSpPr>
          <p:cNvPr id="30758" name="AutoShape 38"/>
          <p:cNvSpPr/>
          <p:nvPr/>
        </p:nvSpPr>
        <p:spPr bwMode="auto">
          <a:xfrm>
            <a:off x="2988395" y="1739065"/>
            <a:ext cx="161916" cy="161925"/>
          </a:xfrm>
          <a:custGeom>
            <a:gdLst>
              <a:gd fmla="+- 0 10800 961" name="T0"/>
              <a:gd fmla="*/ T0 w 19679" name="T1"/>
              <a:gd fmla="+- 0 10800 961" name="T2"/>
              <a:gd fmla="*/ 10800 h 19679" name="T3"/>
              <a:gd fmla="+- 0 10800 961" name="T4"/>
              <a:gd fmla="*/ T4 w 19679" name="T5"/>
              <a:gd fmla="+- 0 10800 961" name="T6"/>
              <a:gd fmla="*/ 10800 h 19679" name="T7"/>
              <a:gd fmla="+- 0 10800 961" name="T8"/>
              <a:gd fmla="*/ T8 w 19679" name="T9"/>
              <a:gd fmla="+- 0 10800 961" name="T10"/>
              <a:gd fmla="*/ 10800 h 19679" name="T11"/>
              <a:gd fmla="+- 0 10800 961" name="T12"/>
              <a:gd fmla="*/ T12 w 19679" name="T13"/>
              <a:gd fmla="+- 0 10800 961" name="T14"/>
              <a:gd fmla="*/ 10800 h 19679" name="T15"/>
            </a:gdLst>
            <a:cxnLst>
              <a:cxn ang="0">
                <a:pos x="T1" y="T3"/>
              </a:cxn>
              <a:cxn ang="0">
                <a:pos x="T5" y="T7"/>
              </a:cxn>
              <a:cxn ang="0">
                <a:pos x="T9" y="T11"/>
              </a:cxn>
              <a:cxn ang="0">
                <a:pos x="T13" y="T15"/>
              </a:cxn>
            </a:cxnLst>
            <a:rect b="b" l="0" r="r" t="0"/>
            <a:pathLst>
              <a:path h="19679" w="19679">
                <a:moveTo>
                  <a:pt x="16796" y="2881"/>
                </a:moveTo>
                <a:cubicBezTo>
                  <a:pt x="20638" y="6724"/>
                  <a:pt x="20638" y="12953"/>
                  <a:pt x="16796" y="16796"/>
                </a:cubicBezTo>
                <a:cubicBezTo>
                  <a:pt x="12953" y="20639"/>
                  <a:pt x="6723" y="20639"/>
                  <a:pt x="2881" y="16796"/>
                </a:cubicBezTo>
                <a:cubicBezTo>
                  <a:pt x="-961" y="12953"/>
                  <a:pt x="-961" y="6724"/>
                  <a:pt x="2881" y="2881"/>
                </a:cubicBezTo>
                <a:cubicBezTo>
                  <a:pt x="6723" y="-961"/>
                  <a:pt x="12953" y="-961"/>
                  <a:pt x="16796" y="2881"/>
                </a:cubicBezTo>
              </a:path>
            </a:pathLst>
          </a:custGeom>
          <a:solidFill>
            <a:schemeClr val="accent1"/>
          </a:solidFill>
          <a:ln cap="flat" cmpd="sng" w="25400">
            <a:solidFill>
              <a:srgbClr val="000000">
                <a:alpha val="0"/>
              </a:srgbClr>
            </a:solidFill>
            <a:prstDash val="solid"/>
            <a:miter lim="0"/>
          </a:ln>
          <a:effectLst/>
          <a:extLst/>
        </p:spPr>
        <p:txBody>
          <a:bodyPr anchor="ctr" bIns="0" lIns="0" rIns="0" tIns="0"/>
          <a:lstStyle/>
          <a:p>
            <a:pPr algn="r" defTabSz="219054">
              <a:lnSpc>
                <a:spcPct val="120000"/>
              </a:lnSpc>
              <a:defRPr/>
            </a:pPr>
            <a:endParaRPr lang="es-ES" sz="1500">
              <a:solidFill>
                <a:schemeClr val="bg1">
                  <a:lumMod val="65000"/>
                </a:schemeClr>
              </a:solidFill>
              <a:effectLst>
                <a:outerShdw algn="tl" blurRad="38100" dir="2700000" dist="38100">
                  <a:srgbClr val="000000"/>
                </a:outerShdw>
              </a:effectLst>
              <a:latin charset="0" pitchFamily="34" typeface="Arial"/>
              <a:ea charset="-122" panose="020b0503020204020204" pitchFamily="34" typeface="微软雅黑"/>
              <a:cs charset="0" typeface="Gill Sans"/>
              <a:sym charset="0" pitchFamily="34" typeface="Arial"/>
            </a:endParaRPr>
          </a:p>
        </p:txBody>
      </p:sp>
      <p:sp>
        <p:nvSpPr>
          <p:cNvPr id="30759" name="AutoShape 39"/>
          <p:cNvSpPr/>
          <p:nvPr/>
        </p:nvSpPr>
        <p:spPr bwMode="auto">
          <a:xfrm>
            <a:off x="6238941" y="1921825"/>
            <a:ext cx="1272547" cy="390525"/>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600" y="0"/>
                </a:lnTo>
                <a:lnTo>
                  <a:pt x="21600" y="21600"/>
                </a:lnTo>
                <a:lnTo>
                  <a:pt x="0" y="21600"/>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bIns="0" lIns="0" rIns="0" tIns="0"/>
          <a:lstStyle>
            <a:lvl1pPr defTabSz="647700" eaLnBrk="0">
              <a:defRPr b="1" sz="2500">
                <a:solidFill>
                  <a:srgbClr val="FFFFFF"/>
                </a:solidFill>
                <a:latin charset="0" typeface="Lato"/>
                <a:ea charset="-128" panose="020b0600070205080204" pitchFamily="34" typeface="MS PGothic"/>
                <a:sym charset="0" typeface="Lato"/>
              </a:defRPr>
            </a:lvl1pPr>
            <a:lvl2pPr defTabSz="647700" eaLnBrk="0" indent="-285750" marL="742950">
              <a:defRPr b="1" sz="2500">
                <a:solidFill>
                  <a:srgbClr val="FFFFFF"/>
                </a:solidFill>
                <a:latin charset="0" typeface="Lato"/>
                <a:ea charset="-128" panose="020b0600070205080204" pitchFamily="34" typeface="MS PGothic"/>
                <a:sym charset="0" typeface="Lato"/>
              </a:defRPr>
            </a:lvl2pPr>
            <a:lvl3pPr defTabSz="647700" eaLnBrk="0" indent="-228600" marL="1143000">
              <a:defRPr b="1" sz="2500">
                <a:solidFill>
                  <a:srgbClr val="FFFFFF"/>
                </a:solidFill>
                <a:latin charset="0" typeface="Lato"/>
                <a:ea charset="-128" panose="020b0600070205080204" pitchFamily="34" typeface="MS PGothic"/>
                <a:sym charset="0" typeface="Lato"/>
              </a:defRPr>
            </a:lvl3pPr>
            <a:lvl4pPr defTabSz="647700" eaLnBrk="0" indent="-228600" marL="1600200">
              <a:defRPr b="1" sz="2500">
                <a:solidFill>
                  <a:srgbClr val="FFFFFF"/>
                </a:solidFill>
                <a:latin charset="0" typeface="Lato"/>
                <a:ea charset="-128" panose="020b0600070205080204" pitchFamily="34" typeface="MS PGothic"/>
                <a:sym charset="0" typeface="Lato"/>
              </a:defRPr>
            </a:lvl4pPr>
            <a:lvl5pPr defTabSz="647700" eaLnBrk="0" indent="-228600" marL="2057400">
              <a:defRPr b="1" sz="2500">
                <a:solidFill>
                  <a:srgbClr val="FFFFFF"/>
                </a:solidFill>
                <a:latin charset="0" typeface="Lato"/>
                <a:ea charset="-128" panose="020b0600070205080204" pitchFamily="34" typeface="MS PGothic"/>
                <a:sym charset="0" typeface="Lato"/>
              </a:defRPr>
            </a:lvl5pPr>
            <a:lvl6pPr algn="ctr" defTabSz="647700"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defTabSz="647700"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defTabSz="647700"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defTabSz="647700"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eaLnBrk="1">
              <a:lnSpc>
                <a:spcPct val="120000"/>
              </a:lnSpc>
              <a:spcBef>
                <a:spcPts val="637"/>
              </a:spcBef>
            </a:pPr>
            <a:r>
              <a:rPr altLang="zh-CN" b="0" lang="en-US" smtClean="0" sz="600">
                <a:solidFill>
                  <a:schemeClr val="bg1">
                    <a:lumMod val="65000"/>
                  </a:schemeClr>
                </a:solidFill>
                <a:latin charset="0" pitchFamily="34" typeface="Arial"/>
                <a:ea charset="-122" panose="020b0503020204020204" pitchFamily="34" typeface="微软雅黑"/>
                <a:sym charset="0" pitchFamily="34" typeface="Arial"/>
              </a:rPr>
              <a:t>Please replace text, click add relevant headline, modify the text content, also can copy your content to this directly.</a:t>
            </a:r>
          </a:p>
        </p:txBody>
      </p:sp>
      <p:sp>
        <p:nvSpPr>
          <p:cNvPr id="30760" name="AutoShape 40"/>
          <p:cNvSpPr/>
          <p:nvPr/>
        </p:nvSpPr>
        <p:spPr bwMode="auto">
          <a:xfrm>
            <a:off x="6234179" y="1708703"/>
            <a:ext cx="1016793" cy="191691"/>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600" y="0"/>
                </a:lnTo>
                <a:lnTo>
                  <a:pt x="21600" y="21600"/>
                </a:lnTo>
                <a:lnTo>
                  <a:pt x="0" y="21600"/>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4287" lIns="14287" rIns="14287" tIns="14287"/>
          <a:lstStyle>
            <a:lvl1pPr eaLnBrk="0">
              <a:defRPr b="1" sz="2500">
                <a:solidFill>
                  <a:srgbClr val="FFFFFF"/>
                </a:solidFill>
                <a:latin charset="0" typeface="Lato"/>
                <a:ea charset="-128" panose="020b0600070205080204" pitchFamily="34" typeface="MS PGothic"/>
                <a:sym charset="0" typeface="Lato"/>
              </a:defRPr>
            </a:lvl1pPr>
            <a:lvl2pPr eaLnBrk="0" indent="-285750" marL="742950">
              <a:defRPr b="1" sz="2500">
                <a:solidFill>
                  <a:srgbClr val="FFFFFF"/>
                </a:solidFill>
                <a:latin charset="0" typeface="Lato"/>
                <a:ea charset="-128" panose="020b0600070205080204" pitchFamily="34" typeface="MS PGothic"/>
                <a:sym charset="0" typeface="Lato"/>
              </a:defRPr>
            </a:lvl2pPr>
            <a:lvl3pPr eaLnBrk="0" indent="-228600" marL="1143000">
              <a:defRPr b="1" sz="2500">
                <a:solidFill>
                  <a:srgbClr val="FFFFFF"/>
                </a:solidFill>
                <a:latin charset="0" typeface="Lato"/>
                <a:ea charset="-128" panose="020b0600070205080204" pitchFamily="34" typeface="MS PGothic"/>
                <a:sym charset="0" typeface="Lato"/>
              </a:defRPr>
            </a:lvl3pPr>
            <a:lvl4pPr eaLnBrk="0" indent="-228600" marL="1600200">
              <a:defRPr b="1" sz="2500">
                <a:solidFill>
                  <a:srgbClr val="FFFFFF"/>
                </a:solidFill>
                <a:latin charset="0" typeface="Lato"/>
                <a:ea charset="-128" panose="020b0600070205080204" pitchFamily="34" typeface="MS PGothic"/>
                <a:sym charset="0" typeface="Lato"/>
              </a:defRPr>
            </a:lvl4pPr>
            <a:lvl5pPr eaLnBrk="0" indent="-228600" marL="2057400">
              <a:defRPr b="1" sz="2500">
                <a:solidFill>
                  <a:srgbClr val="FFFFFF"/>
                </a:solidFill>
                <a:latin charset="0" typeface="Lato"/>
                <a:ea charset="-128" panose="020b0600070205080204" pitchFamily="34" typeface="MS PGothic"/>
                <a:sym charset="0" typeface="Lato"/>
              </a:defRPr>
            </a:lvl5pPr>
            <a:lvl6pPr algn="ctr" defTabSz="825500"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defTabSz="825500"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defTabSz="825500"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defTabSz="825500"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algn="l" eaLnBrk="1">
              <a:lnSpc>
                <a:spcPct val="120000"/>
              </a:lnSpc>
            </a:pPr>
            <a:r>
              <a:rPr altLang="en-US" b="0" lang="zh-CN" smtClean="0" sz="1000">
                <a:solidFill>
                  <a:schemeClr val="bg1">
                    <a:lumMod val="65000"/>
                  </a:schemeClr>
                </a:solidFill>
                <a:latin charset="0" pitchFamily="34" typeface="Arial"/>
                <a:ea charset="-122" panose="020b0503020204020204" pitchFamily="34" typeface="微软雅黑"/>
                <a:sym charset="0" pitchFamily="34" typeface="Arial"/>
              </a:rPr>
              <a:t>请替换文字内容</a:t>
            </a:r>
          </a:p>
        </p:txBody>
      </p:sp>
      <p:sp>
        <p:nvSpPr>
          <p:cNvPr id="30761" name="AutoShape 41"/>
          <p:cNvSpPr/>
          <p:nvPr/>
        </p:nvSpPr>
        <p:spPr bwMode="auto">
          <a:xfrm>
            <a:off x="6030593" y="1739065"/>
            <a:ext cx="161916" cy="161925"/>
          </a:xfrm>
          <a:custGeom>
            <a:gdLst>
              <a:gd fmla="+- 0 10800 961" name="T0"/>
              <a:gd fmla="*/ T0 w 19679" name="T1"/>
              <a:gd fmla="+- 0 10800 961" name="T2"/>
              <a:gd fmla="*/ 10800 h 19679" name="T3"/>
              <a:gd fmla="+- 0 10800 961" name="T4"/>
              <a:gd fmla="*/ T4 w 19679" name="T5"/>
              <a:gd fmla="+- 0 10800 961" name="T6"/>
              <a:gd fmla="*/ 10800 h 19679" name="T7"/>
              <a:gd fmla="+- 0 10800 961" name="T8"/>
              <a:gd fmla="*/ T8 w 19679" name="T9"/>
              <a:gd fmla="+- 0 10800 961" name="T10"/>
              <a:gd fmla="*/ 10800 h 19679" name="T11"/>
              <a:gd fmla="+- 0 10800 961" name="T12"/>
              <a:gd fmla="*/ T12 w 19679" name="T13"/>
              <a:gd fmla="+- 0 10800 961" name="T14"/>
              <a:gd fmla="*/ 10800 h 19679" name="T15"/>
            </a:gdLst>
            <a:cxnLst>
              <a:cxn ang="0">
                <a:pos x="T1" y="T3"/>
              </a:cxn>
              <a:cxn ang="0">
                <a:pos x="T5" y="T7"/>
              </a:cxn>
              <a:cxn ang="0">
                <a:pos x="T9" y="T11"/>
              </a:cxn>
              <a:cxn ang="0">
                <a:pos x="T13" y="T15"/>
              </a:cxn>
            </a:cxnLst>
            <a:rect b="b" l="0" r="r" t="0"/>
            <a:pathLst>
              <a:path h="19679" w="19679">
                <a:moveTo>
                  <a:pt x="16796" y="2881"/>
                </a:moveTo>
                <a:cubicBezTo>
                  <a:pt x="20638" y="6724"/>
                  <a:pt x="20638" y="12953"/>
                  <a:pt x="16796" y="16796"/>
                </a:cubicBezTo>
                <a:cubicBezTo>
                  <a:pt x="12953" y="20639"/>
                  <a:pt x="6723" y="20639"/>
                  <a:pt x="2881" y="16796"/>
                </a:cubicBezTo>
                <a:cubicBezTo>
                  <a:pt x="-961" y="12953"/>
                  <a:pt x="-961" y="6724"/>
                  <a:pt x="2881" y="2881"/>
                </a:cubicBezTo>
                <a:cubicBezTo>
                  <a:pt x="6723" y="-961"/>
                  <a:pt x="12953" y="-961"/>
                  <a:pt x="16796" y="2881"/>
                </a:cubicBezTo>
              </a:path>
            </a:pathLst>
          </a:custGeom>
          <a:solidFill>
            <a:schemeClr val="accent2"/>
          </a:solidFill>
          <a:ln cap="flat" cmpd="sng" w="25400">
            <a:solidFill>
              <a:srgbClr val="000000">
                <a:alpha val="0"/>
              </a:srgbClr>
            </a:solidFill>
            <a:prstDash val="solid"/>
            <a:miter lim="0"/>
          </a:ln>
          <a:effectLst/>
          <a:extLst/>
        </p:spPr>
        <p:txBody>
          <a:bodyPr anchor="ctr" bIns="0" lIns="0" rIns="0" tIns="0"/>
          <a:lstStyle/>
          <a:p>
            <a:pPr defTabSz="219054">
              <a:lnSpc>
                <a:spcPct val="120000"/>
              </a:lnSpc>
              <a:defRPr/>
            </a:pPr>
            <a:endParaRPr lang="es-ES" sz="1500">
              <a:solidFill>
                <a:schemeClr val="bg1">
                  <a:lumMod val="65000"/>
                </a:schemeClr>
              </a:solidFill>
              <a:effectLst>
                <a:outerShdw algn="tl" blurRad="38100" dir="2700000" dist="38100">
                  <a:srgbClr val="000000"/>
                </a:outerShdw>
              </a:effectLst>
              <a:latin charset="0" pitchFamily="34" typeface="Arial"/>
              <a:ea charset="-122" panose="020b0503020204020204" pitchFamily="34" typeface="微软雅黑"/>
              <a:cs charset="0" typeface="Gill Sans"/>
              <a:sym charset="0" pitchFamily="34" typeface="Arial"/>
            </a:endParaRPr>
          </a:p>
        </p:txBody>
      </p:sp>
      <p:sp>
        <p:nvSpPr>
          <p:cNvPr id="30762" name="AutoShape 42"/>
          <p:cNvSpPr/>
          <p:nvPr/>
        </p:nvSpPr>
        <p:spPr bwMode="auto">
          <a:xfrm>
            <a:off x="1602071" y="2804674"/>
            <a:ext cx="1307748" cy="390525"/>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600" y="0"/>
                </a:lnTo>
                <a:lnTo>
                  <a:pt x="21600" y="21600"/>
                </a:lnTo>
                <a:lnTo>
                  <a:pt x="0" y="21600"/>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bIns="0" lIns="0" rIns="0" tIns="0"/>
          <a:lstStyle>
            <a:lvl1pPr defTabSz="647700" eaLnBrk="0">
              <a:defRPr b="1" sz="2500">
                <a:solidFill>
                  <a:srgbClr val="FFFFFF"/>
                </a:solidFill>
                <a:latin charset="0" typeface="Lato"/>
                <a:ea charset="-128" panose="020b0600070205080204" pitchFamily="34" typeface="MS PGothic"/>
                <a:sym charset="0" typeface="Lato"/>
              </a:defRPr>
            </a:lvl1pPr>
            <a:lvl2pPr defTabSz="647700" eaLnBrk="0" indent="-285750" marL="742950">
              <a:defRPr b="1" sz="2500">
                <a:solidFill>
                  <a:srgbClr val="FFFFFF"/>
                </a:solidFill>
                <a:latin charset="0" typeface="Lato"/>
                <a:ea charset="-128" panose="020b0600070205080204" pitchFamily="34" typeface="MS PGothic"/>
                <a:sym charset="0" typeface="Lato"/>
              </a:defRPr>
            </a:lvl2pPr>
            <a:lvl3pPr defTabSz="647700" eaLnBrk="0" indent="-228600" marL="1143000">
              <a:defRPr b="1" sz="2500">
                <a:solidFill>
                  <a:srgbClr val="FFFFFF"/>
                </a:solidFill>
                <a:latin charset="0" typeface="Lato"/>
                <a:ea charset="-128" panose="020b0600070205080204" pitchFamily="34" typeface="MS PGothic"/>
                <a:sym charset="0" typeface="Lato"/>
              </a:defRPr>
            </a:lvl3pPr>
            <a:lvl4pPr defTabSz="647700" eaLnBrk="0" indent="-228600" marL="1600200">
              <a:defRPr b="1" sz="2500">
                <a:solidFill>
                  <a:srgbClr val="FFFFFF"/>
                </a:solidFill>
                <a:latin charset="0" typeface="Lato"/>
                <a:ea charset="-128" panose="020b0600070205080204" pitchFamily="34" typeface="MS PGothic"/>
                <a:sym charset="0" typeface="Lato"/>
              </a:defRPr>
            </a:lvl4pPr>
            <a:lvl5pPr defTabSz="647700" eaLnBrk="0" indent="-228600" marL="2057400">
              <a:defRPr b="1" sz="2500">
                <a:solidFill>
                  <a:srgbClr val="FFFFFF"/>
                </a:solidFill>
                <a:latin charset="0" typeface="Lato"/>
                <a:ea charset="-128" panose="020b0600070205080204" pitchFamily="34" typeface="MS PGothic"/>
                <a:sym charset="0" typeface="Lato"/>
              </a:defRPr>
            </a:lvl5pPr>
            <a:lvl6pPr algn="ctr" defTabSz="647700"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defTabSz="647700"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defTabSz="647700"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defTabSz="647700"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algn="r" eaLnBrk="1">
              <a:lnSpc>
                <a:spcPct val="120000"/>
              </a:lnSpc>
              <a:spcBef>
                <a:spcPts val="637"/>
              </a:spcBef>
            </a:pPr>
            <a:r>
              <a:rPr altLang="zh-CN" b="0" lang="en-US" smtClean="0" sz="600">
                <a:solidFill>
                  <a:schemeClr val="bg1">
                    <a:lumMod val="65000"/>
                  </a:schemeClr>
                </a:solidFill>
                <a:latin charset="0" pitchFamily="34" typeface="Arial"/>
                <a:ea charset="-122" panose="020b0503020204020204" pitchFamily="34" typeface="微软雅黑"/>
                <a:sym charset="0" pitchFamily="34" typeface="Arial"/>
              </a:rPr>
              <a:t>Please replace text, click add relevant headline, modify the text content, also can copy your content to this directly.</a:t>
            </a:r>
          </a:p>
        </p:txBody>
      </p:sp>
      <p:sp>
        <p:nvSpPr>
          <p:cNvPr id="30763" name="AutoShape 43"/>
          <p:cNvSpPr/>
          <p:nvPr/>
        </p:nvSpPr>
        <p:spPr bwMode="auto">
          <a:xfrm>
            <a:off x="1923255" y="2591552"/>
            <a:ext cx="991324" cy="171450"/>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600" y="0"/>
                </a:lnTo>
                <a:lnTo>
                  <a:pt x="21600" y="21600"/>
                </a:lnTo>
                <a:lnTo>
                  <a:pt x="0" y="21600"/>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4287" lIns="14287" rIns="14287" tIns="14287"/>
          <a:lstStyle>
            <a:lvl1pPr eaLnBrk="0">
              <a:defRPr b="1" sz="2500">
                <a:solidFill>
                  <a:srgbClr val="FFFFFF"/>
                </a:solidFill>
                <a:latin charset="0" typeface="Lato"/>
                <a:ea charset="-128" panose="020b0600070205080204" pitchFamily="34" typeface="MS PGothic"/>
                <a:sym charset="0" typeface="Lato"/>
              </a:defRPr>
            </a:lvl1pPr>
            <a:lvl2pPr eaLnBrk="0" indent="-285750" marL="742950">
              <a:defRPr b="1" sz="2500">
                <a:solidFill>
                  <a:srgbClr val="FFFFFF"/>
                </a:solidFill>
                <a:latin charset="0" typeface="Lato"/>
                <a:ea charset="-128" panose="020b0600070205080204" pitchFamily="34" typeface="MS PGothic"/>
                <a:sym charset="0" typeface="Lato"/>
              </a:defRPr>
            </a:lvl2pPr>
            <a:lvl3pPr eaLnBrk="0" indent="-228600" marL="1143000">
              <a:defRPr b="1" sz="2500">
                <a:solidFill>
                  <a:srgbClr val="FFFFFF"/>
                </a:solidFill>
                <a:latin charset="0" typeface="Lato"/>
                <a:ea charset="-128" panose="020b0600070205080204" pitchFamily="34" typeface="MS PGothic"/>
                <a:sym charset="0" typeface="Lato"/>
              </a:defRPr>
            </a:lvl3pPr>
            <a:lvl4pPr eaLnBrk="0" indent="-228600" marL="1600200">
              <a:defRPr b="1" sz="2500">
                <a:solidFill>
                  <a:srgbClr val="FFFFFF"/>
                </a:solidFill>
                <a:latin charset="0" typeface="Lato"/>
                <a:ea charset="-128" panose="020b0600070205080204" pitchFamily="34" typeface="MS PGothic"/>
                <a:sym charset="0" typeface="Lato"/>
              </a:defRPr>
            </a:lvl4pPr>
            <a:lvl5pPr eaLnBrk="0" indent="-228600" marL="2057400">
              <a:defRPr b="1" sz="2500">
                <a:solidFill>
                  <a:srgbClr val="FFFFFF"/>
                </a:solidFill>
                <a:latin charset="0" typeface="Lato"/>
                <a:ea charset="-128" panose="020b0600070205080204" pitchFamily="34" typeface="MS PGothic"/>
                <a:sym charset="0" typeface="Lato"/>
              </a:defRPr>
            </a:lvl5pPr>
            <a:lvl6pPr algn="ctr" defTabSz="825500"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defTabSz="825500"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defTabSz="825500"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defTabSz="825500"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algn="r" eaLnBrk="1">
              <a:lnSpc>
                <a:spcPct val="120000"/>
              </a:lnSpc>
            </a:pPr>
            <a:r>
              <a:rPr altLang="en-US" b="0" lang="zh-CN" smtClean="0" sz="1000">
                <a:solidFill>
                  <a:schemeClr val="bg1">
                    <a:lumMod val="65000"/>
                  </a:schemeClr>
                </a:solidFill>
                <a:latin charset="0" pitchFamily="34" typeface="Arial"/>
                <a:ea charset="-122" panose="020b0503020204020204" pitchFamily="34" typeface="微软雅黑"/>
                <a:sym charset="0" pitchFamily="34" typeface="Arial"/>
              </a:rPr>
              <a:t>请替换文字内容</a:t>
            </a:r>
          </a:p>
        </p:txBody>
      </p:sp>
      <p:sp>
        <p:nvSpPr>
          <p:cNvPr id="30764" name="AutoShape 44"/>
          <p:cNvSpPr/>
          <p:nvPr/>
        </p:nvSpPr>
        <p:spPr bwMode="auto">
          <a:xfrm>
            <a:off x="2989585" y="2621913"/>
            <a:ext cx="161916" cy="161925"/>
          </a:xfrm>
          <a:custGeom>
            <a:gdLst>
              <a:gd fmla="+- 0 10800 961" name="T0"/>
              <a:gd fmla="*/ T0 w 19679" name="T1"/>
              <a:gd fmla="+- 0 10800 961" name="T2"/>
              <a:gd fmla="*/ 10800 h 19679" name="T3"/>
              <a:gd fmla="+- 0 10800 961" name="T4"/>
              <a:gd fmla="*/ T4 w 19679" name="T5"/>
              <a:gd fmla="+- 0 10800 961" name="T6"/>
              <a:gd fmla="*/ 10800 h 19679" name="T7"/>
              <a:gd fmla="+- 0 10800 961" name="T8"/>
              <a:gd fmla="*/ T8 w 19679" name="T9"/>
              <a:gd fmla="+- 0 10800 961" name="T10"/>
              <a:gd fmla="*/ 10800 h 19679" name="T11"/>
              <a:gd fmla="+- 0 10800 961" name="T12"/>
              <a:gd fmla="*/ T12 w 19679" name="T13"/>
              <a:gd fmla="+- 0 10800 961" name="T14"/>
              <a:gd fmla="*/ 10800 h 19679" name="T15"/>
            </a:gdLst>
            <a:cxnLst>
              <a:cxn ang="0">
                <a:pos x="T1" y="T3"/>
              </a:cxn>
              <a:cxn ang="0">
                <a:pos x="T5" y="T7"/>
              </a:cxn>
              <a:cxn ang="0">
                <a:pos x="T9" y="T11"/>
              </a:cxn>
              <a:cxn ang="0">
                <a:pos x="T13" y="T15"/>
              </a:cxn>
            </a:cxnLst>
            <a:rect b="b" l="0" r="r" t="0"/>
            <a:pathLst>
              <a:path h="19679" w="19679">
                <a:moveTo>
                  <a:pt x="16796" y="2881"/>
                </a:moveTo>
                <a:cubicBezTo>
                  <a:pt x="20638" y="6724"/>
                  <a:pt x="20638" y="12953"/>
                  <a:pt x="16796" y="16796"/>
                </a:cubicBezTo>
                <a:cubicBezTo>
                  <a:pt x="12953" y="20639"/>
                  <a:pt x="6723" y="20639"/>
                  <a:pt x="2881" y="16796"/>
                </a:cubicBezTo>
                <a:cubicBezTo>
                  <a:pt x="-961" y="12953"/>
                  <a:pt x="-961" y="6724"/>
                  <a:pt x="2881" y="2881"/>
                </a:cubicBezTo>
                <a:cubicBezTo>
                  <a:pt x="6723" y="-961"/>
                  <a:pt x="12953" y="-961"/>
                  <a:pt x="16796" y="2881"/>
                </a:cubicBezTo>
              </a:path>
            </a:pathLst>
          </a:custGeom>
          <a:solidFill>
            <a:schemeClr val="accent3"/>
          </a:solidFill>
          <a:ln cap="flat" cmpd="sng" w="25400">
            <a:solidFill>
              <a:srgbClr val="000000">
                <a:alpha val="0"/>
              </a:srgbClr>
            </a:solidFill>
            <a:prstDash val="solid"/>
            <a:miter lim="0"/>
          </a:ln>
          <a:effectLst/>
          <a:extLst/>
        </p:spPr>
        <p:txBody>
          <a:bodyPr anchor="ctr" bIns="0" lIns="0" rIns="0" tIns="0"/>
          <a:lstStyle/>
          <a:p>
            <a:pPr algn="r" defTabSz="219054">
              <a:lnSpc>
                <a:spcPct val="120000"/>
              </a:lnSpc>
              <a:defRPr/>
            </a:pPr>
            <a:endParaRPr lang="es-ES" sz="1500">
              <a:solidFill>
                <a:schemeClr val="bg1">
                  <a:lumMod val="65000"/>
                </a:schemeClr>
              </a:solidFill>
              <a:effectLst>
                <a:outerShdw algn="tl" blurRad="38100" dir="2700000" dist="38100">
                  <a:srgbClr val="000000"/>
                </a:outerShdw>
              </a:effectLst>
              <a:latin charset="0" pitchFamily="34" typeface="Arial"/>
              <a:ea charset="-122" panose="020b0503020204020204" pitchFamily="34" typeface="微软雅黑"/>
              <a:cs charset="0" typeface="Gill Sans"/>
              <a:sym charset="0" pitchFamily="34" typeface="Arial"/>
            </a:endParaRPr>
          </a:p>
        </p:txBody>
      </p:sp>
      <p:sp>
        <p:nvSpPr>
          <p:cNvPr id="30765" name="AutoShape 45"/>
          <p:cNvSpPr/>
          <p:nvPr/>
        </p:nvSpPr>
        <p:spPr bwMode="auto">
          <a:xfrm>
            <a:off x="6218701" y="2804674"/>
            <a:ext cx="1272023" cy="390525"/>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600" y="0"/>
                </a:lnTo>
                <a:lnTo>
                  <a:pt x="21600" y="21600"/>
                </a:lnTo>
                <a:lnTo>
                  <a:pt x="0" y="21600"/>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bIns="0" lIns="0" rIns="0" tIns="0"/>
          <a:lstStyle>
            <a:lvl1pPr defTabSz="647700" eaLnBrk="0">
              <a:defRPr b="1" sz="2500">
                <a:solidFill>
                  <a:srgbClr val="FFFFFF"/>
                </a:solidFill>
                <a:latin charset="0" typeface="Lato"/>
                <a:ea charset="-128" panose="020b0600070205080204" pitchFamily="34" typeface="MS PGothic"/>
                <a:sym charset="0" typeface="Lato"/>
              </a:defRPr>
            </a:lvl1pPr>
            <a:lvl2pPr defTabSz="647700" eaLnBrk="0" indent="-285750" marL="742950">
              <a:defRPr b="1" sz="2500">
                <a:solidFill>
                  <a:srgbClr val="FFFFFF"/>
                </a:solidFill>
                <a:latin charset="0" typeface="Lato"/>
                <a:ea charset="-128" panose="020b0600070205080204" pitchFamily="34" typeface="MS PGothic"/>
                <a:sym charset="0" typeface="Lato"/>
              </a:defRPr>
            </a:lvl2pPr>
            <a:lvl3pPr defTabSz="647700" eaLnBrk="0" indent="-228600" marL="1143000">
              <a:defRPr b="1" sz="2500">
                <a:solidFill>
                  <a:srgbClr val="FFFFFF"/>
                </a:solidFill>
                <a:latin charset="0" typeface="Lato"/>
                <a:ea charset="-128" panose="020b0600070205080204" pitchFamily="34" typeface="MS PGothic"/>
                <a:sym charset="0" typeface="Lato"/>
              </a:defRPr>
            </a:lvl3pPr>
            <a:lvl4pPr defTabSz="647700" eaLnBrk="0" indent="-228600" marL="1600200">
              <a:defRPr b="1" sz="2500">
                <a:solidFill>
                  <a:srgbClr val="FFFFFF"/>
                </a:solidFill>
                <a:latin charset="0" typeface="Lato"/>
                <a:ea charset="-128" panose="020b0600070205080204" pitchFamily="34" typeface="MS PGothic"/>
                <a:sym charset="0" typeface="Lato"/>
              </a:defRPr>
            </a:lvl4pPr>
            <a:lvl5pPr defTabSz="647700" eaLnBrk="0" indent="-228600" marL="2057400">
              <a:defRPr b="1" sz="2500">
                <a:solidFill>
                  <a:srgbClr val="FFFFFF"/>
                </a:solidFill>
                <a:latin charset="0" typeface="Lato"/>
                <a:ea charset="-128" panose="020b0600070205080204" pitchFamily="34" typeface="MS PGothic"/>
                <a:sym charset="0" typeface="Lato"/>
              </a:defRPr>
            </a:lvl5pPr>
            <a:lvl6pPr algn="ctr" defTabSz="647700"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defTabSz="647700"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defTabSz="647700"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defTabSz="647700"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eaLnBrk="1">
              <a:lnSpc>
                <a:spcPct val="120000"/>
              </a:lnSpc>
              <a:spcBef>
                <a:spcPts val="637"/>
              </a:spcBef>
            </a:pPr>
            <a:r>
              <a:rPr altLang="zh-CN" b="0" lang="en-US" smtClean="0" sz="600">
                <a:solidFill>
                  <a:schemeClr val="bg1">
                    <a:lumMod val="65000"/>
                  </a:schemeClr>
                </a:solidFill>
                <a:latin charset="0" pitchFamily="34" typeface="Arial"/>
                <a:ea charset="-122" panose="020b0503020204020204" pitchFamily="34" typeface="微软雅黑"/>
                <a:sym charset="0" pitchFamily="34" typeface="Arial"/>
              </a:rPr>
              <a:t>Please replace text, click add relevant headline, modify the text content, also can copy your content to this directly.</a:t>
            </a:r>
          </a:p>
        </p:txBody>
      </p:sp>
      <p:sp>
        <p:nvSpPr>
          <p:cNvPr id="30766" name="AutoShape 46"/>
          <p:cNvSpPr/>
          <p:nvPr/>
        </p:nvSpPr>
        <p:spPr bwMode="auto">
          <a:xfrm>
            <a:off x="6213344" y="2591552"/>
            <a:ext cx="1016792" cy="191691"/>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600" y="0"/>
                </a:lnTo>
                <a:lnTo>
                  <a:pt x="21600" y="21600"/>
                </a:lnTo>
                <a:lnTo>
                  <a:pt x="0" y="21600"/>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4287" lIns="14287" rIns="14287" tIns="14287"/>
          <a:lstStyle>
            <a:lvl1pPr eaLnBrk="0">
              <a:defRPr b="1" sz="2500">
                <a:solidFill>
                  <a:srgbClr val="FFFFFF"/>
                </a:solidFill>
                <a:latin charset="0" typeface="Lato"/>
                <a:ea charset="-128" panose="020b0600070205080204" pitchFamily="34" typeface="MS PGothic"/>
                <a:sym charset="0" typeface="Lato"/>
              </a:defRPr>
            </a:lvl1pPr>
            <a:lvl2pPr eaLnBrk="0" indent="-285750" marL="742950">
              <a:defRPr b="1" sz="2500">
                <a:solidFill>
                  <a:srgbClr val="FFFFFF"/>
                </a:solidFill>
                <a:latin charset="0" typeface="Lato"/>
                <a:ea charset="-128" panose="020b0600070205080204" pitchFamily="34" typeface="MS PGothic"/>
                <a:sym charset="0" typeface="Lato"/>
              </a:defRPr>
            </a:lvl2pPr>
            <a:lvl3pPr eaLnBrk="0" indent="-228600" marL="1143000">
              <a:defRPr b="1" sz="2500">
                <a:solidFill>
                  <a:srgbClr val="FFFFFF"/>
                </a:solidFill>
                <a:latin charset="0" typeface="Lato"/>
                <a:ea charset="-128" panose="020b0600070205080204" pitchFamily="34" typeface="MS PGothic"/>
                <a:sym charset="0" typeface="Lato"/>
              </a:defRPr>
            </a:lvl3pPr>
            <a:lvl4pPr eaLnBrk="0" indent="-228600" marL="1600200">
              <a:defRPr b="1" sz="2500">
                <a:solidFill>
                  <a:srgbClr val="FFFFFF"/>
                </a:solidFill>
                <a:latin charset="0" typeface="Lato"/>
                <a:ea charset="-128" panose="020b0600070205080204" pitchFamily="34" typeface="MS PGothic"/>
                <a:sym charset="0" typeface="Lato"/>
              </a:defRPr>
            </a:lvl4pPr>
            <a:lvl5pPr eaLnBrk="0" indent="-228600" marL="2057400">
              <a:defRPr b="1" sz="2500">
                <a:solidFill>
                  <a:srgbClr val="FFFFFF"/>
                </a:solidFill>
                <a:latin charset="0" typeface="Lato"/>
                <a:ea charset="-128" panose="020b0600070205080204" pitchFamily="34" typeface="MS PGothic"/>
                <a:sym charset="0" typeface="Lato"/>
              </a:defRPr>
            </a:lvl5pPr>
            <a:lvl6pPr algn="ctr" defTabSz="825500"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defTabSz="825500"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defTabSz="825500"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defTabSz="825500"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algn="l" eaLnBrk="1">
              <a:lnSpc>
                <a:spcPct val="120000"/>
              </a:lnSpc>
            </a:pPr>
            <a:r>
              <a:rPr altLang="en-US" b="0" lang="zh-CN" smtClean="0" sz="1000">
                <a:solidFill>
                  <a:schemeClr val="bg1">
                    <a:lumMod val="65000"/>
                  </a:schemeClr>
                </a:solidFill>
                <a:latin charset="0" pitchFamily="34" typeface="Arial"/>
                <a:ea charset="-122" panose="020b0503020204020204" pitchFamily="34" typeface="微软雅黑"/>
                <a:sym charset="0" pitchFamily="34" typeface="Arial"/>
              </a:rPr>
              <a:t>请替换文字内容</a:t>
            </a:r>
          </a:p>
        </p:txBody>
      </p:sp>
      <p:sp>
        <p:nvSpPr>
          <p:cNvPr id="30767" name="AutoShape 47"/>
          <p:cNvSpPr/>
          <p:nvPr/>
        </p:nvSpPr>
        <p:spPr bwMode="auto">
          <a:xfrm>
            <a:off x="6009758" y="2621913"/>
            <a:ext cx="161916" cy="161925"/>
          </a:xfrm>
          <a:custGeom>
            <a:gdLst>
              <a:gd fmla="+- 0 10800 961" name="T0"/>
              <a:gd fmla="*/ T0 w 19679" name="T1"/>
              <a:gd fmla="+- 0 10800 961" name="T2"/>
              <a:gd fmla="*/ 10800 h 19679" name="T3"/>
              <a:gd fmla="+- 0 10800 961" name="T4"/>
              <a:gd fmla="*/ T4 w 19679" name="T5"/>
              <a:gd fmla="+- 0 10800 961" name="T6"/>
              <a:gd fmla="*/ 10800 h 19679" name="T7"/>
              <a:gd fmla="+- 0 10800 961" name="T8"/>
              <a:gd fmla="*/ T8 w 19679" name="T9"/>
              <a:gd fmla="+- 0 10800 961" name="T10"/>
              <a:gd fmla="*/ 10800 h 19679" name="T11"/>
              <a:gd fmla="+- 0 10800 961" name="T12"/>
              <a:gd fmla="*/ T12 w 19679" name="T13"/>
              <a:gd fmla="+- 0 10800 961" name="T14"/>
              <a:gd fmla="*/ 10800 h 19679" name="T15"/>
            </a:gdLst>
            <a:cxnLst>
              <a:cxn ang="0">
                <a:pos x="T1" y="T3"/>
              </a:cxn>
              <a:cxn ang="0">
                <a:pos x="T5" y="T7"/>
              </a:cxn>
              <a:cxn ang="0">
                <a:pos x="T9" y="T11"/>
              </a:cxn>
              <a:cxn ang="0">
                <a:pos x="T13" y="T15"/>
              </a:cxn>
            </a:cxnLst>
            <a:rect b="b" l="0" r="r" t="0"/>
            <a:pathLst>
              <a:path h="19679" w="19679">
                <a:moveTo>
                  <a:pt x="16796" y="2881"/>
                </a:moveTo>
                <a:cubicBezTo>
                  <a:pt x="20638" y="6724"/>
                  <a:pt x="20638" y="12953"/>
                  <a:pt x="16796" y="16796"/>
                </a:cubicBezTo>
                <a:cubicBezTo>
                  <a:pt x="12953" y="20639"/>
                  <a:pt x="6723" y="20639"/>
                  <a:pt x="2881" y="16796"/>
                </a:cubicBezTo>
                <a:cubicBezTo>
                  <a:pt x="-961" y="12953"/>
                  <a:pt x="-961" y="6724"/>
                  <a:pt x="2881" y="2881"/>
                </a:cubicBezTo>
                <a:cubicBezTo>
                  <a:pt x="6723" y="-961"/>
                  <a:pt x="12953" y="-961"/>
                  <a:pt x="16796" y="2881"/>
                </a:cubicBezTo>
              </a:path>
            </a:pathLst>
          </a:custGeom>
          <a:solidFill>
            <a:schemeClr val="accent4"/>
          </a:solidFill>
          <a:ln cap="flat" cmpd="sng" w="25400">
            <a:solidFill>
              <a:srgbClr val="000000">
                <a:alpha val="0"/>
              </a:srgbClr>
            </a:solidFill>
            <a:prstDash val="solid"/>
            <a:miter lim="0"/>
          </a:ln>
          <a:effectLst/>
          <a:extLst/>
        </p:spPr>
        <p:txBody>
          <a:bodyPr anchor="ctr" bIns="0" lIns="0" rIns="0" tIns="0"/>
          <a:lstStyle/>
          <a:p>
            <a:pPr defTabSz="219054">
              <a:lnSpc>
                <a:spcPct val="120000"/>
              </a:lnSpc>
              <a:defRPr/>
            </a:pPr>
            <a:endParaRPr lang="es-ES" sz="1500">
              <a:solidFill>
                <a:schemeClr val="bg1">
                  <a:lumMod val="65000"/>
                </a:schemeClr>
              </a:solidFill>
              <a:effectLst>
                <a:outerShdw algn="tl" blurRad="38100" dir="2700000" dist="38100">
                  <a:srgbClr val="000000"/>
                </a:outerShdw>
              </a:effectLst>
              <a:latin charset="0" pitchFamily="34" typeface="Arial"/>
              <a:ea charset="-122" panose="020b0503020204020204" pitchFamily="34" typeface="微软雅黑"/>
              <a:cs charset="0" typeface="Gill Sans"/>
              <a:sym charset="0" pitchFamily="34" typeface="Arial"/>
            </a:endParaRPr>
          </a:p>
        </p:txBody>
      </p:sp>
      <p:sp>
        <p:nvSpPr>
          <p:cNvPr id="30768" name="AutoShape 48"/>
          <p:cNvSpPr/>
          <p:nvPr/>
        </p:nvSpPr>
        <p:spPr bwMode="auto">
          <a:xfrm>
            <a:off x="1602071" y="3680378"/>
            <a:ext cx="1307748" cy="390525"/>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600" y="0"/>
                </a:lnTo>
                <a:lnTo>
                  <a:pt x="21600" y="21600"/>
                </a:lnTo>
                <a:lnTo>
                  <a:pt x="0" y="21600"/>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bIns="0" lIns="0" rIns="0" tIns="0"/>
          <a:lstStyle>
            <a:lvl1pPr defTabSz="647700" eaLnBrk="0">
              <a:defRPr b="1" sz="2500">
                <a:solidFill>
                  <a:srgbClr val="FFFFFF"/>
                </a:solidFill>
                <a:latin charset="0" typeface="Lato"/>
                <a:ea charset="-128" panose="020b0600070205080204" pitchFamily="34" typeface="MS PGothic"/>
                <a:sym charset="0" typeface="Lato"/>
              </a:defRPr>
            </a:lvl1pPr>
            <a:lvl2pPr defTabSz="647700" eaLnBrk="0" indent="-285750" marL="742950">
              <a:defRPr b="1" sz="2500">
                <a:solidFill>
                  <a:srgbClr val="FFFFFF"/>
                </a:solidFill>
                <a:latin charset="0" typeface="Lato"/>
                <a:ea charset="-128" panose="020b0600070205080204" pitchFamily="34" typeface="MS PGothic"/>
                <a:sym charset="0" typeface="Lato"/>
              </a:defRPr>
            </a:lvl2pPr>
            <a:lvl3pPr defTabSz="647700" eaLnBrk="0" indent="-228600" marL="1143000">
              <a:defRPr b="1" sz="2500">
                <a:solidFill>
                  <a:srgbClr val="FFFFFF"/>
                </a:solidFill>
                <a:latin charset="0" typeface="Lato"/>
                <a:ea charset="-128" panose="020b0600070205080204" pitchFamily="34" typeface="MS PGothic"/>
                <a:sym charset="0" typeface="Lato"/>
              </a:defRPr>
            </a:lvl3pPr>
            <a:lvl4pPr defTabSz="647700" eaLnBrk="0" indent="-228600" marL="1600200">
              <a:defRPr b="1" sz="2500">
                <a:solidFill>
                  <a:srgbClr val="FFFFFF"/>
                </a:solidFill>
                <a:latin charset="0" typeface="Lato"/>
                <a:ea charset="-128" panose="020b0600070205080204" pitchFamily="34" typeface="MS PGothic"/>
                <a:sym charset="0" typeface="Lato"/>
              </a:defRPr>
            </a:lvl4pPr>
            <a:lvl5pPr defTabSz="647700" eaLnBrk="0" indent="-228600" marL="2057400">
              <a:defRPr b="1" sz="2500">
                <a:solidFill>
                  <a:srgbClr val="FFFFFF"/>
                </a:solidFill>
                <a:latin charset="0" typeface="Lato"/>
                <a:ea charset="-128" panose="020b0600070205080204" pitchFamily="34" typeface="MS PGothic"/>
                <a:sym charset="0" typeface="Lato"/>
              </a:defRPr>
            </a:lvl5pPr>
            <a:lvl6pPr algn="ctr" defTabSz="647700"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defTabSz="647700"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defTabSz="647700"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defTabSz="647700"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algn="r" eaLnBrk="1">
              <a:lnSpc>
                <a:spcPct val="120000"/>
              </a:lnSpc>
              <a:spcBef>
                <a:spcPts val="637"/>
              </a:spcBef>
            </a:pPr>
            <a:r>
              <a:rPr altLang="zh-CN" b="0" lang="en-US" smtClean="0" sz="600">
                <a:solidFill>
                  <a:schemeClr val="bg1">
                    <a:lumMod val="65000"/>
                  </a:schemeClr>
                </a:solidFill>
                <a:latin charset="0" pitchFamily="34" typeface="Arial"/>
                <a:ea charset="-122" panose="020b0503020204020204" pitchFamily="34" typeface="微软雅黑"/>
                <a:sym charset="0" pitchFamily="34" typeface="Arial"/>
              </a:rPr>
              <a:t>Please replace text, click add relevant headline, modify the text content, also can copy your content to this directly.</a:t>
            </a:r>
          </a:p>
        </p:txBody>
      </p:sp>
      <p:sp>
        <p:nvSpPr>
          <p:cNvPr id="30769" name="AutoShape 49"/>
          <p:cNvSpPr/>
          <p:nvPr/>
        </p:nvSpPr>
        <p:spPr bwMode="auto">
          <a:xfrm>
            <a:off x="1921738" y="3467852"/>
            <a:ext cx="988079" cy="171450"/>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600" y="0"/>
                </a:lnTo>
                <a:lnTo>
                  <a:pt x="21600" y="21600"/>
                </a:lnTo>
                <a:lnTo>
                  <a:pt x="0" y="21600"/>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4287" lIns="14287" rIns="14287" tIns="14287"/>
          <a:lstStyle>
            <a:lvl1pPr eaLnBrk="0">
              <a:defRPr b="1" sz="2500">
                <a:solidFill>
                  <a:srgbClr val="FFFFFF"/>
                </a:solidFill>
                <a:latin charset="0" typeface="Lato"/>
                <a:ea charset="-128" panose="020b0600070205080204" pitchFamily="34" typeface="MS PGothic"/>
                <a:sym charset="0" typeface="Lato"/>
              </a:defRPr>
            </a:lvl1pPr>
            <a:lvl2pPr eaLnBrk="0" indent="-285750" marL="742950">
              <a:defRPr b="1" sz="2500">
                <a:solidFill>
                  <a:srgbClr val="FFFFFF"/>
                </a:solidFill>
                <a:latin charset="0" typeface="Lato"/>
                <a:ea charset="-128" panose="020b0600070205080204" pitchFamily="34" typeface="MS PGothic"/>
                <a:sym charset="0" typeface="Lato"/>
              </a:defRPr>
            </a:lvl2pPr>
            <a:lvl3pPr eaLnBrk="0" indent="-228600" marL="1143000">
              <a:defRPr b="1" sz="2500">
                <a:solidFill>
                  <a:srgbClr val="FFFFFF"/>
                </a:solidFill>
                <a:latin charset="0" typeface="Lato"/>
                <a:ea charset="-128" panose="020b0600070205080204" pitchFamily="34" typeface="MS PGothic"/>
                <a:sym charset="0" typeface="Lato"/>
              </a:defRPr>
            </a:lvl3pPr>
            <a:lvl4pPr eaLnBrk="0" indent="-228600" marL="1600200">
              <a:defRPr b="1" sz="2500">
                <a:solidFill>
                  <a:srgbClr val="FFFFFF"/>
                </a:solidFill>
                <a:latin charset="0" typeface="Lato"/>
                <a:ea charset="-128" panose="020b0600070205080204" pitchFamily="34" typeface="MS PGothic"/>
                <a:sym charset="0" typeface="Lato"/>
              </a:defRPr>
            </a:lvl4pPr>
            <a:lvl5pPr eaLnBrk="0" indent="-228600" marL="2057400">
              <a:defRPr b="1" sz="2500">
                <a:solidFill>
                  <a:srgbClr val="FFFFFF"/>
                </a:solidFill>
                <a:latin charset="0" typeface="Lato"/>
                <a:ea charset="-128" panose="020b0600070205080204" pitchFamily="34" typeface="MS PGothic"/>
                <a:sym charset="0" typeface="Lato"/>
              </a:defRPr>
            </a:lvl5pPr>
            <a:lvl6pPr algn="ctr" defTabSz="825500"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defTabSz="825500"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defTabSz="825500"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defTabSz="825500"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algn="r" eaLnBrk="1">
              <a:lnSpc>
                <a:spcPct val="120000"/>
              </a:lnSpc>
            </a:pPr>
            <a:r>
              <a:rPr altLang="en-US" b="0" lang="zh-CN" smtClean="0" sz="1000">
                <a:solidFill>
                  <a:schemeClr val="bg1">
                    <a:lumMod val="65000"/>
                  </a:schemeClr>
                </a:solidFill>
                <a:latin charset="0" pitchFamily="34" typeface="Arial"/>
                <a:ea charset="-122" panose="020b0503020204020204" pitchFamily="34" typeface="微软雅黑"/>
                <a:sym charset="0" pitchFamily="34" typeface="Arial"/>
              </a:rPr>
              <a:t>请替换文字内容</a:t>
            </a:r>
          </a:p>
        </p:txBody>
      </p:sp>
      <p:sp>
        <p:nvSpPr>
          <p:cNvPr id="30770" name="AutoShape 50"/>
          <p:cNvSpPr/>
          <p:nvPr/>
        </p:nvSpPr>
        <p:spPr bwMode="auto">
          <a:xfrm>
            <a:off x="2989585" y="3497618"/>
            <a:ext cx="161916" cy="161925"/>
          </a:xfrm>
          <a:custGeom>
            <a:gdLst>
              <a:gd fmla="+- 0 10800 961" name="T0"/>
              <a:gd fmla="*/ T0 w 19679" name="T1"/>
              <a:gd fmla="+- 0 10800 961" name="T2"/>
              <a:gd fmla="*/ 10800 h 19679" name="T3"/>
              <a:gd fmla="+- 0 10800 961" name="T4"/>
              <a:gd fmla="*/ T4 w 19679" name="T5"/>
              <a:gd fmla="+- 0 10800 961" name="T6"/>
              <a:gd fmla="*/ 10800 h 19679" name="T7"/>
              <a:gd fmla="+- 0 10800 961" name="T8"/>
              <a:gd fmla="*/ T8 w 19679" name="T9"/>
              <a:gd fmla="+- 0 10800 961" name="T10"/>
              <a:gd fmla="*/ 10800 h 19679" name="T11"/>
              <a:gd fmla="+- 0 10800 961" name="T12"/>
              <a:gd fmla="*/ T12 w 19679" name="T13"/>
              <a:gd fmla="+- 0 10800 961" name="T14"/>
              <a:gd fmla="*/ 10800 h 19679" name="T15"/>
            </a:gdLst>
            <a:cxnLst>
              <a:cxn ang="0">
                <a:pos x="T1" y="T3"/>
              </a:cxn>
              <a:cxn ang="0">
                <a:pos x="T5" y="T7"/>
              </a:cxn>
              <a:cxn ang="0">
                <a:pos x="T9" y="T11"/>
              </a:cxn>
              <a:cxn ang="0">
                <a:pos x="T13" y="T15"/>
              </a:cxn>
            </a:cxnLst>
            <a:rect b="b" l="0" r="r" t="0"/>
            <a:pathLst>
              <a:path h="19679" w="19679">
                <a:moveTo>
                  <a:pt x="16796" y="2881"/>
                </a:moveTo>
                <a:cubicBezTo>
                  <a:pt x="20638" y="6724"/>
                  <a:pt x="20638" y="12953"/>
                  <a:pt x="16796" y="16796"/>
                </a:cubicBezTo>
                <a:cubicBezTo>
                  <a:pt x="12953" y="20639"/>
                  <a:pt x="6723" y="20639"/>
                  <a:pt x="2881" y="16796"/>
                </a:cubicBezTo>
                <a:cubicBezTo>
                  <a:pt x="-961" y="12953"/>
                  <a:pt x="-961" y="6724"/>
                  <a:pt x="2881" y="2881"/>
                </a:cubicBezTo>
                <a:cubicBezTo>
                  <a:pt x="6723" y="-961"/>
                  <a:pt x="12953" y="-961"/>
                  <a:pt x="16796" y="2881"/>
                </a:cubicBezTo>
              </a:path>
            </a:pathLst>
          </a:custGeom>
          <a:solidFill>
            <a:schemeClr val="accent5"/>
          </a:solidFill>
          <a:ln cap="flat" cmpd="sng" w="25400">
            <a:solidFill>
              <a:srgbClr val="000000">
                <a:alpha val="0"/>
              </a:srgbClr>
            </a:solidFill>
            <a:prstDash val="solid"/>
            <a:miter lim="0"/>
          </a:ln>
          <a:effectLst/>
          <a:extLst/>
        </p:spPr>
        <p:txBody>
          <a:bodyPr anchor="ctr" bIns="0" lIns="0" rIns="0" tIns="0"/>
          <a:lstStyle/>
          <a:p>
            <a:pPr algn="r" defTabSz="219054">
              <a:lnSpc>
                <a:spcPct val="120000"/>
              </a:lnSpc>
              <a:defRPr/>
            </a:pPr>
            <a:endParaRPr lang="es-ES" sz="1500">
              <a:solidFill>
                <a:schemeClr val="bg1">
                  <a:lumMod val="65000"/>
                </a:schemeClr>
              </a:solidFill>
              <a:effectLst>
                <a:outerShdw algn="tl" blurRad="38100" dir="2700000" dist="38100">
                  <a:srgbClr val="000000"/>
                </a:outerShdw>
              </a:effectLst>
              <a:latin charset="0" pitchFamily="34" typeface="Arial"/>
              <a:ea charset="-122" panose="020b0503020204020204" pitchFamily="34" typeface="微软雅黑"/>
              <a:cs charset="0" typeface="Gill Sans"/>
              <a:sym charset="0" pitchFamily="34" typeface="Arial"/>
            </a:endParaRPr>
          </a:p>
        </p:txBody>
      </p:sp>
      <p:sp>
        <p:nvSpPr>
          <p:cNvPr id="30771" name="AutoShape 51"/>
          <p:cNvSpPr/>
          <p:nvPr/>
        </p:nvSpPr>
        <p:spPr bwMode="auto">
          <a:xfrm>
            <a:off x="6218701" y="3680378"/>
            <a:ext cx="1272023" cy="390525"/>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600" y="0"/>
                </a:lnTo>
                <a:lnTo>
                  <a:pt x="21600" y="21600"/>
                </a:lnTo>
                <a:lnTo>
                  <a:pt x="0" y="21600"/>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bIns="0" lIns="0" rIns="0" tIns="0"/>
          <a:lstStyle>
            <a:lvl1pPr defTabSz="647700" eaLnBrk="0">
              <a:defRPr b="1" sz="2500">
                <a:solidFill>
                  <a:srgbClr val="FFFFFF"/>
                </a:solidFill>
                <a:latin charset="0" typeface="Lato"/>
                <a:ea charset="-128" panose="020b0600070205080204" pitchFamily="34" typeface="MS PGothic"/>
                <a:sym charset="0" typeface="Lato"/>
              </a:defRPr>
            </a:lvl1pPr>
            <a:lvl2pPr defTabSz="647700" eaLnBrk="0" indent="-285750" marL="742950">
              <a:defRPr b="1" sz="2500">
                <a:solidFill>
                  <a:srgbClr val="FFFFFF"/>
                </a:solidFill>
                <a:latin charset="0" typeface="Lato"/>
                <a:ea charset="-128" panose="020b0600070205080204" pitchFamily="34" typeface="MS PGothic"/>
                <a:sym charset="0" typeface="Lato"/>
              </a:defRPr>
            </a:lvl2pPr>
            <a:lvl3pPr defTabSz="647700" eaLnBrk="0" indent="-228600" marL="1143000">
              <a:defRPr b="1" sz="2500">
                <a:solidFill>
                  <a:srgbClr val="FFFFFF"/>
                </a:solidFill>
                <a:latin charset="0" typeface="Lato"/>
                <a:ea charset="-128" panose="020b0600070205080204" pitchFamily="34" typeface="MS PGothic"/>
                <a:sym charset="0" typeface="Lato"/>
              </a:defRPr>
            </a:lvl3pPr>
            <a:lvl4pPr defTabSz="647700" eaLnBrk="0" indent="-228600" marL="1600200">
              <a:defRPr b="1" sz="2500">
                <a:solidFill>
                  <a:srgbClr val="FFFFFF"/>
                </a:solidFill>
                <a:latin charset="0" typeface="Lato"/>
                <a:ea charset="-128" panose="020b0600070205080204" pitchFamily="34" typeface="MS PGothic"/>
                <a:sym charset="0" typeface="Lato"/>
              </a:defRPr>
            </a:lvl4pPr>
            <a:lvl5pPr defTabSz="647700" eaLnBrk="0" indent="-228600" marL="2057400">
              <a:defRPr b="1" sz="2500">
                <a:solidFill>
                  <a:srgbClr val="FFFFFF"/>
                </a:solidFill>
                <a:latin charset="0" typeface="Lato"/>
                <a:ea charset="-128" panose="020b0600070205080204" pitchFamily="34" typeface="MS PGothic"/>
                <a:sym charset="0" typeface="Lato"/>
              </a:defRPr>
            </a:lvl5pPr>
            <a:lvl6pPr algn="ctr" defTabSz="647700"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defTabSz="647700"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defTabSz="647700"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defTabSz="647700"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eaLnBrk="1">
              <a:lnSpc>
                <a:spcPct val="120000"/>
              </a:lnSpc>
              <a:spcBef>
                <a:spcPts val="637"/>
              </a:spcBef>
            </a:pPr>
            <a:r>
              <a:rPr altLang="zh-CN" b="0" lang="en-US" smtClean="0" sz="600">
                <a:solidFill>
                  <a:schemeClr val="bg1">
                    <a:lumMod val="65000"/>
                  </a:schemeClr>
                </a:solidFill>
                <a:latin charset="0" pitchFamily="34" typeface="Arial"/>
                <a:ea charset="-122" panose="020b0503020204020204" pitchFamily="34" typeface="微软雅黑"/>
                <a:sym charset="0" pitchFamily="34" typeface="Arial"/>
              </a:rPr>
              <a:t>Please replace text, click add relevant headline, modify the text content, also can copy your content to this directly.</a:t>
            </a:r>
          </a:p>
        </p:txBody>
      </p:sp>
      <p:sp>
        <p:nvSpPr>
          <p:cNvPr id="30772" name="AutoShape 52"/>
          <p:cNvSpPr/>
          <p:nvPr/>
        </p:nvSpPr>
        <p:spPr bwMode="auto">
          <a:xfrm>
            <a:off x="6213344" y="3467852"/>
            <a:ext cx="1016792" cy="191691"/>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600" y="0"/>
                </a:lnTo>
                <a:lnTo>
                  <a:pt x="21600" y="21600"/>
                </a:lnTo>
                <a:lnTo>
                  <a:pt x="0" y="21600"/>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4287" lIns="14287" rIns="14287" tIns="14287"/>
          <a:lstStyle>
            <a:lvl1pPr eaLnBrk="0">
              <a:defRPr b="1" sz="2500">
                <a:solidFill>
                  <a:srgbClr val="FFFFFF"/>
                </a:solidFill>
                <a:latin charset="0" typeface="Lato"/>
                <a:ea charset="-128" panose="020b0600070205080204" pitchFamily="34" typeface="MS PGothic"/>
                <a:sym charset="0" typeface="Lato"/>
              </a:defRPr>
            </a:lvl1pPr>
            <a:lvl2pPr eaLnBrk="0" indent="-285750" marL="742950">
              <a:defRPr b="1" sz="2500">
                <a:solidFill>
                  <a:srgbClr val="FFFFFF"/>
                </a:solidFill>
                <a:latin charset="0" typeface="Lato"/>
                <a:ea charset="-128" panose="020b0600070205080204" pitchFamily="34" typeface="MS PGothic"/>
                <a:sym charset="0" typeface="Lato"/>
              </a:defRPr>
            </a:lvl2pPr>
            <a:lvl3pPr eaLnBrk="0" indent="-228600" marL="1143000">
              <a:defRPr b="1" sz="2500">
                <a:solidFill>
                  <a:srgbClr val="FFFFFF"/>
                </a:solidFill>
                <a:latin charset="0" typeface="Lato"/>
                <a:ea charset="-128" panose="020b0600070205080204" pitchFamily="34" typeface="MS PGothic"/>
                <a:sym charset="0" typeface="Lato"/>
              </a:defRPr>
            </a:lvl3pPr>
            <a:lvl4pPr eaLnBrk="0" indent="-228600" marL="1600200">
              <a:defRPr b="1" sz="2500">
                <a:solidFill>
                  <a:srgbClr val="FFFFFF"/>
                </a:solidFill>
                <a:latin charset="0" typeface="Lato"/>
                <a:ea charset="-128" panose="020b0600070205080204" pitchFamily="34" typeface="MS PGothic"/>
                <a:sym charset="0" typeface="Lato"/>
              </a:defRPr>
            </a:lvl4pPr>
            <a:lvl5pPr eaLnBrk="0" indent="-228600" marL="2057400">
              <a:defRPr b="1" sz="2500">
                <a:solidFill>
                  <a:srgbClr val="FFFFFF"/>
                </a:solidFill>
                <a:latin charset="0" typeface="Lato"/>
                <a:ea charset="-128" panose="020b0600070205080204" pitchFamily="34" typeface="MS PGothic"/>
                <a:sym charset="0" typeface="Lato"/>
              </a:defRPr>
            </a:lvl5pPr>
            <a:lvl6pPr algn="ctr" defTabSz="825500"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defTabSz="825500"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defTabSz="825500"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defTabSz="825500"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algn="l" eaLnBrk="1">
              <a:lnSpc>
                <a:spcPct val="120000"/>
              </a:lnSpc>
            </a:pPr>
            <a:r>
              <a:rPr altLang="en-US" b="0" lang="zh-CN" smtClean="0" sz="1000">
                <a:solidFill>
                  <a:schemeClr val="bg1">
                    <a:lumMod val="65000"/>
                  </a:schemeClr>
                </a:solidFill>
                <a:latin charset="0" pitchFamily="34" typeface="Arial"/>
                <a:ea charset="-122" panose="020b0503020204020204" pitchFamily="34" typeface="微软雅黑"/>
                <a:sym charset="0" pitchFamily="34" typeface="Arial"/>
              </a:rPr>
              <a:t>请替换文字内容</a:t>
            </a:r>
          </a:p>
        </p:txBody>
      </p:sp>
      <p:sp>
        <p:nvSpPr>
          <p:cNvPr id="30773" name="AutoShape 53"/>
          <p:cNvSpPr/>
          <p:nvPr/>
        </p:nvSpPr>
        <p:spPr bwMode="auto">
          <a:xfrm>
            <a:off x="6009758" y="3497618"/>
            <a:ext cx="161916" cy="161925"/>
          </a:xfrm>
          <a:custGeom>
            <a:gdLst>
              <a:gd fmla="+- 0 10800 961" name="T0"/>
              <a:gd fmla="*/ T0 w 19679" name="T1"/>
              <a:gd fmla="+- 0 10800 961" name="T2"/>
              <a:gd fmla="*/ 10800 h 19679" name="T3"/>
              <a:gd fmla="+- 0 10800 961" name="T4"/>
              <a:gd fmla="*/ T4 w 19679" name="T5"/>
              <a:gd fmla="+- 0 10800 961" name="T6"/>
              <a:gd fmla="*/ 10800 h 19679" name="T7"/>
              <a:gd fmla="+- 0 10800 961" name="T8"/>
              <a:gd fmla="*/ T8 w 19679" name="T9"/>
              <a:gd fmla="+- 0 10800 961" name="T10"/>
              <a:gd fmla="*/ 10800 h 19679" name="T11"/>
              <a:gd fmla="+- 0 10800 961" name="T12"/>
              <a:gd fmla="*/ T12 w 19679" name="T13"/>
              <a:gd fmla="+- 0 10800 961" name="T14"/>
              <a:gd fmla="*/ 10800 h 19679" name="T15"/>
            </a:gdLst>
            <a:cxnLst>
              <a:cxn ang="0">
                <a:pos x="T1" y="T3"/>
              </a:cxn>
              <a:cxn ang="0">
                <a:pos x="T5" y="T7"/>
              </a:cxn>
              <a:cxn ang="0">
                <a:pos x="T9" y="T11"/>
              </a:cxn>
              <a:cxn ang="0">
                <a:pos x="T13" y="T15"/>
              </a:cxn>
            </a:cxnLst>
            <a:rect b="b" l="0" r="r" t="0"/>
            <a:pathLst>
              <a:path h="19679" w="19679">
                <a:moveTo>
                  <a:pt x="16796" y="2881"/>
                </a:moveTo>
                <a:cubicBezTo>
                  <a:pt x="20638" y="6724"/>
                  <a:pt x="20638" y="12953"/>
                  <a:pt x="16796" y="16796"/>
                </a:cubicBezTo>
                <a:cubicBezTo>
                  <a:pt x="12953" y="20639"/>
                  <a:pt x="6723" y="20639"/>
                  <a:pt x="2881" y="16796"/>
                </a:cubicBezTo>
                <a:cubicBezTo>
                  <a:pt x="-961" y="12953"/>
                  <a:pt x="-961" y="6724"/>
                  <a:pt x="2881" y="2881"/>
                </a:cubicBezTo>
                <a:cubicBezTo>
                  <a:pt x="6723" y="-961"/>
                  <a:pt x="12953" y="-961"/>
                  <a:pt x="16796" y="2881"/>
                </a:cubicBezTo>
              </a:path>
            </a:pathLst>
          </a:custGeom>
          <a:solidFill>
            <a:schemeClr val="accent6"/>
          </a:solidFill>
          <a:ln cap="flat" cmpd="sng" w="25400">
            <a:solidFill>
              <a:srgbClr val="000000">
                <a:alpha val="0"/>
              </a:srgbClr>
            </a:solidFill>
            <a:prstDash val="solid"/>
            <a:miter lim="0"/>
          </a:ln>
          <a:effectLst/>
          <a:extLst/>
        </p:spPr>
        <p:txBody>
          <a:bodyPr anchor="ctr" bIns="0" lIns="0" rIns="0" tIns="0"/>
          <a:lstStyle/>
          <a:p>
            <a:pPr defTabSz="219054">
              <a:lnSpc>
                <a:spcPct val="120000"/>
              </a:lnSpc>
              <a:defRPr/>
            </a:pPr>
            <a:endParaRPr lang="es-ES" sz="1500">
              <a:solidFill>
                <a:schemeClr val="bg1">
                  <a:lumMod val="65000"/>
                </a:schemeClr>
              </a:solidFill>
              <a:effectLst>
                <a:outerShdw algn="tl" blurRad="38100" dir="2700000" dist="38100">
                  <a:srgbClr val="000000"/>
                </a:outerShdw>
              </a:effectLst>
              <a:latin charset="0" pitchFamily="34" typeface="Arial"/>
              <a:ea charset="-122" panose="020b0503020204020204" pitchFamily="34" typeface="微软雅黑"/>
              <a:cs charset="0" typeface="Gill Sans"/>
              <a:sym charset="0" pitchFamily="34" typeface="Arial"/>
            </a:endParaRPr>
          </a:p>
        </p:txBody>
      </p:sp>
    </p:spTree>
    <p:extLst>
      <p:ext uri="{BB962C8B-B14F-4D97-AF65-F5344CB8AC3E}">
        <p14:creationId val="3639534172"/>
      </p:ext>
    </p:extLst>
  </p:cSld>
  <p:clrMapOvr>
    <a:masterClrMapping/>
  </p:clrMapOvr>
  <p:transition spd="med">
    <p:random/>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3" presetSubtype="16">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p:cTn dur="500" fill="hold" id="7"/>
                                        <p:tgtEl>
                                          <p:spTgt spid="2"/>
                                        </p:tgtEl>
                                        <p:attrNameLst>
                                          <p:attrName>ppt_w</p:attrName>
                                        </p:attrNameLst>
                                      </p:cBhvr>
                                      <p:tavLst>
                                        <p:tav tm="0">
                                          <p:val>
                                            <p:fltVal val="0"/>
                                          </p:val>
                                        </p:tav>
                                        <p:tav tm="100000">
                                          <p:val>
                                            <p:strVal val="#ppt_w"/>
                                          </p:val>
                                        </p:tav>
                                      </p:tavLst>
                                    </p:anim>
                                    <p:anim calcmode="lin" valueType="num">
                                      <p:cBhvr>
                                        <p:cTn dur="500" fill="hold" id="8"/>
                                        <p:tgtEl>
                                          <p:spTgt spid="2"/>
                                        </p:tgtEl>
                                        <p:attrNameLst>
                                          <p:attrName>ppt_h</p:attrName>
                                        </p:attrNameLst>
                                      </p:cBhvr>
                                      <p:tavLst>
                                        <p:tav tm="0">
                                          <p:val>
                                            <p:fltVal val="0"/>
                                          </p:val>
                                        </p:tav>
                                        <p:tav tm="100000">
                                          <p:val>
                                            <p:strVal val="#ppt_h"/>
                                          </p:val>
                                        </p:tav>
                                      </p:tavLst>
                                    </p:anim>
                                  </p:childTnLst>
                                </p:cTn>
                              </p:par>
                            </p:childTnLst>
                          </p:cTn>
                        </p:par>
                        <p:par>
                          <p:cTn fill="hold" id="9" nodeType="afterGroup">
                            <p:stCondLst>
                              <p:cond delay="500"/>
                            </p:stCondLst>
                            <p:childTnLst>
                              <p:par>
                                <p:cTn fill="hold" grpId="0" id="10" nodeType="afterEffect" presetClass="entr" presetID="9" presetSubtype="0">
                                  <p:stCondLst>
                                    <p:cond delay="100"/>
                                  </p:stCondLst>
                                  <p:childTnLst>
                                    <p:set>
                                      <p:cBhvr>
                                        <p:cTn dur="1" fill="hold" id="11">
                                          <p:stCondLst>
                                            <p:cond delay="0"/>
                                          </p:stCondLst>
                                        </p:cTn>
                                        <p:tgtEl>
                                          <p:spTgt spid="30750"/>
                                        </p:tgtEl>
                                        <p:attrNameLst>
                                          <p:attrName>style.visibility</p:attrName>
                                        </p:attrNameLst>
                                      </p:cBhvr>
                                      <p:to>
                                        <p:strVal val="visible"/>
                                      </p:to>
                                    </p:set>
                                    <p:animEffect filter="dissolve" transition="in">
                                      <p:cBhvr>
                                        <p:cTn dur="500" id="12"/>
                                        <p:tgtEl>
                                          <p:spTgt spid="30750"/>
                                        </p:tgtEl>
                                      </p:cBhvr>
                                    </p:animEffect>
                                  </p:childTnLst>
                                </p:cTn>
                              </p:par>
                            </p:childTnLst>
                          </p:cTn>
                        </p:par>
                        <p:par>
                          <p:cTn fill="hold" id="13" nodeType="afterGroup">
                            <p:stCondLst>
                              <p:cond delay="1100"/>
                            </p:stCondLst>
                            <p:childTnLst>
                              <p:par>
                                <p:cTn fill="hold" grpId="0" id="14" nodeType="afterEffect" presetClass="entr" presetID="9" presetSubtype="0">
                                  <p:stCondLst>
                                    <p:cond delay="100"/>
                                  </p:stCondLst>
                                  <p:childTnLst>
                                    <p:set>
                                      <p:cBhvr>
                                        <p:cTn dur="1" fill="hold" id="15">
                                          <p:stCondLst>
                                            <p:cond delay="0"/>
                                          </p:stCondLst>
                                        </p:cTn>
                                        <p:tgtEl>
                                          <p:spTgt spid="30751"/>
                                        </p:tgtEl>
                                        <p:attrNameLst>
                                          <p:attrName>style.visibility</p:attrName>
                                        </p:attrNameLst>
                                      </p:cBhvr>
                                      <p:to>
                                        <p:strVal val="visible"/>
                                      </p:to>
                                    </p:set>
                                    <p:animEffect filter="dissolve" transition="in">
                                      <p:cBhvr>
                                        <p:cTn dur="500" id="16"/>
                                        <p:tgtEl>
                                          <p:spTgt spid="30751"/>
                                        </p:tgtEl>
                                      </p:cBhvr>
                                    </p:animEffect>
                                  </p:childTnLst>
                                </p:cTn>
                              </p:par>
                            </p:childTnLst>
                          </p:cTn>
                        </p:par>
                        <p:par>
                          <p:cTn fill="hold" id="17" nodeType="afterGroup">
                            <p:stCondLst>
                              <p:cond delay="1700"/>
                            </p:stCondLst>
                            <p:childTnLst>
                              <p:par>
                                <p:cTn fill="hold" grpId="0" id="18" nodeType="afterEffect" presetClass="entr" presetID="9" presetSubtype="0">
                                  <p:stCondLst>
                                    <p:cond delay="0"/>
                                  </p:stCondLst>
                                  <p:childTnLst>
                                    <p:set>
                                      <p:cBhvr>
                                        <p:cTn dur="1" fill="hold" id="19">
                                          <p:stCondLst>
                                            <p:cond delay="0"/>
                                          </p:stCondLst>
                                        </p:cTn>
                                        <p:tgtEl>
                                          <p:spTgt spid="30754"/>
                                        </p:tgtEl>
                                        <p:attrNameLst>
                                          <p:attrName>style.visibility</p:attrName>
                                        </p:attrNameLst>
                                      </p:cBhvr>
                                      <p:to>
                                        <p:strVal val="visible"/>
                                      </p:to>
                                    </p:set>
                                    <p:animEffect filter="dissolve" transition="in">
                                      <p:cBhvr>
                                        <p:cTn dur="500" id="20"/>
                                        <p:tgtEl>
                                          <p:spTgt spid="30754"/>
                                        </p:tgtEl>
                                      </p:cBhvr>
                                    </p:animEffect>
                                  </p:childTnLst>
                                </p:cTn>
                              </p:par>
                            </p:childTnLst>
                          </p:cTn>
                        </p:par>
                        <p:par>
                          <p:cTn fill="hold" id="21" nodeType="afterGroup">
                            <p:stCondLst>
                              <p:cond delay="2200"/>
                            </p:stCondLst>
                            <p:childTnLst>
                              <p:par>
                                <p:cTn fill="hold" grpId="0" id="22" nodeType="afterEffect" presetClass="entr" presetID="9" presetSubtype="0">
                                  <p:stCondLst>
                                    <p:cond delay="0"/>
                                  </p:stCondLst>
                                  <p:childTnLst>
                                    <p:set>
                                      <p:cBhvr>
                                        <p:cTn dur="1" fill="hold" id="23">
                                          <p:stCondLst>
                                            <p:cond delay="0"/>
                                          </p:stCondLst>
                                        </p:cTn>
                                        <p:tgtEl>
                                          <p:spTgt spid="30749"/>
                                        </p:tgtEl>
                                        <p:attrNameLst>
                                          <p:attrName>style.visibility</p:attrName>
                                        </p:attrNameLst>
                                      </p:cBhvr>
                                      <p:to>
                                        <p:strVal val="visible"/>
                                      </p:to>
                                    </p:set>
                                    <p:animEffect filter="dissolve" transition="in">
                                      <p:cBhvr>
                                        <p:cTn dur="500" id="24"/>
                                        <p:tgtEl>
                                          <p:spTgt spid="30749"/>
                                        </p:tgtEl>
                                      </p:cBhvr>
                                    </p:animEffect>
                                  </p:childTnLst>
                                </p:cTn>
                              </p:par>
                            </p:childTnLst>
                          </p:cTn>
                        </p:par>
                        <p:par>
                          <p:cTn fill="hold" id="25" nodeType="afterGroup">
                            <p:stCondLst>
                              <p:cond delay="2700"/>
                            </p:stCondLst>
                            <p:childTnLst>
                              <p:par>
                                <p:cTn fill="hold" grpId="0" id="26" nodeType="afterEffect" presetClass="entr" presetID="9" presetSubtype="0">
                                  <p:stCondLst>
                                    <p:cond delay="0"/>
                                  </p:stCondLst>
                                  <p:childTnLst>
                                    <p:set>
                                      <p:cBhvr>
                                        <p:cTn dur="1" fill="hold" id="27">
                                          <p:stCondLst>
                                            <p:cond delay="0"/>
                                          </p:stCondLst>
                                        </p:cTn>
                                        <p:tgtEl>
                                          <p:spTgt spid="30753"/>
                                        </p:tgtEl>
                                        <p:attrNameLst>
                                          <p:attrName>style.visibility</p:attrName>
                                        </p:attrNameLst>
                                      </p:cBhvr>
                                      <p:to>
                                        <p:strVal val="visible"/>
                                      </p:to>
                                    </p:set>
                                    <p:animEffect filter="dissolve" transition="in">
                                      <p:cBhvr>
                                        <p:cTn dur="500" id="28"/>
                                        <p:tgtEl>
                                          <p:spTgt spid="30753"/>
                                        </p:tgtEl>
                                      </p:cBhvr>
                                    </p:animEffect>
                                  </p:childTnLst>
                                </p:cTn>
                              </p:par>
                            </p:childTnLst>
                          </p:cTn>
                        </p:par>
                        <p:par>
                          <p:cTn fill="hold" id="29" nodeType="afterGroup">
                            <p:stCondLst>
                              <p:cond delay="3200"/>
                            </p:stCondLst>
                            <p:childTnLst>
                              <p:par>
                                <p:cTn fill="hold" grpId="0" id="30" nodeType="afterEffect" presetClass="entr" presetID="9" presetSubtype="0">
                                  <p:stCondLst>
                                    <p:cond delay="100"/>
                                  </p:stCondLst>
                                  <p:childTnLst>
                                    <p:set>
                                      <p:cBhvr>
                                        <p:cTn dur="1" fill="hold" id="31">
                                          <p:stCondLst>
                                            <p:cond delay="0"/>
                                          </p:stCondLst>
                                        </p:cTn>
                                        <p:tgtEl>
                                          <p:spTgt spid="30752"/>
                                        </p:tgtEl>
                                        <p:attrNameLst>
                                          <p:attrName>style.visibility</p:attrName>
                                        </p:attrNameLst>
                                      </p:cBhvr>
                                      <p:to>
                                        <p:strVal val="visible"/>
                                      </p:to>
                                    </p:set>
                                    <p:animEffect filter="dissolve" transition="in">
                                      <p:cBhvr>
                                        <p:cTn dur="500" id="32"/>
                                        <p:tgtEl>
                                          <p:spTgt spid="30752"/>
                                        </p:tgtEl>
                                      </p:cBhvr>
                                    </p:animEffect>
                                  </p:childTnLst>
                                </p:cTn>
                              </p:par>
                            </p:childTnLst>
                          </p:cTn>
                        </p:par>
                        <p:par>
                          <p:cTn fill="hold" id="33" nodeType="afterGroup">
                            <p:stCondLst>
                              <p:cond delay="3800"/>
                            </p:stCondLst>
                            <p:childTnLst>
                              <p:par>
                                <p:cTn fill="hold" grpId="0" id="34" nodeType="afterEffect" presetClass="entr" presetID="9" presetSubtype="0">
                                  <p:stCondLst>
                                    <p:cond delay="100"/>
                                  </p:stCondLst>
                                  <p:childTnLst>
                                    <p:set>
                                      <p:cBhvr>
                                        <p:cTn dur="1" fill="hold" id="35">
                                          <p:stCondLst>
                                            <p:cond delay="0"/>
                                          </p:stCondLst>
                                        </p:cTn>
                                        <p:tgtEl>
                                          <p:spTgt spid="30755"/>
                                        </p:tgtEl>
                                        <p:attrNameLst>
                                          <p:attrName>style.visibility</p:attrName>
                                        </p:attrNameLst>
                                      </p:cBhvr>
                                      <p:to>
                                        <p:strVal val="visible"/>
                                      </p:to>
                                    </p:set>
                                    <p:animEffect filter="dissolve" transition="in">
                                      <p:cBhvr>
                                        <p:cTn dur="500" id="36"/>
                                        <p:tgtEl>
                                          <p:spTgt spid="30755"/>
                                        </p:tgtEl>
                                      </p:cBhvr>
                                    </p:animEffect>
                                  </p:childTnLst>
                                </p:cTn>
                              </p:par>
                            </p:childTnLst>
                          </p:cTn>
                        </p:par>
                        <p:par>
                          <p:cTn fill="hold" id="37" nodeType="afterGroup">
                            <p:stCondLst>
                              <p:cond delay="4400"/>
                            </p:stCondLst>
                            <p:childTnLst>
                              <p:par>
                                <p:cTn fill="hold" grpId="0" id="38" nodeType="afterEffect" presetClass="entr" presetID="2" presetSubtype="8">
                                  <p:stCondLst>
                                    <p:cond delay="100"/>
                                  </p:stCondLst>
                                  <p:childTnLst>
                                    <p:set>
                                      <p:cBhvr>
                                        <p:cTn dur="1" fill="hold" id="39">
                                          <p:stCondLst>
                                            <p:cond delay="0"/>
                                          </p:stCondLst>
                                        </p:cTn>
                                        <p:tgtEl>
                                          <p:spTgt spid="30757"/>
                                        </p:tgtEl>
                                        <p:attrNameLst>
                                          <p:attrName>style.visibility</p:attrName>
                                        </p:attrNameLst>
                                      </p:cBhvr>
                                      <p:to>
                                        <p:strVal val="visible"/>
                                      </p:to>
                                    </p:set>
                                    <p:anim calcmode="lin" valueType="num">
                                      <p:cBhvr additive="base">
                                        <p:cTn dur="500" fill="hold" id="40"/>
                                        <p:tgtEl>
                                          <p:spTgt spid="30757"/>
                                        </p:tgtEl>
                                        <p:attrNameLst>
                                          <p:attrName>ppt_x</p:attrName>
                                        </p:attrNameLst>
                                      </p:cBhvr>
                                      <p:tavLst>
                                        <p:tav tm="0">
                                          <p:val>
                                            <p:strVal val="0-#ppt_w/2"/>
                                          </p:val>
                                        </p:tav>
                                        <p:tav tm="100000">
                                          <p:val>
                                            <p:strVal val="#ppt_x"/>
                                          </p:val>
                                        </p:tav>
                                      </p:tavLst>
                                    </p:anim>
                                    <p:anim calcmode="lin" valueType="num">
                                      <p:cBhvr additive="base">
                                        <p:cTn dur="500" fill="hold" id="41"/>
                                        <p:tgtEl>
                                          <p:spTgt spid="30757"/>
                                        </p:tgtEl>
                                        <p:attrNameLst>
                                          <p:attrName>ppt_y</p:attrName>
                                        </p:attrNameLst>
                                      </p:cBhvr>
                                      <p:tavLst>
                                        <p:tav tm="0">
                                          <p:val>
                                            <p:strVal val="#ppt_y"/>
                                          </p:val>
                                        </p:tav>
                                        <p:tav tm="100000">
                                          <p:val>
                                            <p:strVal val="#ppt_y"/>
                                          </p:val>
                                        </p:tav>
                                      </p:tavLst>
                                    </p:anim>
                                  </p:childTnLst>
                                </p:cTn>
                              </p:par>
                            </p:childTnLst>
                          </p:cTn>
                        </p:par>
                        <p:par>
                          <p:cTn fill="hold" id="42" nodeType="afterGroup">
                            <p:stCondLst>
                              <p:cond delay="5000"/>
                            </p:stCondLst>
                            <p:childTnLst>
                              <p:par>
                                <p:cTn fill="hold" grpId="0" id="43" nodeType="afterEffect" presetClass="entr" presetID="2" presetSubtype="8">
                                  <p:stCondLst>
                                    <p:cond delay="100"/>
                                  </p:stCondLst>
                                  <p:childTnLst>
                                    <p:set>
                                      <p:cBhvr>
                                        <p:cTn dur="1" fill="hold" id="44">
                                          <p:stCondLst>
                                            <p:cond delay="0"/>
                                          </p:stCondLst>
                                        </p:cTn>
                                        <p:tgtEl>
                                          <p:spTgt spid="30756"/>
                                        </p:tgtEl>
                                        <p:attrNameLst>
                                          <p:attrName>style.visibility</p:attrName>
                                        </p:attrNameLst>
                                      </p:cBhvr>
                                      <p:to>
                                        <p:strVal val="visible"/>
                                      </p:to>
                                    </p:set>
                                    <p:anim calcmode="lin" valueType="num">
                                      <p:cBhvr additive="base">
                                        <p:cTn dur="500" fill="hold" id="45"/>
                                        <p:tgtEl>
                                          <p:spTgt spid="30756"/>
                                        </p:tgtEl>
                                        <p:attrNameLst>
                                          <p:attrName>ppt_x</p:attrName>
                                        </p:attrNameLst>
                                      </p:cBhvr>
                                      <p:tavLst>
                                        <p:tav tm="0">
                                          <p:val>
                                            <p:strVal val="0-#ppt_w/2"/>
                                          </p:val>
                                        </p:tav>
                                        <p:tav tm="100000">
                                          <p:val>
                                            <p:strVal val="#ppt_x"/>
                                          </p:val>
                                        </p:tav>
                                      </p:tavLst>
                                    </p:anim>
                                    <p:anim calcmode="lin" valueType="num">
                                      <p:cBhvr additive="base">
                                        <p:cTn dur="500" fill="hold" id="46"/>
                                        <p:tgtEl>
                                          <p:spTgt spid="30756"/>
                                        </p:tgtEl>
                                        <p:attrNameLst>
                                          <p:attrName>ppt_y</p:attrName>
                                        </p:attrNameLst>
                                      </p:cBhvr>
                                      <p:tavLst>
                                        <p:tav tm="0">
                                          <p:val>
                                            <p:strVal val="#ppt_y"/>
                                          </p:val>
                                        </p:tav>
                                        <p:tav tm="100000">
                                          <p:val>
                                            <p:strVal val="#ppt_y"/>
                                          </p:val>
                                        </p:tav>
                                      </p:tavLst>
                                    </p:anim>
                                  </p:childTnLst>
                                </p:cTn>
                              </p:par>
                            </p:childTnLst>
                          </p:cTn>
                        </p:par>
                        <p:par>
                          <p:cTn fill="hold" id="47" nodeType="afterGroup">
                            <p:stCondLst>
                              <p:cond delay="5600"/>
                            </p:stCondLst>
                            <p:childTnLst>
                              <p:par>
                                <p:cTn fill="hold" id="48" nodeType="afterEffect" presetClass="entr" presetID="9" presetSubtype="0">
                                  <p:stCondLst>
                                    <p:cond delay="100"/>
                                  </p:stCondLst>
                                  <p:childTnLst>
                                    <p:set>
                                      <p:cBhvr>
                                        <p:cTn dur="1" fill="hold" id="49">
                                          <p:stCondLst>
                                            <p:cond delay="0"/>
                                          </p:stCondLst>
                                        </p:cTn>
                                        <p:tgtEl>
                                          <p:spTgt spid="30758"/>
                                        </p:tgtEl>
                                        <p:attrNameLst>
                                          <p:attrName>style.visibility</p:attrName>
                                        </p:attrNameLst>
                                      </p:cBhvr>
                                      <p:to>
                                        <p:strVal val="visible"/>
                                      </p:to>
                                    </p:set>
                                    <p:animEffect filter="dissolve" transition="in">
                                      <p:cBhvr>
                                        <p:cTn dur="500" id="50"/>
                                        <p:tgtEl>
                                          <p:spTgt spid="30758"/>
                                        </p:tgtEl>
                                      </p:cBhvr>
                                    </p:animEffect>
                                  </p:childTnLst>
                                </p:cTn>
                              </p:par>
                            </p:childTnLst>
                          </p:cTn>
                        </p:par>
                        <p:par>
                          <p:cTn fill="hold" id="51" nodeType="afterGroup">
                            <p:stCondLst>
                              <p:cond delay="6200"/>
                            </p:stCondLst>
                            <p:childTnLst>
                              <p:par>
                                <p:cTn fill="hold" grpId="0" id="52" nodeType="afterEffect" presetClass="entr" presetID="2" presetSubtype="2">
                                  <p:stCondLst>
                                    <p:cond delay="100"/>
                                  </p:stCondLst>
                                  <p:childTnLst>
                                    <p:set>
                                      <p:cBhvr>
                                        <p:cTn dur="1" fill="hold" id="53">
                                          <p:stCondLst>
                                            <p:cond delay="0"/>
                                          </p:stCondLst>
                                        </p:cTn>
                                        <p:tgtEl>
                                          <p:spTgt spid="30760"/>
                                        </p:tgtEl>
                                        <p:attrNameLst>
                                          <p:attrName>style.visibility</p:attrName>
                                        </p:attrNameLst>
                                      </p:cBhvr>
                                      <p:to>
                                        <p:strVal val="visible"/>
                                      </p:to>
                                    </p:set>
                                    <p:anim calcmode="lin" valueType="num">
                                      <p:cBhvr additive="base">
                                        <p:cTn dur="500" fill="hold" id="54"/>
                                        <p:tgtEl>
                                          <p:spTgt spid="30760"/>
                                        </p:tgtEl>
                                        <p:attrNameLst>
                                          <p:attrName>ppt_x</p:attrName>
                                        </p:attrNameLst>
                                      </p:cBhvr>
                                      <p:tavLst>
                                        <p:tav tm="0">
                                          <p:val>
                                            <p:strVal val="1+#ppt_w/2"/>
                                          </p:val>
                                        </p:tav>
                                        <p:tav tm="100000">
                                          <p:val>
                                            <p:strVal val="#ppt_x"/>
                                          </p:val>
                                        </p:tav>
                                      </p:tavLst>
                                    </p:anim>
                                    <p:anim calcmode="lin" valueType="num">
                                      <p:cBhvr additive="base">
                                        <p:cTn dur="500" fill="hold" id="55"/>
                                        <p:tgtEl>
                                          <p:spTgt spid="30760"/>
                                        </p:tgtEl>
                                        <p:attrNameLst>
                                          <p:attrName>ppt_y</p:attrName>
                                        </p:attrNameLst>
                                      </p:cBhvr>
                                      <p:tavLst>
                                        <p:tav tm="0">
                                          <p:val>
                                            <p:strVal val="#ppt_y"/>
                                          </p:val>
                                        </p:tav>
                                        <p:tav tm="100000">
                                          <p:val>
                                            <p:strVal val="#ppt_y"/>
                                          </p:val>
                                        </p:tav>
                                      </p:tavLst>
                                    </p:anim>
                                  </p:childTnLst>
                                </p:cTn>
                              </p:par>
                            </p:childTnLst>
                          </p:cTn>
                        </p:par>
                        <p:par>
                          <p:cTn fill="hold" id="56" nodeType="afterGroup">
                            <p:stCondLst>
                              <p:cond delay="6800"/>
                            </p:stCondLst>
                            <p:childTnLst>
                              <p:par>
                                <p:cTn fill="hold" grpId="0" id="57" nodeType="afterEffect" presetClass="entr" presetID="2" presetSubtype="2">
                                  <p:stCondLst>
                                    <p:cond delay="100"/>
                                  </p:stCondLst>
                                  <p:childTnLst>
                                    <p:set>
                                      <p:cBhvr>
                                        <p:cTn dur="1" fill="hold" id="58">
                                          <p:stCondLst>
                                            <p:cond delay="0"/>
                                          </p:stCondLst>
                                        </p:cTn>
                                        <p:tgtEl>
                                          <p:spTgt spid="30759"/>
                                        </p:tgtEl>
                                        <p:attrNameLst>
                                          <p:attrName>style.visibility</p:attrName>
                                        </p:attrNameLst>
                                      </p:cBhvr>
                                      <p:to>
                                        <p:strVal val="visible"/>
                                      </p:to>
                                    </p:set>
                                    <p:anim calcmode="lin" valueType="num">
                                      <p:cBhvr additive="base">
                                        <p:cTn dur="500" fill="hold" id="59"/>
                                        <p:tgtEl>
                                          <p:spTgt spid="30759"/>
                                        </p:tgtEl>
                                        <p:attrNameLst>
                                          <p:attrName>ppt_x</p:attrName>
                                        </p:attrNameLst>
                                      </p:cBhvr>
                                      <p:tavLst>
                                        <p:tav tm="0">
                                          <p:val>
                                            <p:strVal val="1+#ppt_w/2"/>
                                          </p:val>
                                        </p:tav>
                                        <p:tav tm="100000">
                                          <p:val>
                                            <p:strVal val="#ppt_x"/>
                                          </p:val>
                                        </p:tav>
                                      </p:tavLst>
                                    </p:anim>
                                    <p:anim calcmode="lin" valueType="num">
                                      <p:cBhvr additive="base">
                                        <p:cTn dur="500" fill="hold" id="60"/>
                                        <p:tgtEl>
                                          <p:spTgt spid="30759"/>
                                        </p:tgtEl>
                                        <p:attrNameLst>
                                          <p:attrName>ppt_y</p:attrName>
                                        </p:attrNameLst>
                                      </p:cBhvr>
                                      <p:tavLst>
                                        <p:tav tm="0">
                                          <p:val>
                                            <p:strVal val="#ppt_y"/>
                                          </p:val>
                                        </p:tav>
                                        <p:tav tm="100000">
                                          <p:val>
                                            <p:strVal val="#ppt_y"/>
                                          </p:val>
                                        </p:tav>
                                      </p:tavLst>
                                    </p:anim>
                                  </p:childTnLst>
                                </p:cTn>
                              </p:par>
                            </p:childTnLst>
                          </p:cTn>
                        </p:par>
                        <p:par>
                          <p:cTn fill="hold" id="61" nodeType="afterGroup">
                            <p:stCondLst>
                              <p:cond delay="7400"/>
                            </p:stCondLst>
                            <p:childTnLst>
                              <p:par>
                                <p:cTn fill="hold" id="62" nodeType="afterEffect" presetClass="entr" presetID="9" presetSubtype="0">
                                  <p:stCondLst>
                                    <p:cond delay="100"/>
                                  </p:stCondLst>
                                  <p:childTnLst>
                                    <p:set>
                                      <p:cBhvr>
                                        <p:cTn dur="1" fill="hold" id="63">
                                          <p:stCondLst>
                                            <p:cond delay="0"/>
                                          </p:stCondLst>
                                        </p:cTn>
                                        <p:tgtEl>
                                          <p:spTgt spid="30761"/>
                                        </p:tgtEl>
                                        <p:attrNameLst>
                                          <p:attrName>style.visibility</p:attrName>
                                        </p:attrNameLst>
                                      </p:cBhvr>
                                      <p:to>
                                        <p:strVal val="visible"/>
                                      </p:to>
                                    </p:set>
                                    <p:animEffect filter="dissolve" transition="in">
                                      <p:cBhvr>
                                        <p:cTn dur="500" id="64"/>
                                        <p:tgtEl>
                                          <p:spTgt spid="30761"/>
                                        </p:tgtEl>
                                      </p:cBhvr>
                                    </p:animEffect>
                                  </p:childTnLst>
                                </p:cTn>
                              </p:par>
                            </p:childTnLst>
                          </p:cTn>
                        </p:par>
                        <p:par>
                          <p:cTn fill="hold" id="65" nodeType="afterGroup">
                            <p:stCondLst>
                              <p:cond delay="8000"/>
                            </p:stCondLst>
                            <p:childTnLst>
                              <p:par>
                                <p:cTn fill="hold" grpId="0" id="66" nodeType="afterEffect" presetClass="entr" presetID="2" presetSubtype="8">
                                  <p:stCondLst>
                                    <p:cond delay="100"/>
                                  </p:stCondLst>
                                  <p:childTnLst>
                                    <p:set>
                                      <p:cBhvr>
                                        <p:cTn dur="1" fill="hold" id="67">
                                          <p:stCondLst>
                                            <p:cond delay="0"/>
                                          </p:stCondLst>
                                        </p:cTn>
                                        <p:tgtEl>
                                          <p:spTgt spid="30763"/>
                                        </p:tgtEl>
                                        <p:attrNameLst>
                                          <p:attrName>style.visibility</p:attrName>
                                        </p:attrNameLst>
                                      </p:cBhvr>
                                      <p:to>
                                        <p:strVal val="visible"/>
                                      </p:to>
                                    </p:set>
                                    <p:anim calcmode="lin" valueType="num">
                                      <p:cBhvr additive="base">
                                        <p:cTn dur="500" fill="hold" id="68"/>
                                        <p:tgtEl>
                                          <p:spTgt spid="30763"/>
                                        </p:tgtEl>
                                        <p:attrNameLst>
                                          <p:attrName>ppt_x</p:attrName>
                                        </p:attrNameLst>
                                      </p:cBhvr>
                                      <p:tavLst>
                                        <p:tav tm="0">
                                          <p:val>
                                            <p:strVal val="0-#ppt_w/2"/>
                                          </p:val>
                                        </p:tav>
                                        <p:tav tm="100000">
                                          <p:val>
                                            <p:strVal val="#ppt_x"/>
                                          </p:val>
                                        </p:tav>
                                      </p:tavLst>
                                    </p:anim>
                                    <p:anim calcmode="lin" valueType="num">
                                      <p:cBhvr additive="base">
                                        <p:cTn dur="500" fill="hold" id="69"/>
                                        <p:tgtEl>
                                          <p:spTgt spid="30763"/>
                                        </p:tgtEl>
                                        <p:attrNameLst>
                                          <p:attrName>ppt_y</p:attrName>
                                        </p:attrNameLst>
                                      </p:cBhvr>
                                      <p:tavLst>
                                        <p:tav tm="0">
                                          <p:val>
                                            <p:strVal val="#ppt_y"/>
                                          </p:val>
                                        </p:tav>
                                        <p:tav tm="100000">
                                          <p:val>
                                            <p:strVal val="#ppt_y"/>
                                          </p:val>
                                        </p:tav>
                                      </p:tavLst>
                                    </p:anim>
                                  </p:childTnLst>
                                </p:cTn>
                              </p:par>
                            </p:childTnLst>
                          </p:cTn>
                        </p:par>
                        <p:par>
                          <p:cTn fill="hold" id="70" nodeType="afterGroup">
                            <p:stCondLst>
                              <p:cond delay="8600"/>
                            </p:stCondLst>
                            <p:childTnLst>
                              <p:par>
                                <p:cTn fill="hold" grpId="0" id="71" nodeType="afterEffect" presetClass="entr" presetID="2" presetSubtype="8">
                                  <p:stCondLst>
                                    <p:cond delay="100"/>
                                  </p:stCondLst>
                                  <p:childTnLst>
                                    <p:set>
                                      <p:cBhvr>
                                        <p:cTn dur="1" fill="hold" id="72">
                                          <p:stCondLst>
                                            <p:cond delay="0"/>
                                          </p:stCondLst>
                                        </p:cTn>
                                        <p:tgtEl>
                                          <p:spTgt spid="30762"/>
                                        </p:tgtEl>
                                        <p:attrNameLst>
                                          <p:attrName>style.visibility</p:attrName>
                                        </p:attrNameLst>
                                      </p:cBhvr>
                                      <p:to>
                                        <p:strVal val="visible"/>
                                      </p:to>
                                    </p:set>
                                    <p:anim calcmode="lin" valueType="num">
                                      <p:cBhvr additive="base">
                                        <p:cTn dur="500" fill="hold" id="73"/>
                                        <p:tgtEl>
                                          <p:spTgt spid="30762"/>
                                        </p:tgtEl>
                                        <p:attrNameLst>
                                          <p:attrName>ppt_x</p:attrName>
                                        </p:attrNameLst>
                                      </p:cBhvr>
                                      <p:tavLst>
                                        <p:tav tm="0">
                                          <p:val>
                                            <p:strVal val="0-#ppt_w/2"/>
                                          </p:val>
                                        </p:tav>
                                        <p:tav tm="100000">
                                          <p:val>
                                            <p:strVal val="#ppt_x"/>
                                          </p:val>
                                        </p:tav>
                                      </p:tavLst>
                                    </p:anim>
                                    <p:anim calcmode="lin" valueType="num">
                                      <p:cBhvr additive="base">
                                        <p:cTn dur="500" fill="hold" id="74"/>
                                        <p:tgtEl>
                                          <p:spTgt spid="30762"/>
                                        </p:tgtEl>
                                        <p:attrNameLst>
                                          <p:attrName>ppt_y</p:attrName>
                                        </p:attrNameLst>
                                      </p:cBhvr>
                                      <p:tavLst>
                                        <p:tav tm="0">
                                          <p:val>
                                            <p:strVal val="#ppt_y"/>
                                          </p:val>
                                        </p:tav>
                                        <p:tav tm="100000">
                                          <p:val>
                                            <p:strVal val="#ppt_y"/>
                                          </p:val>
                                        </p:tav>
                                      </p:tavLst>
                                    </p:anim>
                                  </p:childTnLst>
                                </p:cTn>
                              </p:par>
                            </p:childTnLst>
                          </p:cTn>
                        </p:par>
                        <p:par>
                          <p:cTn fill="hold" id="75" nodeType="afterGroup">
                            <p:stCondLst>
                              <p:cond delay="9200"/>
                            </p:stCondLst>
                            <p:childTnLst>
                              <p:par>
                                <p:cTn fill="hold" id="76" nodeType="afterEffect" presetClass="entr" presetID="9" presetSubtype="0">
                                  <p:stCondLst>
                                    <p:cond delay="100"/>
                                  </p:stCondLst>
                                  <p:childTnLst>
                                    <p:set>
                                      <p:cBhvr>
                                        <p:cTn dur="1" fill="hold" id="77">
                                          <p:stCondLst>
                                            <p:cond delay="0"/>
                                          </p:stCondLst>
                                        </p:cTn>
                                        <p:tgtEl>
                                          <p:spTgt spid="30764"/>
                                        </p:tgtEl>
                                        <p:attrNameLst>
                                          <p:attrName>style.visibility</p:attrName>
                                        </p:attrNameLst>
                                      </p:cBhvr>
                                      <p:to>
                                        <p:strVal val="visible"/>
                                      </p:to>
                                    </p:set>
                                    <p:animEffect filter="dissolve" transition="in">
                                      <p:cBhvr>
                                        <p:cTn dur="500" id="78"/>
                                        <p:tgtEl>
                                          <p:spTgt spid="30764"/>
                                        </p:tgtEl>
                                      </p:cBhvr>
                                    </p:animEffect>
                                  </p:childTnLst>
                                </p:cTn>
                              </p:par>
                            </p:childTnLst>
                          </p:cTn>
                        </p:par>
                        <p:par>
                          <p:cTn fill="hold" id="79" nodeType="afterGroup">
                            <p:stCondLst>
                              <p:cond delay="9800"/>
                            </p:stCondLst>
                            <p:childTnLst>
                              <p:par>
                                <p:cTn fill="hold" grpId="0" id="80" nodeType="afterEffect" presetClass="entr" presetID="2" presetSubtype="2">
                                  <p:stCondLst>
                                    <p:cond delay="100"/>
                                  </p:stCondLst>
                                  <p:childTnLst>
                                    <p:set>
                                      <p:cBhvr>
                                        <p:cTn dur="1" fill="hold" id="81">
                                          <p:stCondLst>
                                            <p:cond delay="0"/>
                                          </p:stCondLst>
                                        </p:cTn>
                                        <p:tgtEl>
                                          <p:spTgt spid="30766"/>
                                        </p:tgtEl>
                                        <p:attrNameLst>
                                          <p:attrName>style.visibility</p:attrName>
                                        </p:attrNameLst>
                                      </p:cBhvr>
                                      <p:to>
                                        <p:strVal val="visible"/>
                                      </p:to>
                                    </p:set>
                                    <p:anim calcmode="lin" valueType="num">
                                      <p:cBhvr additive="base">
                                        <p:cTn dur="500" fill="hold" id="82"/>
                                        <p:tgtEl>
                                          <p:spTgt spid="30766"/>
                                        </p:tgtEl>
                                        <p:attrNameLst>
                                          <p:attrName>ppt_x</p:attrName>
                                        </p:attrNameLst>
                                      </p:cBhvr>
                                      <p:tavLst>
                                        <p:tav tm="0">
                                          <p:val>
                                            <p:strVal val="1+#ppt_w/2"/>
                                          </p:val>
                                        </p:tav>
                                        <p:tav tm="100000">
                                          <p:val>
                                            <p:strVal val="#ppt_x"/>
                                          </p:val>
                                        </p:tav>
                                      </p:tavLst>
                                    </p:anim>
                                    <p:anim calcmode="lin" valueType="num">
                                      <p:cBhvr additive="base">
                                        <p:cTn dur="500" fill="hold" id="83"/>
                                        <p:tgtEl>
                                          <p:spTgt spid="30766"/>
                                        </p:tgtEl>
                                        <p:attrNameLst>
                                          <p:attrName>ppt_y</p:attrName>
                                        </p:attrNameLst>
                                      </p:cBhvr>
                                      <p:tavLst>
                                        <p:tav tm="0">
                                          <p:val>
                                            <p:strVal val="#ppt_y"/>
                                          </p:val>
                                        </p:tav>
                                        <p:tav tm="100000">
                                          <p:val>
                                            <p:strVal val="#ppt_y"/>
                                          </p:val>
                                        </p:tav>
                                      </p:tavLst>
                                    </p:anim>
                                  </p:childTnLst>
                                </p:cTn>
                              </p:par>
                            </p:childTnLst>
                          </p:cTn>
                        </p:par>
                        <p:par>
                          <p:cTn fill="hold" id="84" nodeType="afterGroup">
                            <p:stCondLst>
                              <p:cond delay="10400"/>
                            </p:stCondLst>
                            <p:childTnLst>
                              <p:par>
                                <p:cTn fill="hold" grpId="0" id="85" nodeType="afterEffect" presetClass="entr" presetID="2" presetSubtype="2">
                                  <p:stCondLst>
                                    <p:cond delay="100"/>
                                  </p:stCondLst>
                                  <p:childTnLst>
                                    <p:set>
                                      <p:cBhvr>
                                        <p:cTn dur="1" fill="hold" id="86">
                                          <p:stCondLst>
                                            <p:cond delay="0"/>
                                          </p:stCondLst>
                                        </p:cTn>
                                        <p:tgtEl>
                                          <p:spTgt spid="30765"/>
                                        </p:tgtEl>
                                        <p:attrNameLst>
                                          <p:attrName>style.visibility</p:attrName>
                                        </p:attrNameLst>
                                      </p:cBhvr>
                                      <p:to>
                                        <p:strVal val="visible"/>
                                      </p:to>
                                    </p:set>
                                    <p:anim calcmode="lin" valueType="num">
                                      <p:cBhvr additive="base">
                                        <p:cTn dur="500" fill="hold" id="87"/>
                                        <p:tgtEl>
                                          <p:spTgt spid="30765"/>
                                        </p:tgtEl>
                                        <p:attrNameLst>
                                          <p:attrName>ppt_x</p:attrName>
                                        </p:attrNameLst>
                                      </p:cBhvr>
                                      <p:tavLst>
                                        <p:tav tm="0">
                                          <p:val>
                                            <p:strVal val="1+#ppt_w/2"/>
                                          </p:val>
                                        </p:tav>
                                        <p:tav tm="100000">
                                          <p:val>
                                            <p:strVal val="#ppt_x"/>
                                          </p:val>
                                        </p:tav>
                                      </p:tavLst>
                                    </p:anim>
                                    <p:anim calcmode="lin" valueType="num">
                                      <p:cBhvr additive="base">
                                        <p:cTn dur="500" fill="hold" id="88"/>
                                        <p:tgtEl>
                                          <p:spTgt spid="30765"/>
                                        </p:tgtEl>
                                        <p:attrNameLst>
                                          <p:attrName>ppt_y</p:attrName>
                                        </p:attrNameLst>
                                      </p:cBhvr>
                                      <p:tavLst>
                                        <p:tav tm="0">
                                          <p:val>
                                            <p:strVal val="#ppt_y"/>
                                          </p:val>
                                        </p:tav>
                                        <p:tav tm="100000">
                                          <p:val>
                                            <p:strVal val="#ppt_y"/>
                                          </p:val>
                                        </p:tav>
                                      </p:tavLst>
                                    </p:anim>
                                  </p:childTnLst>
                                </p:cTn>
                              </p:par>
                            </p:childTnLst>
                          </p:cTn>
                        </p:par>
                        <p:par>
                          <p:cTn fill="hold" id="89" nodeType="afterGroup">
                            <p:stCondLst>
                              <p:cond delay="11000"/>
                            </p:stCondLst>
                            <p:childTnLst>
                              <p:par>
                                <p:cTn fill="hold" id="90" nodeType="afterEffect" presetClass="entr" presetID="9" presetSubtype="0">
                                  <p:stCondLst>
                                    <p:cond delay="100"/>
                                  </p:stCondLst>
                                  <p:childTnLst>
                                    <p:set>
                                      <p:cBhvr>
                                        <p:cTn dur="1" fill="hold" id="91">
                                          <p:stCondLst>
                                            <p:cond delay="0"/>
                                          </p:stCondLst>
                                        </p:cTn>
                                        <p:tgtEl>
                                          <p:spTgt spid="30767"/>
                                        </p:tgtEl>
                                        <p:attrNameLst>
                                          <p:attrName>style.visibility</p:attrName>
                                        </p:attrNameLst>
                                      </p:cBhvr>
                                      <p:to>
                                        <p:strVal val="visible"/>
                                      </p:to>
                                    </p:set>
                                    <p:animEffect filter="dissolve" transition="in">
                                      <p:cBhvr>
                                        <p:cTn dur="500" id="92"/>
                                        <p:tgtEl>
                                          <p:spTgt spid="30767"/>
                                        </p:tgtEl>
                                      </p:cBhvr>
                                    </p:animEffect>
                                  </p:childTnLst>
                                </p:cTn>
                              </p:par>
                            </p:childTnLst>
                          </p:cTn>
                        </p:par>
                        <p:par>
                          <p:cTn fill="hold" id="93" nodeType="afterGroup">
                            <p:stCondLst>
                              <p:cond delay="11600"/>
                            </p:stCondLst>
                            <p:childTnLst>
                              <p:par>
                                <p:cTn fill="hold" grpId="0" id="94" nodeType="afterEffect" presetClass="entr" presetID="2" presetSubtype="8">
                                  <p:stCondLst>
                                    <p:cond delay="100"/>
                                  </p:stCondLst>
                                  <p:childTnLst>
                                    <p:set>
                                      <p:cBhvr>
                                        <p:cTn dur="1" fill="hold" id="95">
                                          <p:stCondLst>
                                            <p:cond delay="0"/>
                                          </p:stCondLst>
                                        </p:cTn>
                                        <p:tgtEl>
                                          <p:spTgt spid="30769"/>
                                        </p:tgtEl>
                                        <p:attrNameLst>
                                          <p:attrName>style.visibility</p:attrName>
                                        </p:attrNameLst>
                                      </p:cBhvr>
                                      <p:to>
                                        <p:strVal val="visible"/>
                                      </p:to>
                                    </p:set>
                                    <p:anim calcmode="lin" valueType="num">
                                      <p:cBhvr additive="base">
                                        <p:cTn dur="500" fill="hold" id="96"/>
                                        <p:tgtEl>
                                          <p:spTgt spid="30769"/>
                                        </p:tgtEl>
                                        <p:attrNameLst>
                                          <p:attrName>ppt_x</p:attrName>
                                        </p:attrNameLst>
                                      </p:cBhvr>
                                      <p:tavLst>
                                        <p:tav tm="0">
                                          <p:val>
                                            <p:strVal val="0-#ppt_w/2"/>
                                          </p:val>
                                        </p:tav>
                                        <p:tav tm="100000">
                                          <p:val>
                                            <p:strVal val="#ppt_x"/>
                                          </p:val>
                                        </p:tav>
                                      </p:tavLst>
                                    </p:anim>
                                    <p:anim calcmode="lin" valueType="num">
                                      <p:cBhvr additive="base">
                                        <p:cTn dur="500" fill="hold" id="97"/>
                                        <p:tgtEl>
                                          <p:spTgt spid="30769"/>
                                        </p:tgtEl>
                                        <p:attrNameLst>
                                          <p:attrName>ppt_y</p:attrName>
                                        </p:attrNameLst>
                                      </p:cBhvr>
                                      <p:tavLst>
                                        <p:tav tm="0">
                                          <p:val>
                                            <p:strVal val="#ppt_y"/>
                                          </p:val>
                                        </p:tav>
                                        <p:tav tm="100000">
                                          <p:val>
                                            <p:strVal val="#ppt_y"/>
                                          </p:val>
                                        </p:tav>
                                      </p:tavLst>
                                    </p:anim>
                                  </p:childTnLst>
                                </p:cTn>
                              </p:par>
                            </p:childTnLst>
                          </p:cTn>
                        </p:par>
                        <p:par>
                          <p:cTn fill="hold" id="98" nodeType="afterGroup">
                            <p:stCondLst>
                              <p:cond delay="12200"/>
                            </p:stCondLst>
                            <p:childTnLst>
                              <p:par>
                                <p:cTn fill="hold" grpId="0" id="99" nodeType="afterEffect" presetClass="entr" presetID="2" presetSubtype="8">
                                  <p:stCondLst>
                                    <p:cond delay="100"/>
                                  </p:stCondLst>
                                  <p:childTnLst>
                                    <p:set>
                                      <p:cBhvr>
                                        <p:cTn dur="1" fill="hold" id="100">
                                          <p:stCondLst>
                                            <p:cond delay="0"/>
                                          </p:stCondLst>
                                        </p:cTn>
                                        <p:tgtEl>
                                          <p:spTgt spid="30768"/>
                                        </p:tgtEl>
                                        <p:attrNameLst>
                                          <p:attrName>style.visibility</p:attrName>
                                        </p:attrNameLst>
                                      </p:cBhvr>
                                      <p:to>
                                        <p:strVal val="visible"/>
                                      </p:to>
                                    </p:set>
                                    <p:anim calcmode="lin" valueType="num">
                                      <p:cBhvr additive="base">
                                        <p:cTn dur="500" fill="hold" id="101"/>
                                        <p:tgtEl>
                                          <p:spTgt spid="30768"/>
                                        </p:tgtEl>
                                        <p:attrNameLst>
                                          <p:attrName>ppt_x</p:attrName>
                                        </p:attrNameLst>
                                      </p:cBhvr>
                                      <p:tavLst>
                                        <p:tav tm="0">
                                          <p:val>
                                            <p:strVal val="0-#ppt_w/2"/>
                                          </p:val>
                                        </p:tav>
                                        <p:tav tm="100000">
                                          <p:val>
                                            <p:strVal val="#ppt_x"/>
                                          </p:val>
                                        </p:tav>
                                      </p:tavLst>
                                    </p:anim>
                                    <p:anim calcmode="lin" valueType="num">
                                      <p:cBhvr additive="base">
                                        <p:cTn dur="500" fill="hold" id="102"/>
                                        <p:tgtEl>
                                          <p:spTgt spid="30768"/>
                                        </p:tgtEl>
                                        <p:attrNameLst>
                                          <p:attrName>ppt_y</p:attrName>
                                        </p:attrNameLst>
                                      </p:cBhvr>
                                      <p:tavLst>
                                        <p:tav tm="0">
                                          <p:val>
                                            <p:strVal val="#ppt_y"/>
                                          </p:val>
                                        </p:tav>
                                        <p:tav tm="100000">
                                          <p:val>
                                            <p:strVal val="#ppt_y"/>
                                          </p:val>
                                        </p:tav>
                                      </p:tavLst>
                                    </p:anim>
                                  </p:childTnLst>
                                </p:cTn>
                              </p:par>
                            </p:childTnLst>
                          </p:cTn>
                        </p:par>
                        <p:par>
                          <p:cTn fill="hold" id="103" nodeType="afterGroup">
                            <p:stCondLst>
                              <p:cond delay="12800"/>
                            </p:stCondLst>
                            <p:childTnLst>
                              <p:par>
                                <p:cTn fill="hold" id="104" nodeType="afterEffect" presetClass="entr" presetID="9" presetSubtype="0">
                                  <p:stCondLst>
                                    <p:cond delay="100"/>
                                  </p:stCondLst>
                                  <p:childTnLst>
                                    <p:set>
                                      <p:cBhvr>
                                        <p:cTn dur="1" fill="hold" id="105">
                                          <p:stCondLst>
                                            <p:cond delay="0"/>
                                          </p:stCondLst>
                                        </p:cTn>
                                        <p:tgtEl>
                                          <p:spTgt spid="30770"/>
                                        </p:tgtEl>
                                        <p:attrNameLst>
                                          <p:attrName>style.visibility</p:attrName>
                                        </p:attrNameLst>
                                      </p:cBhvr>
                                      <p:to>
                                        <p:strVal val="visible"/>
                                      </p:to>
                                    </p:set>
                                    <p:animEffect filter="dissolve" transition="in">
                                      <p:cBhvr>
                                        <p:cTn dur="500" id="106"/>
                                        <p:tgtEl>
                                          <p:spTgt spid="30770"/>
                                        </p:tgtEl>
                                      </p:cBhvr>
                                    </p:animEffect>
                                  </p:childTnLst>
                                </p:cTn>
                              </p:par>
                            </p:childTnLst>
                          </p:cTn>
                        </p:par>
                        <p:par>
                          <p:cTn fill="hold" id="107" nodeType="afterGroup">
                            <p:stCondLst>
                              <p:cond delay="13400"/>
                            </p:stCondLst>
                            <p:childTnLst>
                              <p:par>
                                <p:cTn fill="hold" grpId="0" id="108" nodeType="afterEffect" presetClass="entr" presetID="2" presetSubtype="2">
                                  <p:stCondLst>
                                    <p:cond delay="100"/>
                                  </p:stCondLst>
                                  <p:childTnLst>
                                    <p:set>
                                      <p:cBhvr>
                                        <p:cTn dur="1" fill="hold" id="109">
                                          <p:stCondLst>
                                            <p:cond delay="0"/>
                                          </p:stCondLst>
                                        </p:cTn>
                                        <p:tgtEl>
                                          <p:spTgt spid="30772"/>
                                        </p:tgtEl>
                                        <p:attrNameLst>
                                          <p:attrName>style.visibility</p:attrName>
                                        </p:attrNameLst>
                                      </p:cBhvr>
                                      <p:to>
                                        <p:strVal val="visible"/>
                                      </p:to>
                                    </p:set>
                                    <p:anim calcmode="lin" valueType="num">
                                      <p:cBhvr additive="base">
                                        <p:cTn dur="500" fill="hold" id="110"/>
                                        <p:tgtEl>
                                          <p:spTgt spid="30772"/>
                                        </p:tgtEl>
                                        <p:attrNameLst>
                                          <p:attrName>ppt_x</p:attrName>
                                        </p:attrNameLst>
                                      </p:cBhvr>
                                      <p:tavLst>
                                        <p:tav tm="0">
                                          <p:val>
                                            <p:strVal val="1+#ppt_w/2"/>
                                          </p:val>
                                        </p:tav>
                                        <p:tav tm="100000">
                                          <p:val>
                                            <p:strVal val="#ppt_x"/>
                                          </p:val>
                                        </p:tav>
                                      </p:tavLst>
                                    </p:anim>
                                    <p:anim calcmode="lin" valueType="num">
                                      <p:cBhvr additive="base">
                                        <p:cTn dur="500" fill="hold" id="111"/>
                                        <p:tgtEl>
                                          <p:spTgt spid="30772"/>
                                        </p:tgtEl>
                                        <p:attrNameLst>
                                          <p:attrName>ppt_y</p:attrName>
                                        </p:attrNameLst>
                                      </p:cBhvr>
                                      <p:tavLst>
                                        <p:tav tm="0">
                                          <p:val>
                                            <p:strVal val="#ppt_y"/>
                                          </p:val>
                                        </p:tav>
                                        <p:tav tm="100000">
                                          <p:val>
                                            <p:strVal val="#ppt_y"/>
                                          </p:val>
                                        </p:tav>
                                      </p:tavLst>
                                    </p:anim>
                                  </p:childTnLst>
                                </p:cTn>
                              </p:par>
                            </p:childTnLst>
                          </p:cTn>
                        </p:par>
                        <p:par>
                          <p:cTn fill="hold" id="112" nodeType="afterGroup">
                            <p:stCondLst>
                              <p:cond delay="14000"/>
                            </p:stCondLst>
                            <p:childTnLst>
                              <p:par>
                                <p:cTn fill="hold" grpId="0" id="113" nodeType="afterEffect" presetClass="entr" presetID="2" presetSubtype="2">
                                  <p:stCondLst>
                                    <p:cond delay="100"/>
                                  </p:stCondLst>
                                  <p:childTnLst>
                                    <p:set>
                                      <p:cBhvr>
                                        <p:cTn dur="1" fill="hold" id="114">
                                          <p:stCondLst>
                                            <p:cond delay="0"/>
                                          </p:stCondLst>
                                        </p:cTn>
                                        <p:tgtEl>
                                          <p:spTgt spid="30771"/>
                                        </p:tgtEl>
                                        <p:attrNameLst>
                                          <p:attrName>style.visibility</p:attrName>
                                        </p:attrNameLst>
                                      </p:cBhvr>
                                      <p:to>
                                        <p:strVal val="visible"/>
                                      </p:to>
                                    </p:set>
                                    <p:anim calcmode="lin" valueType="num">
                                      <p:cBhvr additive="base">
                                        <p:cTn dur="500" fill="hold" id="115"/>
                                        <p:tgtEl>
                                          <p:spTgt spid="30771"/>
                                        </p:tgtEl>
                                        <p:attrNameLst>
                                          <p:attrName>ppt_x</p:attrName>
                                        </p:attrNameLst>
                                      </p:cBhvr>
                                      <p:tavLst>
                                        <p:tav tm="0">
                                          <p:val>
                                            <p:strVal val="1+#ppt_w/2"/>
                                          </p:val>
                                        </p:tav>
                                        <p:tav tm="100000">
                                          <p:val>
                                            <p:strVal val="#ppt_x"/>
                                          </p:val>
                                        </p:tav>
                                      </p:tavLst>
                                    </p:anim>
                                    <p:anim calcmode="lin" valueType="num">
                                      <p:cBhvr additive="base">
                                        <p:cTn dur="500" fill="hold" id="116"/>
                                        <p:tgtEl>
                                          <p:spTgt spid="30771"/>
                                        </p:tgtEl>
                                        <p:attrNameLst>
                                          <p:attrName>ppt_y</p:attrName>
                                        </p:attrNameLst>
                                      </p:cBhvr>
                                      <p:tavLst>
                                        <p:tav tm="0">
                                          <p:val>
                                            <p:strVal val="#ppt_y"/>
                                          </p:val>
                                        </p:tav>
                                        <p:tav tm="100000">
                                          <p:val>
                                            <p:strVal val="#ppt_y"/>
                                          </p:val>
                                        </p:tav>
                                      </p:tavLst>
                                    </p:anim>
                                  </p:childTnLst>
                                </p:cTn>
                              </p:par>
                            </p:childTnLst>
                          </p:cTn>
                        </p:par>
                        <p:par>
                          <p:cTn fill="hold" id="117" nodeType="afterGroup">
                            <p:stCondLst>
                              <p:cond delay="14600"/>
                            </p:stCondLst>
                            <p:childTnLst>
                              <p:par>
                                <p:cTn fill="hold" id="118" nodeType="afterEffect" presetClass="entr" presetID="9" presetSubtype="0">
                                  <p:stCondLst>
                                    <p:cond delay="100"/>
                                  </p:stCondLst>
                                  <p:childTnLst>
                                    <p:set>
                                      <p:cBhvr>
                                        <p:cTn dur="1" fill="hold" id="119">
                                          <p:stCondLst>
                                            <p:cond delay="0"/>
                                          </p:stCondLst>
                                        </p:cTn>
                                        <p:tgtEl>
                                          <p:spTgt spid="30773"/>
                                        </p:tgtEl>
                                        <p:attrNameLst>
                                          <p:attrName>style.visibility</p:attrName>
                                        </p:attrNameLst>
                                      </p:cBhvr>
                                      <p:to>
                                        <p:strVal val="visible"/>
                                      </p:to>
                                    </p:set>
                                    <p:animEffect filter="dissolve" transition="in">
                                      <p:cBhvr>
                                        <p:cTn dur="500" id="120"/>
                                        <p:tgtEl>
                                          <p:spTgt spid="3077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0749"/>
      <p:bldP grpId="0" spid="30750"/>
      <p:bldP grpId="0" spid="30751"/>
      <p:bldP grpId="0" spid="30752"/>
      <p:bldP grpId="0" spid="30753"/>
      <p:bldP grpId="0" spid="30754"/>
      <p:bldP grpId="0" spid="30755"/>
      <p:bldP grpId="0" spid="30756"/>
      <p:bldP grpId="0" spid="30757"/>
      <p:bldP grpId="0" spid="30759"/>
      <p:bldP grpId="0" spid="30760"/>
      <p:bldP grpId="0" spid="30762"/>
      <p:bldP grpId="0" spid="30763"/>
      <p:bldP grpId="0" spid="30765"/>
      <p:bldP grpId="0" spid="30766"/>
      <p:bldP grpId="0" spid="30768"/>
      <p:bldP grpId="0" spid="30769"/>
      <p:bldP grpId="0" spid="30771"/>
      <p:bldP grpId="0" spid="30772"/>
    </p:bldLs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Shape 1787"/>
          <p:cNvSpPr/>
          <p:nvPr/>
        </p:nvSpPr>
        <p:spPr>
          <a:xfrm>
            <a:off x="4596246" y="1685718"/>
            <a:ext cx="1" cy="1022604"/>
          </a:xfrm>
          <a:prstGeom prst="line">
            <a:avLst/>
          </a:prstGeom>
          <a:ln w="6350">
            <a:solidFill>
              <a:schemeClr val="bg1">
                <a:lumMod val="65000"/>
              </a:schemeClr>
            </a:solidFill>
            <a:miter lim="400000"/>
          </a:ln>
        </p:spPr>
        <p:txBody>
          <a:bodyPr bIns="0" lIns="0" rIns="0" tIns="0"/>
          <a:lstStyle/>
          <a:p>
            <a:pPr defTabSz="171418">
              <a:defRPr sz="1200">
                <a:solidFill>
                  <a:srgbClr val="000000"/>
                </a:solidFill>
                <a:latin typeface="Helvetica"/>
                <a:ea typeface="Helvetica"/>
                <a:cs typeface="Helvetica"/>
                <a:sym typeface="Helvetica"/>
              </a:defRPr>
            </a:pPr>
            <a:endParaRPr sz="400">
              <a:latin charset="0" pitchFamily="34" typeface="Arial"/>
              <a:ea charset="-122" panose="020b0503020204020204" pitchFamily="34" typeface="微软雅黑"/>
              <a:cs typeface="+mn-ea"/>
              <a:sym charset="0" pitchFamily="34" typeface="Arial"/>
            </a:endParaRPr>
          </a:p>
        </p:txBody>
      </p:sp>
      <p:sp>
        <p:nvSpPr>
          <p:cNvPr id="3" name="Shape 1785"/>
          <p:cNvSpPr/>
          <p:nvPr/>
        </p:nvSpPr>
        <p:spPr>
          <a:xfrm>
            <a:off x="4596244" y="1685720"/>
            <a:ext cx="3103473" cy="1017083"/>
          </a:xfrm>
          <a:prstGeom prst="line">
            <a:avLst/>
          </a:prstGeom>
          <a:ln w="6350">
            <a:solidFill>
              <a:schemeClr val="bg1">
                <a:lumMod val="65000"/>
              </a:schemeClr>
            </a:solidFill>
            <a:miter lim="400000"/>
          </a:ln>
        </p:spPr>
        <p:txBody>
          <a:bodyPr bIns="0" lIns="0" rIns="0" tIns="0"/>
          <a:lstStyle/>
          <a:p>
            <a:pPr defTabSz="171418">
              <a:defRPr sz="1200">
                <a:solidFill>
                  <a:srgbClr val="000000"/>
                </a:solidFill>
                <a:latin typeface="Helvetica"/>
                <a:ea typeface="Helvetica"/>
                <a:cs typeface="Helvetica"/>
                <a:sym typeface="Helvetica"/>
              </a:defRPr>
            </a:pPr>
            <a:endParaRPr sz="400">
              <a:latin charset="0" pitchFamily="34" typeface="Arial"/>
              <a:ea charset="-122" panose="020b0503020204020204" pitchFamily="34" typeface="微软雅黑"/>
              <a:cs typeface="+mn-ea"/>
              <a:sym charset="0" pitchFamily="34" typeface="Arial"/>
            </a:endParaRPr>
          </a:p>
        </p:txBody>
      </p:sp>
      <p:sp>
        <p:nvSpPr>
          <p:cNvPr id="4" name="Shape 1786"/>
          <p:cNvSpPr/>
          <p:nvPr/>
        </p:nvSpPr>
        <p:spPr>
          <a:xfrm>
            <a:off x="4600695" y="1685718"/>
            <a:ext cx="1561084" cy="1017085"/>
          </a:xfrm>
          <a:prstGeom prst="line">
            <a:avLst/>
          </a:prstGeom>
          <a:ln w="6350">
            <a:solidFill>
              <a:schemeClr val="bg1">
                <a:lumMod val="65000"/>
              </a:schemeClr>
            </a:solidFill>
            <a:miter lim="400000"/>
          </a:ln>
        </p:spPr>
        <p:txBody>
          <a:bodyPr bIns="0" lIns="0" rIns="0" tIns="0"/>
          <a:lstStyle/>
          <a:p>
            <a:pPr defTabSz="171418">
              <a:defRPr sz="1200">
                <a:solidFill>
                  <a:srgbClr val="000000"/>
                </a:solidFill>
                <a:latin typeface="Helvetica"/>
                <a:ea typeface="Helvetica"/>
                <a:cs typeface="Helvetica"/>
                <a:sym typeface="Helvetica"/>
              </a:defRPr>
            </a:pPr>
            <a:endParaRPr sz="400">
              <a:latin charset="0" pitchFamily="34" typeface="Arial"/>
              <a:ea charset="-122" panose="020b0503020204020204" pitchFamily="34" typeface="微软雅黑"/>
              <a:cs typeface="+mn-ea"/>
              <a:sym charset="0" pitchFamily="34" typeface="Arial"/>
            </a:endParaRPr>
          </a:p>
        </p:txBody>
      </p:sp>
      <p:sp>
        <p:nvSpPr>
          <p:cNvPr id="5" name="Shape 1788"/>
          <p:cNvSpPr/>
          <p:nvPr/>
        </p:nvSpPr>
        <p:spPr>
          <a:xfrm flipH="1">
            <a:off x="3041748" y="1685718"/>
            <a:ext cx="1555067" cy="1011565"/>
          </a:xfrm>
          <a:prstGeom prst="line">
            <a:avLst/>
          </a:prstGeom>
          <a:ln w="6350">
            <a:solidFill>
              <a:schemeClr val="bg1">
                <a:lumMod val="65000"/>
              </a:schemeClr>
            </a:solidFill>
            <a:miter lim="400000"/>
          </a:ln>
        </p:spPr>
        <p:txBody>
          <a:bodyPr bIns="0" lIns="0" rIns="0" tIns="0"/>
          <a:lstStyle/>
          <a:p>
            <a:pPr defTabSz="171418">
              <a:defRPr sz="1200">
                <a:solidFill>
                  <a:srgbClr val="000000"/>
                </a:solidFill>
                <a:latin typeface="Helvetica"/>
                <a:ea typeface="Helvetica"/>
                <a:cs typeface="Helvetica"/>
                <a:sym typeface="Helvetica"/>
              </a:defRPr>
            </a:pPr>
            <a:endParaRPr sz="400">
              <a:latin charset="0" pitchFamily="34" typeface="Arial"/>
              <a:ea charset="-122" panose="020b0503020204020204" pitchFamily="34" typeface="微软雅黑"/>
              <a:cs typeface="+mn-ea"/>
              <a:sym charset="0" pitchFamily="34" typeface="Arial"/>
            </a:endParaRPr>
          </a:p>
        </p:txBody>
      </p:sp>
      <p:sp>
        <p:nvSpPr>
          <p:cNvPr id="6" name="Shape 1789"/>
          <p:cNvSpPr/>
          <p:nvPr/>
        </p:nvSpPr>
        <p:spPr>
          <a:xfrm flipH="1">
            <a:off x="1487253" y="1685718"/>
            <a:ext cx="3108992" cy="1022604"/>
          </a:xfrm>
          <a:prstGeom prst="line">
            <a:avLst/>
          </a:prstGeom>
          <a:ln w="6350">
            <a:solidFill>
              <a:schemeClr val="bg1">
                <a:lumMod val="65000"/>
              </a:schemeClr>
            </a:solidFill>
            <a:miter lim="400000"/>
          </a:ln>
        </p:spPr>
        <p:txBody>
          <a:bodyPr bIns="0" lIns="0" rIns="0" tIns="0"/>
          <a:lstStyle/>
          <a:p>
            <a:pPr defTabSz="171418">
              <a:defRPr sz="1200">
                <a:solidFill>
                  <a:srgbClr val="000000"/>
                </a:solidFill>
                <a:latin typeface="Helvetica"/>
                <a:ea typeface="Helvetica"/>
                <a:cs typeface="Helvetica"/>
                <a:sym typeface="Helvetica"/>
              </a:defRPr>
            </a:pPr>
            <a:endParaRPr sz="400">
              <a:latin charset="0" pitchFamily="34" typeface="Arial"/>
              <a:ea charset="-122" panose="020b0503020204020204" pitchFamily="34" typeface="微软雅黑"/>
              <a:cs typeface="+mn-ea"/>
              <a:sym charset="0" pitchFamily="34" typeface="Arial"/>
            </a:endParaRPr>
          </a:p>
        </p:txBody>
      </p:sp>
      <p:sp>
        <p:nvSpPr>
          <p:cNvPr id="7" name="Shape 1794"/>
          <p:cNvSpPr/>
          <p:nvPr/>
        </p:nvSpPr>
        <p:spPr>
          <a:xfrm>
            <a:off x="786853" y="2516519"/>
            <a:ext cx="1418945" cy="441728"/>
          </a:xfrm>
          <a:prstGeom prst="roundRect">
            <a:avLst>
              <a:gd fmla="val 50000" name="adj"/>
            </a:avLst>
          </a:prstGeom>
          <a:solidFill>
            <a:schemeClr val="accent2"/>
          </a:solidFill>
          <a:ln w="12700">
            <a:miter lim="400000"/>
          </a:ln>
        </p:spPr>
        <p:txBody>
          <a:bodyPr anchor="ctr" bIns="14286" lIns="14286" rIns="14286" tIns="14286"/>
          <a:lstStyle/>
          <a:p>
            <a:pPr lvl="0">
              <a:lnSpc>
                <a:spcPct val="120000"/>
              </a:lnSpc>
            </a:pPr>
            <a:endParaRPr sz="1100">
              <a:latin charset="0" pitchFamily="34" typeface="Arial"/>
              <a:ea charset="-122" panose="020b0503020204020204" pitchFamily="34" typeface="微软雅黑"/>
              <a:cs typeface="+mn-ea"/>
              <a:sym charset="0" pitchFamily="34" typeface="Arial"/>
            </a:endParaRPr>
          </a:p>
        </p:txBody>
      </p:sp>
      <p:sp>
        <p:nvSpPr>
          <p:cNvPr id="8" name="Shape 1796"/>
          <p:cNvSpPr/>
          <p:nvPr/>
        </p:nvSpPr>
        <p:spPr>
          <a:xfrm>
            <a:off x="2333569" y="2516519"/>
            <a:ext cx="1418945" cy="441728"/>
          </a:xfrm>
          <a:prstGeom prst="roundRect">
            <a:avLst>
              <a:gd fmla="val 50000" name="adj"/>
            </a:avLst>
          </a:prstGeom>
          <a:solidFill>
            <a:schemeClr val="accent3"/>
          </a:solidFill>
          <a:ln w="12700">
            <a:miter lim="400000"/>
          </a:ln>
        </p:spPr>
        <p:txBody>
          <a:bodyPr anchor="ctr" bIns="14286" lIns="14286" rIns="14286" tIns="14286"/>
          <a:lstStyle/>
          <a:p>
            <a:pPr lvl="0">
              <a:lnSpc>
                <a:spcPct val="120000"/>
              </a:lnSpc>
            </a:pPr>
            <a:endParaRPr sz="1100">
              <a:latin charset="0" pitchFamily="34" typeface="Arial"/>
              <a:ea charset="-122" panose="020b0503020204020204" pitchFamily="34" typeface="微软雅黑"/>
              <a:cs typeface="+mn-ea"/>
              <a:sym charset="0" pitchFamily="34" typeface="Arial"/>
            </a:endParaRPr>
          </a:p>
        </p:txBody>
      </p:sp>
      <p:sp>
        <p:nvSpPr>
          <p:cNvPr id="9" name="Shape 1798"/>
          <p:cNvSpPr/>
          <p:nvPr/>
        </p:nvSpPr>
        <p:spPr>
          <a:xfrm>
            <a:off x="3869410" y="2516519"/>
            <a:ext cx="1418945" cy="441728"/>
          </a:xfrm>
          <a:prstGeom prst="roundRect">
            <a:avLst>
              <a:gd fmla="val 50000" name="adj"/>
            </a:avLst>
          </a:prstGeom>
          <a:solidFill>
            <a:schemeClr val="accent1"/>
          </a:solidFill>
          <a:ln w="12700">
            <a:miter lim="400000"/>
          </a:ln>
        </p:spPr>
        <p:txBody>
          <a:bodyPr anchor="ctr" bIns="14286" lIns="14286" rIns="14286" tIns="14286"/>
          <a:lstStyle/>
          <a:p>
            <a:pPr lvl="0">
              <a:lnSpc>
                <a:spcPct val="120000"/>
              </a:lnSpc>
            </a:pPr>
            <a:endParaRPr sz="1100">
              <a:latin charset="0" pitchFamily="34" typeface="Arial"/>
              <a:ea charset="-122" panose="020b0503020204020204" pitchFamily="34" typeface="微软雅黑"/>
              <a:cs typeface="+mn-ea"/>
              <a:sym charset="0" pitchFamily="34" typeface="Arial"/>
            </a:endParaRPr>
          </a:p>
        </p:txBody>
      </p:sp>
      <p:sp>
        <p:nvSpPr>
          <p:cNvPr id="10" name="Shape 1800"/>
          <p:cNvSpPr/>
          <p:nvPr/>
        </p:nvSpPr>
        <p:spPr>
          <a:xfrm>
            <a:off x="5385783" y="2516519"/>
            <a:ext cx="1418945" cy="441728"/>
          </a:xfrm>
          <a:prstGeom prst="roundRect">
            <a:avLst>
              <a:gd fmla="val 50000" name="adj"/>
            </a:avLst>
          </a:prstGeom>
          <a:solidFill>
            <a:schemeClr val="accent4"/>
          </a:solidFill>
          <a:ln w="12700">
            <a:miter lim="400000"/>
          </a:ln>
        </p:spPr>
        <p:txBody>
          <a:bodyPr anchor="ctr" bIns="14286" lIns="14286" rIns="14286" tIns="14286"/>
          <a:lstStyle/>
          <a:p>
            <a:pPr lvl="0">
              <a:lnSpc>
                <a:spcPct val="120000"/>
              </a:lnSpc>
            </a:pPr>
            <a:endParaRPr sz="1100">
              <a:latin charset="0" pitchFamily="34" typeface="Arial"/>
              <a:ea charset="-122" panose="020b0503020204020204" pitchFamily="34" typeface="微软雅黑"/>
              <a:cs typeface="+mn-ea"/>
              <a:sym charset="0" pitchFamily="34" typeface="Arial"/>
            </a:endParaRPr>
          </a:p>
        </p:txBody>
      </p:sp>
      <p:sp>
        <p:nvSpPr>
          <p:cNvPr id="11" name="Shape 1802"/>
          <p:cNvSpPr/>
          <p:nvPr/>
        </p:nvSpPr>
        <p:spPr>
          <a:xfrm>
            <a:off x="6920452" y="2516519"/>
            <a:ext cx="1418945" cy="441728"/>
          </a:xfrm>
          <a:prstGeom prst="roundRect">
            <a:avLst>
              <a:gd fmla="val 50000" name="adj"/>
            </a:avLst>
          </a:prstGeom>
          <a:solidFill>
            <a:schemeClr val="accent5"/>
          </a:solidFill>
          <a:ln w="12700">
            <a:miter lim="400000"/>
          </a:ln>
        </p:spPr>
        <p:txBody>
          <a:bodyPr anchor="ctr" bIns="14286" lIns="14286" rIns="14286" tIns="14286"/>
          <a:lstStyle/>
          <a:p>
            <a:pPr lvl="0">
              <a:lnSpc>
                <a:spcPct val="120000"/>
              </a:lnSpc>
            </a:pPr>
            <a:endParaRPr sz="1100">
              <a:latin charset="0" pitchFamily="34" typeface="Arial"/>
              <a:ea charset="-122" panose="020b0503020204020204" pitchFamily="34" typeface="微软雅黑"/>
              <a:cs typeface="+mn-ea"/>
              <a:sym charset="0" pitchFamily="34" typeface="Arial"/>
            </a:endParaRPr>
          </a:p>
        </p:txBody>
      </p:sp>
      <p:sp>
        <p:nvSpPr>
          <p:cNvPr id="12" name="Shape 1805"/>
          <p:cNvSpPr/>
          <p:nvPr/>
        </p:nvSpPr>
        <p:spPr>
          <a:xfrm>
            <a:off x="1688785" y="3272382"/>
            <a:ext cx="5805395" cy="1013080"/>
          </a:xfrm>
          <a:prstGeom prst="roundRect">
            <a:avLst>
              <a:gd fmla="val 50000" name="adj"/>
            </a:avLst>
          </a:prstGeom>
          <a:solidFill>
            <a:schemeClr val="accent1"/>
          </a:solidFill>
          <a:ln w="12700">
            <a:solidFill>
              <a:srgbClr val="A6AAA9"/>
            </a:solidFill>
            <a:miter lim="400000"/>
          </a:ln>
        </p:spPr>
        <p:txBody>
          <a:bodyPr anchor="ctr" bIns="14286" lIns="14286" rIns="14286" tIns="14286"/>
          <a:lstStyle/>
          <a:p>
            <a:pPr lvl="0">
              <a:lnSpc>
                <a:spcPct val="120000"/>
              </a:lnSpc>
            </a:pPr>
            <a:endParaRPr>
              <a:latin charset="0" pitchFamily="34" typeface="Arial"/>
              <a:ea charset="-122" panose="020b0503020204020204" pitchFamily="34" typeface="微软雅黑"/>
              <a:cs typeface="+mn-ea"/>
              <a:sym charset="0" pitchFamily="34" typeface="Arial"/>
            </a:endParaRPr>
          </a:p>
        </p:txBody>
      </p:sp>
      <p:grpSp>
        <p:nvGrpSpPr>
          <p:cNvPr id="13" name="Group 33"/>
          <p:cNvGrpSpPr/>
          <p:nvPr/>
        </p:nvGrpSpPr>
        <p:grpSpPr>
          <a:xfrm>
            <a:off x="4144853" y="1272684"/>
            <a:ext cx="893258" cy="893307"/>
            <a:chOff x="5526407" y="1696816"/>
            <a:chExt cx="1191141" cy="1191141"/>
          </a:xfrm>
        </p:grpSpPr>
        <p:sp>
          <p:nvSpPr>
            <p:cNvPr id="14" name="Shape 1790"/>
            <p:cNvSpPr/>
            <p:nvPr/>
          </p:nvSpPr>
          <p:spPr>
            <a:xfrm>
              <a:off x="5526407" y="1696816"/>
              <a:ext cx="1191141" cy="1191141"/>
            </a:xfrm>
            <a:custGeom>
              <a:cxnLst>
                <a:cxn ang="0">
                  <a:pos x="wd2" y="hd2"/>
                </a:cxn>
                <a:cxn ang="5400000">
                  <a:pos x="wd2" y="hd2"/>
                </a:cxn>
                <a:cxn ang="10800000">
                  <a:pos x="wd2" y="hd2"/>
                </a:cxn>
                <a:cxn ang="16200000">
                  <a:pos x="wd2" y="hd2"/>
                </a:cxn>
              </a:cxnLst>
              <a:rect b="b" l="0" r="r" t="0"/>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1"/>
            </a:solidFill>
            <a:ln w="12700">
              <a:miter lim="400000"/>
            </a:ln>
          </p:spPr>
          <p:txBody>
            <a:bodyPr anchor="ctr" bIns="26787" lIns="26787" rIns="26787" tIns="26787"/>
            <a:lstStyle/>
            <a:p>
              <a:pPr lvl="0">
                <a:lnSpc>
                  <a:spcPct val="120000"/>
                </a:lnSpc>
              </a:pPr>
              <a:endParaRPr>
                <a:latin charset="0" pitchFamily="34" typeface="Arial"/>
                <a:ea charset="-122" panose="020b0503020204020204" pitchFamily="34" typeface="微软雅黑"/>
                <a:cs typeface="+mn-ea"/>
                <a:sym charset="0" pitchFamily="34" typeface="Arial"/>
              </a:endParaRPr>
            </a:p>
          </p:txBody>
        </p:sp>
        <p:sp>
          <p:nvSpPr>
            <p:cNvPr id="15" name="Shape 1804"/>
            <p:cNvSpPr/>
            <p:nvPr/>
          </p:nvSpPr>
          <p:spPr>
            <a:xfrm>
              <a:off x="5902228" y="2068264"/>
              <a:ext cx="448246" cy="448246"/>
            </a:xfrm>
            <a:custGeom>
              <a:cxnLst>
                <a:cxn ang="0">
                  <a:pos x="wd2" y="hd2"/>
                </a:cxn>
                <a:cxn ang="5400000">
                  <a:pos x="wd2" y="hd2"/>
                </a:cxn>
                <a:cxn ang="10800000">
                  <a:pos x="wd2" y="hd2"/>
                </a:cxn>
                <a:cxn ang="16200000">
                  <a:pos x="wd2" y="hd2"/>
                </a:cxn>
              </a:cxnLst>
              <a:rect b="b" l="0" r="r" t="0"/>
              <a:pathLst>
                <a:path extrusionOk="0" h="21474" w="21395">
                  <a:moveTo>
                    <a:pt x="2578" y="8409"/>
                  </a:moveTo>
                  <a:cubicBezTo>
                    <a:pt x="2578" y="5193"/>
                    <a:pt x="5174" y="2587"/>
                    <a:pt x="8376" y="2587"/>
                  </a:cubicBezTo>
                  <a:cubicBezTo>
                    <a:pt x="11580" y="2587"/>
                    <a:pt x="14435" y="5451"/>
                    <a:pt x="14435" y="8666"/>
                  </a:cubicBezTo>
                  <a:cubicBezTo>
                    <a:pt x="14435" y="11882"/>
                    <a:pt x="11838" y="14488"/>
                    <a:pt x="8635" y="14488"/>
                  </a:cubicBezTo>
                  <a:cubicBezTo>
                    <a:pt x="5431" y="14488"/>
                    <a:pt x="2578" y="11624"/>
                    <a:pt x="2578" y="8409"/>
                  </a:cubicBezTo>
                  <a:close/>
                  <a:moveTo>
                    <a:pt x="20914" y="18167"/>
                  </a:moveTo>
                  <a:lnTo>
                    <a:pt x="15797" y="13032"/>
                  </a:lnTo>
                  <a:cubicBezTo>
                    <a:pt x="16568" y="11759"/>
                    <a:pt x="17013" y="10265"/>
                    <a:pt x="17013" y="8666"/>
                  </a:cubicBezTo>
                  <a:cubicBezTo>
                    <a:pt x="17013" y="4023"/>
                    <a:pt x="13004" y="0"/>
                    <a:pt x="8376" y="0"/>
                  </a:cubicBezTo>
                  <a:cubicBezTo>
                    <a:pt x="3750" y="0"/>
                    <a:pt x="0" y="3765"/>
                    <a:pt x="0" y="8409"/>
                  </a:cubicBezTo>
                  <a:cubicBezTo>
                    <a:pt x="0" y="13052"/>
                    <a:pt x="4008" y="17075"/>
                    <a:pt x="8635" y="17075"/>
                  </a:cubicBezTo>
                  <a:cubicBezTo>
                    <a:pt x="10173" y="17075"/>
                    <a:pt x="11614" y="16657"/>
                    <a:pt x="12852" y="15931"/>
                  </a:cubicBezTo>
                  <a:lnTo>
                    <a:pt x="17996" y="21094"/>
                  </a:lnTo>
                  <a:cubicBezTo>
                    <a:pt x="18500" y="21600"/>
                    <a:pt x="19317" y="21600"/>
                    <a:pt x="19819" y="21094"/>
                  </a:cubicBezTo>
                  <a:lnTo>
                    <a:pt x="21096" y="19815"/>
                  </a:lnTo>
                  <a:cubicBezTo>
                    <a:pt x="21600" y="19309"/>
                    <a:pt x="21417" y="18672"/>
                    <a:pt x="20914" y="18167"/>
                  </a:cubicBezTo>
                  <a:close/>
                </a:path>
              </a:pathLst>
            </a:custGeom>
            <a:solidFill>
              <a:srgbClr val="FFFFFF"/>
            </a:solidFill>
            <a:ln w="12700">
              <a:miter lim="400000"/>
            </a:ln>
          </p:spPr>
          <p:txBody>
            <a:bodyPr anchor="ctr" bIns="0" lIns="0" rIns="0" tIns="0"/>
            <a:lstStyle/>
            <a:p>
              <a:pPr lvl="0">
                <a:lnSpc>
                  <a:spcPct val="120000"/>
                </a:lnSpc>
              </a:pPr>
              <a:endParaRPr>
                <a:latin charset="0" pitchFamily="34" typeface="Arial"/>
                <a:ea charset="-122" panose="020b0503020204020204" pitchFamily="34" typeface="微软雅黑"/>
                <a:cs typeface="+mn-ea"/>
                <a:sym charset="0" pitchFamily="34" typeface="Arial"/>
              </a:endParaRPr>
            </a:p>
          </p:txBody>
        </p:sp>
      </p:grpSp>
      <p:sp>
        <p:nvSpPr>
          <p:cNvPr id="16" name="Text Placeholder 3"/>
          <p:cNvSpPr txBox="1"/>
          <p:nvPr/>
        </p:nvSpPr>
        <p:spPr>
          <a:xfrm>
            <a:off x="2166741" y="3495129"/>
            <a:ext cx="4796453" cy="567585"/>
          </a:xfrm>
          <a:prstGeom prst="rect">
            <a:avLst/>
          </a:prstGeom>
        </p:spPr>
        <p:txBody>
          <a:bodyPr anchor="ctr" bIns="0" lIns="0" rIns="0" rtlCol="0" tIns="0" vert="horz">
            <a:noAutofit/>
          </a:bodyPr>
          <a:lstStyle>
            <a:lvl1pPr algn="l" defTabSz="914400" eaLnBrk="1" hangingPunct="1" indent="0" latinLnBrk="0" marL="0" rtl="0">
              <a:lnSpc>
                <a:spcPct val="90000"/>
              </a:lnSpc>
              <a:spcBef>
                <a:spcPts val="1000"/>
              </a:spcBef>
              <a:buFont charset="0" pitchFamily="34" typeface="Arial"/>
              <a:buNone/>
              <a:defRPr kern="1200" sz="1750">
                <a:solidFill>
                  <a:schemeClr val="tx1"/>
                </a:solidFill>
                <a:latin charset="0" panose="020b0606030504020204" pitchFamily="34" typeface="Open Sans"/>
                <a:ea charset="0" panose="020b0606030504020204" pitchFamily="34" typeface="Open Sans"/>
                <a:cs charset="0" panose="020b0606030504020204" pitchFamily="34" typeface="Open Sans"/>
              </a:defRPr>
            </a:lvl1pPr>
            <a:lvl2pPr algn="l" defTabSz="914400" eaLnBrk="1" hangingPunct="1" indent="-228600" latinLnBrk="0" marL="685800" rtl="0">
              <a:lnSpc>
                <a:spcPct val="90000"/>
              </a:lnSpc>
              <a:spcBef>
                <a:spcPts val="500"/>
              </a:spcBef>
              <a:buFont charset="0" pitchFamily="34" typeface="Arial"/>
              <a:buChar char="•"/>
              <a:defRPr kern="1200" sz="2400">
                <a:solidFill>
                  <a:schemeClr val="tx1"/>
                </a:solidFill>
                <a:latin typeface="Open Sans "/>
                <a:ea typeface="+mn-ea"/>
                <a:cs typeface="+mn-cs"/>
              </a:defRPr>
            </a:lvl2pPr>
            <a:lvl3pPr algn="l" defTabSz="914400" eaLnBrk="1" hangingPunct="1" indent="-228600" latinLnBrk="0" marL="1143000" rtl="0">
              <a:lnSpc>
                <a:spcPct val="90000"/>
              </a:lnSpc>
              <a:spcBef>
                <a:spcPts val="500"/>
              </a:spcBef>
              <a:buFont charset="0" pitchFamily="34" typeface="Arial"/>
              <a:buChar char="•"/>
              <a:defRPr kern="1200" sz="2000">
                <a:solidFill>
                  <a:schemeClr val="tx1"/>
                </a:solidFill>
                <a:latin typeface="Open Sans "/>
                <a:ea typeface="+mn-ea"/>
                <a:cs typeface="+mn-cs"/>
              </a:defRPr>
            </a:lvl3pPr>
            <a:lvl4pPr algn="l" defTabSz="914400" eaLnBrk="1" hangingPunct="1" indent="-228600" latinLnBrk="0" marL="1600200" rtl="0">
              <a:lnSpc>
                <a:spcPct val="90000"/>
              </a:lnSpc>
              <a:spcBef>
                <a:spcPts val="500"/>
              </a:spcBef>
              <a:buFont charset="0" pitchFamily="34" typeface="Arial"/>
              <a:buChar char="•"/>
              <a:defRPr kern="1200" sz="1800">
                <a:solidFill>
                  <a:schemeClr val="tx1"/>
                </a:solidFill>
                <a:latin typeface="Open Sans "/>
                <a:ea typeface="+mn-ea"/>
                <a:cs typeface="+mn-cs"/>
              </a:defRPr>
            </a:lvl4pPr>
            <a:lvl5pPr algn="l" defTabSz="914400" eaLnBrk="1" hangingPunct="1" indent="-228600" latinLnBrk="0" marL="2057400" rtl="0">
              <a:lnSpc>
                <a:spcPct val="90000"/>
              </a:lnSpc>
              <a:spcBef>
                <a:spcPts val="500"/>
              </a:spcBef>
              <a:buFont charset="0" pitchFamily="34" typeface="Arial"/>
              <a:buChar char="•"/>
              <a:defRPr kern="1200" sz="1800">
                <a:solidFill>
                  <a:schemeClr val="tx1"/>
                </a:solidFill>
                <a:latin typeface="Open Sans "/>
                <a:ea typeface="+mn-ea"/>
                <a:cs typeface="+mn-cs"/>
              </a:defRPr>
            </a:lvl5pPr>
            <a:lvl6pPr algn="l" defTabSz="914400" eaLnBrk="1" hangingPunct="1" indent="-228600" latinLnBrk="0" marL="2514600" rtl="0">
              <a:lnSpc>
                <a:spcPct val="90000"/>
              </a:lnSpc>
              <a:spcBef>
                <a:spcPts val="500"/>
              </a:spcBef>
              <a:buFont charset="0"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itchFamily="34" typeface="Arial"/>
              <a:buChar char="•"/>
              <a:defRPr kern="1200" sz="1800">
                <a:solidFill>
                  <a:schemeClr val="tx1"/>
                </a:solidFill>
                <a:latin typeface="+mn-lt"/>
                <a:ea typeface="+mn-ea"/>
                <a:cs typeface="+mn-cs"/>
              </a:defRPr>
            </a:lvl9pPr>
          </a:lstStyle>
          <a:p>
            <a:pPr>
              <a:lnSpc>
                <a:spcPct val="120000"/>
              </a:lnSpc>
            </a:pPr>
            <a:r>
              <a:rPr altLang="zh-CN" lang="en-US" smtClean="0" sz="600">
                <a:solidFill>
                  <a:schemeClr val="bg1"/>
                </a:solidFill>
                <a:latin charset="0" pitchFamily="34" typeface="Arial"/>
                <a:ea charset="-122" panose="020b0503020204020204" pitchFamily="34" typeface="微软雅黑"/>
                <a:cs typeface="+mn-ea"/>
                <a:sym charset="0" pitchFamily="34" typeface="Arial"/>
              </a:rPr>
              <a:t>Please replace text, click add relevant headline, modify the text content, also can copy your content to this directly.Please replace text, click add relevant headline, modify the text content, also can copy your content to this directly.Please replace text, click add relevant headline, modify the text content, also can copy your content to this directly.</a:t>
            </a:r>
          </a:p>
        </p:txBody>
      </p:sp>
      <p:sp>
        <p:nvSpPr>
          <p:cNvPr id="17" name="Text Placeholder 3"/>
          <p:cNvSpPr txBox="1"/>
          <p:nvPr/>
        </p:nvSpPr>
        <p:spPr>
          <a:xfrm>
            <a:off x="2339382" y="2584113"/>
            <a:ext cx="1407316" cy="306542"/>
          </a:xfrm>
          <a:prstGeom prst="rect">
            <a:avLst/>
          </a:prstGeom>
        </p:spPr>
        <p:txBody>
          <a:bodyPr anchor="ctr" bIns="32511" lIns="65023" rIns="65023" tIns="32511"/>
          <a:lstStyle>
            <a:lvl1pPr algn="l" defTabSz="914400" eaLnBrk="1" hangingPunct="1" indent="-342900" latinLnBrk="0" marL="342900" rtl="0">
              <a:spcBef>
                <a:spcPct val="20000"/>
              </a:spcBef>
              <a:buFont charset="0" pitchFamily="34" typeface="Arial"/>
              <a:buChar char="•"/>
              <a:defRPr kern="1200" sz="3200">
                <a:solidFill>
                  <a:schemeClr val="tx1"/>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2800">
                <a:solidFill>
                  <a:schemeClr val="tx1"/>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2400">
                <a:solidFill>
                  <a:schemeClr val="tx1"/>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2000">
                <a:solidFill>
                  <a:schemeClr val="tx1"/>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20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ctr" indent="0" marL="0">
              <a:lnSpc>
                <a:spcPct val="120000"/>
              </a:lnSpc>
              <a:buNone/>
            </a:pPr>
            <a:r>
              <a:rPr altLang="en-US" lang="zh-CN" sz="1000">
                <a:solidFill>
                  <a:schemeClr val="bg1"/>
                </a:solidFill>
                <a:latin charset="0" pitchFamily="34" typeface="Arial"/>
                <a:ea charset="-122" panose="020b0503020204020204" pitchFamily="34" typeface="微软雅黑"/>
                <a:cs typeface="+mn-ea"/>
                <a:sym charset="0" pitchFamily="34" typeface="Arial"/>
              </a:rPr>
              <a:t>点击输入内容</a:t>
            </a:r>
          </a:p>
        </p:txBody>
      </p:sp>
      <p:sp>
        <p:nvSpPr>
          <p:cNvPr id="18" name="Text Placeholder 3"/>
          <p:cNvSpPr txBox="1"/>
          <p:nvPr/>
        </p:nvSpPr>
        <p:spPr>
          <a:xfrm>
            <a:off x="3875222" y="2584113"/>
            <a:ext cx="1407316" cy="306542"/>
          </a:xfrm>
          <a:prstGeom prst="rect">
            <a:avLst/>
          </a:prstGeom>
        </p:spPr>
        <p:txBody>
          <a:bodyPr anchor="ctr" bIns="0" lIns="0" rIns="0" rtlCol="0" tIns="0" vert="horz">
            <a:normAutofit/>
          </a:bodyPr>
          <a:lstStyle>
            <a:lvl1pPr algn="l" defTabSz="914400" eaLnBrk="1" hangingPunct="1" indent="0" latinLnBrk="0" marL="0" rtl="0">
              <a:lnSpc>
                <a:spcPct val="90000"/>
              </a:lnSpc>
              <a:spcBef>
                <a:spcPts val="1000"/>
              </a:spcBef>
              <a:buFont charset="0" pitchFamily="34" typeface="Arial"/>
              <a:buNone/>
              <a:defRPr kern="1200" sz="1750">
                <a:solidFill>
                  <a:schemeClr val="tx1"/>
                </a:solidFill>
                <a:latin charset="0" panose="020b0606030504020204" pitchFamily="34" typeface="Open Sans"/>
                <a:ea charset="0" panose="020b0606030504020204" pitchFamily="34" typeface="Open Sans"/>
                <a:cs charset="0" panose="020b0606030504020204" pitchFamily="34" typeface="Open Sans"/>
              </a:defRPr>
            </a:lvl1pPr>
            <a:lvl2pPr algn="l" defTabSz="914400" eaLnBrk="1" hangingPunct="1" indent="-228600" latinLnBrk="0" marL="685800" rtl="0">
              <a:lnSpc>
                <a:spcPct val="90000"/>
              </a:lnSpc>
              <a:spcBef>
                <a:spcPts val="500"/>
              </a:spcBef>
              <a:buFont charset="0" pitchFamily="34" typeface="Arial"/>
              <a:buChar char="•"/>
              <a:defRPr kern="1200" sz="2400">
                <a:solidFill>
                  <a:schemeClr val="tx1"/>
                </a:solidFill>
                <a:latin typeface="Open Sans "/>
                <a:ea typeface="+mn-ea"/>
                <a:cs typeface="+mn-cs"/>
              </a:defRPr>
            </a:lvl2pPr>
            <a:lvl3pPr algn="l" defTabSz="914400" eaLnBrk="1" hangingPunct="1" indent="-228600" latinLnBrk="0" marL="1143000" rtl="0">
              <a:lnSpc>
                <a:spcPct val="90000"/>
              </a:lnSpc>
              <a:spcBef>
                <a:spcPts val="500"/>
              </a:spcBef>
              <a:buFont charset="0" pitchFamily="34" typeface="Arial"/>
              <a:buChar char="•"/>
              <a:defRPr kern="1200" sz="2000">
                <a:solidFill>
                  <a:schemeClr val="tx1"/>
                </a:solidFill>
                <a:latin typeface="Open Sans "/>
                <a:ea typeface="+mn-ea"/>
                <a:cs typeface="+mn-cs"/>
              </a:defRPr>
            </a:lvl3pPr>
            <a:lvl4pPr algn="l" defTabSz="914400" eaLnBrk="1" hangingPunct="1" indent="-228600" latinLnBrk="0" marL="1600200" rtl="0">
              <a:lnSpc>
                <a:spcPct val="90000"/>
              </a:lnSpc>
              <a:spcBef>
                <a:spcPts val="500"/>
              </a:spcBef>
              <a:buFont charset="0" pitchFamily="34" typeface="Arial"/>
              <a:buChar char="•"/>
              <a:defRPr kern="1200" sz="1800">
                <a:solidFill>
                  <a:schemeClr val="tx1"/>
                </a:solidFill>
                <a:latin typeface="Open Sans "/>
                <a:ea typeface="+mn-ea"/>
                <a:cs typeface="+mn-cs"/>
              </a:defRPr>
            </a:lvl4pPr>
            <a:lvl5pPr algn="l" defTabSz="914400" eaLnBrk="1" hangingPunct="1" indent="-228600" latinLnBrk="0" marL="2057400" rtl="0">
              <a:lnSpc>
                <a:spcPct val="90000"/>
              </a:lnSpc>
              <a:spcBef>
                <a:spcPts val="500"/>
              </a:spcBef>
              <a:buFont charset="0" pitchFamily="34" typeface="Arial"/>
              <a:buChar char="•"/>
              <a:defRPr kern="1200" sz="1800">
                <a:solidFill>
                  <a:schemeClr val="tx1"/>
                </a:solidFill>
                <a:latin typeface="Open Sans "/>
                <a:ea typeface="+mn-ea"/>
                <a:cs typeface="+mn-cs"/>
              </a:defRPr>
            </a:lvl5pPr>
            <a:lvl6pPr algn="l" defTabSz="914400" eaLnBrk="1" hangingPunct="1" indent="-228600" latinLnBrk="0" marL="2514600" rtl="0">
              <a:lnSpc>
                <a:spcPct val="90000"/>
              </a:lnSpc>
              <a:spcBef>
                <a:spcPts val="500"/>
              </a:spcBef>
              <a:buFont charset="0"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itchFamily="34" typeface="Arial"/>
              <a:buChar char="•"/>
              <a:defRPr kern="1200" sz="1800">
                <a:solidFill>
                  <a:schemeClr val="tx1"/>
                </a:solidFill>
                <a:latin typeface="+mn-lt"/>
                <a:ea typeface="+mn-ea"/>
                <a:cs typeface="+mn-cs"/>
              </a:defRPr>
            </a:lvl9pPr>
          </a:lstStyle>
          <a:p>
            <a:pPr algn="ctr">
              <a:lnSpc>
                <a:spcPct val="120000"/>
              </a:lnSpc>
            </a:pPr>
            <a:r>
              <a:rPr altLang="en-US" lang="zh-CN" sz="1000">
                <a:solidFill>
                  <a:schemeClr val="bg1"/>
                </a:solidFill>
                <a:latin charset="0" pitchFamily="34" typeface="Arial"/>
                <a:ea charset="-122" panose="020b0503020204020204" pitchFamily="34" typeface="微软雅黑"/>
                <a:cs typeface="+mn-ea"/>
                <a:sym charset="0" pitchFamily="34" typeface="Arial"/>
              </a:rPr>
              <a:t>点击输入内容</a:t>
            </a:r>
          </a:p>
        </p:txBody>
      </p:sp>
      <p:sp>
        <p:nvSpPr>
          <p:cNvPr id="19" name="Text Placeholder 3"/>
          <p:cNvSpPr txBox="1"/>
          <p:nvPr/>
        </p:nvSpPr>
        <p:spPr>
          <a:xfrm>
            <a:off x="5391595" y="2584113"/>
            <a:ext cx="1407316" cy="306542"/>
          </a:xfrm>
          <a:prstGeom prst="rect">
            <a:avLst/>
          </a:prstGeom>
        </p:spPr>
        <p:txBody>
          <a:bodyPr anchor="ctr" bIns="0" lIns="0" rIns="0" rtlCol="0" tIns="0" vert="horz">
            <a:normAutofit/>
          </a:bodyPr>
          <a:lstStyle>
            <a:lvl1pPr algn="l" defTabSz="914400" eaLnBrk="1" hangingPunct="1" indent="0" latinLnBrk="0" marL="0" rtl="0">
              <a:lnSpc>
                <a:spcPct val="90000"/>
              </a:lnSpc>
              <a:spcBef>
                <a:spcPts val="1000"/>
              </a:spcBef>
              <a:buFont charset="0" pitchFamily="34" typeface="Arial"/>
              <a:buNone/>
              <a:defRPr kern="1200" sz="1750">
                <a:solidFill>
                  <a:schemeClr val="tx1"/>
                </a:solidFill>
                <a:latin charset="0" panose="020b0606030504020204" pitchFamily="34" typeface="Open Sans"/>
                <a:ea charset="0" panose="020b0606030504020204" pitchFamily="34" typeface="Open Sans"/>
                <a:cs charset="0" panose="020b0606030504020204" pitchFamily="34" typeface="Open Sans"/>
              </a:defRPr>
            </a:lvl1pPr>
            <a:lvl2pPr algn="l" defTabSz="914400" eaLnBrk="1" hangingPunct="1" indent="-228600" latinLnBrk="0" marL="685800" rtl="0">
              <a:lnSpc>
                <a:spcPct val="90000"/>
              </a:lnSpc>
              <a:spcBef>
                <a:spcPts val="500"/>
              </a:spcBef>
              <a:buFont charset="0" pitchFamily="34" typeface="Arial"/>
              <a:buChar char="•"/>
              <a:defRPr kern="1200" sz="2400">
                <a:solidFill>
                  <a:schemeClr val="tx1"/>
                </a:solidFill>
                <a:latin typeface="Open Sans "/>
                <a:ea typeface="+mn-ea"/>
                <a:cs typeface="+mn-cs"/>
              </a:defRPr>
            </a:lvl2pPr>
            <a:lvl3pPr algn="l" defTabSz="914400" eaLnBrk="1" hangingPunct="1" indent="-228600" latinLnBrk="0" marL="1143000" rtl="0">
              <a:lnSpc>
                <a:spcPct val="90000"/>
              </a:lnSpc>
              <a:spcBef>
                <a:spcPts val="500"/>
              </a:spcBef>
              <a:buFont charset="0" pitchFamily="34" typeface="Arial"/>
              <a:buChar char="•"/>
              <a:defRPr kern="1200" sz="2000">
                <a:solidFill>
                  <a:schemeClr val="tx1"/>
                </a:solidFill>
                <a:latin typeface="Open Sans "/>
                <a:ea typeface="+mn-ea"/>
                <a:cs typeface="+mn-cs"/>
              </a:defRPr>
            </a:lvl3pPr>
            <a:lvl4pPr algn="l" defTabSz="914400" eaLnBrk="1" hangingPunct="1" indent="-228600" latinLnBrk="0" marL="1600200" rtl="0">
              <a:lnSpc>
                <a:spcPct val="90000"/>
              </a:lnSpc>
              <a:spcBef>
                <a:spcPts val="500"/>
              </a:spcBef>
              <a:buFont charset="0" pitchFamily="34" typeface="Arial"/>
              <a:buChar char="•"/>
              <a:defRPr kern="1200" sz="1800">
                <a:solidFill>
                  <a:schemeClr val="tx1"/>
                </a:solidFill>
                <a:latin typeface="Open Sans "/>
                <a:ea typeface="+mn-ea"/>
                <a:cs typeface="+mn-cs"/>
              </a:defRPr>
            </a:lvl4pPr>
            <a:lvl5pPr algn="l" defTabSz="914400" eaLnBrk="1" hangingPunct="1" indent="-228600" latinLnBrk="0" marL="2057400" rtl="0">
              <a:lnSpc>
                <a:spcPct val="90000"/>
              </a:lnSpc>
              <a:spcBef>
                <a:spcPts val="500"/>
              </a:spcBef>
              <a:buFont charset="0" pitchFamily="34" typeface="Arial"/>
              <a:buChar char="•"/>
              <a:defRPr kern="1200" sz="1800">
                <a:solidFill>
                  <a:schemeClr val="tx1"/>
                </a:solidFill>
                <a:latin typeface="Open Sans "/>
                <a:ea typeface="+mn-ea"/>
                <a:cs typeface="+mn-cs"/>
              </a:defRPr>
            </a:lvl5pPr>
            <a:lvl6pPr algn="l" defTabSz="914400" eaLnBrk="1" hangingPunct="1" indent="-228600" latinLnBrk="0" marL="2514600" rtl="0">
              <a:lnSpc>
                <a:spcPct val="90000"/>
              </a:lnSpc>
              <a:spcBef>
                <a:spcPts val="500"/>
              </a:spcBef>
              <a:buFont charset="0"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itchFamily="34" typeface="Arial"/>
              <a:buChar char="•"/>
              <a:defRPr kern="1200" sz="1800">
                <a:solidFill>
                  <a:schemeClr val="tx1"/>
                </a:solidFill>
                <a:latin typeface="+mn-lt"/>
                <a:ea typeface="+mn-ea"/>
                <a:cs typeface="+mn-cs"/>
              </a:defRPr>
            </a:lvl9pPr>
          </a:lstStyle>
          <a:p>
            <a:pPr algn="ctr">
              <a:lnSpc>
                <a:spcPct val="120000"/>
              </a:lnSpc>
            </a:pPr>
            <a:r>
              <a:rPr altLang="en-US" lang="zh-CN" sz="1000">
                <a:solidFill>
                  <a:schemeClr val="bg1"/>
                </a:solidFill>
                <a:latin charset="0" pitchFamily="34" typeface="Arial"/>
                <a:ea charset="-122" panose="020b0503020204020204" pitchFamily="34" typeface="微软雅黑"/>
                <a:cs typeface="+mn-ea"/>
                <a:sym charset="0" pitchFamily="34" typeface="Arial"/>
              </a:rPr>
              <a:t>点击输入内容</a:t>
            </a:r>
          </a:p>
        </p:txBody>
      </p:sp>
      <p:sp>
        <p:nvSpPr>
          <p:cNvPr id="22" name="Text Placeholder 3"/>
          <p:cNvSpPr txBox="1"/>
          <p:nvPr/>
        </p:nvSpPr>
        <p:spPr>
          <a:xfrm>
            <a:off x="804442" y="2584113"/>
            <a:ext cx="1407316" cy="306542"/>
          </a:xfrm>
          <a:prstGeom prst="rect">
            <a:avLst/>
          </a:prstGeom>
        </p:spPr>
        <p:txBody>
          <a:bodyPr anchor="ctr" bIns="0" lIns="0" rIns="0" rtlCol="0" tIns="0" vert="horz">
            <a:normAutofit/>
          </a:bodyPr>
          <a:lstStyle>
            <a:lvl1pPr algn="l" defTabSz="914400" eaLnBrk="1" hangingPunct="1" indent="0" latinLnBrk="0" marL="0" rtl="0">
              <a:lnSpc>
                <a:spcPct val="90000"/>
              </a:lnSpc>
              <a:spcBef>
                <a:spcPts val="1000"/>
              </a:spcBef>
              <a:buFont charset="0" pitchFamily="34" typeface="Arial"/>
              <a:buNone/>
              <a:defRPr kern="1200" sz="1750">
                <a:solidFill>
                  <a:schemeClr val="tx1"/>
                </a:solidFill>
                <a:latin charset="0" panose="020b0606030504020204" pitchFamily="34" typeface="Open Sans"/>
                <a:ea charset="0" panose="020b0606030504020204" pitchFamily="34" typeface="Open Sans"/>
                <a:cs charset="0" panose="020b0606030504020204" pitchFamily="34" typeface="Open Sans"/>
              </a:defRPr>
            </a:lvl1pPr>
            <a:lvl2pPr algn="l" defTabSz="914400" eaLnBrk="1" hangingPunct="1" indent="-228600" latinLnBrk="0" marL="685800" rtl="0">
              <a:lnSpc>
                <a:spcPct val="90000"/>
              </a:lnSpc>
              <a:spcBef>
                <a:spcPts val="500"/>
              </a:spcBef>
              <a:buFont charset="0" pitchFamily="34" typeface="Arial"/>
              <a:buChar char="•"/>
              <a:defRPr kern="1200" sz="2400">
                <a:solidFill>
                  <a:schemeClr val="tx1"/>
                </a:solidFill>
                <a:latin typeface="Open Sans "/>
                <a:ea typeface="+mn-ea"/>
                <a:cs typeface="+mn-cs"/>
              </a:defRPr>
            </a:lvl2pPr>
            <a:lvl3pPr algn="l" defTabSz="914400" eaLnBrk="1" hangingPunct="1" indent="-228600" latinLnBrk="0" marL="1143000" rtl="0">
              <a:lnSpc>
                <a:spcPct val="90000"/>
              </a:lnSpc>
              <a:spcBef>
                <a:spcPts val="500"/>
              </a:spcBef>
              <a:buFont charset="0" pitchFamily="34" typeface="Arial"/>
              <a:buChar char="•"/>
              <a:defRPr kern="1200" sz="2000">
                <a:solidFill>
                  <a:schemeClr val="tx1"/>
                </a:solidFill>
                <a:latin typeface="Open Sans "/>
                <a:ea typeface="+mn-ea"/>
                <a:cs typeface="+mn-cs"/>
              </a:defRPr>
            </a:lvl3pPr>
            <a:lvl4pPr algn="l" defTabSz="914400" eaLnBrk="1" hangingPunct="1" indent="-228600" latinLnBrk="0" marL="1600200" rtl="0">
              <a:lnSpc>
                <a:spcPct val="90000"/>
              </a:lnSpc>
              <a:spcBef>
                <a:spcPts val="500"/>
              </a:spcBef>
              <a:buFont charset="0" pitchFamily="34" typeface="Arial"/>
              <a:buChar char="•"/>
              <a:defRPr kern="1200" sz="1800">
                <a:solidFill>
                  <a:schemeClr val="tx1"/>
                </a:solidFill>
                <a:latin typeface="Open Sans "/>
                <a:ea typeface="+mn-ea"/>
                <a:cs typeface="+mn-cs"/>
              </a:defRPr>
            </a:lvl4pPr>
            <a:lvl5pPr algn="l" defTabSz="914400" eaLnBrk="1" hangingPunct="1" indent="-228600" latinLnBrk="0" marL="2057400" rtl="0">
              <a:lnSpc>
                <a:spcPct val="90000"/>
              </a:lnSpc>
              <a:spcBef>
                <a:spcPts val="500"/>
              </a:spcBef>
              <a:buFont charset="0" pitchFamily="34" typeface="Arial"/>
              <a:buChar char="•"/>
              <a:defRPr kern="1200" sz="1800">
                <a:solidFill>
                  <a:schemeClr val="tx1"/>
                </a:solidFill>
                <a:latin typeface="Open Sans "/>
                <a:ea typeface="+mn-ea"/>
                <a:cs typeface="+mn-cs"/>
              </a:defRPr>
            </a:lvl5pPr>
            <a:lvl6pPr algn="l" defTabSz="914400" eaLnBrk="1" hangingPunct="1" indent="-228600" latinLnBrk="0" marL="2514600" rtl="0">
              <a:lnSpc>
                <a:spcPct val="90000"/>
              </a:lnSpc>
              <a:spcBef>
                <a:spcPts val="500"/>
              </a:spcBef>
              <a:buFont charset="0"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itchFamily="34" typeface="Arial"/>
              <a:buChar char="•"/>
              <a:defRPr kern="1200" sz="1800">
                <a:solidFill>
                  <a:schemeClr val="tx1"/>
                </a:solidFill>
                <a:latin typeface="+mn-lt"/>
                <a:ea typeface="+mn-ea"/>
                <a:cs typeface="+mn-cs"/>
              </a:defRPr>
            </a:lvl9pPr>
          </a:lstStyle>
          <a:p>
            <a:pPr algn="ctr">
              <a:lnSpc>
                <a:spcPct val="120000"/>
              </a:lnSpc>
            </a:pPr>
            <a:r>
              <a:rPr altLang="en-US" lang="zh-CN" sz="1000">
                <a:solidFill>
                  <a:schemeClr val="bg1"/>
                </a:solidFill>
                <a:latin charset="0" pitchFamily="34" typeface="Arial"/>
                <a:ea charset="-122" panose="020b0503020204020204" pitchFamily="34" typeface="微软雅黑"/>
                <a:cs typeface="+mn-ea"/>
                <a:sym charset="0" pitchFamily="34" typeface="Arial"/>
              </a:rPr>
              <a:t>点击输入内容</a:t>
            </a:r>
          </a:p>
        </p:txBody>
      </p:sp>
      <p:sp>
        <p:nvSpPr>
          <p:cNvPr id="23" name="Text Placeholder 3"/>
          <p:cNvSpPr txBox="1"/>
          <p:nvPr/>
        </p:nvSpPr>
        <p:spPr>
          <a:xfrm>
            <a:off x="6931026" y="2583393"/>
            <a:ext cx="1407316" cy="306542"/>
          </a:xfrm>
          <a:prstGeom prst="rect">
            <a:avLst/>
          </a:prstGeom>
        </p:spPr>
        <p:txBody>
          <a:bodyPr anchor="ctr" bIns="0" lIns="0" rIns="0" rtlCol="0" tIns="0" vert="horz">
            <a:normAutofit/>
          </a:bodyPr>
          <a:lstStyle>
            <a:lvl1pPr algn="l" defTabSz="914400" eaLnBrk="1" hangingPunct="1" indent="0" latinLnBrk="0" marL="0" rtl="0">
              <a:lnSpc>
                <a:spcPct val="90000"/>
              </a:lnSpc>
              <a:spcBef>
                <a:spcPts val="1000"/>
              </a:spcBef>
              <a:buFont charset="0" pitchFamily="34" typeface="Arial"/>
              <a:buNone/>
              <a:defRPr kern="1200" sz="1750">
                <a:solidFill>
                  <a:schemeClr val="tx1"/>
                </a:solidFill>
                <a:latin charset="0" panose="020b0606030504020204" pitchFamily="34" typeface="Open Sans"/>
                <a:ea charset="0" panose="020b0606030504020204" pitchFamily="34" typeface="Open Sans"/>
                <a:cs charset="0" panose="020b0606030504020204" pitchFamily="34" typeface="Open Sans"/>
              </a:defRPr>
            </a:lvl1pPr>
            <a:lvl2pPr algn="l" defTabSz="914400" eaLnBrk="1" hangingPunct="1" indent="-228600" latinLnBrk="0" marL="685800" rtl="0">
              <a:lnSpc>
                <a:spcPct val="90000"/>
              </a:lnSpc>
              <a:spcBef>
                <a:spcPts val="500"/>
              </a:spcBef>
              <a:buFont charset="0" pitchFamily="34" typeface="Arial"/>
              <a:buChar char="•"/>
              <a:defRPr kern="1200" sz="2400">
                <a:solidFill>
                  <a:schemeClr val="tx1"/>
                </a:solidFill>
                <a:latin typeface="Open Sans "/>
                <a:ea typeface="+mn-ea"/>
                <a:cs typeface="+mn-cs"/>
              </a:defRPr>
            </a:lvl2pPr>
            <a:lvl3pPr algn="l" defTabSz="914400" eaLnBrk="1" hangingPunct="1" indent="-228600" latinLnBrk="0" marL="1143000" rtl="0">
              <a:lnSpc>
                <a:spcPct val="90000"/>
              </a:lnSpc>
              <a:spcBef>
                <a:spcPts val="500"/>
              </a:spcBef>
              <a:buFont charset="0" pitchFamily="34" typeface="Arial"/>
              <a:buChar char="•"/>
              <a:defRPr kern="1200" sz="2000">
                <a:solidFill>
                  <a:schemeClr val="tx1"/>
                </a:solidFill>
                <a:latin typeface="Open Sans "/>
                <a:ea typeface="+mn-ea"/>
                <a:cs typeface="+mn-cs"/>
              </a:defRPr>
            </a:lvl3pPr>
            <a:lvl4pPr algn="l" defTabSz="914400" eaLnBrk="1" hangingPunct="1" indent="-228600" latinLnBrk="0" marL="1600200" rtl="0">
              <a:lnSpc>
                <a:spcPct val="90000"/>
              </a:lnSpc>
              <a:spcBef>
                <a:spcPts val="500"/>
              </a:spcBef>
              <a:buFont charset="0" pitchFamily="34" typeface="Arial"/>
              <a:buChar char="•"/>
              <a:defRPr kern="1200" sz="1800">
                <a:solidFill>
                  <a:schemeClr val="tx1"/>
                </a:solidFill>
                <a:latin typeface="Open Sans "/>
                <a:ea typeface="+mn-ea"/>
                <a:cs typeface="+mn-cs"/>
              </a:defRPr>
            </a:lvl4pPr>
            <a:lvl5pPr algn="l" defTabSz="914400" eaLnBrk="1" hangingPunct="1" indent="-228600" latinLnBrk="0" marL="2057400" rtl="0">
              <a:lnSpc>
                <a:spcPct val="90000"/>
              </a:lnSpc>
              <a:spcBef>
                <a:spcPts val="500"/>
              </a:spcBef>
              <a:buFont charset="0" pitchFamily="34" typeface="Arial"/>
              <a:buChar char="•"/>
              <a:defRPr kern="1200" sz="1800">
                <a:solidFill>
                  <a:schemeClr val="tx1"/>
                </a:solidFill>
                <a:latin typeface="Open Sans "/>
                <a:ea typeface="+mn-ea"/>
                <a:cs typeface="+mn-cs"/>
              </a:defRPr>
            </a:lvl5pPr>
            <a:lvl6pPr algn="l" defTabSz="914400" eaLnBrk="1" hangingPunct="1" indent="-228600" latinLnBrk="0" marL="2514600" rtl="0">
              <a:lnSpc>
                <a:spcPct val="90000"/>
              </a:lnSpc>
              <a:spcBef>
                <a:spcPts val="500"/>
              </a:spcBef>
              <a:buFont charset="0"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itchFamily="34" typeface="Arial"/>
              <a:buChar char="•"/>
              <a:defRPr kern="1200" sz="1800">
                <a:solidFill>
                  <a:schemeClr val="tx1"/>
                </a:solidFill>
                <a:latin typeface="+mn-lt"/>
                <a:ea typeface="+mn-ea"/>
                <a:cs typeface="+mn-cs"/>
              </a:defRPr>
            </a:lvl9pPr>
          </a:lstStyle>
          <a:p>
            <a:pPr algn="ctr">
              <a:lnSpc>
                <a:spcPct val="120000"/>
              </a:lnSpc>
            </a:pPr>
            <a:r>
              <a:rPr altLang="en-US" lang="zh-CN" sz="1000">
                <a:solidFill>
                  <a:schemeClr val="bg1"/>
                </a:solidFill>
                <a:latin charset="0" pitchFamily="34" typeface="Arial"/>
                <a:ea charset="-122" panose="020b0503020204020204" pitchFamily="34" typeface="微软雅黑"/>
                <a:cs typeface="+mn-ea"/>
                <a:sym charset="0" pitchFamily="34" typeface="Arial"/>
              </a:rPr>
              <a:t>点击输入内容</a:t>
            </a:r>
          </a:p>
        </p:txBody>
      </p:sp>
    </p:spTree>
    <p:extLst>
      <p:ext uri="{BB962C8B-B14F-4D97-AF65-F5344CB8AC3E}">
        <p14:creationId val="4050205554"/>
      </p:ext>
    </p:extLst>
  </p:cSld>
  <p:clrMapOvr>
    <a:masterClrMapping/>
  </p:clrMapOvr>
  <p:transition spd="med">
    <p:random/>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53" presetSubtype="0">
                                  <p:stCondLst>
                                    <p:cond delay="0"/>
                                  </p:stCondLst>
                                  <p:childTnLst>
                                    <p:set>
                                      <p:cBhvr>
                                        <p:cTn dur="1" fill="hold" id="6">
                                          <p:stCondLst>
                                            <p:cond delay="0"/>
                                          </p:stCondLst>
                                        </p:cTn>
                                        <p:tgtEl>
                                          <p:spTgt spid="13"/>
                                        </p:tgtEl>
                                        <p:attrNameLst>
                                          <p:attrName>style.visibility</p:attrName>
                                        </p:attrNameLst>
                                      </p:cBhvr>
                                      <p:to>
                                        <p:strVal val="visible"/>
                                      </p:to>
                                    </p:set>
                                    <p:anim calcmode="lin" valueType="num">
                                      <p:cBhvr>
                                        <p:cTn dur="500" fill="hold" id="7"/>
                                        <p:tgtEl>
                                          <p:spTgt spid="13"/>
                                        </p:tgtEl>
                                        <p:attrNameLst>
                                          <p:attrName>ppt_w</p:attrName>
                                        </p:attrNameLst>
                                      </p:cBhvr>
                                      <p:tavLst>
                                        <p:tav tm="0">
                                          <p:val>
                                            <p:fltVal val="0"/>
                                          </p:val>
                                        </p:tav>
                                        <p:tav tm="100000">
                                          <p:val>
                                            <p:strVal val="#ppt_w"/>
                                          </p:val>
                                        </p:tav>
                                      </p:tavLst>
                                    </p:anim>
                                    <p:anim calcmode="lin" valueType="num">
                                      <p:cBhvr>
                                        <p:cTn dur="500" fill="hold" id="8"/>
                                        <p:tgtEl>
                                          <p:spTgt spid="13"/>
                                        </p:tgtEl>
                                        <p:attrNameLst>
                                          <p:attrName>ppt_h</p:attrName>
                                        </p:attrNameLst>
                                      </p:cBhvr>
                                      <p:tavLst>
                                        <p:tav tm="0">
                                          <p:val>
                                            <p:fltVal val="0"/>
                                          </p:val>
                                        </p:tav>
                                        <p:tav tm="100000">
                                          <p:val>
                                            <p:strVal val="#ppt_h"/>
                                          </p:val>
                                        </p:tav>
                                      </p:tavLst>
                                    </p:anim>
                                    <p:animEffect filter="fade" transition="in">
                                      <p:cBhvr>
                                        <p:cTn dur="500" id="9"/>
                                        <p:tgtEl>
                                          <p:spTgt spid="13"/>
                                        </p:tgtEl>
                                      </p:cBhvr>
                                    </p:animEffect>
                                  </p:childTnLst>
                                </p:cTn>
                              </p:par>
                            </p:childTnLst>
                          </p:cTn>
                        </p:par>
                        <p:par>
                          <p:cTn fill="hold" id="10" nodeType="afterGroup">
                            <p:stCondLst>
                              <p:cond delay="500"/>
                            </p:stCondLst>
                            <p:childTnLst>
                              <p:par>
                                <p:cTn fill="hold" grpId="0" id="11" nodeType="afterEffect" presetClass="entr" presetID="22" presetSubtype="1">
                                  <p:stCondLst>
                                    <p:cond delay="0"/>
                                  </p:stCondLst>
                                  <p:childTnLst>
                                    <p:set>
                                      <p:cBhvr>
                                        <p:cTn dur="1" fill="hold" id="12">
                                          <p:stCondLst>
                                            <p:cond delay="0"/>
                                          </p:stCondLst>
                                        </p:cTn>
                                        <p:tgtEl>
                                          <p:spTgt spid="6"/>
                                        </p:tgtEl>
                                        <p:attrNameLst>
                                          <p:attrName>style.visibility</p:attrName>
                                        </p:attrNameLst>
                                      </p:cBhvr>
                                      <p:to>
                                        <p:strVal val="visible"/>
                                      </p:to>
                                    </p:set>
                                    <p:animEffect filter="wipe(up)" transition="in">
                                      <p:cBhvr>
                                        <p:cTn dur="300" id="13"/>
                                        <p:tgtEl>
                                          <p:spTgt spid="6"/>
                                        </p:tgtEl>
                                      </p:cBhvr>
                                    </p:animEffect>
                                  </p:childTnLst>
                                </p:cTn>
                              </p:par>
                            </p:childTnLst>
                          </p:cTn>
                        </p:par>
                        <p:par>
                          <p:cTn fill="hold" id="14" nodeType="afterGroup">
                            <p:stCondLst>
                              <p:cond delay="800"/>
                            </p:stCondLst>
                            <p:childTnLst>
                              <p:par>
                                <p:cTn fill="hold" grpId="0" id="15" nodeType="afterEffect" presetClass="entr" presetID="10" presetSubtype="0">
                                  <p:stCondLst>
                                    <p:cond delay="0"/>
                                  </p:stCondLst>
                                  <p:childTnLst>
                                    <p:set>
                                      <p:cBhvr>
                                        <p:cTn dur="1" fill="hold" id="16">
                                          <p:stCondLst>
                                            <p:cond delay="0"/>
                                          </p:stCondLst>
                                        </p:cTn>
                                        <p:tgtEl>
                                          <p:spTgt spid="7"/>
                                        </p:tgtEl>
                                        <p:attrNameLst>
                                          <p:attrName>style.visibility</p:attrName>
                                        </p:attrNameLst>
                                      </p:cBhvr>
                                      <p:to>
                                        <p:strVal val="visible"/>
                                      </p:to>
                                    </p:set>
                                    <p:animEffect filter="fade" transition="in">
                                      <p:cBhvr>
                                        <p:cTn dur="500" id="17"/>
                                        <p:tgtEl>
                                          <p:spTgt spid="7"/>
                                        </p:tgtEl>
                                      </p:cBhvr>
                                    </p:animEffect>
                                  </p:childTnLst>
                                </p:cTn>
                              </p:par>
                              <p:par>
                                <p:cTn fill="hold" grpId="0" id="18" nodeType="withEffect" presetClass="entr" presetID="10" presetSubtype="0">
                                  <p:stCondLst>
                                    <p:cond delay="0"/>
                                  </p:stCondLst>
                                  <p:childTnLst>
                                    <p:set>
                                      <p:cBhvr>
                                        <p:cTn dur="1" fill="hold" id="19">
                                          <p:stCondLst>
                                            <p:cond delay="0"/>
                                          </p:stCondLst>
                                        </p:cTn>
                                        <p:tgtEl>
                                          <p:spTgt spid="22"/>
                                        </p:tgtEl>
                                        <p:attrNameLst>
                                          <p:attrName>style.visibility</p:attrName>
                                        </p:attrNameLst>
                                      </p:cBhvr>
                                      <p:to>
                                        <p:strVal val="visible"/>
                                      </p:to>
                                    </p:set>
                                    <p:animEffect filter="fade" transition="in">
                                      <p:cBhvr>
                                        <p:cTn dur="500" id="20"/>
                                        <p:tgtEl>
                                          <p:spTgt spid="22"/>
                                        </p:tgtEl>
                                      </p:cBhvr>
                                    </p:animEffect>
                                  </p:childTnLst>
                                </p:cTn>
                              </p:par>
                            </p:childTnLst>
                          </p:cTn>
                        </p:par>
                        <p:par>
                          <p:cTn fill="hold" id="21" nodeType="afterGroup">
                            <p:stCondLst>
                              <p:cond delay="1300"/>
                            </p:stCondLst>
                            <p:childTnLst>
                              <p:par>
                                <p:cTn fill="hold" grpId="0" id="22" nodeType="afterEffect" presetClass="entr" presetID="22" presetSubtype="1">
                                  <p:stCondLst>
                                    <p:cond delay="0"/>
                                  </p:stCondLst>
                                  <p:childTnLst>
                                    <p:set>
                                      <p:cBhvr>
                                        <p:cTn dur="1" fill="hold" id="23">
                                          <p:stCondLst>
                                            <p:cond delay="0"/>
                                          </p:stCondLst>
                                        </p:cTn>
                                        <p:tgtEl>
                                          <p:spTgt spid="5"/>
                                        </p:tgtEl>
                                        <p:attrNameLst>
                                          <p:attrName>style.visibility</p:attrName>
                                        </p:attrNameLst>
                                      </p:cBhvr>
                                      <p:to>
                                        <p:strVal val="visible"/>
                                      </p:to>
                                    </p:set>
                                    <p:animEffect filter="wipe(up)" transition="in">
                                      <p:cBhvr>
                                        <p:cTn dur="300" id="24"/>
                                        <p:tgtEl>
                                          <p:spTgt spid="5"/>
                                        </p:tgtEl>
                                      </p:cBhvr>
                                    </p:animEffect>
                                  </p:childTnLst>
                                </p:cTn>
                              </p:par>
                            </p:childTnLst>
                          </p:cTn>
                        </p:par>
                        <p:par>
                          <p:cTn fill="hold" id="25" nodeType="afterGroup">
                            <p:stCondLst>
                              <p:cond delay="1600"/>
                            </p:stCondLst>
                            <p:childTnLst>
                              <p:par>
                                <p:cTn fill="hold" grpId="0" id="26" nodeType="afterEffect" presetClass="entr" presetID="10" presetSubtype="0">
                                  <p:stCondLst>
                                    <p:cond delay="0"/>
                                  </p:stCondLst>
                                  <p:childTnLst>
                                    <p:set>
                                      <p:cBhvr>
                                        <p:cTn dur="1" fill="hold" id="27">
                                          <p:stCondLst>
                                            <p:cond delay="0"/>
                                          </p:stCondLst>
                                        </p:cTn>
                                        <p:tgtEl>
                                          <p:spTgt spid="8"/>
                                        </p:tgtEl>
                                        <p:attrNameLst>
                                          <p:attrName>style.visibility</p:attrName>
                                        </p:attrNameLst>
                                      </p:cBhvr>
                                      <p:to>
                                        <p:strVal val="visible"/>
                                      </p:to>
                                    </p:set>
                                    <p:animEffect filter="fade" transition="in">
                                      <p:cBhvr>
                                        <p:cTn dur="500" id="28"/>
                                        <p:tgtEl>
                                          <p:spTgt spid="8"/>
                                        </p:tgtEl>
                                      </p:cBhvr>
                                    </p:animEffect>
                                  </p:childTnLst>
                                </p:cTn>
                              </p:par>
                              <p:par>
                                <p:cTn fill="hold" grpId="0" id="29" nodeType="withEffect" presetClass="entr" presetID="10" presetSubtype="0">
                                  <p:stCondLst>
                                    <p:cond delay="0"/>
                                  </p:stCondLst>
                                  <p:childTnLst>
                                    <p:set>
                                      <p:cBhvr>
                                        <p:cTn dur="1" fill="hold" id="30">
                                          <p:stCondLst>
                                            <p:cond delay="0"/>
                                          </p:stCondLst>
                                        </p:cTn>
                                        <p:tgtEl>
                                          <p:spTgt spid="17">
                                            <p:txEl>
                                              <p:pRg end="0" st="0"/>
                                            </p:txEl>
                                          </p:spTgt>
                                        </p:tgtEl>
                                        <p:attrNameLst>
                                          <p:attrName>style.visibility</p:attrName>
                                        </p:attrNameLst>
                                      </p:cBhvr>
                                      <p:to>
                                        <p:strVal val="visible"/>
                                      </p:to>
                                    </p:set>
                                    <p:animEffect filter="fade" transition="in">
                                      <p:cBhvr>
                                        <p:cTn dur="500" id="31"/>
                                        <p:tgtEl>
                                          <p:spTgt spid="17">
                                            <p:txEl>
                                              <p:pRg end="0" st="0"/>
                                            </p:txEl>
                                          </p:spTgt>
                                        </p:tgtEl>
                                      </p:cBhvr>
                                    </p:animEffect>
                                  </p:childTnLst>
                                </p:cTn>
                              </p:par>
                            </p:childTnLst>
                          </p:cTn>
                        </p:par>
                        <p:par>
                          <p:cTn fill="hold" id="32" nodeType="afterGroup">
                            <p:stCondLst>
                              <p:cond delay="2100"/>
                            </p:stCondLst>
                            <p:childTnLst>
                              <p:par>
                                <p:cTn fill="hold" grpId="0" id="33" nodeType="afterEffect" presetClass="entr" presetID="22" presetSubtype="1">
                                  <p:stCondLst>
                                    <p:cond delay="0"/>
                                  </p:stCondLst>
                                  <p:childTnLst>
                                    <p:set>
                                      <p:cBhvr>
                                        <p:cTn dur="1" fill="hold" id="34">
                                          <p:stCondLst>
                                            <p:cond delay="0"/>
                                          </p:stCondLst>
                                        </p:cTn>
                                        <p:tgtEl>
                                          <p:spTgt spid="2"/>
                                        </p:tgtEl>
                                        <p:attrNameLst>
                                          <p:attrName>style.visibility</p:attrName>
                                        </p:attrNameLst>
                                      </p:cBhvr>
                                      <p:to>
                                        <p:strVal val="visible"/>
                                      </p:to>
                                    </p:set>
                                    <p:animEffect filter="wipe(up)" transition="in">
                                      <p:cBhvr>
                                        <p:cTn dur="300" id="35"/>
                                        <p:tgtEl>
                                          <p:spTgt spid="2"/>
                                        </p:tgtEl>
                                      </p:cBhvr>
                                    </p:animEffect>
                                  </p:childTnLst>
                                </p:cTn>
                              </p:par>
                            </p:childTnLst>
                          </p:cTn>
                        </p:par>
                        <p:par>
                          <p:cTn fill="hold" id="36" nodeType="afterGroup">
                            <p:stCondLst>
                              <p:cond delay="2400"/>
                            </p:stCondLst>
                            <p:childTnLst>
                              <p:par>
                                <p:cTn fill="hold" grpId="0" id="37" nodeType="afterEffect" presetClass="entr" presetID="10" presetSubtype="0">
                                  <p:stCondLst>
                                    <p:cond delay="0"/>
                                  </p:stCondLst>
                                  <p:childTnLst>
                                    <p:set>
                                      <p:cBhvr>
                                        <p:cTn dur="1" fill="hold" id="38">
                                          <p:stCondLst>
                                            <p:cond delay="0"/>
                                          </p:stCondLst>
                                        </p:cTn>
                                        <p:tgtEl>
                                          <p:spTgt spid="9"/>
                                        </p:tgtEl>
                                        <p:attrNameLst>
                                          <p:attrName>style.visibility</p:attrName>
                                        </p:attrNameLst>
                                      </p:cBhvr>
                                      <p:to>
                                        <p:strVal val="visible"/>
                                      </p:to>
                                    </p:set>
                                    <p:animEffect filter="fade" transition="in">
                                      <p:cBhvr>
                                        <p:cTn dur="500" id="39"/>
                                        <p:tgtEl>
                                          <p:spTgt spid="9"/>
                                        </p:tgtEl>
                                      </p:cBhvr>
                                    </p:animEffect>
                                  </p:childTnLst>
                                </p:cTn>
                              </p:par>
                              <p:par>
                                <p:cTn fill="hold" grpId="0" id="40" nodeType="withEffect" presetClass="entr" presetID="10" presetSubtype="0">
                                  <p:stCondLst>
                                    <p:cond delay="0"/>
                                  </p:stCondLst>
                                  <p:childTnLst>
                                    <p:set>
                                      <p:cBhvr>
                                        <p:cTn dur="1" fill="hold" id="41">
                                          <p:stCondLst>
                                            <p:cond delay="0"/>
                                          </p:stCondLst>
                                        </p:cTn>
                                        <p:tgtEl>
                                          <p:spTgt spid="18"/>
                                        </p:tgtEl>
                                        <p:attrNameLst>
                                          <p:attrName>style.visibility</p:attrName>
                                        </p:attrNameLst>
                                      </p:cBhvr>
                                      <p:to>
                                        <p:strVal val="visible"/>
                                      </p:to>
                                    </p:set>
                                    <p:animEffect filter="fade" transition="in">
                                      <p:cBhvr>
                                        <p:cTn dur="500" id="42"/>
                                        <p:tgtEl>
                                          <p:spTgt spid="18"/>
                                        </p:tgtEl>
                                      </p:cBhvr>
                                    </p:animEffect>
                                  </p:childTnLst>
                                </p:cTn>
                              </p:par>
                            </p:childTnLst>
                          </p:cTn>
                        </p:par>
                        <p:par>
                          <p:cTn fill="hold" id="43" nodeType="afterGroup">
                            <p:stCondLst>
                              <p:cond delay="2900"/>
                            </p:stCondLst>
                            <p:childTnLst>
                              <p:par>
                                <p:cTn fill="hold" grpId="0" id="44" nodeType="afterEffect" presetClass="entr" presetID="22" presetSubtype="1">
                                  <p:stCondLst>
                                    <p:cond delay="0"/>
                                  </p:stCondLst>
                                  <p:childTnLst>
                                    <p:set>
                                      <p:cBhvr>
                                        <p:cTn dur="1" fill="hold" id="45">
                                          <p:stCondLst>
                                            <p:cond delay="0"/>
                                          </p:stCondLst>
                                        </p:cTn>
                                        <p:tgtEl>
                                          <p:spTgt spid="4"/>
                                        </p:tgtEl>
                                        <p:attrNameLst>
                                          <p:attrName>style.visibility</p:attrName>
                                        </p:attrNameLst>
                                      </p:cBhvr>
                                      <p:to>
                                        <p:strVal val="visible"/>
                                      </p:to>
                                    </p:set>
                                    <p:animEffect filter="wipe(up)" transition="in">
                                      <p:cBhvr>
                                        <p:cTn dur="300" id="46"/>
                                        <p:tgtEl>
                                          <p:spTgt spid="4"/>
                                        </p:tgtEl>
                                      </p:cBhvr>
                                    </p:animEffect>
                                  </p:childTnLst>
                                </p:cTn>
                              </p:par>
                            </p:childTnLst>
                          </p:cTn>
                        </p:par>
                        <p:par>
                          <p:cTn fill="hold" id="47" nodeType="afterGroup">
                            <p:stCondLst>
                              <p:cond delay="3200"/>
                            </p:stCondLst>
                            <p:childTnLst>
                              <p:par>
                                <p:cTn fill="hold" grpId="0" id="48" nodeType="afterEffect" presetClass="entr" presetID="10" presetSubtype="0">
                                  <p:stCondLst>
                                    <p:cond delay="0"/>
                                  </p:stCondLst>
                                  <p:childTnLst>
                                    <p:set>
                                      <p:cBhvr>
                                        <p:cTn dur="1" fill="hold" id="49">
                                          <p:stCondLst>
                                            <p:cond delay="0"/>
                                          </p:stCondLst>
                                        </p:cTn>
                                        <p:tgtEl>
                                          <p:spTgt spid="10"/>
                                        </p:tgtEl>
                                        <p:attrNameLst>
                                          <p:attrName>style.visibility</p:attrName>
                                        </p:attrNameLst>
                                      </p:cBhvr>
                                      <p:to>
                                        <p:strVal val="visible"/>
                                      </p:to>
                                    </p:set>
                                    <p:animEffect filter="fade" transition="in">
                                      <p:cBhvr>
                                        <p:cTn dur="500" id="50"/>
                                        <p:tgtEl>
                                          <p:spTgt spid="10"/>
                                        </p:tgtEl>
                                      </p:cBhvr>
                                    </p:animEffect>
                                  </p:childTnLst>
                                </p:cTn>
                              </p:par>
                              <p:par>
                                <p:cTn fill="hold" grpId="0" id="51" nodeType="withEffect" presetClass="entr" presetID="10" presetSubtype="0">
                                  <p:stCondLst>
                                    <p:cond delay="0"/>
                                  </p:stCondLst>
                                  <p:childTnLst>
                                    <p:set>
                                      <p:cBhvr>
                                        <p:cTn dur="1" fill="hold" id="52">
                                          <p:stCondLst>
                                            <p:cond delay="0"/>
                                          </p:stCondLst>
                                        </p:cTn>
                                        <p:tgtEl>
                                          <p:spTgt spid="19"/>
                                        </p:tgtEl>
                                        <p:attrNameLst>
                                          <p:attrName>style.visibility</p:attrName>
                                        </p:attrNameLst>
                                      </p:cBhvr>
                                      <p:to>
                                        <p:strVal val="visible"/>
                                      </p:to>
                                    </p:set>
                                    <p:animEffect filter="fade" transition="in">
                                      <p:cBhvr>
                                        <p:cTn dur="500" id="53"/>
                                        <p:tgtEl>
                                          <p:spTgt spid="19"/>
                                        </p:tgtEl>
                                      </p:cBhvr>
                                    </p:animEffect>
                                  </p:childTnLst>
                                </p:cTn>
                              </p:par>
                            </p:childTnLst>
                          </p:cTn>
                        </p:par>
                        <p:par>
                          <p:cTn fill="hold" id="54" nodeType="afterGroup">
                            <p:stCondLst>
                              <p:cond delay="3700"/>
                            </p:stCondLst>
                            <p:childTnLst>
                              <p:par>
                                <p:cTn fill="hold" grpId="0" id="55" nodeType="afterEffect" presetClass="entr" presetID="22" presetSubtype="1">
                                  <p:stCondLst>
                                    <p:cond delay="0"/>
                                  </p:stCondLst>
                                  <p:childTnLst>
                                    <p:set>
                                      <p:cBhvr>
                                        <p:cTn dur="1" fill="hold" id="56">
                                          <p:stCondLst>
                                            <p:cond delay="0"/>
                                          </p:stCondLst>
                                        </p:cTn>
                                        <p:tgtEl>
                                          <p:spTgt spid="3"/>
                                        </p:tgtEl>
                                        <p:attrNameLst>
                                          <p:attrName>style.visibility</p:attrName>
                                        </p:attrNameLst>
                                      </p:cBhvr>
                                      <p:to>
                                        <p:strVal val="visible"/>
                                      </p:to>
                                    </p:set>
                                    <p:animEffect filter="wipe(up)" transition="in">
                                      <p:cBhvr>
                                        <p:cTn dur="300" id="57"/>
                                        <p:tgtEl>
                                          <p:spTgt spid="3"/>
                                        </p:tgtEl>
                                      </p:cBhvr>
                                    </p:animEffect>
                                  </p:childTnLst>
                                </p:cTn>
                              </p:par>
                            </p:childTnLst>
                          </p:cTn>
                        </p:par>
                        <p:par>
                          <p:cTn fill="hold" id="58" nodeType="afterGroup">
                            <p:stCondLst>
                              <p:cond delay="4000"/>
                            </p:stCondLst>
                            <p:childTnLst>
                              <p:par>
                                <p:cTn fill="hold" grpId="0" id="59" nodeType="afterEffect" presetClass="entr" presetID="10" presetSubtype="0">
                                  <p:stCondLst>
                                    <p:cond delay="0"/>
                                  </p:stCondLst>
                                  <p:childTnLst>
                                    <p:set>
                                      <p:cBhvr>
                                        <p:cTn dur="1" fill="hold" id="60">
                                          <p:stCondLst>
                                            <p:cond delay="0"/>
                                          </p:stCondLst>
                                        </p:cTn>
                                        <p:tgtEl>
                                          <p:spTgt spid="11"/>
                                        </p:tgtEl>
                                        <p:attrNameLst>
                                          <p:attrName>style.visibility</p:attrName>
                                        </p:attrNameLst>
                                      </p:cBhvr>
                                      <p:to>
                                        <p:strVal val="visible"/>
                                      </p:to>
                                    </p:set>
                                    <p:animEffect filter="fade" transition="in">
                                      <p:cBhvr>
                                        <p:cTn dur="500" id="61"/>
                                        <p:tgtEl>
                                          <p:spTgt spid="11"/>
                                        </p:tgtEl>
                                      </p:cBhvr>
                                    </p:animEffect>
                                  </p:childTnLst>
                                </p:cTn>
                              </p:par>
                              <p:par>
                                <p:cTn fill="hold" grpId="0" id="62" nodeType="withEffect" presetClass="entr" presetID="10" presetSubtype="0">
                                  <p:stCondLst>
                                    <p:cond delay="0"/>
                                  </p:stCondLst>
                                  <p:childTnLst>
                                    <p:set>
                                      <p:cBhvr>
                                        <p:cTn dur="1" fill="hold" id="63">
                                          <p:stCondLst>
                                            <p:cond delay="0"/>
                                          </p:stCondLst>
                                        </p:cTn>
                                        <p:tgtEl>
                                          <p:spTgt spid="23"/>
                                        </p:tgtEl>
                                        <p:attrNameLst>
                                          <p:attrName>style.visibility</p:attrName>
                                        </p:attrNameLst>
                                      </p:cBhvr>
                                      <p:to>
                                        <p:strVal val="visible"/>
                                      </p:to>
                                    </p:set>
                                    <p:animEffect filter="fade" transition="in">
                                      <p:cBhvr>
                                        <p:cTn dur="500" id="64"/>
                                        <p:tgtEl>
                                          <p:spTgt spid="23"/>
                                        </p:tgtEl>
                                      </p:cBhvr>
                                    </p:animEffect>
                                  </p:childTnLst>
                                </p:cTn>
                              </p:par>
                            </p:childTnLst>
                          </p:cTn>
                        </p:par>
                        <p:par>
                          <p:cTn fill="hold" id="65" nodeType="afterGroup">
                            <p:stCondLst>
                              <p:cond delay="4500"/>
                            </p:stCondLst>
                            <p:childTnLst>
                              <p:par>
                                <p:cTn fill="hold" grpId="0" id="66" nodeType="afterEffect" presetClass="entr" presetID="53" presetSubtype="0">
                                  <p:stCondLst>
                                    <p:cond delay="0"/>
                                  </p:stCondLst>
                                  <p:childTnLst>
                                    <p:set>
                                      <p:cBhvr>
                                        <p:cTn dur="1" fill="hold" id="67">
                                          <p:stCondLst>
                                            <p:cond delay="0"/>
                                          </p:stCondLst>
                                        </p:cTn>
                                        <p:tgtEl>
                                          <p:spTgt spid="12"/>
                                        </p:tgtEl>
                                        <p:attrNameLst>
                                          <p:attrName>style.visibility</p:attrName>
                                        </p:attrNameLst>
                                      </p:cBhvr>
                                      <p:to>
                                        <p:strVal val="visible"/>
                                      </p:to>
                                    </p:set>
                                    <p:anim calcmode="lin" valueType="num">
                                      <p:cBhvr>
                                        <p:cTn dur="500" fill="hold" id="68"/>
                                        <p:tgtEl>
                                          <p:spTgt spid="12"/>
                                        </p:tgtEl>
                                        <p:attrNameLst>
                                          <p:attrName>ppt_w</p:attrName>
                                        </p:attrNameLst>
                                      </p:cBhvr>
                                      <p:tavLst>
                                        <p:tav tm="0">
                                          <p:val>
                                            <p:fltVal val="0"/>
                                          </p:val>
                                        </p:tav>
                                        <p:tav tm="100000">
                                          <p:val>
                                            <p:strVal val="#ppt_w"/>
                                          </p:val>
                                        </p:tav>
                                      </p:tavLst>
                                    </p:anim>
                                    <p:anim calcmode="lin" valueType="num">
                                      <p:cBhvr>
                                        <p:cTn dur="500" fill="hold" id="69"/>
                                        <p:tgtEl>
                                          <p:spTgt spid="12"/>
                                        </p:tgtEl>
                                        <p:attrNameLst>
                                          <p:attrName>ppt_h</p:attrName>
                                        </p:attrNameLst>
                                      </p:cBhvr>
                                      <p:tavLst>
                                        <p:tav tm="0">
                                          <p:val>
                                            <p:fltVal val="0"/>
                                          </p:val>
                                        </p:tav>
                                        <p:tav tm="100000">
                                          <p:val>
                                            <p:strVal val="#ppt_h"/>
                                          </p:val>
                                        </p:tav>
                                      </p:tavLst>
                                    </p:anim>
                                    <p:animEffect filter="fade" transition="in">
                                      <p:cBhvr>
                                        <p:cTn dur="500" id="70"/>
                                        <p:tgtEl>
                                          <p:spTgt spid="12"/>
                                        </p:tgtEl>
                                      </p:cBhvr>
                                    </p:animEffect>
                                    <p:anim calcmode="lin" valueType="num">
                                      <p:cBhvr>
                                        <p:cTn dur="500" fill="hold" id="71"/>
                                        <p:tgtEl>
                                          <p:spTgt spid="12"/>
                                        </p:tgtEl>
                                        <p:attrNameLst>
                                          <p:attrName>ppt_x</p:attrName>
                                        </p:attrNameLst>
                                      </p:cBhvr>
                                      <p:tavLst>
                                        <p:tav tm="0">
                                          <p:val>
                                            <p:fltVal val="0.5"/>
                                          </p:val>
                                        </p:tav>
                                        <p:tav tm="100000">
                                          <p:val>
                                            <p:strVal val="#ppt_x"/>
                                          </p:val>
                                        </p:tav>
                                      </p:tavLst>
                                    </p:anim>
                                    <p:anim calcmode="lin" valueType="num">
                                      <p:cBhvr>
                                        <p:cTn dur="500" fill="hold" id="72"/>
                                        <p:tgtEl>
                                          <p:spTgt spid="12"/>
                                        </p:tgtEl>
                                        <p:attrNameLst>
                                          <p:attrName>ppt_y</p:attrName>
                                        </p:attrNameLst>
                                      </p:cBhvr>
                                      <p:tavLst>
                                        <p:tav tm="0">
                                          <p:val>
                                            <p:fltVal val="0.5"/>
                                          </p:val>
                                        </p:tav>
                                        <p:tav tm="100000">
                                          <p:val>
                                            <p:strVal val="#ppt_y"/>
                                          </p:val>
                                        </p:tav>
                                      </p:tavLst>
                                    </p:anim>
                                  </p:childTnLst>
                                </p:cTn>
                              </p:par>
                              <p:par>
                                <p:cTn fill="hold" grpId="0" id="73" nodeType="withEffect" presetClass="entr" presetID="53" presetSubtype="0">
                                  <p:stCondLst>
                                    <p:cond delay="0"/>
                                  </p:stCondLst>
                                  <p:childTnLst>
                                    <p:set>
                                      <p:cBhvr>
                                        <p:cTn dur="1" fill="hold" id="74">
                                          <p:stCondLst>
                                            <p:cond delay="0"/>
                                          </p:stCondLst>
                                        </p:cTn>
                                        <p:tgtEl>
                                          <p:spTgt spid="16"/>
                                        </p:tgtEl>
                                        <p:attrNameLst>
                                          <p:attrName>style.visibility</p:attrName>
                                        </p:attrNameLst>
                                      </p:cBhvr>
                                      <p:to>
                                        <p:strVal val="visible"/>
                                      </p:to>
                                    </p:set>
                                    <p:anim calcmode="lin" valueType="num">
                                      <p:cBhvr>
                                        <p:cTn dur="500" fill="hold" id="75"/>
                                        <p:tgtEl>
                                          <p:spTgt spid="16"/>
                                        </p:tgtEl>
                                        <p:attrNameLst>
                                          <p:attrName>ppt_w</p:attrName>
                                        </p:attrNameLst>
                                      </p:cBhvr>
                                      <p:tavLst>
                                        <p:tav tm="0">
                                          <p:val>
                                            <p:fltVal val="0"/>
                                          </p:val>
                                        </p:tav>
                                        <p:tav tm="100000">
                                          <p:val>
                                            <p:strVal val="#ppt_w"/>
                                          </p:val>
                                        </p:tav>
                                      </p:tavLst>
                                    </p:anim>
                                    <p:anim calcmode="lin" valueType="num">
                                      <p:cBhvr>
                                        <p:cTn dur="500" fill="hold" id="76"/>
                                        <p:tgtEl>
                                          <p:spTgt spid="16"/>
                                        </p:tgtEl>
                                        <p:attrNameLst>
                                          <p:attrName>ppt_h</p:attrName>
                                        </p:attrNameLst>
                                      </p:cBhvr>
                                      <p:tavLst>
                                        <p:tav tm="0">
                                          <p:val>
                                            <p:fltVal val="0"/>
                                          </p:val>
                                        </p:tav>
                                        <p:tav tm="100000">
                                          <p:val>
                                            <p:strVal val="#ppt_h"/>
                                          </p:val>
                                        </p:tav>
                                      </p:tavLst>
                                    </p:anim>
                                    <p:animEffect filter="fade" transition="in">
                                      <p:cBhvr>
                                        <p:cTn dur="500" id="77"/>
                                        <p:tgtEl>
                                          <p:spTgt spid="16"/>
                                        </p:tgtEl>
                                      </p:cBhvr>
                                    </p:animEffect>
                                    <p:anim calcmode="lin" valueType="num">
                                      <p:cBhvr>
                                        <p:cTn dur="500" fill="hold" id="78"/>
                                        <p:tgtEl>
                                          <p:spTgt spid="16"/>
                                        </p:tgtEl>
                                        <p:attrNameLst>
                                          <p:attrName>ppt_x</p:attrName>
                                        </p:attrNameLst>
                                      </p:cBhvr>
                                      <p:tavLst>
                                        <p:tav tm="0">
                                          <p:val>
                                            <p:fltVal val="0.5"/>
                                          </p:val>
                                        </p:tav>
                                        <p:tav tm="100000">
                                          <p:val>
                                            <p:strVal val="#ppt_x"/>
                                          </p:val>
                                        </p:tav>
                                      </p:tavLst>
                                    </p:anim>
                                    <p:anim calcmode="lin" valueType="num">
                                      <p:cBhvr>
                                        <p:cTn dur="500" fill="hold" id="79"/>
                                        <p:tgtEl>
                                          <p:spTgt spid="16"/>
                                        </p:tgtEl>
                                        <p:attrNameLst>
                                          <p:attrName>ppt_y</p:attrName>
                                        </p:attrNameLst>
                                      </p:cBhvr>
                                      <p:tavLst>
                                        <p:tav tm="0">
                                          <p:val>
                                            <p:fltVal val="0.5"/>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3"/>
      <p:bldP grpId="0" spid="4"/>
      <p:bldP grpId="0" spid="5"/>
      <p:bldP grpId="0" spid="6"/>
      <p:bldP grpId="0" spid="7"/>
      <p:bldP grpId="0" spid="8"/>
      <p:bldP grpId="0" spid="9"/>
      <p:bldP grpId="0" spid="10"/>
      <p:bldP grpId="0" spid="11"/>
      <p:bldP grpId="0" spid="12"/>
      <p:bldP grpId="0" spid="16"/>
      <p:bldP build="p" grpId="0" spid="17"/>
      <p:bldP grpId="0" spid="18"/>
      <p:bldP grpId="0" spid="19"/>
      <p:bldP grpId="0" spid="22"/>
      <p:bldP grpId="0" spid="23"/>
    </p:bldLs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Group 3"/>
          <p:cNvGrpSpPr/>
          <p:nvPr/>
        </p:nvGrpSpPr>
        <p:grpSpPr>
          <a:xfrm>
            <a:off x="1429654" y="1094151"/>
            <a:ext cx="2340929" cy="3451341"/>
            <a:chOff x="1904856" y="1458758"/>
            <a:chExt cx="3518629" cy="5187394"/>
          </a:xfrm>
        </p:grpSpPr>
        <p:grpSp>
          <p:nvGrpSpPr>
            <p:cNvPr id="3" name="Group 4"/>
            <p:cNvGrpSpPr/>
            <p:nvPr/>
          </p:nvGrpSpPr>
          <p:grpSpPr>
            <a:xfrm>
              <a:off x="1972256" y="1458758"/>
              <a:ext cx="292103" cy="5187394"/>
              <a:chOff x="1374772" y="1213680"/>
              <a:chExt cx="274322" cy="5187394"/>
            </a:xfrm>
          </p:grpSpPr>
          <p:sp>
            <p:nvSpPr>
              <p:cNvPr id="22" name="Pentagon 21"/>
              <p:cNvSpPr/>
              <p:nvPr/>
            </p:nvSpPr>
            <p:spPr>
              <a:xfrm rot="5400000">
                <a:off x="1103752" y="5857228"/>
                <a:ext cx="814866" cy="272825"/>
              </a:xfrm>
              <a:prstGeom prst="homePlate">
                <a:avLst>
                  <a:gd fmla="val 281623" name="adj"/>
                </a:avLst>
              </a:prstGeom>
              <a:gradFill flip="none" rotWithShape="1">
                <a:gsLst>
                  <a:gs pos="100000">
                    <a:srgbClr val="B88954"/>
                  </a:gs>
                  <a:gs pos="0">
                    <a:srgbClr val="E1C9AF"/>
                  </a:gs>
                </a:gsLst>
                <a:lin ang="5400000" scaled="1"/>
              </a:gra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en-US"/>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lnSpc>
                    <a:spcPct val="120000"/>
                  </a:lnSpc>
                </a:pPr>
                <a:endParaRPr lang="en-US" sz="1000">
                  <a:latin charset="0" pitchFamily="34" typeface="Arial"/>
                  <a:ea charset="-122" panose="020b0503020204020204" pitchFamily="34" typeface="微软雅黑"/>
                  <a:cs typeface="+mn-ea"/>
                  <a:sym charset="0" pitchFamily="34" typeface="Arial"/>
                </a:endParaRPr>
              </a:p>
            </p:txBody>
          </p:sp>
          <p:sp>
            <p:nvSpPr>
              <p:cNvPr id="23" name="Rectangle 5"/>
              <p:cNvSpPr/>
              <p:nvPr/>
            </p:nvSpPr>
            <p:spPr>
              <a:xfrm>
                <a:off x="1374774" y="2007666"/>
                <a:ext cx="273845" cy="3776859"/>
              </a:xfrm>
              <a:custGeom>
                <a:gdLst>
                  <a:gd fmla="*/ 0 w 273845" name="connsiteX0"/>
                  <a:gd fmla="*/ 0 h 3776859" name="connsiteY0"/>
                  <a:gd fmla="*/ 272825 w 273845" name="connsiteX1"/>
                  <a:gd fmla="*/ 0 h 3776859" name="connsiteY1"/>
                  <a:gd fmla="*/ 273845 w 273845" name="connsiteX2"/>
                  <a:gd fmla="*/ 3581399 h 3776859" name="connsiteY2"/>
                  <a:gd fmla="*/ 245270 w 273845" name="connsiteX3"/>
                  <a:gd fmla="*/ 3702843 h 3776859" name="connsiteY3"/>
                  <a:gd fmla="*/ 223839 w 273845" name="connsiteX4"/>
                  <a:gd fmla="*/ 3631404 h 3776859" name="connsiteY4"/>
                  <a:gd fmla="*/ 166689 w 273845" name="connsiteX5"/>
                  <a:gd fmla="*/ 3776661 h 3776859" name="connsiteY5"/>
                  <a:gd fmla="*/ 104776 w 273845" name="connsiteX6"/>
                  <a:gd fmla="*/ 3664743 h 3776859" name="connsiteY6"/>
                  <a:gd fmla="*/ 57151 w 273845" name="connsiteX7"/>
                  <a:gd fmla="*/ 3750467 h 3776859" name="connsiteY7"/>
                  <a:gd fmla="*/ 1 w 273845" name="connsiteX8"/>
                  <a:gd fmla="*/ 3609974 h 3776859" name="connsiteY8"/>
                  <a:gd fmla="*/ 0 w 273845" name="connsiteX9"/>
                  <a:gd fmla="*/ 0 h 3776859" name="connsiteY9"/>
                  <a:gd fmla="*/ 0 w 273845" name="connsiteX10"/>
                  <a:gd fmla="*/ 0 h 3776662" name="connsiteY10"/>
                  <a:gd fmla="*/ 0 w 273845" name="connsiteX11"/>
                  <a:gd fmla="*/ 0 h 3776662" name="connsiteY1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3776859" w="273845">
                    <a:moveTo>
                      <a:pt x="0" y="0"/>
                    </a:moveTo>
                    <a:lnTo>
                      <a:pt x="272825" y="0"/>
                    </a:lnTo>
                    <a:lnTo>
                      <a:pt x="273845" y="3581399"/>
                    </a:lnTo>
                    <a:cubicBezTo>
                      <a:pt x="269876" y="3659980"/>
                      <a:pt x="258763" y="3688555"/>
                      <a:pt x="245270" y="3702843"/>
                    </a:cubicBezTo>
                    <a:cubicBezTo>
                      <a:pt x="228204" y="3675061"/>
                      <a:pt x="236936" y="3619101"/>
                      <a:pt x="223839" y="3631404"/>
                    </a:cubicBezTo>
                    <a:cubicBezTo>
                      <a:pt x="210742" y="3643707"/>
                      <a:pt x="186533" y="3771105"/>
                      <a:pt x="166689" y="3776661"/>
                    </a:cubicBezTo>
                    <a:cubicBezTo>
                      <a:pt x="146845" y="3782217"/>
                      <a:pt x="123032" y="3669109"/>
                      <a:pt x="104776" y="3664743"/>
                    </a:cubicBezTo>
                    <a:cubicBezTo>
                      <a:pt x="86520" y="3660377"/>
                      <a:pt x="74614" y="3759595"/>
                      <a:pt x="57151" y="3750467"/>
                    </a:cubicBezTo>
                    <a:cubicBezTo>
                      <a:pt x="28576" y="3725068"/>
                      <a:pt x="9527" y="3661568"/>
                      <a:pt x="1" y="3609974"/>
                    </a:cubicBezTo>
                    <a:cubicBezTo>
                      <a:pt x="1" y="2406649"/>
                      <a:pt x="0" y="1203325"/>
                      <a:pt x="0" y="0"/>
                    </a:cubicBezTo>
                    <a:close/>
                  </a:path>
                </a:pathLst>
              </a:custGeom>
              <a:gradFill flip="none" rotWithShape="1">
                <a:gsLst>
                  <a:gs pos="83000">
                    <a:schemeClr val="tx2"/>
                  </a:gs>
                  <a:gs pos="82000">
                    <a:schemeClr val="tx2"/>
                  </a:gs>
                  <a:gs pos="34000">
                    <a:schemeClr val="tx2">
                      <a:lumMod val="75000"/>
                    </a:schemeClr>
                  </a:gs>
                  <a:gs pos="0">
                    <a:schemeClr val="tx2"/>
                  </a:gs>
                  <a:gs pos="38000">
                    <a:schemeClr val="tx2"/>
                  </a:gs>
                  <a:gs pos="100000">
                    <a:schemeClr val="tx2"/>
                  </a:gs>
                </a:gsLst>
                <a:lin ang="0" scaled="1"/>
              </a:gra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en-US"/>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lnSpc>
                    <a:spcPct val="120000"/>
                  </a:lnSpc>
                </a:pPr>
                <a:endParaRPr lang="en-US" sz="1000">
                  <a:latin charset="0" pitchFamily="34" typeface="Arial"/>
                  <a:ea charset="-122" panose="020b0503020204020204" pitchFamily="34" typeface="微软雅黑"/>
                  <a:cs typeface="+mn-ea"/>
                  <a:sym charset="0" pitchFamily="34" typeface="Arial"/>
                </a:endParaRPr>
              </a:p>
            </p:txBody>
          </p:sp>
          <p:sp>
            <p:nvSpPr>
              <p:cNvPr id="24" name="Rectangle 23"/>
              <p:cNvSpPr/>
              <p:nvPr/>
            </p:nvSpPr>
            <p:spPr>
              <a:xfrm>
                <a:off x="1374774" y="1417118"/>
                <a:ext cx="272825" cy="590550"/>
              </a:xfrm>
              <a:prstGeom prst="rect">
                <a:avLst/>
              </a:prstGeom>
              <a:gradFill flip="none" rotWithShape="1">
                <a:gsLst>
                  <a:gs pos="0">
                    <a:schemeClr val="bg1">
                      <a:lumMod val="75000"/>
                    </a:schemeClr>
                  </a:gs>
                  <a:gs pos="27000">
                    <a:srgbClr val="F2F2F2">
                      <a:lumMod val="0"/>
                      <a:lumOff val="100000"/>
                    </a:srgbClr>
                  </a:gs>
                  <a:gs pos="100000">
                    <a:schemeClr val="bg1">
                      <a:lumMod val="50000"/>
                    </a:schemeClr>
                  </a:gs>
                </a:gsLst>
                <a:lin ang="10800000" scaled="1"/>
              </a:gra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en-US"/>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lnSpc>
                    <a:spcPct val="120000"/>
                  </a:lnSpc>
                </a:pPr>
                <a:endParaRPr lang="en-US" sz="1000">
                  <a:latin charset="0" pitchFamily="34" typeface="Arial"/>
                  <a:ea charset="-122" panose="020b0503020204020204" pitchFamily="34" typeface="微软雅黑"/>
                  <a:cs typeface="+mn-ea"/>
                  <a:sym charset="0" pitchFamily="34" typeface="Arial"/>
                </a:endParaRPr>
              </a:p>
            </p:txBody>
          </p:sp>
          <p:sp>
            <p:nvSpPr>
              <p:cNvPr id="25" name="Rectangle 24"/>
              <p:cNvSpPr/>
              <p:nvPr/>
            </p:nvSpPr>
            <p:spPr>
              <a:xfrm>
                <a:off x="1404710" y="1213680"/>
                <a:ext cx="212954" cy="203438"/>
              </a:xfrm>
              <a:prstGeom prst="rect">
                <a:avLst/>
              </a:prstGeom>
              <a:solidFill>
                <a:schemeClr val="tx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en-US"/>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lnSpc>
                    <a:spcPct val="120000"/>
                  </a:lnSpc>
                </a:pPr>
                <a:endParaRPr lang="en-US" sz="1000">
                  <a:latin charset="0" pitchFamily="34" typeface="Arial"/>
                  <a:ea charset="-122" panose="020b0503020204020204" pitchFamily="34" typeface="微软雅黑"/>
                  <a:cs typeface="+mn-ea"/>
                  <a:sym charset="0" pitchFamily="34" typeface="Arial"/>
                </a:endParaRPr>
              </a:p>
            </p:txBody>
          </p:sp>
          <p:sp>
            <p:nvSpPr>
              <p:cNvPr id="26" name="Freeform 25"/>
              <p:cNvSpPr/>
              <p:nvPr/>
            </p:nvSpPr>
            <p:spPr>
              <a:xfrm rot="5400000">
                <a:off x="1396885" y="6250198"/>
                <a:ext cx="228600" cy="73152"/>
              </a:xfrm>
              <a:custGeom>
                <a:gdLst>
                  <a:gd fmla="*/ 0 w 226544" name="connsiteX0"/>
                  <a:gd fmla="*/ 35306 h 70612" name="connsiteY0"/>
                  <a:gd fmla="*/ 27685 w 226544" name="connsiteX1"/>
                  <a:gd fmla="*/ 0 h 70612" name="connsiteY1"/>
                  <a:gd fmla="*/ 226544 w 226544" name="connsiteX2"/>
                  <a:gd fmla="*/ 35306 h 70612" name="connsiteY2"/>
                  <a:gd fmla="*/ 27685 w 226544" name="connsiteX3"/>
                  <a:gd fmla="*/ 70612 h 70612" name="connsiteY3"/>
                  <a:gd fmla="*/ 0 w 226544" name="connsiteX4"/>
                  <a:gd fmla="*/ 35306 h 70612"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70612" w="226544">
                    <a:moveTo>
                      <a:pt x="0" y="35306"/>
                    </a:moveTo>
                    <a:cubicBezTo>
                      <a:pt x="1521" y="15316"/>
                      <a:pt x="12805" y="4576"/>
                      <a:pt x="27685" y="0"/>
                    </a:cubicBezTo>
                    <a:lnTo>
                      <a:pt x="226544" y="35306"/>
                    </a:lnTo>
                    <a:lnTo>
                      <a:pt x="27685" y="70612"/>
                    </a:lnTo>
                    <a:cubicBezTo>
                      <a:pt x="11264" y="65009"/>
                      <a:pt x="1007" y="52726"/>
                      <a:pt x="0" y="35306"/>
                    </a:cubicBezTo>
                    <a:close/>
                  </a:path>
                </a:pathLst>
              </a:custGeom>
              <a:solidFill>
                <a:srgbClr val="4C504C"/>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en-US"/>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lnSpc>
                    <a:spcPct val="120000"/>
                  </a:lnSpc>
                </a:pPr>
                <a:endParaRPr lang="en-US" sz="1000">
                  <a:latin charset="0" pitchFamily="34" typeface="Arial"/>
                  <a:ea charset="-122" panose="020b0503020204020204" pitchFamily="34" typeface="微软雅黑"/>
                  <a:cs typeface="+mn-ea"/>
                  <a:sym charset="0" pitchFamily="34" typeface="Arial"/>
                </a:endParaRPr>
              </a:p>
            </p:txBody>
          </p:sp>
          <p:cxnSp>
            <p:nvCxnSpPr>
              <p:cNvPr id="27" name="Straight Connector 26"/>
              <p:cNvCxnSpPr/>
              <p:nvPr/>
            </p:nvCxnSpPr>
            <p:spPr>
              <a:xfrm>
                <a:off x="1374774" y="1486648"/>
                <a:ext cx="274320" cy="0"/>
              </a:xfrm>
              <a:prstGeom prst="line">
                <a:avLst/>
              </a:prstGeom>
              <a:ln>
                <a:solidFill>
                  <a:schemeClr val="bg1">
                    <a:lumMod val="65000"/>
                  </a:schemeClr>
                </a:solidFill>
              </a:ln>
              <a:effectLst/>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1374774" y="1562425"/>
                <a:ext cx="274320" cy="0"/>
              </a:xfrm>
              <a:prstGeom prst="line">
                <a:avLst/>
              </a:prstGeom>
              <a:ln>
                <a:solidFill>
                  <a:schemeClr val="bg1">
                    <a:lumMod val="65000"/>
                  </a:schemeClr>
                </a:solidFill>
              </a:ln>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1374774" y="1638202"/>
                <a:ext cx="274320" cy="0"/>
              </a:xfrm>
              <a:prstGeom prst="line">
                <a:avLst/>
              </a:prstGeom>
              <a:ln>
                <a:solidFill>
                  <a:schemeClr val="bg1">
                    <a:lumMod val="65000"/>
                  </a:schemeClr>
                </a:solidFill>
              </a:ln>
              <a:effectLst/>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1374774" y="1713979"/>
                <a:ext cx="274320" cy="0"/>
              </a:xfrm>
              <a:prstGeom prst="line">
                <a:avLst/>
              </a:prstGeom>
              <a:ln>
                <a:solidFill>
                  <a:schemeClr val="bg1">
                    <a:lumMod val="65000"/>
                  </a:schemeClr>
                </a:solidFill>
              </a:ln>
              <a:effectLst/>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1374774" y="1789756"/>
                <a:ext cx="274320" cy="0"/>
              </a:xfrm>
              <a:prstGeom prst="line">
                <a:avLst/>
              </a:prstGeom>
              <a:ln>
                <a:solidFill>
                  <a:schemeClr val="bg1">
                    <a:lumMod val="65000"/>
                  </a:schemeClr>
                </a:solidFill>
              </a:ln>
              <a:effectLst/>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1374774" y="1865533"/>
                <a:ext cx="274320" cy="0"/>
              </a:xfrm>
              <a:prstGeom prst="line">
                <a:avLst/>
              </a:prstGeom>
              <a:ln>
                <a:solidFill>
                  <a:schemeClr val="bg1">
                    <a:lumMod val="65000"/>
                  </a:schemeClr>
                </a:solidFill>
              </a:ln>
              <a:effectLst/>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1374774" y="1941308"/>
                <a:ext cx="274320" cy="0"/>
              </a:xfrm>
              <a:prstGeom prst="line">
                <a:avLst/>
              </a:prstGeom>
              <a:ln>
                <a:solidFill>
                  <a:schemeClr val="bg1">
                    <a:lumMod val="65000"/>
                  </a:schemeClr>
                </a:solidFill>
              </a:ln>
              <a:effectLst/>
            </p:spPr>
            <p:style>
              <a:lnRef idx="1">
                <a:schemeClr val="accent1"/>
              </a:lnRef>
              <a:fillRef idx="0">
                <a:schemeClr val="accent1"/>
              </a:fillRef>
              <a:effectRef idx="0">
                <a:schemeClr val="accent1"/>
              </a:effectRef>
              <a:fontRef idx="minor">
                <a:schemeClr val="tx1"/>
              </a:fontRef>
            </p:style>
          </p:cxnSp>
        </p:grpSp>
        <p:sp>
          <p:nvSpPr>
            <p:cNvPr id="6" name="Trapezoid 5"/>
            <p:cNvSpPr/>
            <p:nvPr/>
          </p:nvSpPr>
          <p:spPr>
            <a:xfrm rot="16200000">
              <a:off x="1594832" y="5341831"/>
              <a:ext cx="695326" cy="59529"/>
            </a:xfrm>
            <a:prstGeom prst="trapezoid">
              <a:avLst>
                <a:gd fmla="val 69837" name="adj"/>
              </a:avLst>
            </a:prstGeom>
            <a:solidFill>
              <a:schemeClr val="accent2">
                <a:lumMod val="50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en-US"/>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lnSpc>
                  <a:spcPct val="120000"/>
                </a:lnSpc>
              </a:pPr>
              <a:endParaRPr lang="en-US" sz="1000">
                <a:latin charset="0" pitchFamily="34" typeface="Arial"/>
                <a:ea charset="-122" panose="020b0503020204020204" pitchFamily="34" typeface="微软雅黑"/>
                <a:cs typeface="+mn-ea"/>
                <a:sym charset="0" pitchFamily="34" typeface="Arial"/>
              </a:endParaRPr>
            </a:p>
          </p:txBody>
        </p:sp>
        <p:sp>
          <p:nvSpPr>
            <p:cNvPr id="7" name="Trapezoid 6"/>
            <p:cNvSpPr/>
            <p:nvPr/>
          </p:nvSpPr>
          <p:spPr>
            <a:xfrm rot="16200000">
              <a:off x="1594832" y="4439533"/>
              <a:ext cx="695326" cy="59529"/>
            </a:xfrm>
            <a:prstGeom prst="trapezoid">
              <a:avLst>
                <a:gd fmla="val 69837" name="adj"/>
              </a:avLst>
            </a:prstGeom>
            <a:solidFill>
              <a:schemeClr val="accent5">
                <a:lumMod val="50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en-US"/>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lnSpc>
                  <a:spcPct val="120000"/>
                </a:lnSpc>
              </a:pPr>
              <a:endParaRPr lang="en-US" sz="1000">
                <a:latin charset="0" pitchFamily="34" typeface="Arial"/>
                <a:ea charset="-122" panose="020b0503020204020204" pitchFamily="34" typeface="微软雅黑"/>
                <a:cs typeface="+mn-ea"/>
                <a:sym charset="0" pitchFamily="34" typeface="Arial"/>
              </a:endParaRPr>
            </a:p>
          </p:txBody>
        </p:sp>
        <p:sp>
          <p:nvSpPr>
            <p:cNvPr id="8" name="Trapezoid 7"/>
            <p:cNvSpPr/>
            <p:nvPr/>
          </p:nvSpPr>
          <p:spPr>
            <a:xfrm rot="16200000">
              <a:off x="1594832" y="3537234"/>
              <a:ext cx="695326" cy="59529"/>
            </a:xfrm>
            <a:prstGeom prst="trapezoid">
              <a:avLst>
                <a:gd fmla="val 69837" name="adj"/>
              </a:avLst>
            </a:prstGeom>
            <a:solidFill>
              <a:schemeClr val="accent4">
                <a:lumMod val="50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en-US"/>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lnSpc>
                  <a:spcPct val="120000"/>
                </a:lnSpc>
              </a:pPr>
              <a:endParaRPr lang="en-US" sz="1000">
                <a:latin charset="0" pitchFamily="34" typeface="Arial"/>
                <a:ea charset="-122" panose="020b0503020204020204" pitchFamily="34" typeface="微软雅黑"/>
                <a:cs typeface="+mn-ea"/>
                <a:sym charset="0" pitchFamily="34" typeface="Arial"/>
              </a:endParaRPr>
            </a:p>
          </p:txBody>
        </p:sp>
        <p:sp>
          <p:nvSpPr>
            <p:cNvPr id="9" name="Trapezoid 8"/>
            <p:cNvSpPr/>
            <p:nvPr/>
          </p:nvSpPr>
          <p:spPr>
            <a:xfrm rot="16200000">
              <a:off x="1594832" y="2634935"/>
              <a:ext cx="695326" cy="59529"/>
            </a:xfrm>
            <a:prstGeom prst="trapezoid">
              <a:avLst>
                <a:gd fmla="val 69837" name="adj"/>
              </a:avLst>
            </a:prstGeom>
            <a:solidFill>
              <a:schemeClr val="accent3">
                <a:lumMod val="50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en-US"/>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lnSpc>
                  <a:spcPct val="120000"/>
                </a:lnSpc>
              </a:pPr>
              <a:endParaRPr lang="en-US" sz="1000">
                <a:latin charset="0" pitchFamily="34" typeface="Arial"/>
                <a:ea charset="-122" panose="020b0503020204020204" pitchFamily="34" typeface="微软雅黑"/>
                <a:cs typeface="+mn-ea"/>
                <a:sym charset="0" pitchFamily="34" typeface="Arial"/>
              </a:endParaRPr>
            </a:p>
          </p:txBody>
        </p:sp>
        <p:sp>
          <p:nvSpPr>
            <p:cNvPr id="10" name="Pentagon 9"/>
            <p:cNvSpPr/>
            <p:nvPr/>
          </p:nvSpPr>
          <p:spPr>
            <a:xfrm>
              <a:off x="1912729" y="2359899"/>
              <a:ext cx="3510756" cy="607219"/>
            </a:xfrm>
            <a:prstGeom prst="homePlate">
              <a:avLst>
                <a:gd fmla="val 36274" name="adj"/>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en-US"/>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lnSpc>
                  <a:spcPct val="120000"/>
                </a:lnSpc>
              </a:pPr>
              <a:endParaRPr lang="en-US" sz="1000">
                <a:latin charset="0" pitchFamily="34" typeface="Arial"/>
                <a:ea charset="-122" panose="020b0503020204020204" pitchFamily="34" typeface="微软雅黑"/>
                <a:cs typeface="+mn-ea"/>
                <a:sym charset="0" pitchFamily="34" typeface="Arial"/>
              </a:endParaRPr>
            </a:p>
          </p:txBody>
        </p:sp>
        <p:sp>
          <p:nvSpPr>
            <p:cNvPr id="11" name="Pentagon 10"/>
            <p:cNvSpPr/>
            <p:nvPr/>
          </p:nvSpPr>
          <p:spPr>
            <a:xfrm>
              <a:off x="1912729" y="3262198"/>
              <a:ext cx="3510756" cy="607219"/>
            </a:xfrm>
            <a:prstGeom prst="homePlate">
              <a:avLst>
                <a:gd fmla="val 36274" name="adj"/>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en-US"/>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lnSpc>
                  <a:spcPct val="120000"/>
                </a:lnSpc>
              </a:pPr>
              <a:endParaRPr lang="en-US" sz="1000">
                <a:latin charset="0" pitchFamily="34" typeface="Arial"/>
                <a:ea charset="-122" panose="020b0503020204020204" pitchFamily="34" typeface="微软雅黑"/>
                <a:cs typeface="+mn-ea"/>
                <a:sym charset="0" pitchFamily="34" typeface="Arial"/>
              </a:endParaRPr>
            </a:p>
          </p:txBody>
        </p:sp>
        <p:sp>
          <p:nvSpPr>
            <p:cNvPr id="12" name="Pentagon 11"/>
            <p:cNvSpPr/>
            <p:nvPr/>
          </p:nvSpPr>
          <p:spPr>
            <a:xfrm>
              <a:off x="1912729" y="4164497"/>
              <a:ext cx="3510756" cy="607219"/>
            </a:xfrm>
            <a:prstGeom prst="homePlate">
              <a:avLst>
                <a:gd fmla="val 36274" name="adj"/>
              </a:avLst>
            </a:prstGeom>
            <a:solidFill>
              <a:schemeClr val="accent3"/>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en-US"/>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lnSpc>
                  <a:spcPct val="120000"/>
                </a:lnSpc>
              </a:pPr>
              <a:endParaRPr lang="en-US" sz="1000">
                <a:latin charset="0" pitchFamily="34" typeface="Arial"/>
                <a:ea charset="-122" panose="020b0503020204020204" pitchFamily="34" typeface="微软雅黑"/>
                <a:cs typeface="+mn-ea"/>
                <a:sym charset="0" pitchFamily="34" typeface="Arial"/>
              </a:endParaRPr>
            </a:p>
          </p:txBody>
        </p:sp>
        <p:sp>
          <p:nvSpPr>
            <p:cNvPr id="13" name="Pentagon 12"/>
            <p:cNvSpPr/>
            <p:nvPr/>
          </p:nvSpPr>
          <p:spPr>
            <a:xfrm>
              <a:off x="1912729" y="5066795"/>
              <a:ext cx="3510756" cy="607219"/>
            </a:xfrm>
            <a:prstGeom prst="homePlate">
              <a:avLst>
                <a:gd fmla="val 36274" name="adj"/>
              </a:avLst>
            </a:prstGeom>
            <a:solidFill>
              <a:schemeClr val="accent4"/>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en-US"/>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lnSpc>
                  <a:spcPct val="120000"/>
                </a:lnSpc>
              </a:pPr>
              <a:endParaRPr lang="en-US" sz="1000">
                <a:latin charset="0" pitchFamily="34" typeface="Arial"/>
                <a:ea charset="-122" panose="020b0503020204020204" pitchFamily="34" typeface="微软雅黑"/>
                <a:cs typeface="+mn-ea"/>
                <a:sym charset="0" pitchFamily="34" typeface="Arial"/>
              </a:endParaRPr>
            </a:p>
          </p:txBody>
        </p:sp>
        <p:sp>
          <p:nvSpPr>
            <p:cNvPr id="34" name="Rectangle 33"/>
            <p:cNvSpPr/>
            <p:nvPr/>
          </p:nvSpPr>
          <p:spPr>
            <a:xfrm>
              <a:off x="2679704" y="2509740"/>
              <a:ext cx="2330568" cy="412305"/>
            </a:xfrm>
            <a:prstGeom prst="rect">
              <a:avLst/>
            </a:prstGeom>
          </p:spPr>
          <p:txBody>
            <a:bodyPr wrap="square">
              <a:spAutoFit/>
            </a:bodyPr>
            <a:lstStyle/>
            <a:p>
              <a:pPr algn="ctr">
                <a:lnSpc>
                  <a:spcPct val="120000"/>
                </a:lnSpc>
              </a:pPr>
              <a:r>
                <a:rPr altLang="en-US" lang="zh-CN" smtClean="0" sz="1000">
                  <a:solidFill>
                    <a:schemeClr val="bg1"/>
                  </a:solidFill>
                  <a:latin charset="0" pitchFamily="34" typeface="Arial"/>
                  <a:ea charset="-122" panose="020b0503020204020204" pitchFamily="34" typeface="微软雅黑"/>
                  <a:cs typeface="+mn-ea"/>
                  <a:sym charset="0" pitchFamily="34" typeface="Arial"/>
                </a:rPr>
                <a:t>请替换文字内容 </a:t>
              </a:r>
            </a:p>
          </p:txBody>
        </p:sp>
        <p:sp>
          <p:nvSpPr>
            <p:cNvPr id="35" name="TextBox 38"/>
            <p:cNvSpPr txBox="1"/>
            <p:nvPr/>
          </p:nvSpPr>
          <p:spPr>
            <a:xfrm>
              <a:off x="1906711" y="2478964"/>
              <a:ext cx="379876" cy="412305"/>
            </a:xfrm>
            <a:prstGeom prst="rect">
              <a:avLst/>
            </a:prstGeom>
            <a:noFill/>
            <a:effectLst/>
          </p:spPr>
          <p:txBody>
            <a:bodyPr rtlCol="0" wrap="none">
              <a:spAutoFit/>
            </a:bodyPr>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ctr">
                <a:lnSpc>
                  <a:spcPct val="120000"/>
                </a:lnSpc>
              </a:pPr>
              <a:r>
                <a:rPr b="1" lang="en-US" sz="1000">
                  <a:solidFill>
                    <a:schemeClr val="bg1"/>
                  </a:solidFill>
                  <a:latin charset="0" pitchFamily="34" typeface="Arial"/>
                  <a:ea charset="-122" panose="020b0503020204020204" pitchFamily="34" typeface="微软雅黑"/>
                  <a:cs typeface="+mn-ea"/>
                  <a:sym charset="0" pitchFamily="34" typeface="Arial"/>
                </a:rPr>
                <a:t>1</a:t>
              </a:r>
            </a:p>
          </p:txBody>
        </p:sp>
        <p:sp>
          <p:nvSpPr>
            <p:cNvPr id="36" name="TextBox 191"/>
            <p:cNvSpPr txBox="1"/>
            <p:nvPr/>
          </p:nvSpPr>
          <p:spPr>
            <a:xfrm>
              <a:off x="1906711" y="3381429"/>
              <a:ext cx="379876" cy="412305"/>
            </a:xfrm>
            <a:prstGeom prst="rect">
              <a:avLst/>
            </a:prstGeom>
            <a:noFill/>
            <a:effectLst/>
          </p:spPr>
          <p:txBody>
            <a:bodyPr rtlCol="0" wrap="none">
              <a:spAutoFit/>
            </a:bodyPr>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ctr">
                <a:lnSpc>
                  <a:spcPct val="120000"/>
                </a:lnSpc>
              </a:pPr>
              <a:r>
                <a:rPr b="1" lang="en-US" sz="1000">
                  <a:solidFill>
                    <a:schemeClr val="bg1"/>
                  </a:solidFill>
                  <a:latin charset="0" pitchFamily="34" typeface="Arial"/>
                  <a:ea charset="-122" panose="020b0503020204020204" pitchFamily="34" typeface="微软雅黑"/>
                  <a:cs typeface="+mn-ea"/>
                  <a:sym charset="0" pitchFamily="34" typeface="Arial"/>
                </a:rPr>
                <a:t>2</a:t>
              </a:r>
            </a:p>
          </p:txBody>
        </p:sp>
        <p:sp>
          <p:nvSpPr>
            <p:cNvPr id="37" name="TextBox 192"/>
            <p:cNvSpPr txBox="1"/>
            <p:nvPr/>
          </p:nvSpPr>
          <p:spPr>
            <a:xfrm>
              <a:off x="1906711" y="4283895"/>
              <a:ext cx="379876" cy="412305"/>
            </a:xfrm>
            <a:prstGeom prst="rect">
              <a:avLst/>
            </a:prstGeom>
            <a:noFill/>
            <a:effectLst/>
          </p:spPr>
          <p:txBody>
            <a:bodyPr rtlCol="0" wrap="none">
              <a:spAutoFit/>
            </a:bodyPr>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ctr">
                <a:lnSpc>
                  <a:spcPct val="120000"/>
                </a:lnSpc>
              </a:pPr>
              <a:r>
                <a:rPr b="1" lang="en-US" sz="1000">
                  <a:solidFill>
                    <a:schemeClr val="bg1"/>
                  </a:solidFill>
                  <a:latin charset="0" pitchFamily="34" typeface="Arial"/>
                  <a:ea charset="-122" panose="020b0503020204020204" pitchFamily="34" typeface="微软雅黑"/>
                  <a:cs typeface="+mn-ea"/>
                  <a:sym charset="0" pitchFamily="34" typeface="Arial"/>
                </a:rPr>
                <a:t>3</a:t>
              </a:r>
            </a:p>
          </p:txBody>
        </p:sp>
        <p:sp>
          <p:nvSpPr>
            <p:cNvPr id="38" name="TextBox 193"/>
            <p:cNvSpPr txBox="1"/>
            <p:nvPr/>
          </p:nvSpPr>
          <p:spPr>
            <a:xfrm>
              <a:off x="1906711" y="5186362"/>
              <a:ext cx="379876" cy="412305"/>
            </a:xfrm>
            <a:prstGeom prst="rect">
              <a:avLst/>
            </a:prstGeom>
            <a:noFill/>
            <a:effectLst/>
          </p:spPr>
          <p:txBody>
            <a:bodyPr rtlCol="0" wrap="none">
              <a:spAutoFit/>
            </a:bodyPr>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ctr">
                <a:lnSpc>
                  <a:spcPct val="120000"/>
                </a:lnSpc>
              </a:pPr>
              <a:r>
                <a:rPr b="1" lang="en-US" sz="1000">
                  <a:solidFill>
                    <a:schemeClr val="bg1"/>
                  </a:solidFill>
                  <a:latin charset="0" pitchFamily="34" typeface="Arial"/>
                  <a:ea charset="-122" panose="020b0503020204020204" pitchFamily="34" typeface="微软雅黑"/>
                  <a:cs typeface="+mn-ea"/>
                  <a:sym charset="0" pitchFamily="34" typeface="Arial"/>
                </a:rPr>
                <a:t>4</a:t>
              </a:r>
            </a:p>
          </p:txBody>
        </p:sp>
        <p:sp>
          <p:nvSpPr>
            <p:cNvPr id="39" name="Rectangle 38"/>
            <p:cNvSpPr/>
            <p:nvPr/>
          </p:nvSpPr>
          <p:spPr>
            <a:xfrm>
              <a:off x="2679704" y="3412206"/>
              <a:ext cx="2330568" cy="412305"/>
            </a:xfrm>
            <a:prstGeom prst="rect">
              <a:avLst/>
            </a:prstGeom>
          </p:spPr>
          <p:txBody>
            <a:bodyPr wrap="square">
              <a:spAutoFit/>
            </a:bodyPr>
            <a:lstStyle/>
            <a:p>
              <a:pPr algn="ctr">
                <a:lnSpc>
                  <a:spcPct val="120000"/>
                </a:lnSpc>
              </a:pPr>
              <a:r>
                <a:rPr altLang="en-US" lang="zh-CN" smtClean="0" sz="1000">
                  <a:solidFill>
                    <a:schemeClr val="bg1"/>
                  </a:solidFill>
                  <a:latin charset="0" pitchFamily="34" typeface="Arial"/>
                  <a:ea charset="-122" panose="020b0503020204020204" pitchFamily="34" typeface="微软雅黑"/>
                  <a:cs typeface="+mn-ea"/>
                  <a:sym charset="0" pitchFamily="34" typeface="Arial"/>
                </a:rPr>
                <a:t>请替换文字内容 </a:t>
              </a:r>
            </a:p>
          </p:txBody>
        </p:sp>
        <p:sp>
          <p:nvSpPr>
            <p:cNvPr id="40" name="Rectangle 39"/>
            <p:cNvSpPr/>
            <p:nvPr/>
          </p:nvSpPr>
          <p:spPr>
            <a:xfrm>
              <a:off x="2679704" y="4314672"/>
              <a:ext cx="2330568" cy="412305"/>
            </a:xfrm>
            <a:prstGeom prst="rect">
              <a:avLst/>
            </a:prstGeom>
          </p:spPr>
          <p:txBody>
            <a:bodyPr wrap="square">
              <a:spAutoFit/>
            </a:bodyPr>
            <a:lstStyle/>
            <a:p>
              <a:pPr algn="ctr">
                <a:lnSpc>
                  <a:spcPct val="120000"/>
                </a:lnSpc>
              </a:pPr>
              <a:r>
                <a:rPr altLang="en-US" lang="zh-CN" smtClean="0" sz="1000">
                  <a:solidFill>
                    <a:schemeClr val="bg1"/>
                  </a:solidFill>
                  <a:latin charset="0" pitchFamily="34" typeface="Arial"/>
                  <a:ea charset="-122" panose="020b0503020204020204" pitchFamily="34" typeface="微软雅黑"/>
                  <a:cs typeface="+mn-ea"/>
                  <a:sym charset="0" pitchFamily="34" typeface="Arial"/>
                </a:rPr>
                <a:t>请替换文字内容 </a:t>
              </a:r>
            </a:p>
          </p:txBody>
        </p:sp>
        <p:sp>
          <p:nvSpPr>
            <p:cNvPr id="41" name="Rectangle 40"/>
            <p:cNvSpPr/>
            <p:nvPr/>
          </p:nvSpPr>
          <p:spPr>
            <a:xfrm>
              <a:off x="2679704" y="5214753"/>
              <a:ext cx="2330568" cy="412305"/>
            </a:xfrm>
            <a:prstGeom prst="rect">
              <a:avLst/>
            </a:prstGeom>
          </p:spPr>
          <p:txBody>
            <a:bodyPr wrap="square">
              <a:spAutoFit/>
            </a:bodyPr>
            <a:lstStyle/>
            <a:p>
              <a:pPr algn="ctr">
                <a:lnSpc>
                  <a:spcPct val="120000"/>
                </a:lnSpc>
              </a:pPr>
              <a:r>
                <a:rPr altLang="en-US" lang="zh-CN" smtClean="0" sz="1000">
                  <a:solidFill>
                    <a:schemeClr val="bg1"/>
                  </a:solidFill>
                  <a:latin charset="0" pitchFamily="34" typeface="Arial"/>
                  <a:ea charset="-122" panose="020b0503020204020204" pitchFamily="34" typeface="微软雅黑"/>
                  <a:cs typeface="+mn-ea"/>
                  <a:sym charset="0" pitchFamily="34" typeface="Arial"/>
                </a:rPr>
                <a:t>请替换文字内容 </a:t>
              </a:r>
            </a:p>
          </p:txBody>
        </p:sp>
      </p:grpSp>
      <p:sp>
        <p:nvSpPr>
          <p:cNvPr id="43" name="TextBox 42"/>
          <p:cNvSpPr txBox="1"/>
          <p:nvPr/>
        </p:nvSpPr>
        <p:spPr>
          <a:xfrm>
            <a:off x="4176473" y="1430741"/>
            <a:ext cx="1019046" cy="247902"/>
          </a:xfrm>
          <a:prstGeom prst="rect">
            <a:avLst/>
          </a:prstGeom>
          <a:noFill/>
        </p:spPr>
        <p:txBody>
          <a:bodyPr bIns="32511" lIns="65023" rIns="65023" rtlCol="0" tIns="32511" wrap="none">
            <a:spAutoFit/>
          </a:bodyPr>
          <a:lstStyle/>
          <a:p>
            <a:pPr algn="just">
              <a:lnSpc>
                <a:spcPct val="120000"/>
              </a:lnSpc>
            </a:pPr>
            <a:r>
              <a:rPr altLang="en-US" lang="zh-CN" smtClean="0" sz="1000">
                <a:solidFill>
                  <a:schemeClr val="bg1">
                    <a:lumMod val="65000"/>
                  </a:schemeClr>
                </a:solidFill>
                <a:latin charset="0" pitchFamily="34" typeface="Arial"/>
                <a:ea charset="-122" panose="020b0503020204020204" pitchFamily="34" typeface="微软雅黑"/>
                <a:cs typeface="+mn-ea"/>
                <a:sym charset="0" pitchFamily="34" typeface="Arial"/>
              </a:rPr>
              <a:t>请替换文字内容</a:t>
            </a:r>
          </a:p>
        </p:txBody>
      </p:sp>
      <p:sp>
        <p:nvSpPr>
          <p:cNvPr id="44" name="Rectangle 43"/>
          <p:cNvSpPr/>
          <p:nvPr/>
        </p:nvSpPr>
        <p:spPr>
          <a:xfrm>
            <a:off x="4173491" y="1674418"/>
            <a:ext cx="3113065" cy="284478"/>
          </a:xfrm>
          <a:prstGeom prst="rect">
            <a:avLst/>
          </a:prstGeom>
        </p:spPr>
        <p:txBody>
          <a:bodyPr bIns="32511" lIns="65023" rIns="65023" tIns="32511" wrap="square">
            <a:spAutoFit/>
          </a:bodyPr>
          <a:lstStyle/>
          <a:p>
            <a:pPr algn="just">
              <a:lnSpc>
                <a:spcPct val="120000"/>
              </a:lnSpc>
            </a:pPr>
            <a:r>
              <a:rPr altLang="zh-CN" lang="en-US" smtClean="0" sz="600">
                <a:solidFill>
                  <a:schemeClr val="bg1">
                    <a:lumMod val="65000"/>
                  </a:schemeClr>
                </a:solidFill>
                <a:latin charset="0" pitchFamily="34" typeface="Arial"/>
                <a:ea charset="-122" panose="020b0503020204020204" pitchFamily="34" typeface="微软雅黑"/>
                <a:cs typeface="+mn-ea"/>
                <a:sym charset="0" pitchFamily="34" typeface="Arial"/>
              </a:rPr>
              <a:t>Please replace text, click add relevant headline, modify the text content, also can copy your content to this directly.。</a:t>
            </a:r>
          </a:p>
        </p:txBody>
      </p:sp>
      <p:sp>
        <p:nvSpPr>
          <p:cNvPr id="45" name="Donut 44"/>
          <p:cNvSpPr/>
          <p:nvPr/>
        </p:nvSpPr>
        <p:spPr>
          <a:xfrm>
            <a:off x="4222032" y="2348058"/>
            <a:ext cx="515196" cy="515224"/>
          </a:xfrm>
          <a:prstGeom prst="donut">
            <a:avLst>
              <a:gd fmla="val 6804" name="adj"/>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bIns="32511" lIns="65023" rIns="65023" rtlCol="0" tIns="32511"/>
          <a:lstStyle/>
          <a:p>
            <a:pPr algn="just">
              <a:lnSpc>
                <a:spcPct val="120000"/>
              </a:lnSpc>
            </a:pPr>
            <a:endParaRPr lang="en-GB" sz="700">
              <a:solidFill>
                <a:schemeClr val="tx1"/>
              </a:solidFill>
              <a:latin charset="0" pitchFamily="34" typeface="Arial"/>
              <a:ea charset="-122" panose="020b0503020204020204" pitchFamily="34" typeface="微软雅黑"/>
              <a:cs typeface="+mn-ea"/>
              <a:sym charset="0" pitchFamily="34" typeface="Arial"/>
            </a:endParaRPr>
          </a:p>
        </p:txBody>
      </p:sp>
      <p:sp>
        <p:nvSpPr>
          <p:cNvPr id="46" name="Freeform 45"/>
          <p:cNvSpPr>
            <a:spLocks noEditPoints="1"/>
          </p:cNvSpPr>
          <p:nvPr/>
        </p:nvSpPr>
        <p:spPr bwMode="auto">
          <a:xfrm>
            <a:off x="4368349" y="2488469"/>
            <a:ext cx="222562" cy="234403"/>
          </a:xfrm>
          <a:custGeom>
            <a:gdLst>
              <a:gd fmla="*/ 20 w 96" name="T0"/>
              <a:gd fmla="*/ 86 h 101" name="T1"/>
              <a:gd fmla="*/ 7 w 96" name="T2"/>
              <a:gd fmla="*/ 58 h 101" name="T3"/>
              <a:gd fmla="*/ 18 w 96" name="T4"/>
              <a:gd fmla="*/ 29 h 101" name="T5"/>
              <a:gd fmla="*/ 42 w 96" name="T6"/>
              <a:gd fmla="*/ 17 h 101" name="T7"/>
              <a:gd fmla="*/ 41 w 96" name="T8"/>
              <a:gd fmla="*/ 9 h 101" name="T9"/>
              <a:gd fmla="*/ 36 w 96" name="T10"/>
              <a:gd fmla="*/ 10 h 101" name="T11"/>
              <a:gd fmla="*/ 35 w 96" name="T12"/>
              <a:gd fmla="*/ 5 h 101" name="T13"/>
              <a:gd fmla="*/ 48 w 96" name="T14"/>
              <a:gd fmla="*/ 3 h 101" name="T15"/>
              <a:gd fmla="*/ 49 w 96" name="T16"/>
              <a:gd fmla="*/ 8 h 101" name="T17"/>
              <a:gd fmla="*/ 44 w 96" name="T18"/>
              <a:gd fmla="*/ 9 h 101" name="T19"/>
              <a:gd fmla="*/ 46 w 96" name="T20"/>
              <a:gd fmla="*/ 16 h 101" name="T21"/>
              <a:gd fmla="*/ 74 w 96" name="T22"/>
              <a:gd fmla="*/ 27 h 101" name="T23"/>
              <a:gd fmla="*/ 87 w 96" name="T24"/>
              <a:gd fmla="*/ 54 h 101" name="T25"/>
              <a:gd fmla="*/ 77 w 96" name="T26"/>
              <a:gd fmla="*/ 83 h 101" name="T27"/>
              <a:gd fmla="*/ 75 w 96" name="T28"/>
              <a:gd fmla="*/ 85 h 101" name="T29"/>
              <a:gd fmla="*/ 79 w 96" name="T30"/>
              <a:gd fmla="*/ 101 h 101" name="T31"/>
              <a:gd fmla="*/ 74 w 96" name="T32"/>
              <a:gd fmla="*/ 101 h 101" name="T33"/>
              <a:gd fmla="*/ 63 w 96" name="T34"/>
              <a:gd fmla="*/ 93 h 101" name="T35"/>
              <a:gd fmla="*/ 49 w 96" name="T36"/>
              <a:gd fmla="*/ 96 h 101" name="T37"/>
              <a:gd fmla="*/ 32 w 96" name="T38"/>
              <a:gd fmla="*/ 93 h 101" name="T39"/>
              <a:gd fmla="*/ 22 w 96" name="T40"/>
              <a:gd fmla="*/ 101 h 101" name="T41"/>
              <a:gd fmla="*/ 17 w 96" name="T42"/>
              <a:gd fmla="*/ 101 h 101" name="T43"/>
              <a:gd fmla="*/ 21 w 96" name="T44"/>
              <a:gd fmla="*/ 86 h 101" name="T45"/>
              <a:gd fmla="*/ 20 w 96" name="T46"/>
              <a:gd fmla="*/ 86 h 101" name="T47"/>
              <a:gd fmla="*/ 82 w 96" name="T48"/>
              <a:gd fmla="*/ 6 h 101" name="T49"/>
              <a:gd fmla="*/ 60 w 96" name="T50"/>
              <a:gd fmla="*/ 11 h 101" name="T51"/>
              <a:gd fmla="*/ 92 w 96" name="T52"/>
              <a:gd fmla="*/ 31 h 101" name="T53"/>
              <a:gd fmla="*/ 88 w 96" name="T54"/>
              <a:gd fmla="*/ 9 h 101" name="T55"/>
              <a:gd fmla="*/ 92 w 96" name="T56"/>
              <a:gd fmla="*/ 3 h 101" name="T57"/>
              <a:gd fmla="*/ 86 w 96" name="T58"/>
              <a:gd fmla="*/ 0 h 101" name="T59"/>
              <a:gd fmla="*/ 82 w 96" name="T60"/>
              <a:gd fmla="*/ 6 h 101" name="T61"/>
              <a:gd fmla="*/ 14 w 96" name="T62"/>
              <a:gd fmla="*/ 6 h 101" name="T63"/>
              <a:gd fmla="*/ 10 w 96" name="T64"/>
              <a:gd fmla="*/ 0 h 101" name="T65"/>
              <a:gd fmla="*/ 4 w 96" name="T66"/>
              <a:gd fmla="*/ 3 h 101" name="T67"/>
              <a:gd fmla="*/ 8 w 96" name="T68"/>
              <a:gd fmla="*/ 9 h 101" name="T69"/>
              <a:gd fmla="*/ 4 w 96" name="T70"/>
              <a:gd fmla="*/ 31 h 101" name="T71"/>
              <a:gd fmla="*/ 36 w 96" name="T72"/>
              <a:gd fmla="*/ 11 h 101" name="T73"/>
              <a:gd fmla="*/ 14 w 96" name="T74"/>
              <a:gd fmla="*/ 6 h 101" name="T75"/>
              <a:gd fmla="*/ 43 w 96" name="T76"/>
              <a:gd fmla="*/ 54 h 101" name="T77"/>
              <a:gd fmla="*/ 42 w 96" name="T78"/>
              <a:gd fmla="*/ 56 h 101" name="T79"/>
              <a:gd fmla="*/ 22 w 96" name="T80"/>
              <a:gd fmla="*/ 61 h 101" name="T81"/>
              <a:gd fmla="*/ 22 w 96" name="T82"/>
              <a:gd fmla="*/ 64 h 101" name="T83"/>
              <a:gd fmla="*/ 43 w 96" name="T84"/>
              <a:gd fmla="*/ 59 h 101" name="T85"/>
              <a:gd fmla="*/ 46 w 96" name="T86"/>
              <a:gd fmla="*/ 61 h 101" name="T87"/>
              <a:gd fmla="*/ 54 w 96" name="T88"/>
              <a:gd fmla="*/ 58 h 101" name="T89"/>
              <a:gd fmla="*/ 50 w 96" name="T90"/>
              <a:gd fmla="*/ 50 h 101" name="T91"/>
              <a:gd fmla="*/ 49 w 96" name="T92"/>
              <a:gd fmla="*/ 50 h 101" name="T93"/>
              <a:gd fmla="*/ 41 w 96" name="T94"/>
              <a:gd fmla="*/ 37 h 101" name="T95"/>
              <a:gd fmla="*/ 38 w 96" name="T96"/>
              <a:gd fmla="*/ 39 h 101" name="T97"/>
              <a:gd fmla="*/ 44 w 96" name="T98"/>
              <a:gd fmla="*/ 52 h 101" name="T99"/>
              <a:gd fmla="*/ 43 w 96" name="T100"/>
              <a:gd fmla="*/ 54 h 101" name="T101"/>
              <a:gd fmla="*/ 18 w 96" name="T102"/>
              <a:gd fmla="*/ 58 h 101" name="T103"/>
              <a:gd fmla="*/ 28 w 96" name="T104"/>
              <a:gd fmla="*/ 78 h 101" name="T105"/>
              <a:gd fmla="*/ 49 w 96" name="T106"/>
              <a:gd fmla="*/ 85 h 101" name="T107"/>
              <a:gd fmla="*/ 69 w 96" name="T108"/>
              <a:gd fmla="*/ 76 h 101" name="T109"/>
              <a:gd fmla="*/ 76 w 96" name="T110"/>
              <a:gd fmla="*/ 55 h 101" name="T111"/>
              <a:gd fmla="*/ 67 w 96" name="T112"/>
              <a:gd fmla="*/ 35 h 101" name="T113"/>
              <a:gd fmla="*/ 46 w 96" name="T114"/>
              <a:gd fmla="*/ 27 h 101" name="T115"/>
              <a:gd fmla="*/ 26 w 96" name="T116"/>
              <a:gd fmla="*/ 37 h 101" name="T117"/>
              <a:gd fmla="*/ 18 w 96" name="T118"/>
              <a:gd fmla="*/ 58 h 101"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100" w="96">
                <a:moveTo>
                  <a:pt x="20" y="86"/>
                </a:moveTo>
                <a:cubicBezTo>
                  <a:pt x="12" y="78"/>
                  <a:pt x="8" y="68"/>
                  <a:pt x="7" y="58"/>
                </a:cubicBezTo>
                <a:cubicBezTo>
                  <a:pt x="7" y="48"/>
                  <a:pt x="10" y="38"/>
                  <a:pt x="18" y="29"/>
                </a:cubicBezTo>
                <a:cubicBezTo>
                  <a:pt x="24" y="22"/>
                  <a:pt x="33" y="18"/>
                  <a:pt x="42" y="17"/>
                </a:cubicBezTo>
                <a:cubicBezTo>
                  <a:pt x="41" y="9"/>
                  <a:pt x="41" y="9"/>
                  <a:pt x="41" y="9"/>
                </a:cubicBezTo>
                <a:cubicBezTo>
                  <a:pt x="36" y="10"/>
                  <a:pt x="36" y="10"/>
                  <a:pt x="36" y="10"/>
                </a:cubicBezTo>
                <a:cubicBezTo>
                  <a:pt x="35" y="5"/>
                  <a:pt x="35" y="5"/>
                  <a:pt x="35" y="5"/>
                </a:cubicBezTo>
                <a:cubicBezTo>
                  <a:pt x="48" y="3"/>
                  <a:pt x="48" y="3"/>
                  <a:pt x="48" y="3"/>
                </a:cubicBezTo>
                <a:cubicBezTo>
                  <a:pt x="49" y="8"/>
                  <a:pt x="49" y="8"/>
                  <a:pt x="49" y="8"/>
                </a:cubicBezTo>
                <a:cubicBezTo>
                  <a:pt x="44" y="9"/>
                  <a:pt x="44" y="9"/>
                  <a:pt x="44" y="9"/>
                </a:cubicBezTo>
                <a:cubicBezTo>
                  <a:pt x="46" y="16"/>
                  <a:pt x="46" y="16"/>
                  <a:pt x="46" y="16"/>
                </a:cubicBezTo>
                <a:cubicBezTo>
                  <a:pt x="56" y="16"/>
                  <a:pt x="66" y="19"/>
                  <a:pt x="74" y="27"/>
                </a:cubicBezTo>
                <a:cubicBezTo>
                  <a:pt x="82" y="34"/>
                  <a:pt x="87" y="44"/>
                  <a:pt x="87" y="54"/>
                </a:cubicBezTo>
                <a:cubicBezTo>
                  <a:pt x="88" y="65"/>
                  <a:pt x="84" y="75"/>
                  <a:pt x="77" y="83"/>
                </a:cubicBezTo>
                <a:cubicBezTo>
                  <a:pt x="76" y="84"/>
                  <a:pt x="76" y="84"/>
                  <a:pt x="75" y="85"/>
                </a:cubicBezTo>
                <a:cubicBezTo>
                  <a:pt x="79" y="101"/>
                  <a:pt x="79" y="101"/>
                  <a:pt x="79" y="101"/>
                </a:cubicBezTo>
                <a:cubicBezTo>
                  <a:pt x="74" y="101"/>
                  <a:pt x="74" y="101"/>
                  <a:pt x="74" y="101"/>
                </a:cubicBezTo>
                <a:cubicBezTo>
                  <a:pt x="63" y="93"/>
                  <a:pt x="63" y="93"/>
                  <a:pt x="63" y="93"/>
                </a:cubicBezTo>
                <a:cubicBezTo>
                  <a:pt x="59" y="95"/>
                  <a:pt x="54" y="96"/>
                  <a:pt x="49" y="96"/>
                </a:cubicBezTo>
                <a:cubicBezTo>
                  <a:pt x="44" y="96"/>
                  <a:pt x="38" y="95"/>
                  <a:pt x="32" y="93"/>
                </a:cubicBezTo>
                <a:cubicBezTo>
                  <a:pt x="22" y="101"/>
                  <a:pt x="22" y="101"/>
                  <a:pt x="22" y="101"/>
                </a:cubicBezTo>
                <a:cubicBezTo>
                  <a:pt x="17" y="101"/>
                  <a:pt x="17" y="101"/>
                  <a:pt x="17" y="101"/>
                </a:cubicBezTo>
                <a:cubicBezTo>
                  <a:pt x="21" y="86"/>
                  <a:pt x="21" y="86"/>
                  <a:pt x="21" y="86"/>
                </a:cubicBezTo>
                <a:cubicBezTo>
                  <a:pt x="20" y="86"/>
                  <a:pt x="20" y="86"/>
                  <a:pt x="20" y="86"/>
                </a:cubicBezTo>
                <a:close/>
                <a:moveTo>
                  <a:pt x="82" y="6"/>
                </a:moveTo>
                <a:cubicBezTo>
                  <a:pt x="74" y="3"/>
                  <a:pt x="66" y="5"/>
                  <a:pt x="60" y="11"/>
                </a:cubicBezTo>
                <a:cubicBezTo>
                  <a:pt x="92" y="31"/>
                  <a:pt x="92" y="31"/>
                  <a:pt x="92" y="31"/>
                </a:cubicBezTo>
                <a:cubicBezTo>
                  <a:pt x="96" y="24"/>
                  <a:pt x="94" y="15"/>
                  <a:pt x="88" y="9"/>
                </a:cubicBezTo>
                <a:cubicBezTo>
                  <a:pt x="92" y="3"/>
                  <a:pt x="92" y="3"/>
                  <a:pt x="92" y="3"/>
                </a:cubicBezTo>
                <a:cubicBezTo>
                  <a:pt x="86" y="0"/>
                  <a:pt x="86" y="0"/>
                  <a:pt x="86" y="0"/>
                </a:cubicBezTo>
                <a:cubicBezTo>
                  <a:pt x="82" y="6"/>
                  <a:pt x="82" y="6"/>
                  <a:pt x="82" y="6"/>
                </a:cubicBezTo>
                <a:close/>
                <a:moveTo>
                  <a:pt x="14" y="6"/>
                </a:moveTo>
                <a:cubicBezTo>
                  <a:pt x="10" y="0"/>
                  <a:pt x="10" y="0"/>
                  <a:pt x="10" y="0"/>
                </a:cubicBezTo>
                <a:cubicBezTo>
                  <a:pt x="4" y="3"/>
                  <a:pt x="4" y="3"/>
                  <a:pt x="4" y="3"/>
                </a:cubicBezTo>
                <a:cubicBezTo>
                  <a:pt x="8" y="9"/>
                  <a:pt x="8" y="9"/>
                  <a:pt x="8" y="9"/>
                </a:cubicBezTo>
                <a:cubicBezTo>
                  <a:pt x="2" y="15"/>
                  <a:pt x="0" y="24"/>
                  <a:pt x="4" y="31"/>
                </a:cubicBezTo>
                <a:cubicBezTo>
                  <a:pt x="36" y="11"/>
                  <a:pt x="36" y="11"/>
                  <a:pt x="36" y="11"/>
                </a:cubicBezTo>
                <a:cubicBezTo>
                  <a:pt x="30" y="5"/>
                  <a:pt x="21" y="3"/>
                  <a:pt x="14" y="6"/>
                </a:cubicBezTo>
                <a:close/>
                <a:moveTo>
                  <a:pt x="43" y="54"/>
                </a:moveTo>
                <a:cubicBezTo>
                  <a:pt x="42" y="55"/>
                  <a:pt x="42" y="55"/>
                  <a:pt x="42" y="56"/>
                </a:cubicBezTo>
                <a:cubicBezTo>
                  <a:pt x="35" y="57"/>
                  <a:pt x="28" y="58"/>
                  <a:pt x="22" y="61"/>
                </a:cubicBezTo>
                <a:cubicBezTo>
                  <a:pt x="22" y="62"/>
                  <a:pt x="22" y="63"/>
                  <a:pt x="22" y="64"/>
                </a:cubicBezTo>
                <a:cubicBezTo>
                  <a:pt x="29" y="63"/>
                  <a:pt x="37" y="62"/>
                  <a:pt x="43" y="59"/>
                </a:cubicBezTo>
                <a:cubicBezTo>
                  <a:pt x="44" y="60"/>
                  <a:pt x="45" y="61"/>
                  <a:pt x="46" y="61"/>
                </a:cubicBezTo>
                <a:cubicBezTo>
                  <a:pt x="49" y="62"/>
                  <a:pt x="53" y="61"/>
                  <a:pt x="54" y="58"/>
                </a:cubicBezTo>
                <a:cubicBezTo>
                  <a:pt x="55" y="55"/>
                  <a:pt x="53" y="51"/>
                  <a:pt x="50" y="50"/>
                </a:cubicBezTo>
                <a:cubicBezTo>
                  <a:pt x="50" y="50"/>
                  <a:pt x="49" y="50"/>
                  <a:pt x="49" y="50"/>
                </a:cubicBezTo>
                <a:cubicBezTo>
                  <a:pt x="47" y="46"/>
                  <a:pt x="44" y="41"/>
                  <a:pt x="41" y="37"/>
                </a:cubicBezTo>
                <a:cubicBezTo>
                  <a:pt x="40" y="38"/>
                  <a:pt x="39" y="39"/>
                  <a:pt x="38" y="39"/>
                </a:cubicBezTo>
                <a:cubicBezTo>
                  <a:pt x="39" y="44"/>
                  <a:pt x="41" y="48"/>
                  <a:pt x="44" y="52"/>
                </a:cubicBezTo>
                <a:cubicBezTo>
                  <a:pt x="43" y="52"/>
                  <a:pt x="43" y="53"/>
                  <a:pt x="43" y="54"/>
                </a:cubicBezTo>
                <a:close/>
                <a:moveTo>
                  <a:pt x="18" y="58"/>
                </a:moveTo>
                <a:cubicBezTo>
                  <a:pt x="19" y="65"/>
                  <a:pt x="22" y="72"/>
                  <a:pt x="28" y="78"/>
                </a:cubicBezTo>
                <a:cubicBezTo>
                  <a:pt x="34" y="83"/>
                  <a:pt x="41" y="86"/>
                  <a:pt x="49" y="85"/>
                </a:cubicBezTo>
                <a:cubicBezTo>
                  <a:pt x="56" y="85"/>
                  <a:pt x="63" y="82"/>
                  <a:pt x="69" y="76"/>
                </a:cubicBezTo>
                <a:cubicBezTo>
                  <a:pt x="74" y="70"/>
                  <a:pt x="77" y="62"/>
                  <a:pt x="76" y="55"/>
                </a:cubicBezTo>
                <a:cubicBezTo>
                  <a:pt x="76" y="47"/>
                  <a:pt x="73" y="40"/>
                  <a:pt x="67" y="35"/>
                </a:cubicBezTo>
                <a:cubicBezTo>
                  <a:pt x="61" y="29"/>
                  <a:pt x="53" y="27"/>
                  <a:pt x="46" y="27"/>
                </a:cubicBezTo>
                <a:cubicBezTo>
                  <a:pt x="38" y="28"/>
                  <a:pt x="31" y="31"/>
                  <a:pt x="26" y="37"/>
                </a:cubicBezTo>
                <a:cubicBezTo>
                  <a:pt x="20" y="43"/>
                  <a:pt x="18" y="50"/>
                  <a:pt x="18" y="58"/>
                </a:cubicBezTo>
                <a:close/>
              </a:path>
            </a:pathLst>
          </a:custGeom>
          <a:solidFill>
            <a:schemeClr val="accent1"/>
          </a:solidFill>
          <a:ln>
            <a:noFill/>
          </a:ln>
        </p:spPr>
        <p:txBody>
          <a:bodyPr anchor="t" anchorCtr="0" bIns="34286" compatLnSpc="1" lIns="68571" numCol="1" rIns="68571" tIns="34286" vert="horz" wrap="square">
            <a:prstTxWarp prst="textNoShape">
              <a:avLst/>
            </a:prstTxWarp>
          </a:bodyPr>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just">
              <a:lnSpc>
                <a:spcPct val="120000"/>
              </a:lnSpc>
            </a:pPr>
            <a:endParaRPr altLang="en-US" lang="zh-CN" sz="700">
              <a:solidFill>
                <a:prstClr val="black"/>
              </a:solidFill>
              <a:latin charset="0" pitchFamily="34" typeface="Arial"/>
              <a:ea charset="-122" panose="020b0503020204020204" pitchFamily="34" typeface="微软雅黑"/>
              <a:cs typeface="+mn-ea"/>
              <a:sym charset="0" pitchFamily="34" typeface="Arial"/>
            </a:endParaRPr>
          </a:p>
        </p:txBody>
      </p:sp>
      <p:sp>
        <p:nvSpPr>
          <p:cNvPr id="47" name="Freeform 46"/>
          <p:cNvSpPr>
            <a:spLocks noEditPoints="1"/>
          </p:cNvSpPr>
          <p:nvPr/>
        </p:nvSpPr>
        <p:spPr bwMode="auto">
          <a:xfrm>
            <a:off x="4348187" y="3573074"/>
            <a:ext cx="252666" cy="204296"/>
          </a:xfrm>
          <a:custGeom>
            <a:gdLst>
              <a:gd fmla="*/ 86 w 109" name="T0"/>
              <a:gd fmla="*/ 88 h 88" name="T1"/>
              <a:gd fmla="*/ 84 w 109" name="T2"/>
              <a:gd fmla="*/ 44 h 88" name="T3"/>
              <a:gd fmla="*/ 80 w 109" name="T4"/>
              <a:gd fmla="*/ 71 h 88" name="T5"/>
              <a:gd fmla="*/ 109 w 109" name="T6"/>
              <a:gd fmla="*/ 0 h 88" name="T7"/>
              <a:gd fmla="*/ 92 w 109" name="T8"/>
              <a:gd fmla="*/ 33 h 88" name="T9"/>
              <a:gd fmla="*/ 80 w 109" name="T10"/>
              <a:gd fmla="*/ 25 h 88" name="T11"/>
              <a:gd fmla="*/ 67 w 109" name="T12"/>
              <a:gd fmla="*/ 68 h 88" name="T13"/>
              <a:gd fmla="*/ 37 w 109" name="T14"/>
              <a:gd fmla="*/ 73 h 88" name="T15"/>
              <a:gd fmla="*/ 19 w 109" name="T16"/>
              <a:gd fmla="*/ 63 h 88" name="T17"/>
              <a:gd fmla="*/ 0 w 109" name="T18"/>
              <a:gd fmla="*/ 56 h 88" name="T19"/>
              <a:gd fmla="*/ 25 w 109" name="T20"/>
              <a:gd fmla="*/ 48 h 88" name="T21"/>
              <a:gd fmla="*/ 30 w 109" name="T22"/>
              <a:gd fmla="*/ 57 h 88" name="T23"/>
              <a:gd fmla="*/ 44 w 109" name="T24"/>
              <a:gd fmla="*/ 29 h 88" name="T25"/>
              <a:gd fmla="*/ 66 w 109" name="T26"/>
              <a:gd fmla="*/ 50 h 88" name="T27"/>
              <a:gd fmla="*/ 68 w 109" name="T28"/>
              <a:gd fmla="*/ 18 h 88" name="T29"/>
              <a:gd fmla="*/ 78 w 109" name="T30"/>
              <a:gd fmla="*/ 12 h 88" name="T31"/>
              <a:gd fmla="*/ 90 w 109" name="T32"/>
              <a:gd fmla="*/ 1 h 88" name="T33"/>
              <a:gd fmla="*/ 22 w 109" name="T34"/>
              <a:gd fmla="*/ 88 h 88" name="T35"/>
              <a:gd fmla="*/ 29 w 109" name="T36"/>
              <a:gd fmla="*/ 80 h 88" name="T37"/>
              <a:gd fmla="*/ 22 w 109" name="T38"/>
              <a:gd fmla="*/ 79 h 88" name="T39"/>
              <a:gd fmla="*/ 11 w 109" name="T40"/>
              <a:gd fmla="*/ 88 h 88" name="T41"/>
              <a:gd fmla="*/ 17 w 109" name="T42"/>
              <a:gd fmla="*/ 71 h 88" name="T43"/>
              <a:gd fmla="*/ 11 w 109" name="T44"/>
              <a:gd fmla="*/ 73 h 88" name="T45"/>
              <a:gd fmla="*/ 34 w 109" name="T46"/>
              <a:gd fmla="*/ 88 h 88" name="T47"/>
              <a:gd fmla="*/ 40 w 109" name="T48"/>
              <a:gd fmla="*/ 79 h 88" name="T49"/>
              <a:gd fmla="*/ 34 w 109" name="T50"/>
              <a:gd fmla="*/ 80 h 88" name="T51"/>
              <a:gd fmla="*/ 45 w 109" name="T52"/>
              <a:gd fmla="*/ 88 h 88" name="T53"/>
              <a:gd fmla="*/ 52 w 109" name="T54"/>
              <a:gd fmla="*/ 63 h 88" name="T55"/>
              <a:gd fmla="*/ 45 w 109" name="T56"/>
              <a:gd fmla="*/ 69 h 88" name="T57"/>
              <a:gd fmla="*/ 57 w 109" name="T58"/>
              <a:gd fmla="*/ 88 h 88" name="T59"/>
              <a:gd fmla="*/ 63 w 109" name="T60"/>
              <a:gd fmla="*/ 73 h 88" name="T61"/>
              <a:gd fmla="*/ 57 w 109" name="T62"/>
              <a:gd fmla="*/ 88 h 88" name="T63"/>
              <a:gd fmla="*/ 75 w 109" name="T64"/>
              <a:gd fmla="*/ 88 h 88" name="T65"/>
              <a:gd fmla="*/ 68 w 109" name="T66"/>
              <a:gd fmla="*/ 75 h 88"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88" w="109">
                <a:moveTo>
                  <a:pt x="80" y="88"/>
                </a:moveTo>
                <a:cubicBezTo>
                  <a:pt x="86" y="88"/>
                  <a:pt x="86" y="88"/>
                  <a:pt x="86" y="88"/>
                </a:cubicBezTo>
                <a:cubicBezTo>
                  <a:pt x="86" y="44"/>
                  <a:pt x="86" y="44"/>
                  <a:pt x="86" y="44"/>
                </a:cubicBezTo>
                <a:cubicBezTo>
                  <a:pt x="84" y="44"/>
                  <a:pt x="84" y="44"/>
                  <a:pt x="84" y="44"/>
                </a:cubicBezTo>
                <a:cubicBezTo>
                  <a:pt x="82" y="70"/>
                  <a:pt x="82" y="70"/>
                  <a:pt x="82" y="70"/>
                </a:cubicBezTo>
                <a:cubicBezTo>
                  <a:pt x="80" y="71"/>
                  <a:pt x="80" y="71"/>
                  <a:pt x="80" y="71"/>
                </a:cubicBezTo>
                <a:cubicBezTo>
                  <a:pt x="80" y="88"/>
                  <a:pt x="80" y="88"/>
                  <a:pt x="80" y="88"/>
                </a:cubicBezTo>
                <a:close/>
                <a:moveTo>
                  <a:pt x="109" y="0"/>
                </a:moveTo>
                <a:cubicBezTo>
                  <a:pt x="100" y="17"/>
                  <a:pt x="100" y="17"/>
                  <a:pt x="100" y="17"/>
                </a:cubicBezTo>
                <a:cubicBezTo>
                  <a:pt x="92" y="33"/>
                  <a:pt x="92" y="33"/>
                  <a:pt x="92" y="33"/>
                </a:cubicBezTo>
                <a:cubicBezTo>
                  <a:pt x="84" y="22"/>
                  <a:pt x="84" y="22"/>
                  <a:pt x="84" y="22"/>
                </a:cubicBezTo>
                <a:cubicBezTo>
                  <a:pt x="80" y="25"/>
                  <a:pt x="80" y="25"/>
                  <a:pt x="80" y="25"/>
                </a:cubicBezTo>
                <a:cubicBezTo>
                  <a:pt x="77" y="64"/>
                  <a:pt x="77" y="64"/>
                  <a:pt x="77" y="64"/>
                </a:cubicBezTo>
                <a:cubicBezTo>
                  <a:pt x="67" y="68"/>
                  <a:pt x="67" y="68"/>
                  <a:pt x="67" y="68"/>
                </a:cubicBezTo>
                <a:cubicBezTo>
                  <a:pt x="48" y="50"/>
                  <a:pt x="48" y="50"/>
                  <a:pt x="48" y="50"/>
                </a:cubicBezTo>
                <a:cubicBezTo>
                  <a:pt x="37" y="73"/>
                  <a:pt x="37" y="73"/>
                  <a:pt x="37" y="73"/>
                </a:cubicBezTo>
                <a:cubicBezTo>
                  <a:pt x="26" y="73"/>
                  <a:pt x="26" y="73"/>
                  <a:pt x="26" y="73"/>
                </a:cubicBezTo>
                <a:cubicBezTo>
                  <a:pt x="19" y="63"/>
                  <a:pt x="19" y="63"/>
                  <a:pt x="19" y="63"/>
                </a:cubicBezTo>
                <a:cubicBezTo>
                  <a:pt x="4" y="67"/>
                  <a:pt x="4" y="67"/>
                  <a:pt x="4" y="67"/>
                </a:cubicBezTo>
                <a:cubicBezTo>
                  <a:pt x="0" y="56"/>
                  <a:pt x="0" y="56"/>
                  <a:pt x="0" y="56"/>
                </a:cubicBezTo>
                <a:cubicBezTo>
                  <a:pt x="20" y="50"/>
                  <a:pt x="20" y="50"/>
                  <a:pt x="20" y="50"/>
                </a:cubicBezTo>
                <a:cubicBezTo>
                  <a:pt x="25" y="48"/>
                  <a:pt x="25" y="48"/>
                  <a:pt x="25" y="48"/>
                </a:cubicBezTo>
                <a:cubicBezTo>
                  <a:pt x="27" y="52"/>
                  <a:pt x="27" y="52"/>
                  <a:pt x="27" y="52"/>
                </a:cubicBezTo>
                <a:cubicBezTo>
                  <a:pt x="30" y="57"/>
                  <a:pt x="30" y="57"/>
                  <a:pt x="30" y="57"/>
                </a:cubicBezTo>
                <a:cubicBezTo>
                  <a:pt x="40" y="37"/>
                  <a:pt x="40" y="37"/>
                  <a:pt x="40" y="37"/>
                </a:cubicBezTo>
                <a:cubicBezTo>
                  <a:pt x="44" y="29"/>
                  <a:pt x="44" y="29"/>
                  <a:pt x="44" y="29"/>
                </a:cubicBezTo>
                <a:cubicBezTo>
                  <a:pt x="50" y="35"/>
                  <a:pt x="50" y="35"/>
                  <a:pt x="50" y="35"/>
                </a:cubicBezTo>
                <a:cubicBezTo>
                  <a:pt x="66" y="50"/>
                  <a:pt x="66" y="50"/>
                  <a:pt x="66" y="50"/>
                </a:cubicBezTo>
                <a:cubicBezTo>
                  <a:pt x="68" y="21"/>
                  <a:pt x="68" y="21"/>
                  <a:pt x="68" y="21"/>
                </a:cubicBezTo>
                <a:cubicBezTo>
                  <a:pt x="68" y="18"/>
                  <a:pt x="68" y="18"/>
                  <a:pt x="68" y="18"/>
                </a:cubicBezTo>
                <a:cubicBezTo>
                  <a:pt x="71" y="16"/>
                  <a:pt x="71" y="16"/>
                  <a:pt x="71" y="16"/>
                </a:cubicBezTo>
                <a:cubicBezTo>
                  <a:pt x="78" y="12"/>
                  <a:pt x="78" y="12"/>
                  <a:pt x="78" y="12"/>
                </a:cubicBezTo>
                <a:cubicBezTo>
                  <a:pt x="72" y="2"/>
                  <a:pt x="72" y="2"/>
                  <a:pt x="72" y="2"/>
                </a:cubicBezTo>
                <a:cubicBezTo>
                  <a:pt x="90" y="1"/>
                  <a:pt x="90" y="1"/>
                  <a:pt x="90" y="1"/>
                </a:cubicBezTo>
                <a:cubicBezTo>
                  <a:pt x="109" y="0"/>
                  <a:pt x="109" y="0"/>
                  <a:pt x="109" y="0"/>
                </a:cubicBezTo>
                <a:close/>
                <a:moveTo>
                  <a:pt x="22" y="88"/>
                </a:moveTo>
                <a:cubicBezTo>
                  <a:pt x="24" y="88"/>
                  <a:pt x="27" y="88"/>
                  <a:pt x="29" y="88"/>
                </a:cubicBezTo>
                <a:cubicBezTo>
                  <a:pt x="29" y="80"/>
                  <a:pt x="29" y="80"/>
                  <a:pt x="29" y="80"/>
                </a:cubicBezTo>
                <a:cubicBezTo>
                  <a:pt x="23" y="81"/>
                  <a:pt x="23" y="81"/>
                  <a:pt x="23" y="81"/>
                </a:cubicBezTo>
                <a:cubicBezTo>
                  <a:pt x="22" y="79"/>
                  <a:pt x="22" y="79"/>
                  <a:pt x="22" y="79"/>
                </a:cubicBezTo>
                <a:cubicBezTo>
                  <a:pt x="22" y="88"/>
                  <a:pt x="22" y="88"/>
                  <a:pt x="22" y="88"/>
                </a:cubicBezTo>
                <a:close/>
                <a:moveTo>
                  <a:pt x="11" y="88"/>
                </a:moveTo>
                <a:cubicBezTo>
                  <a:pt x="17" y="88"/>
                  <a:pt x="17" y="88"/>
                  <a:pt x="17" y="88"/>
                </a:cubicBezTo>
                <a:cubicBezTo>
                  <a:pt x="17" y="71"/>
                  <a:pt x="17" y="71"/>
                  <a:pt x="17" y="71"/>
                </a:cubicBezTo>
                <a:cubicBezTo>
                  <a:pt x="17" y="71"/>
                  <a:pt x="17" y="71"/>
                  <a:pt x="17" y="71"/>
                </a:cubicBezTo>
                <a:cubicBezTo>
                  <a:pt x="11" y="73"/>
                  <a:pt x="11" y="73"/>
                  <a:pt x="11" y="73"/>
                </a:cubicBezTo>
                <a:cubicBezTo>
                  <a:pt x="11" y="88"/>
                  <a:pt x="11" y="88"/>
                  <a:pt x="11" y="88"/>
                </a:cubicBezTo>
                <a:close/>
                <a:moveTo>
                  <a:pt x="34" y="88"/>
                </a:moveTo>
                <a:cubicBezTo>
                  <a:pt x="36" y="88"/>
                  <a:pt x="38" y="88"/>
                  <a:pt x="40" y="88"/>
                </a:cubicBezTo>
                <a:cubicBezTo>
                  <a:pt x="40" y="79"/>
                  <a:pt x="40" y="79"/>
                  <a:pt x="40" y="79"/>
                </a:cubicBezTo>
                <a:cubicBezTo>
                  <a:pt x="40" y="80"/>
                  <a:pt x="40" y="80"/>
                  <a:pt x="40" y="80"/>
                </a:cubicBezTo>
                <a:cubicBezTo>
                  <a:pt x="34" y="80"/>
                  <a:pt x="34" y="80"/>
                  <a:pt x="34" y="80"/>
                </a:cubicBezTo>
                <a:cubicBezTo>
                  <a:pt x="34" y="88"/>
                  <a:pt x="34" y="88"/>
                  <a:pt x="34" y="88"/>
                </a:cubicBezTo>
                <a:close/>
                <a:moveTo>
                  <a:pt x="45" y="88"/>
                </a:moveTo>
                <a:cubicBezTo>
                  <a:pt x="47" y="88"/>
                  <a:pt x="50" y="88"/>
                  <a:pt x="52" y="88"/>
                </a:cubicBezTo>
                <a:cubicBezTo>
                  <a:pt x="52" y="63"/>
                  <a:pt x="52" y="63"/>
                  <a:pt x="52" y="63"/>
                </a:cubicBezTo>
                <a:cubicBezTo>
                  <a:pt x="49" y="60"/>
                  <a:pt x="49" y="60"/>
                  <a:pt x="49" y="60"/>
                </a:cubicBezTo>
                <a:cubicBezTo>
                  <a:pt x="45" y="69"/>
                  <a:pt x="45" y="69"/>
                  <a:pt x="45" y="69"/>
                </a:cubicBezTo>
                <a:cubicBezTo>
                  <a:pt x="45" y="88"/>
                  <a:pt x="45" y="88"/>
                  <a:pt x="45" y="88"/>
                </a:cubicBezTo>
                <a:close/>
                <a:moveTo>
                  <a:pt x="57" y="88"/>
                </a:moveTo>
                <a:cubicBezTo>
                  <a:pt x="59" y="88"/>
                  <a:pt x="61" y="88"/>
                  <a:pt x="63" y="88"/>
                </a:cubicBezTo>
                <a:cubicBezTo>
                  <a:pt x="63" y="73"/>
                  <a:pt x="63" y="73"/>
                  <a:pt x="63" y="73"/>
                </a:cubicBezTo>
                <a:cubicBezTo>
                  <a:pt x="57" y="67"/>
                  <a:pt x="57" y="67"/>
                  <a:pt x="57" y="67"/>
                </a:cubicBezTo>
                <a:cubicBezTo>
                  <a:pt x="57" y="88"/>
                  <a:pt x="57" y="88"/>
                  <a:pt x="57" y="88"/>
                </a:cubicBezTo>
                <a:close/>
                <a:moveTo>
                  <a:pt x="68" y="88"/>
                </a:moveTo>
                <a:cubicBezTo>
                  <a:pt x="70" y="88"/>
                  <a:pt x="73" y="88"/>
                  <a:pt x="75" y="88"/>
                </a:cubicBezTo>
                <a:cubicBezTo>
                  <a:pt x="75" y="72"/>
                  <a:pt x="75" y="72"/>
                  <a:pt x="75" y="72"/>
                </a:cubicBezTo>
                <a:cubicBezTo>
                  <a:pt x="68" y="75"/>
                  <a:pt x="68" y="75"/>
                  <a:pt x="68" y="75"/>
                </a:cubicBezTo>
                <a:lnTo>
                  <a:pt x="68" y="88"/>
                </a:lnTo>
                <a:close/>
              </a:path>
            </a:pathLst>
          </a:custGeom>
          <a:solidFill>
            <a:schemeClr val="accent3"/>
          </a:solidFill>
          <a:ln>
            <a:noFill/>
          </a:ln>
        </p:spPr>
        <p:txBody>
          <a:bodyPr anchor="t" anchorCtr="0" bIns="34286" compatLnSpc="1" lIns="68571" numCol="1" rIns="68571" tIns="34286" vert="horz" wrap="square">
            <a:prstTxWarp prst="textNoShape">
              <a:avLst/>
            </a:prstTxWarp>
          </a:bodyPr>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just">
              <a:lnSpc>
                <a:spcPct val="120000"/>
              </a:lnSpc>
            </a:pPr>
            <a:endParaRPr altLang="en-US" lang="zh-CN" sz="700">
              <a:solidFill>
                <a:prstClr val="black"/>
              </a:solidFill>
              <a:latin charset="0" pitchFamily="34" typeface="Arial"/>
              <a:ea charset="-122" panose="020b0503020204020204" pitchFamily="34" typeface="微软雅黑"/>
              <a:cs typeface="+mn-ea"/>
              <a:sym charset="0" pitchFamily="34" typeface="Arial"/>
            </a:endParaRPr>
          </a:p>
        </p:txBody>
      </p:sp>
      <p:sp>
        <p:nvSpPr>
          <p:cNvPr id="48" name="Freeform 47"/>
          <p:cNvSpPr>
            <a:spLocks noEditPoints="1"/>
          </p:cNvSpPr>
          <p:nvPr/>
        </p:nvSpPr>
        <p:spPr bwMode="auto">
          <a:xfrm>
            <a:off x="6296314" y="3571282"/>
            <a:ext cx="168804" cy="247305"/>
          </a:xfrm>
          <a:custGeom>
            <a:gdLst>
              <a:gd fmla="*/ 16 w 73" name="T0"/>
              <a:gd fmla="*/ 77 h 107" name="T1"/>
              <a:gd fmla="*/ 57 w 73" name="T2"/>
              <a:gd fmla="*/ 77 h 107" name="T3"/>
              <a:gd fmla="*/ 52 w 73" name="T4"/>
              <a:gd fmla="*/ 101 h 107" name="T5"/>
              <a:gd fmla="*/ 45 w 73" name="T6"/>
              <a:gd fmla="*/ 101 h 107" name="T7"/>
              <a:gd fmla="*/ 37 w 73" name="T8"/>
              <a:gd fmla="*/ 107 h 107" name="T9"/>
              <a:gd fmla="*/ 29 w 73" name="T10"/>
              <a:gd fmla="*/ 101 h 107" name="T11"/>
              <a:gd fmla="*/ 21 w 73" name="T12"/>
              <a:gd fmla="*/ 101 h 107" name="T13"/>
              <a:gd fmla="*/ 16 w 73" name="T14"/>
              <a:gd fmla="*/ 77 h 107" name="T15"/>
              <a:gd fmla="*/ 51 w 73" name="T16"/>
              <a:gd fmla="*/ 29 h 107" name="T17"/>
              <a:gd fmla="*/ 52 w 73" name="T18"/>
              <a:gd fmla="*/ 35 h 107" name="T19"/>
              <a:gd fmla="*/ 51 w 73" name="T20"/>
              <a:gd fmla="*/ 37 h 107" name="T21"/>
              <a:gd fmla="*/ 53 w 73" name="T22"/>
              <a:gd fmla="*/ 38 h 107" name="T23"/>
              <a:gd fmla="*/ 52 w 73" name="T24"/>
              <a:gd fmla="*/ 42 h 107" name="T25"/>
              <a:gd fmla="*/ 50 w 73" name="T26"/>
              <a:gd fmla="*/ 42 h 107" name="T27"/>
              <a:gd fmla="*/ 52 w 73" name="T28"/>
              <a:gd fmla="*/ 44 h 107" name="T29"/>
              <a:gd fmla="*/ 51 w 73" name="T30"/>
              <a:gd fmla="*/ 47 h 107" name="T31"/>
              <a:gd fmla="*/ 50 w 73" name="T32"/>
              <a:gd fmla="*/ 48 h 107" name="T33"/>
              <a:gd fmla="*/ 51 w 73" name="T34"/>
              <a:gd fmla="*/ 49 h 107" name="T35"/>
              <a:gd fmla="*/ 50 w 73" name="T36"/>
              <a:gd fmla="*/ 53 h 107" name="T37"/>
              <a:gd fmla="*/ 47 w 73" name="T38"/>
              <a:gd fmla="*/ 54 h 107" name="T39"/>
              <a:gd fmla="*/ 29 w 73" name="T40"/>
              <a:gd fmla="*/ 49 h 107" name="T41"/>
              <a:gd fmla="*/ 21 w 73" name="T42"/>
              <a:gd fmla="*/ 49 h 107" name="T43"/>
              <a:gd fmla="*/ 21 w 73" name="T44"/>
              <a:gd fmla="*/ 32 h 107" name="T45"/>
              <a:gd fmla="*/ 28 w 73" name="T46"/>
              <a:gd fmla="*/ 31 h 107" name="T47"/>
              <a:gd fmla="*/ 42 w 73" name="T48"/>
              <a:gd fmla="*/ 16 h 107" name="T49"/>
              <a:gd fmla="*/ 38 w 73" name="T50"/>
              <a:gd fmla="*/ 30 h 107" name="T51"/>
              <a:gd fmla="*/ 51 w 73" name="T52"/>
              <a:gd fmla="*/ 29 h 107" name="T53"/>
              <a:gd fmla="*/ 15 w 73" name="T54"/>
              <a:gd fmla="*/ 71 h 107" name="T55"/>
              <a:gd fmla="*/ 25 w 73" name="T56"/>
              <a:gd fmla="*/ 71 h 107" name="T57"/>
              <a:gd fmla="*/ 17 w 73" name="T58"/>
              <a:gd fmla="*/ 48 h 107" name="T59"/>
              <a:gd fmla="*/ 11 w 73" name="T60"/>
              <a:gd fmla="*/ 29 h 107" name="T61"/>
              <a:gd fmla="*/ 23 w 73" name="T62"/>
              <a:gd fmla="*/ 13 h 107" name="T63"/>
              <a:gd fmla="*/ 37 w 73" name="T64"/>
              <a:gd fmla="*/ 11 h 107" name="T65"/>
              <a:gd fmla="*/ 50 w 73" name="T66"/>
              <a:gd fmla="*/ 14 h 107" name="T67"/>
              <a:gd fmla="*/ 62 w 73" name="T68"/>
              <a:gd fmla="*/ 29 h 107" name="T69"/>
              <a:gd fmla="*/ 56 w 73" name="T70"/>
              <a:gd fmla="*/ 48 h 107" name="T71"/>
              <a:gd fmla="*/ 48 w 73" name="T72"/>
              <a:gd fmla="*/ 71 h 107" name="T73"/>
              <a:gd fmla="*/ 58 w 73" name="T74"/>
              <a:gd fmla="*/ 71 h 107" name="T75"/>
              <a:gd fmla="*/ 65 w 73" name="T76"/>
              <a:gd fmla="*/ 52 h 107" name="T77"/>
              <a:gd fmla="*/ 71 w 73" name="T78"/>
              <a:gd fmla="*/ 27 h 107" name="T79"/>
              <a:gd fmla="*/ 55 w 73" name="T80"/>
              <a:gd fmla="*/ 5 h 107" name="T81"/>
              <a:gd fmla="*/ 37 w 73" name="T82"/>
              <a:gd fmla="*/ 1 h 107" name="T83"/>
              <a:gd fmla="*/ 19 w 73" name="T84"/>
              <a:gd fmla="*/ 5 h 107" name="T85"/>
              <a:gd fmla="*/ 2 w 73" name="T86"/>
              <a:gd fmla="*/ 27 h 107" name="T87"/>
              <a:gd fmla="*/ 8 w 73" name="T88"/>
              <a:gd fmla="*/ 53 h 107" name="T89"/>
              <a:gd fmla="*/ 15 w 73" name="T90"/>
              <a:gd fmla="*/ 71 h 107" name="T9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b="b" l="0" r="r" t="0"/>
            <a:pathLst>
              <a:path h="107" w="73">
                <a:moveTo>
                  <a:pt x="16" y="77"/>
                </a:moveTo>
                <a:cubicBezTo>
                  <a:pt x="57" y="77"/>
                  <a:pt x="57" y="77"/>
                  <a:pt x="57" y="77"/>
                </a:cubicBezTo>
                <a:cubicBezTo>
                  <a:pt x="52" y="101"/>
                  <a:pt x="52" y="101"/>
                  <a:pt x="52" y="101"/>
                </a:cubicBezTo>
                <a:cubicBezTo>
                  <a:pt x="45" y="101"/>
                  <a:pt x="45" y="101"/>
                  <a:pt x="45" y="101"/>
                </a:cubicBezTo>
                <a:cubicBezTo>
                  <a:pt x="44" y="104"/>
                  <a:pt x="41" y="107"/>
                  <a:pt x="37" y="107"/>
                </a:cubicBezTo>
                <a:cubicBezTo>
                  <a:pt x="33" y="107"/>
                  <a:pt x="30" y="104"/>
                  <a:pt x="29" y="101"/>
                </a:cubicBezTo>
                <a:cubicBezTo>
                  <a:pt x="21" y="101"/>
                  <a:pt x="21" y="101"/>
                  <a:pt x="21" y="101"/>
                </a:cubicBezTo>
                <a:cubicBezTo>
                  <a:pt x="16" y="77"/>
                  <a:pt x="16" y="77"/>
                  <a:pt x="16" y="77"/>
                </a:cubicBezTo>
                <a:close/>
                <a:moveTo>
                  <a:pt x="51" y="29"/>
                </a:moveTo>
                <a:cubicBezTo>
                  <a:pt x="52" y="35"/>
                  <a:pt x="52" y="35"/>
                  <a:pt x="52" y="35"/>
                </a:cubicBezTo>
                <a:cubicBezTo>
                  <a:pt x="51" y="37"/>
                  <a:pt x="51" y="37"/>
                  <a:pt x="51" y="37"/>
                </a:cubicBezTo>
                <a:cubicBezTo>
                  <a:pt x="53" y="38"/>
                  <a:pt x="53" y="38"/>
                  <a:pt x="53" y="38"/>
                </a:cubicBezTo>
                <a:cubicBezTo>
                  <a:pt x="52" y="42"/>
                  <a:pt x="52" y="42"/>
                  <a:pt x="52" y="42"/>
                </a:cubicBezTo>
                <a:cubicBezTo>
                  <a:pt x="50" y="42"/>
                  <a:pt x="50" y="42"/>
                  <a:pt x="50" y="42"/>
                </a:cubicBezTo>
                <a:cubicBezTo>
                  <a:pt x="52" y="44"/>
                  <a:pt x="52" y="44"/>
                  <a:pt x="52" y="44"/>
                </a:cubicBezTo>
                <a:cubicBezTo>
                  <a:pt x="51" y="47"/>
                  <a:pt x="51" y="47"/>
                  <a:pt x="51" y="47"/>
                </a:cubicBezTo>
                <a:cubicBezTo>
                  <a:pt x="50" y="48"/>
                  <a:pt x="50" y="48"/>
                  <a:pt x="50" y="48"/>
                </a:cubicBezTo>
                <a:cubicBezTo>
                  <a:pt x="51" y="49"/>
                  <a:pt x="51" y="49"/>
                  <a:pt x="51" y="49"/>
                </a:cubicBezTo>
                <a:cubicBezTo>
                  <a:pt x="50" y="53"/>
                  <a:pt x="50" y="53"/>
                  <a:pt x="50" y="53"/>
                </a:cubicBezTo>
                <a:cubicBezTo>
                  <a:pt x="47" y="54"/>
                  <a:pt x="47" y="54"/>
                  <a:pt x="47" y="54"/>
                </a:cubicBezTo>
                <a:cubicBezTo>
                  <a:pt x="29" y="49"/>
                  <a:pt x="29" y="49"/>
                  <a:pt x="29" y="49"/>
                </a:cubicBezTo>
                <a:cubicBezTo>
                  <a:pt x="21" y="49"/>
                  <a:pt x="21" y="49"/>
                  <a:pt x="21" y="49"/>
                </a:cubicBezTo>
                <a:cubicBezTo>
                  <a:pt x="21" y="32"/>
                  <a:pt x="21" y="32"/>
                  <a:pt x="21" y="32"/>
                </a:cubicBezTo>
                <a:cubicBezTo>
                  <a:pt x="28" y="31"/>
                  <a:pt x="28" y="31"/>
                  <a:pt x="28" y="31"/>
                </a:cubicBezTo>
                <a:cubicBezTo>
                  <a:pt x="42" y="16"/>
                  <a:pt x="42" y="16"/>
                  <a:pt x="42" y="16"/>
                </a:cubicBezTo>
                <a:cubicBezTo>
                  <a:pt x="50" y="21"/>
                  <a:pt x="43" y="27"/>
                  <a:pt x="38" y="30"/>
                </a:cubicBezTo>
                <a:cubicBezTo>
                  <a:pt x="51" y="29"/>
                  <a:pt x="51" y="29"/>
                  <a:pt x="51" y="29"/>
                </a:cubicBezTo>
                <a:close/>
                <a:moveTo>
                  <a:pt x="15" y="71"/>
                </a:moveTo>
                <a:cubicBezTo>
                  <a:pt x="25" y="71"/>
                  <a:pt x="25" y="71"/>
                  <a:pt x="25" y="71"/>
                </a:cubicBezTo>
                <a:cubicBezTo>
                  <a:pt x="24" y="62"/>
                  <a:pt x="20" y="55"/>
                  <a:pt x="17" y="48"/>
                </a:cubicBezTo>
                <a:cubicBezTo>
                  <a:pt x="13" y="41"/>
                  <a:pt x="10" y="34"/>
                  <a:pt x="11" y="29"/>
                </a:cubicBezTo>
                <a:cubicBezTo>
                  <a:pt x="13" y="21"/>
                  <a:pt x="17" y="16"/>
                  <a:pt x="23" y="13"/>
                </a:cubicBezTo>
                <a:cubicBezTo>
                  <a:pt x="27" y="11"/>
                  <a:pt x="32" y="10"/>
                  <a:pt x="37" y="11"/>
                </a:cubicBezTo>
                <a:cubicBezTo>
                  <a:pt x="42" y="11"/>
                  <a:pt x="46" y="12"/>
                  <a:pt x="50" y="14"/>
                </a:cubicBezTo>
                <a:cubicBezTo>
                  <a:pt x="56" y="17"/>
                  <a:pt x="60" y="22"/>
                  <a:pt x="62" y="29"/>
                </a:cubicBezTo>
                <a:cubicBezTo>
                  <a:pt x="63" y="34"/>
                  <a:pt x="59" y="41"/>
                  <a:pt x="56" y="48"/>
                </a:cubicBezTo>
                <a:cubicBezTo>
                  <a:pt x="53" y="55"/>
                  <a:pt x="49" y="62"/>
                  <a:pt x="48" y="71"/>
                </a:cubicBezTo>
                <a:cubicBezTo>
                  <a:pt x="58" y="71"/>
                  <a:pt x="58" y="71"/>
                  <a:pt x="58" y="71"/>
                </a:cubicBezTo>
                <a:cubicBezTo>
                  <a:pt x="59" y="64"/>
                  <a:pt x="62" y="58"/>
                  <a:pt x="65" y="52"/>
                </a:cubicBezTo>
                <a:cubicBezTo>
                  <a:pt x="69" y="44"/>
                  <a:pt x="73" y="36"/>
                  <a:pt x="71" y="27"/>
                </a:cubicBezTo>
                <a:cubicBezTo>
                  <a:pt x="70" y="17"/>
                  <a:pt x="63" y="9"/>
                  <a:pt x="55" y="5"/>
                </a:cubicBezTo>
                <a:cubicBezTo>
                  <a:pt x="49" y="2"/>
                  <a:pt x="43" y="1"/>
                  <a:pt x="37" y="1"/>
                </a:cubicBezTo>
                <a:cubicBezTo>
                  <a:pt x="31" y="0"/>
                  <a:pt x="24" y="2"/>
                  <a:pt x="19" y="5"/>
                </a:cubicBezTo>
                <a:cubicBezTo>
                  <a:pt x="10" y="9"/>
                  <a:pt x="4" y="16"/>
                  <a:pt x="2" y="27"/>
                </a:cubicBezTo>
                <a:cubicBezTo>
                  <a:pt x="0" y="36"/>
                  <a:pt x="4" y="44"/>
                  <a:pt x="8" y="53"/>
                </a:cubicBezTo>
                <a:cubicBezTo>
                  <a:pt x="11" y="58"/>
                  <a:pt x="13" y="64"/>
                  <a:pt x="15" y="71"/>
                </a:cubicBezTo>
                <a:close/>
              </a:path>
            </a:pathLst>
          </a:custGeom>
          <a:solidFill>
            <a:schemeClr val="accent4"/>
          </a:solidFill>
          <a:ln>
            <a:noFill/>
          </a:ln>
          <a:extLst/>
        </p:spPr>
        <p:txBody>
          <a:bodyPr anchor="t" anchorCtr="0" bIns="34286" compatLnSpc="1" lIns="68571" numCol="1" rIns="68571" tIns="34286" vert="horz" wrap="square">
            <a:prstTxWarp prst="textNoShape">
              <a:avLst/>
            </a:prstTxWarp>
          </a:bodyPr>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just">
              <a:lnSpc>
                <a:spcPct val="120000"/>
              </a:lnSpc>
            </a:pPr>
            <a:endParaRPr altLang="en-US" lang="zh-CN" sz="700">
              <a:solidFill>
                <a:prstClr val="black"/>
              </a:solidFill>
              <a:latin charset="0" pitchFamily="34" typeface="Arial"/>
              <a:ea charset="-122" panose="020b0503020204020204" pitchFamily="34" typeface="微软雅黑"/>
              <a:cs typeface="+mn-ea"/>
              <a:sym charset="0" pitchFamily="34" typeface="Arial"/>
            </a:endParaRPr>
          </a:p>
        </p:txBody>
      </p:sp>
      <p:sp>
        <p:nvSpPr>
          <p:cNvPr id="49" name="Freeform 48"/>
          <p:cNvSpPr>
            <a:spLocks noEditPoints="1"/>
          </p:cNvSpPr>
          <p:nvPr/>
        </p:nvSpPr>
        <p:spPr bwMode="auto">
          <a:xfrm>
            <a:off x="6289110" y="2497609"/>
            <a:ext cx="178480" cy="216123"/>
          </a:xfrm>
          <a:custGeom>
            <a:gdLst>
              <a:gd fmla="*/ 0 w 77" name="T0"/>
              <a:gd fmla="*/ 85 h 93" name="T1"/>
              <a:gd fmla="*/ 30 w 77" name="T2"/>
              <a:gd fmla="*/ 20 h 93" name="T3"/>
              <a:gd fmla="*/ 38 w 77" name="T4"/>
              <a:gd fmla="*/ 26 h 93" name="T5"/>
              <a:gd fmla="*/ 39 w 77" name="T6"/>
              <a:gd fmla="*/ 27 h 93" name="T7"/>
              <a:gd fmla="*/ 39 w 77" name="T8"/>
              <a:gd fmla="*/ 27 h 93" name="T9"/>
              <a:gd fmla="*/ 40 w 77" name="T10"/>
              <a:gd fmla="*/ 27 h 93" name="T11"/>
              <a:gd fmla="*/ 40 w 77" name="T12"/>
              <a:gd fmla="*/ 28 h 93" name="T13"/>
              <a:gd fmla="*/ 40 w 77" name="T14"/>
              <a:gd fmla="*/ 28 h 93" name="T15"/>
              <a:gd fmla="*/ 41 w 77" name="T16"/>
              <a:gd fmla="*/ 28 h 93" name="T17"/>
              <a:gd fmla="*/ 41 w 77" name="T18"/>
              <a:gd fmla="*/ 29 h 93" name="T19"/>
              <a:gd fmla="*/ 42 w 77" name="T20"/>
              <a:gd fmla="*/ 29 h 93" name="T21"/>
              <a:gd fmla="*/ 42 w 77" name="T22"/>
              <a:gd fmla="*/ 29 h 93" name="T23"/>
              <a:gd fmla="*/ 43 w 77" name="T24"/>
              <a:gd fmla="*/ 29 h 93" name="T25"/>
              <a:gd fmla="*/ 43 w 77" name="T26"/>
              <a:gd fmla="*/ 30 h 93" name="T27"/>
              <a:gd fmla="*/ 43 w 77" name="T28"/>
              <a:gd fmla="*/ 30 h 93" name="T29"/>
              <a:gd fmla="*/ 48 w 77" name="T30"/>
              <a:gd fmla="*/ 33 h 93" name="T31"/>
              <a:gd fmla="*/ 48 w 77" name="T32"/>
              <a:gd fmla="*/ 33 h 93" name="T33"/>
              <a:gd fmla="*/ 49 w 77" name="T34"/>
              <a:gd fmla="*/ 34 h 93" name="T35"/>
              <a:gd fmla="*/ 49 w 77" name="T36"/>
              <a:gd fmla="*/ 34 h 93" name="T37"/>
              <a:gd fmla="*/ 50 w 77" name="T38"/>
              <a:gd fmla="*/ 34 h 93" name="T39"/>
              <a:gd fmla="*/ 50 w 77" name="T40"/>
              <a:gd fmla="*/ 35 h 93" name="T41"/>
              <a:gd fmla="*/ 50 w 77" name="T42"/>
              <a:gd fmla="*/ 35 h 93" name="T43"/>
              <a:gd fmla="*/ 51 w 77" name="T44"/>
              <a:gd fmla="*/ 35 h 93" name="T45"/>
              <a:gd fmla="*/ 51 w 77" name="T46"/>
              <a:gd fmla="*/ 36 h 93" name="T47"/>
              <a:gd fmla="*/ 52 w 77" name="T48"/>
              <a:gd fmla="*/ 36 h 93" name="T49"/>
              <a:gd fmla="*/ 52 w 77" name="T50"/>
              <a:gd fmla="*/ 36 h 93" name="T51"/>
              <a:gd fmla="*/ 53 w 77" name="T52"/>
              <a:gd fmla="*/ 37 h 93" name="T53"/>
              <a:gd fmla="*/ 53 w 77" name="T54"/>
              <a:gd fmla="*/ 37 h 93" name="T55"/>
              <a:gd fmla="*/ 48 w 77" name="T56"/>
              <a:gd fmla="*/ 79 h 93" name="T57"/>
              <a:gd fmla="*/ 7 w 77" name="T58"/>
              <a:gd fmla="*/ 91 h 93" name="T59"/>
              <a:gd fmla="*/ 35 w 77" name="T60"/>
              <a:gd fmla="*/ 64 h 93" name="T61"/>
              <a:gd fmla="*/ 19 w 77" name="T62"/>
              <a:gd fmla="*/ 53 h 93" name="T63"/>
              <a:gd fmla="*/ 3 w 77" name="T64"/>
              <a:gd fmla="*/ 88 h 93" name="T65"/>
              <a:gd fmla="*/ 73 w 77" name="T66"/>
              <a:gd fmla="*/ 93 h 93" name="T67"/>
              <a:gd fmla="*/ 54 w 77" name="T68"/>
              <a:gd fmla="*/ 83 h 93" name="T69"/>
              <a:gd fmla="*/ 69 w 77" name="T70"/>
              <a:gd fmla="*/ 42 h 93" name="T71"/>
              <a:gd fmla="*/ 34 w 77" name="T72"/>
              <a:gd fmla="*/ 0 h 93" name="T73"/>
              <a:gd fmla="*/ 69 w 77" name="T74"/>
              <a:gd fmla="*/ 42 h 93" name="T7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b="b" l="0" r="r" t="0"/>
            <a:pathLst>
              <a:path h="93" w="77">
                <a:moveTo>
                  <a:pt x="3" y="88"/>
                </a:moveTo>
                <a:cubicBezTo>
                  <a:pt x="2" y="87"/>
                  <a:pt x="1" y="86"/>
                  <a:pt x="0" y="85"/>
                </a:cubicBezTo>
                <a:cubicBezTo>
                  <a:pt x="0" y="72"/>
                  <a:pt x="0" y="58"/>
                  <a:pt x="0" y="45"/>
                </a:cubicBezTo>
                <a:cubicBezTo>
                  <a:pt x="12" y="40"/>
                  <a:pt x="21" y="32"/>
                  <a:pt x="30" y="20"/>
                </a:cubicBezTo>
                <a:cubicBezTo>
                  <a:pt x="38" y="26"/>
                  <a:pt x="38" y="26"/>
                  <a:pt x="38" y="26"/>
                </a:cubicBezTo>
                <a:cubicBezTo>
                  <a:pt x="38" y="26"/>
                  <a:pt x="38" y="26"/>
                  <a:pt x="38" y="26"/>
                </a:cubicBezTo>
                <a:cubicBezTo>
                  <a:pt x="38" y="27"/>
                  <a:pt x="38" y="27"/>
                  <a:pt x="38" y="27"/>
                </a:cubicBezTo>
                <a:cubicBezTo>
                  <a:pt x="39" y="27"/>
                  <a:pt x="39" y="27"/>
                  <a:pt x="39" y="27"/>
                </a:cubicBezTo>
                <a:cubicBezTo>
                  <a:pt x="39" y="27"/>
                  <a:pt x="39" y="27"/>
                  <a:pt x="39" y="27"/>
                </a:cubicBezTo>
                <a:cubicBezTo>
                  <a:pt x="39" y="27"/>
                  <a:pt x="39" y="27"/>
                  <a:pt x="39" y="27"/>
                </a:cubicBezTo>
                <a:cubicBezTo>
                  <a:pt x="39" y="27"/>
                  <a:pt x="39" y="27"/>
                  <a:pt x="39" y="27"/>
                </a:cubicBezTo>
                <a:cubicBezTo>
                  <a:pt x="40" y="27"/>
                  <a:pt x="40" y="27"/>
                  <a:pt x="40" y="27"/>
                </a:cubicBezTo>
                <a:cubicBezTo>
                  <a:pt x="40" y="27"/>
                  <a:pt x="40" y="27"/>
                  <a:pt x="40" y="27"/>
                </a:cubicBezTo>
                <a:cubicBezTo>
                  <a:pt x="40" y="28"/>
                  <a:pt x="40" y="28"/>
                  <a:pt x="40" y="28"/>
                </a:cubicBezTo>
                <a:cubicBezTo>
                  <a:pt x="40" y="28"/>
                  <a:pt x="40" y="28"/>
                  <a:pt x="40" y="28"/>
                </a:cubicBezTo>
                <a:cubicBezTo>
                  <a:pt x="40" y="28"/>
                  <a:pt x="40" y="28"/>
                  <a:pt x="40" y="28"/>
                </a:cubicBezTo>
                <a:cubicBezTo>
                  <a:pt x="41" y="28"/>
                  <a:pt x="41" y="28"/>
                  <a:pt x="41" y="28"/>
                </a:cubicBezTo>
                <a:cubicBezTo>
                  <a:pt x="41" y="28"/>
                  <a:pt x="41" y="28"/>
                  <a:pt x="41" y="28"/>
                </a:cubicBezTo>
                <a:cubicBezTo>
                  <a:pt x="41" y="28"/>
                  <a:pt x="41" y="28"/>
                  <a:pt x="41" y="28"/>
                </a:cubicBezTo>
                <a:cubicBezTo>
                  <a:pt x="41" y="29"/>
                  <a:pt x="41" y="29"/>
                  <a:pt x="41" y="29"/>
                </a:cubicBezTo>
                <a:cubicBezTo>
                  <a:pt x="42" y="29"/>
                  <a:pt x="42" y="29"/>
                  <a:pt x="42" y="29"/>
                </a:cubicBezTo>
                <a:cubicBezTo>
                  <a:pt x="42" y="29"/>
                  <a:pt x="42" y="29"/>
                  <a:pt x="42" y="29"/>
                </a:cubicBezTo>
                <a:cubicBezTo>
                  <a:pt x="42" y="29"/>
                  <a:pt x="42" y="29"/>
                  <a:pt x="42" y="29"/>
                </a:cubicBezTo>
                <a:cubicBezTo>
                  <a:pt x="42" y="29"/>
                  <a:pt x="42" y="29"/>
                  <a:pt x="42" y="29"/>
                </a:cubicBezTo>
                <a:cubicBezTo>
                  <a:pt x="42" y="29"/>
                  <a:pt x="42" y="29"/>
                  <a:pt x="42" y="29"/>
                </a:cubicBezTo>
                <a:cubicBezTo>
                  <a:pt x="43" y="29"/>
                  <a:pt x="43" y="29"/>
                  <a:pt x="43" y="29"/>
                </a:cubicBezTo>
                <a:cubicBezTo>
                  <a:pt x="43" y="30"/>
                  <a:pt x="43" y="30"/>
                  <a:pt x="43" y="30"/>
                </a:cubicBezTo>
                <a:cubicBezTo>
                  <a:pt x="43" y="30"/>
                  <a:pt x="43" y="30"/>
                  <a:pt x="43" y="30"/>
                </a:cubicBezTo>
                <a:cubicBezTo>
                  <a:pt x="43" y="30"/>
                  <a:pt x="43" y="30"/>
                  <a:pt x="43" y="30"/>
                </a:cubicBezTo>
                <a:cubicBezTo>
                  <a:pt x="43" y="30"/>
                  <a:pt x="43" y="30"/>
                  <a:pt x="43" y="30"/>
                </a:cubicBezTo>
                <a:cubicBezTo>
                  <a:pt x="44" y="30"/>
                  <a:pt x="44" y="30"/>
                  <a:pt x="44" y="30"/>
                </a:cubicBezTo>
                <a:cubicBezTo>
                  <a:pt x="48" y="33"/>
                  <a:pt x="48" y="33"/>
                  <a:pt x="48" y="33"/>
                </a:cubicBezTo>
                <a:cubicBezTo>
                  <a:pt x="48" y="33"/>
                  <a:pt x="48" y="33"/>
                  <a:pt x="48" y="33"/>
                </a:cubicBezTo>
                <a:cubicBezTo>
                  <a:pt x="48" y="33"/>
                  <a:pt x="48" y="33"/>
                  <a:pt x="48" y="33"/>
                </a:cubicBezTo>
                <a:cubicBezTo>
                  <a:pt x="48" y="34"/>
                  <a:pt x="48" y="34"/>
                  <a:pt x="48" y="34"/>
                </a:cubicBezTo>
                <a:cubicBezTo>
                  <a:pt x="49" y="34"/>
                  <a:pt x="49" y="34"/>
                  <a:pt x="49" y="34"/>
                </a:cubicBezTo>
                <a:cubicBezTo>
                  <a:pt x="49" y="34"/>
                  <a:pt x="49" y="34"/>
                  <a:pt x="49" y="34"/>
                </a:cubicBezTo>
                <a:cubicBezTo>
                  <a:pt x="49" y="34"/>
                  <a:pt x="49" y="34"/>
                  <a:pt x="49" y="34"/>
                </a:cubicBezTo>
                <a:cubicBezTo>
                  <a:pt x="49" y="34"/>
                  <a:pt x="49" y="34"/>
                  <a:pt x="49" y="34"/>
                </a:cubicBezTo>
                <a:cubicBezTo>
                  <a:pt x="50" y="34"/>
                  <a:pt x="50" y="34"/>
                  <a:pt x="50" y="34"/>
                </a:cubicBezTo>
                <a:cubicBezTo>
                  <a:pt x="50" y="35"/>
                  <a:pt x="50" y="35"/>
                  <a:pt x="50" y="35"/>
                </a:cubicBezTo>
                <a:cubicBezTo>
                  <a:pt x="50" y="35"/>
                  <a:pt x="50" y="35"/>
                  <a:pt x="50" y="35"/>
                </a:cubicBezTo>
                <a:cubicBezTo>
                  <a:pt x="50" y="35"/>
                  <a:pt x="50" y="35"/>
                  <a:pt x="50" y="35"/>
                </a:cubicBezTo>
                <a:cubicBezTo>
                  <a:pt x="50" y="35"/>
                  <a:pt x="50" y="35"/>
                  <a:pt x="50" y="35"/>
                </a:cubicBezTo>
                <a:cubicBezTo>
                  <a:pt x="51" y="35"/>
                  <a:pt x="51" y="35"/>
                  <a:pt x="51" y="35"/>
                </a:cubicBezTo>
                <a:cubicBezTo>
                  <a:pt x="51" y="35"/>
                  <a:pt x="51" y="35"/>
                  <a:pt x="51" y="35"/>
                </a:cubicBezTo>
                <a:cubicBezTo>
                  <a:pt x="51" y="35"/>
                  <a:pt x="51" y="35"/>
                  <a:pt x="51" y="35"/>
                </a:cubicBezTo>
                <a:cubicBezTo>
                  <a:pt x="51" y="36"/>
                  <a:pt x="51" y="36"/>
                  <a:pt x="51" y="36"/>
                </a:cubicBezTo>
                <a:cubicBezTo>
                  <a:pt x="52" y="36"/>
                  <a:pt x="52" y="36"/>
                  <a:pt x="52" y="36"/>
                </a:cubicBezTo>
                <a:cubicBezTo>
                  <a:pt x="52" y="36"/>
                  <a:pt x="52" y="36"/>
                  <a:pt x="52" y="36"/>
                </a:cubicBezTo>
                <a:cubicBezTo>
                  <a:pt x="52" y="36"/>
                  <a:pt x="52" y="36"/>
                  <a:pt x="52" y="36"/>
                </a:cubicBezTo>
                <a:cubicBezTo>
                  <a:pt x="52" y="36"/>
                  <a:pt x="52" y="36"/>
                  <a:pt x="52" y="36"/>
                </a:cubicBezTo>
                <a:cubicBezTo>
                  <a:pt x="52" y="36"/>
                  <a:pt x="52" y="36"/>
                  <a:pt x="52" y="36"/>
                </a:cubicBezTo>
                <a:cubicBezTo>
                  <a:pt x="53" y="37"/>
                  <a:pt x="53" y="37"/>
                  <a:pt x="53" y="37"/>
                </a:cubicBezTo>
                <a:cubicBezTo>
                  <a:pt x="53" y="37"/>
                  <a:pt x="53" y="37"/>
                  <a:pt x="53" y="37"/>
                </a:cubicBezTo>
                <a:cubicBezTo>
                  <a:pt x="53" y="37"/>
                  <a:pt x="53" y="37"/>
                  <a:pt x="53" y="37"/>
                </a:cubicBezTo>
                <a:cubicBezTo>
                  <a:pt x="62" y="43"/>
                  <a:pt x="62" y="43"/>
                  <a:pt x="62" y="43"/>
                </a:cubicBezTo>
                <a:cubicBezTo>
                  <a:pt x="53" y="55"/>
                  <a:pt x="49" y="67"/>
                  <a:pt x="48" y="79"/>
                </a:cubicBezTo>
                <a:cubicBezTo>
                  <a:pt x="36" y="84"/>
                  <a:pt x="23" y="88"/>
                  <a:pt x="11" y="93"/>
                </a:cubicBezTo>
                <a:cubicBezTo>
                  <a:pt x="9" y="92"/>
                  <a:pt x="8" y="91"/>
                  <a:pt x="7" y="91"/>
                </a:cubicBezTo>
                <a:cubicBezTo>
                  <a:pt x="23" y="68"/>
                  <a:pt x="23" y="68"/>
                  <a:pt x="23" y="68"/>
                </a:cubicBezTo>
                <a:cubicBezTo>
                  <a:pt x="27" y="69"/>
                  <a:pt x="32" y="68"/>
                  <a:pt x="35" y="64"/>
                </a:cubicBezTo>
                <a:cubicBezTo>
                  <a:pt x="38" y="60"/>
                  <a:pt x="37" y="54"/>
                  <a:pt x="32" y="51"/>
                </a:cubicBezTo>
                <a:cubicBezTo>
                  <a:pt x="28" y="47"/>
                  <a:pt x="22" y="49"/>
                  <a:pt x="19" y="53"/>
                </a:cubicBezTo>
                <a:cubicBezTo>
                  <a:pt x="16" y="57"/>
                  <a:pt x="16" y="62"/>
                  <a:pt x="19" y="65"/>
                </a:cubicBezTo>
                <a:cubicBezTo>
                  <a:pt x="3" y="88"/>
                  <a:pt x="3" y="88"/>
                  <a:pt x="3" y="88"/>
                </a:cubicBezTo>
                <a:close/>
                <a:moveTo>
                  <a:pt x="27" y="93"/>
                </a:moveTo>
                <a:cubicBezTo>
                  <a:pt x="73" y="93"/>
                  <a:pt x="73" y="93"/>
                  <a:pt x="73" y="93"/>
                </a:cubicBezTo>
                <a:cubicBezTo>
                  <a:pt x="73" y="83"/>
                  <a:pt x="73" y="83"/>
                  <a:pt x="73" y="83"/>
                </a:cubicBezTo>
                <a:cubicBezTo>
                  <a:pt x="54" y="83"/>
                  <a:pt x="54" y="83"/>
                  <a:pt x="54" y="83"/>
                </a:cubicBezTo>
                <a:cubicBezTo>
                  <a:pt x="27" y="93"/>
                  <a:pt x="27" y="93"/>
                  <a:pt x="27" y="93"/>
                </a:cubicBezTo>
                <a:close/>
                <a:moveTo>
                  <a:pt x="69" y="42"/>
                </a:moveTo>
                <a:cubicBezTo>
                  <a:pt x="77" y="31"/>
                  <a:pt x="77" y="31"/>
                  <a:pt x="77" y="31"/>
                </a:cubicBezTo>
                <a:cubicBezTo>
                  <a:pt x="34" y="0"/>
                  <a:pt x="34" y="0"/>
                  <a:pt x="34" y="0"/>
                </a:cubicBezTo>
                <a:cubicBezTo>
                  <a:pt x="26" y="12"/>
                  <a:pt x="26" y="12"/>
                  <a:pt x="26" y="12"/>
                </a:cubicBezTo>
                <a:lnTo>
                  <a:pt x="69" y="42"/>
                </a:lnTo>
                <a:close/>
              </a:path>
            </a:pathLst>
          </a:custGeom>
          <a:solidFill>
            <a:schemeClr val="accent2"/>
          </a:solidFill>
          <a:ln>
            <a:noFill/>
          </a:ln>
          <a:extLst/>
        </p:spPr>
        <p:txBody>
          <a:bodyPr anchor="t" anchorCtr="0" bIns="34286" compatLnSpc="1" lIns="68571" numCol="1" rIns="68571" tIns="34286" vert="horz" wrap="square">
            <a:prstTxWarp prst="textNoShape">
              <a:avLst/>
            </a:prstTxWarp>
          </a:bodyPr>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just">
              <a:lnSpc>
                <a:spcPct val="120000"/>
              </a:lnSpc>
            </a:pPr>
            <a:endParaRPr altLang="en-US" lang="zh-CN" sz="700">
              <a:solidFill>
                <a:prstClr val="black"/>
              </a:solidFill>
              <a:latin charset="0" pitchFamily="34" typeface="Arial"/>
              <a:ea charset="-122" panose="020b0503020204020204" pitchFamily="34" typeface="微软雅黑"/>
              <a:cs typeface="+mn-ea"/>
              <a:sym charset="0" pitchFamily="34" typeface="Arial"/>
            </a:endParaRPr>
          </a:p>
        </p:txBody>
      </p:sp>
      <p:sp>
        <p:nvSpPr>
          <p:cNvPr id="50" name="Donut 49"/>
          <p:cNvSpPr/>
          <p:nvPr/>
        </p:nvSpPr>
        <p:spPr>
          <a:xfrm>
            <a:off x="6123119" y="3426900"/>
            <a:ext cx="515196" cy="515224"/>
          </a:xfrm>
          <a:prstGeom prst="donut">
            <a:avLst>
              <a:gd fmla="val 6804" name="adj"/>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2511" lIns="65023" rIns="65023" rtlCol="0" tIns="32511"/>
          <a:lstStyle/>
          <a:p>
            <a:pPr algn="just">
              <a:lnSpc>
                <a:spcPct val="120000"/>
              </a:lnSpc>
            </a:pPr>
            <a:endParaRPr lang="en-GB" sz="700">
              <a:solidFill>
                <a:schemeClr val="tx1"/>
              </a:solidFill>
              <a:latin charset="0" pitchFamily="34" typeface="Arial"/>
              <a:ea charset="-122" panose="020b0503020204020204" pitchFamily="34" typeface="微软雅黑"/>
              <a:cs typeface="+mn-ea"/>
              <a:sym charset="0" pitchFamily="34" typeface="Arial"/>
            </a:endParaRPr>
          </a:p>
        </p:txBody>
      </p:sp>
      <p:sp>
        <p:nvSpPr>
          <p:cNvPr id="51" name="Donut 50"/>
          <p:cNvSpPr/>
          <p:nvPr/>
        </p:nvSpPr>
        <p:spPr>
          <a:xfrm>
            <a:off x="4218178" y="3427009"/>
            <a:ext cx="515196" cy="515224"/>
          </a:xfrm>
          <a:prstGeom prst="donut">
            <a:avLst>
              <a:gd fmla="val 6804" name="adj"/>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2511" lIns="65023" rIns="65023" rtlCol="0" tIns="32511"/>
          <a:lstStyle/>
          <a:p>
            <a:pPr algn="just">
              <a:lnSpc>
                <a:spcPct val="120000"/>
              </a:lnSpc>
            </a:pPr>
            <a:endParaRPr lang="en-GB" sz="700">
              <a:solidFill>
                <a:schemeClr val="tx1"/>
              </a:solidFill>
              <a:latin charset="0" pitchFamily="34" typeface="Arial"/>
              <a:ea charset="-122" panose="020b0503020204020204" pitchFamily="34" typeface="微软雅黑"/>
              <a:cs typeface="+mn-ea"/>
              <a:sym charset="0" pitchFamily="34" typeface="Arial"/>
            </a:endParaRPr>
          </a:p>
        </p:txBody>
      </p:sp>
      <p:sp>
        <p:nvSpPr>
          <p:cNvPr id="52" name="Donut 51"/>
          <p:cNvSpPr/>
          <p:nvPr/>
        </p:nvSpPr>
        <p:spPr>
          <a:xfrm>
            <a:off x="6119062" y="2348058"/>
            <a:ext cx="515196" cy="515224"/>
          </a:xfrm>
          <a:prstGeom prst="donut">
            <a:avLst>
              <a:gd fmla="val 6804" name="adj"/>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2511" lIns="65023" rIns="65023" rtlCol="0" tIns="32511"/>
          <a:lstStyle/>
          <a:p>
            <a:pPr algn="just">
              <a:lnSpc>
                <a:spcPct val="120000"/>
              </a:lnSpc>
            </a:pPr>
            <a:endParaRPr lang="en-GB" sz="700">
              <a:solidFill>
                <a:schemeClr val="tx1"/>
              </a:solidFill>
              <a:latin charset="0" pitchFamily="34" typeface="Arial"/>
              <a:ea charset="-122" panose="020b0503020204020204" pitchFamily="34" typeface="微软雅黑"/>
              <a:cs typeface="+mn-ea"/>
              <a:sym charset="0" pitchFamily="34" typeface="Arial"/>
            </a:endParaRPr>
          </a:p>
        </p:txBody>
      </p:sp>
      <p:sp>
        <p:nvSpPr>
          <p:cNvPr id="53" name="TextBox 52"/>
          <p:cNvSpPr txBox="1"/>
          <p:nvPr/>
        </p:nvSpPr>
        <p:spPr>
          <a:xfrm>
            <a:off x="4732078" y="2567095"/>
            <a:ext cx="1019046" cy="247902"/>
          </a:xfrm>
          <a:prstGeom prst="rect">
            <a:avLst/>
          </a:prstGeom>
          <a:noFill/>
        </p:spPr>
        <p:txBody>
          <a:bodyPr bIns="32511" lIns="65023" rIns="65023" rtlCol="0" tIns="32511" wrap="none">
            <a:spAutoFit/>
          </a:bodyPr>
          <a:lstStyle/>
          <a:p>
            <a:pPr>
              <a:lnSpc>
                <a:spcPct val="120000"/>
              </a:lnSpc>
            </a:pPr>
            <a:r>
              <a:rPr altLang="en-US" lang="zh-CN" smtClean="0" sz="1000">
                <a:solidFill>
                  <a:schemeClr val="bg1">
                    <a:lumMod val="65000"/>
                  </a:schemeClr>
                </a:solidFill>
                <a:latin charset="0" pitchFamily="34" typeface="Arial"/>
                <a:ea charset="-122" panose="020b0503020204020204" pitchFamily="34" typeface="微软雅黑"/>
                <a:cs typeface="+mn-ea"/>
                <a:sym charset="0" pitchFamily="34" typeface="Arial"/>
              </a:rPr>
              <a:t>请替换文字内容</a:t>
            </a:r>
          </a:p>
        </p:txBody>
      </p:sp>
      <p:sp>
        <p:nvSpPr>
          <p:cNvPr id="54" name="TextBox 53"/>
          <p:cNvSpPr txBox="1"/>
          <p:nvPr/>
        </p:nvSpPr>
        <p:spPr>
          <a:xfrm>
            <a:off x="4693142" y="2375636"/>
            <a:ext cx="382458" cy="247902"/>
          </a:xfrm>
          <a:prstGeom prst="rect">
            <a:avLst/>
          </a:prstGeom>
          <a:noFill/>
        </p:spPr>
        <p:txBody>
          <a:bodyPr bIns="32511" lIns="65023" rIns="65023" rtlCol="0" tIns="32511" wrap="none">
            <a:spAutoFit/>
          </a:bodyPr>
          <a:lstStyle/>
          <a:p>
            <a:pPr algn="just">
              <a:lnSpc>
                <a:spcPct val="120000"/>
              </a:lnSpc>
            </a:pPr>
            <a:r>
              <a:rPr b="1" lang="en-US" sz="1000">
                <a:solidFill>
                  <a:schemeClr val="accent1"/>
                </a:solidFill>
                <a:latin charset="0" pitchFamily="34" typeface="Arial"/>
                <a:ea charset="-122" panose="020b0503020204020204" pitchFamily="34" typeface="微软雅黑"/>
                <a:cs typeface="+mn-ea"/>
                <a:sym charset="0" pitchFamily="34" typeface="Arial"/>
              </a:rPr>
              <a:t>80%</a:t>
            </a:r>
          </a:p>
        </p:txBody>
      </p:sp>
      <p:sp>
        <p:nvSpPr>
          <p:cNvPr id="55" name="TextBox 54"/>
          <p:cNvSpPr txBox="1"/>
          <p:nvPr/>
        </p:nvSpPr>
        <p:spPr>
          <a:xfrm>
            <a:off x="6601556" y="2567095"/>
            <a:ext cx="1019046" cy="247902"/>
          </a:xfrm>
          <a:prstGeom prst="rect">
            <a:avLst/>
          </a:prstGeom>
          <a:noFill/>
        </p:spPr>
        <p:txBody>
          <a:bodyPr bIns="32511" lIns="65023" rIns="65023" rtlCol="0" tIns="32511" wrap="none">
            <a:spAutoFit/>
          </a:bodyPr>
          <a:lstStyle/>
          <a:p>
            <a:pPr>
              <a:lnSpc>
                <a:spcPct val="120000"/>
              </a:lnSpc>
            </a:pPr>
            <a:r>
              <a:rPr altLang="en-US" lang="zh-CN" smtClean="0" sz="1000">
                <a:solidFill>
                  <a:schemeClr val="bg1">
                    <a:lumMod val="65000"/>
                  </a:schemeClr>
                </a:solidFill>
                <a:latin charset="0" pitchFamily="34" typeface="Arial"/>
                <a:ea charset="-122" panose="020b0503020204020204" pitchFamily="34" typeface="微软雅黑"/>
                <a:cs typeface="+mn-ea"/>
                <a:sym charset="0" pitchFamily="34" typeface="Arial"/>
              </a:rPr>
              <a:t>请替换文字内容</a:t>
            </a:r>
          </a:p>
        </p:txBody>
      </p:sp>
      <p:sp>
        <p:nvSpPr>
          <p:cNvPr id="56" name="TextBox 55"/>
          <p:cNvSpPr txBox="1"/>
          <p:nvPr/>
        </p:nvSpPr>
        <p:spPr>
          <a:xfrm>
            <a:off x="6602691" y="2375636"/>
            <a:ext cx="382458" cy="247902"/>
          </a:xfrm>
          <a:prstGeom prst="rect">
            <a:avLst/>
          </a:prstGeom>
          <a:noFill/>
        </p:spPr>
        <p:txBody>
          <a:bodyPr bIns="32511" lIns="65023" rIns="65023" rtlCol="0" tIns="32511" wrap="none">
            <a:spAutoFit/>
          </a:bodyPr>
          <a:lstStyle/>
          <a:p>
            <a:pPr algn="just">
              <a:lnSpc>
                <a:spcPct val="120000"/>
              </a:lnSpc>
            </a:pPr>
            <a:r>
              <a:rPr b="1" lang="en-US" sz="1000">
                <a:solidFill>
                  <a:schemeClr val="accent2"/>
                </a:solidFill>
                <a:latin charset="0" pitchFamily="34" typeface="Arial"/>
                <a:ea charset="-122" panose="020b0503020204020204" pitchFamily="34" typeface="微软雅黑"/>
                <a:cs typeface="+mn-ea"/>
                <a:sym charset="0" pitchFamily="34" typeface="Arial"/>
              </a:rPr>
              <a:t>60%</a:t>
            </a:r>
          </a:p>
        </p:txBody>
      </p:sp>
      <p:sp>
        <p:nvSpPr>
          <p:cNvPr id="57" name="TextBox 56"/>
          <p:cNvSpPr txBox="1"/>
          <p:nvPr/>
        </p:nvSpPr>
        <p:spPr>
          <a:xfrm>
            <a:off x="4732078" y="3652273"/>
            <a:ext cx="1019046" cy="247902"/>
          </a:xfrm>
          <a:prstGeom prst="rect">
            <a:avLst/>
          </a:prstGeom>
          <a:noFill/>
        </p:spPr>
        <p:txBody>
          <a:bodyPr bIns="32511" lIns="65023" rIns="65023" rtlCol="0" tIns="32511" wrap="none">
            <a:spAutoFit/>
          </a:bodyPr>
          <a:lstStyle/>
          <a:p>
            <a:pPr>
              <a:lnSpc>
                <a:spcPct val="120000"/>
              </a:lnSpc>
            </a:pPr>
            <a:r>
              <a:rPr altLang="en-US" lang="zh-CN" smtClean="0" sz="1000">
                <a:solidFill>
                  <a:schemeClr val="bg1">
                    <a:lumMod val="65000"/>
                  </a:schemeClr>
                </a:solidFill>
                <a:latin charset="0" pitchFamily="34" typeface="Arial"/>
                <a:ea charset="-122" panose="020b0503020204020204" pitchFamily="34" typeface="微软雅黑"/>
                <a:cs typeface="+mn-ea"/>
                <a:sym charset="0" pitchFamily="34" typeface="Arial"/>
              </a:rPr>
              <a:t>请替换文字内容</a:t>
            </a:r>
          </a:p>
        </p:txBody>
      </p:sp>
      <p:sp>
        <p:nvSpPr>
          <p:cNvPr id="58" name="TextBox 57"/>
          <p:cNvSpPr txBox="1"/>
          <p:nvPr/>
        </p:nvSpPr>
        <p:spPr>
          <a:xfrm>
            <a:off x="4693142" y="3449026"/>
            <a:ext cx="382458" cy="247902"/>
          </a:xfrm>
          <a:prstGeom prst="rect">
            <a:avLst/>
          </a:prstGeom>
          <a:noFill/>
        </p:spPr>
        <p:txBody>
          <a:bodyPr bIns="32511" lIns="65023" rIns="65023" rtlCol="0" tIns="32511" wrap="none">
            <a:spAutoFit/>
          </a:bodyPr>
          <a:lstStyle/>
          <a:p>
            <a:pPr algn="just">
              <a:lnSpc>
                <a:spcPct val="120000"/>
              </a:lnSpc>
            </a:pPr>
            <a:r>
              <a:rPr b="1" lang="en-US" sz="1000">
                <a:solidFill>
                  <a:schemeClr val="accent3"/>
                </a:solidFill>
                <a:latin charset="0" pitchFamily="34" typeface="Arial"/>
                <a:ea charset="-122" panose="020b0503020204020204" pitchFamily="34" typeface="微软雅黑"/>
                <a:cs typeface="+mn-ea"/>
                <a:sym charset="0" pitchFamily="34" typeface="Arial"/>
              </a:rPr>
              <a:t>93%</a:t>
            </a:r>
          </a:p>
        </p:txBody>
      </p:sp>
      <p:sp>
        <p:nvSpPr>
          <p:cNvPr id="59" name="TextBox 58"/>
          <p:cNvSpPr txBox="1"/>
          <p:nvPr/>
        </p:nvSpPr>
        <p:spPr>
          <a:xfrm>
            <a:off x="6642448" y="3652273"/>
            <a:ext cx="1019046" cy="247902"/>
          </a:xfrm>
          <a:prstGeom prst="rect">
            <a:avLst/>
          </a:prstGeom>
          <a:noFill/>
        </p:spPr>
        <p:txBody>
          <a:bodyPr bIns="32511" lIns="65023" rIns="65023" rtlCol="0" tIns="32511" wrap="none">
            <a:spAutoFit/>
          </a:bodyPr>
          <a:lstStyle/>
          <a:p>
            <a:pPr>
              <a:lnSpc>
                <a:spcPct val="120000"/>
              </a:lnSpc>
            </a:pPr>
            <a:r>
              <a:rPr altLang="en-US" lang="zh-CN" smtClean="0" sz="1000">
                <a:solidFill>
                  <a:schemeClr val="bg1">
                    <a:lumMod val="65000"/>
                  </a:schemeClr>
                </a:solidFill>
                <a:latin charset="0" pitchFamily="34" typeface="Arial"/>
                <a:ea charset="-122" panose="020b0503020204020204" pitchFamily="34" typeface="微软雅黑"/>
                <a:cs typeface="+mn-ea"/>
                <a:sym charset="0" pitchFamily="34" typeface="Arial"/>
              </a:rPr>
              <a:t>请替换文字内容</a:t>
            </a:r>
          </a:p>
        </p:txBody>
      </p:sp>
      <p:sp>
        <p:nvSpPr>
          <p:cNvPr id="60" name="TextBox 59"/>
          <p:cNvSpPr txBox="1"/>
          <p:nvPr/>
        </p:nvSpPr>
        <p:spPr>
          <a:xfrm>
            <a:off x="6604336" y="3449026"/>
            <a:ext cx="382458" cy="247902"/>
          </a:xfrm>
          <a:prstGeom prst="rect">
            <a:avLst/>
          </a:prstGeom>
          <a:noFill/>
        </p:spPr>
        <p:txBody>
          <a:bodyPr bIns="32511" lIns="65023" rIns="65023" rtlCol="0" tIns="32511" wrap="none">
            <a:spAutoFit/>
          </a:bodyPr>
          <a:lstStyle/>
          <a:p>
            <a:pPr algn="just">
              <a:lnSpc>
                <a:spcPct val="120000"/>
              </a:lnSpc>
            </a:pPr>
            <a:r>
              <a:rPr b="1" lang="en-US" sz="1000">
                <a:solidFill>
                  <a:schemeClr val="accent4"/>
                </a:solidFill>
                <a:latin charset="0" pitchFamily="34" typeface="Arial"/>
                <a:ea charset="-122" panose="020b0503020204020204" pitchFamily="34" typeface="微软雅黑"/>
                <a:cs typeface="+mn-ea"/>
                <a:sym charset="0" pitchFamily="34" typeface="Arial"/>
              </a:rPr>
              <a:t>55%</a:t>
            </a:r>
          </a:p>
        </p:txBody>
      </p:sp>
      <p:sp>
        <p:nvSpPr>
          <p:cNvPr id="61" name="Rectangle 60"/>
          <p:cNvSpPr/>
          <p:nvPr/>
        </p:nvSpPr>
        <p:spPr>
          <a:xfrm>
            <a:off x="4184259" y="2870614"/>
            <a:ext cx="1706862" cy="394206"/>
          </a:xfrm>
          <a:prstGeom prst="rect">
            <a:avLst/>
          </a:prstGeom>
        </p:spPr>
        <p:txBody>
          <a:bodyPr bIns="32511" lIns="65023" rIns="65023" tIns="32511" wrap="square">
            <a:spAutoFit/>
          </a:bodyPr>
          <a:lstStyle/>
          <a:p>
            <a:pPr algn="just">
              <a:lnSpc>
                <a:spcPct val="120000"/>
              </a:lnSpc>
            </a:pPr>
            <a:r>
              <a:rPr altLang="zh-CN" lang="en-US" smtClean="0" sz="600">
                <a:solidFill>
                  <a:schemeClr val="bg1">
                    <a:lumMod val="65000"/>
                  </a:schemeClr>
                </a:solidFill>
                <a:latin charset="0" pitchFamily="34" typeface="Arial"/>
                <a:ea charset="-122" panose="020b0503020204020204" pitchFamily="34" typeface="微软雅黑"/>
                <a:cs typeface="+mn-ea"/>
                <a:sym charset="0" pitchFamily="34" typeface="Arial"/>
              </a:rPr>
              <a:t>Please replace text, click add relevant headline, modify the text content, also can copy your content to this directly.</a:t>
            </a:r>
          </a:p>
        </p:txBody>
      </p:sp>
      <p:sp>
        <p:nvSpPr>
          <p:cNvPr id="62" name="Rectangle 61"/>
          <p:cNvSpPr/>
          <p:nvPr/>
        </p:nvSpPr>
        <p:spPr>
          <a:xfrm>
            <a:off x="4184259" y="3954083"/>
            <a:ext cx="1706862" cy="394206"/>
          </a:xfrm>
          <a:prstGeom prst="rect">
            <a:avLst/>
          </a:prstGeom>
        </p:spPr>
        <p:txBody>
          <a:bodyPr bIns="32511" lIns="65023" rIns="65023" tIns="32511" wrap="square">
            <a:spAutoFit/>
          </a:bodyPr>
          <a:lstStyle/>
          <a:p>
            <a:pPr algn="just">
              <a:lnSpc>
                <a:spcPct val="120000"/>
              </a:lnSpc>
            </a:pPr>
            <a:r>
              <a:rPr altLang="zh-CN" lang="en-US" smtClean="0" sz="600">
                <a:solidFill>
                  <a:schemeClr val="bg1">
                    <a:lumMod val="65000"/>
                  </a:schemeClr>
                </a:solidFill>
                <a:latin charset="0" pitchFamily="34" typeface="Arial"/>
                <a:ea charset="-122" panose="020b0503020204020204" pitchFamily="34" typeface="微软雅黑"/>
                <a:cs typeface="+mn-ea"/>
                <a:sym charset="0" pitchFamily="34" typeface="Arial"/>
              </a:rPr>
              <a:t>Please replace text, click add relevant headline, modify the text content, also can copy your content to this directly.</a:t>
            </a:r>
          </a:p>
        </p:txBody>
      </p:sp>
      <p:sp>
        <p:nvSpPr>
          <p:cNvPr id="63" name="Rectangle 62"/>
          <p:cNvSpPr/>
          <p:nvPr/>
        </p:nvSpPr>
        <p:spPr>
          <a:xfrm>
            <a:off x="6078880" y="2870614"/>
            <a:ext cx="1706862" cy="394206"/>
          </a:xfrm>
          <a:prstGeom prst="rect">
            <a:avLst/>
          </a:prstGeom>
        </p:spPr>
        <p:txBody>
          <a:bodyPr bIns="32511" lIns="65023" rIns="65023" tIns="32511" wrap="square">
            <a:spAutoFit/>
          </a:bodyPr>
          <a:lstStyle/>
          <a:p>
            <a:pPr algn="just">
              <a:lnSpc>
                <a:spcPct val="120000"/>
              </a:lnSpc>
            </a:pPr>
            <a:r>
              <a:rPr altLang="zh-CN" lang="en-US" smtClean="0" sz="600">
                <a:solidFill>
                  <a:schemeClr val="bg1">
                    <a:lumMod val="65000"/>
                  </a:schemeClr>
                </a:solidFill>
                <a:latin charset="0" pitchFamily="34" typeface="Arial"/>
                <a:ea charset="-122" panose="020b0503020204020204" pitchFamily="34" typeface="微软雅黑"/>
                <a:cs typeface="+mn-ea"/>
                <a:sym charset="0" pitchFamily="34" typeface="Arial"/>
              </a:rPr>
              <a:t>Please replace text, click add relevant headline, modify the text content, also can copy your content to this directly.</a:t>
            </a:r>
          </a:p>
        </p:txBody>
      </p:sp>
      <p:sp>
        <p:nvSpPr>
          <p:cNvPr id="64" name="Rectangle 63"/>
          <p:cNvSpPr/>
          <p:nvPr/>
        </p:nvSpPr>
        <p:spPr>
          <a:xfrm>
            <a:off x="6074522" y="3954083"/>
            <a:ext cx="1706862" cy="394206"/>
          </a:xfrm>
          <a:prstGeom prst="rect">
            <a:avLst/>
          </a:prstGeom>
        </p:spPr>
        <p:txBody>
          <a:bodyPr bIns="32511" lIns="65023" rIns="65023" tIns="32511" wrap="square">
            <a:spAutoFit/>
          </a:bodyPr>
          <a:lstStyle/>
          <a:p>
            <a:pPr algn="just">
              <a:lnSpc>
                <a:spcPct val="120000"/>
              </a:lnSpc>
            </a:pPr>
            <a:r>
              <a:rPr altLang="zh-CN" lang="en-US" smtClean="0" sz="600">
                <a:solidFill>
                  <a:schemeClr val="bg1">
                    <a:lumMod val="65000"/>
                  </a:schemeClr>
                </a:solidFill>
                <a:latin charset="0" pitchFamily="34" typeface="Arial"/>
                <a:ea charset="-122" panose="020b0503020204020204" pitchFamily="34" typeface="微软雅黑"/>
                <a:cs typeface="+mn-ea"/>
                <a:sym charset="0" pitchFamily="34" typeface="Arial"/>
              </a:rPr>
              <a:t>Please replace text, click add relevant headline, modify the text content, also can copy your content to this directly.</a:t>
            </a:r>
          </a:p>
        </p:txBody>
      </p:sp>
    </p:spTree>
    <p:extLst>
      <p:ext uri="{BB962C8B-B14F-4D97-AF65-F5344CB8AC3E}">
        <p14:creationId val="2334669521"/>
      </p:ext>
    </p:extLst>
  </p:cSld>
  <p:clrMapOvr>
    <a:masterClrMapping/>
  </p:clrMapOvr>
  <p:transition spd="med">
    <p:random/>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42" presetSubtype="0">
                                  <p:stCondLst>
                                    <p:cond delay="0"/>
                                  </p:stCondLst>
                                  <p:childTnLst>
                                    <p:set>
                                      <p:cBhvr>
                                        <p:cTn dur="1" fill="hold" id="6">
                                          <p:stCondLst>
                                            <p:cond delay="0"/>
                                          </p:stCondLst>
                                        </p:cTn>
                                        <p:tgtEl>
                                          <p:spTgt spid="2"/>
                                        </p:tgtEl>
                                        <p:attrNameLst>
                                          <p:attrName>style.visibility</p:attrName>
                                        </p:attrNameLst>
                                      </p:cBhvr>
                                      <p:to>
                                        <p:strVal val="visible"/>
                                      </p:to>
                                    </p:set>
                                    <p:animEffect filter="fade" transition="in">
                                      <p:cBhvr>
                                        <p:cTn dur="1000" id="7"/>
                                        <p:tgtEl>
                                          <p:spTgt spid="2"/>
                                        </p:tgtEl>
                                      </p:cBhvr>
                                    </p:animEffect>
                                    <p:anim calcmode="lin" valueType="num">
                                      <p:cBhvr>
                                        <p:cTn dur="1000" fill="hold" id="8"/>
                                        <p:tgtEl>
                                          <p:spTgt spid="2"/>
                                        </p:tgtEl>
                                        <p:attrNameLst>
                                          <p:attrName>ppt_x</p:attrName>
                                        </p:attrNameLst>
                                      </p:cBhvr>
                                      <p:tavLst>
                                        <p:tav tm="0">
                                          <p:val>
                                            <p:strVal val="#ppt_x"/>
                                          </p:val>
                                        </p:tav>
                                        <p:tav tm="100000">
                                          <p:val>
                                            <p:strVal val="#ppt_x"/>
                                          </p:val>
                                        </p:tav>
                                      </p:tavLst>
                                    </p:anim>
                                    <p:anim calcmode="lin" valueType="num">
                                      <p:cBhvr>
                                        <p:cTn dur="1000" fill="hold" id="9"/>
                                        <p:tgtEl>
                                          <p:spTgt spid="2"/>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1000"/>
                            </p:stCondLst>
                            <p:childTnLst>
                              <p:par>
                                <p:cTn fill="hold" grpId="0" id="11" nodeType="afterEffect" presetClass="entr" presetID="22" presetSubtype="8">
                                  <p:stCondLst>
                                    <p:cond delay="0"/>
                                  </p:stCondLst>
                                  <p:childTnLst>
                                    <p:set>
                                      <p:cBhvr>
                                        <p:cTn dur="1" fill="hold" id="12">
                                          <p:stCondLst>
                                            <p:cond delay="0"/>
                                          </p:stCondLst>
                                        </p:cTn>
                                        <p:tgtEl>
                                          <p:spTgt spid="43"/>
                                        </p:tgtEl>
                                        <p:attrNameLst>
                                          <p:attrName>style.visibility</p:attrName>
                                        </p:attrNameLst>
                                      </p:cBhvr>
                                      <p:to>
                                        <p:strVal val="visible"/>
                                      </p:to>
                                    </p:set>
                                    <p:animEffect filter="wipe(left)" transition="in">
                                      <p:cBhvr>
                                        <p:cTn dur="500" id="13"/>
                                        <p:tgtEl>
                                          <p:spTgt spid="43"/>
                                        </p:tgtEl>
                                      </p:cBhvr>
                                    </p:animEffect>
                                  </p:childTnLst>
                                </p:cTn>
                              </p:par>
                            </p:childTnLst>
                          </p:cTn>
                        </p:par>
                        <p:par>
                          <p:cTn fill="hold" id="14" nodeType="afterGroup">
                            <p:stCondLst>
                              <p:cond delay="1500"/>
                            </p:stCondLst>
                            <p:childTnLst>
                              <p:par>
                                <p:cTn fill="hold" grpId="0" id="15" nodeType="afterEffect" presetClass="entr" presetID="22" presetSubtype="8">
                                  <p:stCondLst>
                                    <p:cond delay="0"/>
                                  </p:stCondLst>
                                  <p:childTnLst>
                                    <p:set>
                                      <p:cBhvr>
                                        <p:cTn dur="1" fill="hold" id="16">
                                          <p:stCondLst>
                                            <p:cond delay="0"/>
                                          </p:stCondLst>
                                        </p:cTn>
                                        <p:tgtEl>
                                          <p:spTgt spid="44"/>
                                        </p:tgtEl>
                                        <p:attrNameLst>
                                          <p:attrName>style.visibility</p:attrName>
                                        </p:attrNameLst>
                                      </p:cBhvr>
                                      <p:to>
                                        <p:strVal val="visible"/>
                                      </p:to>
                                    </p:set>
                                    <p:animEffect filter="wipe(left)" transition="in">
                                      <p:cBhvr>
                                        <p:cTn dur="500" id="17"/>
                                        <p:tgtEl>
                                          <p:spTgt spid="44"/>
                                        </p:tgtEl>
                                      </p:cBhvr>
                                    </p:animEffect>
                                  </p:childTnLst>
                                </p:cTn>
                              </p:par>
                            </p:childTnLst>
                          </p:cTn>
                        </p:par>
                        <p:par>
                          <p:cTn fill="hold" id="18" nodeType="afterGroup">
                            <p:stCondLst>
                              <p:cond delay="2000"/>
                            </p:stCondLst>
                            <p:childTnLst>
                              <p:par>
                                <p:cTn decel="100000" fill="hold" grpId="0" id="19" nodeType="afterEffect" presetClass="entr" presetID="49" presetSubtype="0">
                                  <p:stCondLst>
                                    <p:cond delay="0"/>
                                  </p:stCondLst>
                                  <p:childTnLst>
                                    <p:set>
                                      <p:cBhvr>
                                        <p:cTn dur="1" fill="hold" id="20">
                                          <p:stCondLst>
                                            <p:cond delay="0"/>
                                          </p:stCondLst>
                                        </p:cTn>
                                        <p:tgtEl>
                                          <p:spTgt spid="45"/>
                                        </p:tgtEl>
                                        <p:attrNameLst>
                                          <p:attrName>style.visibility</p:attrName>
                                        </p:attrNameLst>
                                      </p:cBhvr>
                                      <p:to>
                                        <p:strVal val="visible"/>
                                      </p:to>
                                    </p:set>
                                    <p:anim calcmode="lin" valueType="num">
                                      <p:cBhvr>
                                        <p:cTn dur="500" fill="hold" id="21"/>
                                        <p:tgtEl>
                                          <p:spTgt spid="45"/>
                                        </p:tgtEl>
                                        <p:attrNameLst>
                                          <p:attrName>ppt_w</p:attrName>
                                        </p:attrNameLst>
                                      </p:cBhvr>
                                      <p:tavLst>
                                        <p:tav tm="0">
                                          <p:val>
                                            <p:fltVal val="0"/>
                                          </p:val>
                                        </p:tav>
                                        <p:tav tm="100000">
                                          <p:val>
                                            <p:strVal val="#ppt_w"/>
                                          </p:val>
                                        </p:tav>
                                      </p:tavLst>
                                    </p:anim>
                                    <p:anim calcmode="lin" valueType="num">
                                      <p:cBhvr>
                                        <p:cTn dur="500" fill="hold" id="22"/>
                                        <p:tgtEl>
                                          <p:spTgt spid="45"/>
                                        </p:tgtEl>
                                        <p:attrNameLst>
                                          <p:attrName>ppt_h</p:attrName>
                                        </p:attrNameLst>
                                      </p:cBhvr>
                                      <p:tavLst>
                                        <p:tav tm="0">
                                          <p:val>
                                            <p:fltVal val="0"/>
                                          </p:val>
                                        </p:tav>
                                        <p:tav tm="100000">
                                          <p:val>
                                            <p:strVal val="#ppt_h"/>
                                          </p:val>
                                        </p:tav>
                                      </p:tavLst>
                                    </p:anim>
                                    <p:anim calcmode="lin" valueType="num">
                                      <p:cBhvr>
                                        <p:cTn dur="500" fill="hold" id="23"/>
                                        <p:tgtEl>
                                          <p:spTgt spid="45"/>
                                        </p:tgtEl>
                                        <p:attrNameLst>
                                          <p:attrName>style.rotation</p:attrName>
                                        </p:attrNameLst>
                                      </p:cBhvr>
                                      <p:tavLst>
                                        <p:tav tm="0">
                                          <p:val>
                                            <p:fltVal val="360"/>
                                          </p:val>
                                        </p:tav>
                                        <p:tav tm="100000">
                                          <p:val>
                                            <p:fltVal val="0"/>
                                          </p:val>
                                        </p:tav>
                                      </p:tavLst>
                                    </p:anim>
                                    <p:animEffect filter="fade" transition="in">
                                      <p:cBhvr>
                                        <p:cTn dur="500" id="24"/>
                                        <p:tgtEl>
                                          <p:spTgt spid="45"/>
                                        </p:tgtEl>
                                      </p:cBhvr>
                                    </p:animEffect>
                                  </p:childTnLst>
                                </p:cTn>
                              </p:par>
                            </p:childTnLst>
                          </p:cTn>
                        </p:par>
                        <p:par>
                          <p:cTn fill="hold" id="25" nodeType="afterGroup">
                            <p:stCondLst>
                              <p:cond delay="2500"/>
                            </p:stCondLst>
                            <p:childTnLst>
                              <p:par>
                                <p:cTn decel="100000" fill="hold" grpId="0" id="26" nodeType="afterEffect" presetClass="entr" presetID="49" presetSubtype="0">
                                  <p:stCondLst>
                                    <p:cond delay="0"/>
                                  </p:stCondLst>
                                  <p:childTnLst>
                                    <p:set>
                                      <p:cBhvr>
                                        <p:cTn dur="1" fill="hold" id="27">
                                          <p:stCondLst>
                                            <p:cond delay="0"/>
                                          </p:stCondLst>
                                        </p:cTn>
                                        <p:tgtEl>
                                          <p:spTgt spid="46"/>
                                        </p:tgtEl>
                                        <p:attrNameLst>
                                          <p:attrName>style.visibility</p:attrName>
                                        </p:attrNameLst>
                                      </p:cBhvr>
                                      <p:to>
                                        <p:strVal val="visible"/>
                                      </p:to>
                                    </p:set>
                                    <p:anim calcmode="lin" valueType="num">
                                      <p:cBhvr>
                                        <p:cTn dur="500" fill="hold" id="28"/>
                                        <p:tgtEl>
                                          <p:spTgt spid="46"/>
                                        </p:tgtEl>
                                        <p:attrNameLst>
                                          <p:attrName>ppt_w</p:attrName>
                                        </p:attrNameLst>
                                      </p:cBhvr>
                                      <p:tavLst>
                                        <p:tav tm="0">
                                          <p:val>
                                            <p:fltVal val="0"/>
                                          </p:val>
                                        </p:tav>
                                        <p:tav tm="100000">
                                          <p:val>
                                            <p:strVal val="#ppt_w"/>
                                          </p:val>
                                        </p:tav>
                                      </p:tavLst>
                                    </p:anim>
                                    <p:anim calcmode="lin" valueType="num">
                                      <p:cBhvr>
                                        <p:cTn dur="500" fill="hold" id="29"/>
                                        <p:tgtEl>
                                          <p:spTgt spid="46"/>
                                        </p:tgtEl>
                                        <p:attrNameLst>
                                          <p:attrName>ppt_h</p:attrName>
                                        </p:attrNameLst>
                                      </p:cBhvr>
                                      <p:tavLst>
                                        <p:tav tm="0">
                                          <p:val>
                                            <p:fltVal val="0"/>
                                          </p:val>
                                        </p:tav>
                                        <p:tav tm="100000">
                                          <p:val>
                                            <p:strVal val="#ppt_h"/>
                                          </p:val>
                                        </p:tav>
                                      </p:tavLst>
                                    </p:anim>
                                    <p:anim calcmode="lin" valueType="num">
                                      <p:cBhvr>
                                        <p:cTn dur="500" fill="hold" id="30"/>
                                        <p:tgtEl>
                                          <p:spTgt spid="46"/>
                                        </p:tgtEl>
                                        <p:attrNameLst>
                                          <p:attrName>style.rotation</p:attrName>
                                        </p:attrNameLst>
                                      </p:cBhvr>
                                      <p:tavLst>
                                        <p:tav tm="0">
                                          <p:val>
                                            <p:fltVal val="360"/>
                                          </p:val>
                                        </p:tav>
                                        <p:tav tm="100000">
                                          <p:val>
                                            <p:fltVal val="0"/>
                                          </p:val>
                                        </p:tav>
                                      </p:tavLst>
                                    </p:anim>
                                    <p:animEffect filter="fade" transition="in">
                                      <p:cBhvr>
                                        <p:cTn dur="500" id="31"/>
                                        <p:tgtEl>
                                          <p:spTgt spid="46"/>
                                        </p:tgtEl>
                                      </p:cBhvr>
                                    </p:animEffect>
                                  </p:childTnLst>
                                </p:cTn>
                              </p:par>
                            </p:childTnLst>
                          </p:cTn>
                        </p:par>
                        <p:par>
                          <p:cTn fill="hold" id="32" nodeType="afterGroup">
                            <p:stCondLst>
                              <p:cond delay="3000"/>
                            </p:stCondLst>
                            <p:childTnLst>
                              <p:par>
                                <p:cTn fill="hold" grpId="0" id="33" nodeType="afterEffect" presetClass="entr" presetID="10" presetSubtype="0">
                                  <p:stCondLst>
                                    <p:cond delay="0"/>
                                  </p:stCondLst>
                                  <p:childTnLst>
                                    <p:set>
                                      <p:cBhvr>
                                        <p:cTn dur="1" fill="hold" id="34">
                                          <p:stCondLst>
                                            <p:cond delay="0"/>
                                          </p:stCondLst>
                                        </p:cTn>
                                        <p:tgtEl>
                                          <p:spTgt spid="54"/>
                                        </p:tgtEl>
                                        <p:attrNameLst>
                                          <p:attrName>style.visibility</p:attrName>
                                        </p:attrNameLst>
                                      </p:cBhvr>
                                      <p:to>
                                        <p:strVal val="visible"/>
                                      </p:to>
                                    </p:set>
                                    <p:animEffect filter="fade" transition="in">
                                      <p:cBhvr>
                                        <p:cTn dur="500" id="35"/>
                                        <p:tgtEl>
                                          <p:spTgt spid="54"/>
                                        </p:tgtEl>
                                      </p:cBhvr>
                                    </p:animEffect>
                                  </p:childTnLst>
                                </p:cTn>
                              </p:par>
                            </p:childTnLst>
                          </p:cTn>
                        </p:par>
                        <p:par>
                          <p:cTn fill="hold" id="36" nodeType="afterGroup">
                            <p:stCondLst>
                              <p:cond delay="3500"/>
                            </p:stCondLst>
                            <p:childTnLst>
                              <p:par>
                                <p:cTn fill="hold" grpId="0" id="37" nodeType="afterEffect" presetClass="entr" presetID="10" presetSubtype="0">
                                  <p:stCondLst>
                                    <p:cond delay="0"/>
                                  </p:stCondLst>
                                  <p:childTnLst>
                                    <p:set>
                                      <p:cBhvr>
                                        <p:cTn dur="1" fill="hold" id="38">
                                          <p:stCondLst>
                                            <p:cond delay="0"/>
                                          </p:stCondLst>
                                        </p:cTn>
                                        <p:tgtEl>
                                          <p:spTgt spid="53"/>
                                        </p:tgtEl>
                                        <p:attrNameLst>
                                          <p:attrName>style.visibility</p:attrName>
                                        </p:attrNameLst>
                                      </p:cBhvr>
                                      <p:to>
                                        <p:strVal val="visible"/>
                                      </p:to>
                                    </p:set>
                                    <p:animEffect filter="fade" transition="in">
                                      <p:cBhvr>
                                        <p:cTn dur="500" id="39"/>
                                        <p:tgtEl>
                                          <p:spTgt spid="53"/>
                                        </p:tgtEl>
                                      </p:cBhvr>
                                    </p:animEffect>
                                  </p:childTnLst>
                                </p:cTn>
                              </p:par>
                            </p:childTnLst>
                          </p:cTn>
                        </p:par>
                        <p:par>
                          <p:cTn fill="hold" id="40" nodeType="afterGroup">
                            <p:stCondLst>
                              <p:cond delay="4000"/>
                            </p:stCondLst>
                            <p:childTnLst>
                              <p:par>
                                <p:cTn fill="hold" grpId="0" id="41" nodeType="afterEffect" presetClass="entr" presetID="53" presetSubtype="0">
                                  <p:stCondLst>
                                    <p:cond delay="0"/>
                                  </p:stCondLst>
                                  <p:childTnLst>
                                    <p:set>
                                      <p:cBhvr>
                                        <p:cTn dur="1" fill="hold" id="42">
                                          <p:stCondLst>
                                            <p:cond delay="0"/>
                                          </p:stCondLst>
                                        </p:cTn>
                                        <p:tgtEl>
                                          <p:spTgt spid="61"/>
                                        </p:tgtEl>
                                        <p:attrNameLst>
                                          <p:attrName>style.visibility</p:attrName>
                                        </p:attrNameLst>
                                      </p:cBhvr>
                                      <p:to>
                                        <p:strVal val="visible"/>
                                      </p:to>
                                    </p:set>
                                    <p:anim calcmode="lin" valueType="num">
                                      <p:cBhvr>
                                        <p:cTn dur="500" fill="hold" id="43"/>
                                        <p:tgtEl>
                                          <p:spTgt spid="61"/>
                                        </p:tgtEl>
                                        <p:attrNameLst>
                                          <p:attrName>ppt_w</p:attrName>
                                        </p:attrNameLst>
                                      </p:cBhvr>
                                      <p:tavLst>
                                        <p:tav tm="0">
                                          <p:val>
                                            <p:fltVal val="0"/>
                                          </p:val>
                                        </p:tav>
                                        <p:tav tm="100000">
                                          <p:val>
                                            <p:strVal val="#ppt_w"/>
                                          </p:val>
                                        </p:tav>
                                      </p:tavLst>
                                    </p:anim>
                                    <p:anim calcmode="lin" valueType="num">
                                      <p:cBhvr>
                                        <p:cTn dur="500" fill="hold" id="44"/>
                                        <p:tgtEl>
                                          <p:spTgt spid="61"/>
                                        </p:tgtEl>
                                        <p:attrNameLst>
                                          <p:attrName>ppt_h</p:attrName>
                                        </p:attrNameLst>
                                      </p:cBhvr>
                                      <p:tavLst>
                                        <p:tav tm="0">
                                          <p:val>
                                            <p:fltVal val="0"/>
                                          </p:val>
                                        </p:tav>
                                        <p:tav tm="100000">
                                          <p:val>
                                            <p:strVal val="#ppt_h"/>
                                          </p:val>
                                        </p:tav>
                                      </p:tavLst>
                                    </p:anim>
                                    <p:animEffect filter="fade" transition="in">
                                      <p:cBhvr>
                                        <p:cTn dur="500" id="45"/>
                                        <p:tgtEl>
                                          <p:spTgt spid="61"/>
                                        </p:tgtEl>
                                      </p:cBhvr>
                                    </p:animEffect>
                                  </p:childTnLst>
                                </p:cTn>
                              </p:par>
                            </p:childTnLst>
                          </p:cTn>
                        </p:par>
                        <p:par>
                          <p:cTn fill="hold" id="46" nodeType="afterGroup">
                            <p:stCondLst>
                              <p:cond delay="4500"/>
                            </p:stCondLst>
                            <p:childTnLst>
                              <p:par>
                                <p:cTn decel="100000" fill="hold" grpId="0" id="47" nodeType="afterEffect" presetClass="entr" presetID="49" presetSubtype="0">
                                  <p:stCondLst>
                                    <p:cond delay="0"/>
                                  </p:stCondLst>
                                  <p:childTnLst>
                                    <p:set>
                                      <p:cBhvr>
                                        <p:cTn dur="1" fill="hold" id="48">
                                          <p:stCondLst>
                                            <p:cond delay="0"/>
                                          </p:stCondLst>
                                        </p:cTn>
                                        <p:tgtEl>
                                          <p:spTgt spid="52"/>
                                        </p:tgtEl>
                                        <p:attrNameLst>
                                          <p:attrName>style.visibility</p:attrName>
                                        </p:attrNameLst>
                                      </p:cBhvr>
                                      <p:to>
                                        <p:strVal val="visible"/>
                                      </p:to>
                                    </p:set>
                                    <p:anim calcmode="lin" valueType="num">
                                      <p:cBhvr>
                                        <p:cTn dur="500" fill="hold" id="49"/>
                                        <p:tgtEl>
                                          <p:spTgt spid="52"/>
                                        </p:tgtEl>
                                        <p:attrNameLst>
                                          <p:attrName>ppt_w</p:attrName>
                                        </p:attrNameLst>
                                      </p:cBhvr>
                                      <p:tavLst>
                                        <p:tav tm="0">
                                          <p:val>
                                            <p:fltVal val="0"/>
                                          </p:val>
                                        </p:tav>
                                        <p:tav tm="100000">
                                          <p:val>
                                            <p:strVal val="#ppt_w"/>
                                          </p:val>
                                        </p:tav>
                                      </p:tavLst>
                                    </p:anim>
                                    <p:anim calcmode="lin" valueType="num">
                                      <p:cBhvr>
                                        <p:cTn dur="500" fill="hold" id="50"/>
                                        <p:tgtEl>
                                          <p:spTgt spid="52"/>
                                        </p:tgtEl>
                                        <p:attrNameLst>
                                          <p:attrName>ppt_h</p:attrName>
                                        </p:attrNameLst>
                                      </p:cBhvr>
                                      <p:tavLst>
                                        <p:tav tm="0">
                                          <p:val>
                                            <p:fltVal val="0"/>
                                          </p:val>
                                        </p:tav>
                                        <p:tav tm="100000">
                                          <p:val>
                                            <p:strVal val="#ppt_h"/>
                                          </p:val>
                                        </p:tav>
                                      </p:tavLst>
                                    </p:anim>
                                    <p:anim calcmode="lin" valueType="num">
                                      <p:cBhvr>
                                        <p:cTn dur="500" fill="hold" id="51"/>
                                        <p:tgtEl>
                                          <p:spTgt spid="52"/>
                                        </p:tgtEl>
                                        <p:attrNameLst>
                                          <p:attrName>style.rotation</p:attrName>
                                        </p:attrNameLst>
                                      </p:cBhvr>
                                      <p:tavLst>
                                        <p:tav tm="0">
                                          <p:val>
                                            <p:fltVal val="360"/>
                                          </p:val>
                                        </p:tav>
                                        <p:tav tm="100000">
                                          <p:val>
                                            <p:fltVal val="0"/>
                                          </p:val>
                                        </p:tav>
                                      </p:tavLst>
                                    </p:anim>
                                    <p:animEffect filter="fade" transition="in">
                                      <p:cBhvr>
                                        <p:cTn dur="500" id="52"/>
                                        <p:tgtEl>
                                          <p:spTgt spid="52"/>
                                        </p:tgtEl>
                                      </p:cBhvr>
                                    </p:animEffect>
                                  </p:childTnLst>
                                </p:cTn>
                              </p:par>
                            </p:childTnLst>
                          </p:cTn>
                        </p:par>
                        <p:par>
                          <p:cTn fill="hold" id="53" nodeType="afterGroup">
                            <p:stCondLst>
                              <p:cond delay="5000"/>
                            </p:stCondLst>
                            <p:childTnLst>
                              <p:par>
                                <p:cTn decel="100000" fill="hold" grpId="0" id="54" nodeType="afterEffect" presetClass="entr" presetID="49" presetSubtype="0">
                                  <p:stCondLst>
                                    <p:cond delay="0"/>
                                  </p:stCondLst>
                                  <p:childTnLst>
                                    <p:set>
                                      <p:cBhvr>
                                        <p:cTn dur="1" fill="hold" id="55">
                                          <p:stCondLst>
                                            <p:cond delay="0"/>
                                          </p:stCondLst>
                                        </p:cTn>
                                        <p:tgtEl>
                                          <p:spTgt spid="49"/>
                                        </p:tgtEl>
                                        <p:attrNameLst>
                                          <p:attrName>style.visibility</p:attrName>
                                        </p:attrNameLst>
                                      </p:cBhvr>
                                      <p:to>
                                        <p:strVal val="visible"/>
                                      </p:to>
                                    </p:set>
                                    <p:anim calcmode="lin" valueType="num">
                                      <p:cBhvr>
                                        <p:cTn dur="500" fill="hold" id="56"/>
                                        <p:tgtEl>
                                          <p:spTgt spid="49"/>
                                        </p:tgtEl>
                                        <p:attrNameLst>
                                          <p:attrName>ppt_w</p:attrName>
                                        </p:attrNameLst>
                                      </p:cBhvr>
                                      <p:tavLst>
                                        <p:tav tm="0">
                                          <p:val>
                                            <p:fltVal val="0"/>
                                          </p:val>
                                        </p:tav>
                                        <p:tav tm="100000">
                                          <p:val>
                                            <p:strVal val="#ppt_w"/>
                                          </p:val>
                                        </p:tav>
                                      </p:tavLst>
                                    </p:anim>
                                    <p:anim calcmode="lin" valueType="num">
                                      <p:cBhvr>
                                        <p:cTn dur="500" fill="hold" id="57"/>
                                        <p:tgtEl>
                                          <p:spTgt spid="49"/>
                                        </p:tgtEl>
                                        <p:attrNameLst>
                                          <p:attrName>ppt_h</p:attrName>
                                        </p:attrNameLst>
                                      </p:cBhvr>
                                      <p:tavLst>
                                        <p:tav tm="0">
                                          <p:val>
                                            <p:fltVal val="0"/>
                                          </p:val>
                                        </p:tav>
                                        <p:tav tm="100000">
                                          <p:val>
                                            <p:strVal val="#ppt_h"/>
                                          </p:val>
                                        </p:tav>
                                      </p:tavLst>
                                    </p:anim>
                                    <p:anim calcmode="lin" valueType="num">
                                      <p:cBhvr>
                                        <p:cTn dur="500" fill="hold" id="58"/>
                                        <p:tgtEl>
                                          <p:spTgt spid="49"/>
                                        </p:tgtEl>
                                        <p:attrNameLst>
                                          <p:attrName>style.rotation</p:attrName>
                                        </p:attrNameLst>
                                      </p:cBhvr>
                                      <p:tavLst>
                                        <p:tav tm="0">
                                          <p:val>
                                            <p:fltVal val="360"/>
                                          </p:val>
                                        </p:tav>
                                        <p:tav tm="100000">
                                          <p:val>
                                            <p:fltVal val="0"/>
                                          </p:val>
                                        </p:tav>
                                      </p:tavLst>
                                    </p:anim>
                                    <p:animEffect filter="fade" transition="in">
                                      <p:cBhvr>
                                        <p:cTn dur="500" id="59"/>
                                        <p:tgtEl>
                                          <p:spTgt spid="49"/>
                                        </p:tgtEl>
                                      </p:cBhvr>
                                    </p:animEffect>
                                  </p:childTnLst>
                                </p:cTn>
                              </p:par>
                            </p:childTnLst>
                          </p:cTn>
                        </p:par>
                        <p:par>
                          <p:cTn fill="hold" id="60" nodeType="afterGroup">
                            <p:stCondLst>
                              <p:cond delay="5500"/>
                            </p:stCondLst>
                            <p:childTnLst>
                              <p:par>
                                <p:cTn fill="hold" grpId="0" id="61" nodeType="afterEffect" presetClass="entr" presetID="10" presetSubtype="0">
                                  <p:stCondLst>
                                    <p:cond delay="0"/>
                                  </p:stCondLst>
                                  <p:childTnLst>
                                    <p:set>
                                      <p:cBhvr>
                                        <p:cTn dur="1" fill="hold" id="62">
                                          <p:stCondLst>
                                            <p:cond delay="0"/>
                                          </p:stCondLst>
                                        </p:cTn>
                                        <p:tgtEl>
                                          <p:spTgt spid="56"/>
                                        </p:tgtEl>
                                        <p:attrNameLst>
                                          <p:attrName>style.visibility</p:attrName>
                                        </p:attrNameLst>
                                      </p:cBhvr>
                                      <p:to>
                                        <p:strVal val="visible"/>
                                      </p:to>
                                    </p:set>
                                    <p:animEffect filter="fade" transition="in">
                                      <p:cBhvr>
                                        <p:cTn dur="500" id="63"/>
                                        <p:tgtEl>
                                          <p:spTgt spid="56"/>
                                        </p:tgtEl>
                                      </p:cBhvr>
                                    </p:animEffect>
                                  </p:childTnLst>
                                </p:cTn>
                              </p:par>
                            </p:childTnLst>
                          </p:cTn>
                        </p:par>
                        <p:par>
                          <p:cTn fill="hold" id="64" nodeType="afterGroup">
                            <p:stCondLst>
                              <p:cond delay="6000"/>
                            </p:stCondLst>
                            <p:childTnLst>
                              <p:par>
                                <p:cTn fill="hold" grpId="0" id="65" nodeType="afterEffect" presetClass="entr" presetID="10" presetSubtype="0">
                                  <p:stCondLst>
                                    <p:cond delay="0"/>
                                  </p:stCondLst>
                                  <p:childTnLst>
                                    <p:set>
                                      <p:cBhvr>
                                        <p:cTn dur="1" fill="hold" id="66">
                                          <p:stCondLst>
                                            <p:cond delay="0"/>
                                          </p:stCondLst>
                                        </p:cTn>
                                        <p:tgtEl>
                                          <p:spTgt spid="55"/>
                                        </p:tgtEl>
                                        <p:attrNameLst>
                                          <p:attrName>style.visibility</p:attrName>
                                        </p:attrNameLst>
                                      </p:cBhvr>
                                      <p:to>
                                        <p:strVal val="visible"/>
                                      </p:to>
                                    </p:set>
                                    <p:animEffect filter="fade" transition="in">
                                      <p:cBhvr>
                                        <p:cTn dur="500" id="67"/>
                                        <p:tgtEl>
                                          <p:spTgt spid="55"/>
                                        </p:tgtEl>
                                      </p:cBhvr>
                                    </p:animEffect>
                                  </p:childTnLst>
                                </p:cTn>
                              </p:par>
                            </p:childTnLst>
                          </p:cTn>
                        </p:par>
                        <p:par>
                          <p:cTn fill="hold" id="68" nodeType="afterGroup">
                            <p:stCondLst>
                              <p:cond delay="6500"/>
                            </p:stCondLst>
                            <p:childTnLst>
                              <p:par>
                                <p:cTn fill="hold" grpId="0" id="69" nodeType="afterEffect" presetClass="entr" presetID="53" presetSubtype="0">
                                  <p:stCondLst>
                                    <p:cond delay="0"/>
                                  </p:stCondLst>
                                  <p:childTnLst>
                                    <p:set>
                                      <p:cBhvr>
                                        <p:cTn dur="1" fill="hold" id="70">
                                          <p:stCondLst>
                                            <p:cond delay="0"/>
                                          </p:stCondLst>
                                        </p:cTn>
                                        <p:tgtEl>
                                          <p:spTgt spid="63"/>
                                        </p:tgtEl>
                                        <p:attrNameLst>
                                          <p:attrName>style.visibility</p:attrName>
                                        </p:attrNameLst>
                                      </p:cBhvr>
                                      <p:to>
                                        <p:strVal val="visible"/>
                                      </p:to>
                                    </p:set>
                                    <p:anim calcmode="lin" valueType="num">
                                      <p:cBhvr>
                                        <p:cTn dur="500" fill="hold" id="71"/>
                                        <p:tgtEl>
                                          <p:spTgt spid="63"/>
                                        </p:tgtEl>
                                        <p:attrNameLst>
                                          <p:attrName>ppt_w</p:attrName>
                                        </p:attrNameLst>
                                      </p:cBhvr>
                                      <p:tavLst>
                                        <p:tav tm="0">
                                          <p:val>
                                            <p:fltVal val="0"/>
                                          </p:val>
                                        </p:tav>
                                        <p:tav tm="100000">
                                          <p:val>
                                            <p:strVal val="#ppt_w"/>
                                          </p:val>
                                        </p:tav>
                                      </p:tavLst>
                                    </p:anim>
                                    <p:anim calcmode="lin" valueType="num">
                                      <p:cBhvr>
                                        <p:cTn dur="500" fill="hold" id="72"/>
                                        <p:tgtEl>
                                          <p:spTgt spid="63"/>
                                        </p:tgtEl>
                                        <p:attrNameLst>
                                          <p:attrName>ppt_h</p:attrName>
                                        </p:attrNameLst>
                                      </p:cBhvr>
                                      <p:tavLst>
                                        <p:tav tm="0">
                                          <p:val>
                                            <p:fltVal val="0"/>
                                          </p:val>
                                        </p:tav>
                                        <p:tav tm="100000">
                                          <p:val>
                                            <p:strVal val="#ppt_h"/>
                                          </p:val>
                                        </p:tav>
                                      </p:tavLst>
                                    </p:anim>
                                    <p:animEffect filter="fade" transition="in">
                                      <p:cBhvr>
                                        <p:cTn dur="500" id="73"/>
                                        <p:tgtEl>
                                          <p:spTgt spid="63"/>
                                        </p:tgtEl>
                                      </p:cBhvr>
                                    </p:animEffect>
                                  </p:childTnLst>
                                </p:cTn>
                              </p:par>
                            </p:childTnLst>
                          </p:cTn>
                        </p:par>
                        <p:par>
                          <p:cTn fill="hold" id="74" nodeType="afterGroup">
                            <p:stCondLst>
                              <p:cond delay="7000"/>
                            </p:stCondLst>
                            <p:childTnLst>
                              <p:par>
                                <p:cTn decel="100000" fill="hold" grpId="0" id="75" nodeType="afterEffect" presetClass="entr" presetID="49" presetSubtype="0">
                                  <p:stCondLst>
                                    <p:cond delay="0"/>
                                  </p:stCondLst>
                                  <p:childTnLst>
                                    <p:set>
                                      <p:cBhvr>
                                        <p:cTn dur="1" fill="hold" id="76">
                                          <p:stCondLst>
                                            <p:cond delay="0"/>
                                          </p:stCondLst>
                                        </p:cTn>
                                        <p:tgtEl>
                                          <p:spTgt spid="51"/>
                                        </p:tgtEl>
                                        <p:attrNameLst>
                                          <p:attrName>style.visibility</p:attrName>
                                        </p:attrNameLst>
                                      </p:cBhvr>
                                      <p:to>
                                        <p:strVal val="visible"/>
                                      </p:to>
                                    </p:set>
                                    <p:anim calcmode="lin" valueType="num">
                                      <p:cBhvr>
                                        <p:cTn dur="500" fill="hold" id="77"/>
                                        <p:tgtEl>
                                          <p:spTgt spid="51"/>
                                        </p:tgtEl>
                                        <p:attrNameLst>
                                          <p:attrName>ppt_w</p:attrName>
                                        </p:attrNameLst>
                                      </p:cBhvr>
                                      <p:tavLst>
                                        <p:tav tm="0">
                                          <p:val>
                                            <p:fltVal val="0"/>
                                          </p:val>
                                        </p:tav>
                                        <p:tav tm="100000">
                                          <p:val>
                                            <p:strVal val="#ppt_w"/>
                                          </p:val>
                                        </p:tav>
                                      </p:tavLst>
                                    </p:anim>
                                    <p:anim calcmode="lin" valueType="num">
                                      <p:cBhvr>
                                        <p:cTn dur="500" fill="hold" id="78"/>
                                        <p:tgtEl>
                                          <p:spTgt spid="51"/>
                                        </p:tgtEl>
                                        <p:attrNameLst>
                                          <p:attrName>ppt_h</p:attrName>
                                        </p:attrNameLst>
                                      </p:cBhvr>
                                      <p:tavLst>
                                        <p:tav tm="0">
                                          <p:val>
                                            <p:fltVal val="0"/>
                                          </p:val>
                                        </p:tav>
                                        <p:tav tm="100000">
                                          <p:val>
                                            <p:strVal val="#ppt_h"/>
                                          </p:val>
                                        </p:tav>
                                      </p:tavLst>
                                    </p:anim>
                                    <p:anim calcmode="lin" valueType="num">
                                      <p:cBhvr>
                                        <p:cTn dur="500" fill="hold" id="79"/>
                                        <p:tgtEl>
                                          <p:spTgt spid="51"/>
                                        </p:tgtEl>
                                        <p:attrNameLst>
                                          <p:attrName>style.rotation</p:attrName>
                                        </p:attrNameLst>
                                      </p:cBhvr>
                                      <p:tavLst>
                                        <p:tav tm="0">
                                          <p:val>
                                            <p:fltVal val="360"/>
                                          </p:val>
                                        </p:tav>
                                        <p:tav tm="100000">
                                          <p:val>
                                            <p:fltVal val="0"/>
                                          </p:val>
                                        </p:tav>
                                      </p:tavLst>
                                    </p:anim>
                                    <p:animEffect filter="fade" transition="in">
                                      <p:cBhvr>
                                        <p:cTn dur="500" id="80"/>
                                        <p:tgtEl>
                                          <p:spTgt spid="51"/>
                                        </p:tgtEl>
                                      </p:cBhvr>
                                    </p:animEffect>
                                  </p:childTnLst>
                                </p:cTn>
                              </p:par>
                            </p:childTnLst>
                          </p:cTn>
                        </p:par>
                        <p:par>
                          <p:cTn fill="hold" id="81" nodeType="afterGroup">
                            <p:stCondLst>
                              <p:cond delay="7500"/>
                            </p:stCondLst>
                            <p:childTnLst>
                              <p:par>
                                <p:cTn decel="100000" fill="hold" grpId="0" id="82" nodeType="afterEffect" presetClass="entr" presetID="49" presetSubtype="0">
                                  <p:stCondLst>
                                    <p:cond delay="0"/>
                                  </p:stCondLst>
                                  <p:childTnLst>
                                    <p:set>
                                      <p:cBhvr>
                                        <p:cTn dur="1" fill="hold" id="83">
                                          <p:stCondLst>
                                            <p:cond delay="0"/>
                                          </p:stCondLst>
                                        </p:cTn>
                                        <p:tgtEl>
                                          <p:spTgt spid="47"/>
                                        </p:tgtEl>
                                        <p:attrNameLst>
                                          <p:attrName>style.visibility</p:attrName>
                                        </p:attrNameLst>
                                      </p:cBhvr>
                                      <p:to>
                                        <p:strVal val="visible"/>
                                      </p:to>
                                    </p:set>
                                    <p:anim calcmode="lin" valueType="num">
                                      <p:cBhvr>
                                        <p:cTn dur="500" fill="hold" id="84"/>
                                        <p:tgtEl>
                                          <p:spTgt spid="47"/>
                                        </p:tgtEl>
                                        <p:attrNameLst>
                                          <p:attrName>ppt_w</p:attrName>
                                        </p:attrNameLst>
                                      </p:cBhvr>
                                      <p:tavLst>
                                        <p:tav tm="0">
                                          <p:val>
                                            <p:fltVal val="0"/>
                                          </p:val>
                                        </p:tav>
                                        <p:tav tm="100000">
                                          <p:val>
                                            <p:strVal val="#ppt_w"/>
                                          </p:val>
                                        </p:tav>
                                      </p:tavLst>
                                    </p:anim>
                                    <p:anim calcmode="lin" valueType="num">
                                      <p:cBhvr>
                                        <p:cTn dur="500" fill="hold" id="85"/>
                                        <p:tgtEl>
                                          <p:spTgt spid="47"/>
                                        </p:tgtEl>
                                        <p:attrNameLst>
                                          <p:attrName>ppt_h</p:attrName>
                                        </p:attrNameLst>
                                      </p:cBhvr>
                                      <p:tavLst>
                                        <p:tav tm="0">
                                          <p:val>
                                            <p:fltVal val="0"/>
                                          </p:val>
                                        </p:tav>
                                        <p:tav tm="100000">
                                          <p:val>
                                            <p:strVal val="#ppt_h"/>
                                          </p:val>
                                        </p:tav>
                                      </p:tavLst>
                                    </p:anim>
                                    <p:anim calcmode="lin" valueType="num">
                                      <p:cBhvr>
                                        <p:cTn dur="500" fill="hold" id="86"/>
                                        <p:tgtEl>
                                          <p:spTgt spid="47"/>
                                        </p:tgtEl>
                                        <p:attrNameLst>
                                          <p:attrName>style.rotation</p:attrName>
                                        </p:attrNameLst>
                                      </p:cBhvr>
                                      <p:tavLst>
                                        <p:tav tm="0">
                                          <p:val>
                                            <p:fltVal val="360"/>
                                          </p:val>
                                        </p:tav>
                                        <p:tav tm="100000">
                                          <p:val>
                                            <p:fltVal val="0"/>
                                          </p:val>
                                        </p:tav>
                                      </p:tavLst>
                                    </p:anim>
                                    <p:animEffect filter="fade" transition="in">
                                      <p:cBhvr>
                                        <p:cTn dur="500" id="87"/>
                                        <p:tgtEl>
                                          <p:spTgt spid="47"/>
                                        </p:tgtEl>
                                      </p:cBhvr>
                                    </p:animEffect>
                                  </p:childTnLst>
                                </p:cTn>
                              </p:par>
                            </p:childTnLst>
                          </p:cTn>
                        </p:par>
                        <p:par>
                          <p:cTn fill="hold" id="88" nodeType="afterGroup">
                            <p:stCondLst>
                              <p:cond delay="8000"/>
                            </p:stCondLst>
                            <p:childTnLst>
                              <p:par>
                                <p:cTn fill="hold" grpId="0" id="89" nodeType="afterEffect" presetClass="entr" presetID="10" presetSubtype="0">
                                  <p:stCondLst>
                                    <p:cond delay="0"/>
                                  </p:stCondLst>
                                  <p:childTnLst>
                                    <p:set>
                                      <p:cBhvr>
                                        <p:cTn dur="1" fill="hold" id="90">
                                          <p:stCondLst>
                                            <p:cond delay="0"/>
                                          </p:stCondLst>
                                        </p:cTn>
                                        <p:tgtEl>
                                          <p:spTgt spid="58"/>
                                        </p:tgtEl>
                                        <p:attrNameLst>
                                          <p:attrName>style.visibility</p:attrName>
                                        </p:attrNameLst>
                                      </p:cBhvr>
                                      <p:to>
                                        <p:strVal val="visible"/>
                                      </p:to>
                                    </p:set>
                                    <p:animEffect filter="fade" transition="in">
                                      <p:cBhvr>
                                        <p:cTn dur="500" id="91"/>
                                        <p:tgtEl>
                                          <p:spTgt spid="58"/>
                                        </p:tgtEl>
                                      </p:cBhvr>
                                    </p:animEffect>
                                  </p:childTnLst>
                                </p:cTn>
                              </p:par>
                            </p:childTnLst>
                          </p:cTn>
                        </p:par>
                        <p:par>
                          <p:cTn fill="hold" id="92" nodeType="afterGroup">
                            <p:stCondLst>
                              <p:cond delay="8500"/>
                            </p:stCondLst>
                            <p:childTnLst>
                              <p:par>
                                <p:cTn fill="hold" grpId="0" id="93" nodeType="afterEffect" presetClass="entr" presetID="10" presetSubtype="0">
                                  <p:stCondLst>
                                    <p:cond delay="0"/>
                                  </p:stCondLst>
                                  <p:childTnLst>
                                    <p:set>
                                      <p:cBhvr>
                                        <p:cTn dur="1" fill="hold" id="94">
                                          <p:stCondLst>
                                            <p:cond delay="0"/>
                                          </p:stCondLst>
                                        </p:cTn>
                                        <p:tgtEl>
                                          <p:spTgt spid="57"/>
                                        </p:tgtEl>
                                        <p:attrNameLst>
                                          <p:attrName>style.visibility</p:attrName>
                                        </p:attrNameLst>
                                      </p:cBhvr>
                                      <p:to>
                                        <p:strVal val="visible"/>
                                      </p:to>
                                    </p:set>
                                    <p:animEffect filter="fade" transition="in">
                                      <p:cBhvr>
                                        <p:cTn dur="500" id="95"/>
                                        <p:tgtEl>
                                          <p:spTgt spid="57"/>
                                        </p:tgtEl>
                                      </p:cBhvr>
                                    </p:animEffect>
                                  </p:childTnLst>
                                </p:cTn>
                              </p:par>
                            </p:childTnLst>
                          </p:cTn>
                        </p:par>
                        <p:par>
                          <p:cTn fill="hold" id="96" nodeType="afterGroup">
                            <p:stCondLst>
                              <p:cond delay="9000"/>
                            </p:stCondLst>
                            <p:childTnLst>
                              <p:par>
                                <p:cTn fill="hold" grpId="0" id="97" nodeType="afterEffect" presetClass="entr" presetID="53" presetSubtype="0">
                                  <p:stCondLst>
                                    <p:cond delay="0"/>
                                  </p:stCondLst>
                                  <p:childTnLst>
                                    <p:set>
                                      <p:cBhvr>
                                        <p:cTn dur="1" fill="hold" id="98">
                                          <p:stCondLst>
                                            <p:cond delay="0"/>
                                          </p:stCondLst>
                                        </p:cTn>
                                        <p:tgtEl>
                                          <p:spTgt spid="62"/>
                                        </p:tgtEl>
                                        <p:attrNameLst>
                                          <p:attrName>style.visibility</p:attrName>
                                        </p:attrNameLst>
                                      </p:cBhvr>
                                      <p:to>
                                        <p:strVal val="visible"/>
                                      </p:to>
                                    </p:set>
                                    <p:anim calcmode="lin" valueType="num">
                                      <p:cBhvr>
                                        <p:cTn dur="500" fill="hold" id="99"/>
                                        <p:tgtEl>
                                          <p:spTgt spid="62"/>
                                        </p:tgtEl>
                                        <p:attrNameLst>
                                          <p:attrName>ppt_w</p:attrName>
                                        </p:attrNameLst>
                                      </p:cBhvr>
                                      <p:tavLst>
                                        <p:tav tm="0">
                                          <p:val>
                                            <p:fltVal val="0"/>
                                          </p:val>
                                        </p:tav>
                                        <p:tav tm="100000">
                                          <p:val>
                                            <p:strVal val="#ppt_w"/>
                                          </p:val>
                                        </p:tav>
                                      </p:tavLst>
                                    </p:anim>
                                    <p:anim calcmode="lin" valueType="num">
                                      <p:cBhvr>
                                        <p:cTn dur="500" fill="hold" id="100"/>
                                        <p:tgtEl>
                                          <p:spTgt spid="62"/>
                                        </p:tgtEl>
                                        <p:attrNameLst>
                                          <p:attrName>ppt_h</p:attrName>
                                        </p:attrNameLst>
                                      </p:cBhvr>
                                      <p:tavLst>
                                        <p:tav tm="0">
                                          <p:val>
                                            <p:fltVal val="0"/>
                                          </p:val>
                                        </p:tav>
                                        <p:tav tm="100000">
                                          <p:val>
                                            <p:strVal val="#ppt_h"/>
                                          </p:val>
                                        </p:tav>
                                      </p:tavLst>
                                    </p:anim>
                                    <p:animEffect filter="fade" transition="in">
                                      <p:cBhvr>
                                        <p:cTn dur="500" id="101"/>
                                        <p:tgtEl>
                                          <p:spTgt spid="62"/>
                                        </p:tgtEl>
                                      </p:cBhvr>
                                    </p:animEffect>
                                  </p:childTnLst>
                                </p:cTn>
                              </p:par>
                            </p:childTnLst>
                          </p:cTn>
                        </p:par>
                        <p:par>
                          <p:cTn fill="hold" id="102" nodeType="afterGroup">
                            <p:stCondLst>
                              <p:cond delay="9500"/>
                            </p:stCondLst>
                            <p:childTnLst>
                              <p:par>
                                <p:cTn decel="100000" fill="hold" grpId="0" id="103" nodeType="afterEffect" presetClass="entr" presetID="49" presetSubtype="0">
                                  <p:stCondLst>
                                    <p:cond delay="0"/>
                                  </p:stCondLst>
                                  <p:childTnLst>
                                    <p:set>
                                      <p:cBhvr>
                                        <p:cTn dur="1" fill="hold" id="104">
                                          <p:stCondLst>
                                            <p:cond delay="0"/>
                                          </p:stCondLst>
                                        </p:cTn>
                                        <p:tgtEl>
                                          <p:spTgt spid="50"/>
                                        </p:tgtEl>
                                        <p:attrNameLst>
                                          <p:attrName>style.visibility</p:attrName>
                                        </p:attrNameLst>
                                      </p:cBhvr>
                                      <p:to>
                                        <p:strVal val="visible"/>
                                      </p:to>
                                    </p:set>
                                    <p:anim calcmode="lin" valueType="num">
                                      <p:cBhvr>
                                        <p:cTn dur="500" fill="hold" id="105"/>
                                        <p:tgtEl>
                                          <p:spTgt spid="50"/>
                                        </p:tgtEl>
                                        <p:attrNameLst>
                                          <p:attrName>ppt_w</p:attrName>
                                        </p:attrNameLst>
                                      </p:cBhvr>
                                      <p:tavLst>
                                        <p:tav tm="0">
                                          <p:val>
                                            <p:fltVal val="0"/>
                                          </p:val>
                                        </p:tav>
                                        <p:tav tm="100000">
                                          <p:val>
                                            <p:strVal val="#ppt_w"/>
                                          </p:val>
                                        </p:tav>
                                      </p:tavLst>
                                    </p:anim>
                                    <p:anim calcmode="lin" valueType="num">
                                      <p:cBhvr>
                                        <p:cTn dur="500" fill="hold" id="106"/>
                                        <p:tgtEl>
                                          <p:spTgt spid="50"/>
                                        </p:tgtEl>
                                        <p:attrNameLst>
                                          <p:attrName>ppt_h</p:attrName>
                                        </p:attrNameLst>
                                      </p:cBhvr>
                                      <p:tavLst>
                                        <p:tav tm="0">
                                          <p:val>
                                            <p:fltVal val="0"/>
                                          </p:val>
                                        </p:tav>
                                        <p:tav tm="100000">
                                          <p:val>
                                            <p:strVal val="#ppt_h"/>
                                          </p:val>
                                        </p:tav>
                                      </p:tavLst>
                                    </p:anim>
                                    <p:anim calcmode="lin" valueType="num">
                                      <p:cBhvr>
                                        <p:cTn dur="500" fill="hold" id="107"/>
                                        <p:tgtEl>
                                          <p:spTgt spid="50"/>
                                        </p:tgtEl>
                                        <p:attrNameLst>
                                          <p:attrName>style.rotation</p:attrName>
                                        </p:attrNameLst>
                                      </p:cBhvr>
                                      <p:tavLst>
                                        <p:tav tm="0">
                                          <p:val>
                                            <p:fltVal val="360"/>
                                          </p:val>
                                        </p:tav>
                                        <p:tav tm="100000">
                                          <p:val>
                                            <p:fltVal val="0"/>
                                          </p:val>
                                        </p:tav>
                                      </p:tavLst>
                                    </p:anim>
                                    <p:animEffect filter="fade" transition="in">
                                      <p:cBhvr>
                                        <p:cTn dur="500" id="108"/>
                                        <p:tgtEl>
                                          <p:spTgt spid="50"/>
                                        </p:tgtEl>
                                      </p:cBhvr>
                                    </p:animEffect>
                                  </p:childTnLst>
                                </p:cTn>
                              </p:par>
                            </p:childTnLst>
                          </p:cTn>
                        </p:par>
                        <p:par>
                          <p:cTn fill="hold" id="109" nodeType="afterGroup">
                            <p:stCondLst>
                              <p:cond delay="10000"/>
                            </p:stCondLst>
                            <p:childTnLst>
                              <p:par>
                                <p:cTn decel="100000" fill="hold" grpId="0" id="110" nodeType="afterEffect" presetClass="entr" presetID="49" presetSubtype="0">
                                  <p:stCondLst>
                                    <p:cond delay="0"/>
                                  </p:stCondLst>
                                  <p:childTnLst>
                                    <p:set>
                                      <p:cBhvr>
                                        <p:cTn dur="1" fill="hold" id="111">
                                          <p:stCondLst>
                                            <p:cond delay="0"/>
                                          </p:stCondLst>
                                        </p:cTn>
                                        <p:tgtEl>
                                          <p:spTgt spid="48"/>
                                        </p:tgtEl>
                                        <p:attrNameLst>
                                          <p:attrName>style.visibility</p:attrName>
                                        </p:attrNameLst>
                                      </p:cBhvr>
                                      <p:to>
                                        <p:strVal val="visible"/>
                                      </p:to>
                                    </p:set>
                                    <p:anim calcmode="lin" valueType="num">
                                      <p:cBhvr>
                                        <p:cTn dur="500" fill="hold" id="112"/>
                                        <p:tgtEl>
                                          <p:spTgt spid="48"/>
                                        </p:tgtEl>
                                        <p:attrNameLst>
                                          <p:attrName>ppt_w</p:attrName>
                                        </p:attrNameLst>
                                      </p:cBhvr>
                                      <p:tavLst>
                                        <p:tav tm="0">
                                          <p:val>
                                            <p:fltVal val="0"/>
                                          </p:val>
                                        </p:tav>
                                        <p:tav tm="100000">
                                          <p:val>
                                            <p:strVal val="#ppt_w"/>
                                          </p:val>
                                        </p:tav>
                                      </p:tavLst>
                                    </p:anim>
                                    <p:anim calcmode="lin" valueType="num">
                                      <p:cBhvr>
                                        <p:cTn dur="500" fill="hold" id="113"/>
                                        <p:tgtEl>
                                          <p:spTgt spid="48"/>
                                        </p:tgtEl>
                                        <p:attrNameLst>
                                          <p:attrName>ppt_h</p:attrName>
                                        </p:attrNameLst>
                                      </p:cBhvr>
                                      <p:tavLst>
                                        <p:tav tm="0">
                                          <p:val>
                                            <p:fltVal val="0"/>
                                          </p:val>
                                        </p:tav>
                                        <p:tav tm="100000">
                                          <p:val>
                                            <p:strVal val="#ppt_h"/>
                                          </p:val>
                                        </p:tav>
                                      </p:tavLst>
                                    </p:anim>
                                    <p:anim calcmode="lin" valueType="num">
                                      <p:cBhvr>
                                        <p:cTn dur="500" fill="hold" id="114"/>
                                        <p:tgtEl>
                                          <p:spTgt spid="48"/>
                                        </p:tgtEl>
                                        <p:attrNameLst>
                                          <p:attrName>style.rotation</p:attrName>
                                        </p:attrNameLst>
                                      </p:cBhvr>
                                      <p:tavLst>
                                        <p:tav tm="0">
                                          <p:val>
                                            <p:fltVal val="360"/>
                                          </p:val>
                                        </p:tav>
                                        <p:tav tm="100000">
                                          <p:val>
                                            <p:fltVal val="0"/>
                                          </p:val>
                                        </p:tav>
                                      </p:tavLst>
                                    </p:anim>
                                    <p:animEffect filter="fade" transition="in">
                                      <p:cBhvr>
                                        <p:cTn dur="500" id="115"/>
                                        <p:tgtEl>
                                          <p:spTgt spid="48"/>
                                        </p:tgtEl>
                                      </p:cBhvr>
                                    </p:animEffect>
                                  </p:childTnLst>
                                </p:cTn>
                              </p:par>
                            </p:childTnLst>
                          </p:cTn>
                        </p:par>
                        <p:par>
                          <p:cTn fill="hold" id="116" nodeType="afterGroup">
                            <p:stCondLst>
                              <p:cond delay="10500"/>
                            </p:stCondLst>
                            <p:childTnLst>
                              <p:par>
                                <p:cTn fill="hold" grpId="0" id="117" nodeType="afterEffect" presetClass="entr" presetID="10" presetSubtype="0">
                                  <p:stCondLst>
                                    <p:cond delay="0"/>
                                  </p:stCondLst>
                                  <p:childTnLst>
                                    <p:set>
                                      <p:cBhvr>
                                        <p:cTn dur="1" fill="hold" id="118">
                                          <p:stCondLst>
                                            <p:cond delay="0"/>
                                          </p:stCondLst>
                                        </p:cTn>
                                        <p:tgtEl>
                                          <p:spTgt spid="60"/>
                                        </p:tgtEl>
                                        <p:attrNameLst>
                                          <p:attrName>style.visibility</p:attrName>
                                        </p:attrNameLst>
                                      </p:cBhvr>
                                      <p:to>
                                        <p:strVal val="visible"/>
                                      </p:to>
                                    </p:set>
                                    <p:animEffect filter="fade" transition="in">
                                      <p:cBhvr>
                                        <p:cTn dur="500" id="119"/>
                                        <p:tgtEl>
                                          <p:spTgt spid="60"/>
                                        </p:tgtEl>
                                      </p:cBhvr>
                                    </p:animEffect>
                                  </p:childTnLst>
                                </p:cTn>
                              </p:par>
                            </p:childTnLst>
                          </p:cTn>
                        </p:par>
                        <p:par>
                          <p:cTn fill="hold" id="120" nodeType="afterGroup">
                            <p:stCondLst>
                              <p:cond delay="11000"/>
                            </p:stCondLst>
                            <p:childTnLst>
                              <p:par>
                                <p:cTn fill="hold" grpId="0" id="121" nodeType="afterEffect" presetClass="entr" presetID="10" presetSubtype="0">
                                  <p:stCondLst>
                                    <p:cond delay="0"/>
                                  </p:stCondLst>
                                  <p:childTnLst>
                                    <p:set>
                                      <p:cBhvr>
                                        <p:cTn dur="1" fill="hold" id="122">
                                          <p:stCondLst>
                                            <p:cond delay="0"/>
                                          </p:stCondLst>
                                        </p:cTn>
                                        <p:tgtEl>
                                          <p:spTgt spid="59"/>
                                        </p:tgtEl>
                                        <p:attrNameLst>
                                          <p:attrName>style.visibility</p:attrName>
                                        </p:attrNameLst>
                                      </p:cBhvr>
                                      <p:to>
                                        <p:strVal val="visible"/>
                                      </p:to>
                                    </p:set>
                                    <p:animEffect filter="fade" transition="in">
                                      <p:cBhvr>
                                        <p:cTn dur="500" id="123"/>
                                        <p:tgtEl>
                                          <p:spTgt spid="59"/>
                                        </p:tgtEl>
                                      </p:cBhvr>
                                    </p:animEffect>
                                  </p:childTnLst>
                                </p:cTn>
                              </p:par>
                            </p:childTnLst>
                          </p:cTn>
                        </p:par>
                        <p:par>
                          <p:cTn fill="hold" id="124" nodeType="afterGroup">
                            <p:stCondLst>
                              <p:cond delay="11500"/>
                            </p:stCondLst>
                            <p:childTnLst>
                              <p:par>
                                <p:cTn fill="hold" grpId="0" id="125" nodeType="afterEffect" presetClass="entr" presetID="53" presetSubtype="0">
                                  <p:stCondLst>
                                    <p:cond delay="0"/>
                                  </p:stCondLst>
                                  <p:childTnLst>
                                    <p:set>
                                      <p:cBhvr>
                                        <p:cTn dur="1" fill="hold" id="126">
                                          <p:stCondLst>
                                            <p:cond delay="0"/>
                                          </p:stCondLst>
                                        </p:cTn>
                                        <p:tgtEl>
                                          <p:spTgt spid="64"/>
                                        </p:tgtEl>
                                        <p:attrNameLst>
                                          <p:attrName>style.visibility</p:attrName>
                                        </p:attrNameLst>
                                      </p:cBhvr>
                                      <p:to>
                                        <p:strVal val="visible"/>
                                      </p:to>
                                    </p:set>
                                    <p:anim calcmode="lin" valueType="num">
                                      <p:cBhvr>
                                        <p:cTn dur="500" fill="hold" id="127"/>
                                        <p:tgtEl>
                                          <p:spTgt spid="64"/>
                                        </p:tgtEl>
                                        <p:attrNameLst>
                                          <p:attrName>ppt_w</p:attrName>
                                        </p:attrNameLst>
                                      </p:cBhvr>
                                      <p:tavLst>
                                        <p:tav tm="0">
                                          <p:val>
                                            <p:fltVal val="0"/>
                                          </p:val>
                                        </p:tav>
                                        <p:tav tm="100000">
                                          <p:val>
                                            <p:strVal val="#ppt_w"/>
                                          </p:val>
                                        </p:tav>
                                      </p:tavLst>
                                    </p:anim>
                                    <p:anim calcmode="lin" valueType="num">
                                      <p:cBhvr>
                                        <p:cTn dur="500" fill="hold" id="128"/>
                                        <p:tgtEl>
                                          <p:spTgt spid="64"/>
                                        </p:tgtEl>
                                        <p:attrNameLst>
                                          <p:attrName>ppt_h</p:attrName>
                                        </p:attrNameLst>
                                      </p:cBhvr>
                                      <p:tavLst>
                                        <p:tav tm="0">
                                          <p:val>
                                            <p:fltVal val="0"/>
                                          </p:val>
                                        </p:tav>
                                        <p:tav tm="100000">
                                          <p:val>
                                            <p:strVal val="#ppt_h"/>
                                          </p:val>
                                        </p:tav>
                                      </p:tavLst>
                                    </p:anim>
                                    <p:animEffect filter="fade" transition="in">
                                      <p:cBhvr>
                                        <p:cTn dur="500" id="129"/>
                                        <p:tgtEl>
                                          <p:spTgt spid="6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3"/>
      <p:bldP grpId="0" spid="44"/>
      <p:bldP grpId="0" spid="45"/>
      <p:bldP grpId="0" spid="46"/>
      <p:bldP grpId="0" spid="47"/>
      <p:bldP grpId="0" spid="48"/>
      <p:bldP grpId="0" spid="49"/>
      <p:bldP grpId="0" spid="50"/>
      <p:bldP grpId="0" spid="51"/>
      <p:bldP grpId="0" spid="52"/>
      <p:bldP grpId="0" spid="53"/>
      <p:bldP grpId="0" spid="54"/>
      <p:bldP grpId="0" spid="55"/>
      <p:bldP grpId="0" spid="56"/>
      <p:bldP grpId="0" spid="57"/>
      <p:bldP grpId="0" spid="58"/>
      <p:bldP grpId="0" spid="59"/>
      <p:bldP grpId="0" spid="60"/>
      <p:bldP grpId="0" spid="61"/>
      <p:bldP grpId="0" spid="62"/>
      <p:bldP grpId="0" spid="63"/>
      <p:bldP grpId="0" spid="64"/>
    </p:bldLst>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矩形 2"/>
          <p:cNvSpPr/>
          <p:nvPr/>
        </p:nvSpPr>
        <p:spPr>
          <a:xfrm>
            <a:off x="219517" y="1038397"/>
            <a:ext cx="4864540" cy="3261428"/>
          </a:xfrm>
          <a:prstGeom prst="rect">
            <a:avLst/>
          </a:prstGeom>
          <a:blipFill dpi="0" rotWithShape="1">
            <a:blip r:embed="rId3">
              <a:duotone>
                <a:schemeClr val="accent1">
                  <a:shade val="45000"/>
                  <a:satMod val="135000"/>
                </a:schemeClr>
                <a:prstClr val="white"/>
              </a:duotone>
              <a:extLst>
                <a:ext uri="{28A0092B-C50C-407E-A947-70E740481C1C}">
                  <a14:useLocalDpi val="0"/>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bIns="32511" lIns="65023" rIns="65023" rtlCol="0" tIns="32511"/>
          <a:lstStyle/>
          <a:p>
            <a:pPr algn="ctr"/>
            <a:endParaRPr altLang="en-US" lang="zh-CN"/>
          </a:p>
        </p:txBody>
      </p:sp>
      <p:sp>
        <p:nvSpPr>
          <p:cNvPr id="12" name="圆角矩形 11"/>
          <p:cNvSpPr/>
          <p:nvPr/>
        </p:nvSpPr>
        <p:spPr>
          <a:xfrm>
            <a:off x="5341147" y="3815077"/>
            <a:ext cx="1642972" cy="484748"/>
          </a:xfrm>
          <a:prstGeom prst="roundRect">
            <a:avLst>
              <a:gd fmla="val 0" name="adj"/>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2511" lIns="65023" rIns="65023" rtlCol="0" tIns="32511"/>
          <a:lstStyle/>
          <a:p>
            <a:pPr algn="ctr"/>
            <a:endParaRPr altLang="en-US" lang="zh-CN" sz="1400"/>
          </a:p>
        </p:txBody>
      </p:sp>
      <p:sp>
        <p:nvSpPr>
          <p:cNvPr id="13" name="圆角矩形 12"/>
          <p:cNvSpPr/>
          <p:nvPr/>
        </p:nvSpPr>
        <p:spPr>
          <a:xfrm>
            <a:off x="6984119" y="3815077"/>
            <a:ext cx="1981046" cy="484748"/>
          </a:xfrm>
          <a:prstGeom prst="roundRect">
            <a:avLst>
              <a:gd fmla="val 0" name="adj"/>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2511" lIns="65023" rIns="65023" rtlCol="0" tIns="32511"/>
          <a:lstStyle/>
          <a:p>
            <a:pPr algn="ctr"/>
            <a:endParaRPr altLang="en-US" lang="zh-CN" sz="1400"/>
          </a:p>
        </p:txBody>
      </p:sp>
      <p:sp>
        <p:nvSpPr>
          <p:cNvPr id="14" name="矩形 13"/>
          <p:cNvSpPr/>
          <p:nvPr/>
        </p:nvSpPr>
        <p:spPr>
          <a:xfrm>
            <a:off x="5914872" y="3918951"/>
            <a:ext cx="667135" cy="278382"/>
          </a:xfrm>
          <a:prstGeom prst="rect">
            <a:avLst/>
          </a:prstGeom>
        </p:spPr>
        <p:txBody>
          <a:bodyPr bIns="32511" lIns="65023" rIns="65023" tIns="32511" wrap="square">
            <a:spAutoFit/>
          </a:bodyPr>
          <a:lstStyle/>
          <a:p>
            <a:r>
              <a:rPr altLang="zh-CN" lang="en-US" sz="1400">
                <a:solidFill>
                  <a:schemeClr val="bg1"/>
                </a:solidFill>
                <a:latin charset="-122" panose="020b0300000000000000" pitchFamily="34" typeface="冬青黑体简体中文 W3"/>
                <a:ea charset="-122" panose="020b0300000000000000" pitchFamily="34" typeface="冬青黑体简体中文 W3"/>
              </a:rPr>
              <a:t>20%</a:t>
            </a:r>
          </a:p>
        </p:txBody>
      </p:sp>
      <p:sp>
        <p:nvSpPr>
          <p:cNvPr id="15" name="矩形 14"/>
          <p:cNvSpPr/>
          <p:nvPr/>
        </p:nvSpPr>
        <p:spPr>
          <a:xfrm>
            <a:off x="7727069" y="3918951"/>
            <a:ext cx="666628" cy="278382"/>
          </a:xfrm>
          <a:prstGeom prst="rect">
            <a:avLst/>
          </a:prstGeom>
        </p:spPr>
        <p:txBody>
          <a:bodyPr bIns="32511" lIns="65023" rIns="65023" tIns="32511" wrap="square">
            <a:spAutoFit/>
          </a:bodyPr>
          <a:lstStyle/>
          <a:p>
            <a:r>
              <a:rPr altLang="zh-CN" lang="en-US" sz="1400">
                <a:solidFill>
                  <a:schemeClr val="bg1"/>
                </a:solidFill>
                <a:latin charset="-122" panose="020b0300000000000000" pitchFamily="34" typeface="冬青黑体简体中文 W3"/>
                <a:ea charset="-122" panose="020b0300000000000000" pitchFamily="34" typeface="冬青黑体简体中文 W3"/>
              </a:rPr>
              <a:t>80%</a:t>
            </a:r>
          </a:p>
        </p:txBody>
      </p:sp>
      <p:sp>
        <p:nvSpPr>
          <p:cNvPr id="16" name="Content Placeholder 2"/>
          <p:cNvSpPr txBox="1"/>
          <p:nvPr/>
        </p:nvSpPr>
        <p:spPr>
          <a:xfrm>
            <a:off x="5276938" y="1240329"/>
            <a:ext cx="1305069" cy="254410"/>
          </a:xfrm>
          <a:prstGeom prst="rect">
            <a:avLst/>
          </a:prstGeom>
        </p:spPr>
        <p:txBody>
          <a:bodyPr anchor="t" bIns="34288" lIns="68575" rIns="68575" rtlCol="0" tIns="34288" vert="horz">
            <a:noAutofit/>
          </a:bodyPr>
          <a:lstStyle>
            <a:lvl1pPr algn="r" defTabSz="457200" eaLnBrk="1" hangingPunct="1" indent="0" latinLnBrk="0" marL="0" rtl="0">
              <a:spcBef>
                <a:spcPct val="20000"/>
              </a:spcBef>
              <a:spcAft>
                <a:spcPts val="600"/>
              </a:spcAft>
              <a:buClr>
                <a:schemeClr val="accent1">
                  <a:lumMod val="75000"/>
                </a:schemeClr>
              </a:buClr>
              <a:buSzPct val="145000"/>
              <a:buFont typeface="Arial"/>
              <a:buNone/>
              <a:defRPr cap="none" kern="1200" sz="2100">
                <a:solidFill>
                  <a:schemeClr val="tx1"/>
                </a:solidFill>
                <a:effectLst/>
                <a:latin typeface="+mn-lt"/>
                <a:ea typeface="+mn-ea"/>
                <a:cs typeface="+mn-cs"/>
              </a:defRPr>
            </a:lvl1pPr>
            <a:lvl2pPr algn="ctr" defTabSz="457200" eaLnBrk="1" hangingPunct="1" indent="0" latinLnBrk="0" marL="457200" rtl="0">
              <a:spcBef>
                <a:spcPct val="20000"/>
              </a:spcBef>
              <a:spcAft>
                <a:spcPts val="600"/>
              </a:spcAft>
              <a:buClr>
                <a:schemeClr val="accent1">
                  <a:lumMod val="75000"/>
                </a:schemeClr>
              </a:buClr>
              <a:buSzPct val="145000"/>
              <a:buFont typeface="Arial"/>
              <a:buNone/>
              <a:defRPr cap="none" kern="1200" sz="2000">
                <a:solidFill>
                  <a:schemeClr val="tx1">
                    <a:tint val="75000"/>
                  </a:schemeClr>
                </a:solidFill>
                <a:effectLst/>
                <a:latin typeface="+mn-lt"/>
                <a:ea typeface="+mn-ea"/>
                <a:cs typeface="+mn-cs"/>
              </a:defRPr>
            </a:lvl2pPr>
            <a:lvl3pPr algn="ctr" defTabSz="457200" eaLnBrk="1" hangingPunct="1" indent="0" latinLnBrk="0" marL="914400" rtl="0">
              <a:spcBef>
                <a:spcPct val="20000"/>
              </a:spcBef>
              <a:spcAft>
                <a:spcPts val="600"/>
              </a:spcAft>
              <a:buClr>
                <a:schemeClr val="accent1">
                  <a:lumMod val="75000"/>
                </a:schemeClr>
              </a:buClr>
              <a:buSzPct val="145000"/>
              <a:buFont typeface="Arial"/>
              <a:buNone/>
              <a:defRPr cap="none" kern="1200" sz="1800">
                <a:solidFill>
                  <a:schemeClr val="tx1">
                    <a:tint val="75000"/>
                  </a:schemeClr>
                </a:solidFill>
                <a:effectLst/>
                <a:latin typeface="+mn-lt"/>
                <a:ea typeface="+mn-ea"/>
                <a:cs typeface="+mn-cs"/>
              </a:defRPr>
            </a:lvl3pPr>
            <a:lvl4pPr algn="ctr" defTabSz="457200" eaLnBrk="1" hangingPunct="1" indent="0" latinLnBrk="0" marL="1371600" rtl="0">
              <a:spcBef>
                <a:spcPct val="20000"/>
              </a:spcBef>
              <a:spcAft>
                <a:spcPts val="600"/>
              </a:spcAft>
              <a:buClr>
                <a:schemeClr val="accent1">
                  <a:lumMod val="75000"/>
                </a:schemeClr>
              </a:buClr>
              <a:buSzPct val="145000"/>
              <a:buFont typeface="Arial"/>
              <a:buNone/>
              <a:defRPr cap="none" kern="1200" sz="1600">
                <a:solidFill>
                  <a:schemeClr val="tx1">
                    <a:tint val="75000"/>
                  </a:schemeClr>
                </a:solidFill>
                <a:effectLst/>
                <a:latin typeface="+mn-lt"/>
                <a:ea typeface="+mn-ea"/>
                <a:cs typeface="+mn-cs"/>
              </a:defRPr>
            </a:lvl4pPr>
            <a:lvl5pPr algn="ctr" defTabSz="457200" eaLnBrk="1" hangingPunct="1" indent="0" latinLnBrk="0" marL="18288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5pPr>
            <a:lvl6pPr algn="ctr" defTabSz="457200" eaLnBrk="1" hangingPunct="1" indent="0" latinLnBrk="0" marL="22860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6pPr>
            <a:lvl7pPr algn="ctr" defTabSz="457200" eaLnBrk="1" hangingPunct="1" indent="0" latinLnBrk="0" marL="27432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7pPr>
            <a:lvl8pPr algn="ctr" defTabSz="457200" eaLnBrk="1" hangingPunct="1" indent="0" latinLnBrk="0" marL="32004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8pPr>
            <a:lvl9pPr algn="ctr" defTabSz="457200" eaLnBrk="1" hangingPunct="1" indent="0" latinLnBrk="0" marL="36576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9pPr>
          </a:lstStyle>
          <a:p>
            <a:pPr algn="just">
              <a:spcBef>
                <a:spcPct val="0"/>
              </a:spcBef>
              <a:spcAft>
                <a:spcPct val="0"/>
              </a:spcAft>
            </a:pPr>
            <a:r>
              <a:rPr altLang="en-US" lang="zh-CN" sz="1000">
                <a:solidFill>
                  <a:schemeClr val="bg1">
                    <a:lumMod val="65000"/>
                  </a:schemeClr>
                </a:solidFill>
                <a:latin charset="0" pitchFamily="34" typeface="Arial"/>
                <a:ea charset="-122" panose="020b0503020204020204" pitchFamily="34" typeface="微软雅黑"/>
                <a:cs charset="0" pitchFamily="34" typeface="Arial"/>
                <a:sym charset="0" pitchFamily="34" typeface="Arial"/>
              </a:rPr>
              <a:t>请替换文字内容</a:t>
            </a:r>
          </a:p>
        </p:txBody>
      </p:sp>
      <p:sp>
        <p:nvSpPr>
          <p:cNvPr id="17" name="Content Placeholder 2"/>
          <p:cNvSpPr txBox="1"/>
          <p:nvPr/>
        </p:nvSpPr>
        <p:spPr>
          <a:xfrm>
            <a:off x="5276938" y="1457703"/>
            <a:ext cx="3236084" cy="539620"/>
          </a:xfrm>
          <a:prstGeom prst="rect">
            <a:avLst/>
          </a:prstGeom>
        </p:spPr>
        <p:txBody>
          <a:bodyPr anchor="t" bIns="34288" lIns="68575" rIns="68575" rtlCol="0" tIns="34288" vert="horz">
            <a:noAutofit/>
          </a:bodyPr>
          <a:lstStyle>
            <a:lvl1pPr algn="r" defTabSz="457200" eaLnBrk="1" hangingPunct="1" indent="0" latinLnBrk="0" marL="0" rtl="0">
              <a:spcBef>
                <a:spcPct val="20000"/>
              </a:spcBef>
              <a:spcAft>
                <a:spcPts val="600"/>
              </a:spcAft>
              <a:buClr>
                <a:schemeClr val="accent1">
                  <a:lumMod val="75000"/>
                </a:schemeClr>
              </a:buClr>
              <a:buSzPct val="145000"/>
              <a:buFont typeface="Arial"/>
              <a:buNone/>
              <a:defRPr cap="none" kern="1200" sz="2100">
                <a:solidFill>
                  <a:schemeClr val="tx1"/>
                </a:solidFill>
                <a:effectLst/>
                <a:latin typeface="+mn-lt"/>
                <a:ea typeface="+mn-ea"/>
                <a:cs typeface="+mn-cs"/>
              </a:defRPr>
            </a:lvl1pPr>
            <a:lvl2pPr algn="ctr" defTabSz="457200" eaLnBrk="1" hangingPunct="1" indent="0" latinLnBrk="0" marL="457200" rtl="0">
              <a:spcBef>
                <a:spcPct val="20000"/>
              </a:spcBef>
              <a:spcAft>
                <a:spcPts val="600"/>
              </a:spcAft>
              <a:buClr>
                <a:schemeClr val="accent1">
                  <a:lumMod val="75000"/>
                </a:schemeClr>
              </a:buClr>
              <a:buSzPct val="145000"/>
              <a:buFont typeface="Arial"/>
              <a:buNone/>
              <a:defRPr cap="none" kern="1200" sz="2000">
                <a:solidFill>
                  <a:schemeClr val="tx1">
                    <a:tint val="75000"/>
                  </a:schemeClr>
                </a:solidFill>
                <a:effectLst/>
                <a:latin typeface="+mn-lt"/>
                <a:ea typeface="+mn-ea"/>
                <a:cs typeface="+mn-cs"/>
              </a:defRPr>
            </a:lvl2pPr>
            <a:lvl3pPr algn="ctr" defTabSz="457200" eaLnBrk="1" hangingPunct="1" indent="0" latinLnBrk="0" marL="914400" rtl="0">
              <a:spcBef>
                <a:spcPct val="20000"/>
              </a:spcBef>
              <a:spcAft>
                <a:spcPts val="600"/>
              </a:spcAft>
              <a:buClr>
                <a:schemeClr val="accent1">
                  <a:lumMod val="75000"/>
                </a:schemeClr>
              </a:buClr>
              <a:buSzPct val="145000"/>
              <a:buFont typeface="Arial"/>
              <a:buNone/>
              <a:defRPr cap="none" kern="1200" sz="1800">
                <a:solidFill>
                  <a:schemeClr val="tx1">
                    <a:tint val="75000"/>
                  </a:schemeClr>
                </a:solidFill>
                <a:effectLst/>
                <a:latin typeface="+mn-lt"/>
                <a:ea typeface="+mn-ea"/>
                <a:cs typeface="+mn-cs"/>
              </a:defRPr>
            </a:lvl3pPr>
            <a:lvl4pPr algn="ctr" defTabSz="457200" eaLnBrk="1" hangingPunct="1" indent="0" latinLnBrk="0" marL="1371600" rtl="0">
              <a:spcBef>
                <a:spcPct val="20000"/>
              </a:spcBef>
              <a:spcAft>
                <a:spcPts val="600"/>
              </a:spcAft>
              <a:buClr>
                <a:schemeClr val="accent1">
                  <a:lumMod val="75000"/>
                </a:schemeClr>
              </a:buClr>
              <a:buSzPct val="145000"/>
              <a:buFont typeface="Arial"/>
              <a:buNone/>
              <a:defRPr cap="none" kern="1200" sz="1600">
                <a:solidFill>
                  <a:schemeClr val="tx1">
                    <a:tint val="75000"/>
                  </a:schemeClr>
                </a:solidFill>
                <a:effectLst/>
                <a:latin typeface="+mn-lt"/>
                <a:ea typeface="+mn-ea"/>
                <a:cs typeface="+mn-cs"/>
              </a:defRPr>
            </a:lvl4pPr>
            <a:lvl5pPr algn="ctr" defTabSz="457200" eaLnBrk="1" hangingPunct="1" indent="0" latinLnBrk="0" marL="18288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5pPr>
            <a:lvl6pPr algn="ctr" defTabSz="457200" eaLnBrk="1" hangingPunct="1" indent="0" latinLnBrk="0" marL="22860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6pPr>
            <a:lvl7pPr algn="ctr" defTabSz="457200" eaLnBrk="1" hangingPunct="1" indent="0" latinLnBrk="0" marL="27432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7pPr>
            <a:lvl8pPr algn="ctr" defTabSz="457200" eaLnBrk="1" hangingPunct="1" indent="0" latinLnBrk="0" marL="32004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8pPr>
            <a:lvl9pPr algn="ctr" defTabSz="457200" eaLnBrk="1" hangingPunct="1" indent="0" latinLnBrk="0" marL="36576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9pPr>
          </a:lstStyle>
          <a:p>
            <a:pPr algn="just">
              <a:lnSpc>
                <a:spcPct val="150000"/>
              </a:lnSpc>
              <a:spcBef>
                <a:spcPct val="0"/>
              </a:spcBef>
              <a:spcAft>
                <a:spcPct val="0"/>
              </a:spcAft>
            </a:pPr>
            <a:r>
              <a:rPr altLang="en-US" lang="zh-CN" sz="600">
                <a:solidFill>
                  <a:schemeClr val="bg1">
                    <a:lumMod val="65000"/>
                  </a:schemeClr>
                </a:solidFill>
                <a:latin charset="0" pitchFamily="34" typeface="Arial"/>
                <a:ea charset="-122" panose="020b0503020204020204" pitchFamily="34" typeface="微软雅黑"/>
                <a:cs charset="0" pitchFamily="34" typeface="Arial"/>
                <a:sym charset="0" pitchFamily="34" typeface="Arial"/>
              </a:rPr>
              <a:t>请替换文字内容，点击添加相关标题文字，修改文字内容，也可以直接复制你的内容到此。请替换文字内容，点击添加相关标题文字，修改文字内容，也可以直接复制你的内容到此。请替换文字内容，点击添加相关标题文字，修改文字内容，也可以直接复制你的内容到此。请替换文字内容，点击添加相关标题文字，修改文字内容，也可以直接复制你的内容到此。</a:t>
            </a:r>
          </a:p>
        </p:txBody>
      </p:sp>
      <p:sp>
        <p:nvSpPr>
          <p:cNvPr id="18" name="Content Placeholder 2"/>
          <p:cNvSpPr txBox="1"/>
          <p:nvPr/>
        </p:nvSpPr>
        <p:spPr>
          <a:xfrm>
            <a:off x="5276938" y="2242275"/>
            <a:ext cx="3236084" cy="539620"/>
          </a:xfrm>
          <a:prstGeom prst="rect">
            <a:avLst/>
          </a:prstGeom>
        </p:spPr>
        <p:txBody>
          <a:bodyPr anchor="t" bIns="34288" lIns="68575" rIns="68575" rtlCol="0" tIns="34288" vert="horz">
            <a:noAutofit/>
          </a:bodyPr>
          <a:lstStyle>
            <a:lvl1pPr algn="r" defTabSz="457200" eaLnBrk="1" hangingPunct="1" indent="0" latinLnBrk="0" marL="0" rtl="0">
              <a:spcBef>
                <a:spcPct val="20000"/>
              </a:spcBef>
              <a:spcAft>
                <a:spcPts val="600"/>
              </a:spcAft>
              <a:buClr>
                <a:schemeClr val="accent1">
                  <a:lumMod val="75000"/>
                </a:schemeClr>
              </a:buClr>
              <a:buSzPct val="145000"/>
              <a:buFont typeface="Arial"/>
              <a:buNone/>
              <a:defRPr cap="none" kern="1200" sz="2100">
                <a:solidFill>
                  <a:schemeClr val="tx1"/>
                </a:solidFill>
                <a:effectLst/>
                <a:latin typeface="+mn-lt"/>
                <a:ea typeface="+mn-ea"/>
                <a:cs typeface="+mn-cs"/>
              </a:defRPr>
            </a:lvl1pPr>
            <a:lvl2pPr algn="ctr" defTabSz="457200" eaLnBrk="1" hangingPunct="1" indent="0" latinLnBrk="0" marL="457200" rtl="0">
              <a:spcBef>
                <a:spcPct val="20000"/>
              </a:spcBef>
              <a:spcAft>
                <a:spcPts val="600"/>
              </a:spcAft>
              <a:buClr>
                <a:schemeClr val="accent1">
                  <a:lumMod val="75000"/>
                </a:schemeClr>
              </a:buClr>
              <a:buSzPct val="145000"/>
              <a:buFont typeface="Arial"/>
              <a:buNone/>
              <a:defRPr cap="none" kern="1200" sz="2000">
                <a:solidFill>
                  <a:schemeClr val="tx1">
                    <a:tint val="75000"/>
                  </a:schemeClr>
                </a:solidFill>
                <a:effectLst/>
                <a:latin typeface="+mn-lt"/>
                <a:ea typeface="+mn-ea"/>
                <a:cs typeface="+mn-cs"/>
              </a:defRPr>
            </a:lvl2pPr>
            <a:lvl3pPr algn="ctr" defTabSz="457200" eaLnBrk="1" hangingPunct="1" indent="0" latinLnBrk="0" marL="914400" rtl="0">
              <a:spcBef>
                <a:spcPct val="20000"/>
              </a:spcBef>
              <a:spcAft>
                <a:spcPts val="600"/>
              </a:spcAft>
              <a:buClr>
                <a:schemeClr val="accent1">
                  <a:lumMod val="75000"/>
                </a:schemeClr>
              </a:buClr>
              <a:buSzPct val="145000"/>
              <a:buFont typeface="Arial"/>
              <a:buNone/>
              <a:defRPr cap="none" kern="1200" sz="1800">
                <a:solidFill>
                  <a:schemeClr val="tx1">
                    <a:tint val="75000"/>
                  </a:schemeClr>
                </a:solidFill>
                <a:effectLst/>
                <a:latin typeface="+mn-lt"/>
                <a:ea typeface="+mn-ea"/>
                <a:cs typeface="+mn-cs"/>
              </a:defRPr>
            </a:lvl3pPr>
            <a:lvl4pPr algn="ctr" defTabSz="457200" eaLnBrk="1" hangingPunct="1" indent="0" latinLnBrk="0" marL="1371600" rtl="0">
              <a:spcBef>
                <a:spcPct val="20000"/>
              </a:spcBef>
              <a:spcAft>
                <a:spcPts val="600"/>
              </a:spcAft>
              <a:buClr>
                <a:schemeClr val="accent1">
                  <a:lumMod val="75000"/>
                </a:schemeClr>
              </a:buClr>
              <a:buSzPct val="145000"/>
              <a:buFont typeface="Arial"/>
              <a:buNone/>
              <a:defRPr cap="none" kern="1200" sz="1600">
                <a:solidFill>
                  <a:schemeClr val="tx1">
                    <a:tint val="75000"/>
                  </a:schemeClr>
                </a:solidFill>
                <a:effectLst/>
                <a:latin typeface="+mn-lt"/>
                <a:ea typeface="+mn-ea"/>
                <a:cs typeface="+mn-cs"/>
              </a:defRPr>
            </a:lvl4pPr>
            <a:lvl5pPr algn="ctr" defTabSz="457200" eaLnBrk="1" hangingPunct="1" indent="0" latinLnBrk="0" marL="18288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5pPr>
            <a:lvl6pPr algn="ctr" defTabSz="457200" eaLnBrk="1" hangingPunct="1" indent="0" latinLnBrk="0" marL="22860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6pPr>
            <a:lvl7pPr algn="ctr" defTabSz="457200" eaLnBrk="1" hangingPunct="1" indent="0" latinLnBrk="0" marL="27432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7pPr>
            <a:lvl8pPr algn="ctr" defTabSz="457200" eaLnBrk="1" hangingPunct="1" indent="0" latinLnBrk="0" marL="32004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8pPr>
            <a:lvl9pPr algn="ctr" defTabSz="457200" eaLnBrk="1" hangingPunct="1" indent="0" latinLnBrk="0" marL="36576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9pPr>
          </a:lstStyle>
          <a:p>
            <a:pPr algn="just">
              <a:lnSpc>
                <a:spcPct val="150000"/>
              </a:lnSpc>
              <a:spcBef>
                <a:spcPct val="0"/>
              </a:spcBef>
              <a:spcAft>
                <a:spcPct val="0"/>
              </a:spcAft>
            </a:pPr>
            <a:r>
              <a:rPr altLang="en-US" lang="zh-CN" sz="600">
                <a:solidFill>
                  <a:schemeClr val="bg1">
                    <a:lumMod val="65000"/>
                  </a:schemeClr>
                </a:solidFill>
                <a:latin charset="0" pitchFamily="34" typeface="Arial"/>
                <a:ea charset="-122" panose="020b0503020204020204" pitchFamily="34" typeface="微软雅黑"/>
                <a:cs charset="0" pitchFamily="34" typeface="Arial"/>
                <a:sym charset="0" pitchFamily="34" typeface="Arial"/>
              </a:rPr>
              <a:t>请替换文字内容，点击添加相关标题文字，修改文字内容，也可以直接复制你的内容到此。请替换文字内容，点击添加相关标题文字，修改文字内容，也可以直接复制你的内容到此。请替换文字内容，点击添加相关标题文字，修改文字内容，也可以直接复制你的内容到此。请替换文字内容，点击添加相关标题文字，修改文字内容，也可以直接复制你的内容到此。</a:t>
            </a:r>
          </a:p>
        </p:txBody>
      </p:sp>
    </p:spTree>
    <p:extLst>
      <p:ext uri="{BB962C8B-B14F-4D97-AF65-F5344CB8AC3E}">
        <p14:creationId val="722964839"/>
      </p:ext>
    </p:extLst>
  </p:cSld>
  <p:clrMapOvr>
    <a:masterClrMapping/>
  </p:clrMapOvr>
  <p:transition spd="med">
    <p:random/>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2" presetSubtype="0">
                                  <p:stCondLst>
                                    <p:cond delay="0"/>
                                  </p:stCondLst>
                                  <p:childTnLst>
                                    <p:set>
                                      <p:cBhvr>
                                        <p:cTn dur="1" fill="hold" id="6">
                                          <p:stCondLst>
                                            <p:cond delay="0"/>
                                          </p:stCondLst>
                                        </p:cTn>
                                        <p:tgtEl>
                                          <p:spTgt spid="3"/>
                                        </p:tgtEl>
                                        <p:attrNameLst>
                                          <p:attrName>style.visibility</p:attrName>
                                        </p:attrNameLst>
                                      </p:cBhvr>
                                      <p:to>
                                        <p:strVal val="visible"/>
                                      </p:to>
                                    </p:set>
                                    <p:animEffect filter="fade" transition="in">
                                      <p:cBhvr>
                                        <p:cTn dur="1000" id="7"/>
                                        <p:tgtEl>
                                          <p:spTgt spid="3"/>
                                        </p:tgtEl>
                                      </p:cBhvr>
                                    </p:animEffect>
                                    <p:anim calcmode="lin" valueType="num">
                                      <p:cBhvr>
                                        <p:cTn dur="1000" fill="hold" id="8"/>
                                        <p:tgtEl>
                                          <p:spTgt spid="3"/>
                                        </p:tgtEl>
                                        <p:attrNameLst>
                                          <p:attrName>ppt_x</p:attrName>
                                        </p:attrNameLst>
                                      </p:cBhvr>
                                      <p:tavLst>
                                        <p:tav tm="0">
                                          <p:val>
                                            <p:strVal val="#ppt_x"/>
                                          </p:val>
                                        </p:tav>
                                        <p:tav tm="100000">
                                          <p:val>
                                            <p:strVal val="#ppt_x"/>
                                          </p:val>
                                        </p:tav>
                                      </p:tavLst>
                                    </p:anim>
                                    <p:anim calcmode="lin" valueType="num">
                                      <p:cBhvr>
                                        <p:cTn dur="1000" fill="hold" id="9"/>
                                        <p:tgtEl>
                                          <p:spTgt spid="3"/>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1000"/>
                            </p:stCondLst>
                            <p:childTnLst>
                              <p:par>
                                <p:cTn fill="hold" grpId="0" id="11" nodeType="afterEffect" presetClass="entr" presetID="22" presetSubtype="8">
                                  <p:stCondLst>
                                    <p:cond delay="0"/>
                                  </p:stCondLst>
                                  <p:childTnLst>
                                    <p:set>
                                      <p:cBhvr>
                                        <p:cTn dur="1" fill="hold" id="12">
                                          <p:stCondLst>
                                            <p:cond delay="0"/>
                                          </p:stCondLst>
                                        </p:cTn>
                                        <p:tgtEl>
                                          <p:spTgt spid="16"/>
                                        </p:tgtEl>
                                        <p:attrNameLst>
                                          <p:attrName>style.visibility</p:attrName>
                                        </p:attrNameLst>
                                      </p:cBhvr>
                                      <p:to>
                                        <p:strVal val="visible"/>
                                      </p:to>
                                    </p:set>
                                    <p:animEffect filter="wipe(left)" transition="in">
                                      <p:cBhvr>
                                        <p:cTn dur="750" id="13"/>
                                        <p:tgtEl>
                                          <p:spTgt spid="16"/>
                                        </p:tgtEl>
                                      </p:cBhvr>
                                    </p:animEffect>
                                  </p:childTnLst>
                                </p:cTn>
                              </p:par>
                            </p:childTnLst>
                          </p:cTn>
                        </p:par>
                        <p:par>
                          <p:cTn fill="hold" id="14" nodeType="afterGroup">
                            <p:stCondLst>
                              <p:cond delay="1750"/>
                            </p:stCondLst>
                            <p:childTnLst>
                              <p:par>
                                <p:cTn fill="hold" grpId="0" id="15" nodeType="afterEffect" presetClass="entr" presetID="22" presetSubtype="8">
                                  <p:stCondLst>
                                    <p:cond delay="0"/>
                                  </p:stCondLst>
                                  <p:childTnLst>
                                    <p:set>
                                      <p:cBhvr>
                                        <p:cTn dur="1" fill="hold" id="16">
                                          <p:stCondLst>
                                            <p:cond delay="0"/>
                                          </p:stCondLst>
                                        </p:cTn>
                                        <p:tgtEl>
                                          <p:spTgt spid="17"/>
                                        </p:tgtEl>
                                        <p:attrNameLst>
                                          <p:attrName>style.visibility</p:attrName>
                                        </p:attrNameLst>
                                      </p:cBhvr>
                                      <p:to>
                                        <p:strVal val="visible"/>
                                      </p:to>
                                    </p:set>
                                    <p:animEffect filter="wipe(left)" transition="in">
                                      <p:cBhvr>
                                        <p:cTn dur="750" id="17"/>
                                        <p:tgtEl>
                                          <p:spTgt spid="17"/>
                                        </p:tgtEl>
                                      </p:cBhvr>
                                    </p:animEffect>
                                  </p:childTnLst>
                                </p:cTn>
                              </p:par>
                            </p:childTnLst>
                          </p:cTn>
                        </p:par>
                        <p:par>
                          <p:cTn fill="hold" id="18" nodeType="afterGroup">
                            <p:stCondLst>
                              <p:cond delay="2500"/>
                            </p:stCondLst>
                            <p:childTnLst>
                              <p:par>
                                <p:cTn fill="hold" grpId="0" id="19" nodeType="afterEffect" presetClass="entr" presetID="22" presetSubtype="8">
                                  <p:stCondLst>
                                    <p:cond delay="0"/>
                                  </p:stCondLst>
                                  <p:childTnLst>
                                    <p:set>
                                      <p:cBhvr>
                                        <p:cTn dur="1" fill="hold" id="20">
                                          <p:stCondLst>
                                            <p:cond delay="0"/>
                                          </p:stCondLst>
                                        </p:cTn>
                                        <p:tgtEl>
                                          <p:spTgt spid="18"/>
                                        </p:tgtEl>
                                        <p:attrNameLst>
                                          <p:attrName>style.visibility</p:attrName>
                                        </p:attrNameLst>
                                      </p:cBhvr>
                                      <p:to>
                                        <p:strVal val="visible"/>
                                      </p:to>
                                    </p:set>
                                    <p:animEffect filter="wipe(left)" transition="in">
                                      <p:cBhvr>
                                        <p:cTn dur="750" id="21"/>
                                        <p:tgtEl>
                                          <p:spTgt spid="18"/>
                                        </p:tgtEl>
                                      </p:cBhvr>
                                    </p:animEffect>
                                  </p:childTnLst>
                                </p:cTn>
                              </p:par>
                            </p:childTnLst>
                          </p:cTn>
                        </p:par>
                      </p:childTnLst>
                    </p:cTn>
                  </p:par>
                  <p:par>
                    <p:cTn fill="hold" id="22" nodeType="clickPar">
                      <p:stCondLst>
                        <p:cond delay="indefinite"/>
                        <p:cond delay="0" evt="onBegin">
                          <p:tn val="21"/>
                        </p:cond>
                      </p:stCondLst>
                      <p:childTnLst>
                        <p:par>
                          <p:cTn fill="hold" id="23" nodeType="afterGroup">
                            <p:stCondLst>
                              <p:cond delay="0"/>
                            </p:stCondLst>
                            <p:childTnLst>
                              <p:par>
                                <p:cTn fill="hold" grpId="0" id="24" nodeType="clickEffect" presetClass="entr" presetID="2" presetSubtype="8">
                                  <p:stCondLst>
                                    <p:cond delay="0"/>
                                  </p:stCondLst>
                                  <p:childTnLst>
                                    <p:set>
                                      <p:cBhvr>
                                        <p:cTn dur="1" fill="hold" id="25">
                                          <p:stCondLst>
                                            <p:cond delay="0"/>
                                          </p:stCondLst>
                                        </p:cTn>
                                        <p:tgtEl>
                                          <p:spTgt spid="12"/>
                                        </p:tgtEl>
                                        <p:attrNameLst>
                                          <p:attrName>style.visibility</p:attrName>
                                        </p:attrNameLst>
                                      </p:cBhvr>
                                      <p:to>
                                        <p:strVal val="visible"/>
                                      </p:to>
                                    </p:set>
                                    <p:anim calcmode="lin" valueType="num">
                                      <p:cBhvr additive="base">
                                        <p:cTn dur="500" fill="hold" id="26"/>
                                        <p:tgtEl>
                                          <p:spTgt spid="12"/>
                                        </p:tgtEl>
                                        <p:attrNameLst>
                                          <p:attrName>ppt_x</p:attrName>
                                        </p:attrNameLst>
                                      </p:cBhvr>
                                      <p:tavLst>
                                        <p:tav tm="0">
                                          <p:val>
                                            <p:strVal val="0-#ppt_w/2"/>
                                          </p:val>
                                        </p:tav>
                                        <p:tav tm="100000">
                                          <p:val>
                                            <p:strVal val="#ppt_x"/>
                                          </p:val>
                                        </p:tav>
                                      </p:tavLst>
                                    </p:anim>
                                    <p:anim calcmode="lin" valueType="num">
                                      <p:cBhvr additive="base">
                                        <p:cTn dur="500" fill="hold" id="27"/>
                                        <p:tgtEl>
                                          <p:spTgt spid="12"/>
                                        </p:tgtEl>
                                        <p:attrNameLst>
                                          <p:attrName>ppt_y</p:attrName>
                                        </p:attrNameLst>
                                      </p:cBhvr>
                                      <p:tavLst>
                                        <p:tav tm="0">
                                          <p:val>
                                            <p:strVal val="#ppt_y"/>
                                          </p:val>
                                        </p:tav>
                                        <p:tav tm="100000">
                                          <p:val>
                                            <p:strVal val="#ppt_y"/>
                                          </p:val>
                                        </p:tav>
                                      </p:tavLst>
                                    </p:anim>
                                  </p:childTnLst>
                                </p:cTn>
                              </p:par>
                              <p:par>
                                <p:cTn fill="hold" grpId="0" id="28" nodeType="withEffect" presetClass="entr" presetID="2" presetSubtype="2">
                                  <p:stCondLst>
                                    <p:cond delay="0"/>
                                  </p:stCondLst>
                                  <p:childTnLst>
                                    <p:set>
                                      <p:cBhvr>
                                        <p:cTn dur="1" fill="hold" id="29">
                                          <p:stCondLst>
                                            <p:cond delay="0"/>
                                          </p:stCondLst>
                                        </p:cTn>
                                        <p:tgtEl>
                                          <p:spTgt spid="13"/>
                                        </p:tgtEl>
                                        <p:attrNameLst>
                                          <p:attrName>style.visibility</p:attrName>
                                        </p:attrNameLst>
                                      </p:cBhvr>
                                      <p:to>
                                        <p:strVal val="visible"/>
                                      </p:to>
                                    </p:set>
                                    <p:anim calcmode="lin" valueType="num">
                                      <p:cBhvr additive="base">
                                        <p:cTn dur="500" fill="hold" id="30"/>
                                        <p:tgtEl>
                                          <p:spTgt spid="13"/>
                                        </p:tgtEl>
                                        <p:attrNameLst>
                                          <p:attrName>ppt_x</p:attrName>
                                        </p:attrNameLst>
                                      </p:cBhvr>
                                      <p:tavLst>
                                        <p:tav tm="0">
                                          <p:val>
                                            <p:strVal val="1+#ppt_w/2"/>
                                          </p:val>
                                        </p:tav>
                                        <p:tav tm="100000">
                                          <p:val>
                                            <p:strVal val="#ppt_x"/>
                                          </p:val>
                                        </p:tav>
                                      </p:tavLst>
                                    </p:anim>
                                    <p:anim calcmode="lin" valueType="num">
                                      <p:cBhvr additive="base">
                                        <p:cTn dur="500" fill="hold" id="31"/>
                                        <p:tgtEl>
                                          <p:spTgt spid="13"/>
                                        </p:tgtEl>
                                        <p:attrNameLst>
                                          <p:attrName>ppt_y</p:attrName>
                                        </p:attrNameLst>
                                      </p:cBhvr>
                                      <p:tavLst>
                                        <p:tav tm="0">
                                          <p:val>
                                            <p:strVal val="#ppt_y"/>
                                          </p:val>
                                        </p:tav>
                                        <p:tav tm="100000">
                                          <p:val>
                                            <p:strVal val="#ppt_y"/>
                                          </p:val>
                                        </p:tav>
                                      </p:tavLst>
                                    </p:anim>
                                  </p:childTnLst>
                                </p:cTn>
                              </p:par>
                            </p:childTnLst>
                          </p:cTn>
                        </p:par>
                        <p:par>
                          <p:cTn fill="hold" id="32" nodeType="afterGroup">
                            <p:stCondLst>
                              <p:cond delay="500"/>
                            </p:stCondLst>
                            <p:childTnLst>
                              <p:par>
                                <p:cTn fill="hold" grpId="0" id="33" nodeType="afterEffect" presetClass="entr" presetID="10" presetSubtype="0">
                                  <p:stCondLst>
                                    <p:cond delay="0"/>
                                  </p:stCondLst>
                                  <p:childTnLst>
                                    <p:set>
                                      <p:cBhvr>
                                        <p:cTn dur="1" fill="hold" id="34">
                                          <p:stCondLst>
                                            <p:cond delay="0"/>
                                          </p:stCondLst>
                                        </p:cTn>
                                        <p:tgtEl>
                                          <p:spTgt spid="14"/>
                                        </p:tgtEl>
                                        <p:attrNameLst>
                                          <p:attrName>style.visibility</p:attrName>
                                        </p:attrNameLst>
                                      </p:cBhvr>
                                      <p:to>
                                        <p:strVal val="visible"/>
                                      </p:to>
                                    </p:set>
                                    <p:animEffect filter="fade" transition="in">
                                      <p:cBhvr>
                                        <p:cTn dur="500" id="35"/>
                                        <p:tgtEl>
                                          <p:spTgt spid="14"/>
                                        </p:tgtEl>
                                      </p:cBhvr>
                                    </p:animEffect>
                                  </p:childTnLst>
                                </p:cTn>
                              </p:par>
                              <p:par>
                                <p:cTn fill="hold" grpId="0" id="36" nodeType="withEffect" presetClass="entr" presetID="10" presetSubtype="0">
                                  <p:stCondLst>
                                    <p:cond delay="0"/>
                                  </p:stCondLst>
                                  <p:childTnLst>
                                    <p:set>
                                      <p:cBhvr>
                                        <p:cTn dur="1" fill="hold" id="37">
                                          <p:stCondLst>
                                            <p:cond delay="0"/>
                                          </p:stCondLst>
                                        </p:cTn>
                                        <p:tgtEl>
                                          <p:spTgt spid="15"/>
                                        </p:tgtEl>
                                        <p:attrNameLst>
                                          <p:attrName>style.visibility</p:attrName>
                                        </p:attrNameLst>
                                      </p:cBhvr>
                                      <p:to>
                                        <p:strVal val="visible"/>
                                      </p:to>
                                    </p:set>
                                    <p:animEffect filter="fade" transition="in">
                                      <p:cBhvr>
                                        <p:cTn dur="500" id="38"/>
                                        <p:tgtEl>
                                          <p:spTgt spid="1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P grpId="0" spid="12"/>
      <p:bldP grpId="0" spid="13"/>
      <p:bldP grpId="0" spid="14"/>
      <p:bldP grpId="0" spid="15"/>
      <p:bldP grpId="0" spid="16"/>
      <p:bldP grpId="0" spid="17"/>
      <p:bldP grpId="0" spid="18"/>
    </p:bldLst>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20"/>
          <p:cNvGrpSpPr/>
          <p:nvPr/>
        </p:nvGrpSpPr>
        <p:grpSpPr>
          <a:xfrm>
            <a:off x="1" y="3003799"/>
            <a:ext cx="9504040" cy="3719578"/>
            <a:chOff x="1" y="3003799"/>
            <a:chExt cx="9504040" cy="3719578"/>
          </a:xfrm>
        </p:grpSpPr>
        <p:pic>
          <p:nvPicPr>
            <p:cNvPr descr="C:\Users\Administrator\Desktop\新建文件夹 (3)\1357d39a269cfd4.jpg" id="20" name="Picture 3"/>
            <p:cNvPicPr>
              <a:picLocks noChangeArrowheads="1" noChangeAspect="1"/>
            </p:cNvPicPr>
            <p:nvPr/>
          </p:nvPicPr>
          <p:blipFill>
            <a:blip r:embed="rId3"/>
            <a:stretch>
              <a:fillRect/>
            </a:stretch>
          </p:blipFill>
          <p:spPr bwMode="auto">
            <a:xfrm rot="5400000">
              <a:off x="5322247" y="2541583"/>
              <a:ext cx="3503555" cy="4860033"/>
            </a:xfrm>
            <a:prstGeom prst="rect">
              <a:avLst/>
            </a:prstGeom>
            <a:noFill/>
          </p:spPr>
        </p:pic>
        <p:pic>
          <p:nvPicPr>
            <p:cNvPr descr="C:\Users\Administrator\Desktop\新建文件夹 (3)\1357d39a269cfd4.jpg" id="19" name="Picture 3"/>
            <p:cNvPicPr>
              <a:picLocks noChangeArrowheads="1" noChangeAspect="1"/>
            </p:cNvPicPr>
            <p:nvPr/>
          </p:nvPicPr>
          <p:blipFill>
            <a:blip r:embed="rId3"/>
            <a:stretch>
              <a:fillRect/>
            </a:stretch>
          </p:blipFill>
          <p:spPr bwMode="auto">
            <a:xfrm rot="16200000">
              <a:off x="678240" y="2325560"/>
              <a:ext cx="3503555" cy="4860033"/>
            </a:xfrm>
            <a:prstGeom prst="rect">
              <a:avLst/>
            </a:prstGeom>
            <a:noFill/>
          </p:spPr>
        </p:pic>
      </p:grpSp>
      <p:sp>
        <p:nvSpPr>
          <p:cNvPr id="13" name="矩形 12"/>
          <p:cNvSpPr/>
          <p:nvPr/>
        </p:nvSpPr>
        <p:spPr>
          <a:xfrm>
            <a:off x="3055603" y="1964141"/>
            <a:ext cx="3964669" cy="548640"/>
          </a:xfrm>
          <a:prstGeom prst="rect">
            <a:avLst/>
          </a:prstGeom>
        </p:spPr>
        <p:txBody>
          <a:bodyPr bIns="0" lIns="0" rIns="0" tIns="0" wrap="square">
            <a:spAutoFit/>
          </a:bodyPr>
          <a:lstStyle/>
          <a:p>
            <a:r>
              <a:rPr altLang="en-US" b="1" lang="zh-CN" smtClean="0" sz="3600">
                <a:solidFill>
                  <a:schemeClr val="accent1"/>
                </a:solidFill>
                <a:latin charset="0" pitchFamily="34" typeface="Arial"/>
                <a:ea charset="-122" panose="020b0503020204020204" pitchFamily="34" typeface="微软雅黑"/>
                <a:cs typeface="+mn-ea"/>
                <a:sym charset="0" pitchFamily="34" typeface="Arial"/>
              </a:rPr>
              <a:t>单击输入标题</a:t>
            </a:r>
          </a:p>
        </p:txBody>
      </p:sp>
      <p:sp>
        <p:nvSpPr>
          <p:cNvPr id="14" name="TextBox 11"/>
          <p:cNvSpPr txBox="1"/>
          <p:nvPr/>
        </p:nvSpPr>
        <p:spPr>
          <a:xfrm>
            <a:off x="2922268" y="2711683"/>
            <a:ext cx="1396983" cy="182880"/>
          </a:xfrm>
          <a:prstGeom prst="rect">
            <a:avLst/>
          </a:prstGeom>
          <a:noFill/>
        </p:spPr>
        <p:txBody>
          <a:bodyPr bIns="0" lIns="0" rIns="0" rtlCol="0" tIns="0" wrap="none">
            <a:spAutoFit/>
          </a:bodyPr>
          <a:lstStyle/>
          <a:p>
            <a:pPr indent="-171433" lvl="1" marL="171433">
              <a:buFont charset="0" pitchFamily="34" typeface="Arial"/>
              <a:buChar char="•"/>
            </a:pPr>
            <a:r>
              <a:rPr altLang="en-US" lang="zh-CN" sz="1200">
                <a:solidFill>
                  <a:schemeClr val="accent1"/>
                </a:solidFill>
                <a:latin charset="0" pitchFamily="34" typeface="Arial"/>
                <a:ea charset="-122" panose="020b0503020204020204" pitchFamily="34" typeface="微软雅黑"/>
                <a:cs typeface="+mn-ea"/>
                <a:sym charset="0" pitchFamily="34" typeface="Arial"/>
              </a:rPr>
              <a:t>添加相关标题文字</a:t>
            </a:r>
          </a:p>
        </p:txBody>
      </p:sp>
      <p:sp>
        <p:nvSpPr>
          <p:cNvPr id="15" name="TextBox 11"/>
          <p:cNvSpPr txBox="1"/>
          <p:nvPr/>
        </p:nvSpPr>
        <p:spPr>
          <a:xfrm>
            <a:off x="4609288" y="2711683"/>
            <a:ext cx="1396983" cy="182880"/>
          </a:xfrm>
          <a:prstGeom prst="rect">
            <a:avLst/>
          </a:prstGeom>
          <a:noFill/>
        </p:spPr>
        <p:txBody>
          <a:bodyPr bIns="0" lIns="0" rIns="0" rtlCol="0" tIns="0" wrap="none">
            <a:spAutoFit/>
          </a:bodyPr>
          <a:lstStyle/>
          <a:p>
            <a:pPr indent="-171433" lvl="1" marL="171433">
              <a:buFont charset="0" pitchFamily="34" typeface="Arial"/>
              <a:buChar char="•"/>
            </a:pPr>
            <a:r>
              <a:rPr altLang="en-US" lang="zh-CN" sz="1200">
                <a:solidFill>
                  <a:schemeClr val="accent1"/>
                </a:solidFill>
                <a:latin charset="0" pitchFamily="34" typeface="Arial"/>
                <a:ea charset="-122" panose="020b0503020204020204" pitchFamily="34" typeface="微软雅黑"/>
                <a:cs typeface="+mn-ea"/>
                <a:sym charset="0" pitchFamily="34" typeface="Arial"/>
              </a:rPr>
              <a:t>添加相关标题文字</a:t>
            </a:r>
          </a:p>
        </p:txBody>
      </p:sp>
      <p:sp>
        <p:nvSpPr>
          <p:cNvPr id="16" name="TextBox 11"/>
          <p:cNvSpPr txBox="1"/>
          <p:nvPr/>
        </p:nvSpPr>
        <p:spPr>
          <a:xfrm>
            <a:off x="2922268" y="2981309"/>
            <a:ext cx="1396983" cy="182880"/>
          </a:xfrm>
          <a:prstGeom prst="rect">
            <a:avLst/>
          </a:prstGeom>
          <a:noFill/>
        </p:spPr>
        <p:txBody>
          <a:bodyPr bIns="0" lIns="0" rIns="0" rtlCol="0" tIns="0" wrap="none">
            <a:spAutoFit/>
          </a:bodyPr>
          <a:lstStyle/>
          <a:p>
            <a:pPr indent="-171433" lvl="1" marL="171433">
              <a:buFont charset="0" pitchFamily="34" typeface="Arial"/>
              <a:buChar char="•"/>
            </a:pPr>
            <a:r>
              <a:rPr altLang="en-US" lang="zh-CN" sz="1200">
                <a:solidFill>
                  <a:schemeClr val="accent1"/>
                </a:solidFill>
                <a:latin charset="0" pitchFamily="34" typeface="Arial"/>
                <a:ea charset="-122" panose="020b0503020204020204" pitchFamily="34" typeface="微软雅黑"/>
                <a:cs typeface="+mn-ea"/>
                <a:sym charset="0" pitchFamily="34" typeface="Arial"/>
              </a:rPr>
              <a:t>添加相关标题文字</a:t>
            </a:r>
          </a:p>
        </p:txBody>
      </p:sp>
      <p:sp>
        <p:nvSpPr>
          <p:cNvPr id="17" name="TextBox 16"/>
          <p:cNvSpPr txBox="1"/>
          <p:nvPr/>
        </p:nvSpPr>
        <p:spPr>
          <a:xfrm>
            <a:off x="4609288" y="2981309"/>
            <a:ext cx="1396983" cy="182880"/>
          </a:xfrm>
          <a:prstGeom prst="rect">
            <a:avLst/>
          </a:prstGeom>
          <a:noFill/>
        </p:spPr>
        <p:txBody>
          <a:bodyPr bIns="0" lIns="0" rIns="0" rtlCol="0" tIns="0" wrap="none">
            <a:spAutoFit/>
          </a:bodyPr>
          <a:lstStyle/>
          <a:p>
            <a:pPr indent="-171433" lvl="1" marL="171433">
              <a:buFont charset="0" pitchFamily="34" typeface="Arial"/>
              <a:buChar char="•"/>
            </a:pPr>
            <a:r>
              <a:rPr altLang="en-US" lang="zh-CN" sz="1200">
                <a:solidFill>
                  <a:schemeClr val="accent1"/>
                </a:solidFill>
                <a:latin charset="0" pitchFamily="34" typeface="Arial"/>
                <a:ea charset="-122" panose="020b0503020204020204" pitchFamily="34" typeface="微软雅黑"/>
                <a:cs typeface="+mn-ea"/>
                <a:sym charset="0" pitchFamily="34" typeface="Arial"/>
              </a:rPr>
              <a:t>添加相关标题文字</a:t>
            </a:r>
          </a:p>
        </p:txBody>
      </p:sp>
      <p:sp>
        <p:nvSpPr>
          <p:cNvPr id="18" name="椭圆 17"/>
          <p:cNvSpPr/>
          <p:nvPr/>
        </p:nvSpPr>
        <p:spPr>
          <a:xfrm>
            <a:off x="2555776" y="771550"/>
            <a:ext cx="3744416" cy="3744416"/>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176505173"/>
      </p:ext>
    </p:extLst>
  </p:cSld>
  <p:clrMapOvr>
    <a:masterClrMapping/>
  </p:clrMapOvr>
  <p:transition spd="med">
    <p:random/>
  </p:transition>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42" presetSubtype="0">
                                  <p:stCondLst>
                                    <p:cond delay="0"/>
                                  </p:stCondLst>
                                  <p:childTnLst>
                                    <p:set>
                                      <p:cBhvr>
                                        <p:cTn dur="1" fill="hold" id="6">
                                          <p:stCondLst>
                                            <p:cond delay="0"/>
                                          </p:stCondLst>
                                        </p:cTn>
                                        <p:tgtEl>
                                          <p:spTgt spid="2"/>
                                        </p:tgtEl>
                                        <p:attrNameLst>
                                          <p:attrName>style.visibility</p:attrName>
                                        </p:attrNameLst>
                                      </p:cBhvr>
                                      <p:to>
                                        <p:strVal val="visible"/>
                                      </p:to>
                                    </p:set>
                                    <p:animEffect filter="fade" transition="in">
                                      <p:cBhvr>
                                        <p:cTn dur="1000" id="7"/>
                                        <p:tgtEl>
                                          <p:spTgt spid="2"/>
                                        </p:tgtEl>
                                      </p:cBhvr>
                                    </p:animEffect>
                                    <p:anim calcmode="lin" valueType="num">
                                      <p:cBhvr>
                                        <p:cTn dur="1000" fill="hold" id="8"/>
                                        <p:tgtEl>
                                          <p:spTgt spid="2"/>
                                        </p:tgtEl>
                                        <p:attrNameLst>
                                          <p:attrName>ppt_x</p:attrName>
                                        </p:attrNameLst>
                                      </p:cBhvr>
                                      <p:tavLst>
                                        <p:tav tm="0">
                                          <p:val>
                                            <p:strVal val="#ppt_x"/>
                                          </p:val>
                                        </p:tav>
                                        <p:tav tm="100000">
                                          <p:val>
                                            <p:strVal val="#ppt_x"/>
                                          </p:val>
                                        </p:tav>
                                      </p:tavLst>
                                    </p:anim>
                                    <p:anim calcmode="lin" valueType="num">
                                      <p:cBhvr>
                                        <p:cTn dur="1000" fill="hold" id="9"/>
                                        <p:tgtEl>
                                          <p:spTgt spid="2"/>
                                        </p:tgtEl>
                                        <p:attrNameLst>
                                          <p:attrName>ppt_y</p:attrName>
                                        </p:attrNameLst>
                                      </p:cBhvr>
                                      <p:tavLst>
                                        <p:tav tm="0">
                                          <p:val>
                                            <p:strVal val="#ppt_y+.1"/>
                                          </p:val>
                                        </p:tav>
                                        <p:tav tm="100000">
                                          <p:val>
                                            <p:strVal val="#ppt_y"/>
                                          </p:val>
                                        </p:tav>
                                      </p:tavLst>
                                    </p:anim>
                                  </p:childTnLst>
                                </p:cTn>
                              </p:par>
                            </p:childTnLst>
                          </p:cTn>
                        </p:par>
                      </p:childTnLst>
                    </p:cTn>
                  </p:par>
                  <p:par>
                    <p:cTn fill="hold" id="10" nodeType="clickPar">
                      <p:stCondLst>
                        <p:cond delay="indefinite"/>
                      </p:stCondLst>
                      <p:childTnLst>
                        <p:par>
                          <p:cTn fill="hold" id="11" nodeType="afterGroup">
                            <p:stCondLst>
                              <p:cond delay="0"/>
                            </p:stCondLst>
                            <p:childTnLst>
                              <p:par>
                                <p:cTn fill="hold" grpId="0" id="12" nodeType="clickEffect" presetClass="entr" presetID="4" presetSubtype="16">
                                  <p:stCondLst>
                                    <p:cond delay="0"/>
                                  </p:stCondLst>
                                  <p:childTnLst>
                                    <p:set>
                                      <p:cBhvr>
                                        <p:cTn dur="1" fill="hold" id="13">
                                          <p:stCondLst>
                                            <p:cond delay="0"/>
                                          </p:stCondLst>
                                        </p:cTn>
                                        <p:tgtEl>
                                          <p:spTgt spid="18"/>
                                        </p:tgtEl>
                                        <p:attrNameLst>
                                          <p:attrName>style.visibility</p:attrName>
                                        </p:attrNameLst>
                                      </p:cBhvr>
                                      <p:to>
                                        <p:strVal val="visible"/>
                                      </p:to>
                                    </p:set>
                                    <p:animEffect filter="box(in)" transition="in">
                                      <p:cBhvr>
                                        <p:cTn dur="500" id="14"/>
                                        <p:tgtEl>
                                          <p:spTgt spid="18"/>
                                        </p:tgtEl>
                                      </p:cBhvr>
                                    </p:animEffect>
                                  </p:childTnLst>
                                </p:cTn>
                              </p:par>
                            </p:childTnLst>
                          </p:cTn>
                        </p:par>
                      </p:childTnLst>
                    </p:cTn>
                  </p:par>
                  <p:par>
                    <p:cTn fill="hold" id="15" nodeType="clickPar">
                      <p:stCondLst>
                        <p:cond delay="indefinite"/>
                      </p:stCondLst>
                      <p:childTnLst>
                        <p:par>
                          <p:cTn fill="hold" id="16" nodeType="afterGroup">
                            <p:stCondLst>
                              <p:cond delay="0"/>
                            </p:stCondLst>
                            <p:childTnLst>
                              <p:par>
                                <p:cTn fill="hold" grpId="0" id="17" nodeType="clickEffect" presetClass="entr" presetID="2" presetSubtype="8">
                                  <p:stCondLst>
                                    <p:cond delay="0"/>
                                  </p:stCondLst>
                                  <p:childTnLst>
                                    <p:set>
                                      <p:cBhvr>
                                        <p:cTn dur="1" fill="hold" id="18">
                                          <p:stCondLst>
                                            <p:cond delay="0"/>
                                          </p:stCondLst>
                                        </p:cTn>
                                        <p:tgtEl>
                                          <p:spTgt spid="13"/>
                                        </p:tgtEl>
                                        <p:attrNameLst>
                                          <p:attrName>style.visibility</p:attrName>
                                        </p:attrNameLst>
                                      </p:cBhvr>
                                      <p:to>
                                        <p:strVal val="visible"/>
                                      </p:to>
                                    </p:set>
                                    <p:anim calcmode="lin" valueType="num">
                                      <p:cBhvr additive="base">
                                        <p:cTn dur="1000" fill="hold" id="19"/>
                                        <p:tgtEl>
                                          <p:spTgt spid="13"/>
                                        </p:tgtEl>
                                        <p:attrNameLst>
                                          <p:attrName>ppt_x</p:attrName>
                                        </p:attrNameLst>
                                      </p:cBhvr>
                                      <p:tavLst>
                                        <p:tav tm="0">
                                          <p:val>
                                            <p:strVal val="0-#ppt_w/2"/>
                                          </p:val>
                                        </p:tav>
                                        <p:tav tm="100000">
                                          <p:val>
                                            <p:strVal val="#ppt_x"/>
                                          </p:val>
                                        </p:tav>
                                      </p:tavLst>
                                    </p:anim>
                                    <p:anim calcmode="lin" valueType="num">
                                      <p:cBhvr additive="base">
                                        <p:cTn dur="1000" fill="hold" id="20"/>
                                        <p:tgtEl>
                                          <p:spTgt spid="13"/>
                                        </p:tgtEl>
                                        <p:attrNameLst>
                                          <p:attrName>ppt_y</p:attrName>
                                        </p:attrNameLst>
                                      </p:cBhvr>
                                      <p:tavLst>
                                        <p:tav tm="0">
                                          <p:val>
                                            <p:strVal val="#ppt_y"/>
                                          </p:val>
                                        </p:tav>
                                        <p:tav tm="100000">
                                          <p:val>
                                            <p:strVal val="#ppt_y"/>
                                          </p:val>
                                        </p:tav>
                                      </p:tavLst>
                                    </p:anim>
                                  </p:childTnLst>
                                </p:cTn>
                              </p:par>
                            </p:childTnLst>
                          </p:cTn>
                        </p:par>
                      </p:childTnLst>
                    </p:cTn>
                  </p:par>
                  <p:par>
                    <p:cTn fill="hold" id="21" nodeType="clickPar">
                      <p:stCondLst>
                        <p:cond delay="indefinite"/>
                      </p:stCondLst>
                      <p:childTnLst>
                        <p:par>
                          <p:cTn fill="hold" id="22" nodeType="afterGroup">
                            <p:stCondLst>
                              <p:cond delay="0"/>
                            </p:stCondLst>
                            <p:childTnLst>
                              <p:par>
                                <p:cTn fill="hold" grpId="0" id="23" nodeType="clickEffect" presetClass="entr" presetID="10" presetSubtype="0">
                                  <p:stCondLst>
                                    <p:cond delay="0"/>
                                  </p:stCondLst>
                                  <p:childTnLst>
                                    <p:set>
                                      <p:cBhvr>
                                        <p:cTn dur="1" fill="hold" id="24">
                                          <p:stCondLst>
                                            <p:cond delay="0"/>
                                          </p:stCondLst>
                                        </p:cTn>
                                        <p:tgtEl>
                                          <p:spTgt spid="14"/>
                                        </p:tgtEl>
                                        <p:attrNameLst>
                                          <p:attrName>style.visibility</p:attrName>
                                        </p:attrNameLst>
                                      </p:cBhvr>
                                      <p:to>
                                        <p:strVal val="visible"/>
                                      </p:to>
                                    </p:set>
                                    <p:animEffect filter="fade" transition="in">
                                      <p:cBhvr>
                                        <p:cTn dur="500" id="25"/>
                                        <p:tgtEl>
                                          <p:spTgt spid="14"/>
                                        </p:tgtEl>
                                      </p:cBhvr>
                                    </p:animEffect>
                                  </p:childTnLst>
                                </p:cTn>
                              </p:par>
                              <p:par>
                                <p:cTn fill="hold" grpId="0" id="26" nodeType="withEffect" presetClass="entr" presetID="10" presetSubtype="0">
                                  <p:stCondLst>
                                    <p:cond delay="0"/>
                                  </p:stCondLst>
                                  <p:childTnLst>
                                    <p:set>
                                      <p:cBhvr>
                                        <p:cTn dur="1" fill="hold" id="27">
                                          <p:stCondLst>
                                            <p:cond delay="0"/>
                                          </p:stCondLst>
                                        </p:cTn>
                                        <p:tgtEl>
                                          <p:spTgt spid="15"/>
                                        </p:tgtEl>
                                        <p:attrNameLst>
                                          <p:attrName>style.visibility</p:attrName>
                                        </p:attrNameLst>
                                      </p:cBhvr>
                                      <p:to>
                                        <p:strVal val="visible"/>
                                      </p:to>
                                    </p:set>
                                    <p:animEffect filter="fade" transition="in">
                                      <p:cBhvr>
                                        <p:cTn dur="500" id="28"/>
                                        <p:tgtEl>
                                          <p:spTgt spid="15"/>
                                        </p:tgtEl>
                                      </p:cBhvr>
                                    </p:animEffect>
                                  </p:childTnLst>
                                </p:cTn>
                              </p:par>
                              <p:par>
                                <p:cTn fill="hold" grpId="0" id="29" nodeType="withEffect" presetClass="entr" presetID="10" presetSubtype="0">
                                  <p:stCondLst>
                                    <p:cond delay="0"/>
                                  </p:stCondLst>
                                  <p:childTnLst>
                                    <p:set>
                                      <p:cBhvr>
                                        <p:cTn dur="1" fill="hold" id="30">
                                          <p:stCondLst>
                                            <p:cond delay="0"/>
                                          </p:stCondLst>
                                        </p:cTn>
                                        <p:tgtEl>
                                          <p:spTgt spid="16"/>
                                        </p:tgtEl>
                                        <p:attrNameLst>
                                          <p:attrName>style.visibility</p:attrName>
                                        </p:attrNameLst>
                                      </p:cBhvr>
                                      <p:to>
                                        <p:strVal val="visible"/>
                                      </p:to>
                                    </p:set>
                                    <p:animEffect filter="fade" transition="in">
                                      <p:cBhvr>
                                        <p:cTn dur="500" id="31"/>
                                        <p:tgtEl>
                                          <p:spTgt spid="16"/>
                                        </p:tgtEl>
                                      </p:cBhvr>
                                    </p:animEffect>
                                  </p:childTnLst>
                                </p:cTn>
                              </p:par>
                              <p:par>
                                <p:cTn fill="hold" grpId="0" id="32" nodeType="withEffect" presetClass="entr" presetID="10" presetSubtype="0">
                                  <p:stCondLst>
                                    <p:cond delay="0"/>
                                  </p:stCondLst>
                                  <p:childTnLst>
                                    <p:set>
                                      <p:cBhvr>
                                        <p:cTn dur="1" fill="hold" id="33">
                                          <p:stCondLst>
                                            <p:cond delay="0"/>
                                          </p:stCondLst>
                                        </p:cTn>
                                        <p:tgtEl>
                                          <p:spTgt spid="17"/>
                                        </p:tgtEl>
                                        <p:attrNameLst>
                                          <p:attrName>style.visibility</p:attrName>
                                        </p:attrNameLst>
                                      </p:cBhvr>
                                      <p:to>
                                        <p:strVal val="visible"/>
                                      </p:to>
                                    </p:set>
                                    <p:animEffect filter="fade" transition="in">
                                      <p:cBhvr>
                                        <p:cTn dur="500" id="34"/>
                                        <p:tgtEl>
                                          <p:spTgt spid="1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3"/>
      <p:bldP grpId="0" spid="14"/>
      <p:bldP grpId="0" spid="15"/>
      <p:bldP grpId="0" spid="16"/>
      <p:bldP grpId="0" spid="17"/>
      <p:bldP grpId="0" spid="18"/>
    </p:bldLst>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7" name="Freeform 24"/>
          <p:cNvSpPr/>
          <p:nvPr/>
        </p:nvSpPr>
        <p:spPr bwMode="auto">
          <a:xfrm rot="10800000">
            <a:off x="1168872" y="1625762"/>
            <a:ext cx="1038057" cy="1408278"/>
          </a:xfrm>
          <a:custGeom>
            <a:cxnLst>
              <a:cxn ang="0">
                <a:pos x="452" y="426"/>
              </a:cxn>
              <a:cxn ang="0">
                <a:pos x="478" y="432"/>
              </a:cxn>
              <a:cxn ang="0">
                <a:pos x="500" y="444"/>
              </a:cxn>
              <a:cxn ang="0">
                <a:pos x="524" y="464"/>
              </a:cxn>
              <a:cxn ang="0">
                <a:pos x="530" y="468"/>
              </a:cxn>
              <a:cxn ang="0">
                <a:pos x="586" y="468"/>
              </a:cxn>
              <a:cxn ang="0">
                <a:pos x="590" y="468"/>
              </a:cxn>
              <a:cxn ang="0">
                <a:pos x="594" y="464"/>
              </a:cxn>
              <a:cxn ang="0">
                <a:pos x="594" y="220"/>
              </a:cxn>
              <a:cxn ang="0">
                <a:pos x="594" y="216"/>
              </a:cxn>
              <a:cxn ang="0">
                <a:pos x="590" y="212"/>
              </a:cxn>
              <a:cxn ang="0">
                <a:pos x="346" y="212"/>
              </a:cxn>
              <a:cxn ang="0">
                <a:pos x="338" y="212"/>
              </a:cxn>
              <a:cxn ang="0">
                <a:pos x="338" y="202"/>
              </a:cxn>
              <a:cxn ang="0">
                <a:pos x="338" y="166"/>
              </a:cxn>
              <a:cxn ang="0">
                <a:pos x="344" y="152"/>
              </a:cxn>
              <a:cxn ang="0">
                <a:pos x="350" y="146"/>
              </a:cxn>
              <a:cxn ang="0">
                <a:pos x="370" y="120"/>
              </a:cxn>
              <a:cxn ang="0">
                <a:pos x="380" y="96"/>
              </a:cxn>
              <a:cxn ang="0">
                <a:pos x="382" y="84"/>
              </a:cxn>
              <a:cxn ang="0">
                <a:pos x="376" y="50"/>
              </a:cxn>
              <a:cxn ang="0">
                <a:pos x="358" y="24"/>
              </a:cxn>
              <a:cxn ang="0">
                <a:pos x="330" y="6"/>
              </a:cxn>
              <a:cxn ang="0">
                <a:pos x="298" y="0"/>
              </a:cxn>
              <a:cxn ang="0">
                <a:pos x="280" y="0"/>
              </a:cxn>
              <a:cxn ang="0">
                <a:pos x="250" y="14"/>
              </a:cxn>
              <a:cxn ang="0">
                <a:pos x="228" y="36"/>
              </a:cxn>
              <a:cxn ang="0">
                <a:pos x="214" y="66"/>
              </a:cxn>
              <a:cxn ang="0">
                <a:pos x="212" y="84"/>
              </a:cxn>
              <a:cxn ang="0">
                <a:pos x="218" y="108"/>
              </a:cxn>
              <a:cxn ang="0">
                <a:pos x="232" y="130"/>
              </a:cxn>
              <a:cxn ang="0">
                <a:pos x="250" y="152"/>
              </a:cxn>
              <a:cxn ang="0">
                <a:pos x="254" y="158"/>
              </a:cxn>
              <a:cxn ang="0">
                <a:pos x="256" y="202"/>
              </a:cxn>
              <a:cxn ang="0">
                <a:pos x="256" y="212"/>
              </a:cxn>
              <a:cxn ang="0">
                <a:pos x="248" y="212"/>
              </a:cxn>
              <a:cxn ang="0">
                <a:pos x="8" y="212"/>
              </a:cxn>
              <a:cxn ang="0">
                <a:pos x="2" y="214"/>
              </a:cxn>
              <a:cxn ang="0">
                <a:pos x="0" y="220"/>
              </a:cxn>
              <a:cxn ang="0">
                <a:pos x="0" y="798"/>
              </a:cxn>
              <a:cxn ang="0">
                <a:pos x="2" y="804"/>
              </a:cxn>
              <a:cxn ang="0">
                <a:pos x="8" y="806"/>
              </a:cxn>
              <a:cxn ang="0">
                <a:pos x="586" y="806"/>
              </a:cxn>
              <a:cxn ang="0">
                <a:pos x="592" y="804"/>
              </a:cxn>
              <a:cxn ang="0">
                <a:pos x="594" y="798"/>
              </a:cxn>
              <a:cxn ang="0">
                <a:pos x="594" y="558"/>
              </a:cxn>
              <a:cxn ang="0">
                <a:pos x="592" y="554"/>
              </a:cxn>
              <a:cxn ang="0">
                <a:pos x="586" y="550"/>
              </a:cxn>
              <a:cxn ang="0">
                <a:pos x="538" y="550"/>
              </a:cxn>
              <a:cxn ang="0">
                <a:pos x="524" y="556"/>
              </a:cxn>
              <a:cxn ang="0">
                <a:pos x="518" y="562"/>
              </a:cxn>
              <a:cxn ang="0">
                <a:pos x="490" y="582"/>
              </a:cxn>
              <a:cxn ang="0">
                <a:pos x="466" y="592"/>
              </a:cxn>
              <a:cxn ang="0">
                <a:pos x="452" y="594"/>
              </a:cxn>
              <a:cxn ang="0">
                <a:pos x="418" y="588"/>
              </a:cxn>
              <a:cxn ang="0">
                <a:pos x="390" y="570"/>
              </a:cxn>
              <a:cxn ang="0">
                <a:pos x="370" y="542"/>
              </a:cxn>
              <a:cxn ang="0">
                <a:pos x="364" y="510"/>
              </a:cxn>
              <a:cxn ang="0">
                <a:pos x="366" y="492"/>
              </a:cxn>
              <a:cxn ang="0">
                <a:pos x="380" y="462"/>
              </a:cxn>
              <a:cxn ang="0">
                <a:pos x="404" y="440"/>
              </a:cxn>
              <a:cxn ang="0">
                <a:pos x="434" y="426"/>
              </a:cxn>
              <a:cxn ang="0">
                <a:pos x="452" y="426"/>
              </a:cxn>
            </a:cxnLst>
            <a:rect b="b" l="0" r="r" t="0"/>
            <a:pathLst>
              <a:path h="805" w="594">
                <a:moveTo>
                  <a:pt x="452" y="426"/>
                </a:moveTo>
                <a:lnTo>
                  <a:pt x="452" y="426"/>
                </a:lnTo>
                <a:lnTo>
                  <a:pt x="466" y="426"/>
                </a:lnTo>
                <a:lnTo>
                  <a:pt x="478" y="432"/>
                </a:lnTo>
                <a:lnTo>
                  <a:pt x="490" y="438"/>
                </a:lnTo>
                <a:lnTo>
                  <a:pt x="500" y="444"/>
                </a:lnTo>
                <a:lnTo>
                  <a:pt x="518" y="458"/>
                </a:lnTo>
                <a:lnTo>
                  <a:pt x="524" y="464"/>
                </a:lnTo>
                <a:lnTo>
                  <a:pt x="524" y="464"/>
                </a:lnTo>
                <a:lnTo>
                  <a:pt x="530" y="468"/>
                </a:lnTo>
                <a:lnTo>
                  <a:pt x="538" y="468"/>
                </a:lnTo>
                <a:lnTo>
                  <a:pt x="586" y="468"/>
                </a:lnTo>
                <a:lnTo>
                  <a:pt x="586" y="468"/>
                </a:lnTo>
                <a:lnTo>
                  <a:pt x="590" y="468"/>
                </a:lnTo>
                <a:lnTo>
                  <a:pt x="592" y="466"/>
                </a:lnTo>
                <a:lnTo>
                  <a:pt x="594" y="464"/>
                </a:lnTo>
                <a:lnTo>
                  <a:pt x="594" y="460"/>
                </a:lnTo>
                <a:lnTo>
                  <a:pt x="594" y="220"/>
                </a:lnTo>
                <a:lnTo>
                  <a:pt x="594" y="220"/>
                </a:lnTo>
                <a:lnTo>
                  <a:pt x="594" y="216"/>
                </a:lnTo>
                <a:lnTo>
                  <a:pt x="592" y="214"/>
                </a:lnTo>
                <a:lnTo>
                  <a:pt x="590" y="212"/>
                </a:lnTo>
                <a:lnTo>
                  <a:pt x="586" y="212"/>
                </a:lnTo>
                <a:lnTo>
                  <a:pt x="346" y="212"/>
                </a:lnTo>
                <a:lnTo>
                  <a:pt x="346" y="212"/>
                </a:lnTo>
                <a:lnTo>
                  <a:pt x="338" y="212"/>
                </a:lnTo>
                <a:lnTo>
                  <a:pt x="338" y="212"/>
                </a:lnTo>
                <a:lnTo>
                  <a:pt x="338" y="202"/>
                </a:lnTo>
                <a:lnTo>
                  <a:pt x="338" y="166"/>
                </a:lnTo>
                <a:lnTo>
                  <a:pt x="338" y="166"/>
                </a:lnTo>
                <a:lnTo>
                  <a:pt x="340" y="158"/>
                </a:lnTo>
                <a:lnTo>
                  <a:pt x="344" y="152"/>
                </a:lnTo>
                <a:lnTo>
                  <a:pt x="344" y="152"/>
                </a:lnTo>
                <a:lnTo>
                  <a:pt x="350" y="146"/>
                </a:lnTo>
                <a:lnTo>
                  <a:pt x="364" y="130"/>
                </a:lnTo>
                <a:lnTo>
                  <a:pt x="370" y="120"/>
                </a:lnTo>
                <a:lnTo>
                  <a:pt x="376" y="108"/>
                </a:lnTo>
                <a:lnTo>
                  <a:pt x="380" y="96"/>
                </a:lnTo>
                <a:lnTo>
                  <a:pt x="382" y="84"/>
                </a:lnTo>
                <a:lnTo>
                  <a:pt x="382" y="84"/>
                </a:lnTo>
                <a:lnTo>
                  <a:pt x="380" y="66"/>
                </a:lnTo>
                <a:lnTo>
                  <a:pt x="376" y="50"/>
                </a:lnTo>
                <a:lnTo>
                  <a:pt x="368" y="36"/>
                </a:lnTo>
                <a:lnTo>
                  <a:pt x="358" y="24"/>
                </a:lnTo>
                <a:lnTo>
                  <a:pt x="344" y="14"/>
                </a:lnTo>
                <a:lnTo>
                  <a:pt x="330" y="6"/>
                </a:lnTo>
                <a:lnTo>
                  <a:pt x="314" y="0"/>
                </a:lnTo>
                <a:lnTo>
                  <a:pt x="298" y="0"/>
                </a:lnTo>
                <a:lnTo>
                  <a:pt x="298" y="0"/>
                </a:lnTo>
                <a:lnTo>
                  <a:pt x="280" y="0"/>
                </a:lnTo>
                <a:lnTo>
                  <a:pt x="264" y="6"/>
                </a:lnTo>
                <a:lnTo>
                  <a:pt x="250" y="14"/>
                </a:lnTo>
                <a:lnTo>
                  <a:pt x="238" y="24"/>
                </a:lnTo>
                <a:lnTo>
                  <a:pt x="228" y="36"/>
                </a:lnTo>
                <a:lnTo>
                  <a:pt x="220" y="50"/>
                </a:lnTo>
                <a:lnTo>
                  <a:pt x="214" y="66"/>
                </a:lnTo>
                <a:lnTo>
                  <a:pt x="212" y="84"/>
                </a:lnTo>
                <a:lnTo>
                  <a:pt x="212" y="84"/>
                </a:lnTo>
                <a:lnTo>
                  <a:pt x="214" y="96"/>
                </a:lnTo>
                <a:lnTo>
                  <a:pt x="218" y="108"/>
                </a:lnTo>
                <a:lnTo>
                  <a:pt x="224" y="120"/>
                </a:lnTo>
                <a:lnTo>
                  <a:pt x="232" y="130"/>
                </a:lnTo>
                <a:lnTo>
                  <a:pt x="244" y="146"/>
                </a:lnTo>
                <a:lnTo>
                  <a:pt x="250" y="152"/>
                </a:lnTo>
                <a:lnTo>
                  <a:pt x="250" y="152"/>
                </a:lnTo>
                <a:lnTo>
                  <a:pt x="254" y="158"/>
                </a:lnTo>
                <a:lnTo>
                  <a:pt x="256" y="166"/>
                </a:lnTo>
                <a:lnTo>
                  <a:pt x="256" y="202"/>
                </a:lnTo>
                <a:lnTo>
                  <a:pt x="256" y="202"/>
                </a:lnTo>
                <a:lnTo>
                  <a:pt x="256" y="212"/>
                </a:lnTo>
                <a:lnTo>
                  <a:pt x="256" y="212"/>
                </a:lnTo>
                <a:lnTo>
                  <a:pt x="248" y="212"/>
                </a:lnTo>
                <a:lnTo>
                  <a:pt x="8" y="212"/>
                </a:lnTo>
                <a:lnTo>
                  <a:pt x="8" y="212"/>
                </a:lnTo>
                <a:lnTo>
                  <a:pt x="6" y="212"/>
                </a:lnTo>
                <a:lnTo>
                  <a:pt x="2" y="214"/>
                </a:lnTo>
                <a:lnTo>
                  <a:pt x="0" y="216"/>
                </a:lnTo>
                <a:lnTo>
                  <a:pt x="0" y="220"/>
                </a:lnTo>
                <a:lnTo>
                  <a:pt x="0" y="798"/>
                </a:lnTo>
                <a:lnTo>
                  <a:pt x="0" y="798"/>
                </a:lnTo>
                <a:lnTo>
                  <a:pt x="0" y="802"/>
                </a:lnTo>
                <a:lnTo>
                  <a:pt x="2" y="804"/>
                </a:lnTo>
                <a:lnTo>
                  <a:pt x="6" y="806"/>
                </a:lnTo>
                <a:lnTo>
                  <a:pt x="8" y="806"/>
                </a:lnTo>
                <a:lnTo>
                  <a:pt x="586" y="806"/>
                </a:lnTo>
                <a:lnTo>
                  <a:pt x="586" y="806"/>
                </a:lnTo>
                <a:lnTo>
                  <a:pt x="590" y="806"/>
                </a:lnTo>
                <a:lnTo>
                  <a:pt x="592" y="804"/>
                </a:lnTo>
                <a:lnTo>
                  <a:pt x="594" y="802"/>
                </a:lnTo>
                <a:lnTo>
                  <a:pt x="594" y="798"/>
                </a:lnTo>
                <a:lnTo>
                  <a:pt x="594" y="558"/>
                </a:lnTo>
                <a:lnTo>
                  <a:pt x="594" y="558"/>
                </a:lnTo>
                <a:lnTo>
                  <a:pt x="594" y="556"/>
                </a:lnTo>
                <a:lnTo>
                  <a:pt x="592" y="554"/>
                </a:lnTo>
                <a:lnTo>
                  <a:pt x="590" y="552"/>
                </a:lnTo>
                <a:lnTo>
                  <a:pt x="586" y="550"/>
                </a:lnTo>
                <a:lnTo>
                  <a:pt x="538" y="550"/>
                </a:lnTo>
                <a:lnTo>
                  <a:pt x="538" y="550"/>
                </a:lnTo>
                <a:lnTo>
                  <a:pt x="530" y="552"/>
                </a:lnTo>
                <a:lnTo>
                  <a:pt x="524" y="556"/>
                </a:lnTo>
                <a:lnTo>
                  <a:pt x="524" y="556"/>
                </a:lnTo>
                <a:lnTo>
                  <a:pt x="518" y="562"/>
                </a:lnTo>
                <a:lnTo>
                  <a:pt x="500" y="576"/>
                </a:lnTo>
                <a:lnTo>
                  <a:pt x="490" y="582"/>
                </a:lnTo>
                <a:lnTo>
                  <a:pt x="478" y="588"/>
                </a:lnTo>
                <a:lnTo>
                  <a:pt x="466" y="592"/>
                </a:lnTo>
                <a:lnTo>
                  <a:pt x="452" y="594"/>
                </a:lnTo>
                <a:lnTo>
                  <a:pt x="452" y="594"/>
                </a:lnTo>
                <a:lnTo>
                  <a:pt x="434" y="592"/>
                </a:lnTo>
                <a:lnTo>
                  <a:pt x="418" y="588"/>
                </a:lnTo>
                <a:lnTo>
                  <a:pt x="404" y="580"/>
                </a:lnTo>
                <a:lnTo>
                  <a:pt x="390" y="570"/>
                </a:lnTo>
                <a:lnTo>
                  <a:pt x="380" y="558"/>
                </a:lnTo>
                <a:lnTo>
                  <a:pt x="370" y="542"/>
                </a:lnTo>
                <a:lnTo>
                  <a:pt x="366" y="526"/>
                </a:lnTo>
                <a:lnTo>
                  <a:pt x="364" y="510"/>
                </a:lnTo>
                <a:lnTo>
                  <a:pt x="364" y="510"/>
                </a:lnTo>
                <a:lnTo>
                  <a:pt x="366" y="492"/>
                </a:lnTo>
                <a:lnTo>
                  <a:pt x="370" y="476"/>
                </a:lnTo>
                <a:lnTo>
                  <a:pt x="380" y="462"/>
                </a:lnTo>
                <a:lnTo>
                  <a:pt x="390" y="450"/>
                </a:lnTo>
                <a:lnTo>
                  <a:pt x="404" y="440"/>
                </a:lnTo>
                <a:lnTo>
                  <a:pt x="418" y="432"/>
                </a:lnTo>
                <a:lnTo>
                  <a:pt x="434" y="426"/>
                </a:lnTo>
                <a:lnTo>
                  <a:pt x="452" y="426"/>
                </a:lnTo>
                <a:lnTo>
                  <a:pt x="452" y="426"/>
                </a:lnTo>
                <a:close/>
              </a:path>
            </a:pathLst>
          </a:custGeom>
          <a:solidFill>
            <a:schemeClr val="accent1"/>
          </a:solidFill>
          <a:ln cap="flat" cmpd="sng" w="19050">
            <a:noFill/>
            <a:prstDash val="solid"/>
            <a:round/>
            <a:headEnd len="med" type="none" w="med"/>
            <a:tailEnd len="med" type="none" w="med"/>
          </a:ln>
          <a:effectLst/>
        </p:spPr>
        <p:txBody>
          <a:bodyPr bIns="32511" lIns="65023" rIns="65023" tIns="32511"/>
          <a:lstStyle/>
          <a:p>
            <a:pPr algn="just">
              <a:lnSpc>
                <a:spcPct val="120000"/>
              </a:lnSpc>
              <a:defRPr/>
            </a:pPr>
            <a:endParaRPr kern="0" lang="da-DK" sz="600">
              <a:solidFill>
                <a:schemeClr val="tx1">
                  <a:lumMod val="95000"/>
                  <a:lumOff val="5000"/>
                </a:schemeClr>
              </a:solidFill>
              <a:latin charset="0" pitchFamily="34" typeface="Arial"/>
              <a:ea charset="-122" panose="020b0503020204020204" pitchFamily="34" typeface="微软雅黑"/>
              <a:cs typeface="+mn-ea"/>
              <a:sym charset="0" pitchFamily="34" typeface="Arial"/>
            </a:endParaRPr>
          </a:p>
        </p:txBody>
      </p:sp>
      <p:sp>
        <p:nvSpPr>
          <p:cNvPr id="8" name="Freeform 24"/>
          <p:cNvSpPr/>
          <p:nvPr/>
        </p:nvSpPr>
        <p:spPr bwMode="auto">
          <a:xfrm flipH="1" rot="5400000">
            <a:off x="1353915" y="2848997"/>
            <a:ext cx="1038115" cy="1408201"/>
          </a:xfrm>
          <a:custGeom>
            <a:cxnLst>
              <a:cxn ang="0">
                <a:pos x="452" y="426"/>
              </a:cxn>
              <a:cxn ang="0">
                <a:pos x="478" y="432"/>
              </a:cxn>
              <a:cxn ang="0">
                <a:pos x="500" y="444"/>
              </a:cxn>
              <a:cxn ang="0">
                <a:pos x="524" y="464"/>
              </a:cxn>
              <a:cxn ang="0">
                <a:pos x="530" y="468"/>
              </a:cxn>
              <a:cxn ang="0">
                <a:pos x="586" y="468"/>
              </a:cxn>
              <a:cxn ang="0">
                <a:pos x="590" y="468"/>
              </a:cxn>
              <a:cxn ang="0">
                <a:pos x="594" y="464"/>
              </a:cxn>
              <a:cxn ang="0">
                <a:pos x="594" y="220"/>
              </a:cxn>
              <a:cxn ang="0">
                <a:pos x="594" y="216"/>
              </a:cxn>
              <a:cxn ang="0">
                <a:pos x="590" y="212"/>
              </a:cxn>
              <a:cxn ang="0">
                <a:pos x="346" y="212"/>
              </a:cxn>
              <a:cxn ang="0">
                <a:pos x="338" y="212"/>
              </a:cxn>
              <a:cxn ang="0">
                <a:pos x="338" y="202"/>
              </a:cxn>
              <a:cxn ang="0">
                <a:pos x="338" y="166"/>
              </a:cxn>
              <a:cxn ang="0">
                <a:pos x="344" y="152"/>
              </a:cxn>
              <a:cxn ang="0">
                <a:pos x="350" y="146"/>
              </a:cxn>
              <a:cxn ang="0">
                <a:pos x="370" y="120"/>
              </a:cxn>
              <a:cxn ang="0">
                <a:pos x="380" y="96"/>
              </a:cxn>
              <a:cxn ang="0">
                <a:pos x="382" y="84"/>
              </a:cxn>
              <a:cxn ang="0">
                <a:pos x="376" y="50"/>
              </a:cxn>
              <a:cxn ang="0">
                <a:pos x="358" y="24"/>
              </a:cxn>
              <a:cxn ang="0">
                <a:pos x="330" y="6"/>
              </a:cxn>
              <a:cxn ang="0">
                <a:pos x="298" y="0"/>
              </a:cxn>
              <a:cxn ang="0">
                <a:pos x="280" y="0"/>
              </a:cxn>
              <a:cxn ang="0">
                <a:pos x="250" y="14"/>
              </a:cxn>
              <a:cxn ang="0">
                <a:pos x="228" y="36"/>
              </a:cxn>
              <a:cxn ang="0">
                <a:pos x="214" y="66"/>
              </a:cxn>
              <a:cxn ang="0">
                <a:pos x="212" y="84"/>
              </a:cxn>
              <a:cxn ang="0">
                <a:pos x="218" y="108"/>
              </a:cxn>
              <a:cxn ang="0">
                <a:pos x="232" y="130"/>
              </a:cxn>
              <a:cxn ang="0">
                <a:pos x="250" y="152"/>
              </a:cxn>
              <a:cxn ang="0">
                <a:pos x="254" y="158"/>
              </a:cxn>
              <a:cxn ang="0">
                <a:pos x="256" y="202"/>
              </a:cxn>
              <a:cxn ang="0">
                <a:pos x="256" y="212"/>
              </a:cxn>
              <a:cxn ang="0">
                <a:pos x="248" y="212"/>
              </a:cxn>
              <a:cxn ang="0">
                <a:pos x="8" y="212"/>
              </a:cxn>
              <a:cxn ang="0">
                <a:pos x="2" y="214"/>
              </a:cxn>
              <a:cxn ang="0">
                <a:pos x="0" y="220"/>
              </a:cxn>
              <a:cxn ang="0">
                <a:pos x="0" y="798"/>
              </a:cxn>
              <a:cxn ang="0">
                <a:pos x="2" y="804"/>
              </a:cxn>
              <a:cxn ang="0">
                <a:pos x="8" y="806"/>
              </a:cxn>
              <a:cxn ang="0">
                <a:pos x="586" y="806"/>
              </a:cxn>
              <a:cxn ang="0">
                <a:pos x="592" y="804"/>
              </a:cxn>
              <a:cxn ang="0">
                <a:pos x="594" y="798"/>
              </a:cxn>
              <a:cxn ang="0">
                <a:pos x="594" y="558"/>
              </a:cxn>
              <a:cxn ang="0">
                <a:pos x="592" y="554"/>
              </a:cxn>
              <a:cxn ang="0">
                <a:pos x="586" y="550"/>
              </a:cxn>
              <a:cxn ang="0">
                <a:pos x="538" y="550"/>
              </a:cxn>
              <a:cxn ang="0">
                <a:pos x="524" y="556"/>
              </a:cxn>
              <a:cxn ang="0">
                <a:pos x="518" y="562"/>
              </a:cxn>
              <a:cxn ang="0">
                <a:pos x="490" y="582"/>
              </a:cxn>
              <a:cxn ang="0">
                <a:pos x="466" y="592"/>
              </a:cxn>
              <a:cxn ang="0">
                <a:pos x="452" y="594"/>
              </a:cxn>
              <a:cxn ang="0">
                <a:pos x="418" y="588"/>
              </a:cxn>
              <a:cxn ang="0">
                <a:pos x="390" y="570"/>
              </a:cxn>
              <a:cxn ang="0">
                <a:pos x="370" y="542"/>
              </a:cxn>
              <a:cxn ang="0">
                <a:pos x="364" y="510"/>
              </a:cxn>
              <a:cxn ang="0">
                <a:pos x="366" y="492"/>
              </a:cxn>
              <a:cxn ang="0">
                <a:pos x="380" y="462"/>
              </a:cxn>
              <a:cxn ang="0">
                <a:pos x="404" y="440"/>
              </a:cxn>
              <a:cxn ang="0">
                <a:pos x="434" y="426"/>
              </a:cxn>
              <a:cxn ang="0">
                <a:pos x="452" y="426"/>
              </a:cxn>
            </a:cxnLst>
            <a:rect b="b" l="0" r="r" t="0"/>
            <a:pathLst>
              <a:path h="805" w="594">
                <a:moveTo>
                  <a:pt x="452" y="426"/>
                </a:moveTo>
                <a:lnTo>
                  <a:pt x="452" y="426"/>
                </a:lnTo>
                <a:lnTo>
                  <a:pt x="466" y="426"/>
                </a:lnTo>
                <a:lnTo>
                  <a:pt x="478" y="432"/>
                </a:lnTo>
                <a:lnTo>
                  <a:pt x="490" y="438"/>
                </a:lnTo>
                <a:lnTo>
                  <a:pt x="500" y="444"/>
                </a:lnTo>
                <a:lnTo>
                  <a:pt x="518" y="458"/>
                </a:lnTo>
                <a:lnTo>
                  <a:pt x="524" y="464"/>
                </a:lnTo>
                <a:lnTo>
                  <a:pt x="524" y="464"/>
                </a:lnTo>
                <a:lnTo>
                  <a:pt x="530" y="468"/>
                </a:lnTo>
                <a:lnTo>
                  <a:pt x="538" y="468"/>
                </a:lnTo>
                <a:lnTo>
                  <a:pt x="586" y="468"/>
                </a:lnTo>
                <a:lnTo>
                  <a:pt x="586" y="468"/>
                </a:lnTo>
                <a:lnTo>
                  <a:pt x="590" y="468"/>
                </a:lnTo>
                <a:lnTo>
                  <a:pt x="592" y="466"/>
                </a:lnTo>
                <a:lnTo>
                  <a:pt x="594" y="464"/>
                </a:lnTo>
                <a:lnTo>
                  <a:pt x="594" y="460"/>
                </a:lnTo>
                <a:lnTo>
                  <a:pt x="594" y="220"/>
                </a:lnTo>
                <a:lnTo>
                  <a:pt x="594" y="220"/>
                </a:lnTo>
                <a:lnTo>
                  <a:pt x="594" y="216"/>
                </a:lnTo>
                <a:lnTo>
                  <a:pt x="592" y="214"/>
                </a:lnTo>
                <a:lnTo>
                  <a:pt x="590" y="212"/>
                </a:lnTo>
                <a:lnTo>
                  <a:pt x="586" y="212"/>
                </a:lnTo>
                <a:lnTo>
                  <a:pt x="346" y="212"/>
                </a:lnTo>
                <a:lnTo>
                  <a:pt x="346" y="212"/>
                </a:lnTo>
                <a:lnTo>
                  <a:pt x="338" y="212"/>
                </a:lnTo>
                <a:lnTo>
                  <a:pt x="338" y="212"/>
                </a:lnTo>
                <a:lnTo>
                  <a:pt x="338" y="202"/>
                </a:lnTo>
                <a:lnTo>
                  <a:pt x="338" y="166"/>
                </a:lnTo>
                <a:lnTo>
                  <a:pt x="338" y="166"/>
                </a:lnTo>
                <a:lnTo>
                  <a:pt x="340" y="158"/>
                </a:lnTo>
                <a:lnTo>
                  <a:pt x="344" y="152"/>
                </a:lnTo>
                <a:lnTo>
                  <a:pt x="344" y="152"/>
                </a:lnTo>
                <a:lnTo>
                  <a:pt x="350" y="146"/>
                </a:lnTo>
                <a:lnTo>
                  <a:pt x="364" y="130"/>
                </a:lnTo>
                <a:lnTo>
                  <a:pt x="370" y="120"/>
                </a:lnTo>
                <a:lnTo>
                  <a:pt x="376" y="108"/>
                </a:lnTo>
                <a:lnTo>
                  <a:pt x="380" y="96"/>
                </a:lnTo>
                <a:lnTo>
                  <a:pt x="382" y="84"/>
                </a:lnTo>
                <a:lnTo>
                  <a:pt x="382" y="84"/>
                </a:lnTo>
                <a:lnTo>
                  <a:pt x="380" y="66"/>
                </a:lnTo>
                <a:lnTo>
                  <a:pt x="376" y="50"/>
                </a:lnTo>
                <a:lnTo>
                  <a:pt x="368" y="36"/>
                </a:lnTo>
                <a:lnTo>
                  <a:pt x="358" y="24"/>
                </a:lnTo>
                <a:lnTo>
                  <a:pt x="344" y="14"/>
                </a:lnTo>
                <a:lnTo>
                  <a:pt x="330" y="6"/>
                </a:lnTo>
                <a:lnTo>
                  <a:pt x="314" y="0"/>
                </a:lnTo>
                <a:lnTo>
                  <a:pt x="298" y="0"/>
                </a:lnTo>
                <a:lnTo>
                  <a:pt x="298" y="0"/>
                </a:lnTo>
                <a:lnTo>
                  <a:pt x="280" y="0"/>
                </a:lnTo>
                <a:lnTo>
                  <a:pt x="264" y="6"/>
                </a:lnTo>
                <a:lnTo>
                  <a:pt x="250" y="14"/>
                </a:lnTo>
                <a:lnTo>
                  <a:pt x="238" y="24"/>
                </a:lnTo>
                <a:lnTo>
                  <a:pt x="228" y="36"/>
                </a:lnTo>
                <a:lnTo>
                  <a:pt x="220" y="50"/>
                </a:lnTo>
                <a:lnTo>
                  <a:pt x="214" y="66"/>
                </a:lnTo>
                <a:lnTo>
                  <a:pt x="212" y="84"/>
                </a:lnTo>
                <a:lnTo>
                  <a:pt x="212" y="84"/>
                </a:lnTo>
                <a:lnTo>
                  <a:pt x="214" y="96"/>
                </a:lnTo>
                <a:lnTo>
                  <a:pt x="218" y="108"/>
                </a:lnTo>
                <a:lnTo>
                  <a:pt x="224" y="120"/>
                </a:lnTo>
                <a:lnTo>
                  <a:pt x="232" y="130"/>
                </a:lnTo>
                <a:lnTo>
                  <a:pt x="244" y="146"/>
                </a:lnTo>
                <a:lnTo>
                  <a:pt x="250" y="152"/>
                </a:lnTo>
                <a:lnTo>
                  <a:pt x="250" y="152"/>
                </a:lnTo>
                <a:lnTo>
                  <a:pt x="254" y="158"/>
                </a:lnTo>
                <a:lnTo>
                  <a:pt x="256" y="166"/>
                </a:lnTo>
                <a:lnTo>
                  <a:pt x="256" y="202"/>
                </a:lnTo>
                <a:lnTo>
                  <a:pt x="256" y="202"/>
                </a:lnTo>
                <a:lnTo>
                  <a:pt x="256" y="212"/>
                </a:lnTo>
                <a:lnTo>
                  <a:pt x="256" y="212"/>
                </a:lnTo>
                <a:lnTo>
                  <a:pt x="248" y="212"/>
                </a:lnTo>
                <a:lnTo>
                  <a:pt x="8" y="212"/>
                </a:lnTo>
                <a:lnTo>
                  <a:pt x="8" y="212"/>
                </a:lnTo>
                <a:lnTo>
                  <a:pt x="6" y="212"/>
                </a:lnTo>
                <a:lnTo>
                  <a:pt x="2" y="214"/>
                </a:lnTo>
                <a:lnTo>
                  <a:pt x="0" y="216"/>
                </a:lnTo>
                <a:lnTo>
                  <a:pt x="0" y="220"/>
                </a:lnTo>
                <a:lnTo>
                  <a:pt x="0" y="798"/>
                </a:lnTo>
                <a:lnTo>
                  <a:pt x="0" y="798"/>
                </a:lnTo>
                <a:lnTo>
                  <a:pt x="0" y="802"/>
                </a:lnTo>
                <a:lnTo>
                  <a:pt x="2" y="804"/>
                </a:lnTo>
                <a:lnTo>
                  <a:pt x="6" y="806"/>
                </a:lnTo>
                <a:lnTo>
                  <a:pt x="8" y="806"/>
                </a:lnTo>
                <a:lnTo>
                  <a:pt x="586" y="806"/>
                </a:lnTo>
                <a:lnTo>
                  <a:pt x="586" y="806"/>
                </a:lnTo>
                <a:lnTo>
                  <a:pt x="590" y="806"/>
                </a:lnTo>
                <a:lnTo>
                  <a:pt x="592" y="804"/>
                </a:lnTo>
                <a:lnTo>
                  <a:pt x="594" y="802"/>
                </a:lnTo>
                <a:lnTo>
                  <a:pt x="594" y="798"/>
                </a:lnTo>
                <a:lnTo>
                  <a:pt x="594" y="558"/>
                </a:lnTo>
                <a:lnTo>
                  <a:pt x="594" y="558"/>
                </a:lnTo>
                <a:lnTo>
                  <a:pt x="594" y="556"/>
                </a:lnTo>
                <a:lnTo>
                  <a:pt x="592" y="554"/>
                </a:lnTo>
                <a:lnTo>
                  <a:pt x="590" y="552"/>
                </a:lnTo>
                <a:lnTo>
                  <a:pt x="586" y="550"/>
                </a:lnTo>
                <a:lnTo>
                  <a:pt x="538" y="550"/>
                </a:lnTo>
                <a:lnTo>
                  <a:pt x="538" y="550"/>
                </a:lnTo>
                <a:lnTo>
                  <a:pt x="530" y="552"/>
                </a:lnTo>
                <a:lnTo>
                  <a:pt x="524" y="556"/>
                </a:lnTo>
                <a:lnTo>
                  <a:pt x="524" y="556"/>
                </a:lnTo>
                <a:lnTo>
                  <a:pt x="518" y="562"/>
                </a:lnTo>
                <a:lnTo>
                  <a:pt x="500" y="576"/>
                </a:lnTo>
                <a:lnTo>
                  <a:pt x="490" y="582"/>
                </a:lnTo>
                <a:lnTo>
                  <a:pt x="478" y="588"/>
                </a:lnTo>
                <a:lnTo>
                  <a:pt x="466" y="592"/>
                </a:lnTo>
                <a:lnTo>
                  <a:pt x="452" y="594"/>
                </a:lnTo>
                <a:lnTo>
                  <a:pt x="452" y="594"/>
                </a:lnTo>
                <a:lnTo>
                  <a:pt x="434" y="592"/>
                </a:lnTo>
                <a:lnTo>
                  <a:pt x="418" y="588"/>
                </a:lnTo>
                <a:lnTo>
                  <a:pt x="404" y="580"/>
                </a:lnTo>
                <a:lnTo>
                  <a:pt x="390" y="570"/>
                </a:lnTo>
                <a:lnTo>
                  <a:pt x="380" y="558"/>
                </a:lnTo>
                <a:lnTo>
                  <a:pt x="370" y="542"/>
                </a:lnTo>
                <a:lnTo>
                  <a:pt x="366" y="526"/>
                </a:lnTo>
                <a:lnTo>
                  <a:pt x="364" y="510"/>
                </a:lnTo>
                <a:lnTo>
                  <a:pt x="364" y="510"/>
                </a:lnTo>
                <a:lnTo>
                  <a:pt x="366" y="492"/>
                </a:lnTo>
                <a:lnTo>
                  <a:pt x="370" y="476"/>
                </a:lnTo>
                <a:lnTo>
                  <a:pt x="380" y="462"/>
                </a:lnTo>
                <a:lnTo>
                  <a:pt x="390" y="450"/>
                </a:lnTo>
                <a:lnTo>
                  <a:pt x="404" y="440"/>
                </a:lnTo>
                <a:lnTo>
                  <a:pt x="418" y="432"/>
                </a:lnTo>
                <a:lnTo>
                  <a:pt x="434" y="426"/>
                </a:lnTo>
                <a:lnTo>
                  <a:pt x="452" y="426"/>
                </a:lnTo>
                <a:lnTo>
                  <a:pt x="452" y="426"/>
                </a:lnTo>
                <a:close/>
              </a:path>
            </a:pathLst>
          </a:custGeom>
          <a:solidFill>
            <a:schemeClr val="accent2"/>
          </a:solidFill>
          <a:ln cap="flat" cmpd="sng" w="19050">
            <a:noFill/>
            <a:prstDash val="solid"/>
            <a:round/>
            <a:headEnd len="med" type="none" w="med"/>
            <a:tailEnd len="med" type="none" w="med"/>
          </a:ln>
          <a:effectLst/>
        </p:spPr>
        <p:txBody>
          <a:bodyPr bIns="32511" lIns="65023" rIns="65023" tIns="32511"/>
          <a:lstStyle/>
          <a:p>
            <a:pPr algn="just">
              <a:lnSpc>
                <a:spcPct val="120000"/>
              </a:lnSpc>
              <a:defRPr/>
            </a:pPr>
            <a:endParaRPr kern="0" lang="da-DK" sz="600">
              <a:solidFill>
                <a:schemeClr val="tx1">
                  <a:lumMod val="95000"/>
                  <a:lumOff val="5000"/>
                </a:schemeClr>
              </a:solidFill>
              <a:latin charset="0" pitchFamily="34" typeface="Arial"/>
              <a:ea charset="-122" panose="020b0503020204020204" pitchFamily="34" typeface="微软雅黑"/>
              <a:cs typeface="+mn-ea"/>
              <a:sym charset="0" pitchFamily="34" typeface="Arial"/>
            </a:endParaRPr>
          </a:p>
        </p:txBody>
      </p:sp>
      <p:sp>
        <p:nvSpPr>
          <p:cNvPr id="11" name="Freeform 24"/>
          <p:cNvSpPr/>
          <p:nvPr/>
        </p:nvSpPr>
        <p:spPr bwMode="auto">
          <a:xfrm flipH="1">
            <a:off x="2577073" y="2663878"/>
            <a:ext cx="1038058" cy="1408278"/>
          </a:xfrm>
          <a:custGeom>
            <a:cxnLst>
              <a:cxn ang="0">
                <a:pos x="452" y="426"/>
              </a:cxn>
              <a:cxn ang="0">
                <a:pos x="478" y="432"/>
              </a:cxn>
              <a:cxn ang="0">
                <a:pos x="500" y="444"/>
              </a:cxn>
              <a:cxn ang="0">
                <a:pos x="524" y="464"/>
              </a:cxn>
              <a:cxn ang="0">
                <a:pos x="530" y="468"/>
              </a:cxn>
              <a:cxn ang="0">
                <a:pos x="586" y="468"/>
              </a:cxn>
              <a:cxn ang="0">
                <a:pos x="590" y="468"/>
              </a:cxn>
              <a:cxn ang="0">
                <a:pos x="594" y="464"/>
              </a:cxn>
              <a:cxn ang="0">
                <a:pos x="594" y="220"/>
              </a:cxn>
              <a:cxn ang="0">
                <a:pos x="594" y="216"/>
              </a:cxn>
              <a:cxn ang="0">
                <a:pos x="590" y="212"/>
              </a:cxn>
              <a:cxn ang="0">
                <a:pos x="346" y="212"/>
              </a:cxn>
              <a:cxn ang="0">
                <a:pos x="338" y="212"/>
              </a:cxn>
              <a:cxn ang="0">
                <a:pos x="338" y="202"/>
              </a:cxn>
              <a:cxn ang="0">
                <a:pos x="338" y="166"/>
              </a:cxn>
              <a:cxn ang="0">
                <a:pos x="344" y="152"/>
              </a:cxn>
              <a:cxn ang="0">
                <a:pos x="350" y="146"/>
              </a:cxn>
              <a:cxn ang="0">
                <a:pos x="370" y="120"/>
              </a:cxn>
              <a:cxn ang="0">
                <a:pos x="380" y="96"/>
              </a:cxn>
              <a:cxn ang="0">
                <a:pos x="382" y="84"/>
              </a:cxn>
              <a:cxn ang="0">
                <a:pos x="376" y="50"/>
              </a:cxn>
              <a:cxn ang="0">
                <a:pos x="358" y="24"/>
              </a:cxn>
              <a:cxn ang="0">
                <a:pos x="330" y="6"/>
              </a:cxn>
              <a:cxn ang="0">
                <a:pos x="298" y="0"/>
              </a:cxn>
              <a:cxn ang="0">
                <a:pos x="280" y="0"/>
              </a:cxn>
              <a:cxn ang="0">
                <a:pos x="250" y="14"/>
              </a:cxn>
              <a:cxn ang="0">
                <a:pos x="228" y="36"/>
              </a:cxn>
              <a:cxn ang="0">
                <a:pos x="214" y="66"/>
              </a:cxn>
              <a:cxn ang="0">
                <a:pos x="212" y="84"/>
              </a:cxn>
              <a:cxn ang="0">
                <a:pos x="218" y="108"/>
              </a:cxn>
              <a:cxn ang="0">
                <a:pos x="232" y="130"/>
              </a:cxn>
              <a:cxn ang="0">
                <a:pos x="250" y="152"/>
              </a:cxn>
              <a:cxn ang="0">
                <a:pos x="254" y="158"/>
              </a:cxn>
              <a:cxn ang="0">
                <a:pos x="256" y="202"/>
              </a:cxn>
              <a:cxn ang="0">
                <a:pos x="256" y="212"/>
              </a:cxn>
              <a:cxn ang="0">
                <a:pos x="248" y="212"/>
              </a:cxn>
              <a:cxn ang="0">
                <a:pos x="8" y="212"/>
              </a:cxn>
              <a:cxn ang="0">
                <a:pos x="2" y="214"/>
              </a:cxn>
              <a:cxn ang="0">
                <a:pos x="0" y="220"/>
              </a:cxn>
              <a:cxn ang="0">
                <a:pos x="0" y="798"/>
              </a:cxn>
              <a:cxn ang="0">
                <a:pos x="2" y="804"/>
              </a:cxn>
              <a:cxn ang="0">
                <a:pos x="8" y="806"/>
              </a:cxn>
              <a:cxn ang="0">
                <a:pos x="586" y="806"/>
              </a:cxn>
              <a:cxn ang="0">
                <a:pos x="592" y="804"/>
              </a:cxn>
              <a:cxn ang="0">
                <a:pos x="594" y="798"/>
              </a:cxn>
              <a:cxn ang="0">
                <a:pos x="594" y="558"/>
              </a:cxn>
              <a:cxn ang="0">
                <a:pos x="592" y="554"/>
              </a:cxn>
              <a:cxn ang="0">
                <a:pos x="586" y="550"/>
              </a:cxn>
              <a:cxn ang="0">
                <a:pos x="538" y="550"/>
              </a:cxn>
              <a:cxn ang="0">
                <a:pos x="524" y="556"/>
              </a:cxn>
              <a:cxn ang="0">
                <a:pos x="518" y="562"/>
              </a:cxn>
              <a:cxn ang="0">
                <a:pos x="490" y="582"/>
              </a:cxn>
              <a:cxn ang="0">
                <a:pos x="466" y="592"/>
              </a:cxn>
              <a:cxn ang="0">
                <a:pos x="452" y="594"/>
              </a:cxn>
              <a:cxn ang="0">
                <a:pos x="418" y="588"/>
              </a:cxn>
              <a:cxn ang="0">
                <a:pos x="390" y="570"/>
              </a:cxn>
              <a:cxn ang="0">
                <a:pos x="370" y="542"/>
              </a:cxn>
              <a:cxn ang="0">
                <a:pos x="364" y="510"/>
              </a:cxn>
              <a:cxn ang="0">
                <a:pos x="366" y="492"/>
              </a:cxn>
              <a:cxn ang="0">
                <a:pos x="380" y="462"/>
              </a:cxn>
              <a:cxn ang="0">
                <a:pos x="404" y="440"/>
              </a:cxn>
              <a:cxn ang="0">
                <a:pos x="434" y="426"/>
              </a:cxn>
              <a:cxn ang="0">
                <a:pos x="452" y="426"/>
              </a:cxn>
            </a:cxnLst>
            <a:rect b="b" l="0" r="r" t="0"/>
            <a:pathLst>
              <a:path h="805" w="594">
                <a:moveTo>
                  <a:pt x="452" y="426"/>
                </a:moveTo>
                <a:lnTo>
                  <a:pt x="452" y="426"/>
                </a:lnTo>
                <a:lnTo>
                  <a:pt x="466" y="426"/>
                </a:lnTo>
                <a:lnTo>
                  <a:pt x="478" y="432"/>
                </a:lnTo>
                <a:lnTo>
                  <a:pt x="490" y="438"/>
                </a:lnTo>
                <a:lnTo>
                  <a:pt x="500" y="444"/>
                </a:lnTo>
                <a:lnTo>
                  <a:pt x="518" y="458"/>
                </a:lnTo>
                <a:lnTo>
                  <a:pt x="524" y="464"/>
                </a:lnTo>
                <a:lnTo>
                  <a:pt x="524" y="464"/>
                </a:lnTo>
                <a:lnTo>
                  <a:pt x="530" y="468"/>
                </a:lnTo>
                <a:lnTo>
                  <a:pt x="538" y="468"/>
                </a:lnTo>
                <a:lnTo>
                  <a:pt x="586" y="468"/>
                </a:lnTo>
                <a:lnTo>
                  <a:pt x="586" y="468"/>
                </a:lnTo>
                <a:lnTo>
                  <a:pt x="590" y="468"/>
                </a:lnTo>
                <a:lnTo>
                  <a:pt x="592" y="466"/>
                </a:lnTo>
                <a:lnTo>
                  <a:pt x="594" y="464"/>
                </a:lnTo>
                <a:lnTo>
                  <a:pt x="594" y="460"/>
                </a:lnTo>
                <a:lnTo>
                  <a:pt x="594" y="220"/>
                </a:lnTo>
                <a:lnTo>
                  <a:pt x="594" y="220"/>
                </a:lnTo>
                <a:lnTo>
                  <a:pt x="594" y="216"/>
                </a:lnTo>
                <a:lnTo>
                  <a:pt x="592" y="214"/>
                </a:lnTo>
                <a:lnTo>
                  <a:pt x="590" y="212"/>
                </a:lnTo>
                <a:lnTo>
                  <a:pt x="586" y="212"/>
                </a:lnTo>
                <a:lnTo>
                  <a:pt x="346" y="212"/>
                </a:lnTo>
                <a:lnTo>
                  <a:pt x="346" y="212"/>
                </a:lnTo>
                <a:lnTo>
                  <a:pt x="338" y="212"/>
                </a:lnTo>
                <a:lnTo>
                  <a:pt x="338" y="212"/>
                </a:lnTo>
                <a:lnTo>
                  <a:pt x="338" y="202"/>
                </a:lnTo>
                <a:lnTo>
                  <a:pt x="338" y="166"/>
                </a:lnTo>
                <a:lnTo>
                  <a:pt x="338" y="166"/>
                </a:lnTo>
                <a:lnTo>
                  <a:pt x="340" y="158"/>
                </a:lnTo>
                <a:lnTo>
                  <a:pt x="344" y="152"/>
                </a:lnTo>
                <a:lnTo>
                  <a:pt x="344" y="152"/>
                </a:lnTo>
                <a:lnTo>
                  <a:pt x="350" y="146"/>
                </a:lnTo>
                <a:lnTo>
                  <a:pt x="364" y="130"/>
                </a:lnTo>
                <a:lnTo>
                  <a:pt x="370" y="120"/>
                </a:lnTo>
                <a:lnTo>
                  <a:pt x="376" y="108"/>
                </a:lnTo>
                <a:lnTo>
                  <a:pt x="380" y="96"/>
                </a:lnTo>
                <a:lnTo>
                  <a:pt x="382" y="84"/>
                </a:lnTo>
                <a:lnTo>
                  <a:pt x="382" y="84"/>
                </a:lnTo>
                <a:lnTo>
                  <a:pt x="380" y="66"/>
                </a:lnTo>
                <a:lnTo>
                  <a:pt x="376" y="50"/>
                </a:lnTo>
                <a:lnTo>
                  <a:pt x="368" y="36"/>
                </a:lnTo>
                <a:lnTo>
                  <a:pt x="358" y="24"/>
                </a:lnTo>
                <a:lnTo>
                  <a:pt x="344" y="14"/>
                </a:lnTo>
                <a:lnTo>
                  <a:pt x="330" y="6"/>
                </a:lnTo>
                <a:lnTo>
                  <a:pt x="314" y="0"/>
                </a:lnTo>
                <a:lnTo>
                  <a:pt x="298" y="0"/>
                </a:lnTo>
                <a:lnTo>
                  <a:pt x="298" y="0"/>
                </a:lnTo>
                <a:lnTo>
                  <a:pt x="280" y="0"/>
                </a:lnTo>
                <a:lnTo>
                  <a:pt x="264" y="6"/>
                </a:lnTo>
                <a:lnTo>
                  <a:pt x="250" y="14"/>
                </a:lnTo>
                <a:lnTo>
                  <a:pt x="238" y="24"/>
                </a:lnTo>
                <a:lnTo>
                  <a:pt x="228" y="36"/>
                </a:lnTo>
                <a:lnTo>
                  <a:pt x="220" y="50"/>
                </a:lnTo>
                <a:lnTo>
                  <a:pt x="214" y="66"/>
                </a:lnTo>
                <a:lnTo>
                  <a:pt x="212" y="84"/>
                </a:lnTo>
                <a:lnTo>
                  <a:pt x="212" y="84"/>
                </a:lnTo>
                <a:lnTo>
                  <a:pt x="214" y="96"/>
                </a:lnTo>
                <a:lnTo>
                  <a:pt x="218" y="108"/>
                </a:lnTo>
                <a:lnTo>
                  <a:pt x="224" y="120"/>
                </a:lnTo>
                <a:lnTo>
                  <a:pt x="232" y="130"/>
                </a:lnTo>
                <a:lnTo>
                  <a:pt x="244" y="146"/>
                </a:lnTo>
                <a:lnTo>
                  <a:pt x="250" y="152"/>
                </a:lnTo>
                <a:lnTo>
                  <a:pt x="250" y="152"/>
                </a:lnTo>
                <a:lnTo>
                  <a:pt x="254" y="158"/>
                </a:lnTo>
                <a:lnTo>
                  <a:pt x="256" y="166"/>
                </a:lnTo>
                <a:lnTo>
                  <a:pt x="256" y="202"/>
                </a:lnTo>
                <a:lnTo>
                  <a:pt x="256" y="202"/>
                </a:lnTo>
                <a:lnTo>
                  <a:pt x="256" y="212"/>
                </a:lnTo>
                <a:lnTo>
                  <a:pt x="256" y="212"/>
                </a:lnTo>
                <a:lnTo>
                  <a:pt x="248" y="212"/>
                </a:lnTo>
                <a:lnTo>
                  <a:pt x="8" y="212"/>
                </a:lnTo>
                <a:lnTo>
                  <a:pt x="8" y="212"/>
                </a:lnTo>
                <a:lnTo>
                  <a:pt x="6" y="212"/>
                </a:lnTo>
                <a:lnTo>
                  <a:pt x="2" y="214"/>
                </a:lnTo>
                <a:lnTo>
                  <a:pt x="0" y="216"/>
                </a:lnTo>
                <a:lnTo>
                  <a:pt x="0" y="220"/>
                </a:lnTo>
                <a:lnTo>
                  <a:pt x="0" y="798"/>
                </a:lnTo>
                <a:lnTo>
                  <a:pt x="0" y="798"/>
                </a:lnTo>
                <a:lnTo>
                  <a:pt x="0" y="802"/>
                </a:lnTo>
                <a:lnTo>
                  <a:pt x="2" y="804"/>
                </a:lnTo>
                <a:lnTo>
                  <a:pt x="6" y="806"/>
                </a:lnTo>
                <a:lnTo>
                  <a:pt x="8" y="806"/>
                </a:lnTo>
                <a:lnTo>
                  <a:pt x="586" y="806"/>
                </a:lnTo>
                <a:lnTo>
                  <a:pt x="586" y="806"/>
                </a:lnTo>
                <a:lnTo>
                  <a:pt x="590" y="806"/>
                </a:lnTo>
                <a:lnTo>
                  <a:pt x="592" y="804"/>
                </a:lnTo>
                <a:lnTo>
                  <a:pt x="594" y="802"/>
                </a:lnTo>
                <a:lnTo>
                  <a:pt x="594" y="798"/>
                </a:lnTo>
                <a:lnTo>
                  <a:pt x="594" y="558"/>
                </a:lnTo>
                <a:lnTo>
                  <a:pt x="594" y="558"/>
                </a:lnTo>
                <a:lnTo>
                  <a:pt x="594" y="556"/>
                </a:lnTo>
                <a:lnTo>
                  <a:pt x="592" y="554"/>
                </a:lnTo>
                <a:lnTo>
                  <a:pt x="590" y="552"/>
                </a:lnTo>
                <a:lnTo>
                  <a:pt x="586" y="550"/>
                </a:lnTo>
                <a:lnTo>
                  <a:pt x="538" y="550"/>
                </a:lnTo>
                <a:lnTo>
                  <a:pt x="538" y="550"/>
                </a:lnTo>
                <a:lnTo>
                  <a:pt x="530" y="552"/>
                </a:lnTo>
                <a:lnTo>
                  <a:pt x="524" y="556"/>
                </a:lnTo>
                <a:lnTo>
                  <a:pt x="524" y="556"/>
                </a:lnTo>
                <a:lnTo>
                  <a:pt x="518" y="562"/>
                </a:lnTo>
                <a:lnTo>
                  <a:pt x="500" y="576"/>
                </a:lnTo>
                <a:lnTo>
                  <a:pt x="490" y="582"/>
                </a:lnTo>
                <a:lnTo>
                  <a:pt x="478" y="588"/>
                </a:lnTo>
                <a:lnTo>
                  <a:pt x="466" y="592"/>
                </a:lnTo>
                <a:lnTo>
                  <a:pt x="452" y="594"/>
                </a:lnTo>
                <a:lnTo>
                  <a:pt x="452" y="594"/>
                </a:lnTo>
                <a:lnTo>
                  <a:pt x="434" y="592"/>
                </a:lnTo>
                <a:lnTo>
                  <a:pt x="418" y="588"/>
                </a:lnTo>
                <a:lnTo>
                  <a:pt x="404" y="580"/>
                </a:lnTo>
                <a:lnTo>
                  <a:pt x="390" y="570"/>
                </a:lnTo>
                <a:lnTo>
                  <a:pt x="380" y="558"/>
                </a:lnTo>
                <a:lnTo>
                  <a:pt x="370" y="542"/>
                </a:lnTo>
                <a:lnTo>
                  <a:pt x="366" y="526"/>
                </a:lnTo>
                <a:lnTo>
                  <a:pt x="364" y="510"/>
                </a:lnTo>
                <a:lnTo>
                  <a:pt x="364" y="510"/>
                </a:lnTo>
                <a:lnTo>
                  <a:pt x="366" y="492"/>
                </a:lnTo>
                <a:lnTo>
                  <a:pt x="370" y="476"/>
                </a:lnTo>
                <a:lnTo>
                  <a:pt x="380" y="462"/>
                </a:lnTo>
                <a:lnTo>
                  <a:pt x="390" y="450"/>
                </a:lnTo>
                <a:lnTo>
                  <a:pt x="404" y="440"/>
                </a:lnTo>
                <a:lnTo>
                  <a:pt x="418" y="432"/>
                </a:lnTo>
                <a:lnTo>
                  <a:pt x="434" y="426"/>
                </a:lnTo>
                <a:lnTo>
                  <a:pt x="452" y="426"/>
                </a:lnTo>
                <a:lnTo>
                  <a:pt x="452" y="426"/>
                </a:lnTo>
                <a:close/>
              </a:path>
            </a:pathLst>
          </a:custGeom>
          <a:solidFill>
            <a:schemeClr val="accent3"/>
          </a:solidFill>
          <a:ln cap="flat" cmpd="sng" w="19050">
            <a:noFill/>
            <a:prstDash val="solid"/>
            <a:round/>
            <a:headEnd len="med" type="none" w="med"/>
            <a:tailEnd len="med" type="none" w="med"/>
          </a:ln>
          <a:effectLst/>
        </p:spPr>
        <p:txBody>
          <a:bodyPr bIns="32511" lIns="65023" rIns="65023" tIns="32511"/>
          <a:lstStyle/>
          <a:p>
            <a:pPr algn="just">
              <a:lnSpc>
                <a:spcPct val="120000"/>
              </a:lnSpc>
              <a:defRPr/>
            </a:pPr>
            <a:endParaRPr kern="0" lang="da-DK" sz="600">
              <a:solidFill>
                <a:schemeClr val="tx1">
                  <a:lumMod val="95000"/>
                  <a:lumOff val="5000"/>
                </a:schemeClr>
              </a:solidFill>
              <a:latin charset="0" pitchFamily="34" typeface="Arial"/>
              <a:ea charset="-122" panose="020b0503020204020204" pitchFamily="34" typeface="微软雅黑"/>
              <a:cs typeface="+mn-ea"/>
              <a:sym charset="0" pitchFamily="34" typeface="Arial"/>
            </a:endParaRPr>
          </a:p>
        </p:txBody>
      </p:sp>
      <p:sp>
        <p:nvSpPr>
          <p:cNvPr id="12" name="Freeform 24"/>
          <p:cNvSpPr/>
          <p:nvPr/>
        </p:nvSpPr>
        <p:spPr bwMode="auto">
          <a:xfrm rot="5400000">
            <a:off x="2762117" y="1440718"/>
            <a:ext cx="1038114" cy="1408201"/>
          </a:xfrm>
          <a:custGeom>
            <a:cxnLst>
              <a:cxn ang="0">
                <a:pos x="452" y="426"/>
              </a:cxn>
              <a:cxn ang="0">
                <a:pos x="478" y="432"/>
              </a:cxn>
              <a:cxn ang="0">
                <a:pos x="500" y="444"/>
              </a:cxn>
              <a:cxn ang="0">
                <a:pos x="524" y="464"/>
              </a:cxn>
              <a:cxn ang="0">
                <a:pos x="530" y="468"/>
              </a:cxn>
              <a:cxn ang="0">
                <a:pos x="586" y="468"/>
              </a:cxn>
              <a:cxn ang="0">
                <a:pos x="590" y="468"/>
              </a:cxn>
              <a:cxn ang="0">
                <a:pos x="594" y="464"/>
              </a:cxn>
              <a:cxn ang="0">
                <a:pos x="594" y="220"/>
              </a:cxn>
              <a:cxn ang="0">
                <a:pos x="594" y="216"/>
              </a:cxn>
              <a:cxn ang="0">
                <a:pos x="590" y="212"/>
              </a:cxn>
              <a:cxn ang="0">
                <a:pos x="346" y="212"/>
              </a:cxn>
              <a:cxn ang="0">
                <a:pos x="338" y="212"/>
              </a:cxn>
              <a:cxn ang="0">
                <a:pos x="338" y="202"/>
              </a:cxn>
              <a:cxn ang="0">
                <a:pos x="338" y="166"/>
              </a:cxn>
              <a:cxn ang="0">
                <a:pos x="344" y="152"/>
              </a:cxn>
              <a:cxn ang="0">
                <a:pos x="350" y="146"/>
              </a:cxn>
              <a:cxn ang="0">
                <a:pos x="370" y="120"/>
              </a:cxn>
              <a:cxn ang="0">
                <a:pos x="380" y="96"/>
              </a:cxn>
              <a:cxn ang="0">
                <a:pos x="382" y="84"/>
              </a:cxn>
              <a:cxn ang="0">
                <a:pos x="376" y="50"/>
              </a:cxn>
              <a:cxn ang="0">
                <a:pos x="358" y="24"/>
              </a:cxn>
              <a:cxn ang="0">
                <a:pos x="330" y="6"/>
              </a:cxn>
              <a:cxn ang="0">
                <a:pos x="298" y="0"/>
              </a:cxn>
              <a:cxn ang="0">
                <a:pos x="280" y="0"/>
              </a:cxn>
              <a:cxn ang="0">
                <a:pos x="250" y="14"/>
              </a:cxn>
              <a:cxn ang="0">
                <a:pos x="228" y="36"/>
              </a:cxn>
              <a:cxn ang="0">
                <a:pos x="214" y="66"/>
              </a:cxn>
              <a:cxn ang="0">
                <a:pos x="212" y="84"/>
              </a:cxn>
              <a:cxn ang="0">
                <a:pos x="218" y="108"/>
              </a:cxn>
              <a:cxn ang="0">
                <a:pos x="232" y="130"/>
              </a:cxn>
              <a:cxn ang="0">
                <a:pos x="250" y="152"/>
              </a:cxn>
              <a:cxn ang="0">
                <a:pos x="254" y="158"/>
              </a:cxn>
              <a:cxn ang="0">
                <a:pos x="256" y="202"/>
              </a:cxn>
              <a:cxn ang="0">
                <a:pos x="256" y="212"/>
              </a:cxn>
              <a:cxn ang="0">
                <a:pos x="248" y="212"/>
              </a:cxn>
              <a:cxn ang="0">
                <a:pos x="8" y="212"/>
              </a:cxn>
              <a:cxn ang="0">
                <a:pos x="2" y="214"/>
              </a:cxn>
              <a:cxn ang="0">
                <a:pos x="0" y="220"/>
              </a:cxn>
              <a:cxn ang="0">
                <a:pos x="0" y="798"/>
              </a:cxn>
              <a:cxn ang="0">
                <a:pos x="2" y="804"/>
              </a:cxn>
              <a:cxn ang="0">
                <a:pos x="8" y="806"/>
              </a:cxn>
              <a:cxn ang="0">
                <a:pos x="586" y="806"/>
              </a:cxn>
              <a:cxn ang="0">
                <a:pos x="592" y="804"/>
              </a:cxn>
              <a:cxn ang="0">
                <a:pos x="594" y="798"/>
              </a:cxn>
              <a:cxn ang="0">
                <a:pos x="594" y="558"/>
              </a:cxn>
              <a:cxn ang="0">
                <a:pos x="592" y="554"/>
              </a:cxn>
              <a:cxn ang="0">
                <a:pos x="586" y="550"/>
              </a:cxn>
              <a:cxn ang="0">
                <a:pos x="538" y="550"/>
              </a:cxn>
              <a:cxn ang="0">
                <a:pos x="524" y="556"/>
              </a:cxn>
              <a:cxn ang="0">
                <a:pos x="518" y="562"/>
              </a:cxn>
              <a:cxn ang="0">
                <a:pos x="490" y="582"/>
              </a:cxn>
              <a:cxn ang="0">
                <a:pos x="466" y="592"/>
              </a:cxn>
              <a:cxn ang="0">
                <a:pos x="452" y="594"/>
              </a:cxn>
              <a:cxn ang="0">
                <a:pos x="418" y="588"/>
              </a:cxn>
              <a:cxn ang="0">
                <a:pos x="390" y="570"/>
              </a:cxn>
              <a:cxn ang="0">
                <a:pos x="370" y="542"/>
              </a:cxn>
              <a:cxn ang="0">
                <a:pos x="364" y="510"/>
              </a:cxn>
              <a:cxn ang="0">
                <a:pos x="366" y="492"/>
              </a:cxn>
              <a:cxn ang="0">
                <a:pos x="380" y="462"/>
              </a:cxn>
              <a:cxn ang="0">
                <a:pos x="404" y="440"/>
              </a:cxn>
              <a:cxn ang="0">
                <a:pos x="434" y="426"/>
              </a:cxn>
              <a:cxn ang="0">
                <a:pos x="452" y="426"/>
              </a:cxn>
            </a:cxnLst>
            <a:rect b="b" l="0" r="r" t="0"/>
            <a:pathLst>
              <a:path h="805" w="594">
                <a:moveTo>
                  <a:pt x="452" y="426"/>
                </a:moveTo>
                <a:lnTo>
                  <a:pt x="452" y="426"/>
                </a:lnTo>
                <a:lnTo>
                  <a:pt x="466" y="426"/>
                </a:lnTo>
                <a:lnTo>
                  <a:pt x="478" y="432"/>
                </a:lnTo>
                <a:lnTo>
                  <a:pt x="490" y="438"/>
                </a:lnTo>
                <a:lnTo>
                  <a:pt x="500" y="444"/>
                </a:lnTo>
                <a:lnTo>
                  <a:pt x="518" y="458"/>
                </a:lnTo>
                <a:lnTo>
                  <a:pt x="524" y="464"/>
                </a:lnTo>
                <a:lnTo>
                  <a:pt x="524" y="464"/>
                </a:lnTo>
                <a:lnTo>
                  <a:pt x="530" y="468"/>
                </a:lnTo>
                <a:lnTo>
                  <a:pt x="538" y="468"/>
                </a:lnTo>
                <a:lnTo>
                  <a:pt x="586" y="468"/>
                </a:lnTo>
                <a:lnTo>
                  <a:pt x="586" y="468"/>
                </a:lnTo>
                <a:lnTo>
                  <a:pt x="590" y="468"/>
                </a:lnTo>
                <a:lnTo>
                  <a:pt x="592" y="466"/>
                </a:lnTo>
                <a:lnTo>
                  <a:pt x="594" y="464"/>
                </a:lnTo>
                <a:lnTo>
                  <a:pt x="594" y="460"/>
                </a:lnTo>
                <a:lnTo>
                  <a:pt x="594" y="220"/>
                </a:lnTo>
                <a:lnTo>
                  <a:pt x="594" y="220"/>
                </a:lnTo>
                <a:lnTo>
                  <a:pt x="594" y="216"/>
                </a:lnTo>
                <a:lnTo>
                  <a:pt x="592" y="214"/>
                </a:lnTo>
                <a:lnTo>
                  <a:pt x="590" y="212"/>
                </a:lnTo>
                <a:lnTo>
                  <a:pt x="586" y="212"/>
                </a:lnTo>
                <a:lnTo>
                  <a:pt x="346" y="212"/>
                </a:lnTo>
                <a:lnTo>
                  <a:pt x="346" y="212"/>
                </a:lnTo>
                <a:lnTo>
                  <a:pt x="338" y="212"/>
                </a:lnTo>
                <a:lnTo>
                  <a:pt x="338" y="212"/>
                </a:lnTo>
                <a:lnTo>
                  <a:pt x="338" y="202"/>
                </a:lnTo>
                <a:lnTo>
                  <a:pt x="338" y="166"/>
                </a:lnTo>
                <a:lnTo>
                  <a:pt x="338" y="166"/>
                </a:lnTo>
                <a:lnTo>
                  <a:pt x="340" y="158"/>
                </a:lnTo>
                <a:lnTo>
                  <a:pt x="344" y="152"/>
                </a:lnTo>
                <a:lnTo>
                  <a:pt x="344" y="152"/>
                </a:lnTo>
                <a:lnTo>
                  <a:pt x="350" y="146"/>
                </a:lnTo>
                <a:lnTo>
                  <a:pt x="364" y="130"/>
                </a:lnTo>
                <a:lnTo>
                  <a:pt x="370" y="120"/>
                </a:lnTo>
                <a:lnTo>
                  <a:pt x="376" y="108"/>
                </a:lnTo>
                <a:lnTo>
                  <a:pt x="380" y="96"/>
                </a:lnTo>
                <a:lnTo>
                  <a:pt x="382" y="84"/>
                </a:lnTo>
                <a:lnTo>
                  <a:pt x="382" y="84"/>
                </a:lnTo>
                <a:lnTo>
                  <a:pt x="380" y="66"/>
                </a:lnTo>
                <a:lnTo>
                  <a:pt x="376" y="50"/>
                </a:lnTo>
                <a:lnTo>
                  <a:pt x="368" y="36"/>
                </a:lnTo>
                <a:lnTo>
                  <a:pt x="358" y="24"/>
                </a:lnTo>
                <a:lnTo>
                  <a:pt x="344" y="14"/>
                </a:lnTo>
                <a:lnTo>
                  <a:pt x="330" y="6"/>
                </a:lnTo>
                <a:lnTo>
                  <a:pt x="314" y="0"/>
                </a:lnTo>
                <a:lnTo>
                  <a:pt x="298" y="0"/>
                </a:lnTo>
                <a:lnTo>
                  <a:pt x="298" y="0"/>
                </a:lnTo>
                <a:lnTo>
                  <a:pt x="280" y="0"/>
                </a:lnTo>
                <a:lnTo>
                  <a:pt x="264" y="6"/>
                </a:lnTo>
                <a:lnTo>
                  <a:pt x="250" y="14"/>
                </a:lnTo>
                <a:lnTo>
                  <a:pt x="238" y="24"/>
                </a:lnTo>
                <a:lnTo>
                  <a:pt x="228" y="36"/>
                </a:lnTo>
                <a:lnTo>
                  <a:pt x="220" y="50"/>
                </a:lnTo>
                <a:lnTo>
                  <a:pt x="214" y="66"/>
                </a:lnTo>
                <a:lnTo>
                  <a:pt x="212" y="84"/>
                </a:lnTo>
                <a:lnTo>
                  <a:pt x="212" y="84"/>
                </a:lnTo>
                <a:lnTo>
                  <a:pt x="214" y="96"/>
                </a:lnTo>
                <a:lnTo>
                  <a:pt x="218" y="108"/>
                </a:lnTo>
                <a:lnTo>
                  <a:pt x="224" y="120"/>
                </a:lnTo>
                <a:lnTo>
                  <a:pt x="232" y="130"/>
                </a:lnTo>
                <a:lnTo>
                  <a:pt x="244" y="146"/>
                </a:lnTo>
                <a:lnTo>
                  <a:pt x="250" y="152"/>
                </a:lnTo>
                <a:lnTo>
                  <a:pt x="250" y="152"/>
                </a:lnTo>
                <a:lnTo>
                  <a:pt x="254" y="158"/>
                </a:lnTo>
                <a:lnTo>
                  <a:pt x="256" y="166"/>
                </a:lnTo>
                <a:lnTo>
                  <a:pt x="256" y="202"/>
                </a:lnTo>
                <a:lnTo>
                  <a:pt x="256" y="202"/>
                </a:lnTo>
                <a:lnTo>
                  <a:pt x="256" y="212"/>
                </a:lnTo>
                <a:lnTo>
                  <a:pt x="256" y="212"/>
                </a:lnTo>
                <a:lnTo>
                  <a:pt x="248" y="212"/>
                </a:lnTo>
                <a:lnTo>
                  <a:pt x="8" y="212"/>
                </a:lnTo>
                <a:lnTo>
                  <a:pt x="8" y="212"/>
                </a:lnTo>
                <a:lnTo>
                  <a:pt x="6" y="212"/>
                </a:lnTo>
                <a:lnTo>
                  <a:pt x="2" y="214"/>
                </a:lnTo>
                <a:lnTo>
                  <a:pt x="0" y="216"/>
                </a:lnTo>
                <a:lnTo>
                  <a:pt x="0" y="220"/>
                </a:lnTo>
                <a:lnTo>
                  <a:pt x="0" y="798"/>
                </a:lnTo>
                <a:lnTo>
                  <a:pt x="0" y="798"/>
                </a:lnTo>
                <a:lnTo>
                  <a:pt x="0" y="802"/>
                </a:lnTo>
                <a:lnTo>
                  <a:pt x="2" y="804"/>
                </a:lnTo>
                <a:lnTo>
                  <a:pt x="6" y="806"/>
                </a:lnTo>
                <a:lnTo>
                  <a:pt x="8" y="806"/>
                </a:lnTo>
                <a:lnTo>
                  <a:pt x="586" y="806"/>
                </a:lnTo>
                <a:lnTo>
                  <a:pt x="586" y="806"/>
                </a:lnTo>
                <a:lnTo>
                  <a:pt x="590" y="806"/>
                </a:lnTo>
                <a:lnTo>
                  <a:pt x="592" y="804"/>
                </a:lnTo>
                <a:lnTo>
                  <a:pt x="594" y="802"/>
                </a:lnTo>
                <a:lnTo>
                  <a:pt x="594" y="798"/>
                </a:lnTo>
                <a:lnTo>
                  <a:pt x="594" y="558"/>
                </a:lnTo>
                <a:lnTo>
                  <a:pt x="594" y="558"/>
                </a:lnTo>
                <a:lnTo>
                  <a:pt x="594" y="556"/>
                </a:lnTo>
                <a:lnTo>
                  <a:pt x="592" y="554"/>
                </a:lnTo>
                <a:lnTo>
                  <a:pt x="590" y="552"/>
                </a:lnTo>
                <a:lnTo>
                  <a:pt x="586" y="550"/>
                </a:lnTo>
                <a:lnTo>
                  <a:pt x="538" y="550"/>
                </a:lnTo>
                <a:lnTo>
                  <a:pt x="538" y="550"/>
                </a:lnTo>
                <a:lnTo>
                  <a:pt x="530" y="552"/>
                </a:lnTo>
                <a:lnTo>
                  <a:pt x="524" y="556"/>
                </a:lnTo>
                <a:lnTo>
                  <a:pt x="524" y="556"/>
                </a:lnTo>
                <a:lnTo>
                  <a:pt x="518" y="562"/>
                </a:lnTo>
                <a:lnTo>
                  <a:pt x="500" y="576"/>
                </a:lnTo>
                <a:lnTo>
                  <a:pt x="490" y="582"/>
                </a:lnTo>
                <a:lnTo>
                  <a:pt x="478" y="588"/>
                </a:lnTo>
                <a:lnTo>
                  <a:pt x="466" y="592"/>
                </a:lnTo>
                <a:lnTo>
                  <a:pt x="452" y="594"/>
                </a:lnTo>
                <a:lnTo>
                  <a:pt x="452" y="594"/>
                </a:lnTo>
                <a:lnTo>
                  <a:pt x="434" y="592"/>
                </a:lnTo>
                <a:lnTo>
                  <a:pt x="418" y="588"/>
                </a:lnTo>
                <a:lnTo>
                  <a:pt x="404" y="580"/>
                </a:lnTo>
                <a:lnTo>
                  <a:pt x="390" y="570"/>
                </a:lnTo>
                <a:lnTo>
                  <a:pt x="380" y="558"/>
                </a:lnTo>
                <a:lnTo>
                  <a:pt x="370" y="542"/>
                </a:lnTo>
                <a:lnTo>
                  <a:pt x="366" y="526"/>
                </a:lnTo>
                <a:lnTo>
                  <a:pt x="364" y="510"/>
                </a:lnTo>
                <a:lnTo>
                  <a:pt x="364" y="510"/>
                </a:lnTo>
                <a:lnTo>
                  <a:pt x="366" y="492"/>
                </a:lnTo>
                <a:lnTo>
                  <a:pt x="370" y="476"/>
                </a:lnTo>
                <a:lnTo>
                  <a:pt x="380" y="462"/>
                </a:lnTo>
                <a:lnTo>
                  <a:pt x="390" y="450"/>
                </a:lnTo>
                <a:lnTo>
                  <a:pt x="404" y="440"/>
                </a:lnTo>
                <a:lnTo>
                  <a:pt x="418" y="432"/>
                </a:lnTo>
                <a:lnTo>
                  <a:pt x="434" y="426"/>
                </a:lnTo>
                <a:lnTo>
                  <a:pt x="452" y="426"/>
                </a:lnTo>
                <a:lnTo>
                  <a:pt x="452" y="426"/>
                </a:lnTo>
                <a:close/>
              </a:path>
            </a:pathLst>
          </a:custGeom>
          <a:solidFill>
            <a:schemeClr val="accent4"/>
          </a:solidFill>
          <a:ln cap="flat" cmpd="sng" w="19050">
            <a:noFill/>
            <a:prstDash val="solid"/>
            <a:round/>
            <a:headEnd len="med" type="none" w="med"/>
            <a:tailEnd len="med" type="none" w="med"/>
          </a:ln>
          <a:effectLst/>
        </p:spPr>
        <p:txBody>
          <a:bodyPr bIns="32511" lIns="65023" rIns="65023" tIns="32511"/>
          <a:lstStyle/>
          <a:p>
            <a:pPr algn="just">
              <a:lnSpc>
                <a:spcPct val="120000"/>
              </a:lnSpc>
              <a:defRPr/>
            </a:pPr>
            <a:endParaRPr kern="0" lang="da-DK" sz="600">
              <a:solidFill>
                <a:schemeClr val="tx1">
                  <a:lumMod val="95000"/>
                  <a:lumOff val="5000"/>
                </a:schemeClr>
              </a:solidFill>
              <a:latin charset="0" pitchFamily="34" typeface="Arial"/>
              <a:ea charset="-122" panose="020b0503020204020204" pitchFamily="34" typeface="微软雅黑"/>
              <a:cs typeface="+mn-ea"/>
              <a:sym charset="0" pitchFamily="34" typeface="Arial"/>
            </a:endParaRPr>
          </a:p>
        </p:txBody>
      </p:sp>
      <p:sp>
        <p:nvSpPr>
          <p:cNvPr id="13" name="Freeform 24"/>
          <p:cNvSpPr/>
          <p:nvPr/>
        </p:nvSpPr>
        <p:spPr bwMode="auto">
          <a:xfrm rot="10800000">
            <a:off x="3985275" y="1625762"/>
            <a:ext cx="1038057" cy="1408278"/>
          </a:xfrm>
          <a:custGeom>
            <a:cxnLst>
              <a:cxn ang="0">
                <a:pos x="452" y="426"/>
              </a:cxn>
              <a:cxn ang="0">
                <a:pos x="478" y="432"/>
              </a:cxn>
              <a:cxn ang="0">
                <a:pos x="500" y="444"/>
              </a:cxn>
              <a:cxn ang="0">
                <a:pos x="524" y="464"/>
              </a:cxn>
              <a:cxn ang="0">
                <a:pos x="530" y="468"/>
              </a:cxn>
              <a:cxn ang="0">
                <a:pos x="586" y="468"/>
              </a:cxn>
              <a:cxn ang="0">
                <a:pos x="590" y="468"/>
              </a:cxn>
              <a:cxn ang="0">
                <a:pos x="594" y="464"/>
              </a:cxn>
              <a:cxn ang="0">
                <a:pos x="594" y="220"/>
              </a:cxn>
              <a:cxn ang="0">
                <a:pos x="594" y="216"/>
              </a:cxn>
              <a:cxn ang="0">
                <a:pos x="590" y="212"/>
              </a:cxn>
              <a:cxn ang="0">
                <a:pos x="346" y="212"/>
              </a:cxn>
              <a:cxn ang="0">
                <a:pos x="338" y="212"/>
              </a:cxn>
              <a:cxn ang="0">
                <a:pos x="338" y="202"/>
              </a:cxn>
              <a:cxn ang="0">
                <a:pos x="338" y="166"/>
              </a:cxn>
              <a:cxn ang="0">
                <a:pos x="344" y="152"/>
              </a:cxn>
              <a:cxn ang="0">
                <a:pos x="350" y="146"/>
              </a:cxn>
              <a:cxn ang="0">
                <a:pos x="370" y="120"/>
              </a:cxn>
              <a:cxn ang="0">
                <a:pos x="380" y="96"/>
              </a:cxn>
              <a:cxn ang="0">
                <a:pos x="382" y="84"/>
              </a:cxn>
              <a:cxn ang="0">
                <a:pos x="376" y="50"/>
              </a:cxn>
              <a:cxn ang="0">
                <a:pos x="358" y="24"/>
              </a:cxn>
              <a:cxn ang="0">
                <a:pos x="330" y="6"/>
              </a:cxn>
              <a:cxn ang="0">
                <a:pos x="298" y="0"/>
              </a:cxn>
              <a:cxn ang="0">
                <a:pos x="280" y="0"/>
              </a:cxn>
              <a:cxn ang="0">
                <a:pos x="250" y="14"/>
              </a:cxn>
              <a:cxn ang="0">
                <a:pos x="228" y="36"/>
              </a:cxn>
              <a:cxn ang="0">
                <a:pos x="214" y="66"/>
              </a:cxn>
              <a:cxn ang="0">
                <a:pos x="212" y="84"/>
              </a:cxn>
              <a:cxn ang="0">
                <a:pos x="218" y="108"/>
              </a:cxn>
              <a:cxn ang="0">
                <a:pos x="232" y="130"/>
              </a:cxn>
              <a:cxn ang="0">
                <a:pos x="250" y="152"/>
              </a:cxn>
              <a:cxn ang="0">
                <a:pos x="254" y="158"/>
              </a:cxn>
              <a:cxn ang="0">
                <a:pos x="256" y="202"/>
              </a:cxn>
              <a:cxn ang="0">
                <a:pos x="256" y="212"/>
              </a:cxn>
              <a:cxn ang="0">
                <a:pos x="248" y="212"/>
              </a:cxn>
              <a:cxn ang="0">
                <a:pos x="8" y="212"/>
              </a:cxn>
              <a:cxn ang="0">
                <a:pos x="2" y="214"/>
              </a:cxn>
              <a:cxn ang="0">
                <a:pos x="0" y="220"/>
              </a:cxn>
              <a:cxn ang="0">
                <a:pos x="0" y="798"/>
              </a:cxn>
              <a:cxn ang="0">
                <a:pos x="2" y="804"/>
              </a:cxn>
              <a:cxn ang="0">
                <a:pos x="8" y="806"/>
              </a:cxn>
              <a:cxn ang="0">
                <a:pos x="586" y="806"/>
              </a:cxn>
              <a:cxn ang="0">
                <a:pos x="592" y="804"/>
              </a:cxn>
              <a:cxn ang="0">
                <a:pos x="594" y="798"/>
              </a:cxn>
              <a:cxn ang="0">
                <a:pos x="594" y="558"/>
              </a:cxn>
              <a:cxn ang="0">
                <a:pos x="592" y="554"/>
              </a:cxn>
              <a:cxn ang="0">
                <a:pos x="586" y="550"/>
              </a:cxn>
              <a:cxn ang="0">
                <a:pos x="538" y="550"/>
              </a:cxn>
              <a:cxn ang="0">
                <a:pos x="524" y="556"/>
              </a:cxn>
              <a:cxn ang="0">
                <a:pos x="518" y="562"/>
              </a:cxn>
              <a:cxn ang="0">
                <a:pos x="490" y="582"/>
              </a:cxn>
              <a:cxn ang="0">
                <a:pos x="466" y="592"/>
              </a:cxn>
              <a:cxn ang="0">
                <a:pos x="452" y="594"/>
              </a:cxn>
              <a:cxn ang="0">
                <a:pos x="418" y="588"/>
              </a:cxn>
              <a:cxn ang="0">
                <a:pos x="390" y="570"/>
              </a:cxn>
              <a:cxn ang="0">
                <a:pos x="370" y="542"/>
              </a:cxn>
              <a:cxn ang="0">
                <a:pos x="364" y="510"/>
              </a:cxn>
              <a:cxn ang="0">
                <a:pos x="366" y="492"/>
              </a:cxn>
              <a:cxn ang="0">
                <a:pos x="380" y="462"/>
              </a:cxn>
              <a:cxn ang="0">
                <a:pos x="404" y="440"/>
              </a:cxn>
              <a:cxn ang="0">
                <a:pos x="434" y="426"/>
              </a:cxn>
              <a:cxn ang="0">
                <a:pos x="452" y="426"/>
              </a:cxn>
            </a:cxnLst>
            <a:rect b="b" l="0" r="r" t="0"/>
            <a:pathLst>
              <a:path h="805" w="594">
                <a:moveTo>
                  <a:pt x="452" y="426"/>
                </a:moveTo>
                <a:lnTo>
                  <a:pt x="452" y="426"/>
                </a:lnTo>
                <a:lnTo>
                  <a:pt x="466" y="426"/>
                </a:lnTo>
                <a:lnTo>
                  <a:pt x="478" y="432"/>
                </a:lnTo>
                <a:lnTo>
                  <a:pt x="490" y="438"/>
                </a:lnTo>
                <a:lnTo>
                  <a:pt x="500" y="444"/>
                </a:lnTo>
                <a:lnTo>
                  <a:pt x="518" y="458"/>
                </a:lnTo>
                <a:lnTo>
                  <a:pt x="524" y="464"/>
                </a:lnTo>
                <a:lnTo>
                  <a:pt x="524" y="464"/>
                </a:lnTo>
                <a:lnTo>
                  <a:pt x="530" y="468"/>
                </a:lnTo>
                <a:lnTo>
                  <a:pt x="538" y="468"/>
                </a:lnTo>
                <a:lnTo>
                  <a:pt x="586" y="468"/>
                </a:lnTo>
                <a:lnTo>
                  <a:pt x="586" y="468"/>
                </a:lnTo>
                <a:lnTo>
                  <a:pt x="590" y="468"/>
                </a:lnTo>
                <a:lnTo>
                  <a:pt x="592" y="466"/>
                </a:lnTo>
                <a:lnTo>
                  <a:pt x="594" y="464"/>
                </a:lnTo>
                <a:lnTo>
                  <a:pt x="594" y="460"/>
                </a:lnTo>
                <a:lnTo>
                  <a:pt x="594" y="220"/>
                </a:lnTo>
                <a:lnTo>
                  <a:pt x="594" y="220"/>
                </a:lnTo>
                <a:lnTo>
                  <a:pt x="594" y="216"/>
                </a:lnTo>
                <a:lnTo>
                  <a:pt x="592" y="214"/>
                </a:lnTo>
                <a:lnTo>
                  <a:pt x="590" y="212"/>
                </a:lnTo>
                <a:lnTo>
                  <a:pt x="586" y="212"/>
                </a:lnTo>
                <a:lnTo>
                  <a:pt x="346" y="212"/>
                </a:lnTo>
                <a:lnTo>
                  <a:pt x="346" y="212"/>
                </a:lnTo>
                <a:lnTo>
                  <a:pt x="338" y="212"/>
                </a:lnTo>
                <a:lnTo>
                  <a:pt x="338" y="212"/>
                </a:lnTo>
                <a:lnTo>
                  <a:pt x="338" y="202"/>
                </a:lnTo>
                <a:lnTo>
                  <a:pt x="338" y="166"/>
                </a:lnTo>
                <a:lnTo>
                  <a:pt x="338" y="166"/>
                </a:lnTo>
                <a:lnTo>
                  <a:pt x="340" y="158"/>
                </a:lnTo>
                <a:lnTo>
                  <a:pt x="344" y="152"/>
                </a:lnTo>
                <a:lnTo>
                  <a:pt x="344" y="152"/>
                </a:lnTo>
                <a:lnTo>
                  <a:pt x="350" y="146"/>
                </a:lnTo>
                <a:lnTo>
                  <a:pt x="364" y="130"/>
                </a:lnTo>
                <a:lnTo>
                  <a:pt x="370" y="120"/>
                </a:lnTo>
                <a:lnTo>
                  <a:pt x="376" y="108"/>
                </a:lnTo>
                <a:lnTo>
                  <a:pt x="380" y="96"/>
                </a:lnTo>
                <a:lnTo>
                  <a:pt x="382" y="84"/>
                </a:lnTo>
                <a:lnTo>
                  <a:pt x="382" y="84"/>
                </a:lnTo>
                <a:lnTo>
                  <a:pt x="380" y="66"/>
                </a:lnTo>
                <a:lnTo>
                  <a:pt x="376" y="50"/>
                </a:lnTo>
                <a:lnTo>
                  <a:pt x="368" y="36"/>
                </a:lnTo>
                <a:lnTo>
                  <a:pt x="358" y="24"/>
                </a:lnTo>
                <a:lnTo>
                  <a:pt x="344" y="14"/>
                </a:lnTo>
                <a:lnTo>
                  <a:pt x="330" y="6"/>
                </a:lnTo>
                <a:lnTo>
                  <a:pt x="314" y="0"/>
                </a:lnTo>
                <a:lnTo>
                  <a:pt x="298" y="0"/>
                </a:lnTo>
                <a:lnTo>
                  <a:pt x="298" y="0"/>
                </a:lnTo>
                <a:lnTo>
                  <a:pt x="280" y="0"/>
                </a:lnTo>
                <a:lnTo>
                  <a:pt x="264" y="6"/>
                </a:lnTo>
                <a:lnTo>
                  <a:pt x="250" y="14"/>
                </a:lnTo>
                <a:lnTo>
                  <a:pt x="238" y="24"/>
                </a:lnTo>
                <a:lnTo>
                  <a:pt x="228" y="36"/>
                </a:lnTo>
                <a:lnTo>
                  <a:pt x="220" y="50"/>
                </a:lnTo>
                <a:lnTo>
                  <a:pt x="214" y="66"/>
                </a:lnTo>
                <a:lnTo>
                  <a:pt x="212" y="84"/>
                </a:lnTo>
                <a:lnTo>
                  <a:pt x="212" y="84"/>
                </a:lnTo>
                <a:lnTo>
                  <a:pt x="214" y="96"/>
                </a:lnTo>
                <a:lnTo>
                  <a:pt x="218" y="108"/>
                </a:lnTo>
                <a:lnTo>
                  <a:pt x="224" y="120"/>
                </a:lnTo>
                <a:lnTo>
                  <a:pt x="232" y="130"/>
                </a:lnTo>
                <a:lnTo>
                  <a:pt x="244" y="146"/>
                </a:lnTo>
                <a:lnTo>
                  <a:pt x="250" y="152"/>
                </a:lnTo>
                <a:lnTo>
                  <a:pt x="250" y="152"/>
                </a:lnTo>
                <a:lnTo>
                  <a:pt x="254" y="158"/>
                </a:lnTo>
                <a:lnTo>
                  <a:pt x="256" y="166"/>
                </a:lnTo>
                <a:lnTo>
                  <a:pt x="256" y="202"/>
                </a:lnTo>
                <a:lnTo>
                  <a:pt x="256" y="202"/>
                </a:lnTo>
                <a:lnTo>
                  <a:pt x="256" y="212"/>
                </a:lnTo>
                <a:lnTo>
                  <a:pt x="256" y="212"/>
                </a:lnTo>
                <a:lnTo>
                  <a:pt x="248" y="212"/>
                </a:lnTo>
                <a:lnTo>
                  <a:pt x="8" y="212"/>
                </a:lnTo>
                <a:lnTo>
                  <a:pt x="8" y="212"/>
                </a:lnTo>
                <a:lnTo>
                  <a:pt x="6" y="212"/>
                </a:lnTo>
                <a:lnTo>
                  <a:pt x="2" y="214"/>
                </a:lnTo>
                <a:lnTo>
                  <a:pt x="0" y="216"/>
                </a:lnTo>
                <a:lnTo>
                  <a:pt x="0" y="220"/>
                </a:lnTo>
                <a:lnTo>
                  <a:pt x="0" y="798"/>
                </a:lnTo>
                <a:lnTo>
                  <a:pt x="0" y="798"/>
                </a:lnTo>
                <a:lnTo>
                  <a:pt x="0" y="802"/>
                </a:lnTo>
                <a:lnTo>
                  <a:pt x="2" y="804"/>
                </a:lnTo>
                <a:lnTo>
                  <a:pt x="6" y="806"/>
                </a:lnTo>
                <a:lnTo>
                  <a:pt x="8" y="806"/>
                </a:lnTo>
                <a:lnTo>
                  <a:pt x="586" y="806"/>
                </a:lnTo>
                <a:lnTo>
                  <a:pt x="586" y="806"/>
                </a:lnTo>
                <a:lnTo>
                  <a:pt x="590" y="806"/>
                </a:lnTo>
                <a:lnTo>
                  <a:pt x="592" y="804"/>
                </a:lnTo>
                <a:lnTo>
                  <a:pt x="594" y="802"/>
                </a:lnTo>
                <a:lnTo>
                  <a:pt x="594" y="798"/>
                </a:lnTo>
                <a:lnTo>
                  <a:pt x="594" y="558"/>
                </a:lnTo>
                <a:lnTo>
                  <a:pt x="594" y="558"/>
                </a:lnTo>
                <a:lnTo>
                  <a:pt x="594" y="556"/>
                </a:lnTo>
                <a:lnTo>
                  <a:pt x="592" y="554"/>
                </a:lnTo>
                <a:lnTo>
                  <a:pt x="590" y="552"/>
                </a:lnTo>
                <a:lnTo>
                  <a:pt x="586" y="550"/>
                </a:lnTo>
                <a:lnTo>
                  <a:pt x="538" y="550"/>
                </a:lnTo>
                <a:lnTo>
                  <a:pt x="538" y="550"/>
                </a:lnTo>
                <a:lnTo>
                  <a:pt x="530" y="552"/>
                </a:lnTo>
                <a:lnTo>
                  <a:pt x="524" y="556"/>
                </a:lnTo>
                <a:lnTo>
                  <a:pt x="524" y="556"/>
                </a:lnTo>
                <a:lnTo>
                  <a:pt x="518" y="562"/>
                </a:lnTo>
                <a:lnTo>
                  <a:pt x="500" y="576"/>
                </a:lnTo>
                <a:lnTo>
                  <a:pt x="490" y="582"/>
                </a:lnTo>
                <a:lnTo>
                  <a:pt x="478" y="588"/>
                </a:lnTo>
                <a:lnTo>
                  <a:pt x="466" y="592"/>
                </a:lnTo>
                <a:lnTo>
                  <a:pt x="452" y="594"/>
                </a:lnTo>
                <a:lnTo>
                  <a:pt x="452" y="594"/>
                </a:lnTo>
                <a:lnTo>
                  <a:pt x="434" y="592"/>
                </a:lnTo>
                <a:lnTo>
                  <a:pt x="418" y="588"/>
                </a:lnTo>
                <a:lnTo>
                  <a:pt x="404" y="580"/>
                </a:lnTo>
                <a:lnTo>
                  <a:pt x="390" y="570"/>
                </a:lnTo>
                <a:lnTo>
                  <a:pt x="380" y="558"/>
                </a:lnTo>
                <a:lnTo>
                  <a:pt x="370" y="542"/>
                </a:lnTo>
                <a:lnTo>
                  <a:pt x="366" y="526"/>
                </a:lnTo>
                <a:lnTo>
                  <a:pt x="364" y="510"/>
                </a:lnTo>
                <a:lnTo>
                  <a:pt x="364" y="510"/>
                </a:lnTo>
                <a:lnTo>
                  <a:pt x="366" y="492"/>
                </a:lnTo>
                <a:lnTo>
                  <a:pt x="370" y="476"/>
                </a:lnTo>
                <a:lnTo>
                  <a:pt x="380" y="462"/>
                </a:lnTo>
                <a:lnTo>
                  <a:pt x="390" y="450"/>
                </a:lnTo>
                <a:lnTo>
                  <a:pt x="404" y="440"/>
                </a:lnTo>
                <a:lnTo>
                  <a:pt x="418" y="432"/>
                </a:lnTo>
                <a:lnTo>
                  <a:pt x="434" y="426"/>
                </a:lnTo>
                <a:lnTo>
                  <a:pt x="452" y="426"/>
                </a:lnTo>
                <a:lnTo>
                  <a:pt x="452" y="426"/>
                </a:lnTo>
                <a:close/>
              </a:path>
            </a:pathLst>
          </a:custGeom>
          <a:solidFill>
            <a:schemeClr val="accent5"/>
          </a:solidFill>
          <a:ln cap="flat" cmpd="sng" w="19050">
            <a:noFill/>
            <a:prstDash val="solid"/>
            <a:round/>
            <a:headEnd len="med" type="none" w="med"/>
            <a:tailEnd len="med" type="none" w="med"/>
          </a:ln>
          <a:effectLst/>
        </p:spPr>
        <p:txBody>
          <a:bodyPr bIns="32511" lIns="65023" rIns="65023" tIns="32511"/>
          <a:lstStyle/>
          <a:p>
            <a:pPr algn="just">
              <a:lnSpc>
                <a:spcPct val="120000"/>
              </a:lnSpc>
              <a:defRPr/>
            </a:pPr>
            <a:endParaRPr kern="0" lang="da-DK" sz="600">
              <a:solidFill>
                <a:schemeClr val="tx1">
                  <a:lumMod val="95000"/>
                  <a:lumOff val="5000"/>
                </a:schemeClr>
              </a:solidFill>
              <a:latin charset="0" pitchFamily="34" typeface="Arial"/>
              <a:ea charset="-122" panose="020b0503020204020204" pitchFamily="34" typeface="微软雅黑"/>
              <a:cs typeface="+mn-ea"/>
              <a:sym charset="0" pitchFamily="34" typeface="Arial"/>
            </a:endParaRPr>
          </a:p>
        </p:txBody>
      </p:sp>
      <p:sp>
        <p:nvSpPr>
          <p:cNvPr id="14" name="Freeform 24"/>
          <p:cNvSpPr/>
          <p:nvPr/>
        </p:nvSpPr>
        <p:spPr bwMode="auto">
          <a:xfrm flipH="1" rot="5400000">
            <a:off x="4170318" y="2848996"/>
            <a:ext cx="1038115" cy="1408201"/>
          </a:xfrm>
          <a:custGeom>
            <a:cxnLst>
              <a:cxn ang="0">
                <a:pos x="452" y="426"/>
              </a:cxn>
              <a:cxn ang="0">
                <a:pos x="478" y="432"/>
              </a:cxn>
              <a:cxn ang="0">
                <a:pos x="500" y="444"/>
              </a:cxn>
              <a:cxn ang="0">
                <a:pos x="524" y="464"/>
              </a:cxn>
              <a:cxn ang="0">
                <a:pos x="530" y="468"/>
              </a:cxn>
              <a:cxn ang="0">
                <a:pos x="586" y="468"/>
              </a:cxn>
              <a:cxn ang="0">
                <a:pos x="590" y="468"/>
              </a:cxn>
              <a:cxn ang="0">
                <a:pos x="594" y="464"/>
              </a:cxn>
              <a:cxn ang="0">
                <a:pos x="594" y="220"/>
              </a:cxn>
              <a:cxn ang="0">
                <a:pos x="594" y="216"/>
              </a:cxn>
              <a:cxn ang="0">
                <a:pos x="590" y="212"/>
              </a:cxn>
              <a:cxn ang="0">
                <a:pos x="346" y="212"/>
              </a:cxn>
              <a:cxn ang="0">
                <a:pos x="338" y="212"/>
              </a:cxn>
              <a:cxn ang="0">
                <a:pos x="338" y="202"/>
              </a:cxn>
              <a:cxn ang="0">
                <a:pos x="338" y="166"/>
              </a:cxn>
              <a:cxn ang="0">
                <a:pos x="344" y="152"/>
              </a:cxn>
              <a:cxn ang="0">
                <a:pos x="350" y="146"/>
              </a:cxn>
              <a:cxn ang="0">
                <a:pos x="370" y="120"/>
              </a:cxn>
              <a:cxn ang="0">
                <a:pos x="380" y="96"/>
              </a:cxn>
              <a:cxn ang="0">
                <a:pos x="382" y="84"/>
              </a:cxn>
              <a:cxn ang="0">
                <a:pos x="376" y="50"/>
              </a:cxn>
              <a:cxn ang="0">
                <a:pos x="358" y="24"/>
              </a:cxn>
              <a:cxn ang="0">
                <a:pos x="330" y="6"/>
              </a:cxn>
              <a:cxn ang="0">
                <a:pos x="298" y="0"/>
              </a:cxn>
              <a:cxn ang="0">
                <a:pos x="280" y="0"/>
              </a:cxn>
              <a:cxn ang="0">
                <a:pos x="250" y="14"/>
              </a:cxn>
              <a:cxn ang="0">
                <a:pos x="228" y="36"/>
              </a:cxn>
              <a:cxn ang="0">
                <a:pos x="214" y="66"/>
              </a:cxn>
              <a:cxn ang="0">
                <a:pos x="212" y="84"/>
              </a:cxn>
              <a:cxn ang="0">
                <a:pos x="218" y="108"/>
              </a:cxn>
              <a:cxn ang="0">
                <a:pos x="232" y="130"/>
              </a:cxn>
              <a:cxn ang="0">
                <a:pos x="250" y="152"/>
              </a:cxn>
              <a:cxn ang="0">
                <a:pos x="254" y="158"/>
              </a:cxn>
              <a:cxn ang="0">
                <a:pos x="256" y="202"/>
              </a:cxn>
              <a:cxn ang="0">
                <a:pos x="256" y="212"/>
              </a:cxn>
              <a:cxn ang="0">
                <a:pos x="248" y="212"/>
              </a:cxn>
              <a:cxn ang="0">
                <a:pos x="8" y="212"/>
              </a:cxn>
              <a:cxn ang="0">
                <a:pos x="2" y="214"/>
              </a:cxn>
              <a:cxn ang="0">
                <a:pos x="0" y="220"/>
              </a:cxn>
              <a:cxn ang="0">
                <a:pos x="0" y="798"/>
              </a:cxn>
              <a:cxn ang="0">
                <a:pos x="2" y="804"/>
              </a:cxn>
              <a:cxn ang="0">
                <a:pos x="8" y="806"/>
              </a:cxn>
              <a:cxn ang="0">
                <a:pos x="586" y="806"/>
              </a:cxn>
              <a:cxn ang="0">
                <a:pos x="592" y="804"/>
              </a:cxn>
              <a:cxn ang="0">
                <a:pos x="594" y="798"/>
              </a:cxn>
              <a:cxn ang="0">
                <a:pos x="594" y="558"/>
              </a:cxn>
              <a:cxn ang="0">
                <a:pos x="592" y="554"/>
              </a:cxn>
              <a:cxn ang="0">
                <a:pos x="586" y="550"/>
              </a:cxn>
              <a:cxn ang="0">
                <a:pos x="538" y="550"/>
              </a:cxn>
              <a:cxn ang="0">
                <a:pos x="524" y="556"/>
              </a:cxn>
              <a:cxn ang="0">
                <a:pos x="518" y="562"/>
              </a:cxn>
              <a:cxn ang="0">
                <a:pos x="490" y="582"/>
              </a:cxn>
              <a:cxn ang="0">
                <a:pos x="466" y="592"/>
              </a:cxn>
              <a:cxn ang="0">
                <a:pos x="452" y="594"/>
              </a:cxn>
              <a:cxn ang="0">
                <a:pos x="418" y="588"/>
              </a:cxn>
              <a:cxn ang="0">
                <a:pos x="390" y="570"/>
              </a:cxn>
              <a:cxn ang="0">
                <a:pos x="370" y="542"/>
              </a:cxn>
              <a:cxn ang="0">
                <a:pos x="364" y="510"/>
              </a:cxn>
              <a:cxn ang="0">
                <a:pos x="366" y="492"/>
              </a:cxn>
              <a:cxn ang="0">
                <a:pos x="380" y="462"/>
              </a:cxn>
              <a:cxn ang="0">
                <a:pos x="404" y="440"/>
              </a:cxn>
              <a:cxn ang="0">
                <a:pos x="434" y="426"/>
              </a:cxn>
              <a:cxn ang="0">
                <a:pos x="452" y="426"/>
              </a:cxn>
            </a:cxnLst>
            <a:rect b="b" l="0" r="r" t="0"/>
            <a:pathLst>
              <a:path h="805" w="594">
                <a:moveTo>
                  <a:pt x="452" y="426"/>
                </a:moveTo>
                <a:lnTo>
                  <a:pt x="452" y="426"/>
                </a:lnTo>
                <a:lnTo>
                  <a:pt x="466" y="426"/>
                </a:lnTo>
                <a:lnTo>
                  <a:pt x="478" y="432"/>
                </a:lnTo>
                <a:lnTo>
                  <a:pt x="490" y="438"/>
                </a:lnTo>
                <a:lnTo>
                  <a:pt x="500" y="444"/>
                </a:lnTo>
                <a:lnTo>
                  <a:pt x="518" y="458"/>
                </a:lnTo>
                <a:lnTo>
                  <a:pt x="524" y="464"/>
                </a:lnTo>
                <a:lnTo>
                  <a:pt x="524" y="464"/>
                </a:lnTo>
                <a:lnTo>
                  <a:pt x="530" y="468"/>
                </a:lnTo>
                <a:lnTo>
                  <a:pt x="538" y="468"/>
                </a:lnTo>
                <a:lnTo>
                  <a:pt x="586" y="468"/>
                </a:lnTo>
                <a:lnTo>
                  <a:pt x="586" y="468"/>
                </a:lnTo>
                <a:lnTo>
                  <a:pt x="590" y="468"/>
                </a:lnTo>
                <a:lnTo>
                  <a:pt x="592" y="466"/>
                </a:lnTo>
                <a:lnTo>
                  <a:pt x="594" y="464"/>
                </a:lnTo>
                <a:lnTo>
                  <a:pt x="594" y="460"/>
                </a:lnTo>
                <a:lnTo>
                  <a:pt x="594" y="220"/>
                </a:lnTo>
                <a:lnTo>
                  <a:pt x="594" y="220"/>
                </a:lnTo>
                <a:lnTo>
                  <a:pt x="594" y="216"/>
                </a:lnTo>
                <a:lnTo>
                  <a:pt x="592" y="214"/>
                </a:lnTo>
                <a:lnTo>
                  <a:pt x="590" y="212"/>
                </a:lnTo>
                <a:lnTo>
                  <a:pt x="586" y="212"/>
                </a:lnTo>
                <a:lnTo>
                  <a:pt x="346" y="212"/>
                </a:lnTo>
                <a:lnTo>
                  <a:pt x="346" y="212"/>
                </a:lnTo>
                <a:lnTo>
                  <a:pt x="338" y="212"/>
                </a:lnTo>
                <a:lnTo>
                  <a:pt x="338" y="212"/>
                </a:lnTo>
                <a:lnTo>
                  <a:pt x="338" y="202"/>
                </a:lnTo>
                <a:lnTo>
                  <a:pt x="338" y="166"/>
                </a:lnTo>
                <a:lnTo>
                  <a:pt x="338" y="166"/>
                </a:lnTo>
                <a:lnTo>
                  <a:pt x="340" y="158"/>
                </a:lnTo>
                <a:lnTo>
                  <a:pt x="344" y="152"/>
                </a:lnTo>
                <a:lnTo>
                  <a:pt x="344" y="152"/>
                </a:lnTo>
                <a:lnTo>
                  <a:pt x="350" y="146"/>
                </a:lnTo>
                <a:lnTo>
                  <a:pt x="364" y="130"/>
                </a:lnTo>
                <a:lnTo>
                  <a:pt x="370" y="120"/>
                </a:lnTo>
                <a:lnTo>
                  <a:pt x="376" y="108"/>
                </a:lnTo>
                <a:lnTo>
                  <a:pt x="380" y="96"/>
                </a:lnTo>
                <a:lnTo>
                  <a:pt x="382" y="84"/>
                </a:lnTo>
                <a:lnTo>
                  <a:pt x="382" y="84"/>
                </a:lnTo>
                <a:lnTo>
                  <a:pt x="380" y="66"/>
                </a:lnTo>
                <a:lnTo>
                  <a:pt x="376" y="50"/>
                </a:lnTo>
                <a:lnTo>
                  <a:pt x="368" y="36"/>
                </a:lnTo>
                <a:lnTo>
                  <a:pt x="358" y="24"/>
                </a:lnTo>
                <a:lnTo>
                  <a:pt x="344" y="14"/>
                </a:lnTo>
                <a:lnTo>
                  <a:pt x="330" y="6"/>
                </a:lnTo>
                <a:lnTo>
                  <a:pt x="314" y="0"/>
                </a:lnTo>
                <a:lnTo>
                  <a:pt x="298" y="0"/>
                </a:lnTo>
                <a:lnTo>
                  <a:pt x="298" y="0"/>
                </a:lnTo>
                <a:lnTo>
                  <a:pt x="280" y="0"/>
                </a:lnTo>
                <a:lnTo>
                  <a:pt x="264" y="6"/>
                </a:lnTo>
                <a:lnTo>
                  <a:pt x="250" y="14"/>
                </a:lnTo>
                <a:lnTo>
                  <a:pt x="238" y="24"/>
                </a:lnTo>
                <a:lnTo>
                  <a:pt x="228" y="36"/>
                </a:lnTo>
                <a:lnTo>
                  <a:pt x="220" y="50"/>
                </a:lnTo>
                <a:lnTo>
                  <a:pt x="214" y="66"/>
                </a:lnTo>
                <a:lnTo>
                  <a:pt x="212" y="84"/>
                </a:lnTo>
                <a:lnTo>
                  <a:pt x="212" y="84"/>
                </a:lnTo>
                <a:lnTo>
                  <a:pt x="214" y="96"/>
                </a:lnTo>
                <a:lnTo>
                  <a:pt x="218" y="108"/>
                </a:lnTo>
                <a:lnTo>
                  <a:pt x="224" y="120"/>
                </a:lnTo>
                <a:lnTo>
                  <a:pt x="232" y="130"/>
                </a:lnTo>
                <a:lnTo>
                  <a:pt x="244" y="146"/>
                </a:lnTo>
                <a:lnTo>
                  <a:pt x="250" y="152"/>
                </a:lnTo>
                <a:lnTo>
                  <a:pt x="250" y="152"/>
                </a:lnTo>
                <a:lnTo>
                  <a:pt x="254" y="158"/>
                </a:lnTo>
                <a:lnTo>
                  <a:pt x="256" y="166"/>
                </a:lnTo>
                <a:lnTo>
                  <a:pt x="256" y="202"/>
                </a:lnTo>
                <a:lnTo>
                  <a:pt x="256" y="202"/>
                </a:lnTo>
                <a:lnTo>
                  <a:pt x="256" y="212"/>
                </a:lnTo>
                <a:lnTo>
                  <a:pt x="256" y="212"/>
                </a:lnTo>
                <a:lnTo>
                  <a:pt x="248" y="212"/>
                </a:lnTo>
                <a:lnTo>
                  <a:pt x="8" y="212"/>
                </a:lnTo>
                <a:lnTo>
                  <a:pt x="8" y="212"/>
                </a:lnTo>
                <a:lnTo>
                  <a:pt x="6" y="212"/>
                </a:lnTo>
                <a:lnTo>
                  <a:pt x="2" y="214"/>
                </a:lnTo>
                <a:lnTo>
                  <a:pt x="0" y="216"/>
                </a:lnTo>
                <a:lnTo>
                  <a:pt x="0" y="220"/>
                </a:lnTo>
                <a:lnTo>
                  <a:pt x="0" y="798"/>
                </a:lnTo>
                <a:lnTo>
                  <a:pt x="0" y="798"/>
                </a:lnTo>
                <a:lnTo>
                  <a:pt x="0" y="802"/>
                </a:lnTo>
                <a:lnTo>
                  <a:pt x="2" y="804"/>
                </a:lnTo>
                <a:lnTo>
                  <a:pt x="6" y="806"/>
                </a:lnTo>
                <a:lnTo>
                  <a:pt x="8" y="806"/>
                </a:lnTo>
                <a:lnTo>
                  <a:pt x="586" y="806"/>
                </a:lnTo>
                <a:lnTo>
                  <a:pt x="586" y="806"/>
                </a:lnTo>
                <a:lnTo>
                  <a:pt x="590" y="806"/>
                </a:lnTo>
                <a:lnTo>
                  <a:pt x="592" y="804"/>
                </a:lnTo>
                <a:lnTo>
                  <a:pt x="594" y="802"/>
                </a:lnTo>
                <a:lnTo>
                  <a:pt x="594" y="798"/>
                </a:lnTo>
                <a:lnTo>
                  <a:pt x="594" y="558"/>
                </a:lnTo>
                <a:lnTo>
                  <a:pt x="594" y="558"/>
                </a:lnTo>
                <a:lnTo>
                  <a:pt x="594" y="556"/>
                </a:lnTo>
                <a:lnTo>
                  <a:pt x="592" y="554"/>
                </a:lnTo>
                <a:lnTo>
                  <a:pt x="590" y="552"/>
                </a:lnTo>
                <a:lnTo>
                  <a:pt x="586" y="550"/>
                </a:lnTo>
                <a:lnTo>
                  <a:pt x="538" y="550"/>
                </a:lnTo>
                <a:lnTo>
                  <a:pt x="538" y="550"/>
                </a:lnTo>
                <a:lnTo>
                  <a:pt x="530" y="552"/>
                </a:lnTo>
                <a:lnTo>
                  <a:pt x="524" y="556"/>
                </a:lnTo>
                <a:lnTo>
                  <a:pt x="524" y="556"/>
                </a:lnTo>
                <a:lnTo>
                  <a:pt x="518" y="562"/>
                </a:lnTo>
                <a:lnTo>
                  <a:pt x="500" y="576"/>
                </a:lnTo>
                <a:lnTo>
                  <a:pt x="490" y="582"/>
                </a:lnTo>
                <a:lnTo>
                  <a:pt x="478" y="588"/>
                </a:lnTo>
                <a:lnTo>
                  <a:pt x="466" y="592"/>
                </a:lnTo>
                <a:lnTo>
                  <a:pt x="452" y="594"/>
                </a:lnTo>
                <a:lnTo>
                  <a:pt x="452" y="594"/>
                </a:lnTo>
                <a:lnTo>
                  <a:pt x="434" y="592"/>
                </a:lnTo>
                <a:lnTo>
                  <a:pt x="418" y="588"/>
                </a:lnTo>
                <a:lnTo>
                  <a:pt x="404" y="580"/>
                </a:lnTo>
                <a:lnTo>
                  <a:pt x="390" y="570"/>
                </a:lnTo>
                <a:lnTo>
                  <a:pt x="380" y="558"/>
                </a:lnTo>
                <a:lnTo>
                  <a:pt x="370" y="542"/>
                </a:lnTo>
                <a:lnTo>
                  <a:pt x="366" y="526"/>
                </a:lnTo>
                <a:lnTo>
                  <a:pt x="364" y="510"/>
                </a:lnTo>
                <a:lnTo>
                  <a:pt x="364" y="510"/>
                </a:lnTo>
                <a:lnTo>
                  <a:pt x="366" y="492"/>
                </a:lnTo>
                <a:lnTo>
                  <a:pt x="370" y="476"/>
                </a:lnTo>
                <a:lnTo>
                  <a:pt x="380" y="462"/>
                </a:lnTo>
                <a:lnTo>
                  <a:pt x="390" y="450"/>
                </a:lnTo>
                <a:lnTo>
                  <a:pt x="404" y="440"/>
                </a:lnTo>
                <a:lnTo>
                  <a:pt x="418" y="432"/>
                </a:lnTo>
                <a:lnTo>
                  <a:pt x="434" y="426"/>
                </a:lnTo>
                <a:lnTo>
                  <a:pt x="452" y="426"/>
                </a:lnTo>
                <a:lnTo>
                  <a:pt x="452" y="426"/>
                </a:lnTo>
                <a:close/>
              </a:path>
            </a:pathLst>
          </a:custGeom>
          <a:solidFill>
            <a:schemeClr val="accent6"/>
          </a:solidFill>
          <a:ln cap="flat" cmpd="sng" w="19050">
            <a:noFill/>
            <a:prstDash val="solid"/>
            <a:round/>
            <a:headEnd len="med" type="none" w="med"/>
            <a:tailEnd len="med" type="none" w="med"/>
          </a:ln>
          <a:effectLst/>
        </p:spPr>
        <p:txBody>
          <a:bodyPr bIns="32511" lIns="65023" rIns="65023" tIns="32511"/>
          <a:lstStyle/>
          <a:p>
            <a:pPr algn="just">
              <a:lnSpc>
                <a:spcPct val="120000"/>
              </a:lnSpc>
              <a:defRPr/>
            </a:pPr>
            <a:endParaRPr kern="0" lang="da-DK" sz="600">
              <a:solidFill>
                <a:schemeClr val="tx1">
                  <a:lumMod val="95000"/>
                  <a:lumOff val="5000"/>
                </a:schemeClr>
              </a:solidFill>
              <a:latin charset="0" pitchFamily="34" typeface="Arial"/>
              <a:ea charset="-122" panose="020b0503020204020204" pitchFamily="34" typeface="微软雅黑"/>
              <a:cs typeface="+mn-ea"/>
              <a:sym charset="0" pitchFamily="34" typeface="Arial"/>
            </a:endParaRPr>
          </a:p>
        </p:txBody>
      </p:sp>
      <p:grpSp>
        <p:nvGrpSpPr>
          <p:cNvPr id="3" name="Group 33"/>
          <p:cNvGrpSpPr>
            <a:grpSpLocks noChangeAspect="1"/>
          </p:cNvGrpSpPr>
          <p:nvPr/>
        </p:nvGrpSpPr>
        <p:grpSpPr>
          <a:xfrm>
            <a:off x="1350755" y="2064594"/>
            <a:ext cx="188260" cy="164134"/>
            <a:chOff x="7540014" y="4306907"/>
            <a:chExt cx="389342" cy="339426"/>
          </a:xfrm>
          <a:solidFill>
            <a:schemeClr val="accent1"/>
          </a:solidFill>
        </p:grpSpPr>
        <p:sp>
          <p:nvSpPr>
            <p:cNvPr id="35" name="Freeform 110"/>
            <p:cNvSpPr/>
            <p:nvPr/>
          </p:nvSpPr>
          <p:spPr bwMode="auto">
            <a:xfrm>
              <a:off x="7799575" y="4409234"/>
              <a:ext cx="102328" cy="102328"/>
            </a:xfrm>
            <a:custGeom>
              <a:gdLst>
                <a:gd fmla="*/ 0 w 41" name="T0"/>
                <a:gd fmla="*/ 39 h 41" name="T1"/>
                <a:gd fmla="*/ 3 w 41" name="T2"/>
                <a:gd fmla="*/ 41 h 41" name="T3"/>
                <a:gd fmla="*/ 41 w 41" name="T4"/>
                <a:gd fmla="*/ 3 h 41" name="T5"/>
                <a:gd fmla="*/ 39 w 41" name="T6"/>
                <a:gd fmla="*/ 0 h 41" name="T7"/>
                <a:gd fmla="*/ 0 w 41" name="T8"/>
                <a:gd fmla="*/ 39 h 41" name="T9"/>
              </a:gdLst>
              <a:cxnLst>
                <a:cxn ang="0">
                  <a:pos x="T0" y="T1"/>
                </a:cxn>
                <a:cxn ang="0">
                  <a:pos x="T2" y="T3"/>
                </a:cxn>
                <a:cxn ang="0">
                  <a:pos x="T4" y="T5"/>
                </a:cxn>
                <a:cxn ang="0">
                  <a:pos x="T6" y="T7"/>
                </a:cxn>
                <a:cxn ang="0">
                  <a:pos x="T8" y="T9"/>
                </a:cxn>
              </a:cxnLst>
              <a:rect b="b" l="0" r="r" t="0"/>
              <a:pathLst>
                <a:path h="41" w="41">
                  <a:moveTo>
                    <a:pt x="0" y="39"/>
                  </a:moveTo>
                  <a:lnTo>
                    <a:pt x="3" y="41"/>
                  </a:lnTo>
                  <a:lnTo>
                    <a:pt x="41" y="3"/>
                  </a:lnTo>
                  <a:lnTo>
                    <a:pt x="39" y="0"/>
                  </a:lnTo>
                  <a:lnTo>
                    <a:pt x="0" y="39"/>
                  </a:lnTo>
                  <a:close/>
                </a:path>
              </a:pathLst>
            </a:custGeom>
            <a:grpFill/>
            <a:ln>
              <a:noFill/>
            </a:ln>
            <a:extLst>
              <a:ext uri="{91240B29-F687-4F45-9708-019B960494DF}">
                <a14:hiddenLine w="9525">
                  <a:solidFill>
                    <a:srgbClr val="000000"/>
                  </a:solidFill>
                  <a:round/>
                  <a:headEnd/>
                  <a:tailEnd/>
                </a14:hiddenLine>
              </a:ext>
            </a:extLst>
          </p:spPr>
          <p:txBody>
            <a:bodyPr anchor="t" anchorCtr="0" bIns="41874" compatLnSpc="1" lIns="83748" numCol="1" rIns="83748" tIns="41874" vert="horz" wrap="square">
              <a:prstTxWarp prst="textNoShape">
                <a:avLst/>
              </a:prstTxWarp>
            </a:bodyPr>
            <a:lstStyle/>
            <a:p>
              <a:pPr algn="just">
                <a:lnSpc>
                  <a:spcPct val="120000"/>
                </a:lnSpc>
              </a:pPr>
              <a:endParaRPr lang="en-US" sz="600">
                <a:latin charset="0" pitchFamily="34" typeface="Arial"/>
                <a:ea charset="-122" panose="020b0503020204020204" pitchFamily="34" typeface="微软雅黑"/>
                <a:cs typeface="+mn-ea"/>
                <a:sym charset="0" pitchFamily="34" typeface="Arial"/>
              </a:endParaRPr>
            </a:p>
          </p:txBody>
        </p:sp>
        <p:sp>
          <p:nvSpPr>
            <p:cNvPr id="36" name="Freeform 111"/>
            <p:cNvSpPr/>
            <p:nvPr/>
          </p:nvSpPr>
          <p:spPr bwMode="auto">
            <a:xfrm>
              <a:off x="7777112" y="4381780"/>
              <a:ext cx="109814" cy="114806"/>
            </a:xfrm>
            <a:custGeom>
              <a:gdLst>
                <a:gd fmla="*/ 37 w 44" name="T0"/>
                <a:gd fmla="*/ 0 h 46" name="T1"/>
                <a:gd fmla="*/ 0 w 44" name="T2"/>
                <a:gd fmla="*/ 39 h 46" name="T3"/>
                <a:gd fmla="*/ 6 w 44" name="T4"/>
                <a:gd fmla="*/ 46 h 46" name="T5"/>
                <a:gd fmla="*/ 44 w 44" name="T6"/>
                <a:gd fmla="*/ 8 h 46" name="T7"/>
                <a:gd fmla="*/ 37 w 44" name="T8"/>
                <a:gd fmla="*/ 0 h 46" name="T9"/>
              </a:gdLst>
              <a:cxnLst>
                <a:cxn ang="0">
                  <a:pos x="T0" y="T1"/>
                </a:cxn>
                <a:cxn ang="0">
                  <a:pos x="T2" y="T3"/>
                </a:cxn>
                <a:cxn ang="0">
                  <a:pos x="T4" y="T5"/>
                </a:cxn>
                <a:cxn ang="0">
                  <a:pos x="T6" y="T7"/>
                </a:cxn>
                <a:cxn ang="0">
                  <a:pos x="T8" y="T9"/>
                </a:cxn>
              </a:cxnLst>
              <a:rect b="b" l="0" r="r" t="0"/>
              <a:pathLst>
                <a:path h="46" w="44">
                  <a:moveTo>
                    <a:pt x="37" y="0"/>
                  </a:moveTo>
                  <a:lnTo>
                    <a:pt x="0" y="39"/>
                  </a:lnTo>
                  <a:lnTo>
                    <a:pt x="6" y="46"/>
                  </a:lnTo>
                  <a:lnTo>
                    <a:pt x="44" y="8"/>
                  </a:lnTo>
                  <a:lnTo>
                    <a:pt x="37" y="0"/>
                  </a:lnTo>
                  <a:close/>
                </a:path>
              </a:pathLst>
            </a:custGeom>
            <a:grpFill/>
            <a:ln>
              <a:noFill/>
            </a:ln>
            <a:extLst>
              <a:ext uri="{91240B29-F687-4F45-9708-019B960494DF}">
                <a14:hiddenLine w="9525">
                  <a:solidFill>
                    <a:srgbClr val="000000"/>
                  </a:solidFill>
                  <a:round/>
                  <a:headEnd/>
                  <a:tailEnd/>
                </a14:hiddenLine>
              </a:ext>
            </a:extLst>
          </p:spPr>
          <p:txBody>
            <a:bodyPr anchor="t" anchorCtr="0" bIns="41874" compatLnSpc="1" lIns="83748" numCol="1" rIns="83748" tIns="41874" vert="horz" wrap="square">
              <a:prstTxWarp prst="textNoShape">
                <a:avLst/>
              </a:prstTxWarp>
            </a:bodyPr>
            <a:lstStyle/>
            <a:p>
              <a:pPr algn="just">
                <a:lnSpc>
                  <a:spcPct val="120000"/>
                </a:lnSpc>
              </a:pPr>
              <a:endParaRPr lang="en-US" sz="600">
                <a:latin charset="0" pitchFamily="34" typeface="Arial"/>
                <a:ea charset="-122" panose="020b0503020204020204" pitchFamily="34" typeface="微软雅黑"/>
                <a:cs typeface="+mn-ea"/>
                <a:sym charset="0" pitchFamily="34" typeface="Arial"/>
              </a:endParaRPr>
            </a:p>
          </p:txBody>
        </p:sp>
        <p:sp>
          <p:nvSpPr>
            <p:cNvPr id="37" name="Freeform 112"/>
            <p:cNvSpPr/>
            <p:nvPr/>
          </p:nvSpPr>
          <p:spPr bwMode="auto">
            <a:xfrm>
              <a:off x="7757146" y="4366805"/>
              <a:ext cx="104823" cy="104823"/>
            </a:xfrm>
            <a:custGeom>
              <a:gdLst>
                <a:gd fmla="*/ 0 w 42" name="T0"/>
                <a:gd fmla="*/ 38 h 42" name="T1"/>
                <a:gd fmla="*/ 4 w 42" name="T2"/>
                <a:gd fmla="*/ 42 h 42" name="T3"/>
                <a:gd fmla="*/ 42 w 42" name="T4"/>
                <a:gd fmla="*/ 4 h 42" name="T5"/>
                <a:gd fmla="*/ 38 w 42" name="T6"/>
                <a:gd fmla="*/ 0 h 42" name="T7"/>
                <a:gd fmla="*/ 0 w 42" name="T8"/>
                <a:gd fmla="*/ 38 h 42" name="T9"/>
              </a:gdLst>
              <a:cxnLst>
                <a:cxn ang="0">
                  <a:pos x="T0" y="T1"/>
                </a:cxn>
                <a:cxn ang="0">
                  <a:pos x="T2" y="T3"/>
                </a:cxn>
                <a:cxn ang="0">
                  <a:pos x="T4" y="T5"/>
                </a:cxn>
                <a:cxn ang="0">
                  <a:pos x="T6" y="T7"/>
                </a:cxn>
                <a:cxn ang="0">
                  <a:pos x="T8" y="T9"/>
                </a:cxn>
              </a:cxnLst>
              <a:rect b="b" l="0" r="r" t="0"/>
              <a:pathLst>
                <a:path h="42" w="42">
                  <a:moveTo>
                    <a:pt x="0" y="38"/>
                  </a:moveTo>
                  <a:lnTo>
                    <a:pt x="4" y="42"/>
                  </a:lnTo>
                  <a:lnTo>
                    <a:pt x="42" y="4"/>
                  </a:lnTo>
                  <a:lnTo>
                    <a:pt x="38" y="0"/>
                  </a:lnTo>
                  <a:lnTo>
                    <a:pt x="0" y="38"/>
                  </a:lnTo>
                  <a:close/>
                </a:path>
              </a:pathLst>
            </a:custGeom>
            <a:grpFill/>
            <a:ln>
              <a:noFill/>
            </a:ln>
            <a:extLst>
              <a:ext uri="{91240B29-F687-4F45-9708-019B960494DF}">
                <a14:hiddenLine w="9525">
                  <a:solidFill>
                    <a:srgbClr val="000000"/>
                  </a:solidFill>
                  <a:round/>
                  <a:headEnd/>
                  <a:tailEnd/>
                </a14:hiddenLine>
              </a:ext>
            </a:extLst>
          </p:spPr>
          <p:txBody>
            <a:bodyPr anchor="t" anchorCtr="0" bIns="41874" compatLnSpc="1" lIns="83748" numCol="1" rIns="83748" tIns="41874" vert="horz" wrap="square">
              <a:prstTxWarp prst="textNoShape">
                <a:avLst/>
              </a:prstTxWarp>
            </a:bodyPr>
            <a:lstStyle/>
            <a:p>
              <a:pPr algn="just">
                <a:lnSpc>
                  <a:spcPct val="120000"/>
                </a:lnSpc>
              </a:pPr>
              <a:endParaRPr lang="en-US" sz="600">
                <a:latin charset="0" pitchFamily="34" typeface="Arial"/>
                <a:ea charset="-122" panose="020b0503020204020204" pitchFamily="34" typeface="微软雅黑"/>
                <a:cs typeface="+mn-ea"/>
                <a:sym charset="0" pitchFamily="34" typeface="Arial"/>
              </a:endParaRPr>
            </a:p>
          </p:txBody>
        </p:sp>
        <p:sp>
          <p:nvSpPr>
            <p:cNvPr id="38" name="Freeform 113"/>
            <p:cNvSpPr/>
            <p:nvPr/>
          </p:nvSpPr>
          <p:spPr bwMode="auto">
            <a:xfrm>
              <a:off x="7729693" y="4469133"/>
              <a:ext cx="69882" cy="69882"/>
            </a:xfrm>
            <a:custGeom>
              <a:gdLst>
                <a:gd fmla="*/ 28 w 28" name="T0"/>
                <a:gd fmla="*/ 20 h 28" name="T1"/>
                <a:gd fmla="*/ 8 w 28" name="T2"/>
                <a:gd fmla="*/ 0 h 28" name="T3"/>
                <a:gd fmla="*/ 0 w 28" name="T4"/>
                <a:gd fmla="*/ 20 h 28" name="T5"/>
                <a:gd fmla="*/ 9 w 28" name="T6"/>
                <a:gd fmla="*/ 28 h 28" name="T7"/>
                <a:gd fmla="*/ 28 w 28" name="T8"/>
                <a:gd fmla="*/ 20 h 28" name="T9"/>
              </a:gdLst>
              <a:cxnLst>
                <a:cxn ang="0">
                  <a:pos x="T0" y="T1"/>
                </a:cxn>
                <a:cxn ang="0">
                  <a:pos x="T2" y="T3"/>
                </a:cxn>
                <a:cxn ang="0">
                  <a:pos x="T4" y="T5"/>
                </a:cxn>
                <a:cxn ang="0">
                  <a:pos x="T6" y="T7"/>
                </a:cxn>
                <a:cxn ang="0">
                  <a:pos x="T8" y="T9"/>
                </a:cxn>
              </a:cxnLst>
              <a:rect b="b" l="0" r="r" t="0"/>
              <a:pathLst>
                <a:path h="28" w="28">
                  <a:moveTo>
                    <a:pt x="28" y="20"/>
                  </a:moveTo>
                  <a:lnTo>
                    <a:pt x="8" y="0"/>
                  </a:lnTo>
                  <a:lnTo>
                    <a:pt x="0" y="20"/>
                  </a:lnTo>
                  <a:lnTo>
                    <a:pt x="9" y="28"/>
                  </a:lnTo>
                  <a:lnTo>
                    <a:pt x="28" y="20"/>
                  </a:lnTo>
                  <a:close/>
                </a:path>
              </a:pathLst>
            </a:custGeom>
            <a:grpFill/>
            <a:ln>
              <a:noFill/>
            </a:ln>
            <a:extLst>
              <a:ext uri="{91240B29-F687-4F45-9708-019B960494DF}">
                <a14:hiddenLine w="9525">
                  <a:solidFill>
                    <a:srgbClr val="000000"/>
                  </a:solidFill>
                  <a:round/>
                  <a:headEnd/>
                  <a:tailEnd/>
                </a14:hiddenLine>
              </a:ext>
            </a:extLst>
          </p:spPr>
          <p:txBody>
            <a:bodyPr anchor="t" anchorCtr="0" bIns="41874" compatLnSpc="1" lIns="83748" numCol="1" rIns="83748" tIns="41874" vert="horz" wrap="square">
              <a:prstTxWarp prst="textNoShape">
                <a:avLst/>
              </a:prstTxWarp>
            </a:bodyPr>
            <a:lstStyle/>
            <a:p>
              <a:pPr algn="just">
                <a:lnSpc>
                  <a:spcPct val="120000"/>
                </a:lnSpc>
              </a:pPr>
              <a:endParaRPr lang="en-US" sz="600">
                <a:latin charset="0" pitchFamily="34" typeface="Arial"/>
                <a:ea charset="-122" panose="020b0503020204020204" pitchFamily="34" typeface="微软雅黑"/>
                <a:cs typeface="+mn-ea"/>
                <a:sym charset="0" pitchFamily="34" typeface="Arial"/>
              </a:endParaRPr>
            </a:p>
          </p:txBody>
        </p:sp>
        <p:sp>
          <p:nvSpPr>
            <p:cNvPr id="39" name="Freeform 114"/>
            <p:cNvSpPr/>
            <p:nvPr/>
          </p:nvSpPr>
          <p:spPr bwMode="auto">
            <a:xfrm>
              <a:off x="7712222" y="4526535"/>
              <a:ext cx="34941" cy="32446"/>
            </a:xfrm>
            <a:custGeom>
              <a:gdLst>
                <a:gd fmla="*/ 0 w 14" name="T0"/>
                <a:gd fmla="*/ 13 h 13" name="T1"/>
                <a:gd fmla="*/ 14 w 14" name="T2"/>
                <a:gd fmla="*/ 6 h 13" name="T3"/>
                <a:gd fmla="*/ 6 w 14" name="T4"/>
                <a:gd fmla="*/ 0 h 13" name="T5"/>
                <a:gd fmla="*/ 0 w 14" name="T6"/>
                <a:gd fmla="*/ 13 h 13" name="T7"/>
              </a:gdLst>
              <a:cxnLst>
                <a:cxn ang="0">
                  <a:pos x="T0" y="T1"/>
                </a:cxn>
                <a:cxn ang="0">
                  <a:pos x="T2" y="T3"/>
                </a:cxn>
                <a:cxn ang="0">
                  <a:pos x="T4" y="T5"/>
                </a:cxn>
                <a:cxn ang="0">
                  <a:pos x="T6" y="T7"/>
                </a:cxn>
              </a:cxnLst>
              <a:rect b="b" l="0" r="r" t="0"/>
              <a:pathLst>
                <a:path h="13" w="14">
                  <a:moveTo>
                    <a:pt x="0" y="13"/>
                  </a:moveTo>
                  <a:lnTo>
                    <a:pt x="14" y="6"/>
                  </a:lnTo>
                  <a:lnTo>
                    <a:pt x="6" y="0"/>
                  </a:lnTo>
                  <a:lnTo>
                    <a:pt x="0" y="13"/>
                  </a:lnTo>
                  <a:close/>
                </a:path>
              </a:pathLst>
            </a:custGeom>
            <a:grpFill/>
            <a:ln>
              <a:noFill/>
            </a:ln>
            <a:extLst>
              <a:ext uri="{91240B29-F687-4F45-9708-019B960494DF}">
                <a14:hiddenLine w="9525">
                  <a:solidFill>
                    <a:srgbClr val="000000"/>
                  </a:solidFill>
                  <a:round/>
                  <a:headEnd/>
                  <a:tailEnd/>
                </a14:hiddenLine>
              </a:ext>
            </a:extLst>
          </p:spPr>
          <p:txBody>
            <a:bodyPr anchor="t" anchorCtr="0" bIns="41874" compatLnSpc="1" lIns="83748" numCol="1" rIns="83748" tIns="41874" vert="horz" wrap="square">
              <a:prstTxWarp prst="textNoShape">
                <a:avLst/>
              </a:prstTxWarp>
            </a:bodyPr>
            <a:lstStyle/>
            <a:p>
              <a:pPr algn="just">
                <a:lnSpc>
                  <a:spcPct val="120000"/>
                </a:lnSpc>
              </a:pPr>
              <a:endParaRPr lang="en-US" sz="600">
                <a:latin charset="0" pitchFamily="34" typeface="Arial"/>
                <a:ea charset="-122" panose="020b0503020204020204" pitchFamily="34" typeface="微软雅黑"/>
                <a:cs typeface="+mn-ea"/>
                <a:sym charset="0" pitchFamily="34" typeface="Arial"/>
              </a:endParaRPr>
            </a:p>
          </p:txBody>
        </p:sp>
        <p:sp>
          <p:nvSpPr>
            <p:cNvPr id="40" name="Freeform 115"/>
            <p:cNvSpPr/>
            <p:nvPr/>
          </p:nvSpPr>
          <p:spPr bwMode="auto">
            <a:xfrm>
              <a:off x="7859474" y="4341848"/>
              <a:ext cx="69882" cy="69882"/>
            </a:xfrm>
            <a:custGeom>
              <a:gdLst>
                <a:gd fmla="*/ 7 w 28" name="T0"/>
                <a:gd fmla="*/ 0 h 28" name="T1"/>
                <a:gd fmla="*/ 0 w 28" name="T2"/>
                <a:gd fmla="*/ 8 h 28" name="T3"/>
                <a:gd fmla="*/ 20 w 28" name="T4"/>
                <a:gd fmla="*/ 28 h 28" name="T5"/>
                <a:gd fmla="*/ 28 w 28" name="T6"/>
                <a:gd fmla="*/ 20 h 28" name="T7"/>
                <a:gd fmla="*/ 7 w 28" name="T8"/>
                <a:gd fmla="*/ 0 h 28" name="T9"/>
              </a:gdLst>
              <a:cxnLst>
                <a:cxn ang="0">
                  <a:pos x="T0" y="T1"/>
                </a:cxn>
                <a:cxn ang="0">
                  <a:pos x="T2" y="T3"/>
                </a:cxn>
                <a:cxn ang="0">
                  <a:pos x="T4" y="T5"/>
                </a:cxn>
                <a:cxn ang="0">
                  <a:pos x="T6" y="T7"/>
                </a:cxn>
                <a:cxn ang="0">
                  <a:pos x="T8" y="T9"/>
                </a:cxn>
              </a:cxnLst>
              <a:rect b="b" l="0" r="r" t="0"/>
              <a:pathLst>
                <a:path h="28" w="28">
                  <a:moveTo>
                    <a:pt x="7" y="0"/>
                  </a:moveTo>
                  <a:lnTo>
                    <a:pt x="0" y="8"/>
                  </a:lnTo>
                  <a:lnTo>
                    <a:pt x="20" y="28"/>
                  </a:lnTo>
                  <a:lnTo>
                    <a:pt x="28" y="20"/>
                  </a:lnTo>
                  <a:lnTo>
                    <a:pt x="7" y="0"/>
                  </a:lnTo>
                  <a:close/>
                </a:path>
              </a:pathLst>
            </a:custGeom>
            <a:grpFill/>
            <a:ln>
              <a:noFill/>
            </a:ln>
            <a:extLst>
              <a:ext uri="{91240B29-F687-4F45-9708-019B960494DF}">
                <a14:hiddenLine w="9525">
                  <a:solidFill>
                    <a:srgbClr val="000000"/>
                  </a:solidFill>
                  <a:round/>
                  <a:headEnd/>
                  <a:tailEnd/>
                </a14:hiddenLine>
              </a:ext>
            </a:extLst>
          </p:spPr>
          <p:txBody>
            <a:bodyPr anchor="t" anchorCtr="0" bIns="41874" compatLnSpc="1" lIns="83748" numCol="1" rIns="83748" tIns="41874" vert="horz" wrap="square">
              <a:prstTxWarp prst="textNoShape">
                <a:avLst/>
              </a:prstTxWarp>
            </a:bodyPr>
            <a:lstStyle/>
            <a:p>
              <a:pPr algn="just">
                <a:lnSpc>
                  <a:spcPct val="120000"/>
                </a:lnSpc>
              </a:pPr>
              <a:endParaRPr lang="en-US" sz="600">
                <a:latin charset="0" pitchFamily="34" typeface="Arial"/>
                <a:ea charset="-122" panose="020b0503020204020204" pitchFamily="34" typeface="微软雅黑"/>
                <a:cs typeface="+mn-ea"/>
                <a:sym charset="0" pitchFamily="34" typeface="Arial"/>
              </a:endParaRPr>
            </a:p>
          </p:txBody>
        </p:sp>
        <p:sp>
          <p:nvSpPr>
            <p:cNvPr id="41" name="Freeform 116"/>
            <p:cNvSpPr/>
            <p:nvPr/>
          </p:nvSpPr>
          <p:spPr bwMode="auto">
            <a:xfrm>
              <a:off x="7540014" y="4306907"/>
              <a:ext cx="279527" cy="339426"/>
            </a:xfrm>
            <a:custGeom>
              <a:gdLst>
                <a:gd fmla="*/ 104 w 112" name="T0"/>
                <a:gd fmla="*/ 101 h 136" name="T1"/>
                <a:gd fmla="*/ 83 w 112" name="T2"/>
                <a:gd fmla="*/ 101 h 136" name="T3"/>
                <a:gd fmla="*/ 83 w 112" name="T4"/>
                <a:gd fmla="*/ 129 h 136" name="T5"/>
                <a:gd fmla="*/ 7 w 112" name="T6"/>
                <a:gd fmla="*/ 129 h 136" name="T7"/>
                <a:gd fmla="*/ 7 w 112" name="T8"/>
                <a:gd fmla="*/ 32 h 136" name="T9"/>
                <a:gd fmla="*/ 104 w 112" name="T10"/>
                <a:gd fmla="*/ 32 h 136" name="T11"/>
                <a:gd fmla="*/ 104 w 112" name="T12"/>
                <a:gd fmla="*/ 40 h 136" name="T13"/>
                <a:gd fmla="*/ 112 w 112" name="T14"/>
                <a:gd fmla="*/ 32 h 136" name="T15"/>
                <a:gd fmla="*/ 112 w 112" name="T16"/>
                <a:gd fmla="*/ 6 h 136" name="T17"/>
                <a:gd fmla="*/ 97 w 112" name="T18"/>
                <a:gd fmla="*/ 6 h 136" name="T19"/>
                <a:gd fmla="*/ 97 w 112" name="T20"/>
                <a:gd fmla="*/ 20 h 136" name="T21"/>
                <a:gd fmla="*/ 95 w 112" name="T22"/>
                <a:gd fmla="*/ 20 h 136" name="T23"/>
                <a:gd fmla="*/ 95 w 112" name="T24"/>
                <a:gd fmla="*/ 0 h 136" name="T25"/>
                <a:gd fmla="*/ 89 w 112" name="T26"/>
                <a:gd fmla="*/ 0 h 136" name="T27"/>
                <a:gd fmla="*/ 89 w 112" name="T28"/>
                <a:gd fmla="*/ 20 h 136" name="T29"/>
                <a:gd fmla="*/ 87 w 112" name="T30"/>
                <a:gd fmla="*/ 20 h 136" name="T31"/>
                <a:gd fmla="*/ 87 w 112" name="T32"/>
                <a:gd fmla="*/ 6 h 136" name="T33"/>
                <a:gd fmla="*/ 79 w 112" name="T34"/>
                <a:gd fmla="*/ 6 h 136" name="T35"/>
                <a:gd fmla="*/ 79 w 112" name="T36"/>
                <a:gd fmla="*/ 20 h 136" name="T37"/>
                <a:gd fmla="*/ 76 w 112" name="T38"/>
                <a:gd fmla="*/ 20 h 136" name="T39"/>
                <a:gd fmla="*/ 76 w 112" name="T40"/>
                <a:gd fmla="*/ 0 h 136" name="T41"/>
                <a:gd fmla="*/ 72 w 112" name="T42"/>
                <a:gd fmla="*/ 0 h 136" name="T43"/>
                <a:gd fmla="*/ 72 w 112" name="T44"/>
                <a:gd fmla="*/ 20 h 136" name="T45"/>
                <a:gd fmla="*/ 68 w 112" name="T46"/>
                <a:gd fmla="*/ 20 h 136" name="T47"/>
                <a:gd fmla="*/ 68 w 112" name="T48"/>
                <a:gd fmla="*/ 6 h 136" name="T49"/>
                <a:gd fmla="*/ 60 w 112" name="T50"/>
                <a:gd fmla="*/ 6 h 136" name="T51"/>
                <a:gd fmla="*/ 60 w 112" name="T52"/>
                <a:gd fmla="*/ 20 h 136" name="T53"/>
                <a:gd fmla="*/ 57 w 112" name="T54"/>
                <a:gd fmla="*/ 20 h 136" name="T55"/>
                <a:gd fmla="*/ 57 w 112" name="T56"/>
                <a:gd fmla="*/ 0 h 136" name="T57"/>
                <a:gd fmla="*/ 53 w 112" name="T58"/>
                <a:gd fmla="*/ 0 h 136" name="T59"/>
                <a:gd fmla="*/ 53 w 112" name="T60"/>
                <a:gd fmla="*/ 20 h 136" name="T61"/>
                <a:gd fmla="*/ 51 w 112" name="T62"/>
                <a:gd fmla="*/ 20 h 136" name="T63"/>
                <a:gd fmla="*/ 51 w 112" name="T64"/>
                <a:gd fmla="*/ 6 h 136" name="T65"/>
                <a:gd fmla="*/ 43 w 112" name="T66"/>
                <a:gd fmla="*/ 6 h 136" name="T67"/>
                <a:gd fmla="*/ 43 w 112" name="T68"/>
                <a:gd fmla="*/ 20 h 136" name="T69"/>
                <a:gd fmla="*/ 40 w 112" name="T70"/>
                <a:gd fmla="*/ 20 h 136" name="T71"/>
                <a:gd fmla="*/ 40 w 112" name="T72"/>
                <a:gd fmla="*/ 0 h 136" name="T73"/>
                <a:gd fmla="*/ 35 w 112" name="T74"/>
                <a:gd fmla="*/ 0 h 136" name="T75"/>
                <a:gd fmla="*/ 35 w 112" name="T76"/>
                <a:gd fmla="*/ 20 h 136" name="T77"/>
                <a:gd fmla="*/ 32 w 112" name="T78"/>
                <a:gd fmla="*/ 20 h 136" name="T79"/>
                <a:gd fmla="*/ 32 w 112" name="T80"/>
                <a:gd fmla="*/ 6 h 136" name="T81"/>
                <a:gd fmla="*/ 25 w 112" name="T82"/>
                <a:gd fmla="*/ 6 h 136" name="T83"/>
                <a:gd fmla="*/ 25 w 112" name="T84"/>
                <a:gd fmla="*/ 20 h 136" name="T85"/>
                <a:gd fmla="*/ 23 w 112" name="T86"/>
                <a:gd fmla="*/ 20 h 136" name="T87"/>
                <a:gd fmla="*/ 23 w 112" name="T88"/>
                <a:gd fmla="*/ 0 h 136" name="T89"/>
                <a:gd fmla="*/ 17 w 112" name="T90"/>
                <a:gd fmla="*/ 0 h 136" name="T91"/>
                <a:gd fmla="*/ 17 w 112" name="T92"/>
                <a:gd fmla="*/ 20 h 136" name="T93"/>
                <a:gd fmla="*/ 15 w 112" name="T94"/>
                <a:gd fmla="*/ 20 h 136" name="T95"/>
                <a:gd fmla="*/ 15 w 112" name="T96"/>
                <a:gd fmla="*/ 6 h 136" name="T97"/>
                <a:gd fmla="*/ 0 w 112" name="T98"/>
                <a:gd fmla="*/ 6 h 136" name="T99"/>
                <a:gd fmla="*/ 0 w 112" name="T100"/>
                <a:gd fmla="*/ 24 h 136" name="T101"/>
                <a:gd fmla="*/ 0 w 112" name="T102"/>
                <a:gd fmla="*/ 28 h 136" name="T103"/>
                <a:gd fmla="*/ 0 w 112" name="T104"/>
                <a:gd fmla="*/ 136 h 136" name="T105"/>
                <a:gd fmla="*/ 89 w 112" name="T106"/>
                <a:gd fmla="*/ 136 h 136" name="T107"/>
                <a:gd fmla="*/ 112 w 112" name="T108"/>
                <a:gd fmla="*/ 110 h 136" name="T109"/>
                <a:gd fmla="*/ 112 w 112" name="T110"/>
                <a:gd fmla="*/ 84 h 136" name="T111"/>
                <a:gd fmla="*/ 104 w 112" name="T112"/>
                <a:gd fmla="*/ 92 h 136" name="T113"/>
                <a:gd fmla="*/ 104 w 112" name="T114"/>
                <a:gd fmla="*/ 101 h 136" name="T11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b="b" l="0" r="r" t="0"/>
              <a:pathLst>
                <a:path h="136" w="112">
                  <a:moveTo>
                    <a:pt x="104" y="101"/>
                  </a:moveTo>
                  <a:lnTo>
                    <a:pt x="83" y="101"/>
                  </a:lnTo>
                  <a:lnTo>
                    <a:pt x="83" y="129"/>
                  </a:lnTo>
                  <a:lnTo>
                    <a:pt x="7" y="129"/>
                  </a:lnTo>
                  <a:lnTo>
                    <a:pt x="7" y="32"/>
                  </a:lnTo>
                  <a:lnTo>
                    <a:pt x="104" y="32"/>
                  </a:lnTo>
                  <a:lnTo>
                    <a:pt x="104" y="40"/>
                  </a:lnTo>
                  <a:lnTo>
                    <a:pt x="112" y="32"/>
                  </a:lnTo>
                  <a:lnTo>
                    <a:pt x="112" y="6"/>
                  </a:lnTo>
                  <a:lnTo>
                    <a:pt x="97" y="6"/>
                  </a:lnTo>
                  <a:lnTo>
                    <a:pt x="97" y="20"/>
                  </a:lnTo>
                  <a:lnTo>
                    <a:pt x="95" y="20"/>
                  </a:lnTo>
                  <a:lnTo>
                    <a:pt x="95" y="0"/>
                  </a:lnTo>
                  <a:lnTo>
                    <a:pt x="89" y="0"/>
                  </a:lnTo>
                  <a:lnTo>
                    <a:pt x="89" y="20"/>
                  </a:lnTo>
                  <a:lnTo>
                    <a:pt x="87" y="20"/>
                  </a:lnTo>
                  <a:lnTo>
                    <a:pt x="87" y="6"/>
                  </a:lnTo>
                  <a:lnTo>
                    <a:pt x="79" y="6"/>
                  </a:lnTo>
                  <a:lnTo>
                    <a:pt x="79" y="20"/>
                  </a:lnTo>
                  <a:lnTo>
                    <a:pt x="76" y="20"/>
                  </a:lnTo>
                  <a:lnTo>
                    <a:pt x="76" y="0"/>
                  </a:lnTo>
                  <a:lnTo>
                    <a:pt x="72" y="0"/>
                  </a:lnTo>
                  <a:lnTo>
                    <a:pt x="72" y="20"/>
                  </a:lnTo>
                  <a:lnTo>
                    <a:pt x="68" y="20"/>
                  </a:lnTo>
                  <a:lnTo>
                    <a:pt x="68" y="6"/>
                  </a:lnTo>
                  <a:lnTo>
                    <a:pt x="60" y="6"/>
                  </a:lnTo>
                  <a:lnTo>
                    <a:pt x="60" y="20"/>
                  </a:lnTo>
                  <a:lnTo>
                    <a:pt x="57" y="20"/>
                  </a:lnTo>
                  <a:lnTo>
                    <a:pt x="57" y="0"/>
                  </a:lnTo>
                  <a:lnTo>
                    <a:pt x="53" y="0"/>
                  </a:lnTo>
                  <a:lnTo>
                    <a:pt x="53" y="20"/>
                  </a:lnTo>
                  <a:lnTo>
                    <a:pt x="51" y="20"/>
                  </a:lnTo>
                  <a:lnTo>
                    <a:pt x="51" y="6"/>
                  </a:lnTo>
                  <a:lnTo>
                    <a:pt x="43" y="6"/>
                  </a:lnTo>
                  <a:lnTo>
                    <a:pt x="43" y="20"/>
                  </a:lnTo>
                  <a:lnTo>
                    <a:pt x="40" y="20"/>
                  </a:lnTo>
                  <a:lnTo>
                    <a:pt x="40" y="0"/>
                  </a:lnTo>
                  <a:lnTo>
                    <a:pt x="35" y="0"/>
                  </a:lnTo>
                  <a:lnTo>
                    <a:pt x="35" y="20"/>
                  </a:lnTo>
                  <a:lnTo>
                    <a:pt x="32" y="20"/>
                  </a:lnTo>
                  <a:lnTo>
                    <a:pt x="32" y="6"/>
                  </a:lnTo>
                  <a:lnTo>
                    <a:pt x="25" y="6"/>
                  </a:lnTo>
                  <a:lnTo>
                    <a:pt x="25" y="20"/>
                  </a:lnTo>
                  <a:lnTo>
                    <a:pt x="23" y="20"/>
                  </a:lnTo>
                  <a:lnTo>
                    <a:pt x="23" y="0"/>
                  </a:lnTo>
                  <a:lnTo>
                    <a:pt x="17" y="0"/>
                  </a:lnTo>
                  <a:lnTo>
                    <a:pt x="17" y="20"/>
                  </a:lnTo>
                  <a:lnTo>
                    <a:pt x="15" y="20"/>
                  </a:lnTo>
                  <a:lnTo>
                    <a:pt x="15" y="6"/>
                  </a:lnTo>
                  <a:lnTo>
                    <a:pt x="0" y="6"/>
                  </a:lnTo>
                  <a:lnTo>
                    <a:pt x="0" y="24"/>
                  </a:lnTo>
                  <a:lnTo>
                    <a:pt x="0" y="28"/>
                  </a:lnTo>
                  <a:lnTo>
                    <a:pt x="0" y="136"/>
                  </a:lnTo>
                  <a:lnTo>
                    <a:pt x="89" y="136"/>
                  </a:lnTo>
                  <a:lnTo>
                    <a:pt x="112" y="110"/>
                  </a:lnTo>
                  <a:lnTo>
                    <a:pt x="112" y="84"/>
                  </a:lnTo>
                  <a:lnTo>
                    <a:pt x="104" y="92"/>
                  </a:lnTo>
                  <a:lnTo>
                    <a:pt x="104" y="101"/>
                  </a:lnTo>
                  <a:close/>
                </a:path>
              </a:pathLst>
            </a:custGeom>
            <a:grpFill/>
            <a:ln>
              <a:noFill/>
            </a:ln>
            <a:extLst>
              <a:ext uri="{91240B29-F687-4F45-9708-019B960494DF}">
                <a14:hiddenLine w="9525">
                  <a:solidFill>
                    <a:srgbClr val="000000"/>
                  </a:solidFill>
                  <a:round/>
                  <a:headEnd/>
                  <a:tailEnd/>
                </a14:hiddenLine>
              </a:ext>
            </a:extLst>
          </p:spPr>
          <p:txBody>
            <a:bodyPr anchor="t" anchorCtr="0" bIns="41874" compatLnSpc="1" lIns="83748" numCol="1" rIns="83748" tIns="41874" vert="horz" wrap="square">
              <a:prstTxWarp prst="textNoShape">
                <a:avLst/>
              </a:prstTxWarp>
            </a:bodyPr>
            <a:lstStyle/>
            <a:p>
              <a:pPr algn="just">
                <a:lnSpc>
                  <a:spcPct val="120000"/>
                </a:lnSpc>
              </a:pPr>
              <a:endParaRPr lang="en-US" sz="600">
                <a:latin charset="0" pitchFamily="34" typeface="Arial"/>
                <a:ea charset="-122" panose="020b0503020204020204" pitchFamily="34" typeface="微软雅黑"/>
                <a:cs typeface="+mn-ea"/>
                <a:sym charset="0" pitchFamily="34" typeface="Arial"/>
              </a:endParaRPr>
            </a:p>
          </p:txBody>
        </p:sp>
        <p:sp>
          <p:nvSpPr>
            <p:cNvPr id="42" name="Rectangle 117"/>
            <p:cNvSpPr>
              <a:spLocks noChangeArrowheads="1"/>
            </p:cNvSpPr>
            <p:nvPr/>
          </p:nvSpPr>
          <p:spPr bwMode="auto">
            <a:xfrm>
              <a:off x="7589930" y="4421713"/>
              <a:ext cx="109814" cy="17471"/>
            </a:xfrm>
            <a:prstGeom prst="rect">
              <a:avLst/>
            </a:prstGeom>
            <a:grpFill/>
            <a:ln>
              <a:noFill/>
            </a:ln>
            <a:extLst>
              <a:ext uri="{91240B29-F687-4F45-9708-019B960494DF}">
                <a14:hiddenLine w="9525">
                  <a:solidFill>
                    <a:srgbClr val="000000"/>
                  </a:solidFill>
                  <a:miter lim="800000"/>
                  <a:headEnd/>
                  <a:tailEnd/>
                </a14:hiddenLine>
              </a:ext>
            </a:extLst>
          </p:spPr>
          <p:txBody>
            <a:bodyPr anchor="t" anchorCtr="0" bIns="41874" compatLnSpc="1" lIns="83748" numCol="1" rIns="83748" tIns="41874" vert="horz" wrap="square">
              <a:prstTxWarp prst="textNoShape">
                <a:avLst/>
              </a:prstTxWarp>
            </a:bodyPr>
            <a:lstStyle/>
            <a:p>
              <a:pPr algn="just">
                <a:lnSpc>
                  <a:spcPct val="120000"/>
                </a:lnSpc>
              </a:pPr>
              <a:endParaRPr lang="en-US" sz="600">
                <a:latin charset="0" pitchFamily="34" typeface="Arial"/>
                <a:ea charset="-122" panose="020b0503020204020204" pitchFamily="34" typeface="微软雅黑"/>
                <a:cs typeface="+mn-ea"/>
                <a:sym charset="0" pitchFamily="34" typeface="Arial"/>
              </a:endParaRPr>
            </a:p>
          </p:txBody>
        </p:sp>
        <p:sp>
          <p:nvSpPr>
            <p:cNvPr id="43" name="Rectangle 118"/>
            <p:cNvSpPr>
              <a:spLocks noChangeArrowheads="1"/>
            </p:cNvSpPr>
            <p:nvPr/>
          </p:nvSpPr>
          <p:spPr bwMode="auto">
            <a:xfrm>
              <a:off x="7589930" y="4461645"/>
              <a:ext cx="109814" cy="17471"/>
            </a:xfrm>
            <a:prstGeom prst="rect">
              <a:avLst/>
            </a:prstGeom>
            <a:grpFill/>
            <a:ln>
              <a:noFill/>
            </a:ln>
            <a:extLst>
              <a:ext uri="{91240B29-F687-4F45-9708-019B960494DF}">
                <a14:hiddenLine w="9525">
                  <a:solidFill>
                    <a:srgbClr val="000000"/>
                  </a:solidFill>
                  <a:miter lim="800000"/>
                  <a:headEnd/>
                  <a:tailEnd/>
                </a14:hiddenLine>
              </a:ext>
            </a:extLst>
          </p:spPr>
          <p:txBody>
            <a:bodyPr anchor="t" anchorCtr="0" bIns="41874" compatLnSpc="1" lIns="83748" numCol="1" rIns="83748" tIns="41874" vert="horz" wrap="square">
              <a:prstTxWarp prst="textNoShape">
                <a:avLst/>
              </a:prstTxWarp>
            </a:bodyPr>
            <a:lstStyle/>
            <a:p>
              <a:pPr algn="just">
                <a:lnSpc>
                  <a:spcPct val="120000"/>
                </a:lnSpc>
              </a:pPr>
              <a:endParaRPr lang="en-US" sz="600">
                <a:latin charset="0" pitchFamily="34" typeface="Arial"/>
                <a:ea charset="-122" panose="020b0503020204020204" pitchFamily="34" typeface="微软雅黑"/>
                <a:cs typeface="+mn-ea"/>
                <a:sym charset="0" pitchFamily="34" typeface="Arial"/>
              </a:endParaRPr>
            </a:p>
          </p:txBody>
        </p:sp>
        <p:sp>
          <p:nvSpPr>
            <p:cNvPr id="44" name="Rectangle 119"/>
            <p:cNvSpPr>
              <a:spLocks noChangeArrowheads="1"/>
            </p:cNvSpPr>
            <p:nvPr/>
          </p:nvSpPr>
          <p:spPr bwMode="auto">
            <a:xfrm>
              <a:off x="7589930" y="4506569"/>
              <a:ext cx="109814" cy="14975"/>
            </a:xfrm>
            <a:prstGeom prst="rect">
              <a:avLst/>
            </a:prstGeom>
            <a:grpFill/>
            <a:ln>
              <a:noFill/>
            </a:ln>
            <a:extLst>
              <a:ext uri="{91240B29-F687-4F45-9708-019B960494DF}">
                <a14:hiddenLine w="9525">
                  <a:solidFill>
                    <a:srgbClr val="000000"/>
                  </a:solidFill>
                  <a:miter lim="800000"/>
                  <a:headEnd/>
                  <a:tailEnd/>
                </a14:hiddenLine>
              </a:ext>
            </a:extLst>
          </p:spPr>
          <p:txBody>
            <a:bodyPr anchor="t" anchorCtr="0" bIns="41874" compatLnSpc="1" lIns="83748" numCol="1" rIns="83748" tIns="41874" vert="horz" wrap="square">
              <a:prstTxWarp prst="textNoShape">
                <a:avLst/>
              </a:prstTxWarp>
            </a:bodyPr>
            <a:lstStyle/>
            <a:p>
              <a:pPr algn="just">
                <a:lnSpc>
                  <a:spcPct val="120000"/>
                </a:lnSpc>
              </a:pPr>
              <a:endParaRPr lang="en-US" sz="600">
                <a:latin charset="0" pitchFamily="34" typeface="Arial"/>
                <a:ea charset="-122" panose="020b0503020204020204" pitchFamily="34" typeface="微软雅黑"/>
                <a:cs typeface="+mn-ea"/>
                <a:sym charset="0" pitchFamily="34" typeface="Arial"/>
              </a:endParaRPr>
            </a:p>
          </p:txBody>
        </p:sp>
        <p:sp>
          <p:nvSpPr>
            <p:cNvPr id="45" name="Rectangle 120"/>
            <p:cNvSpPr>
              <a:spLocks noChangeArrowheads="1"/>
            </p:cNvSpPr>
            <p:nvPr/>
          </p:nvSpPr>
          <p:spPr bwMode="auto">
            <a:xfrm>
              <a:off x="7589930" y="4548998"/>
              <a:ext cx="109814" cy="17471"/>
            </a:xfrm>
            <a:prstGeom prst="rect">
              <a:avLst/>
            </a:prstGeom>
            <a:grpFill/>
            <a:ln>
              <a:noFill/>
            </a:ln>
            <a:extLst>
              <a:ext uri="{91240B29-F687-4F45-9708-019B960494DF}">
                <a14:hiddenLine w="9525">
                  <a:solidFill>
                    <a:srgbClr val="000000"/>
                  </a:solidFill>
                  <a:miter lim="800000"/>
                  <a:headEnd/>
                  <a:tailEnd/>
                </a14:hiddenLine>
              </a:ext>
            </a:extLst>
          </p:spPr>
          <p:txBody>
            <a:bodyPr anchor="t" anchorCtr="0" bIns="41874" compatLnSpc="1" lIns="83748" numCol="1" rIns="83748" tIns="41874" vert="horz" wrap="square">
              <a:prstTxWarp prst="textNoShape">
                <a:avLst/>
              </a:prstTxWarp>
            </a:bodyPr>
            <a:lstStyle/>
            <a:p>
              <a:pPr algn="just">
                <a:lnSpc>
                  <a:spcPct val="120000"/>
                </a:lnSpc>
              </a:pPr>
              <a:endParaRPr lang="en-US" sz="600">
                <a:latin charset="0" pitchFamily="34" typeface="Arial"/>
                <a:ea charset="-122" panose="020b0503020204020204" pitchFamily="34" typeface="微软雅黑"/>
                <a:cs typeface="+mn-ea"/>
                <a:sym charset="0" pitchFamily="34" typeface="Arial"/>
              </a:endParaRPr>
            </a:p>
          </p:txBody>
        </p:sp>
      </p:grpSp>
      <p:grpSp>
        <p:nvGrpSpPr>
          <p:cNvPr id="4" name="Group 45"/>
          <p:cNvGrpSpPr>
            <a:grpSpLocks noChangeAspect="1"/>
          </p:cNvGrpSpPr>
          <p:nvPr/>
        </p:nvGrpSpPr>
        <p:grpSpPr>
          <a:xfrm>
            <a:off x="2755594" y="3471030"/>
            <a:ext cx="160948" cy="164134"/>
            <a:chOff x="7160655" y="2178006"/>
            <a:chExt cx="379359" cy="386846"/>
          </a:xfrm>
          <a:solidFill>
            <a:schemeClr val="accent3"/>
          </a:solidFill>
        </p:grpSpPr>
        <p:sp>
          <p:nvSpPr>
            <p:cNvPr id="47" name="Freeform 36"/>
            <p:cNvSpPr>
              <a:spLocks noEditPoints="1"/>
            </p:cNvSpPr>
            <p:nvPr/>
          </p:nvSpPr>
          <p:spPr bwMode="auto">
            <a:xfrm>
              <a:off x="7277956" y="2178006"/>
              <a:ext cx="262058" cy="262058"/>
            </a:xfrm>
            <a:custGeom>
              <a:gdLst>
                <a:gd fmla="*/ 65 w 79" name="T0"/>
                <a:gd fmla="*/ 14 h 79" name="T1"/>
                <a:gd fmla="*/ 14 w 79" name="T2"/>
                <a:gd fmla="*/ 14 h 79" name="T3"/>
                <a:gd fmla="*/ 11 w 79" name="T4"/>
                <a:gd fmla="*/ 63 h 79" name="T5"/>
                <a:gd fmla="*/ 11 w 79" name="T6"/>
                <a:gd fmla="*/ 63 h 79" name="T7"/>
                <a:gd fmla="*/ 17 w 79" name="T8"/>
                <a:gd fmla="*/ 68 h 79" name="T9"/>
                <a:gd fmla="*/ 64 w 79" name="T10"/>
                <a:gd fmla="*/ 65 h 79" name="T11"/>
                <a:gd fmla="*/ 65 w 79" name="T12"/>
                <a:gd fmla="*/ 14 h 79" name="T13"/>
                <a:gd fmla="*/ 58 w 79" name="T14"/>
                <a:gd fmla="*/ 59 h 79" name="T15"/>
                <a:gd fmla="*/ 20 w 79" name="T16"/>
                <a:gd fmla="*/ 59 h 79" name="T17"/>
                <a:gd fmla="*/ 20 w 79" name="T18"/>
                <a:gd fmla="*/ 21 h 79" name="T19"/>
                <a:gd fmla="*/ 58 w 79" name="T20"/>
                <a:gd fmla="*/ 21 h 79" name="T21"/>
                <a:gd fmla="*/ 58 w 79" name="T22"/>
                <a:gd fmla="*/ 59 h 79"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79" w="79">
                  <a:moveTo>
                    <a:pt x="65" y="14"/>
                  </a:moveTo>
                  <a:cubicBezTo>
                    <a:pt x="51" y="0"/>
                    <a:pt x="28" y="0"/>
                    <a:pt x="14" y="14"/>
                  </a:cubicBezTo>
                  <a:cubicBezTo>
                    <a:pt x="0" y="28"/>
                    <a:pt x="0" y="49"/>
                    <a:pt x="11" y="63"/>
                  </a:cubicBezTo>
                  <a:cubicBezTo>
                    <a:pt x="11" y="63"/>
                    <a:pt x="11" y="63"/>
                    <a:pt x="11" y="63"/>
                  </a:cubicBezTo>
                  <a:cubicBezTo>
                    <a:pt x="14" y="66"/>
                    <a:pt x="15" y="67"/>
                    <a:pt x="17" y="68"/>
                  </a:cubicBezTo>
                  <a:cubicBezTo>
                    <a:pt x="31" y="79"/>
                    <a:pt x="51" y="78"/>
                    <a:pt x="64" y="65"/>
                  </a:cubicBezTo>
                  <a:cubicBezTo>
                    <a:pt x="78" y="51"/>
                    <a:pt x="79" y="29"/>
                    <a:pt x="65" y="14"/>
                  </a:cubicBezTo>
                  <a:close/>
                  <a:moveTo>
                    <a:pt x="58" y="59"/>
                  </a:moveTo>
                  <a:cubicBezTo>
                    <a:pt x="47" y="69"/>
                    <a:pt x="30" y="69"/>
                    <a:pt x="20" y="59"/>
                  </a:cubicBezTo>
                  <a:cubicBezTo>
                    <a:pt x="9" y="48"/>
                    <a:pt x="9" y="31"/>
                    <a:pt x="20" y="21"/>
                  </a:cubicBezTo>
                  <a:cubicBezTo>
                    <a:pt x="31" y="10"/>
                    <a:pt x="48" y="10"/>
                    <a:pt x="58" y="21"/>
                  </a:cubicBezTo>
                  <a:cubicBezTo>
                    <a:pt x="69" y="31"/>
                    <a:pt x="69" y="48"/>
                    <a:pt x="58" y="59"/>
                  </a:cubicBezTo>
                  <a:close/>
                </a:path>
              </a:pathLst>
            </a:custGeom>
            <a:grpFill/>
            <a:ln>
              <a:noFill/>
            </a:ln>
            <a:extLst>
              <a:ext uri="{91240B29-F687-4F45-9708-019B960494DF}">
                <a14:hiddenLine w="9525">
                  <a:solidFill>
                    <a:srgbClr val="000000"/>
                  </a:solidFill>
                  <a:round/>
                  <a:headEnd/>
                  <a:tailEnd/>
                </a14:hiddenLine>
              </a:ext>
            </a:extLst>
          </p:spPr>
          <p:txBody>
            <a:bodyPr anchor="t" anchorCtr="0" bIns="41874" compatLnSpc="1" lIns="83748" numCol="1" rIns="83748" tIns="41874" vert="horz" wrap="square">
              <a:prstTxWarp prst="textNoShape">
                <a:avLst/>
              </a:prstTxWarp>
            </a:bodyPr>
            <a:lstStyle/>
            <a:p>
              <a:pPr algn="just">
                <a:lnSpc>
                  <a:spcPct val="120000"/>
                </a:lnSpc>
              </a:pPr>
              <a:endParaRPr lang="en-US" sz="600">
                <a:latin charset="0" pitchFamily="34" typeface="Arial"/>
                <a:ea charset="-122" panose="020b0503020204020204" pitchFamily="34" typeface="微软雅黑"/>
                <a:cs typeface="+mn-ea"/>
                <a:sym charset="0" pitchFamily="34" typeface="Arial"/>
              </a:endParaRPr>
            </a:p>
          </p:txBody>
        </p:sp>
        <p:sp>
          <p:nvSpPr>
            <p:cNvPr id="48" name="Freeform 37"/>
            <p:cNvSpPr/>
            <p:nvPr/>
          </p:nvSpPr>
          <p:spPr bwMode="auto">
            <a:xfrm>
              <a:off x="7160655" y="2400130"/>
              <a:ext cx="159730" cy="164722"/>
            </a:xfrm>
            <a:custGeom>
              <a:gdLst>
                <a:gd fmla="*/ 0 w 64" name="T0"/>
                <a:gd fmla="*/ 52 h 66" name="T1"/>
                <a:gd fmla="*/ 12 w 64" name="T2"/>
                <a:gd fmla="*/ 66 h 66" name="T3"/>
                <a:gd fmla="*/ 64 w 64" name="T4"/>
                <a:gd fmla="*/ 8 h 66" name="T5"/>
                <a:gd fmla="*/ 55 w 64" name="T6"/>
                <a:gd fmla="*/ 0 h 66" name="T7"/>
                <a:gd fmla="*/ 0 w 64" name="T8"/>
                <a:gd fmla="*/ 52 h 66" name="T9"/>
              </a:gdLst>
              <a:cxnLst>
                <a:cxn ang="0">
                  <a:pos x="T0" y="T1"/>
                </a:cxn>
                <a:cxn ang="0">
                  <a:pos x="T2" y="T3"/>
                </a:cxn>
                <a:cxn ang="0">
                  <a:pos x="T4" y="T5"/>
                </a:cxn>
                <a:cxn ang="0">
                  <a:pos x="T6" y="T7"/>
                </a:cxn>
                <a:cxn ang="0">
                  <a:pos x="T8" y="T9"/>
                </a:cxn>
              </a:cxnLst>
              <a:rect b="b" l="0" r="r" t="0"/>
              <a:pathLst>
                <a:path h="66" w="64">
                  <a:moveTo>
                    <a:pt x="0" y="52"/>
                  </a:moveTo>
                  <a:lnTo>
                    <a:pt x="12" y="66"/>
                  </a:lnTo>
                  <a:lnTo>
                    <a:pt x="64" y="8"/>
                  </a:lnTo>
                  <a:lnTo>
                    <a:pt x="55" y="0"/>
                  </a:lnTo>
                  <a:lnTo>
                    <a:pt x="0" y="52"/>
                  </a:lnTo>
                  <a:close/>
                </a:path>
              </a:pathLst>
            </a:custGeom>
            <a:grpFill/>
            <a:ln>
              <a:noFill/>
            </a:ln>
            <a:extLst>
              <a:ext uri="{91240B29-F687-4F45-9708-019B960494DF}">
                <a14:hiddenLine w="9525">
                  <a:solidFill>
                    <a:srgbClr val="000000"/>
                  </a:solidFill>
                  <a:round/>
                  <a:headEnd/>
                  <a:tailEnd/>
                </a14:hiddenLine>
              </a:ext>
            </a:extLst>
          </p:spPr>
          <p:txBody>
            <a:bodyPr anchor="t" anchorCtr="0" bIns="41874" compatLnSpc="1" lIns="83748" numCol="1" rIns="83748" tIns="41874" vert="horz" wrap="square">
              <a:prstTxWarp prst="textNoShape">
                <a:avLst/>
              </a:prstTxWarp>
            </a:bodyPr>
            <a:lstStyle/>
            <a:p>
              <a:pPr algn="just">
                <a:lnSpc>
                  <a:spcPct val="120000"/>
                </a:lnSpc>
              </a:pPr>
              <a:endParaRPr lang="en-US" sz="600">
                <a:latin charset="0" pitchFamily="34" typeface="Arial"/>
                <a:ea charset="-122" panose="020b0503020204020204" pitchFamily="34" typeface="微软雅黑"/>
                <a:cs typeface="+mn-ea"/>
                <a:sym charset="0" pitchFamily="34" typeface="Arial"/>
              </a:endParaRPr>
            </a:p>
          </p:txBody>
        </p:sp>
        <p:sp>
          <p:nvSpPr>
            <p:cNvPr id="49" name="Freeform 38"/>
            <p:cNvSpPr/>
            <p:nvPr/>
          </p:nvSpPr>
          <p:spPr bwMode="auto">
            <a:xfrm>
              <a:off x="7412728" y="2265358"/>
              <a:ext cx="99831" cy="119797"/>
            </a:xfrm>
            <a:custGeom>
              <a:gdLst>
                <a:gd fmla="*/ 16 w 30" name="T0"/>
                <a:gd fmla="*/ 0 h 36" name="T1"/>
                <a:gd fmla="*/ 0 w 30" name="T2"/>
                <a:gd fmla="*/ 34 h 36" name="T3"/>
                <a:gd fmla="*/ 6 w 30" name="T4"/>
                <a:gd fmla="*/ 36 h 36" name="T5"/>
                <a:gd fmla="*/ 16 w 30" name="T6"/>
                <a:gd fmla="*/ 0 h 36" name="T7"/>
              </a:gdLst>
              <a:cxnLst>
                <a:cxn ang="0">
                  <a:pos x="T0" y="T1"/>
                </a:cxn>
                <a:cxn ang="0">
                  <a:pos x="T2" y="T3"/>
                </a:cxn>
                <a:cxn ang="0">
                  <a:pos x="T4" y="T5"/>
                </a:cxn>
                <a:cxn ang="0">
                  <a:pos x="T6" y="T7"/>
                </a:cxn>
              </a:cxnLst>
              <a:rect b="b" l="0" r="r" t="0"/>
              <a:pathLst>
                <a:path h="36" w="30">
                  <a:moveTo>
                    <a:pt x="16" y="0"/>
                  </a:moveTo>
                  <a:cubicBezTo>
                    <a:pt x="20" y="26"/>
                    <a:pt x="0" y="34"/>
                    <a:pt x="0" y="34"/>
                  </a:cubicBezTo>
                  <a:cubicBezTo>
                    <a:pt x="6" y="36"/>
                    <a:pt x="6" y="36"/>
                    <a:pt x="6" y="36"/>
                  </a:cubicBezTo>
                  <a:cubicBezTo>
                    <a:pt x="30" y="21"/>
                    <a:pt x="16" y="0"/>
                    <a:pt x="16" y="0"/>
                  </a:cubicBezTo>
                  <a:close/>
                </a:path>
              </a:pathLst>
            </a:custGeom>
            <a:grpFill/>
            <a:ln>
              <a:noFill/>
            </a:ln>
            <a:extLst>
              <a:ext uri="{91240B29-F687-4F45-9708-019B960494DF}">
                <a14:hiddenLine w="9525">
                  <a:solidFill>
                    <a:srgbClr val="000000"/>
                  </a:solidFill>
                  <a:round/>
                  <a:headEnd/>
                  <a:tailEnd/>
                </a14:hiddenLine>
              </a:ext>
            </a:extLst>
          </p:spPr>
          <p:txBody>
            <a:bodyPr anchor="t" anchorCtr="0" bIns="41874" compatLnSpc="1" lIns="83748" numCol="1" rIns="83748" tIns="41874" vert="horz" wrap="square">
              <a:prstTxWarp prst="textNoShape">
                <a:avLst/>
              </a:prstTxWarp>
            </a:bodyPr>
            <a:lstStyle/>
            <a:p>
              <a:pPr algn="just">
                <a:lnSpc>
                  <a:spcPct val="120000"/>
                </a:lnSpc>
              </a:pPr>
              <a:endParaRPr lang="en-US" sz="600">
                <a:latin charset="0" pitchFamily="34" typeface="Arial"/>
                <a:ea charset="-122" panose="020b0503020204020204" pitchFamily="34" typeface="微软雅黑"/>
                <a:cs typeface="+mn-ea"/>
                <a:sym charset="0" pitchFamily="34" typeface="Arial"/>
              </a:endParaRPr>
            </a:p>
          </p:txBody>
        </p:sp>
      </p:grpSp>
      <p:grpSp>
        <p:nvGrpSpPr>
          <p:cNvPr id="5" name="Group 49"/>
          <p:cNvGrpSpPr>
            <a:grpSpLocks noChangeAspect="1"/>
          </p:cNvGrpSpPr>
          <p:nvPr/>
        </p:nvGrpSpPr>
        <p:grpSpPr>
          <a:xfrm>
            <a:off x="1594799" y="3203883"/>
            <a:ext cx="186424" cy="164134"/>
            <a:chOff x="6040049" y="4182118"/>
            <a:chExt cx="521619" cy="459224"/>
          </a:xfrm>
          <a:solidFill>
            <a:schemeClr val="accent2"/>
          </a:solidFill>
        </p:grpSpPr>
        <p:sp>
          <p:nvSpPr>
            <p:cNvPr id="51" name="Freeform 84"/>
            <p:cNvSpPr/>
            <p:nvPr/>
          </p:nvSpPr>
          <p:spPr bwMode="auto">
            <a:xfrm>
              <a:off x="6087469" y="4202084"/>
              <a:ext cx="194671" cy="419291"/>
            </a:xfrm>
            <a:custGeom>
              <a:gdLst>
                <a:gd fmla="*/ 52 w 59" name="T0"/>
                <a:gd fmla="*/ 5 h 126" name="T1"/>
                <a:gd fmla="*/ 9 w 59" name="T2"/>
                <a:gd fmla="*/ 38 h 126" name="T3"/>
                <a:gd fmla="*/ 0 w 59" name="T4"/>
                <a:gd fmla="*/ 39 h 126" name="T5"/>
                <a:gd fmla="*/ 0 w 59" name="T6"/>
                <a:gd fmla="*/ 86 h 126" name="T7"/>
                <a:gd fmla="*/ 9 w 59" name="T8"/>
                <a:gd fmla="*/ 88 h 126" name="T9"/>
                <a:gd fmla="*/ 51 w 59" name="T10"/>
                <a:gd fmla="*/ 119 h 126" name="T11"/>
                <a:gd fmla="*/ 59 w 59" name="T12"/>
                <a:gd fmla="*/ 119 h 126" name="T13"/>
                <a:gd fmla="*/ 59 w 59" name="T14"/>
                <a:gd fmla="*/ 5 h 126" name="T15"/>
                <a:gd fmla="*/ 52 w 59" name="T16"/>
                <a:gd fmla="*/ 5 h 126"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25" w="59">
                  <a:moveTo>
                    <a:pt x="52" y="5"/>
                  </a:moveTo>
                  <a:cubicBezTo>
                    <a:pt x="9" y="38"/>
                    <a:pt x="9" y="38"/>
                    <a:pt x="9" y="38"/>
                  </a:cubicBezTo>
                  <a:cubicBezTo>
                    <a:pt x="9" y="38"/>
                    <a:pt x="5" y="38"/>
                    <a:pt x="0" y="39"/>
                  </a:cubicBezTo>
                  <a:cubicBezTo>
                    <a:pt x="0" y="86"/>
                    <a:pt x="0" y="86"/>
                    <a:pt x="0" y="86"/>
                  </a:cubicBezTo>
                  <a:cubicBezTo>
                    <a:pt x="5" y="87"/>
                    <a:pt x="9" y="88"/>
                    <a:pt x="9" y="88"/>
                  </a:cubicBezTo>
                  <a:cubicBezTo>
                    <a:pt x="51" y="119"/>
                    <a:pt x="51" y="119"/>
                    <a:pt x="51" y="119"/>
                  </a:cubicBezTo>
                  <a:cubicBezTo>
                    <a:pt x="51" y="119"/>
                    <a:pt x="59" y="126"/>
                    <a:pt x="59" y="119"/>
                  </a:cubicBezTo>
                  <a:cubicBezTo>
                    <a:pt x="59" y="112"/>
                    <a:pt x="59" y="11"/>
                    <a:pt x="59" y="5"/>
                  </a:cubicBezTo>
                  <a:cubicBezTo>
                    <a:pt x="59" y="0"/>
                    <a:pt x="52" y="5"/>
                    <a:pt x="52" y="5"/>
                  </a:cubicBezTo>
                  <a:close/>
                </a:path>
              </a:pathLst>
            </a:custGeom>
            <a:grpFill/>
            <a:ln>
              <a:noFill/>
            </a:ln>
            <a:extLst>
              <a:ext uri="{91240B29-F687-4F45-9708-019B960494DF}">
                <a14:hiddenLine w="9525">
                  <a:solidFill>
                    <a:srgbClr val="000000"/>
                  </a:solidFill>
                  <a:round/>
                  <a:headEnd/>
                  <a:tailEnd/>
                </a14:hiddenLine>
              </a:ext>
            </a:extLst>
          </p:spPr>
          <p:txBody>
            <a:bodyPr anchor="t" anchorCtr="0" bIns="41874" compatLnSpc="1" lIns="83748" numCol="1" rIns="83748" tIns="41874" vert="horz" wrap="square">
              <a:prstTxWarp prst="textNoShape">
                <a:avLst/>
              </a:prstTxWarp>
            </a:bodyPr>
            <a:lstStyle/>
            <a:p>
              <a:pPr algn="just">
                <a:lnSpc>
                  <a:spcPct val="120000"/>
                </a:lnSpc>
              </a:pPr>
              <a:endParaRPr lang="en-US" sz="600">
                <a:latin charset="0" pitchFamily="34" typeface="Arial"/>
                <a:ea charset="-122" panose="020b0503020204020204" pitchFamily="34" typeface="微软雅黑"/>
                <a:cs typeface="+mn-ea"/>
                <a:sym charset="0" pitchFamily="34" typeface="Arial"/>
              </a:endParaRPr>
            </a:p>
          </p:txBody>
        </p:sp>
        <p:sp>
          <p:nvSpPr>
            <p:cNvPr id="52" name="Freeform 85"/>
            <p:cNvSpPr/>
            <p:nvPr/>
          </p:nvSpPr>
          <p:spPr bwMode="auto">
            <a:xfrm>
              <a:off x="6040049" y="4339353"/>
              <a:ext cx="27454" cy="147252"/>
            </a:xfrm>
            <a:custGeom>
              <a:gdLst>
                <a:gd fmla="*/ 0 w 8" name="T0"/>
                <a:gd fmla="*/ 8 h 44" name="T1"/>
                <a:gd fmla="*/ 0 w 8" name="T2"/>
                <a:gd fmla="*/ 38 h 44" name="T3"/>
                <a:gd fmla="*/ 8 w 8" name="T4"/>
                <a:gd fmla="*/ 44 h 44" name="T5"/>
                <a:gd fmla="*/ 8 w 8" name="T6"/>
                <a:gd fmla="*/ 0 h 44" name="T7"/>
                <a:gd fmla="*/ 0 w 8" name="T8"/>
                <a:gd fmla="*/ 8 h 44" name="T9"/>
              </a:gdLst>
              <a:cxnLst>
                <a:cxn ang="0">
                  <a:pos x="T0" y="T1"/>
                </a:cxn>
                <a:cxn ang="0">
                  <a:pos x="T2" y="T3"/>
                </a:cxn>
                <a:cxn ang="0">
                  <a:pos x="T4" y="T5"/>
                </a:cxn>
                <a:cxn ang="0">
                  <a:pos x="T6" y="T7"/>
                </a:cxn>
                <a:cxn ang="0">
                  <a:pos x="T8" y="T9"/>
                </a:cxn>
              </a:cxnLst>
              <a:rect b="b" l="0" r="r" t="0"/>
              <a:pathLst>
                <a:path h="44" w="8">
                  <a:moveTo>
                    <a:pt x="0" y="8"/>
                  </a:moveTo>
                  <a:cubicBezTo>
                    <a:pt x="0" y="16"/>
                    <a:pt x="0" y="32"/>
                    <a:pt x="0" y="38"/>
                  </a:cubicBezTo>
                  <a:cubicBezTo>
                    <a:pt x="0" y="40"/>
                    <a:pt x="4" y="42"/>
                    <a:pt x="8" y="44"/>
                  </a:cubicBezTo>
                  <a:cubicBezTo>
                    <a:pt x="8" y="0"/>
                    <a:pt x="8" y="0"/>
                    <a:pt x="8" y="0"/>
                  </a:cubicBezTo>
                  <a:cubicBezTo>
                    <a:pt x="4" y="2"/>
                    <a:pt x="0" y="4"/>
                    <a:pt x="0" y="8"/>
                  </a:cubicBezTo>
                  <a:close/>
                </a:path>
              </a:pathLst>
            </a:custGeom>
            <a:grpFill/>
            <a:ln>
              <a:noFill/>
            </a:ln>
            <a:extLst>
              <a:ext uri="{91240B29-F687-4F45-9708-019B960494DF}">
                <a14:hiddenLine w="9525">
                  <a:solidFill>
                    <a:srgbClr val="000000"/>
                  </a:solidFill>
                  <a:round/>
                  <a:headEnd/>
                  <a:tailEnd/>
                </a14:hiddenLine>
              </a:ext>
            </a:extLst>
          </p:spPr>
          <p:txBody>
            <a:bodyPr anchor="t" anchorCtr="0" bIns="41874" compatLnSpc="1" lIns="83748" numCol="1" rIns="83748" tIns="41874" vert="horz" wrap="square">
              <a:prstTxWarp prst="textNoShape">
                <a:avLst/>
              </a:prstTxWarp>
            </a:bodyPr>
            <a:lstStyle/>
            <a:p>
              <a:pPr algn="just">
                <a:lnSpc>
                  <a:spcPct val="120000"/>
                </a:lnSpc>
              </a:pPr>
              <a:endParaRPr lang="en-US" sz="600">
                <a:latin charset="0" pitchFamily="34" typeface="Arial"/>
                <a:ea charset="-122" panose="020b0503020204020204" pitchFamily="34" typeface="微软雅黑"/>
                <a:cs typeface="+mn-ea"/>
                <a:sym charset="0" pitchFamily="34" typeface="Arial"/>
              </a:endParaRPr>
            </a:p>
          </p:txBody>
        </p:sp>
        <p:sp>
          <p:nvSpPr>
            <p:cNvPr id="53" name="Freeform 86"/>
            <p:cNvSpPr/>
            <p:nvPr/>
          </p:nvSpPr>
          <p:spPr bwMode="auto">
            <a:xfrm>
              <a:off x="6329559" y="4296924"/>
              <a:ext cx="77370" cy="229612"/>
            </a:xfrm>
            <a:custGeom>
              <a:gdLst>
                <a:gd fmla="*/ 10 w 23" name="T0"/>
                <a:gd fmla="*/ 2 h 69" name="T1"/>
                <a:gd fmla="*/ 2 w 23" name="T2"/>
                <a:gd fmla="*/ 2 h 69" name="T3"/>
                <a:gd fmla="*/ 2 w 23" name="T4"/>
                <a:gd fmla="*/ 10 h 69" name="T5"/>
                <a:gd fmla="*/ 12 w 23" name="T6"/>
                <a:gd fmla="*/ 35 h 69" name="T7"/>
                <a:gd fmla="*/ 2 w 23" name="T8"/>
                <a:gd fmla="*/ 60 h 69" name="T9"/>
                <a:gd fmla="*/ 2 w 23" name="T10"/>
                <a:gd fmla="*/ 67 h 69" name="T11"/>
                <a:gd fmla="*/ 6 w 23" name="T12"/>
                <a:gd fmla="*/ 69 h 69" name="T13"/>
                <a:gd fmla="*/ 10 w 23" name="T14"/>
                <a:gd fmla="*/ 67 h 69" name="T15"/>
                <a:gd fmla="*/ 23 w 23" name="T16"/>
                <a:gd fmla="*/ 35 h 69" name="T17"/>
                <a:gd fmla="*/ 10 w 23" name="T18"/>
                <a:gd fmla="*/ 2 h 69"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69" w="23">
                  <a:moveTo>
                    <a:pt x="10" y="2"/>
                  </a:moveTo>
                  <a:cubicBezTo>
                    <a:pt x="7" y="0"/>
                    <a:pt x="4" y="0"/>
                    <a:pt x="2" y="2"/>
                  </a:cubicBezTo>
                  <a:cubicBezTo>
                    <a:pt x="0" y="4"/>
                    <a:pt x="0" y="8"/>
                    <a:pt x="2" y="10"/>
                  </a:cubicBezTo>
                  <a:cubicBezTo>
                    <a:pt x="9" y="17"/>
                    <a:pt x="12" y="26"/>
                    <a:pt x="12" y="35"/>
                  </a:cubicBezTo>
                  <a:cubicBezTo>
                    <a:pt x="12" y="44"/>
                    <a:pt x="9" y="53"/>
                    <a:pt x="2" y="60"/>
                  </a:cubicBezTo>
                  <a:cubicBezTo>
                    <a:pt x="0" y="62"/>
                    <a:pt x="0" y="65"/>
                    <a:pt x="2" y="67"/>
                  </a:cubicBezTo>
                  <a:cubicBezTo>
                    <a:pt x="3" y="68"/>
                    <a:pt x="4" y="69"/>
                    <a:pt x="6" y="69"/>
                  </a:cubicBezTo>
                  <a:cubicBezTo>
                    <a:pt x="7" y="69"/>
                    <a:pt x="9" y="68"/>
                    <a:pt x="10" y="67"/>
                  </a:cubicBezTo>
                  <a:cubicBezTo>
                    <a:pt x="19" y="58"/>
                    <a:pt x="23" y="47"/>
                    <a:pt x="23" y="35"/>
                  </a:cubicBezTo>
                  <a:cubicBezTo>
                    <a:pt x="23" y="23"/>
                    <a:pt x="19" y="11"/>
                    <a:pt x="10" y="2"/>
                  </a:cubicBezTo>
                  <a:close/>
                </a:path>
              </a:pathLst>
            </a:custGeom>
            <a:grpFill/>
            <a:ln>
              <a:noFill/>
            </a:ln>
            <a:extLst>
              <a:ext uri="{91240B29-F687-4F45-9708-019B960494DF}">
                <a14:hiddenLine w="9525">
                  <a:solidFill>
                    <a:srgbClr val="000000"/>
                  </a:solidFill>
                  <a:round/>
                  <a:headEnd/>
                  <a:tailEnd/>
                </a14:hiddenLine>
              </a:ext>
            </a:extLst>
          </p:spPr>
          <p:txBody>
            <a:bodyPr anchor="t" anchorCtr="0" bIns="41874" compatLnSpc="1" lIns="83748" numCol="1" rIns="83748" tIns="41874" vert="horz" wrap="square">
              <a:prstTxWarp prst="textNoShape">
                <a:avLst/>
              </a:prstTxWarp>
            </a:bodyPr>
            <a:lstStyle/>
            <a:p>
              <a:pPr algn="just">
                <a:lnSpc>
                  <a:spcPct val="120000"/>
                </a:lnSpc>
              </a:pPr>
              <a:endParaRPr lang="en-US" sz="600">
                <a:latin charset="0" pitchFamily="34" typeface="Arial"/>
                <a:ea charset="-122" panose="020b0503020204020204" pitchFamily="34" typeface="微软雅黑"/>
                <a:cs typeface="+mn-ea"/>
                <a:sym charset="0" pitchFamily="34" typeface="Arial"/>
              </a:endParaRPr>
            </a:p>
          </p:txBody>
        </p:sp>
        <p:sp>
          <p:nvSpPr>
            <p:cNvPr id="54" name="Freeform 87"/>
            <p:cNvSpPr/>
            <p:nvPr/>
          </p:nvSpPr>
          <p:spPr bwMode="auto">
            <a:xfrm>
              <a:off x="6376980" y="4239521"/>
              <a:ext cx="102328" cy="341923"/>
            </a:xfrm>
            <a:custGeom>
              <a:gdLst>
                <a:gd fmla="*/ 10 w 31" name="T0"/>
                <a:gd fmla="*/ 2 h 103" name="T1"/>
                <a:gd fmla="*/ 3 w 31" name="T2"/>
                <a:gd fmla="*/ 2 h 103" name="T3"/>
                <a:gd fmla="*/ 3 w 31" name="T4"/>
                <a:gd fmla="*/ 10 h 103" name="T5"/>
                <a:gd fmla="*/ 20 w 31" name="T6"/>
                <a:gd fmla="*/ 52 h 103" name="T7"/>
                <a:gd fmla="*/ 3 w 31" name="T8"/>
                <a:gd fmla="*/ 94 h 103" name="T9"/>
                <a:gd fmla="*/ 3 w 31" name="T10"/>
                <a:gd fmla="*/ 102 h 103" name="T11"/>
                <a:gd fmla="*/ 6 w 31" name="T12"/>
                <a:gd fmla="*/ 103 h 103" name="T13"/>
                <a:gd fmla="*/ 10 w 31" name="T14"/>
                <a:gd fmla="*/ 102 h 103" name="T15"/>
                <a:gd fmla="*/ 31 w 31" name="T16"/>
                <a:gd fmla="*/ 52 h 103" name="T17"/>
                <a:gd fmla="*/ 10 w 31" name="T18"/>
                <a:gd fmla="*/ 2 h 103"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03" w="31">
                  <a:moveTo>
                    <a:pt x="10" y="2"/>
                  </a:moveTo>
                  <a:cubicBezTo>
                    <a:pt x="8" y="0"/>
                    <a:pt x="5" y="0"/>
                    <a:pt x="3" y="2"/>
                  </a:cubicBezTo>
                  <a:cubicBezTo>
                    <a:pt x="0" y="4"/>
                    <a:pt x="0" y="8"/>
                    <a:pt x="3" y="10"/>
                  </a:cubicBezTo>
                  <a:cubicBezTo>
                    <a:pt x="14" y="21"/>
                    <a:pt x="20" y="37"/>
                    <a:pt x="20" y="52"/>
                  </a:cubicBezTo>
                  <a:cubicBezTo>
                    <a:pt x="20" y="67"/>
                    <a:pt x="14" y="82"/>
                    <a:pt x="3" y="94"/>
                  </a:cubicBezTo>
                  <a:cubicBezTo>
                    <a:pt x="0" y="96"/>
                    <a:pt x="0" y="100"/>
                    <a:pt x="3" y="102"/>
                  </a:cubicBezTo>
                  <a:cubicBezTo>
                    <a:pt x="4" y="103"/>
                    <a:pt x="5" y="103"/>
                    <a:pt x="6" y="103"/>
                  </a:cubicBezTo>
                  <a:cubicBezTo>
                    <a:pt x="8" y="103"/>
                    <a:pt x="9" y="103"/>
                    <a:pt x="10" y="102"/>
                  </a:cubicBezTo>
                  <a:cubicBezTo>
                    <a:pt x="24" y="88"/>
                    <a:pt x="31" y="70"/>
                    <a:pt x="31" y="52"/>
                  </a:cubicBezTo>
                  <a:cubicBezTo>
                    <a:pt x="31" y="34"/>
                    <a:pt x="24" y="16"/>
                    <a:pt x="10" y="2"/>
                  </a:cubicBezTo>
                  <a:close/>
                </a:path>
              </a:pathLst>
            </a:custGeom>
            <a:grpFill/>
            <a:ln>
              <a:noFill/>
            </a:ln>
            <a:extLst>
              <a:ext uri="{91240B29-F687-4F45-9708-019B960494DF}">
                <a14:hiddenLine w="9525">
                  <a:solidFill>
                    <a:srgbClr val="000000"/>
                  </a:solidFill>
                  <a:round/>
                  <a:headEnd/>
                  <a:tailEnd/>
                </a14:hiddenLine>
              </a:ext>
            </a:extLst>
          </p:spPr>
          <p:txBody>
            <a:bodyPr anchor="t" anchorCtr="0" bIns="41874" compatLnSpc="1" lIns="83748" numCol="1" rIns="83748" tIns="41874" vert="horz" wrap="square">
              <a:prstTxWarp prst="textNoShape">
                <a:avLst/>
              </a:prstTxWarp>
            </a:bodyPr>
            <a:lstStyle/>
            <a:p>
              <a:pPr algn="just">
                <a:lnSpc>
                  <a:spcPct val="120000"/>
                </a:lnSpc>
              </a:pPr>
              <a:endParaRPr lang="en-US" sz="600">
                <a:latin charset="0" pitchFamily="34" typeface="Arial"/>
                <a:ea charset="-122" panose="020b0503020204020204" pitchFamily="34" typeface="微软雅黑"/>
                <a:cs typeface="+mn-ea"/>
                <a:sym charset="0" pitchFamily="34" typeface="Arial"/>
              </a:endParaRPr>
            </a:p>
          </p:txBody>
        </p:sp>
        <p:sp>
          <p:nvSpPr>
            <p:cNvPr id="55" name="Freeform 88"/>
            <p:cNvSpPr/>
            <p:nvPr/>
          </p:nvSpPr>
          <p:spPr bwMode="auto">
            <a:xfrm>
              <a:off x="6436879" y="4182118"/>
              <a:ext cx="124789" cy="459224"/>
            </a:xfrm>
            <a:custGeom>
              <a:gdLst>
                <a:gd fmla="*/ 10 w 38" name="T0"/>
                <a:gd fmla="*/ 2 h 138" name="T1"/>
                <a:gd fmla="*/ 2 w 38" name="T2"/>
                <a:gd fmla="*/ 2 h 138" name="T3"/>
                <a:gd fmla="*/ 2 w 38" name="T4"/>
                <a:gd fmla="*/ 9 h 138" name="T5"/>
                <a:gd fmla="*/ 27 w 38" name="T6"/>
                <a:gd fmla="*/ 69 h 138" name="T7"/>
                <a:gd fmla="*/ 2 w 38" name="T8"/>
                <a:gd fmla="*/ 128 h 138" name="T9"/>
                <a:gd fmla="*/ 2 w 38" name="T10"/>
                <a:gd fmla="*/ 136 h 138" name="T11"/>
                <a:gd fmla="*/ 6 w 38" name="T12"/>
                <a:gd fmla="*/ 138 h 138" name="T13"/>
                <a:gd fmla="*/ 10 w 38" name="T14"/>
                <a:gd fmla="*/ 136 h 138" name="T15"/>
                <a:gd fmla="*/ 38 w 38" name="T16"/>
                <a:gd fmla="*/ 69 h 138" name="T17"/>
                <a:gd fmla="*/ 10 w 38" name="T18"/>
                <a:gd fmla="*/ 2 h 138"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38" w="38">
                  <a:moveTo>
                    <a:pt x="10" y="2"/>
                  </a:moveTo>
                  <a:cubicBezTo>
                    <a:pt x="8" y="0"/>
                    <a:pt x="5" y="0"/>
                    <a:pt x="2" y="2"/>
                  </a:cubicBezTo>
                  <a:cubicBezTo>
                    <a:pt x="0" y="4"/>
                    <a:pt x="0" y="7"/>
                    <a:pt x="2" y="9"/>
                  </a:cubicBezTo>
                  <a:cubicBezTo>
                    <a:pt x="19" y="26"/>
                    <a:pt x="27" y="47"/>
                    <a:pt x="27" y="69"/>
                  </a:cubicBezTo>
                  <a:cubicBezTo>
                    <a:pt x="27" y="90"/>
                    <a:pt x="19" y="112"/>
                    <a:pt x="2" y="128"/>
                  </a:cubicBezTo>
                  <a:cubicBezTo>
                    <a:pt x="0" y="130"/>
                    <a:pt x="0" y="134"/>
                    <a:pt x="2" y="136"/>
                  </a:cubicBezTo>
                  <a:cubicBezTo>
                    <a:pt x="4" y="137"/>
                    <a:pt x="5" y="138"/>
                    <a:pt x="6" y="138"/>
                  </a:cubicBezTo>
                  <a:cubicBezTo>
                    <a:pt x="8" y="138"/>
                    <a:pt x="9" y="137"/>
                    <a:pt x="10" y="136"/>
                  </a:cubicBezTo>
                  <a:cubicBezTo>
                    <a:pt x="29" y="117"/>
                    <a:pt x="38" y="93"/>
                    <a:pt x="38" y="69"/>
                  </a:cubicBezTo>
                  <a:cubicBezTo>
                    <a:pt x="38" y="45"/>
                    <a:pt x="29" y="20"/>
                    <a:pt x="10" y="2"/>
                  </a:cubicBezTo>
                  <a:close/>
                </a:path>
              </a:pathLst>
            </a:custGeom>
            <a:grpFill/>
            <a:ln>
              <a:noFill/>
            </a:ln>
            <a:extLst>
              <a:ext uri="{91240B29-F687-4F45-9708-019B960494DF}">
                <a14:hiddenLine w="9525">
                  <a:solidFill>
                    <a:srgbClr val="000000"/>
                  </a:solidFill>
                  <a:round/>
                  <a:headEnd/>
                  <a:tailEnd/>
                </a14:hiddenLine>
              </a:ext>
            </a:extLst>
          </p:spPr>
          <p:txBody>
            <a:bodyPr anchor="t" anchorCtr="0" bIns="41874" compatLnSpc="1" lIns="83748" numCol="1" rIns="83748" tIns="41874" vert="horz" wrap="square">
              <a:prstTxWarp prst="textNoShape">
                <a:avLst/>
              </a:prstTxWarp>
            </a:bodyPr>
            <a:lstStyle/>
            <a:p>
              <a:pPr algn="just">
                <a:lnSpc>
                  <a:spcPct val="120000"/>
                </a:lnSpc>
              </a:pPr>
              <a:endParaRPr lang="en-US" sz="600">
                <a:latin charset="0" pitchFamily="34" typeface="Arial"/>
                <a:ea charset="-122" panose="020b0503020204020204" pitchFamily="34" typeface="微软雅黑"/>
                <a:cs typeface="+mn-ea"/>
                <a:sym charset="0" pitchFamily="34" typeface="Arial"/>
              </a:endParaRPr>
            </a:p>
          </p:txBody>
        </p:sp>
      </p:grpSp>
      <p:sp>
        <p:nvSpPr>
          <p:cNvPr id="56" name="Freeform 21"/>
          <p:cNvSpPr>
            <a:spLocks noChangeAspect="1" noEditPoints="1"/>
          </p:cNvSpPr>
          <p:nvPr/>
        </p:nvSpPr>
        <p:spPr bwMode="auto">
          <a:xfrm>
            <a:off x="3000733" y="2316674"/>
            <a:ext cx="184372" cy="164134"/>
          </a:xfrm>
          <a:custGeom>
            <a:gdLst>
              <a:gd fmla="*/ 62 w 401" name="T0"/>
              <a:gd fmla="*/ 116 h 357" name="T1"/>
              <a:gd fmla="*/ 117 w 401" name="T2"/>
              <a:gd fmla="*/ 135 h 357" name="T3"/>
              <a:gd fmla="*/ 124 w 401" name="T4"/>
              <a:gd fmla="*/ 133 h 357" name="T5"/>
              <a:gd fmla="*/ 155 w 401" name="T6"/>
              <a:gd fmla="*/ 106 h 357" name="T7"/>
              <a:gd fmla="*/ 156 w 401" name="T8"/>
              <a:gd fmla="*/ 100 h 357" name="T9"/>
              <a:gd fmla="*/ 141 w 401" name="T10"/>
              <a:gd fmla="*/ 81 h 357" name="T11"/>
              <a:gd fmla="*/ 219 w 401" name="T12"/>
              <a:gd fmla="*/ 1 h 357" name="T13"/>
              <a:gd fmla="*/ 160 w 401" name="T14"/>
              <a:gd fmla="*/ 1 h 357" name="T15"/>
              <a:gd fmla="*/ 86 w 401" name="T16"/>
              <a:gd fmla="*/ 39 h 357" name="T17"/>
              <a:gd fmla="*/ 55 w 401" name="T18"/>
              <a:gd fmla="*/ 63 h 357" name="T19"/>
              <a:gd fmla="*/ 43 w 401" name="T20"/>
              <a:gd fmla="*/ 90 h 357" name="T21"/>
              <a:gd fmla="*/ 18 w 401" name="T22"/>
              <a:gd fmla="*/ 98 h 357" name="T23"/>
              <a:gd fmla="*/ 3 w 401" name="T24"/>
              <a:gd fmla="*/ 110 h 357" name="T25"/>
              <a:gd fmla="*/ 2 w 401" name="T26"/>
              <a:gd fmla="*/ 120 h 357" name="T27"/>
              <a:gd fmla="*/ 30 w 401" name="T28"/>
              <a:gd fmla="*/ 150 h 357" name="T29"/>
              <a:gd fmla="*/ 41 w 401" name="T30"/>
              <a:gd fmla="*/ 152 h 357" name="T31"/>
              <a:gd fmla="*/ 55 w 401" name="T32"/>
              <a:gd fmla="*/ 139 h 357" name="T33"/>
              <a:gd fmla="*/ 62 w 401" name="T34"/>
              <a:gd fmla="*/ 116 h 357" name="T35"/>
              <a:gd fmla="*/ 177 w 401" name="T36"/>
              <a:gd fmla="*/ 126 h 357" name="T37"/>
              <a:gd fmla="*/ 169 w 401" name="T38"/>
              <a:gd fmla="*/ 125 h 357" name="T39"/>
              <a:gd fmla="*/ 140 w 401" name="T40"/>
              <a:gd fmla="*/ 150 h 357" name="T41"/>
              <a:gd fmla="*/ 139 w 401" name="T42"/>
              <a:gd fmla="*/ 158 h 357" name="T43"/>
              <a:gd fmla="*/ 305 w 401" name="T44"/>
              <a:gd fmla="*/ 347 h 357" name="T45"/>
              <a:gd fmla="*/ 320 w 401" name="T46"/>
              <a:gd fmla="*/ 348 h 357" name="T47"/>
              <a:gd fmla="*/ 340 w 401" name="T48"/>
              <a:gd fmla="*/ 332 h 357" name="T49"/>
              <a:gd fmla="*/ 341 w 401" name="T50"/>
              <a:gd fmla="*/ 317 h 357" name="T51"/>
              <a:gd fmla="*/ 177 w 401" name="T52"/>
              <a:gd fmla="*/ 126 h 357" name="T53"/>
              <a:gd fmla="*/ 398 w 401" name="T54"/>
              <a:gd fmla="*/ 46 h 357" name="T55"/>
              <a:gd fmla="*/ 389 w 401" name="T56"/>
              <a:gd fmla="*/ 42 h 357" name="T57"/>
              <a:gd fmla="*/ 369 w 401" name="T58"/>
              <a:gd fmla="*/ 72 h 357" name="T59"/>
              <a:gd fmla="*/ 331 w 401" name="T60"/>
              <a:gd fmla="*/ 80 h 357" name="T61"/>
              <a:gd fmla="*/ 320 w 401" name="T62"/>
              <a:gd fmla="*/ 45 h 357" name="T63"/>
              <a:gd fmla="*/ 338 w 401" name="T64"/>
              <a:gd fmla="*/ 13 h 357" name="T65"/>
              <a:gd fmla="*/ 330 w 401" name="T66"/>
              <a:gd fmla="*/ 6 h 357" name="T67"/>
              <a:gd fmla="*/ 274 w 401" name="T68"/>
              <a:gd fmla="*/ 51 h 357" name="T69"/>
              <a:gd fmla="*/ 257 w 401" name="T70"/>
              <a:gd fmla="*/ 121 h 357" name="T71"/>
              <a:gd fmla="*/ 230 w 401" name="T72"/>
              <a:gd fmla="*/ 149 h 357" name="T73"/>
              <a:gd fmla="*/ 257 w 401" name="T74"/>
              <a:gd fmla="*/ 181 h 357" name="T75"/>
              <a:gd fmla="*/ 290 w 401" name="T76"/>
              <a:gd fmla="*/ 149 h 357" name="T77"/>
              <a:gd fmla="*/ 330 w 401" name="T78"/>
              <a:gd fmla="*/ 137 h 357" name="T79"/>
              <a:gd fmla="*/ 391 w 401" name="T80"/>
              <a:gd fmla="*/ 112 h 357" name="T81"/>
              <a:gd fmla="*/ 398 w 401" name="T82"/>
              <a:gd fmla="*/ 46 h 357" name="T83"/>
              <a:gd fmla="*/ 55 w 401" name="T84"/>
              <a:gd fmla="*/ 319 h 357" name="T85"/>
              <a:gd fmla="*/ 55 w 401" name="T86"/>
              <a:gd fmla="*/ 334 h 357" name="T87"/>
              <a:gd fmla="*/ 74 w 401" name="T88"/>
              <a:gd fmla="*/ 353 h 357" name="T89"/>
              <a:gd fmla="*/ 89 w 401" name="T90"/>
              <a:gd fmla="*/ 351 h 357" name="T91"/>
              <a:gd fmla="*/ 187 w 401" name="T92"/>
              <a:gd fmla="*/ 254 h 357" name="T93"/>
              <a:gd fmla="*/ 157 w 401" name="T94"/>
              <a:gd fmla="*/ 220 h 357" name="T95"/>
              <a:gd fmla="*/ 55 w 401" name="T96"/>
              <a:gd fmla="*/ 319 h 357" name="T9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b="b" l="0" r="r" t="0"/>
            <a:pathLst>
              <a:path h="357" w="401">
                <a:moveTo>
                  <a:pt x="62" y="116"/>
                </a:moveTo>
                <a:cubicBezTo>
                  <a:pt x="81" y="101"/>
                  <a:pt x="97" y="111"/>
                  <a:pt x="117" y="135"/>
                </a:cubicBezTo>
                <a:cubicBezTo>
                  <a:pt x="120" y="138"/>
                  <a:pt x="123" y="135"/>
                  <a:pt x="124" y="133"/>
                </a:cubicBezTo>
                <a:cubicBezTo>
                  <a:pt x="126" y="132"/>
                  <a:pt x="154" y="107"/>
                  <a:pt x="155" y="106"/>
                </a:cubicBezTo>
                <a:cubicBezTo>
                  <a:pt x="156" y="105"/>
                  <a:pt x="158" y="102"/>
                  <a:pt x="156" y="100"/>
                </a:cubicBezTo>
                <a:cubicBezTo>
                  <a:pt x="154" y="98"/>
                  <a:pt x="146" y="88"/>
                  <a:pt x="141" y="81"/>
                </a:cubicBezTo>
                <a:cubicBezTo>
                  <a:pt x="105" y="34"/>
                  <a:pt x="240" y="2"/>
                  <a:pt x="219" y="1"/>
                </a:cubicBezTo>
                <a:cubicBezTo>
                  <a:pt x="208" y="1"/>
                  <a:pt x="166" y="0"/>
                  <a:pt x="160" y="1"/>
                </a:cubicBezTo>
                <a:cubicBezTo>
                  <a:pt x="134" y="4"/>
                  <a:pt x="102" y="28"/>
                  <a:pt x="86" y="39"/>
                </a:cubicBezTo>
                <a:cubicBezTo>
                  <a:pt x="64" y="53"/>
                  <a:pt x="57" y="62"/>
                  <a:pt x="55" y="63"/>
                </a:cubicBezTo>
                <a:cubicBezTo>
                  <a:pt x="49" y="68"/>
                  <a:pt x="54" y="80"/>
                  <a:pt x="43" y="90"/>
                </a:cubicBezTo>
                <a:cubicBezTo>
                  <a:pt x="32" y="100"/>
                  <a:pt x="25" y="92"/>
                  <a:pt x="18" y="98"/>
                </a:cubicBezTo>
                <a:cubicBezTo>
                  <a:pt x="15" y="101"/>
                  <a:pt x="5" y="108"/>
                  <a:pt x="3" y="110"/>
                </a:cubicBezTo>
                <a:cubicBezTo>
                  <a:pt x="0" y="113"/>
                  <a:pt x="0" y="117"/>
                  <a:pt x="2" y="120"/>
                </a:cubicBezTo>
                <a:cubicBezTo>
                  <a:pt x="2" y="120"/>
                  <a:pt x="28" y="148"/>
                  <a:pt x="30" y="150"/>
                </a:cubicBezTo>
                <a:cubicBezTo>
                  <a:pt x="32" y="153"/>
                  <a:pt x="38" y="155"/>
                  <a:pt x="41" y="152"/>
                </a:cubicBezTo>
                <a:cubicBezTo>
                  <a:pt x="45" y="149"/>
                  <a:pt x="54" y="141"/>
                  <a:pt x="55" y="139"/>
                </a:cubicBezTo>
                <a:cubicBezTo>
                  <a:pt x="57" y="138"/>
                  <a:pt x="54" y="122"/>
                  <a:pt x="62" y="116"/>
                </a:cubicBezTo>
                <a:close/>
                <a:moveTo>
                  <a:pt x="177" y="126"/>
                </a:moveTo>
                <a:cubicBezTo>
                  <a:pt x="174" y="123"/>
                  <a:pt x="171" y="123"/>
                  <a:pt x="169" y="125"/>
                </a:cubicBezTo>
                <a:cubicBezTo>
                  <a:pt x="140" y="150"/>
                  <a:pt x="140" y="150"/>
                  <a:pt x="140" y="150"/>
                </a:cubicBezTo>
                <a:cubicBezTo>
                  <a:pt x="138" y="152"/>
                  <a:pt x="137" y="156"/>
                  <a:pt x="139" y="158"/>
                </a:cubicBezTo>
                <a:cubicBezTo>
                  <a:pt x="305" y="347"/>
                  <a:pt x="305" y="347"/>
                  <a:pt x="305" y="347"/>
                </a:cubicBezTo>
                <a:cubicBezTo>
                  <a:pt x="309" y="352"/>
                  <a:pt x="316" y="352"/>
                  <a:pt x="320" y="348"/>
                </a:cubicBezTo>
                <a:cubicBezTo>
                  <a:pt x="340" y="332"/>
                  <a:pt x="340" y="332"/>
                  <a:pt x="340" y="332"/>
                </a:cubicBezTo>
                <a:cubicBezTo>
                  <a:pt x="344" y="328"/>
                  <a:pt x="345" y="321"/>
                  <a:pt x="341" y="317"/>
                </a:cubicBezTo>
                <a:lnTo>
                  <a:pt x="177" y="126"/>
                </a:lnTo>
                <a:close/>
                <a:moveTo>
                  <a:pt x="398" y="46"/>
                </a:moveTo>
                <a:cubicBezTo>
                  <a:pt x="396" y="36"/>
                  <a:pt x="391" y="38"/>
                  <a:pt x="389" y="42"/>
                </a:cubicBezTo>
                <a:cubicBezTo>
                  <a:pt x="386" y="46"/>
                  <a:pt x="374" y="64"/>
                  <a:pt x="369" y="72"/>
                </a:cubicBezTo>
                <a:cubicBezTo>
                  <a:pt x="364" y="80"/>
                  <a:pt x="353" y="96"/>
                  <a:pt x="331" y="80"/>
                </a:cubicBezTo>
                <a:cubicBezTo>
                  <a:pt x="308" y="64"/>
                  <a:pt x="316" y="53"/>
                  <a:pt x="320" y="45"/>
                </a:cubicBezTo>
                <a:cubicBezTo>
                  <a:pt x="324" y="38"/>
                  <a:pt x="336" y="16"/>
                  <a:pt x="338" y="13"/>
                </a:cubicBezTo>
                <a:cubicBezTo>
                  <a:pt x="340" y="11"/>
                  <a:pt x="338" y="3"/>
                  <a:pt x="330" y="6"/>
                </a:cubicBezTo>
                <a:cubicBezTo>
                  <a:pt x="323" y="9"/>
                  <a:pt x="280" y="27"/>
                  <a:pt x="274" y="51"/>
                </a:cubicBezTo>
                <a:cubicBezTo>
                  <a:pt x="268" y="76"/>
                  <a:pt x="279" y="99"/>
                  <a:pt x="257" y="121"/>
                </a:cubicBezTo>
                <a:cubicBezTo>
                  <a:pt x="230" y="149"/>
                  <a:pt x="230" y="149"/>
                  <a:pt x="230" y="149"/>
                </a:cubicBezTo>
                <a:cubicBezTo>
                  <a:pt x="257" y="181"/>
                  <a:pt x="257" y="181"/>
                  <a:pt x="257" y="181"/>
                </a:cubicBezTo>
                <a:cubicBezTo>
                  <a:pt x="290" y="149"/>
                  <a:pt x="290" y="149"/>
                  <a:pt x="290" y="149"/>
                </a:cubicBezTo>
                <a:cubicBezTo>
                  <a:pt x="298" y="141"/>
                  <a:pt x="315" y="134"/>
                  <a:pt x="330" y="137"/>
                </a:cubicBezTo>
                <a:cubicBezTo>
                  <a:pt x="363" y="144"/>
                  <a:pt x="381" y="132"/>
                  <a:pt x="391" y="112"/>
                </a:cubicBezTo>
                <a:cubicBezTo>
                  <a:pt x="401" y="94"/>
                  <a:pt x="399" y="56"/>
                  <a:pt x="398" y="46"/>
                </a:cubicBezTo>
                <a:close/>
                <a:moveTo>
                  <a:pt x="55" y="319"/>
                </a:moveTo>
                <a:cubicBezTo>
                  <a:pt x="50" y="323"/>
                  <a:pt x="50" y="330"/>
                  <a:pt x="55" y="334"/>
                </a:cubicBezTo>
                <a:cubicBezTo>
                  <a:pt x="74" y="353"/>
                  <a:pt x="74" y="353"/>
                  <a:pt x="74" y="353"/>
                </a:cubicBezTo>
                <a:cubicBezTo>
                  <a:pt x="78" y="357"/>
                  <a:pt x="84" y="355"/>
                  <a:pt x="89" y="351"/>
                </a:cubicBezTo>
                <a:cubicBezTo>
                  <a:pt x="187" y="254"/>
                  <a:pt x="187" y="254"/>
                  <a:pt x="187" y="254"/>
                </a:cubicBezTo>
                <a:cubicBezTo>
                  <a:pt x="157" y="220"/>
                  <a:pt x="157" y="220"/>
                  <a:pt x="157" y="220"/>
                </a:cubicBezTo>
                <a:lnTo>
                  <a:pt x="55" y="319"/>
                </a:lnTo>
                <a:close/>
              </a:path>
            </a:pathLst>
          </a:custGeom>
          <a:solidFill>
            <a:schemeClr val="accent4"/>
          </a:solidFill>
          <a:ln>
            <a:noFill/>
          </a:ln>
        </p:spPr>
        <p:txBody>
          <a:bodyPr anchor="t" anchorCtr="0" bIns="29777" compatLnSpc="1" lIns="59553" numCol="1" rIns="59553" tIns="29777" vert="horz" wrap="square">
            <a:prstTxWarp prst="textNoShape">
              <a:avLst/>
            </a:prstTxWarp>
          </a:bodyPr>
          <a:lstStyle/>
          <a:p>
            <a:pPr algn="just">
              <a:lnSpc>
                <a:spcPct val="120000"/>
              </a:lnSpc>
            </a:pPr>
            <a:endParaRPr lang="en-US" sz="600">
              <a:latin charset="0" pitchFamily="34" typeface="Arial"/>
              <a:ea charset="-122" panose="020b0503020204020204" pitchFamily="34" typeface="微软雅黑"/>
              <a:cs typeface="+mn-ea"/>
              <a:sym charset="0" pitchFamily="34" typeface="Arial"/>
            </a:endParaRPr>
          </a:p>
        </p:txBody>
      </p:sp>
      <p:sp>
        <p:nvSpPr>
          <p:cNvPr id="57" name="Freeform 49"/>
          <p:cNvSpPr>
            <a:spLocks noChangeAspect="1" noEditPoints="1"/>
          </p:cNvSpPr>
          <p:nvPr/>
        </p:nvSpPr>
        <p:spPr bwMode="auto">
          <a:xfrm>
            <a:off x="4407952" y="3201037"/>
            <a:ext cx="192703" cy="164134"/>
          </a:xfrm>
          <a:custGeom>
            <a:gdLst>
              <a:gd fmla="*/ 182 w 400" name="T0"/>
              <a:gd fmla="*/ 180 h 340" name="T1"/>
              <a:gd fmla="*/ 218 w 400" name="T2"/>
              <a:gd fmla="*/ 180 h 340" name="T3"/>
              <a:gd fmla="*/ 218 w 400" name="T4"/>
              <a:gd fmla="*/ 220 h 340" name="T5"/>
              <a:gd fmla="*/ 400 w 400" name="T6"/>
              <a:gd fmla="*/ 220 h 340" name="T7"/>
              <a:gd fmla="*/ 396 w 400" name="T8"/>
              <a:gd fmla="*/ 103 h 340" name="T9"/>
              <a:gd fmla="*/ 356 w 400" name="T10"/>
              <a:gd fmla="*/ 60 h 340" name="T11"/>
              <a:gd fmla="*/ 292 w 400" name="T12"/>
              <a:gd fmla="*/ 60 h 340" name="T13"/>
              <a:gd fmla="*/ 268 w 400" name="T14"/>
              <a:gd fmla="*/ 15 h 340" name="T15"/>
              <a:gd fmla="*/ 244 w 400" name="T16"/>
              <a:gd fmla="*/ 0 h 340" name="T17"/>
              <a:gd fmla="*/ 155 w 400" name="T18"/>
              <a:gd fmla="*/ 0 h 340" name="T19"/>
              <a:gd fmla="*/ 132 w 400" name="T20"/>
              <a:gd fmla="*/ 15 h 340" name="T21"/>
              <a:gd fmla="*/ 108 w 400" name="T22"/>
              <a:gd fmla="*/ 60 h 340" name="T23"/>
              <a:gd fmla="*/ 44 w 400" name="T24"/>
              <a:gd fmla="*/ 60 h 340" name="T25"/>
              <a:gd fmla="*/ 4 w 400" name="T26"/>
              <a:gd fmla="*/ 103 h 340" name="T27"/>
              <a:gd fmla="*/ 0 w 400" name="T28"/>
              <a:gd fmla="*/ 220 h 340" name="T29"/>
              <a:gd fmla="*/ 182 w 400" name="T30"/>
              <a:gd fmla="*/ 220 h 340" name="T31"/>
              <a:gd fmla="*/ 182 w 400" name="T32"/>
              <a:gd fmla="*/ 180 h 340" name="T33"/>
              <a:gd fmla="*/ 153 w 400" name="T34"/>
              <a:gd fmla="*/ 38 h 340" name="T35"/>
              <a:gd fmla="*/ 169 w 400" name="T36"/>
              <a:gd fmla="*/ 28 h 340" name="T37"/>
              <a:gd fmla="*/ 230 w 400" name="T38"/>
              <a:gd fmla="*/ 28 h 340" name="T39"/>
              <a:gd fmla="*/ 247 w 400" name="T40"/>
              <a:gd fmla="*/ 38 h 340" name="T41"/>
              <a:gd fmla="*/ 258 w 400" name="T42"/>
              <a:gd fmla="*/ 60 h 340" name="T43"/>
              <a:gd fmla="*/ 141 w 400" name="T44"/>
              <a:gd fmla="*/ 60 h 340" name="T45"/>
              <a:gd fmla="*/ 153 w 400" name="T46"/>
              <a:gd fmla="*/ 38 h 340" name="T47"/>
              <a:gd fmla="*/ 218 w 400" name="T48"/>
              <a:gd fmla="*/ 280 h 340" name="T49"/>
              <a:gd fmla="*/ 182 w 400" name="T50"/>
              <a:gd fmla="*/ 280 h 340" name="T51"/>
              <a:gd fmla="*/ 182 w 400" name="T52"/>
              <a:gd fmla="*/ 240 h 340" name="T53"/>
              <a:gd fmla="*/ 10 w 400" name="T54"/>
              <a:gd fmla="*/ 240 h 340" name="T55"/>
              <a:gd fmla="*/ 14 w 400" name="T56"/>
              <a:gd fmla="*/ 306 h 340" name="T57"/>
              <a:gd fmla="*/ 50 w 400" name="T58"/>
              <a:gd fmla="*/ 340 h 340" name="T59"/>
              <a:gd fmla="*/ 350 w 400" name="T60"/>
              <a:gd fmla="*/ 340 h 340" name="T61"/>
              <a:gd fmla="*/ 386 w 400" name="T62"/>
              <a:gd fmla="*/ 306 h 340" name="T63"/>
              <a:gd fmla="*/ 390 w 400" name="T64"/>
              <a:gd fmla="*/ 240 h 340" name="T65"/>
              <a:gd fmla="*/ 218 w 400" name="T66"/>
              <a:gd fmla="*/ 240 h 340" name="T67"/>
              <a:gd fmla="*/ 218 w 400" name="T68"/>
              <a:gd fmla="*/ 280 h 340"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340" w="400">
                <a:moveTo>
                  <a:pt x="182" y="180"/>
                </a:moveTo>
                <a:cubicBezTo>
                  <a:pt x="218" y="180"/>
                  <a:pt x="218" y="180"/>
                  <a:pt x="218" y="180"/>
                </a:cubicBezTo>
                <a:cubicBezTo>
                  <a:pt x="218" y="220"/>
                  <a:pt x="218" y="220"/>
                  <a:pt x="218" y="220"/>
                </a:cubicBezTo>
                <a:cubicBezTo>
                  <a:pt x="400" y="220"/>
                  <a:pt x="400" y="220"/>
                  <a:pt x="400" y="220"/>
                </a:cubicBezTo>
                <a:cubicBezTo>
                  <a:pt x="400" y="220"/>
                  <a:pt x="397" y="131"/>
                  <a:pt x="396" y="103"/>
                </a:cubicBezTo>
                <a:cubicBezTo>
                  <a:pt x="395" y="76"/>
                  <a:pt x="385" y="60"/>
                  <a:pt x="356" y="60"/>
                </a:cubicBezTo>
                <a:cubicBezTo>
                  <a:pt x="292" y="60"/>
                  <a:pt x="292" y="60"/>
                  <a:pt x="292" y="60"/>
                </a:cubicBezTo>
                <a:cubicBezTo>
                  <a:pt x="282" y="41"/>
                  <a:pt x="271" y="21"/>
                  <a:pt x="268" y="15"/>
                </a:cubicBezTo>
                <a:cubicBezTo>
                  <a:pt x="261" y="2"/>
                  <a:pt x="259" y="0"/>
                  <a:pt x="244" y="0"/>
                </a:cubicBezTo>
                <a:cubicBezTo>
                  <a:pt x="155" y="0"/>
                  <a:pt x="155" y="0"/>
                  <a:pt x="155" y="0"/>
                </a:cubicBezTo>
                <a:cubicBezTo>
                  <a:pt x="141" y="0"/>
                  <a:pt x="138" y="2"/>
                  <a:pt x="132" y="15"/>
                </a:cubicBezTo>
                <a:cubicBezTo>
                  <a:pt x="129" y="21"/>
                  <a:pt x="118" y="41"/>
                  <a:pt x="108" y="60"/>
                </a:cubicBezTo>
                <a:cubicBezTo>
                  <a:pt x="44" y="60"/>
                  <a:pt x="44" y="60"/>
                  <a:pt x="44" y="60"/>
                </a:cubicBezTo>
                <a:cubicBezTo>
                  <a:pt x="14" y="60"/>
                  <a:pt x="5" y="76"/>
                  <a:pt x="4" y="103"/>
                </a:cubicBezTo>
                <a:cubicBezTo>
                  <a:pt x="3" y="129"/>
                  <a:pt x="0" y="220"/>
                  <a:pt x="0" y="220"/>
                </a:cubicBezTo>
                <a:cubicBezTo>
                  <a:pt x="182" y="220"/>
                  <a:pt x="182" y="220"/>
                  <a:pt x="182" y="220"/>
                </a:cubicBezTo>
                <a:lnTo>
                  <a:pt x="182" y="180"/>
                </a:lnTo>
                <a:close/>
                <a:moveTo>
                  <a:pt x="153" y="38"/>
                </a:moveTo>
                <a:cubicBezTo>
                  <a:pt x="157" y="30"/>
                  <a:pt x="159" y="28"/>
                  <a:pt x="169" y="28"/>
                </a:cubicBezTo>
                <a:cubicBezTo>
                  <a:pt x="230" y="28"/>
                  <a:pt x="230" y="28"/>
                  <a:pt x="230" y="28"/>
                </a:cubicBezTo>
                <a:cubicBezTo>
                  <a:pt x="241" y="28"/>
                  <a:pt x="242" y="30"/>
                  <a:pt x="247" y="38"/>
                </a:cubicBezTo>
                <a:cubicBezTo>
                  <a:pt x="248" y="41"/>
                  <a:pt x="253" y="50"/>
                  <a:pt x="258" y="60"/>
                </a:cubicBezTo>
                <a:cubicBezTo>
                  <a:pt x="141" y="60"/>
                  <a:pt x="141" y="60"/>
                  <a:pt x="141" y="60"/>
                </a:cubicBezTo>
                <a:cubicBezTo>
                  <a:pt x="146" y="50"/>
                  <a:pt x="151" y="41"/>
                  <a:pt x="153" y="38"/>
                </a:cubicBezTo>
                <a:close/>
                <a:moveTo>
                  <a:pt x="218" y="280"/>
                </a:moveTo>
                <a:cubicBezTo>
                  <a:pt x="182" y="280"/>
                  <a:pt x="182" y="280"/>
                  <a:pt x="182" y="280"/>
                </a:cubicBezTo>
                <a:cubicBezTo>
                  <a:pt x="182" y="240"/>
                  <a:pt x="182" y="240"/>
                  <a:pt x="182" y="240"/>
                </a:cubicBezTo>
                <a:cubicBezTo>
                  <a:pt x="10" y="240"/>
                  <a:pt x="10" y="240"/>
                  <a:pt x="10" y="240"/>
                </a:cubicBezTo>
                <a:cubicBezTo>
                  <a:pt x="10" y="240"/>
                  <a:pt x="12" y="276"/>
                  <a:pt x="14" y="306"/>
                </a:cubicBezTo>
                <a:cubicBezTo>
                  <a:pt x="14" y="319"/>
                  <a:pt x="18" y="340"/>
                  <a:pt x="50" y="340"/>
                </a:cubicBezTo>
                <a:cubicBezTo>
                  <a:pt x="350" y="340"/>
                  <a:pt x="350" y="340"/>
                  <a:pt x="350" y="340"/>
                </a:cubicBezTo>
                <a:cubicBezTo>
                  <a:pt x="381" y="340"/>
                  <a:pt x="385" y="319"/>
                  <a:pt x="386" y="306"/>
                </a:cubicBezTo>
                <a:cubicBezTo>
                  <a:pt x="388" y="275"/>
                  <a:pt x="390" y="240"/>
                  <a:pt x="390" y="240"/>
                </a:cubicBezTo>
                <a:cubicBezTo>
                  <a:pt x="218" y="240"/>
                  <a:pt x="218" y="240"/>
                  <a:pt x="218" y="240"/>
                </a:cubicBezTo>
                <a:lnTo>
                  <a:pt x="218" y="280"/>
                </a:lnTo>
                <a:close/>
              </a:path>
            </a:pathLst>
          </a:custGeom>
          <a:solidFill>
            <a:schemeClr val="accent6"/>
          </a:solidFill>
          <a:ln>
            <a:noFill/>
          </a:ln>
        </p:spPr>
        <p:txBody>
          <a:bodyPr anchor="t" anchorCtr="0" bIns="29777" compatLnSpc="1" lIns="59553" numCol="1" rIns="59553" tIns="29777" vert="horz" wrap="square">
            <a:prstTxWarp prst="textNoShape">
              <a:avLst/>
            </a:prstTxWarp>
          </a:bodyPr>
          <a:lstStyle/>
          <a:p>
            <a:pPr algn="just">
              <a:lnSpc>
                <a:spcPct val="120000"/>
              </a:lnSpc>
            </a:pPr>
            <a:endParaRPr lang="en-US" sz="600">
              <a:latin charset="0" pitchFamily="34" typeface="Arial"/>
              <a:ea charset="-122" panose="020b0503020204020204" pitchFamily="34" typeface="微软雅黑"/>
              <a:cs typeface="+mn-ea"/>
              <a:sym charset="0" pitchFamily="34" typeface="Arial"/>
            </a:endParaRPr>
          </a:p>
        </p:txBody>
      </p:sp>
      <p:sp>
        <p:nvSpPr>
          <p:cNvPr id="58" name="Freeform 16"/>
          <p:cNvSpPr>
            <a:spLocks noChangeAspect="1" noEditPoints="1"/>
          </p:cNvSpPr>
          <p:nvPr/>
        </p:nvSpPr>
        <p:spPr bwMode="auto">
          <a:xfrm>
            <a:off x="4152763" y="2065801"/>
            <a:ext cx="163740" cy="164134"/>
          </a:xfrm>
          <a:custGeom>
            <a:gdLst>
              <a:gd fmla="*/ 136 w 360" name="T0"/>
              <a:gd fmla="*/ 226 h 361" name="T1"/>
              <a:gd fmla="*/ 56 w 360" name="T2"/>
              <a:gd fmla="*/ 194 h 361" name="T3"/>
              <a:gd fmla="*/ 56 w 360" name="T4"/>
              <a:gd fmla="*/ 221 h 361" name="T5"/>
              <a:gd fmla="*/ 136 w 360" name="T6"/>
              <a:gd fmla="*/ 253 h 361" name="T7"/>
              <a:gd fmla="*/ 136 w 360" name="T8"/>
              <a:gd fmla="*/ 226 h 361" name="T9"/>
              <a:gd fmla="*/ 136 w 360" name="T10"/>
              <a:gd fmla="*/ 143 h 361" name="T11"/>
              <a:gd fmla="*/ 56 w 360" name="T12"/>
              <a:gd fmla="*/ 111 h 361" name="T13"/>
              <a:gd fmla="*/ 56 w 360" name="T14"/>
              <a:gd fmla="*/ 138 h 361" name="T15"/>
              <a:gd fmla="*/ 136 w 360" name="T16"/>
              <a:gd fmla="*/ 170 h 361" name="T17"/>
              <a:gd fmla="*/ 136 w 360" name="T18"/>
              <a:gd fmla="*/ 143 h 361" name="T19"/>
              <a:gd fmla="*/ 351 w 360" name="T20"/>
              <a:gd fmla="*/ 4 h 361" name="T21"/>
              <a:gd fmla="*/ 332 w 360" name="T22"/>
              <a:gd fmla="*/ 2 h 361" name="T23"/>
              <a:gd fmla="*/ 180 w 360" name="T24"/>
              <a:gd fmla="*/ 63 h 361" name="T25"/>
              <a:gd fmla="*/ 27 w 360" name="T26"/>
              <a:gd fmla="*/ 2 h 361" name="T27"/>
              <a:gd fmla="*/ 8 w 360" name="T28"/>
              <a:gd fmla="*/ 4 h 361" name="T29"/>
              <a:gd fmla="*/ 0 w 360" name="T30"/>
              <a:gd fmla="*/ 21 h 361" name="T31"/>
              <a:gd fmla="*/ 0 w 360" name="T32"/>
              <a:gd fmla="*/ 277 h 361" name="T33"/>
              <a:gd fmla="*/ 12 w 360" name="T34"/>
              <a:gd fmla="*/ 295 h 361" name="T35"/>
              <a:gd fmla="*/ 172 w 360" name="T36"/>
              <a:gd fmla="*/ 359 h 361" name="T37"/>
              <a:gd fmla="*/ 176 w 360" name="T38"/>
              <a:gd fmla="*/ 361 h 361" name="T39"/>
              <a:gd fmla="*/ 180 w 360" name="T40"/>
              <a:gd fmla="*/ 361 h 361" name="T41"/>
              <a:gd fmla="*/ 184 w 360" name="T42"/>
              <a:gd fmla="*/ 361 h 361" name="T43"/>
              <a:gd fmla="*/ 187 w 360" name="T44"/>
              <a:gd fmla="*/ 359 h 361" name="T45"/>
              <a:gd fmla="*/ 347 w 360" name="T46"/>
              <a:gd fmla="*/ 295 h 361" name="T47"/>
              <a:gd fmla="*/ 360 w 360" name="T48"/>
              <a:gd fmla="*/ 277 h 361" name="T49"/>
              <a:gd fmla="*/ 360 w 360" name="T50"/>
              <a:gd fmla="*/ 21 h 361" name="T51"/>
              <a:gd fmla="*/ 351 w 360" name="T52"/>
              <a:gd fmla="*/ 4 h 361" name="T53"/>
              <a:gd fmla="*/ 160 w 360" name="T54"/>
              <a:gd fmla="*/ 320 h 361" name="T55"/>
              <a:gd fmla="*/ 32 w 360" name="T56"/>
              <a:gd fmla="*/ 269 h 361" name="T57"/>
              <a:gd fmla="*/ 32 w 360" name="T58"/>
              <a:gd fmla="*/ 45 h 361" name="T59"/>
              <a:gd fmla="*/ 160 w 360" name="T60"/>
              <a:gd fmla="*/ 96 h 361" name="T61"/>
              <a:gd fmla="*/ 160 w 360" name="T62"/>
              <a:gd fmla="*/ 320 h 361" name="T63"/>
              <a:gd fmla="*/ 328 w 360" name="T64"/>
              <a:gd fmla="*/ 269 h 361" name="T65"/>
              <a:gd fmla="*/ 200 w 360" name="T66"/>
              <a:gd fmla="*/ 320 h 361" name="T67"/>
              <a:gd fmla="*/ 200 w 360" name="T68"/>
              <a:gd fmla="*/ 96 h 361" name="T69"/>
              <a:gd fmla="*/ 328 w 360" name="T70"/>
              <a:gd fmla="*/ 45 h 361" name="T71"/>
              <a:gd fmla="*/ 328 w 360" name="T72"/>
              <a:gd fmla="*/ 269 h 361" name="T73"/>
              <a:gd fmla="*/ 304 w 360" name="T74"/>
              <a:gd fmla="*/ 194 h 361" name="T75"/>
              <a:gd fmla="*/ 224 w 360" name="T76"/>
              <a:gd fmla="*/ 226 h 361" name="T77"/>
              <a:gd fmla="*/ 224 w 360" name="T78"/>
              <a:gd fmla="*/ 253 h 361" name="T79"/>
              <a:gd fmla="*/ 304 w 360" name="T80"/>
              <a:gd fmla="*/ 221 h 361" name="T81"/>
              <a:gd fmla="*/ 304 w 360" name="T82"/>
              <a:gd fmla="*/ 194 h 361" name="T83"/>
              <a:gd fmla="*/ 304 w 360" name="T84"/>
              <a:gd fmla="*/ 111 h 361" name="T85"/>
              <a:gd fmla="*/ 224 w 360" name="T86"/>
              <a:gd fmla="*/ 143 h 361" name="T87"/>
              <a:gd fmla="*/ 224 w 360" name="T88"/>
              <a:gd fmla="*/ 170 h 361" name="T89"/>
              <a:gd fmla="*/ 304 w 360" name="T90"/>
              <a:gd fmla="*/ 138 h 361" name="T91"/>
              <a:gd fmla="*/ 304 w 360" name="T92"/>
              <a:gd fmla="*/ 111 h 361" name="T9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b="b" l="0" r="r" t="0"/>
            <a:pathLst>
              <a:path h="361" w="360">
                <a:moveTo>
                  <a:pt x="136" y="226"/>
                </a:moveTo>
                <a:cubicBezTo>
                  <a:pt x="56" y="194"/>
                  <a:pt x="56" y="194"/>
                  <a:pt x="56" y="194"/>
                </a:cubicBezTo>
                <a:cubicBezTo>
                  <a:pt x="56" y="221"/>
                  <a:pt x="56" y="221"/>
                  <a:pt x="56" y="221"/>
                </a:cubicBezTo>
                <a:cubicBezTo>
                  <a:pt x="136" y="253"/>
                  <a:pt x="136" y="253"/>
                  <a:pt x="136" y="253"/>
                </a:cubicBezTo>
                <a:lnTo>
                  <a:pt x="136" y="226"/>
                </a:lnTo>
                <a:close/>
                <a:moveTo>
                  <a:pt x="136" y="143"/>
                </a:moveTo>
                <a:cubicBezTo>
                  <a:pt x="56" y="111"/>
                  <a:pt x="56" y="111"/>
                  <a:pt x="56" y="111"/>
                </a:cubicBezTo>
                <a:cubicBezTo>
                  <a:pt x="56" y="138"/>
                  <a:pt x="56" y="138"/>
                  <a:pt x="56" y="138"/>
                </a:cubicBezTo>
                <a:cubicBezTo>
                  <a:pt x="136" y="170"/>
                  <a:pt x="136" y="170"/>
                  <a:pt x="136" y="170"/>
                </a:cubicBezTo>
                <a:lnTo>
                  <a:pt x="136" y="143"/>
                </a:lnTo>
                <a:close/>
                <a:moveTo>
                  <a:pt x="351" y="4"/>
                </a:moveTo>
                <a:cubicBezTo>
                  <a:pt x="345" y="1"/>
                  <a:pt x="338" y="0"/>
                  <a:pt x="332" y="2"/>
                </a:cubicBezTo>
                <a:cubicBezTo>
                  <a:pt x="180" y="63"/>
                  <a:pt x="180" y="63"/>
                  <a:pt x="180" y="63"/>
                </a:cubicBezTo>
                <a:cubicBezTo>
                  <a:pt x="27" y="2"/>
                  <a:pt x="27" y="2"/>
                  <a:pt x="27" y="2"/>
                </a:cubicBezTo>
                <a:cubicBezTo>
                  <a:pt x="21" y="0"/>
                  <a:pt x="14" y="1"/>
                  <a:pt x="8" y="4"/>
                </a:cubicBezTo>
                <a:cubicBezTo>
                  <a:pt x="3" y="8"/>
                  <a:pt x="0" y="14"/>
                  <a:pt x="0" y="21"/>
                </a:cubicBezTo>
                <a:cubicBezTo>
                  <a:pt x="0" y="277"/>
                  <a:pt x="0" y="277"/>
                  <a:pt x="0" y="277"/>
                </a:cubicBezTo>
                <a:cubicBezTo>
                  <a:pt x="0" y="285"/>
                  <a:pt x="5" y="292"/>
                  <a:pt x="12" y="295"/>
                </a:cubicBezTo>
                <a:cubicBezTo>
                  <a:pt x="172" y="359"/>
                  <a:pt x="172" y="359"/>
                  <a:pt x="172" y="359"/>
                </a:cubicBezTo>
                <a:cubicBezTo>
                  <a:pt x="172" y="359"/>
                  <a:pt x="175" y="360"/>
                  <a:pt x="176" y="361"/>
                </a:cubicBezTo>
                <a:cubicBezTo>
                  <a:pt x="177" y="361"/>
                  <a:pt x="178" y="361"/>
                  <a:pt x="180" y="361"/>
                </a:cubicBezTo>
                <a:cubicBezTo>
                  <a:pt x="181" y="361"/>
                  <a:pt x="182" y="361"/>
                  <a:pt x="184" y="361"/>
                </a:cubicBezTo>
                <a:cubicBezTo>
                  <a:pt x="184" y="360"/>
                  <a:pt x="187" y="359"/>
                  <a:pt x="187" y="359"/>
                </a:cubicBezTo>
                <a:cubicBezTo>
                  <a:pt x="347" y="295"/>
                  <a:pt x="347" y="295"/>
                  <a:pt x="347" y="295"/>
                </a:cubicBezTo>
                <a:cubicBezTo>
                  <a:pt x="355" y="292"/>
                  <a:pt x="360" y="285"/>
                  <a:pt x="360" y="277"/>
                </a:cubicBezTo>
                <a:cubicBezTo>
                  <a:pt x="360" y="21"/>
                  <a:pt x="360" y="21"/>
                  <a:pt x="360" y="21"/>
                </a:cubicBezTo>
                <a:cubicBezTo>
                  <a:pt x="360" y="14"/>
                  <a:pt x="356" y="8"/>
                  <a:pt x="351" y="4"/>
                </a:cubicBezTo>
                <a:close/>
                <a:moveTo>
                  <a:pt x="160" y="320"/>
                </a:moveTo>
                <a:cubicBezTo>
                  <a:pt x="32" y="269"/>
                  <a:pt x="32" y="269"/>
                  <a:pt x="32" y="269"/>
                </a:cubicBezTo>
                <a:cubicBezTo>
                  <a:pt x="32" y="45"/>
                  <a:pt x="32" y="45"/>
                  <a:pt x="32" y="45"/>
                </a:cubicBezTo>
                <a:cubicBezTo>
                  <a:pt x="160" y="96"/>
                  <a:pt x="160" y="96"/>
                  <a:pt x="160" y="96"/>
                </a:cubicBezTo>
                <a:lnTo>
                  <a:pt x="160" y="320"/>
                </a:lnTo>
                <a:close/>
                <a:moveTo>
                  <a:pt x="328" y="269"/>
                </a:moveTo>
                <a:cubicBezTo>
                  <a:pt x="200" y="320"/>
                  <a:pt x="200" y="320"/>
                  <a:pt x="200" y="320"/>
                </a:cubicBezTo>
                <a:cubicBezTo>
                  <a:pt x="200" y="96"/>
                  <a:pt x="200" y="96"/>
                  <a:pt x="200" y="96"/>
                </a:cubicBezTo>
                <a:cubicBezTo>
                  <a:pt x="328" y="45"/>
                  <a:pt x="328" y="45"/>
                  <a:pt x="328" y="45"/>
                </a:cubicBezTo>
                <a:lnTo>
                  <a:pt x="328" y="269"/>
                </a:lnTo>
                <a:close/>
                <a:moveTo>
                  <a:pt x="304" y="194"/>
                </a:moveTo>
                <a:cubicBezTo>
                  <a:pt x="224" y="226"/>
                  <a:pt x="224" y="226"/>
                  <a:pt x="224" y="226"/>
                </a:cubicBezTo>
                <a:cubicBezTo>
                  <a:pt x="224" y="253"/>
                  <a:pt x="224" y="253"/>
                  <a:pt x="224" y="253"/>
                </a:cubicBezTo>
                <a:cubicBezTo>
                  <a:pt x="304" y="221"/>
                  <a:pt x="304" y="221"/>
                  <a:pt x="304" y="221"/>
                </a:cubicBezTo>
                <a:lnTo>
                  <a:pt x="304" y="194"/>
                </a:lnTo>
                <a:close/>
                <a:moveTo>
                  <a:pt x="304" y="111"/>
                </a:moveTo>
                <a:cubicBezTo>
                  <a:pt x="224" y="143"/>
                  <a:pt x="224" y="143"/>
                  <a:pt x="224" y="143"/>
                </a:cubicBezTo>
                <a:cubicBezTo>
                  <a:pt x="224" y="170"/>
                  <a:pt x="224" y="170"/>
                  <a:pt x="224" y="170"/>
                </a:cubicBezTo>
                <a:cubicBezTo>
                  <a:pt x="304" y="138"/>
                  <a:pt x="304" y="138"/>
                  <a:pt x="304" y="138"/>
                </a:cubicBezTo>
                <a:lnTo>
                  <a:pt x="304" y="111"/>
                </a:lnTo>
                <a:close/>
              </a:path>
            </a:pathLst>
          </a:custGeom>
          <a:solidFill>
            <a:schemeClr val="accent5"/>
          </a:solidFill>
          <a:ln>
            <a:noFill/>
          </a:ln>
        </p:spPr>
        <p:txBody>
          <a:bodyPr anchor="t" anchorCtr="0" bIns="29777" compatLnSpc="1" lIns="59553" numCol="1" rIns="59553" tIns="29777" vert="horz" wrap="square">
            <a:prstTxWarp prst="textNoShape">
              <a:avLst/>
            </a:prstTxWarp>
          </a:bodyPr>
          <a:lstStyle/>
          <a:p>
            <a:pPr algn="just">
              <a:lnSpc>
                <a:spcPct val="120000"/>
              </a:lnSpc>
            </a:pPr>
            <a:endParaRPr lang="en-US" sz="600">
              <a:latin charset="0" pitchFamily="34" typeface="Arial"/>
              <a:ea charset="-122" panose="020b0503020204020204" pitchFamily="34" typeface="微软雅黑"/>
              <a:cs typeface="+mn-ea"/>
              <a:sym charset="0" pitchFamily="34" typeface="Arial"/>
            </a:endParaRPr>
          </a:p>
        </p:txBody>
      </p:sp>
      <p:sp>
        <p:nvSpPr>
          <p:cNvPr id="59" name="Content Placeholder 2"/>
          <p:cNvSpPr txBox="1"/>
          <p:nvPr/>
        </p:nvSpPr>
        <p:spPr>
          <a:xfrm>
            <a:off x="1576500" y="2054339"/>
            <a:ext cx="630430" cy="512064"/>
          </a:xfrm>
          <a:prstGeom prst="rect">
            <a:avLst/>
          </a:prstGeom>
        </p:spPr>
        <p:txBody>
          <a:bodyPr bIns="0" lIns="0" rIns="0" rtlCol="0" tIns="0" vert="horz">
            <a:sp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ctr" indent="0" marL="0">
              <a:lnSpc>
                <a:spcPct val="120000"/>
              </a:lnSpc>
              <a:spcBef>
                <a:spcPct val="0"/>
              </a:spcBef>
              <a:buNone/>
            </a:pPr>
            <a:r>
              <a:rPr altLang="en-US" lang="zh-CN">
                <a:solidFill>
                  <a:schemeClr val="bg1"/>
                </a:solidFill>
                <a:latin charset="0" pitchFamily="34" typeface="Arial"/>
                <a:ea charset="-122" panose="020b0503020204020204" pitchFamily="34" typeface="微软雅黑"/>
                <a:cs typeface="+mn-ea"/>
                <a:sym charset="0" pitchFamily="34" typeface="Arial"/>
              </a:rPr>
              <a:t>文字内容</a:t>
            </a:r>
          </a:p>
        </p:txBody>
      </p:sp>
      <p:sp>
        <p:nvSpPr>
          <p:cNvPr id="60" name="Content Placeholder 2"/>
          <p:cNvSpPr txBox="1"/>
          <p:nvPr/>
        </p:nvSpPr>
        <p:spPr>
          <a:xfrm>
            <a:off x="1372686" y="3467333"/>
            <a:ext cx="630430" cy="512064"/>
          </a:xfrm>
          <a:prstGeom prst="rect">
            <a:avLst/>
          </a:prstGeom>
        </p:spPr>
        <p:txBody>
          <a:bodyPr bIns="0" lIns="0" rIns="0" rtlCol="0" tIns="0" vert="horz">
            <a:sp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ctr" indent="0" marL="0">
              <a:lnSpc>
                <a:spcPct val="120000"/>
              </a:lnSpc>
              <a:spcBef>
                <a:spcPct val="0"/>
              </a:spcBef>
              <a:buNone/>
            </a:pPr>
            <a:r>
              <a:rPr altLang="en-US" lang="zh-CN">
                <a:solidFill>
                  <a:schemeClr val="bg1"/>
                </a:solidFill>
                <a:latin charset="0" pitchFamily="34" typeface="Arial"/>
                <a:ea charset="-122" panose="020b0503020204020204" pitchFamily="34" typeface="微软雅黑"/>
                <a:cs typeface="+mn-ea"/>
                <a:sym charset="0" pitchFamily="34" typeface="Arial"/>
              </a:rPr>
              <a:t>文字内容</a:t>
            </a:r>
          </a:p>
        </p:txBody>
      </p:sp>
      <p:sp>
        <p:nvSpPr>
          <p:cNvPr id="61" name="Content Placeholder 2"/>
          <p:cNvSpPr txBox="1"/>
          <p:nvPr/>
        </p:nvSpPr>
        <p:spPr>
          <a:xfrm>
            <a:off x="2945709" y="3467333"/>
            <a:ext cx="630430" cy="512064"/>
          </a:xfrm>
          <a:prstGeom prst="rect">
            <a:avLst/>
          </a:prstGeom>
        </p:spPr>
        <p:txBody>
          <a:bodyPr bIns="0" lIns="0" rIns="0" rtlCol="0" tIns="0" vert="horz">
            <a:sp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ctr" indent="0" marL="0">
              <a:lnSpc>
                <a:spcPct val="120000"/>
              </a:lnSpc>
              <a:spcBef>
                <a:spcPct val="0"/>
              </a:spcBef>
              <a:buNone/>
            </a:pPr>
            <a:r>
              <a:rPr altLang="en-US" lang="zh-CN">
                <a:solidFill>
                  <a:schemeClr val="bg1"/>
                </a:solidFill>
                <a:latin charset="0" pitchFamily="34" typeface="Arial"/>
                <a:ea charset="-122" panose="020b0503020204020204" pitchFamily="34" typeface="微软雅黑"/>
                <a:cs typeface="+mn-ea"/>
                <a:sym charset="0" pitchFamily="34" typeface="Arial"/>
              </a:rPr>
              <a:t>文字内容</a:t>
            </a:r>
          </a:p>
        </p:txBody>
      </p:sp>
      <p:sp>
        <p:nvSpPr>
          <p:cNvPr id="62" name="Content Placeholder 2"/>
          <p:cNvSpPr txBox="1"/>
          <p:nvPr/>
        </p:nvSpPr>
        <p:spPr>
          <a:xfrm>
            <a:off x="2737603" y="2057990"/>
            <a:ext cx="756758" cy="256032"/>
          </a:xfrm>
          <a:prstGeom prst="rect">
            <a:avLst/>
          </a:prstGeom>
        </p:spPr>
        <p:txBody>
          <a:bodyPr bIns="0" lIns="0" rIns="0" rtlCol="0" tIns="0" vert="horz">
            <a:sp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ctr" indent="0" marL="0">
              <a:lnSpc>
                <a:spcPct val="120000"/>
              </a:lnSpc>
              <a:spcBef>
                <a:spcPct val="0"/>
              </a:spcBef>
              <a:buNone/>
            </a:pPr>
            <a:r>
              <a:rPr altLang="en-US" lang="zh-CN">
                <a:solidFill>
                  <a:schemeClr val="bg1"/>
                </a:solidFill>
                <a:latin charset="0" pitchFamily="34" typeface="Arial"/>
                <a:ea charset="-122" panose="020b0503020204020204" pitchFamily="34" typeface="微软雅黑"/>
                <a:cs typeface="+mn-ea"/>
                <a:sym charset="0" pitchFamily="34" typeface="Arial"/>
              </a:rPr>
              <a:t>文字内容</a:t>
            </a:r>
          </a:p>
        </p:txBody>
      </p:sp>
      <p:sp>
        <p:nvSpPr>
          <p:cNvPr id="63" name="Content Placeholder 2"/>
          <p:cNvSpPr txBox="1"/>
          <p:nvPr/>
        </p:nvSpPr>
        <p:spPr>
          <a:xfrm>
            <a:off x="4348086" y="2055946"/>
            <a:ext cx="630430" cy="512064"/>
          </a:xfrm>
          <a:prstGeom prst="rect">
            <a:avLst/>
          </a:prstGeom>
        </p:spPr>
        <p:txBody>
          <a:bodyPr bIns="0" lIns="0" rIns="0" rtlCol="0" tIns="0" vert="horz">
            <a:sp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ctr" indent="0" marL="0">
              <a:lnSpc>
                <a:spcPct val="120000"/>
              </a:lnSpc>
              <a:spcBef>
                <a:spcPct val="0"/>
              </a:spcBef>
              <a:buNone/>
            </a:pPr>
            <a:r>
              <a:rPr altLang="en-US" lang="zh-CN">
                <a:solidFill>
                  <a:schemeClr val="bg1"/>
                </a:solidFill>
                <a:latin charset="0" pitchFamily="34" typeface="Arial"/>
                <a:ea charset="-122" panose="020b0503020204020204" pitchFamily="34" typeface="微软雅黑"/>
                <a:cs typeface="+mn-ea"/>
                <a:sym charset="0" pitchFamily="34" typeface="Arial"/>
              </a:rPr>
              <a:t>文字内容</a:t>
            </a:r>
          </a:p>
        </p:txBody>
      </p:sp>
      <p:sp>
        <p:nvSpPr>
          <p:cNvPr id="64" name="Content Placeholder 2"/>
          <p:cNvSpPr txBox="1"/>
          <p:nvPr/>
        </p:nvSpPr>
        <p:spPr>
          <a:xfrm>
            <a:off x="4189088" y="3467333"/>
            <a:ext cx="630430" cy="512064"/>
          </a:xfrm>
          <a:prstGeom prst="rect">
            <a:avLst/>
          </a:prstGeom>
        </p:spPr>
        <p:txBody>
          <a:bodyPr bIns="0" lIns="0" rIns="0" rtlCol="0" tIns="0" vert="horz">
            <a:sp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ctr" indent="0" marL="0">
              <a:lnSpc>
                <a:spcPct val="120000"/>
              </a:lnSpc>
              <a:spcBef>
                <a:spcPct val="0"/>
              </a:spcBef>
              <a:buNone/>
            </a:pPr>
            <a:r>
              <a:rPr altLang="en-US" lang="zh-CN">
                <a:solidFill>
                  <a:schemeClr val="bg1"/>
                </a:solidFill>
                <a:latin charset="0" pitchFamily="34" typeface="Arial"/>
                <a:ea charset="-122" panose="020b0503020204020204" pitchFamily="34" typeface="微软雅黑"/>
                <a:cs typeface="+mn-ea"/>
                <a:sym charset="0" pitchFamily="34" typeface="Arial"/>
              </a:rPr>
              <a:t>文字内容</a:t>
            </a:r>
          </a:p>
        </p:txBody>
      </p:sp>
      <p:sp>
        <p:nvSpPr>
          <p:cNvPr id="66" name="Content Placeholder 2"/>
          <p:cNvSpPr txBox="1"/>
          <p:nvPr/>
        </p:nvSpPr>
        <p:spPr>
          <a:xfrm>
            <a:off x="5361054" y="1586934"/>
            <a:ext cx="1133365" cy="182880"/>
          </a:xfrm>
          <a:prstGeom prst="rect">
            <a:avLst/>
          </a:prstGeom>
        </p:spPr>
        <p:txBody>
          <a:bodyPr anchor="t" bIns="0" lIns="0" rIns="0" rtlCol="0" tIns="0" vert="horz">
            <a:spAutoFit/>
          </a:bodyPr>
          <a:lstStyle>
            <a:lvl1pPr algn="r" defTabSz="457200" eaLnBrk="1" hangingPunct="1" indent="0" latinLnBrk="0" marL="0" rtl="0">
              <a:spcBef>
                <a:spcPct val="20000"/>
              </a:spcBef>
              <a:spcAft>
                <a:spcPts val="600"/>
              </a:spcAft>
              <a:buClr>
                <a:schemeClr val="accent1">
                  <a:lumMod val="75000"/>
                </a:schemeClr>
              </a:buClr>
              <a:buSzPct val="145000"/>
              <a:buFont typeface="Arial"/>
              <a:buNone/>
              <a:defRPr cap="none" kern="1200" sz="2100">
                <a:solidFill>
                  <a:schemeClr val="tx1"/>
                </a:solidFill>
                <a:effectLst/>
                <a:latin typeface="+mn-lt"/>
                <a:ea typeface="+mn-ea"/>
                <a:cs typeface="+mn-cs"/>
              </a:defRPr>
            </a:lvl1pPr>
            <a:lvl2pPr algn="ctr" defTabSz="457200" eaLnBrk="1" hangingPunct="1" indent="0" latinLnBrk="0" marL="457200" rtl="0">
              <a:spcBef>
                <a:spcPct val="20000"/>
              </a:spcBef>
              <a:spcAft>
                <a:spcPts val="600"/>
              </a:spcAft>
              <a:buClr>
                <a:schemeClr val="accent1">
                  <a:lumMod val="75000"/>
                </a:schemeClr>
              </a:buClr>
              <a:buSzPct val="145000"/>
              <a:buFont typeface="Arial"/>
              <a:buNone/>
              <a:defRPr cap="none" kern="1200" sz="2000">
                <a:solidFill>
                  <a:schemeClr val="tx1">
                    <a:tint val="75000"/>
                  </a:schemeClr>
                </a:solidFill>
                <a:effectLst/>
                <a:latin typeface="+mn-lt"/>
                <a:ea typeface="+mn-ea"/>
                <a:cs typeface="+mn-cs"/>
              </a:defRPr>
            </a:lvl2pPr>
            <a:lvl3pPr algn="ctr" defTabSz="457200" eaLnBrk="1" hangingPunct="1" indent="0" latinLnBrk="0" marL="914400" rtl="0">
              <a:spcBef>
                <a:spcPct val="20000"/>
              </a:spcBef>
              <a:spcAft>
                <a:spcPts val="600"/>
              </a:spcAft>
              <a:buClr>
                <a:schemeClr val="accent1">
                  <a:lumMod val="75000"/>
                </a:schemeClr>
              </a:buClr>
              <a:buSzPct val="145000"/>
              <a:buFont typeface="Arial"/>
              <a:buNone/>
              <a:defRPr cap="none" kern="1200" sz="1800">
                <a:solidFill>
                  <a:schemeClr val="tx1">
                    <a:tint val="75000"/>
                  </a:schemeClr>
                </a:solidFill>
                <a:effectLst/>
                <a:latin typeface="+mn-lt"/>
                <a:ea typeface="+mn-ea"/>
                <a:cs typeface="+mn-cs"/>
              </a:defRPr>
            </a:lvl3pPr>
            <a:lvl4pPr algn="ctr" defTabSz="457200" eaLnBrk="1" hangingPunct="1" indent="0" latinLnBrk="0" marL="1371600" rtl="0">
              <a:spcBef>
                <a:spcPct val="20000"/>
              </a:spcBef>
              <a:spcAft>
                <a:spcPts val="600"/>
              </a:spcAft>
              <a:buClr>
                <a:schemeClr val="accent1">
                  <a:lumMod val="75000"/>
                </a:schemeClr>
              </a:buClr>
              <a:buSzPct val="145000"/>
              <a:buFont typeface="Arial"/>
              <a:buNone/>
              <a:defRPr cap="none" kern="1200" sz="1600">
                <a:solidFill>
                  <a:schemeClr val="tx1">
                    <a:tint val="75000"/>
                  </a:schemeClr>
                </a:solidFill>
                <a:effectLst/>
                <a:latin typeface="+mn-lt"/>
                <a:ea typeface="+mn-ea"/>
                <a:cs typeface="+mn-cs"/>
              </a:defRPr>
            </a:lvl4pPr>
            <a:lvl5pPr algn="ctr" defTabSz="457200" eaLnBrk="1" hangingPunct="1" indent="0" latinLnBrk="0" marL="18288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5pPr>
            <a:lvl6pPr algn="ctr" defTabSz="457200" eaLnBrk="1" hangingPunct="1" indent="0" latinLnBrk="0" marL="22860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6pPr>
            <a:lvl7pPr algn="ctr" defTabSz="457200" eaLnBrk="1" hangingPunct="1" indent="0" latinLnBrk="0" marL="27432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7pPr>
            <a:lvl8pPr algn="ctr" defTabSz="457200" eaLnBrk="1" hangingPunct="1" indent="0" latinLnBrk="0" marL="32004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8pPr>
            <a:lvl9pPr algn="ctr" defTabSz="457200" eaLnBrk="1" hangingPunct="1" indent="0" latinLnBrk="0" marL="36576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9pPr>
          </a:lstStyle>
          <a:p>
            <a:pPr algn="just">
              <a:lnSpc>
                <a:spcPct val="120000"/>
              </a:lnSpc>
              <a:spcBef>
                <a:spcPct val="0"/>
              </a:spcBef>
              <a:spcAft>
                <a:spcPct val="0"/>
              </a:spcAft>
            </a:pPr>
            <a:r>
              <a:rPr altLang="en-US" lang="zh-CN" sz="1000">
                <a:solidFill>
                  <a:schemeClr val="bg1">
                    <a:lumMod val="65000"/>
                  </a:schemeClr>
                </a:solidFill>
                <a:latin charset="0" pitchFamily="34" typeface="Arial"/>
                <a:ea charset="-122" panose="020b0503020204020204" pitchFamily="34" typeface="微软雅黑"/>
                <a:cs typeface="+mn-ea"/>
                <a:sym charset="0" pitchFamily="34" typeface="Arial"/>
              </a:rPr>
              <a:t>请替换文字内容</a:t>
            </a:r>
          </a:p>
        </p:txBody>
      </p:sp>
      <p:sp>
        <p:nvSpPr>
          <p:cNvPr id="67" name="Content Placeholder 2"/>
          <p:cNvSpPr txBox="1"/>
          <p:nvPr/>
        </p:nvSpPr>
        <p:spPr>
          <a:xfrm>
            <a:off x="5361055" y="1775709"/>
            <a:ext cx="2546099" cy="438912"/>
          </a:xfrm>
          <a:prstGeom prst="rect">
            <a:avLst/>
          </a:prstGeom>
        </p:spPr>
        <p:txBody>
          <a:bodyPr anchor="t" bIns="0" lIns="0" rIns="0" rtlCol="0" tIns="0" vert="horz" wrap="square">
            <a:spAutoFit/>
          </a:bodyPr>
          <a:lstStyle>
            <a:lvl1pPr algn="r" defTabSz="457200" eaLnBrk="1" hangingPunct="1" indent="0" latinLnBrk="0" marL="0" rtl="0">
              <a:spcBef>
                <a:spcPct val="20000"/>
              </a:spcBef>
              <a:spcAft>
                <a:spcPts val="600"/>
              </a:spcAft>
              <a:buClr>
                <a:schemeClr val="accent1">
                  <a:lumMod val="75000"/>
                </a:schemeClr>
              </a:buClr>
              <a:buSzPct val="145000"/>
              <a:buFont typeface="Arial"/>
              <a:buNone/>
              <a:defRPr cap="none" kern="1200" sz="2100">
                <a:solidFill>
                  <a:schemeClr val="tx1"/>
                </a:solidFill>
                <a:effectLst/>
                <a:latin typeface="+mn-lt"/>
                <a:ea typeface="+mn-ea"/>
                <a:cs typeface="+mn-cs"/>
              </a:defRPr>
            </a:lvl1pPr>
            <a:lvl2pPr algn="ctr" defTabSz="457200" eaLnBrk="1" hangingPunct="1" indent="0" latinLnBrk="0" marL="457200" rtl="0">
              <a:spcBef>
                <a:spcPct val="20000"/>
              </a:spcBef>
              <a:spcAft>
                <a:spcPts val="600"/>
              </a:spcAft>
              <a:buClr>
                <a:schemeClr val="accent1">
                  <a:lumMod val="75000"/>
                </a:schemeClr>
              </a:buClr>
              <a:buSzPct val="145000"/>
              <a:buFont typeface="Arial"/>
              <a:buNone/>
              <a:defRPr cap="none" kern="1200" sz="2000">
                <a:solidFill>
                  <a:schemeClr val="tx1">
                    <a:tint val="75000"/>
                  </a:schemeClr>
                </a:solidFill>
                <a:effectLst/>
                <a:latin typeface="+mn-lt"/>
                <a:ea typeface="+mn-ea"/>
                <a:cs typeface="+mn-cs"/>
              </a:defRPr>
            </a:lvl2pPr>
            <a:lvl3pPr algn="ctr" defTabSz="457200" eaLnBrk="1" hangingPunct="1" indent="0" latinLnBrk="0" marL="914400" rtl="0">
              <a:spcBef>
                <a:spcPct val="20000"/>
              </a:spcBef>
              <a:spcAft>
                <a:spcPts val="600"/>
              </a:spcAft>
              <a:buClr>
                <a:schemeClr val="accent1">
                  <a:lumMod val="75000"/>
                </a:schemeClr>
              </a:buClr>
              <a:buSzPct val="145000"/>
              <a:buFont typeface="Arial"/>
              <a:buNone/>
              <a:defRPr cap="none" kern="1200" sz="1800">
                <a:solidFill>
                  <a:schemeClr val="tx1">
                    <a:tint val="75000"/>
                  </a:schemeClr>
                </a:solidFill>
                <a:effectLst/>
                <a:latin typeface="+mn-lt"/>
                <a:ea typeface="+mn-ea"/>
                <a:cs typeface="+mn-cs"/>
              </a:defRPr>
            </a:lvl3pPr>
            <a:lvl4pPr algn="ctr" defTabSz="457200" eaLnBrk="1" hangingPunct="1" indent="0" latinLnBrk="0" marL="1371600" rtl="0">
              <a:spcBef>
                <a:spcPct val="20000"/>
              </a:spcBef>
              <a:spcAft>
                <a:spcPts val="600"/>
              </a:spcAft>
              <a:buClr>
                <a:schemeClr val="accent1">
                  <a:lumMod val="75000"/>
                </a:schemeClr>
              </a:buClr>
              <a:buSzPct val="145000"/>
              <a:buFont typeface="Arial"/>
              <a:buNone/>
              <a:defRPr cap="none" kern="1200" sz="1600">
                <a:solidFill>
                  <a:schemeClr val="tx1">
                    <a:tint val="75000"/>
                  </a:schemeClr>
                </a:solidFill>
                <a:effectLst/>
                <a:latin typeface="+mn-lt"/>
                <a:ea typeface="+mn-ea"/>
                <a:cs typeface="+mn-cs"/>
              </a:defRPr>
            </a:lvl4pPr>
            <a:lvl5pPr algn="ctr" defTabSz="457200" eaLnBrk="1" hangingPunct="1" indent="0" latinLnBrk="0" marL="18288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5pPr>
            <a:lvl6pPr algn="ctr" defTabSz="457200" eaLnBrk="1" hangingPunct="1" indent="0" latinLnBrk="0" marL="22860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6pPr>
            <a:lvl7pPr algn="ctr" defTabSz="457200" eaLnBrk="1" hangingPunct="1" indent="0" latinLnBrk="0" marL="27432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7pPr>
            <a:lvl8pPr algn="ctr" defTabSz="457200" eaLnBrk="1" hangingPunct="1" indent="0" latinLnBrk="0" marL="32004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8pPr>
            <a:lvl9pPr algn="ctr" defTabSz="457200" eaLnBrk="1" hangingPunct="1" indent="0" latinLnBrk="0" marL="36576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9pPr>
          </a:lstStyle>
          <a:p>
            <a:pPr algn="just">
              <a:lnSpc>
                <a:spcPct val="120000"/>
              </a:lnSpc>
              <a:spcBef>
                <a:spcPct val="0"/>
              </a:spcBef>
              <a:spcAft>
                <a:spcPct val="0"/>
              </a:spcAft>
            </a:pPr>
            <a:r>
              <a:rPr altLang="zh-CN" lang="en-US" smtClean="0" sz="600">
                <a:solidFill>
                  <a:schemeClr val="bg1">
                    <a:lumMod val="65000"/>
                  </a:schemeClr>
                </a:solidFill>
                <a:latin charset="0" pitchFamily="34" typeface="Arial"/>
                <a:ea charset="-122" panose="020b0503020204020204" pitchFamily="34" typeface="微软雅黑"/>
                <a:cs typeface="+mn-ea"/>
                <a:sym charset="0" pitchFamily="34" typeface="Arial"/>
              </a:rPr>
              <a:t>Please replace text, click add relevant headline, modify the text content, also can copy your content to this directly.。Please replace text, click add relevant headline, modify the text content, also can copy your content to this directly.。</a:t>
            </a:r>
          </a:p>
        </p:txBody>
      </p:sp>
      <p:sp>
        <p:nvSpPr>
          <p:cNvPr id="2" name="矩形 1"/>
          <p:cNvSpPr/>
          <p:nvPr/>
        </p:nvSpPr>
        <p:spPr>
          <a:xfrm>
            <a:off x="5361053" y="2346254"/>
            <a:ext cx="2546100" cy="1808530"/>
          </a:xfrm>
          <a:prstGeom prst="rect">
            <a:avLst/>
          </a:prstGeom>
          <a:blipFill dpi="0" rotWithShape="1">
            <a:blip r:embed="rId3">
              <a:duotone>
                <a:schemeClr val="accent1">
                  <a:shade val="45000"/>
                  <a:satMod val="135000"/>
                </a:schemeClr>
                <a:prstClr val="white"/>
              </a:duotone>
              <a:extLst>
                <a:ext uri="{28A0092B-C50C-407E-A947-70E740481C1C}">
                  <a14:useLocalDpi val="0"/>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bIns="32511" lIns="65023" rIns="65023" rtlCol="0" tIns="32511"/>
          <a:lstStyle/>
          <a:p>
            <a:pPr algn="ctr">
              <a:lnSpc>
                <a:spcPct val="120000"/>
              </a:lnSpc>
            </a:pPr>
            <a:endParaRPr altLang="en-US" lang="zh-CN" sz="1100">
              <a:latin charset="0" pitchFamily="34" typeface="Arial"/>
              <a:ea charset="-122" panose="020b0503020204020204" pitchFamily="34" typeface="微软雅黑"/>
              <a:cs typeface="+mn-ea"/>
              <a:sym charset="0" pitchFamily="34" typeface="Arial"/>
            </a:endParaRPr>
          </a:p>
        </p:txBody>
      </p:sp>
    </p:spTree>
    <p:extLst>
      <p:ext uri="{BB962C8B-B14F-4D97-AF65-F5344CB8AC3E}">
        <p14:creationId val="4038846793"/>
      </p:ext>
    </p:extLst>
  </p:cSld>
  <p:clrMapOvr>
    <a:masterClrMapping/>
  </p:clrMapOvr>
  <p:transition spd="med">
    <p:random/>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2" presetSubtype="1">
                                  <p:stCondLst>
                                    <p:cond delay="0"/>
                                  </p:stCondLst>
                                  <p:childTnLst>
                                    <p:set>
                                      <p:cBhvr>
                                        <p:cTn dur="1" fill="hold" id="6">
                                          <p:stCondLst>
                                            <p:cond delay="0"/>
                                          </p:stCondLst>
                                        </p:cTn>
                                        <p:tgtEl>
                                          <p:spTgt spid="7"/>
                                        </p:tgtEl>
                                        <p:attrNameLst>
                                          <p:attrName>style.visibility</p:attrName>
                                        </p:attrNameLst>
                                      </p:cBhvr>
                                      <p:to>
                                        <p:strVal val="visible"/>
                                      </p:to>
                                    </p:set>
                                    <p:animEffect filter="wipe(up)" transition="in">
                                      <p:cBhvr>
                                        <p:cTn dur="500" id="7"/>
                                        <p:tgtEl>
                                          <p:spTgt spid="7"/>
                                        </p:tgtEl>
                                      </p:cBhvr>
                                    </p:animEffect>
                                  </p:childTnLst>
                                </p:cTn>
                              </p:par>
                            </p:childTnLst>
                          </p:cTn>
                        </p:par>
                        <p:par>
                          <p:cTn fill="hold" id="8" nodeType="afterGroup">
                            <p:stCondLst>
                              <p:cond delay="500"/>
                            </p:stCondLst>
                            <p:childTnLst>
                              <p:par>
                                <p:cTn fill="hold" id="9" nodeType="afterEffect" presetClass="entr" presetID="53" presetSubtype="0">
                                  <p:stCondLst>
                                    <p:cond delay="0"/>
                                  </p:stCondLst>
                                  <p:childTnLst>
                                    <p:set>
                                      <p:cBhvr>
                                        <p:cTn dur="1" fill="hold" id="10">
                                          <p:stCondLst>
                                            <p:cond delay="0"/>
                                          </p:stCondLst>
                                        </p:cTn>
                                        <p:tgtEl>
                                          <p:spTgt spid="3"/>
                                        </p:tgtEl>
                                        <p:attrNameLst>
                                          <p:attrName>style.visibility</p:attrName>
                                        </p:attrNameLst>
                                      </p:cBhvr>
                                      <p:to>
                                        <p:strVal val="visible"/>
                                      </p:to>
                                    </p:set>
                                    <p:anim calcmode="lin" valueType="num">
                                      <p:cBhvr>
                                        <p:cTn dur="750" fill="hold" id="11"/>
                                        <p:tgtEl>
                                          <p:spTgt spid="3"/>
                                        </p:tgtEl>
                                        <p:attrNameLst>
                                          <p:attrName>ppt_w</p:attrName>
                                        </p:attrNameLst>
                                      </p:cBhvr>
                                      <p:tavLst>
                                        <p:tav tm="0">
                                          <p:val>
                                            <p:fltVal val="0"/>
                                          </p:val>
                                        </p:tav>
                                        <p:tav tm="100000">
                                          <p:val>
                                            <p:strVal val="#ppt_w"/>
                                          </p:val>
                                        </p:tav>
                                      </p:tavLst>
                                    </p:anim>
                                    <p:anim calcmode="lin" valueType="num">
                                      <p:cBhvr>
                                        <p:cTn dur="750" fill="hold" id="12"/>
                                        <p:tgtEl>
                                          <p:spTgt spid="3"/>
                                        </p:tgtEl>
                                        <p:attrNameLst>
                                          <p:attrName>ppt_h</p:attrName>
                                        </p:attrNameLst>
                                      </p:cBhvr>
                                      <p:tavLst>
                                        <p:tav tm="0">
                                          <p:val>
                                            <p:fltVal val="0"/>
                                          </p:val>
                                        </p:tav>
                                        <p:tav tm="100000">
                                          <p:val>
                                            <p:strVal val="#ppt_h"/>
                                          </p:val>
                                        </p:tav>
                                      </p:tavLst>
                                    </p:anim>
                                    <p:animEffect filter="fade" transition="in">
                                      <p:cBhvr>
                                        <p:cTn dur="750" id="13"/>
                                        <p:tgtEl>
                                          <p:spTgt spid="3"/>
                                        </p:tgtEl>
                                      </p:cBhvr>
                                    </p:animEffect>
                                  </p:childTnLst>
                                </p:cTn>
                              </p:par>
                            </p:childTnLst>
                          </p:cTn>
                        </p:par>
                        <p:par>
                          <p:cTn fill="hold" id="14" nodeType="afterGroup">
                            <p:stCondLst>
                              <p:cond delay="1250"/>
                            </p:stCondLst>
                            <p:childTnLst>
                              <p:par>
                                <p:cTn fill="hold" grpId="0" id="15" nodeType="afterEffect" presetClass="entr" presetID="53" presetSubtype="0">
                                  <p:stCondLst>
                                    <p:cond delay="0"/>
                                  </p:stCondLst>
                                  <p:childTnLst>
                                    <p:set>
                                      <p:cBhvr>
                                        <p:cTn dur="1" fill="hold" id="16">
                                          <p:stCondLst>
                                            <p:cond delay="0"/>
                                          </p:stCondLst>
                                        </p:cTn>
                                        <p:tgtEl>
                                          <p:spTgt spid="59"/>
                                        </p:tgtEl>
                                        <p:attrNameLst>
                                          <p:attrName>style.visibility</p:attrName>
                                        </p:attrNameLst>
                                      </p:cBhvr>
                                      <p:to>
                                        <p:strVal val="visible"/>
                                      </p:to>
                                    </p:set>
                                    <p:anim calcmode="lin" valueType="num">
                                      <p:cBhvr>
                                        <p:cTn dur="500" fill="hold" id="17"/>
                                        <p:tgtEl>
                                          <p:spTgt spid="59"/>
                                        </p:tgtEl>
                                        <p:attrNameLst>
                                          <p:attrName>ppt_w</p:attrName>
                                        </p:attrNameLst>
                                      </p:cBhvr>
                                      <p:tavLst>
                                        <p:tav tm="0">
                                          <p:val>
                                            <p:fltVal val="0"/>
                                          </p:val>
                                        </p:tav>
                                        <p:tav tm="100000">
                                          <p:val>
                                            <p:strVal val="#ppt_w"/>
                                          </p:val>
                                        </p:tav>
                                      </p:tavLst>
                                    </p:anim>
                                    <p:anim calcmode="lin" valueType="num">
                                      <p:cBhvr>
                                        <p:cTn dur="500" fill="hold" id="18"/>
                                        <p:tgtEl>
                                          <p:spTgt spid="59"/>
                                        </p:tgtEl>
                                        <p:attrNameLst>
                                          <p:attrName>ppt_h</p:attrName>
                                        </p:attrNameLst>
                                      </p:cBhvr>
                                      <p:tavLst>
                                        <p:tav tm="0">
                                          <p:val>
                                            <p:fltVal val="0"/>
                                          </p:val>
                                        </p:tav>
                                        <p:tav tm="100000">
                                          <p:val>
                                            <p:strVal val="#ppt_h"/>
                                          </p:val>
                                        </p:tav>
                                      </p:tavLst>
                                    </p:anim>
                                    <p:animEffect filter="fade" transition="in">
                                      <p:cBhvr>
                                        <p:cTn dur="500" id="19"/>
                                        <p:tgtEl>
                                          <p:spTgt spid="59"/>
                                        </p:tgtEl>
                                      </p:cBhvr>
                                    </p:animEffect>
                                  </p:childTnLst>
                                </p:cTn>
                              </p:par>
                            </p:childTnLst>
                          </p:cTn>
                        </p:par>
                        <p:par>
                          <p:cTn fill="hold" id="20" nodeType="afterGroup">
                            <p:stCondLst>
                              <p:cond delay="1750"/>
                            </p:stCondLst>
                            <p:childTnLst>
                              <p:par>
                                <p:cTn fill="hold" grpId="0" id="21" nodeType="afterEffect" presetClass="entr" presetID="22" presetSubtype="8">
                                  <p:stCondLst>
                                    <p:cond delay="0"/>
                                  </p:stCondLst>
                                  <p:childTnLst>
                                    <p:set>
                                      <p:cBhvr>
                                        <p:cTn dur="1" fill="hold" id="22">
                                          <p:stCondLst>
                                            <p:cond delay="0"/>
                                          </p:stCondLst>
                                        </p:cTn>
                                        <p:tgtEl>
                                          <p:spTgt spid="8"/>
                                        </p:tgtEl>
                                        <p:attrNameLst>
                                          <p:attrName>style.visibility</p:attrName>
                                        </p:attrNameLst>
                                      </p:cBhvr>
                                      <p:to>
                                        <p:strVal val="visible"/>
                                      </p:to>
                                    </p:set>
                                    <p:animEffect filter="wipe(left)" transition="in">
                                      <p:cBhvr>
                                        <p:cTn dur="500" id="23"/>
                                        <p:tgtEl>
                                          <p:spTgt spid="8"/>
                                        </p:tgtEl>
                                      </p:cBhvr>
                                    </p:animEffect>
                                  </p:childTnLst>
                                </p:cTn>
                              </p:par>
                            </p:childTnLst>
                          </p:cTn>
                        </p:par>
                        <p:par>
                          <p:cTn fill="hold" id="24" nodeType="afterGroup">
                            <p:stCondLst>
                              <p:cond delay="2250"/>
                            </p:stCondLst>
                            <p:childTnLst>
                              <p:par>
                                <p:cTn fill="hold" id="25" nodeType="afterEffect" presetClass="entr" presetID="53" presetSubtype="0">
                                  <p:stCondLst>
                                    <p:cond delay="0"/>
                                  </p:stCondLst>
                                  <p:childTnLst>
                                    <p:set>
                                      <p:cBhvr>
                                        <p:cTn dur="1" fill="hold" id="26">
                                          <p:stCondLst>
                                            <p:cond delay="0"/>
                                          </p:stCondLst>
                                        </p:cTn>
                                        <p:tgtEl>
                                          <p:spTgt spid="5"/>
                                        </p:tgtEl>
                                        <p:attrNameLst>
                                          <p:attrName>style.visibility</p:attrName>
                                        </p:attrNameLst>
                                      </p:cBhvr>
                                      <p:to>
                                        <p:strVal val="visible"/>
                                      </p:to>
                                    </p:set>
                                    <p:anim calcmode="lin" valueType="num">
                                      <p:cBhvr>
                                        <p:cTn dur="750" fill="hold" id="27"/>
                                        <p:tgtEl>
                                          <p:spTgt spid="5"/>
                                        </p:tgtEl>
                                        <p:attrNameLst>
                                          <p:attrName>ppt_w</p:attrName>
                                        </p:attrNameLst>
                                      </p:cBhvr>
                                      <p:tavLst>
                                        <p:tav tm="0">
                                          <p:val>
                                            <p:fltVal val="0"/>
                                          </p:val>
                                        </p:tav>
                                        <p:tav tm="100000">
                                          <p:val>
                                            <p:strVal val="#ppt_w"/>
                                          </p:val>
                                        </p:tav>
                                      </p:tavLst>
                                    </p:anim>
                                    <p:anim calcmode="lin" valueType="num">
                                      <p:cBhvr>
                                        <p:cTn dur="750" fill="hold" id="28"/>
                                        <p:tgtEl>
                                          <p:spTgt spid="5"/>
                                        </p:tgtEl>
                                        <p:attrNameLst>
                                          <p:attrName>ppt_h</p:attrName>
                                        </p:attrNameLst>
                                      </p:cBhvr>
                                      <p:tavLst>
                                        <p:tav tm="0">
                                          <p:val>
                                            <p:fltVal val="0"/>
                                          </p:val>
                                        </p:tav>
                                        <p:tav tm="100000">
                                          <p:val>
                                            <p:strVal val="#ppt_h"/>
                                          </p:val>
                                        </p:tav>
                                      </p:tavLst>
                                    </p:anim>
                                    <p:animEffect filter="fade" transition="in">
                                      <p:cBhvr>
                                        <p:cTn dur="750" id="29"/>
                                        <p:tgtEl>
                                          <p:spTgt spid="5"/>
                                        </p:tgtEl>
                                      </p:cBhvr>
                                    </p:animEffect>
                                  </p:childTnLst>
                                </p:cTn>
                              </p:par>
                            </p:childTnLst>
                          </p:cTn>
                        </p:par>
                        <p:par>
                          <p:cTn fill="hold" id="30" nodeType="afterGroup">
                            <p:stCondLst>
                              <p:cond delay="3000"/>
                            </p:stCondLst>
                            <p:childTnLst>
                              <p:par>
                                <p:cTn fill="hold" grpId="0" id="31" nodeType="afterEffect" presetClass="entr" presetID="53" presetSubtype="0">
                                  <p:stCondLst>
                                    <p:cond delay="0"/>
                                  </p:stCondLst>
                                  <p:childTnLst>
                                    <p:set>
                                      <p:cBhvr>
                                        <p:cTn dur="1" fill="hold" id="32">
                                          <p:stCondLst>
                                            <p:cond delay="0"/>
                                          </p:stCondLst>
                                        </p:cTn>
                                        <p:tgtEl>
                                          <p:spTgt spid="60"/>
                                        </p:tgtEl>
                                        <p:attrNameLst>
                                          <p:attrName>style.visibility</p:attrName>
                                        </p:attrNameLst>
                                      </p:cBhvr>
                                      <p:to>
                                        <p:strVal val="visible"/>
                                      </p:to>
                                    </p:set>
                                    <p:anim calcmode="lin" valueType="num">
                                      <p:cBhvr>
                                        <p:cTn dur="500" fill="hold" id="33"/>
                                        <p:tgtEl>
                                          <p:spTgt spid="60"/>
                                        </p:tgtEl>
                                        <p:attrNameLst>
                                          <p:attrName>ppt_w</p:attrName>
                                        </p:attrNameLst>
                                      </p:cBhvr>
                                      <p:tavLst>
                                        <p:tav tm="0">
                                          <p:val>
                                            <p:fltVal val="0"/>
                                          </p:val>
                                        </p:tav>
                                        <p:tav tm="100000">
                                          <p:val>
                                            <p:strVal val="#ppt_w"/>
                                          </p:val>
                                        </p:tav>
                                      </p:tavLst>
                                    </p:anim>
                                    <p:anim calcmode="lin" valueType="num">
                                      <p:cBhvr>
                                        <p:cTn dur="500" fill="hold" id="34"/>
                                        <p:tgtEl>
                                          <p:spTgt spid="60"/>
                                        </p:tgtEl>
                                        <p:attrNameLst>
                                          <p:attrName>ppt_h</p:attrName>
                                        </p:attrNameLst>
                                      </p:cBhvr>
                                      <p:tavLst>
                                        <p:tav tm="0">
                                          <p:val>
                                            <p:fltVal val="0"/>
                                          </p:val>
                                        </p:tav>
                                        <p:tav tm="100000">
                                          <p:val>
                                            <p:strVal val="#ppt_h"/>
                                          </p:val>
                                        </p:tav>
                                      </p:tavLst>
                                    </p:anim>
                                    <p:animEffect filter="fade" transition="in">
                                      <p:cBhvr>
                                        <p:cTn dur="500" id="35"/>
                                        <p:tgtEl>
                                          <p:spTgt spid="60"/>
                                        </p:tgtEl>
                                      </p:cBhvr>
                                    </p:animEffect>
                                  </p:childTnLst>
                                </p:cTn>
                              </p:par>
                            </p:childTnLst>
                          </p:cTn>
                        </p:par>
                        <p:par>
                          <p:cTn fill="hold" id="36" nodeType="afterGroup">
                            <p:stCondLst>
                              <p:cond delay="3500"/>
                            </p:stCondLst>
                            <p:childTnLst>
                              <p:par>
                                <p:cTn fill="hold" grpId="0" id="37" nodeType="afterEffect" presetClass="entr" presetID="22" presetSubtype="4">
                                  <p:stCondLst>
                                    <p:cond delay="0"/>
                                  </p:stCondLst>
                                  <p:childTnLst>
                                    <p:set>
                                      <p:cBhvr>
                                        <p:cTn dur="1" fill="hold" id="38">
                                          <p:stCondLst>
                                            <p:cond delay="0"/>
                                          </p:stCondLst>
                                        </p:cTn>
                                        <p:tgtEl>
                                          <p:spTgt spid="11"/>
                                        </p:tgtEl>
                                        <p:attrNameLst>
                                          <p:attrName>style.visibility</p:attrName>
                                        </p:attrNameLst>
                                      </p:cBhvr>
                                      <p:to>
                                        <p:strVal val="visible"/>
                                      </p:to>
                                    </p:set>
                                    <p:animEffect filter="wipe(down)" transition="in">
                                      <p:cBhvr>
                                        <p:cTn dur="500" id="39"/>
                                        <p:tgtEl>
                                          <p:spTgt spid="11"/>
                                        </p:tgtEl>
                                      </p:cBhvr>
                                    </p:animEffect>
                                  </p:childTnLst>
                                </p:cTn>
                              </p:par>
                            </p:childTnLst>
                          </p:cTn>
                        </p:par>
                        <p:par>
                          <p:cTn fill="hold" id="40" nodeType="afterGroup">
                            <p:stCondLst>
                              <p:cond delay="4000"/>
                            </p:stCondLst>
                            <p:childTnLst>
                              <p:par>
                                <p:cTn fill="hold" id="41" nodeType="afterEffect" presetClass="entr" presetID="53" presetSubtype="0">
                                  <p:stCondLst>
                                    <p:cond delay="0"/>
                                  </p:stCondLst>
                                  <p:childTnLst>
                                    <p:set>
                                      <p:cBhvr>
                                        <p:cTn dur="1" fill="hold" id="42">
                                          <p:stCondLst>
                                            <p:cond delay="0"/>
                                          </p:stCondLst>
                                        </p:cTn>
                                        <p:tgtEl>
                                          <p:spTgt spid="4"/>
                                        </p:tgtEl>
                                        <p:attrNameLst>
                                          <p:attrName>style.visibility</p:attrName>
                                        </p:attrNameLst>
                                      </p:cBhvr>
                                      <p:to>
                                        <p:strVal val="visible"/>
                                      </p:to>
                                    </p:set>
                                    <p:anim calcmode="lin" valueType="num">
                                      <p:cBhvr>
                                        <p:cTn dur="750" fill="hold" id="43"/>
                                        <p:tgtEl>
                                          <p:spTgt spid="4"/>
                                        </p:tgtEl>
                                        <p:attrNameLst>
                                          <p:attrName>ppt_w</p:attrName>
                                        </p:attrNameLst>
                                      </p:cBhvr>
                                      <p:tavLst>
                                        <p:tav tm="0">
                                          <p:val>
                                            <p:fltVal val="0"/>
                                          </p:val>
                                        </p:tav>
                                        <p:tav tm="100000">
                                          <p:val>
                                            <p:strVal val="#ppt_w"/>
                                          </p:val>
                                        </p:tav>
                                      </p:tavLst>
                                    </p:anim>
                                    <p:anim calcmode="lin" valueType="num">
                                      <p:cBhvr>
                                        <p:cTn dur="750" fill="hold" id="44"/>
                                        <p:tgtEl>
                                          <p:spTgt spid="4"/>
                                        </p:tgtEl>
                                        <p:attrNameLst>
                                          <p:attrName>ppt_h</p:attrName>
                                        </p:attrNameLst>
                                      </p:cBhvr>
                                      <p:tavLst>
                                        <p:tav tm="0">
                                          <p:val>
                                            <p:fltVal val="0"/>
                                          </p:val>
                                        </p:tav>
                                        <p:tav tm="100000">
                                          <p:val>
                                            <p:strVal val="#ppt_h"/>
                                          </p:val>
                                        </p:tav>
                                      </p:tavLst>
                                    </p:anim>
                                    <p:animEffect filter="fade" transition="in">
                                      <p:cBhvr>
                                        <p:cTn dur="750" id="45"/>
                                        <p:tgtEl>
                                          <p:spTgt spid="4"/>
                                        </p:tgtEl>
                                      </p:cBhvr>
                                    </p:animEffect>
                                  </p:childTnLst>
                                </p:cTn>
                              </p:par>
                            </p:childTnLst>
                          </p:cTn>
                        </p:par>
                        <p:par>
                          <p:cTn fill="hold" id="46" nodeType="afterGroup">
                            <p:stCondLst>
                              <p:cond delay="4750"/>
                            </p:stCondLst>
                            <p:childTnLst>
                              <p:par>
                                <p:cTn fill="hold" grpId="0" id="47" nodeType="afterEffect" presetClass="entr" presetID="53" presetSubtype="0">
                                  <p:stCondLst>
                                    <p:cond delay="0"/>
                                  </p:stCondLst>
                                  <p:childTnLst>
                                    <p:set>
                                      <p:cBhvr>
                                        <p:cTn dur="1" fill="hold" id="48">
                                          <p:stCondLst>
                                            <p:cond delay="0"/>
                                          </p:stCondLst>
                                        </p:cTn>
                                        <p:tgtEl>
                                          <p:spTgt spid="61"/>
                                        </p:tgtEl>
                                        <p:attrNameLst>
                                          <p:attrName>style.visibility</p:attrName>
                                        </p:attrNameLst>
                                      </p:cBhvr>
                                      <p:to>
                                        <p:strVal val="visible"/>
                                      </p:to>
                                    </p:set>
                                    <p:anim calcmode="lin" valueType="num">
                                      <p:cBhvr>
                                        <p:cTn dur="500" fill="hold" id="49"/>
                                        <p:tgtEl>
                                          <p:spTgt spid="61"/>
                                        </p:tgtEl>
                                        <p:attrNameLst>
                                          <p:attrName>ppt_w</p:attrName>
                                        </p:attrNameLst>
                                      </p:cBhvr>
                                      <p:tavLst>
                                        <p:tav tm="0">
                                          <p:val>
                                            <p:fltVal val="0"/>
                                          </p:val>
                                        </p:tav>
                                        <p:tav tm="100000">
                                          <p:val>
                                            <p:strVal val="#ppt_w"/>
                                          </p:val>
                                        </p:tav>
                                      </p:tavLst>
                                    </p:anim>
                                    <p:anim calcmode="lin" valueType="num">
                                      <p:cBhvr>
                                        <p:cTn dur="500" fill="hold" id="50"/>
                                        <p:tgtEl>
                                          <p:spTgt spid="61"/>
                                        </p:tgtEl>
                                        <p:attrNameLst>
                                          <p:attrName>ppt_h</p:attrName>
                                        </p:attrNameLst>
                                      </p:cBhvr>
                                      <p:tavLst>
                                        <p:tav tm="0">
                                          <p:val>
                                            <p:fltVal val="0"/>
                                          </p:val>
                                        </p:tav>
                                        <p:tav tm="100000">
                                          <p:val>
                                            <p:strVal val="#ppt_h"/>
                                          </p:val>
                                        </p:tav>
                                      </p:tavLst>
                                    </p:anim>
                                    <p:animEffect filter="fade" transition="in">
                                      <p:cBhvr>
                                        <p:cTn dur="500" id="51"/>
                                        <p:tgtEl>
                                          <p:spTgt spid="61"/>
                                        </p:tgtEl>
                                      </p:cBhvr>
                                    </p:animEffect>
                                  </p:childTnLst>
                                </p:cTn>
                              </p:par>
                            </p:childTnLst>
                          </p:cTn>
                        </p:par>
                        <p:par>
                          <p:cTn fill="hold" id="52" nodeType="afterGroup">
                            <p:stCondLst>
                              <p:cond delay="5250"/>
                            </p:stCondLst>
                            <p:childTnLst>
                              <p:par>
                                <p:cTn fill="hold" grpId="0" id="53" nodeType="afterEffect" presetClass="entr" presetID="22" presetSubtype="8">
                                  <p:stCondLst>
                                    <p:cond delay="0"/>
                                  </p:stCondLst>
                                  <p:childTnLst>
                                    <p:set>
                                      <p:cBhvr>
                                        <p:cTn dur="1" fill="hold" id="54">
                                          <p:stCondLst>
                                            <p:cond delay="0"/>
                                          </p:stCondLst>
                                        </p:cTn>
                                        <p:tgtEl>
                                          <p:spTgt spid="12"/>
                                        </p:tgtEl>
                                        <p:attrNameLst>
                                          <p:attrName>style.visibility</p:attrName>
                                        </p:attrNameLst>
                                      </p:cBhvr>
                                      <p:to>
                                        <p:strVal val="visible"/>
                                      </p:to>
                                    </p:set>
                                    <p:animEffect filter="wipe(left)" transition="in">
                                      <p:cBhvr>
                                        <p:cTn dur="500" id="55"/>
                                        <p:tgtEl>
                                          <p:spTgt spid="12"/>
                                        </p:tgtEl>
                                      </p:cBhvr>
                                    </p:animEffect>
                                  </p:childTnLst>
                                </p:cTn>
                              </p:par>
                            </p:childTnLst>
                          </p:cTn>
                        </p:par>
                        <p:par>
                          <p:cTn fill="hold" id="56" nodeType="afterGroup">
                            <p:stCondLst>
                              <p:cond delay="5750"/>
                            </p:stCondLst>
                            <p:childTnLst>
                              <p:par>
                                <p:cTn fill="hold" grpId="0" id="57" nodeType="afterEffect" presetClass="entr" presetID="53" presetSubtype="0">
                                  <p:stCondLst>
                                    <p:cond delay="0"/>
                                  </p:stCondLst>
                                  <p:childTnLst>
                                    <p:set>
                                      <p:cBhvr>
                                        <p:cTn dur="1" fill="hold" id="58">
                                          <p:stCondLst>
                                            <p:cond delay="0"/>
                                          </p:stCondLst>
                                        </p:cTn>
                                        <p:tgtEl>
                                          <p:spTgt spid="56"/>
                                        </p:tgtEl>
                                        <p:attrNameLst>
                                          <p:attrName>style.visibility</p:attrName>
                                        </p:attrNameLst>
                                      </p:cBhvr>
                                      <p:to>
                                        <p:strVal val="visible"/>
                                      </p:to>
                                    </p:set>
                                    <p:anim calcmode="lin" valueType="num">
                                      <p:cBhvr>
                                        <p:cTn dur="750" fill="hold" id="59"/>
                                        <p:tgtEl>
                                          <p:spTgt spid="56"/>
                                        </p:tgtEl>
                                        <p:attrNameLst>
                                          <p:attrName>ppt_w</p:attrName>
                                        </p:attrNameLst>
                                      </p:cBhvr>
                                      <p:tavLst>
                                        <p:tav tm="0">
                                          <p:val>
                                            <p:fltVal val="0"/>
                                          </p:val>
                                        </p:tav>
                                        <p:tav tm="100000">
                                          <p:val>
                                            <p:strVal val="#ppt_w"/>
                                          </p:val>
                                        </p:tav>
                                      </p:tavLst>
                                    </p:anim>
                                    <p:anim calcmode="lin" valueType="num">
                                      <p:cBhvr>
                                        <p:cTn dur="750" fill="hold" id="60"/>
                                        <p:tgtEl>
                                          <p:spTgt spid="56"/>
                                        </p:tgtEl>
                                        <p:attrNameLst>
                                          <p:attrName>ppt_h</p:attrName>
                                        </p:attrNameLst>
                                      </p:cBhvr>
                                      <p:tavLst>
                                        <p:tav tm="0">
                                          <p:val>
                                            <p:fltVal val="0"/>
                                          </p:val>
                                        </p:tav>
                                        <p:tav tm="100000">
                                          <p:val>
                                            <p:strVal val="#ppt_h"/>
                                          </p:val>
                                        </p:tav>
                                      </p:tavLst>
                                    </p:anim>
                                    <p:animEffect filter="fade" transition="in">
                                      <p:cBhvr>
                                        <p:cTn dur="750" id="61"/>
                                        <p:tgtEl>
                                          <p:spTgt spid="56"/>
                                        </p:tgtEl>
                                      </p:cBhvr>
                                    </p:animEffect>
                                  </p:childTnLst>
                                </p:cTn>
                              </p:par>
                            </p:childTnLst>
                          </p:cTn>
                        </p:par>
                        <p:par>
                          <p:cTn fill="hold" id="62" nodeType="afterGroup">
                            <p:stCondLst>
                              <p:cond delay="6500"/>
                            </p:stCondLst>
                            <p:childTnLst>
                              <p:par>
                                <p:cTn fill="hold" grpId="0" id="63" nodeType="afterEffect" presetClass="entr" presetID="53" presetSubtype="0">
                                  <p:stCondLst>
                                    <p:cond delay="0"/>
                                  </p:stCondLst>
                                  <p:childTnLst>
                                    <p:set>
                                      <p:cBhvr>
                                        <p:cTn dur="1" fill="hold" id="64">
                                          <p:stCondLst>
                                            <p:cond delay="0"/>
                                          </p:stCondLst>
                                        </p:cTn>
                                        <p:tgtEl>
                                          <p:spTgt spid="62"/>
                                        </p:tgtEl>
                                        <p:attrNameLst>
                                          <p:attrName>style.visibility</p:attrName>
                                        </p:attrNameLst>
                                      </p:cBhvr>
                                      <p:to>
                                        <p:strVal val="visible"/>
                                      </p:to>
                                    </p:set>
                                    <p:anim calcmode="lin" valueType="num">
                                      <p:cBhvr>
                                        <p:cTn dur="500" fill="hold" id="65"/>
                                        <p:tgtEl>
                                          <p:spTgt spid="62"/>
                                        </p:tgtEl>
                                        <p:attrNameLst>
                                          <p:attrName>ppt_w</p:attrName>
                                        </p:attrNameLst>
                                      </p:cBhvr>
                                      <p:tavLst>
                                        <p:tav tm="0">
                                          <p:val>
                                            <p:fltVal val="0"/>
                                          </p:val>
                                        </p:tav>
                                        <p:tav tm="100000">
                                          <p:val>
                                            <p:strVal val="#ppt_w"/>
                                          </p:val>
                                        </p:tav>
                                      </p:tavLst>
                                    </p:anim>
                                    <p:anim calcmode="lin" valueType="num">
                                      <p:cBhvr>
                                        <p:cTn dur="500" fill="hold" id="66"/>
                                        <p:tgtEl>
                                          <p:spTgt spid="62"/>
                                        </p:tgtEl>
                                        <p:attrNameLst>
                                          <p:attrName>ppt_h</p:attrName>
                                        </p:attrNameLst>
                                      </p:cBhvr>
                                      <p:tavLst>
                                        <p:tav tm="0">
                                          <p:val>
                                            <p:fltVal val="0"/>
                                          </p:val>
                                        </p:tav>
                                        <p:tav tm="100000">
                                          <p:val>
                                            <p:strVal val="#ppt_h"/>
                                          </p:val>
                                        </p:tav>
                                      </p:tavLst>
                                    </p:anim>
                                    <p:animEffect filter="fade" transition="in">
                                      <p:cBhvr>
                                        <p:cTn dur="500" id="67"/>
                                        <p:tgtEl>
                                          <p:spTgt spid="62"/>
                                        </p:tgtEl>
                                      </p:cBhvr>
                                    </p:animEffect>
                                  </p:childTnLst>
                                </p:cTn>
                              </p:par>
                            </p:childTnLst>
                          </p:cTn>
                        </p:par>
                        <p:par>
                          <p:cTn fill="hold" id="68" nodeType="afterGroup">
                            <p:stCondLst>
                              <p:cond delay="7000"/>
                            </p:stCondLst>
                            <p:childTnLst>
                              <p:par>
                                <p:cTn fill="hold" grpId="0" id="69" nodeType="afterEffect" presetClass="entr" presetID="22" presetSubtype="1">
                                  <p:stCondLst>
                                    <p:cond delay="0"/>
                                  </p:stCondLst>
                                  <p:childTnLst>
                                    <p:set>
                                      <p:cBhvr>
                                        <p:cTn dur="1" fill="hold" id="70">
                                          <p:stCondLst>
                                            <p:cond delay="0"/>
                                          </p:stCondLst>
                                        </p:cTn>
                                        <p:tgtEl>
                                          <p:spTgt spid="13"/>
                                        </p:tgtEl>
                                        <p:attrNameLst>
                                          <p:attrName>style.visibility</p:attrName>
                                        </p:attrNameLst>
                                      </p:cBhvr>
                                      <p:to>
                                        <p:strVal val="visible"/>
                                      </p:to>
                                    </p:set>
                                    <p:animEffect filter="wipe(up)" transition="in">
                                      <p:cBhvr>
                                        <p:cTn dur="500" id="71"/>
                                        <p:tgtEl>
                                          <p:spTgt spid="13"/>
                                        </p:tgtEl>
                                      </p:cBhvr>
                                    </p:animEffect>
                                  </p:childTnLst>
                                </p:cTn>
                              </p:par>
                            </p:childTnLst>
                          </p:cTn>
                        </p:par>
                        <p:par>
                          <p:cTn fill="hold" id="72" nodeType="afterGroup">
                            <p:stCondLst>
                              <p:cond delay="7500"/>
                            </p:stCondLst>
                            <p:childTnLst>
                              <p:par>
                                <p:cTn fill="hold" grpId="0" id="73" nodeType="afterEffect" presetClass="entr" presetID="53" presetSubtype="0">
                                  <p:stCondLst>
                                    <p:cond delay="0"/>
                                  </p:stCondLst>
                                  <p:childTnLst>
                                    <p:set>
                                      <p:cBhvr>
                                        <p:cTn dur="1" fill="hold" id="74">
                                          <p:stCondLst>
                                            <p:cond delay="0"/>
                                          </p:stCondLst>
                                        </p:cTn>
                                        <p:tgtEl>
                                          <p:spTgt spid="58"/>
                                        </p:tgtEl>
                                        <p:attrNameLst>
                                          <p:attrName>style.visibility</p:attrName>
                                        </p:attrNameLst>
                                      </p:cBhvr>
                                      <p:to>
                                        <p:strVal val="visible"/>
                                      </p:to>
                                    </p:set>
                                    <p:anim calcmode="lin" valueType="num">
                                      <p:cBhvr>
                                        <p:cTn dur="500" fill="hold" id="75"/>
                                        <p:tgtEl>
                                          <p:spTgt spid="58"/>
                                        </p:tgtEl>
                                        <p:attrNameLst>
                                          <p:attrName>ppt_w</p:attrName>
                                        </p:attrNameLst>
                                      </p:cBhvr>
                                      <p:tavLst>
                                        <p:tav tm="0">
                                          <p:val>
                                            <p:fltVal val="0"/>
                                          </p:val>
                                        </p:tav>
                                        <p:tav tm="100000">
                                          <p:val>
                                            <p:strVal val="#ppt_w"/>
                                          </p:val>
                                        </p:tav>
                                      </p:tavLst>
                                    </p:anim>
                                    <p:anim calcmode="lin" valueType="num">
                                      <p:cBhvr>
                                        <p:cTn dur="500" fill="hold" id="76"/>
                                        <p:tgtEl>
                                          <p:spTgt spid="58"/>
                                        </p:tgtEl>
                                        <p:attrNameLst>
                                          <p:attrName>ppt_h</p:attrName>
                                        </p:attrNameLst>
                                      </p:cBhvr>
                                      <p:tavLst>
                                        <p:tav tm="0">
                                          <p:val>
                                            <p:fltVal val="0"/>
                                          </p:val>
                                        </p:tav>
                                        <p:tav tm="100000">
                                          <p:val>
                                            <p:strVal val="#ppt_h"/>
                                          </p:val>
                                        </p:tav>
                                      </p:tavLst>
                                    </p:anim>
                                    <p:animEffect filter="fade" transition="in">
                                      <p:cBhvr>
                                        <p:cTn dur="500" id="77"/>
                                        <p:tgtEl>
                                          <p:spTgt spid="58"/>
                                        </p:tgtEl>
                                      </p:cBhvr>
                                    </p:animEffect>
                                  </p:childTnLst>
                                </p:cTn>
                              </p:par>
                            </p:childTnLst>
                          </p:cTn>
                        </p:par>
                        <p:par>
                          <p:cTn fill="hold" id="78" nodeType="afterGroup">
                            <p:stCondLst>
                              <p:cond delay="8000"/>
                            </p:stCondLst>
                            <p:childTnLst>
                              <p:par>
                                <p:cTn fill="hold" grpId="0" id="79" nodeType="afterEffect" presetClass="entr" presetID="53" presetSubtype="0">
                                  <p:stCondLst>
                                    <p:cond delay="0"/>
                                  </p:stCondLst>
                                  <p:childTnLst>
                                    <p:set>
                                      <p:cBhvr>
                                        <p:cTn dur="1" fill="hold" id="80">
                                          <p:stCondLst>
                                            <p:cond delay="0"/>
                                          </p:stCondLst>
                                        </p:cTn>
                                        <p:tgtEl>
                                          <p:spTgt spid="63"/>
                                        </p:tgtEl>
                                        <p:attrNameLst>
                                          <p:attrName>style.visibility</p:attrName>
                                        </p:attrNameLst>
                                      </p:cBhvr>
                                      <p:to>
                                        <p:strVal val="visible"/>
                                      </p:to>
                                    </p:set>
                                    <p:anim calcmode="lin" valueType="num">
                                      <p:cBhvr>
                                        <p:cTn dur="500" fill="hold" id="81"/>
                                        <p:tgtEl>
                                          <p:spTgt spid="63"/>
                                        </p:tgtEl>
                                        <p:attrNameLst>
                                          <p:attrName>ppt_w</p:attrName>
                                        </p:attrNameLst>
                                      </p:cBhvr>
                                      <p:tavLst>
                                        <p:tav tm="0">
                                          <p:val>
                                            <p:fltVal val="0"/>
                                          </p:val>
                                        </p:tav>
                                        <p:tav tm="100000">
                                          <p:val>
                                            <p:strVal val="#ppt_w"/>
                                          </p:val>
                                        </p:tav>
                                      </p:tavLst>
                                    </p:anim>
                                    <p:anim calcmode="lin" valueType="num">
                                      <p:cBhvr>
                                        <p:cTn dur="500" fill="hold" id="82"/>
                                        <p:tgtEl>
                                          <p:spTgt spid="63"/>
                                        </p:tgtEl>
                                        <p:attrNameLst>
                                          <p:attrName>ppt_h</p:attrName>
                                        </p:attrNameLst>
                                      </p:cBhvr>
                                      <p:tavLst>
                                        <p:tav tm="0">
                                          <p:val>
                                            <p:fltVal val="0"/>
                                          </p:val>
                                        </p:tav>
                                        <p:tav tm="100000">
                                          <p:val>
                                            <p:strVal val="#ppt_h"/>
                                          </p:val>
                                        </p:tav>
                                      </p:tavLst>
                                    </p:anim>
                                    <p:animEffect filter="fade" transition="in">
                                      <p:cBhvr>
                                        <p:cTn dur="500" id="83"/>
                                        <p:tgtEl>
                                          <p:spTgt spid="63"/>
                                        </p:tgtEl>
                                      </p:cBhvr>
                                    </p:animEffect>
                                  </p:childTnLst>
                                </p:cTn>
                              </p:par>
                            </p:childTnLst>
                          </p:cTn>
                        </p:par>
                        <p:par>
                          <p:cTn fill="hold" id="84" nodeType="afterGroup">
                            <p:stCondLst>
                              <p:cond delay="8500"/>
                            </p:stCondLst>
                            <p:childTnLst>
                              <p:par>
                                <p:cTn fill="hold" grpId="0" id="85" nodeType="afterEffect" presetClass="entr" presetID="22" presetSubtype="8">
                                  <p:stCondLst>
                                    <p:cond delay="0"/>
                                  </p:stCondLst>
                                  <p:childTnLst>
                                    <p:set>
                                      <p:cBhvr>
                                        <p:cTn dur="1" fill="hold" id="86">
                                          <p:stCondLst>
                                            <p:cond delay="0"/>
                                          </p:stCondLst>
                                        </p:cTn>
                                        <p:tgtEl>
                                          <p:spTgt spid="14"/>
                                        </p:tgtEl>
                                        <p:attrNameLst>
                                          <p:attrName>style.visibility</p:attrName>
                                        </p:attrNameLst>
                                      </p:cBhvr>
                                      <p:to>
                                        <p:strVal val="visible"/>
                                      </p:to>
                                    </p:set>
                                    <p:animEffect filter="wipe(left)" transition="in">
                                      <p:cBhvr>
                                        <p:cTn dur="500" id="87"/>
                                        <p:tgtEl>
                                          <p:spTgt spid="14"/>
                                        </p:tgtEl>
                                      </p:cBhvr>
                                    </p:animEffect>
                                  </p:childTnLst>
                                </p:cTn>
                              </p:par>
                            </p:childTnLst>
                          </p:cTn>
                        </p:par>
                        <p:par>
                          <p:cTn fill="hold" id="88" nodeType="afterGroup">
                            <p:stCondLst>
                              <p:cond delay="9000"/>
                            </p:stCondLst>
                            <p:childTnLst>
                              <p:par>
                                <p:cTn fill="hold" grpId="0" id="89" nodeType="afterEffect" presetClass="entr" presetID="53" presetSubtype="0">
                                  <p:stCondLst>
                                    <p:cond delay="0"/>
                                  </p:stCondLst>
                                  <p:childTnLst>
                                    <p:set>
                                      <p:cBhvr>
                                        <p:cTn dur="1" fill="hold" id="90">
                                          <p:stCondLst>
                                            <p:cond delay="0"/>
                                          </p:stCondLst>
                                        </p:cTn>
                                        <p:tgtEl>
                                          <p:spTgt spid="57"/>
                                        </p:tgtEl>
                                        <p:attrNameLst>
                                          <p:attrName>style.visibility</p:attrName>
                                        </p:attrNameLst>
                                      </p:cBhvr>
                                      <p:to>
                                        <p:strVal val="visible"/>
                                      </p:to>
                                    </p:set>
                                    <p:anim calcmode="lin" valueType="num">
                                      <p:cBhvr>
                                        <p:cTn dur="750" fill="hold" id="91"/>
                                        <p:tgtEl>
                                          <p:spTgt spid="57"/>
                                        </p:tgtEl>
                                        <p:attrNameLst>
                                          <p:attrName>ppt_w</p:attrName>
                                        </p:attrNameLst>
                                      </p:cBhvr>
                                      <p:tavLst>
                                        <p:tav tm="0">
                                          <p:val>
                                            <p:fltVal val="0"/>
                                          </p:val>
                                        </p:tav>
                                        <p:tav tm="100000">
                                          <p:val>
                                            <p:strVal val="#ppt_w"/>
                                          </p:val>
                                        </p:tav>
                                      </p:tavLst>
                                    </p:anim>
                                    <p:anim calcmode="lin" valueType="num">
                                      <p:cBhvr>
                                        <p:cTn dur="750" fill="hold" id="92"/>
                                        <p:tgtEl>
                                          <p:spTgt spid="57"/>
                                        </p:tgtEl>
                                        <p:attrNameLst>
                                          <p:attrName>ppt_h</p:attrName>
                                        </p:attrNameLst>
                                      </p:cBhvr>
                                      <p:tavLst>
                                        <p:tav tm="0">
                                          <p:val>
                                            <p:fltVal val="0"/>
                                          </p:val>
                                        </p:tav>
                                        <p:tav tm="100000">
                                          <p:val>
                                            <p:strVal val="#ppt_h"/>
                                          </p:val>
                                        </p:tav>
                                      </p:tavLst>
                                    </p:anim>
                                    <p:animEffect filter="fade" transition="in">
                                      <p:cBhvr>
                                        <p:cTn dur="750" id="93"/>
                                        <p:tgtEl>
                                          <p:spTgt spid="57"/>
                                        </p:tgtEl>
                                      </p:cBhvr>
                                    </p:animEffect>
                                  </p:childTnLst>
                                </p:cTn>
                              </p:par>
                            </p:childTnLst>
                          </p:cTn>
                        </p:par>
                        <p:par>
                          <p:cTn fill="hold" id="94" nodeType="afterGroup">
                            <p:stCondLst>
                              <p:cond delay="9750"/>
                            </p:stCondLst>
                            <p:childTnLst>
                              <p:par>
                                <p:cTn fill="hold" grpId="0" id="95" nodeType="afterEffect" presetClass="entr" presetID="53" presetSubtype="0">
                                  <p:stCondLst>
                                    <p:cond delay="0"/>
                                  </p:stCondLst>
                                  <p:childTnLst>
                                    <p:set>
                                      <p:cBhvr>
                                        <p:cTn dur="1" fill="hold" id="96">
                                          <p:stCondLst>
                                            <p:cond delay="0"/>
                                          </p:stCondLst>
                                        </p:cTn>
                                        <p:tgtEl>
                                          <p:spTgt spid="64"/>
                                        </p:tgtEl>
                                        <p:attrNameLst>
                                          <p:attrName>style.visibility</p:attrName>
                                        </p:attrNameLst>
                                      </p:cBhvr>
                                      <p:to>
                                        <p:strVal val="visible"/>
                                      </p:to>
                                    </p:set>
                                    <p:anim calcmode="lin" valueType="num">
                                      <p:cBhvr>
                                        <p:cTn dur="500" fill="hold" id="97"/>
                                        <p:tgtEl>
                                          <p:spTgt spid="64"/>
                                        </p:tgtEl>
                                        <p:attrNameLst>
                                          <p:attrName>ppt_w</p:attrName>
                                        </p:attrNameLst>
                                      </p:cBhvr>
                                      <p:tavLst>
                                        <p:tav tm="0">
                                          <p:val>
                                            <p:fltVal val="0"/>
                                          </p:val>
                                        </p:tav>
                                        <p:tav tm="100000">
                                          <p:val>
                                            <p:strVal val="#ppt_w"/>
                                          </p:val>
                                        </p:tav>
                                      </p:tavLst>
                                    </p:anim>
                                    <p:anim calcmode="lin" valueType="num">
                                      <p:cBhvr>
                                        <p:cTn dur="500" fill="hold" id="98"/>
                                        <p:tgtEl>
                                          <p:spTgt spid="64"/>
                                        </p:tgtEl>
                                        <p:attrNameLst>
                                          <p:attrName>ppt_h</p:attrName>
                                        </p:attrNameLst>
                                      </p:cBhvr>
                                      <p:tavLst>
                                        <p:tav tm="0">
                                          <p:val>
                                            <p:fltVal val="0"/>
                                          </p:val>
                                        </p:tav>
                                        <p:tav tm="100000">
                                          <p:val>
                                            <p:strVal val="#ppt_h"/>
                                          </p:val>
                                        </p:tav>
                                      </p:tavLst>
                                    </p:anim>
                                    <p:animEffect filter="fade" transition="in">
                                      <p:cBhvr>
                                        <p:cTn dur="500" id="99"/>
                                        <p:tgtEl>
                                          <p:spTgt spid="64"/>
                                        </p:tgtEl>
                                      </p:cBhvr>
                                    </p:animEffect>
                                  </p:childTnLst>
                                </p:cTn>
                              </p:par>
                            </p:childTnLst>
                          </p:cTn>
                        </p:par>
                        <p:par>
                          <p:cTn fill="hold" id="100" nodeType="afterGroup">
                            <p:stCondLst>
                              <p:cond delay="10250"/>
                            </p:stCondLst>
                            <p:childTnLst>
                              <p:par>
                                <p:cTn fill="hold" grpId="0" id="101" nodeType="afterEffect" presetClass="entr" presetID="22" presetSubtype="8">
                                  <p:stCondLst>
                                    <p:cond delay="0"/>
                                  </p:stCondLst>
                                  <p:childTnLst>
                                    <p:set>
                                      <p:cBhvr>
                                        <p:cTn dur="1" fill="hold" id="102">
                                          <p:stCondLst>
                                            <p:cond delay="0"/>
                                          </p:stCondLst>
                                        </p:cTn>
                                        <p:tgtEl>
                                          <p:spTgt spid="66"/>
                                        </p:tgtEl>
                                        <p:attrNameLst>
                                          <p:attrName>style.visibility</p:attrName>
                                        </p:attrNameLst>
                                      </p:cBhvr>
                                      <p:to>
                                        <p:strVal val="visible"/>
                                      </p:to>
                                    </p:set>
                                    <p:animEffect filter="wipe(left)" transition="in">
                                      <p:cBhvr>
                                        <p:cTn dur="750" id="103"/>
                                        <p:tgtEl>
                                          <p:spTgt spid="66"/>
                                        </p:tgtEl>
                                      </p:cBhvr>
                                    </p:animEffect>
                                  </p:childTnLst>
                                </p:cTn>
                              </p:par>
                            </p:childTnLst>
                          </p:cTn>
                        </p:par>
                        <p:par>
                          <p:cTn fill="hold" id="104" nodeType="afterGroup">
                            <p:stCondLst>
                              <p:cond delay="11000"/>
                            </p:stCondLst>
                            <p:childTnLst>
                              <p:par>
                                <p:cTn fill="hold" grpId="0" id="105" nodeType="afterEffect" presetClass="entr" presetID="22" presetSubtype="8">
                                  <p:stCondLst>
                                    <p:cond delay="0"/>
                                  </p:stCondLst>
                                  <p:childTnLst>
                                    <p:set>
                                      <p:cBhvr>
                                        <p:cTn dur="1" fill="hold" id="106">
                                          <p:stCondLst>
                                            <p:cond delay="0"/>
                                          </p:stCondLst>
                                        </p:cTn>
                                        <p:tgtEl>
                                          <p:spTgt spid="67"/>
                                        </p:tgtEl>
                                        <p:attrNameLst>
                                          <p:attrName>style.visibility</p:attrName>
                                        </p:attrNameLst>
                                      </p:cBhvr>
                                      <p:to>
                                        <p:strVal val="visible"/>
                                      </p:to>
                                    </p:set>
                                    <p:animEffect filter="wipe(left)" transition="in">
                                      <p:cBhvr>
                                        <p:cTn dur="750" id="107"/>
                                        <p:tgtEl>
                                          <p:spTgt spid="67"/>
                                        </p:tgtEl>
                                      </p:cBhvr>
                                    </p:animEffect>
                                  </p:childTnLst>
                                </p:cTn>
                              </p:par>
                            </p:childTnLst>
                          </p:cTn>
                        </p:par>
                      </p:childTnLst>
                    </p:cTn>
                  </p:par>
                  <p:par>
                    <p:cTn fill="hold" id="108" nodeType="clickPar">
                      <p:stCondLst>
                        <p:cond delay="indefinite"/>
                        <p:cond delay="0" evt="onBegin">
                          <p:tn val="107"/>
                        </p:cond>
                      </p:stCondLst>
                      <p:childTnLst>
                        <p:par>
                          <p:cTn fill="hold" id="109" nodeType="afterGroup">
                            <p:stCondLst>
                              <p:cond delay="0"/>
                            </p:stCondLst>
                            <p:childTnLst>
                              <p:par>
                                <p:cTn fill="hold" grpId="0" id="110" nodeType="clickEffect" presetClass="entr" presetID="22" presetSubtype="4">
                                  <p:stCondLst>
                                    <p:cond delay="0"/>
                                  </p:stCondLst>
                                  <p:childTnLst>
                                    <p:set>
                                      <p:cBhvr>
                                        <p:cTn dur="1" fill="hold" id="111">
                                          <p:stCondLst>
                                            <p:cond delay="0"/>
                                          </p:stCondLst>
                                        </p:cTn>
                                        <p:tgtEl>
                                          <p:spTgt spid="2"/>
                                        </p:tgtEl>
                                        <p:attrNameLst>
                                          <p:attrName>style.visibility</p:attrName>
                                        </p:attrNameLst>
                                      </p:cBhvr>
                                      <p:to>
                                        <p:strVal val="visible"/>
                                      </p:to>
                                    </p:set>
                                    <p:animEffect filter="wipe(down)" transition="in">
                                      <p:cBhvr>
                                        <p:cTn dur="500" id="112"/>
                                        <p:tgtEl>
                                          <p:spTgt spid="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
      <p:bldP grpId="0" spid="8"/>
      <p:bldP grpId="0" spid="11"/>
      <p:bldP grpId="0" spid="12"/>
      <p:bldP grpId="0" spid="13"/>
      <p:bldP grpId="0" spid="14"/>
      <p:bldP grpId="0" spid="56"/>
      <p:bldP grpId="0" spid="57"/>
      <p:bldP grpId="0" spid="58"/>
      <p:bldP grpId="0" spid="59"/>
      <p:bldP grpId="0" spid="60"/>
      <p:bldP grpId="0" spid="61"/>
      <p:bldP grpId="0" spid="62"/>
      <p:bldP grpId="0" spid="63"/>
      <p:bldP grpId="0" spid="64"/>
      <p:bldP grpId="0" spid="66"/>
      <p:bldP grpId="0" spid="67"/>
      <p:bldP grpId="0" spid="2"/>
    </p:bldLs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descr="C:\Users\Administrator\Desktop\新建文件夹 (3)\1357d39a269cfd4.jpg" id="27" name="Picture 3"/>
          <p:cNvPicPr>
            <a:picLocks noChangeArrowheads="1" noChangeAspect="1"/>
          </p:cNvPicPr>
          <p:nvPr/>
        </p:nvPicPr>
        <p:blipFill>
          <a:blip r:embed="rId3"/>
          <a:stretch>
            <a:fillRect/>
          </a:stretch>
        </p:blipFill>
        <p:spPr bwMode="auto">
          <a:xfrm>
            <a:off x="-108520" y="0"/>
            <a:ext cx="3707904" cy="5143500"/>
          </a:xfrm>
          <a:prstGeom prst="rect">
            <a:avLst/>
          </a:prstGeom>
          <a:noFill/>
        </p:spPr>
      </p:pic>
      <p:sp>
        <p:nvSpPr>
          <p:cNvPr id="17" name="圆角矩形 16"/>
          <p:cNvSpPr/>
          <p:nvPr/>
        </p:nvSpPr>
        <p:spPr>
          <a:xfrm>
            <a:off x="4515452" y="1669965"/>
            <a:ext cx="776951" cy="451412"/>
          </a:xfrm>
          <a:prstGeom prst="round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altLang="en-US" lang="zh-CN"/>
          </a:p>
        </p:txBody>
      </p:sp>
      <p:sp>
        <p:nvSpPr>
          <p:cNvPr id="96" name="圆角矩形 95"/>
          <p:cNvSpPr/>
          <p:nvPr/>
        </p:nvSpPr>
        <p:spPr>
          <a:xfrm>
            <a:off x="4515452" y="2284147"/>
            <a:ext cx="776951" cy="451412"/>
          </a:xfrm>
          <a:prstGeom prst="round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altLang="en-US" b="1" lang="zh-CN" sz="1100"/>
          </a:p>
        </p:txBody>
      </p:sp>
      <p:sp>
        <p:nvSpPr>
          <p:cNvPr id="101" name="圆角矩形 100"/>
          <p:cNvSpPr/>
          <p:nvPr/>
        </p:nvSpPr>
        <p:spPr>
          <a:xfrm>
            <a:off x="4515452" y="2898328"/>
            <a:ext cx="776951" cy="451412"/>
          </a:xfrm>
          <a:prstGeom prst="round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altLang="en-US" lang="zh-CN"/>
          </a:p>
        </p:txBody>
      </p:sp>
      <p:sp>
        <p:nvSpPr>
          <p:cNvPr id="102" name="圆角矩形 101"/>
          <p:cNvSpPr/>
          <p:nvPr/>
        </p:nvSpPr>
        <p:spPr>
          <a:xfrm>
            <a:off x="4515452" y="3512510"/>
            <a:ext cx="776951" cy="451412"/>
          </a:xfrm>
          <a:prstGeom prst="round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altLang="en-US" lang="zh-CN"/>
          </a:p>
        </p:txBody>
      </p:sp>
      <p:sp>
        <p:nvSpPr>
          <p:cNvPr id="116" name="椭圆 80"/>
          <p:cNvSpPr/>
          <p:nvPr/>
        </p:nvSpPr>
        <p:spPr bwMode="auto">
          <a:xfrm>
            <a:off x="4499992" y="1632284"/>
            <a:ext cx="709935" cy="520016"/>
          </a:xfrm>
          <a:prstGeom prst="ellipse">
            <a:avLst/>
          </a:prstGeom>
          <a:noFill/>
          <a:ln algn="ctr" cap="flat" cmpd="sng" w="25400">
            <a:noFill/>
            <a:prstDash val="solid"/>
          </a:ln>
          <a:effectLst>
            <a:innerShdw blurRad="63500" dir="18660000" dist="25400">
              <a:prstClr val="black">
                <a:alpha val="35000"/>
              </a:prstClr>
            </a:innerShdw>
          </a:effectLst>
        </p:spPr>
        <p:txBody>
          <a:bodyPr anchor="ctr" bIns="25718" lIns="51435" rIns="51435" tIns="25718"/>
          <a:lstStyle>
            <a:lvl1pPr eaLnBrk="0" hangingPunct="0">
              <a:defRPr>
                <a:solidFill>
                  <a:schemeClr val="tx1"/>
                </a:solidFill>
                <a:latin charset="0" pitchFamily="34" typeface="Arial"/>
                <a:ea charset="-122" panose="02010600030101010101" pitchFamily="2" typeface="宋体"/>
              </a:defRPr>
            </a:lvl1pPr>
            <a:lvl2pPr eaLnBrk="0" hangingPunct="0" indent="-285750" marL="742950">
              <a:defRPr>
                <a:solidFill>
                  <a:schemeClr val="tx1"/>
                </a:solidFill>
                <a:latin charset="0" pitchFamily="34" typeface="Arial"/>
                <a:ea charset="-122" panose="02010600030101010101" pitchFamily="2" typeface="宋体"/>
              </a:defRPr>
            </a:lvl2pPr>
            <a:lvl3pPr eaLnBrk="0" hangingPunct="0" indent="-228600" marL="1143000">
              <a:defRPr>
                <a:solidFill>
                  <a:schemeClr val="tx1"/>
                </a:solidFill>
                <a:latin charset="0" pitchFamily="34" typeface="Arial"/>
                <a:ea charset="-122" panose="02010600030101010101" pitchFamily="2" typeface="宋体"/>
              </a:defRPr>
            </a:lvl3pPr>
            <a:lvl4pPr eaLnBrk="0" hangingPunct="0" indent="-228600" marL="1600200">
              <a:defRPr>
                <a:solidFill>
                  <a:schemeClr val="tx1"/>
                </a:solidFill>
                <a:latin charset="0" pitchFamily="34" typeface="Arial"/>
                <a:ea charset="-122" panose="02010600030101010101" pitchFamily="2" typeface="宋体"/>
              </a:defRPr>
            </a:lvl4pPr>
            <a:lvl5pPr eaLnBrk="0" hangingPunct="0" indent="-228600" marL="2057400">
              <a:defRPr>
                <a:solidFill>
                  <a:schemeClr val="tx1"/>
                </a:solidFill>
                <a:latin charset="0" pitchFamily="34" typeface="Arial"/>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Arial"/>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Arial"/>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Arial"/>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Arial"/>
                <a:ea charset="-122" panose="02010600030101010101" pitchFamily="2" typeface="宋体"/>
              </a:defRPr>
            </a:lvl9pPr>
          </a:lstStyle>
          <a:p>
            <a:pPr algn="ctr" eaLnBrk="1" fontAlgn="base" hangingPunct="1">
              <a:spcBef>
                <a:spcPct val="0"/>
              </a:spcBef>
              <a:spcAft>
                <a:spcPct val="0"/>
              </a:spcAft>
              <a:defRPr/>
            </a:pPr>
            <a:r>
              <a:rPr altLang="zh-CN" b="1" kern="0" lang="en-US" smtClean="0">
                <a:solidFill>
                  <a:srgbClr val="FFFFFF"/>
                </a:solidFill>
                <a:latin charset="-122" panose="020b0503020204020204" pitchFamily="34" typeface="微软雅黑"/>
                <a:ea charset="-122" panose="020b0503020204020204" pitchFamily="34" typeface="微软雅黑"/>
              </a:rPr>
              <a:t>01</a:t>
            </a:r>
          </a:p>
        </p:txBody>
      </p:sp>
      <p:sp>
        <p:nvSpPr>
          <p:cNvPr id="117" name="椭圆 80"/>
          <p:cNvSpPr/>
          <p:nvPr/>
        </p:nvSpPr>
        <p:spPr bwMode="auto">
          <a:xfrm>
            <a:off x="4499992" y="2249844"/>
            <a:ext cx="709935" cy="520016"/>
          </a:xfrm>
          <a:prstGeom prst="ellipse">
            <a:avLst/>
          </a:prstGeom>
          <a:noFill/>
          <a:ln algn="ctr" cap="flat" cmpd="sng" w="25400">
            <a:noFill/>
            <a:prstDash val="solid"/>
          </a:ln>
          <a:effectLst>
            <a:innerShdw blurRad="63500" dir="18660000" dist="25400">
              <a:prstClr val="black">
                <a:alpha val="35000"/>
              </a:prstClr>
            </a:innerShdw>
          </a:effectLst>
        </p:spPr>
        <p:txBody>
          <a:bodyPr anchor="ctr" bIns="25718" lIns="51435" rIns="51435" tIns="25718"/>
          <a:lstStyle>
            <a:lvl1pPr eaLnBrk="0" hangingPunct="0">
              <a:defRPr>
                <a:solidFill>
                  <a:schemeClr val="tx1"/>
                </a:solidFill>
                <a:latin charset="0" pitchFamily="34" typeface="Arial"/>
                <a:ea charset="-122" panose="02010600030101010101" pitchFamily="2" typeface="宋体"/>
              </a:defRPr>
            </a:lvl1pPr>
            <a:lvl2pPr eaLnBrk="0" hangingPunct="0" indent="-285750" marL="742950">
              <a:defRPr>
                <a:solidFill>
                  <a:schemeClr val="tx1"/>
                </a:solidFill>
                <a:latin charset="0" pitchFamily="34" typeface="Arial"/>
                <a:ea charset="-122" panose="02010600030101010101" pitchFamily="2" typeface="宋体"/>
              </a:defRPr>
            </a:lvl2pPr>
            <a:lvl3pPr eaLnBrk="0" hangingPunct="0" indent="-228600" marL="1143000">
              <a:defRPr>
                <a:solidFill>
                  <a:schemeClr val="tx1"/>
                </a:solidFill>
                <a:latin charset="0" pitchFamily="34" typeface="Arial"/>
                <a:ea charset="-122" panose="02010600030101010101" pitchFamily="2" typeface="宋体"/>
              </a:defRPr>
            </a:lvl3pPr>
            <a:lvl4pPr eaLnBrk="0" hangingPunct="0" indent="-228600" marL="1600200">
              <a:defRPr>
                <a:solidFill>
                  <a:schemeClr val="tx1"/>
                </a:solidFill>
                <a:latin charset="0" pitchFamily="34" typeface="Arial"/>
                <a:ea charset="-122" panose="02010600030101010101" pitchFamily="2" typeface="宋体"/>
              </a:defRPr>
            </a:lvl4pPr>
            <a:lvl5pPr eaLnBrk="0" hangingPunct="0" indent="-228600" marL="2057400">
              <a:defRPr>
                <a:solidFill>
                  <a:schemeClr val="tx1"/>
                </a:solidFill>
                <a:latin charset="0" pitchFamily="34" typeface="Arial"/>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Arial"/>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Arial"/>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Arial"/>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Arial"/>
                <a:ea charset="-122" panose="02010600030101010101" pitchFamily="2" typeface="宋体"/>
              </a:defRPr>
            </a:lvl9pPr>
          </a:lstStyle>
          <a:p>
            <a:pPr algn="ctr" eaLnBrk="1" fontAlgn="base" hangingPunct="1">
              <a:spcBef>
                <a:spcPct val="0"/>
              </a:spcBef>
              <a:spcAft>
                <a:spcPct val="0"/>
              </a:spcAft>
              <a:defRPr/>
            </a:pPr>
            <a:r>
              <a:rPr altLang="zh-CN" b="1" kern="0" lang="en-US" smtClean="0">
                <a:solidFill>
                  <a:srgbClr val="FFFFFF"/>
                </a:solidFill>
                <a:latin charset="-122" panose="020b0503020204020204" pitchFamily="34" typeface="微软雅黑"/>
                <a:ea charset="-122" panose="020b0503020204020204" pitchFamily="34" typeface="微软雅黑"/>
              </a:rPr>
              <a:t>02</a:t>
            </a:r>
          </a:p>
        </p:txBody>
      </p:sp>
      <p:sp>
        <p:nvSpPr>
          <p:cNvPr id="118" name="椭圆 80"/>
          <p:cNvSpPr/>
          <p:nvPr/>
        </p:nvSpPr>
        <p:spPr bwMode="auto">
          <a:xfrm>
            <a:off x="4499992" y="2864026"/>
            <a:ext cx="709935" cy="520016"/>
          </a:xfrm>
          <a:prstGeom prst="ellipse">
            <a:avLst/>
          </a:prstGeom>
          <a:noFill/>
          <a:ln algn="ctr" cap="flat" cmpd="sng" w="25400">
            <a:noFill/>
            <a:prstDash val="solid"/>
          </a:ln>
          <a:effectLst>
            <a:innerShdw blurRad="63500" dir="18660000" dist="25400">
              <a:prstClr val="black">
                <a:alpha val="35000"/>
              </a:prstClr>
            </a:innerShdw>
          </a:effectLst>
        </p:spPr>
        <p:txBody>
          <a:bodyPr anchor="ctr" bIns="25718" lIns="51435" rIns="51435" tIns="25718"/>
          <a:lstStyle>
            <a:lvl1pPr eaLnBrk="0" hangingPunct="0">
              <a:defRPr>
                <a:solidFill>
                  <a:schemeClr val="tx1"/>
                </a:solidFill>
                <a:latin charset="0" pitchFamily="34" typeface="Arial"/>
                <a:ea charset="-122" panose="02010600030101010101" pitchFamily="2" typeface="宋体"/>
              </a:defRPr>
            </a:lvl1pPr>
            <a:lvl2pPr eaLnBrk="0" hangingPunct="0" indent="-285750" marL="742950">
              <a:defRPr>
                <a:solidFill>
                  <a:schemeClr val="tx1"/>
                </a:solidFill>
                <a:latin charset="0" pitchFamily="34" typeface="Arial"/>
                <a:ea charset="-122" panose="02010600030101010101" pitchFamily="2" typeface="宋体"/>
              </a:defRPr>
            </a:lvl2pPr>
            <a:lvl3pPr eaLnBrk="0" hangingPunct="0" indent="-228600" marL="1143000">
              <a:defRPr>
                <a:solidFill>
                  <a:schemeClr val="tx1"/>
                </a:solidFill>
                <a:latin charset="0" pitchFamily="34" typeface="Arial"/>
                <a:ea charset="-122" panose="02010600030101010101" pitchFamily="2" typeface="宋体"/>
              </a:defRPr>
            </a:lvl3pPr>
            <a:lvl4pPr eaLnBrk="0" hangingPunct="0" indent="-228600" marL="1600200">
              <a:defRPr>
                <a:solidFill>
                  <a:schemeClr val="tx1"/>
                </a:solidFill>
                <a:latin charset="0" pitchFamily="34" typeface="Arial"/>
                <a:ea charset="-122" panose="02010600030101010101" pitchFamily="2" typeface="宋体"/>
              </a:defRPr>
            </a:lvl4pPr>
            <a:lvl5pPr eaLnBrk="0" hangingPunct="0" indent="-228600" marL="2057400">
              <a:defRPr>
                <a:solidFill>
                  <a:schemeClr val="tx1"/>
                </a:solidFill>
                <a:latin charset="0" pitchFamily="34" typeface="Arial"/>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Arial"/>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Arial"/>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Arial"/>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Arial"/>
                <a:ea charset="-122" panose="02010600030101010101" pitchFamily="2" typeface="宋体"/>
              </a:defRPr>
            </a:lvl9pPr>
          </a:lstStyle>
          <a:p>
            <a:pPr algn="ctr" eaLnBrk="1" fontAlgn="base" hangingPunct="1">
              <a:spcBef>
                <a:spcPct val="0"/>
              </a:spcBef>
              <a:spcAft>
                <a:spcPct val="0"/>
              </a:spcAft>
              <a:defRPr/>
            </a:pPr>
            <a:r>
              <a:rPr altLang="zh-CN" b="1" kern="0" lang="en-US" smtClean="0">
                <a:solidFill>
                  <a:srgbClr val="FFFFFF"/>
                </a:solidFill>
                <a:latin charset="-122" panose="020b0503020204020204" pitchFamily="34" typeface="微软雅黑"/>
                <a:ea charset="-122" panose="020b0503020204020204" pitchFamily="34" typeface="微软雅黑"/>
              </a:rPr>
              <a:t>03</a:t>
            </a:r>
          </a:p>
        </p:txBody>
      </p:sp>
      <p:sp>
        <p:nvSpPr>
          <p:cNvPr id="119" name="椭圆 80"/>
          <p:cNvSpPr/>
          <p:nvPr/>
        </p:nvSpPr>
        <p:spPr bwMode="auto">
          <a:xfrm>
            <a:off x="4499992" y="3491894"/>
            <a:ext cx="709935" cy="520016"/>
          </a:xfrm>
          <a:prstGeom prst="ellipse">
            <a:avLst/>
          </a:prstGeom>
          <a:noFill/>
          <a:ln algn="ctr" cap="flat" cmpd="sng" w="25400">
            <a:noFill/>
            <a:prstDash val="solid"/>
          </a:ln>
          <a:effectLst>
            <a:innerShdw blurRad="63500" dir="18660000" dist="25400">
              <a:prstClr val="black">
                <a:alpha val="35000"/>
              </a:prstClr>
            </a:innerShdw>
          </a:effectLst>
        </p:spPr>
        <p:txBody>
          <a:bodyPr anchor="ctr" bIns="25718" lIns="51435" rIns="51435" tIns="25718"/>
          <a:lstStyle>
            <a:lvl1pPr eaLnBrk="0" hangingPunct="0">
              <a:defRPr>
                <a:solidFill>
                  <a:schemeClr val="tx1"/>
                </a:solidFill>
                <a:latin charset="0" pitchFamily="34" typeface="Arial"/>
                <a:ea charset="-122" panose="02010600030101010101" pitchFamily="2" typeface="宋体"/>
              </a:defRPr>
            </a:lvl1pPr>
            <a:lvl2pPr eaLnBrk="0" hangingPunct="0" indent="-285750" marL="742950">
              <a:defRPr>
                <a:solidFill>
                  <a:schemeClr val="tx1"/>
                </a:solidFill>
                <a:latin charset="0" pitchFamily="34" typeface="Arial"/>
                <a:ea charset="-122" panose="02010600030101010101" pitchFamily="2" typeface="宋体"/>
              </a:defRPr>
            </a:lvl2pPr>
            <a:lvl3pPr eaLnBrk="0" hangingPunct="0" indent="-228600" marL="1143000">
              <a:defRPr>
                <a:solidFill>
                  <a:schemeClr val="tx1"/>
                </a:solidFill>
                <a:latin charset="0" pitchFamily="34" typeface="Arial"/>
                <a:ea charset="-122" panose="02010600030101010101" pitchFamily="2" typeface="宋体"/>
              </a:defRPr>
            </a:lvl3pPr>
            <a:lvl4pPr eaLnBrk="0" hangingPunct="0" indent="-228600" marL="1600200">
              <a:defRPr>
                <a:solidFill>
                  <a:schemeClr val="tx1"/>
                </a:solidFill>
                <a:latin charset="0" pitchFamily="34" typeface="Arial"/>
                <a:ea charset="-122" panose="02010600030101010101" pitchFamily="2" typeface="宋体"/>
              </a:defRPr>
            </a:lvl4pPr>
            <a:lvl5pPr eaLnBrk="0" hangingPunct="0" indent="-228600" marL="2057400">
              <a:defRPr>
                <a:solidFill>
                  <a:schemeClr val="tx1"/>
                </a:solidFill>
                <a:latin charset="0" pitchFamily="34" typeface="Arial"/>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Arial"/>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Arial"/>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Arial"/>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Arial"/>
                <a:ea charset="-122" panose="02010600030101010101" pitchFamily="2" typeface="宋体"/>
              </a:defRPr>
            </a:lvl9pPr>
          </a:lstStyle>
          <a:p>
            <a:pPr algn="ctr" eaLnBrk="1" fontAlgn="base" hangingPunct="1">
              <a:spcBef>
                <a:spcPct val="0"/>
              </a:spcBef>
              <a:spcAft>
                <a:spcPct val="0"/>
              </a:spcAft>
              <a:defRPr/>
            </a:pPr>
            <a:r>
              <a:rPr altLang="zh-CN" b="1" kern="0" lang="en-US" smtClean="0">
                <a:solidFill>
                  <a:srgbClr val="FFFFFF"/>
                </a:solidFill>
                <a:latin charset="-122" panose="020b0503020204020204" pitchFamily="34" typeface="微软雅黑"/>
                <a:ea charset="-122" panose="020b0503020204020204" pitchFamily="34" typeface="微软雅黑"/>
              </a:rPr>
              <a:t>04</a:t>
            </a:r>
          </a:p>
        </p:txBody>
      </p:sp>
      <p:sp>
        <p:nvSpPr>
          <p:cNvPr id="121" name="矩形 39"/>
          <p:cNvSpPr>
            <a:spLocks noChangeArrowheads="1"/>
          </p:cNvSpPr>
          <p:nvPr/>
        </p:nvSpPr>
        <p:spPr bwMode="auto">
          <a:xfrm>
            <a:off x="5649764" y="1640344"/>
            <a:ext cx="2594644" cy="4800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90" lIns="68580" rIns="68580" tIns="34290" wrap="square">
            <a:spAutoFit/>
          </a:bodyPr>
          <a:lstStyle>
            <a:lvl1pPr>
              <a:defRPr>
                <a:solidFill>
                  <a:schemeClr val="tx1"/>
                </a:solidFill>
                <a:latin charset="0" panose="020f0502020204030204" pitchFamily="34" typeface="Calibri"/>
                <a:ea charset="-122" typeface="宋体"/>
              </a:defRPr>
            </a:lvl1pPr>
            <a:lvl2pPr indent="-285750" marL="742950">
              <a:defRPr>
                <a:solidFill>
                  <a:schemeClr val="tx1"/>
                </a:solidFill>
                <a:latin charset="0" panose="020f0502020204030204" pitchFamily="34" typeface="Calibri"/>
                <a:ea charset="-122" typeface="宋体"/>
              </a:defRPr>
            </a:lvl2pPr>
            <a:lvl3pPr indent="-228600" marL="1143000">
              <a:defRPr>
                <a:solidFill>
                  <a:schemeClr val="tx1"/>
                </a:solidFill>
                <a:latin charset="0" panose="020f0502020204030204" pitchFamily="34" typeface="Calibri"/>
                <a:ea charset="-122" typeface="宋体"/>
              </a:defRPr>
            </a:lvl3pPr>
            <a:lvl4pPr indent="-228600" marL="1600200">
              <a:defRPr>
                <a:solidFill>
                  <a:schemeClr val="tx1"/>
                </a:solidFill>
                <a:latin charset="0" panose="020f0502020204030204" pitchFamily="34" typeface="Calibri"/>
                <a:ea charset="-122" typeface="宋体"/>
              </a:defRPr>
            </a:lvl4pPr>
            <a:lvl5pPr indent="-228600" marL="2057400">
              <a:defRPr>
                <a:solidFill>
                  <a:schemeClr val="tx1"/>
                </a:solidFill>
                <a:latin charset="0" panose="020f0502020204030204" pitchFamily="34" typeface="Calibri"/>
                <a:ea charset="-122" typeface="宋体"/>
              </a:defRPr>
            </a:lvl5pPr>
            <a:lvl6pPr eaLnBrk="0" fontAlgn="base" hangingPunct="0" indent="-228600" marL="2514600">
              <a:spcBef>
                <a:spcPct val="0"/>
              </a:spcBef>
              <a:spcAft>
                <a:spcPct val="0"/>
              </a:spcAft>
              <a:defRPr>
                <a:solidFill>
                  <a:schemeClr val="tx1"/>
                </a:solidFill>
                <a:latin charset="0" panose="020f0502020204030204" pitchFamily="34" typeface="Calibri"/>
                <a:ea charset="-122" typeface="宋体"/>
              </a:defRPr>
            </a:lvl6pPr>
            <a:lvl7pPr eaLnBrk="0" fontAlgn="base" hangingPunct="0" indent="-228600" marL="2971800">
              <a:spcBef>
                <a:spcPct val="0"/>
              </a:spcBef>
              <a:spcAft>
                <a:spcPct val="0"/>
              </a:spcAft>
              <a:defRPr>
                <a:solidFill>
                  <a:schemeClr val="tx1"/>
                </a:solidFill>
                <a:latin charset="0" panose="020f0502020204030204" pitchFamily="34" typeface="Calibri"/>
                <a:ea charset="-122" typeface="宋体"/>
              </a:defRPr>
            </a:lvl7pPr>
            <a:lvl8pPr eaLnBrk="0" fontAlgn="base" hangingPunct="0" indent="-228600" marL="3429000">
              <a:spcBef>
                <a:spcPct val="0"/>
              </a:spcBef>
              <a:spcAft>
                <a:spcPct val="0"/>
              </a:spcAft>
              <a:defRPr>
                <a:solidFill>
                  <a:schemeClr val="tx1"/>
                </a:solidFill>
                <a:latin charset="0" panose="020f0502020204030204" pitchFamily="34" typeface="Calibri"/>
                <a:ea charset="-122" typeface="宋体"/>
              </a:defRPr>
            </a:lvl8pPr>
            <a:lvl9pPr eaLnBrk="0" fontAlgn="base" hangingPunct="0" indent="-228600" marL="3886200">
              <a:spcBef>
                <a:spcPct val="0"/>
              </a:spcBef>
              <a:spcAft>
                <a:spcPct val="0"/>
              </a:spcAft>
              <a:defRPr>
                <a:solidFill>
                  <a:schemeClr val="tx1"/>
                </a:solidFill>
                <a:latin charset="0" panose="020f0502020204030204" pitchFamily="34" typeface="Calibri"/>
                <a:ea charset="-122" typeface="宋体"/>
              </a:defRPr>
            </a:lvl9pPr>
          </a:lstStyle>
          <a:p>
            <a:pPr>
              <a:lnSpc>
                <a:spcPct val="150000"/>
              </a:lnSpc>
              <a:spcBef>
                <a:spcPts val="563"/>
              </a:spcBef>
            </a:pPr>
            <a:r>
              <a:rPr altLang="zh-CN" lang="en-US" smtClean="0">
                <a:solidFill>
                  <a:schemeClr val="bg1">
                    <a:lumMod val="50000"/>
                  </a:schemeClr>
                </a:solidFill>
                <a:latin charset="-122" panose="020b0503020204020204" pitchFamily="34" typeface="微软雅黑"/>
                <a:ea charset="-122" panose="020b0503020204020204" pitchFamily="34" typeface="微软雅黑"/>
                <a:cs charset="-122" typeface="宋体"/>
              </a:rPr>
              <a:t>【 加入标题描述 】</a:t>
            </a:r>
          </a:p>
        </p:txBody>
      </p:sp>
      <p:sp>
        <p:nvSpPr>
          <p:cNvPr id="122" name="矩形 39"/>
          <p:cNvSpPr>
            <a:spLocks noChangeArrowheads="1"/>
          </p:cNvSpPr>
          <p:nvPr/>
        </p:nvSpPr>
        <p:spPr bwMode="auto">
          <a:xfrm>
            <a:off x="5649764" y="2263502"/>
            <a:ext cx="2594644" cy="4800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90" lIns="68580" rIns="68580" tIns="34290" wrap="square">
            <a:spAutoFit/>
          </a:bodyPr>
          <a:lstStyle>
            <a:lvl1pPr>
              <a:defRPr>
                <a:solidFill>
                  <a:schemeClr val="tx1"/>
                </a:solidFill>
                <a:latin charset="0" panose="020f0502020204030204" pitchFamily="34" typeface="Calibri"/>
                <a:ea charset="-122" typeface="宋体"/>
              </a:defRPr>
            </a:lvl1pPr>
            <a:lvl2pPr indent="-285750" marL="742950">
              <a:defRPr>
                <a:solidFill>
                  <a:schemeClr val="tx1"/>
                </a:solidFill>
                <a:latin charset="0" panose="020f0502020204030204" pitchFamily="34" typeface="Calibri"/>
                <a:ea charset="-122" typeface="宋体"/>
              </a:defRPr>
            </a:lvl2pPr>
            <a:lvl3pPr indent="-228600" marL="1143000">
              <a:defRPr>
                <a:solidFill>
                  <a:schemeClr val="tx1"/>
                </a:solidFill>
                <a:latin charset="0" panose="020f0502020204030204" pitchFamily="34" typeface="Calibri"/>
                <a:ea charset="-122" typeface="宋体"/>
              </a:defRPr>
            </a:lvl3pPr>
            <a:lvl4pPr indent="-228600" marL="1600200">
              <a:defRPr>
                <a:solidFill>
                  <a:schemeClr val="tx1"/>
                </a:solidFill>
                <a:latin charset="0" panose="020f0502020204030204" pitchFamily="34" typeface="Calibri"/>
                <a:ea charset="-122" typeface="宋体"/>
              </a:defRPr>
            </a:lvl4pPr>
            <a:lvl5pPr indent="-228600" marL="2057400">
              <a:defRPr>
                <a:solidFill>
                  <a:schemeClr val="tx1"/>
                </a:solidFill>
                <a:latin charset="0" panose="020f0502020204030204" pitchFamily="34" typeface="Calibri"/>
                <a:ea charset="-122" typeface="宋体"/>
              </a:defRPr>
            </a:lvl5pPr>
            <a:lvl6pPr eaLnBrk="0" fontAlgn="base" hangingPunct="0" indent="-228600" marL="2514600">
              <a:spcBef>
                <a:spcPct val="0"/>
              </a:spcBef>
              <a:spcAft>
                <a:spcPct val="0"/>
              </a:spcAft>
              <a:defRPr>
                <a:solidFill>
                  <a:schemeClr val="tx1"/>
                </a:solidFill>
                <a:latin charset="0" panose="020f0502020204030204" pitchFamily="34" typeface="Calibri"/>
                <a:ea charset="-122" typeface="宋体"/>
              </a:defRPr>
            </a:lvl6pPr>
            <a:lvl7pPr eaLnBrk="0" fontAlgn="base" hangingPunct="0" indent="-228600" marL="2971800">
              <a:spcBef>
                <a:spcPct val="0"/>
              </a:spcBef>
              <a:spcAft>
                <a:spcPct val="0"/>
              </a:spcAft>
              <a:defRPr>
                <a:solidFill>
                  <a:schemeClr val="tx1"/>
                </a:solidFill>
                <a:latin charset="0" panose="020f0502020204030204" pitchFamily="34" typeface="Calibri"/>
                <a:ea charset="-122" typeface="宋体"/>
              </a:defRPr>
            </a:lvl7pPr>
            <a:lvl8pPr eaLnBrk="0" fontAlgn="base" hangingPunct="0" indent="-228600" marL="3429000">
              <a:spcBef>
                <a:spcPct val="0"/>
              </a:spcBef>
              <a:spcAft>
                <a:spcPct val="0"/>
              </a:spcAft>
              <a:defRPr>
                <a:solidFill>
                  <a:schemeClr val="tx1"/>
                </a:solidFill>
                <a:latin charset="0" panose="020f0502020204030204" pitchFamily="34" typeface="Calibri"/>
                <a:ea charset="-122" typeface="宋体"/>
              </a:defRPr>
            </a:lvl8pPr>
            <a:lvl9pPr eaLnBrk="0" fontAlgn="base" hangingPunct="0" indent="-228600" marL="3886200">
              <a:spcBef>
                <a:spcPct val="0"/>
              </a:spcBef>
              <a:spcAft>
                <a:spcPct val="0"/>
              </a:spcAft>
              <a:defRPr>
                <a:solidFill>
                  <a:schemeClr val="tx1"/>
                </a:solidFill>
                <a:latin charset="0" panose="020f0502020204030204" pitchFamily="34" typeface="Calibri"/>
                <a:ea charset="-122" typeface="宋体"/>
              </a:defRPr>
            </a:lvl9pPr>
          </a:lstStyle>
          <a:p>
            <a:pPr>
              <a:lnSpc>
                <a:spcPct val="150000"/>
              </a:lnSpc>
              <a:spcBef>
                <a:spcPts val="563"/>
              </a:spcBef>
            </a:pPr>
            <a:r>
              <a:rPr altLang="zh-CN" lang="en-US">
                <a:solidFill>
                  <a:schemeClr val="bg1">
                    <a:lumMod val="50000"/>
                  </a:schemeClr>
                </a:solidFill>
                <a:latin charset="-122" panose="020b0503020204020204" pitchFamily="34" typeface="微软雅黑"/>
                <a:ea charset="-122" panose="020b0503020204020204" pitchFamily="34" typeface="微软雅黑"/>
                <a:cs charset="-122" typeface="宋体"/>
              </a:rPr>
              <a:t>【 加入标题描述 】</a:t>
            </a:r>
          </a:p>
        </p:txBody>
      </p:sp>
      <p:sp>
        <p:nvSpPr>
          <p:cNvPr id="123" name="矩形 39"/>
          <p:cNvSpPr>
            <a:spLocks noChangeArrowheads="1"/>
          </p:cNvSpPr>
          <p:nvPr/>
        </p:nvSpPr>
        <p:spPr bwMode="auto">
          <a:xfrm>
            <a:off x="5649764" y="2878480"/>
            <a:ext cx="2594644" cy="4800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90" lIns="68580" rIns="68580" tIns="34290" wrap="square">
            <a:spAutoFit/>
          </a:bodyPr>
          <a:lstStyle>
            <a:lvl1pPr>
              <a:defRPr>
                <a:solidFill>
                  <a:schemeClr val="tx1"/>
                </a:solidFill>
                <a:latin charset="0" panose="020f0502020204030204" pitchFamily="34" typeface="Calibri"/>
                <a:ea charset="-122" typeface="宋体"/>
              </a:defRPr>
            </a:lvl1pPr>
            <a:lvl2pPr indent="-285750" marL="742950">
              <a:defRPr>
                <a:solidFill>
                  <a:schemeClr val="tx1"/>
                </a:solidFill>
                <a:latin charset="0" panose="020f0502020204030204" pitchFamily="34" typeface="Calibri"/>
                <a:ea charset="-122" typeface="宋体"/>
              </a:defRPr>
            </a:lvl2pPr>
            <a:lvl3pPr indent="-228600" marL="1143000">
              <a:defRPr>
                <a:solidFill>
                  <a:schemeClr val="tx1"/>
                </a:solidFill>
                <a:latin charset="0" panose="020f0502020204030204" pitchFamily="34" typeface="Calibri"/>
                <a:ea charset="-122" typeface="宋体"/>
              </a:defRPr>
            </a:lvl3pPr>
            <a:lvl4pPr indent="-228600" marL="1600200">
              <a:defRPr>
                <a:solidFill>
                  <a:schemeClr val="tx1"/>
                </a:solidFill>
                <a:latin charset="0" panose="020f0502020204030204" pitchFamily="34" typeface="Calibri"/>
                <a:ea charset="-122" typeface="宋体"/>
              </a:defRPr>
            </a:lvl4pPr>
            <a:lvl5pPr indent="-228600" marL="2057400">
              <a:defRPr>
                <a:solidFill>
                  <a:schemeClr val="tx1"/>
                </a:solidFill>
                <a:latin charset="0" panose="020f0502020204030204" pitchFamily="34" typeface="Calibri"/>
                <a:ea charset="-122" typeface="宋体"/>
              </a:defRPr>
            </a:lvl5pPr>
            <a:lvl6pPr eaLnBrk="0" fontAlgn="base" hangingPunct="0" indent="-228600" marL="2514600">
              <a:spcBef>
                <a:spcPct val="0"/>
              </a:spcBef>
              <a:spcAft>
                <a:spcPct val="0"/>
              </a:spcAft>
              <a:defRPr>
                <a:solidFill>
                  <a:schemeClr val="tx1"/>
                </a:solidFill>
                <a:latin charset="0" panose="020f0502020204030204" pitchFamily="34" typeface="Calibri"/>
                <a:ea charset="-122" typeface="宋体"/>
              </a:defRPr>
            </a:lvl6pPr>
            <a:lvl7pPr eaLnBrk="0" fontAlgn="base" hangingPunct="0" indent="-228600" marL="2971800">
              <a:spcBef>
                <a:spcPct val="0"/>
              </a:spcBef>
              <a:spcAft>
                <a:spcPct val="0"/>
              </a:spcAft>
              <a:defRPr>
                <a:solidFill>
                  <a:schemeClr val="tx1"/>
                </a:solidFill>
                <a:latin charset="0" panose="020f0502020204030204" pitchFamily="34" typeface="Calibri"/>
                <a:ea charset="-122" typeface="宋体"/>
              </a:defRPr>
            </a:lvl7pPr>
            <a:lvl8pPr eaLnBrk="0" fontAlgn="base" hangingPunct="0" indent="-228600" marL="3429000">
              <a:spcBef>
                <a:spcPct val="0"/>
              </a:spcBef>
              <a:spcAft>
                <a:spcPct val="0"/>
              </a:spcAft>
              <a:defRPr>
                <a:solidFill>
                  <a:schemeClr val="tx1"/>
                </a:solidFill>
                <a:latin charset="0" panose="020f0502020204030204" pitchFamily="34" typeface="Calibri"/>
                <a:ea charset="-122" typeface="宋体"/>
              </a:defRPr>
            </a:lvl8pPr>
            <a:lvl9pPr eaLnBrk="0" fontAlgn="base" hangingPunct="0" indent="-228600" marL="3886200">
              <a:spcBef>
                <a:spcPct val="0"/>
              </a:spcBef>
              <a:spcAft>
                <a:spcPct val="0"/>
              </a:spcAft>
              <a:defRPr>
                <a:solidFill>
                  <a:schemeClr val="tx1"/>
                </a:solidFill>
                <a:latin charset="0" panose="020f0502020204030204" pitchFamily="34" typeface="Calibri"/>
                <a:ea charset="-122" typeface="宋体"/>
              </a:defRPr>
            </a:lvl9pPr>
          </a:lstStyle>
          <a:p>
            <a:pPr>
              <a:lnSpc>
                <a:spcPct val="150000"/>
              </a:lnSpc>
              <a:spcBef>
                <a:spcPts val="563"/>
              </a:spcBef>
            </a:pPr>
            <a:r>
              <a:rPr altLang="zh-CN" lang="en-US">
                <a:solidFill>
                  <a:schemeClr val="bg1">
                    <a:lumMod val="50000"/>
                  </a:schemeClr>
                </a:solidFill>
                <a:latin charset="-122" panose="020b0503020204020204" pitchFamily="34" typeface="微软雅黑"/>
                <a:ea charset="-122" panose="020b0503020204020204" pitchFamily="34" typeface="微软雅黑"/>
                <a:cs charset="-122" typeface="宋体"/>
              </a:rPr>
              <a:t>【 加入标题描述 】</a:t>
            </a:r>
          </a:p>
        </p:txBody>
      </p:sp>
      <p:sp>
        <p:nvSpPr>
          <p:cNvPr id="124" name="矩形 39"/>
          <p:cNvSpPr>
            <a:spLocks noChangeArrowheads="1"/>
          </p:cNvSpPr>
          <p:nvPr/>
        </p:nvSpPr>
        <p:spPr bwMode="auto">
          <a:xfrm>
            <a:off x="5649764" y="3498543"/>
            <a:ext cx="2594644" cy="4800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90" lIns="68580" rIns="68580" tIns="34290" wrap="square">
            <a:spAutoFit/>
          </a:bodyPr>
          <a:lstStyle>
            <a:lvl1pPr>
              <a:defRPr>
                <a:solidFill>
                  <a:schemeClr val="tx1"/>
                </a:solidFill>
                <a:latin charset="0" panose="020f0502020204030204" pitchFamily="34" typeface="Calibri"/>
                <a:ea charset="-122" typeface="宋体"/>
              </a:defRPr>
            </a:lvl1pPr>
            <a:lvl2pPr indent="-285750" marL="742950">
              <a:defRPr>
                <a:solidFill>
                  <a:schemeClr val="tx1"/>
                </a:solidFill>
                <a:latin charset="0" panose="020f0502020204030204" pitchFamily="34" typeface="Calibri"/>
                <a:ea charset="-122" typeface="宋体"/>
              </a:defRPr>
            </a:lvl2pPr>
            <a:lvl3pPr indent="-228600" marL="1143000">
              <a:defRPr>
                <a:solidFill>
                  <a:schemeClr val="tx1"/>
                </a:solidFill>
                <a:latin charset="0" panose="020f0502020204030204" pitchFamily="34" typeface="Calibri"/>
                <a:ea charset="-122" typeface="宋体"/>
              </a:defRPr>
            </a:lvl3pPr>
            <a:lvl4pPr indent="-228600" marL="1600200">
              <a:defRPr>
                <a:solidFill>
                  <a:schemeClr val="tx1"/>
                </a:solidFill>
                <a:latin charset="0" panose="020f0502020204030204" pitchFamily="34" typeface="Calibri"/>
                <a:ea charset="-122" typeface="宋体"/>
              </a:defRPr>
            </a:lvl4pPr>
            <a:lvl5pPr indent="-228600" marL="2057400">
              <a:defRPr>
                <a:solidFill>
                  <a:schemeClr val="tx1"/>
                </a:solidFill>
                <a:latin charset="0" panose="020f0502020204030204" pitchFamily="34" typeface="Calibri"/>
                <a:ea charset="-122" typeface="宋体"/>
              </a:defRPr>
            </a:lvl5pPr>
            <a:lvl6pPr eaLnBrk="0" fontAlgn="base" hangingPunct="0" indent="-228600" marL="2514600">
              <a:spcBef>
                <a:spcPct val="0"/>
              </a:spcBef>
              <a:spcAft>
                <a:spcPct val="0"/>
              </a:spcAft>
              <a:defRPr>
                <a:solidFill>
                  <a:schemeClr val="tx1"/>
                </a:solidFill>
                <a:latin charset="0" panose="020f0502020204030204" pitchFamily="34" typeface="Calibri"/>
                <a:ea charset="-122" typeface="宋体"/>
              </a:defRPr>
            </a:lvl6pPr>
            <a:lvl7pPr eaLnBrk="0" fontAlgn="base" hangingPunct="0" indent="-228600" marL="2971800">
              <a:spcBef>
                <a:spcPct val="0"/>
              </a:spcBef>
              <a:spcAft>
                <a:spcPct val="0"/>
              </a:spcAft>
              <a:defRPr>
                <a:solidFill>
                  <a:schemeClr val="tx1"/>
                </a:solidFill>
                <a:latin charset="0" panose="020f0502020204030204" pitchFamily="34" typeface="Calibri"/>
                <a:ea charset="-122" typeface="宋体"/>
              </a:defRPr>
            </a:lvl7pPr>
            <a:lvl8pPr eaLnBrk="0" fontAlgn="base" hangingPunct="0" indent="-228600" marL="3429000">
              <a:spcBef>
                <a:spcPct val="0"/>
              </a:spcBef>
              <a:spcAft>
                <a:spcPct val="0"/>
              </a:spcAft>
              <a:defRPr>
                <a:solidFill>
                  <a:schemeClr val="tx1"/>
                </a:solidFill>
                <a:latin charset="0" panose="020f0502020204030204" pitchFamily="34" typeface="Calibri"/>
                <a:ea charset="-122" typeface="宋体"/>
              </a:defRPr>
            </a:lvl8pPr>
            <a:lvl9pPr eaLnBrk="0" fontAlgn="base" hangingPunct="0" indent="-228600" marL="3886200">
              <a:spcBef>
                <a:spcPct val="0"/>
              </a:spcBef>
              <a:spcAft>
                <a:spcPct val="0"/>
              </a:spcAft>
              <a:defRPr>
                <a:solidFill>
                  <a:schemeClr val="tx1"/>
                </a:solidFill>
                <a:latin charset="0" panose="020f0502020204030204" pitchFamily="34" typeface="Calibri"/>
                <a:ea charset="-122" typeface="宋体"/>
              </a:defRPr>
            </a:lvl9pPr>
          </a:lstStyle>
          <a:p>
            <a:pPr>
              <a:lnSpc>
                <a:spcPct val="150000"/>
              </a:lnSpc>
              <a:spcBef>
                <a:spcPts val="563"/>
              </a:spcBef>
            </a:pPr>
            <a:r>
              <a:rPr altLang="zh-CN" lang="en-US">
                <a:solidFill>
                  <a:schemeClr val="bg1">
                    <a:lumMod val="50000"/>
                  </a:schemeClr>
                </a:solidFill>
                <a:latin charset="-122" panose="020b0503020204020204" pitchFamily="34" typeface="微软雅黑"/>
                <a:ea charset="-122" panose="020b0503020204020204" pitchFamily="34" typeface="微软雅黑"/>
                <a:cs charset="-122" typeface="宋体"/>
              </a:rPr>
              <a:t>【 加入标题描述 】</a:t>
            </a:r>
          </a:p>
        </p:txBody>
      </p:sp>
      <p:sp>
        <p:nvSpPr>
          <p:cNvPr id="29" name="MH_Others_1"/>
          <p:cNvSpPr txBox="1"/>
          <p:nvPr>
            <p:custDataLst>
              <p:tags r:id="rId4"/>
            </p:custDataLst>
          </p:nvPr>
        </p:nvSpPr>
        <p:spPr>
          <a:xfrm>
            <a:off x="2627784" y="2214698"/>
            <a:ext cx="1141603" cy="609448"/>
          </a:xfrm>
          <a:prstGeom prst="rect">
            <a:avLst/>
          </a:prstGeom>
          <a:noFill/>
        </p:spPr>
        <p:txBody>
          <a:bodyPr anchor="ctr" anchorCtr="0" bIns="0" lIns="0" rIns="0" rtlCol="0" tIns="0" vert="horz" wrap="square">
            <a:spAutoFit/>
          </a:bodyPr>
          <a:lstStyle/>
          <a:p>
            <a:pPr algn="ctr"/>
            <a:r>
              <a:rPr altLang="en-US" b="1" lang="zh-CN" sz="3999">
                <a:solidFill>
                  <a:schemeClr val="accent1"/>
                </a:solidFill>
                <a:latin charset="0" pitchFamily="34" typeface="Arial"/>
                <a:ea charset="-122" panose="020b0503020204020204" pitchFamily="34" typeface="微软雅黑"/>
                <a:sym charset="0" pitchFamily="34" typeface="Arial"/>
              </a:rPr>
              <a:t>目录</a:t>
            </a:r>
          </a:p>
        </p:txBody>
      </p:sp>
      <p:sp>
        <p:nvSpPr>
          <p:cNvPr id="30" name="MH_Others_2"/>
          <p:cNvSpPr txBox="1"/>
          <p:nvPr>
            <p:custDataLst>
              <p:tags r:id="rId5"/>
            </p:custDataLst>
          </p:nvPr>
        </p:nvSpPr>
        <p:spPr>
          <a:xfrm>
            <a:off x="2195736" y="2840037"/>
            <a:ext cx="1872208" cy="304800"/>
          </a:xfrm>
          <a:prstGeom prst="rect">
            <a:avLst/>
          </a:prstGeom>
          <a:noFill/>
        </p:spPr>
        <p:txBody>
          <a:bodyPr bIns="0" lIns="0" rIns="0" tIns="0" wrap="square">
            <a:spAutoFit/>
          </a:bodyPr>
          <a:lstStyle/>
          <a:p>
            <a:pPr algn="ctr">
              <a:defRPr/>
            </a:pPr>
            <a:r>
              <a:rPr altLang="zh-CN" lang="en-US" sz="2000">
                <a:solidFill>
                  <a:schemeClr val="accent1"/>
                </a:solidFill>
                <a:latin charset="0" pitchFamily="34" typeface="Arial"/>
                <a:ea charset="-122" panose="020b0503020204020204" pitchFamily="34" typeface="微软雅黑"/>
                <a:sym charset="0" pitchFamily="34" typeface="Arial"/>
              </a:rPr>
              <a:t>CONTENTS</a:t>
            </a:r>
          </a:p>
        </p:txBody>
      </p:sp>
    </p:spTree>
    <p:extLst>
      <p:ext uri="{BB962C8B-B14F-4D97-AF65-F5344CB8AC3E}">
        <p14:creationId val="1567188241"/>
      </p:ext>
    </p:extLst>
  </p:cSld>
  <p:clrMapOvr>
    <a:masterClrMapping/>
  </p:clrMapOvr>
  <p:transition spd="med">
    <p:random/>
  </p:transition>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2" presetSubtype="8">
                                  <p:stCondLst>
                                    <p:cond delay="0"/>
                                  </p:stCondLst>
                                  <p:childTnLst>
                                    <p:set>
                                      <p:cBhvr>
                                        <p:cTn dur="1" fill="hold" id="6">
                                          <p:stCondLst>
                                            <p:cond delay="0"/>
                                          </p:stCondLst>
                                        </p:cTn>
                                        <p:tgtEl>
                                          <p:spTgt spid="27"/>
                                        </p:tgtEl>
                                        <p:attrNameLst>
                                          <p:attrName>style.visibility</p:attrName>
                                        </p:attrNameLst>
                                      </p:cBhvr>
                                      <p:to>
                                        <p:strVal val="visible"/>
                                      </p:to>
                                    </p:set>
                                    <p:animEffect filter="wipe(left)" transition="in">
                                      <p:cBhvr>
                                        <p:cTn dur="500" id="7"/>
                                        <p:tgtEl>
                                          <p:spTgt spid="27"/>
                                        </p:tgtEl>
                                      </p:cBhvr>
                                    </p:animEffect>
                                  </p:childTnLst>
                                </p:cTn>
                              </p:par>
                            </p:childTnLst>
                          </p:cTn>
                        </p:par>
                        <p:par>
                          <p:cTn fill="hold" id="8" nodeType="afterGroup">
                            <p:stCondLst>
                              <p:cond delay="500"/>
                            </p:stCondLst>
                            <p:childTnLst>
                              <p:par>
                                <p:cTn fill="hold" grpId="0" id="9" nodeType="afterEffect" presetClass="entr" presetID="2" presetSubtype="2">
                                  <p:stCondLst>
                                    <p:cond delay="0"/>
                                  </p:stCondLst>
                                  <p:childTnLst>
                                    <p:set>
                                      <p:cBhvr>
                                        <p:cTn dur="1" fill="hold" id="10">
                                          <p:stCondLst>
                                            <p:cond delay="0"/>
                                          </p:stCondLst>
                                        </p:cTn>
                                        <p:tgtEl>
                                          <p:spTgt spid="17"/>
                                        </p:tgtEl>
                                        <p:attrNameLst>
                                          <p:attrName>style.visibility</p:attrName>
                                        </p:attrNameLst>
                                      </p:cBhvr>
                                      <p:to>
                                        <p:strVal val="visible"/>
                                      </p:to>
                                    </p:set>
                                    <p:anim calcmode="lin" valueType="num">
                                      <p:cBhvr additive="base">
                                        <p:cTn dur="500" fill="hold" id="11"/>
                                        <p:tgtEl>
                                          <p:spTgt spid="17"/>
                                        </p:tgtEl>
                                        <p:attrNameLst>
                                          <p:attrName>ppt_x</p:attrName>
                                        </p:attrNameLst>
                                      </p:cBhvr>
                                      <p:tavLst>
                                        <p:tav tm="0">
                                          <p:val>
                                            <p:strVal val="1+#ppt_w/2"/>
                                          </p:val>
                                        </p:tav>
                                        <p:tav tm="100000">
                                          <p:val>
                                            <p:strVal val="#ppt_x"/>
                                          </p:val>
                                        </p:tav>
                                      </p:tavLst>
                                    </p:anim>
                                    <p:anim calcmode="lin" valueType="num">
                                      <p:cBhvr additive="base">
                                        <p:cTn dur="500" fill="hold" id="12"/>
                                        <p:tgtEl>
                                          <p:spTgt spid="17"/>
                                        </p:tgtEl>
                                        <p:attrNameLst>
                                          <p:attrName>ppt_y</p:attrName>
                                        </p:attrNameLst>
                                      </p:cBhvr>
                                      <p:tavLst>
                                        <p:tav tm="0">
                                          <p:val>
                                            <p:strVal val="#ppt_y"/>
                                          </p:val>
                                        </p:tav>
                                        <p:tav tm="100000">
                                          <p:val>
                                            <p:strVal val="#ppt_y"/>
                                          </p:val>
                                        </p:tav>
                                      </p:tavLst>
                                    </p:anim>
                                  </p:childTnLst>
                                </p:cTn>
                              </p:par>
                              <p:par>
                                <p:cTn fill="hold" grpId="0" id="13" nodeType="withEffect" presetClass="entr" presetID="2" presetSubtype="2">
                                  <p:stCondLst>
                                    <p:cond delay="0"/>
                                  </p:stCondLst>
                                  <p:childTnLst>
                                    <p:set>
                                      <p:cBhvr>
                                        <p:cTn dur="1" fill="hold" id="14">
                                          <p:stCondLst>
                                            <p:cond delay="0"/>
                                          </p:stCondLst>
                                        </p:cTn>
                                        <p:tgtEl>
                                          <p:spTgt spid="96"/>
                                        </p:tgtEl>
                                        <p:attrNameLst>
                                          <p:attrName>style.visibility</p:attrName>
                                        </p:attrNameLst>
                                      </p:cBhvr>
                                      <p:to>
                                        <p:strVal val="visible"/>
                                      </p:to>
                                    </p:set>
                                    <p:anim calcmode="lin" valueType="num">
                                      <p:cBhvr additive="base">
                                        <p:cTn dur="500" fill="hold" id="15"/>
                                        <p:tgtEl>
                                          <p:spTgt spid="96"/>
                                        </p:tgtEl>
                                        <p:attrNameLst>
                                          <p:attrName>ppt_x</p:attrName>
                                        </p:attrNameLst>
                                      </p:cBhvr>
                                      <p:tavLst>
                                        <p:tav tm="0">
                                          <p:val>
                                            <p:strVal val="1+#ppt_w/2"/>
                                          </p:val>
                                        </p:tav>
                                        <p:tav tm="100000">
                                          <p:val>
                                            <p:strVal val="#ppt_x"/>
                                          </p:val>
                                        </p:tav>
                                      </p:tavLst>
                                    </p:anim>
                                    <p:anim calcmode="lin" valueType="num">
                                      <p:cBhvr additive="base">
                                        <p:cTn dur="500" fill="hold" id="16"/>
                                        <p:tgtEl>
                                          <p:spTgt spid="96"/>
                                        </p:tgtEl>
                                        <p:attrNameLst>
                                          <p:attrName>ppt_y</p:attrName>
                                        </p:attrNameLst>
                                      </p:cBhvr>
                                      <p:tavLst>
                                        <p:tav tm="0">
                                          <p:val>
                                            <p:strVal val="#ppt_y"/>
                                          </p:val>
                                        </p:tav>
                                        <p:tav tm="100000">
                                          <p:val>
                                            <p:strVal val="#ppt_y"/>
                                          </p:val>
                                        </p:tav>
                                      </p:tavLst>
                                    </p:anim>
                                  </p:childTnLst>
                                </p:cTn>
                              </p:par>
                              <p:par>
                                <p:cTn fill="hold" grpId="0" id="17" nodeType="withEffect" presetClass="entr" presetID="2" presetSubtype="2">
                                  <p:stCondLst>
                                    <p:cond delay="0"/>
                                  </p:stCondLst>
                                  <p:childTnLst>
                                    <p:set>
                                      <p:cBhvr>
                                        <p:cTn dur="1" fill="hold" id="18">
                                          <p:stCondLst>
                                            <p:cond delay="0"/>
                                          </p:stCondLst>
                                        </p:cTn>
                                        <p:tgtEl>
                                          <p:spTgt spid="101"/>
                                        </p:tgtEl>
                                        <p:attrNameLst>
                                          <p:attrName>style.visibility</p:attrName>
                                        </p:attrNameLst>
                                      </p:cBhvr>
                                      <p:to>
                                        <p:strVal val="visible"/>
                                      </p:to>
                                    </p:set>
                                    <p:anim calcmode="lin" valueType="num">
                                      <p:cBhvr additive="base">
                                        <p:cTn dur="500" fill="hold" id="19"/>
                                        <p:tgtEl>
                                          <p:spTgt spid="101"/>
                                        </p:tgtEl>
                                        <p:attrNameLst>
                                          <p:attrName>ppt_x</p:attrName>
                                        </p:attrNameLst>
                                      </p:cBhvr>
                                      <p:tavLst>
                                        <p:tav tm="0">
                                          <p:val>
                                            <p:strVal val="1+#ppt_w/2"/>
                                          </p:val>
                                        </p:tav>
                                        <p:tav tm="100000">
                                          <p:val>
                                            <p:strVal val="#ppt_x"/>
                                          </p:val>
                                        </p:tav>
                                      </p:tavLst>
                                    </p:anim>
                                    <p:anim calcmode="lin" valueType="num">
                                      <p:cBhvr additive="base">
                                        <p:cTn dur="500" fill="hold" id="20"/>
                                        <p:tgtEl>
                                          <p:spTgt spid="101"/>
                                        </p:tgtEl>
                                        <p:attrNameLst>
                                          <p:attrName>ppt_y</p:attrName>
                                        </p:attrNameLst>
                                      </p:cBhvr>
                                      <p:tavLst>
                                        <p:tav tm="0">
                                          <p:val>
                                            <p:strVal val="#ppt_y"/>
                                          </p:val>
                                        </p:tav>
                                        <p:tav tm="100000">
                                          <p:val>
                                            <p:strVal val="#ppt_y"/>
                                          </p:val>
                                        </p:tav>
                                      </p:tavLst>
                                    </p:anim>
                                  </p:childTnLst>
                                </p:cTn>
                              </p:par>
                              <p:par>
                                <p:cTn fill="hold" grpId="0" id="21" nodeType="withEffect" presetClass="entr" presetID="2" presetSubtype="2">
                                  <p:stCondLst>
                                    <p:cond delay="0"/>
                                  </p:stCondLst>
                                  <p:childTnLst>
                                    <p:set>
                                      <p:cBhvr>
                                        <p:cTn dur="1" fill="hold" id="22">
                                          <p:stCondLst>
                                            <p:cond delay="0"/>
                                          </p:stCondLst>
                                        </p:cTn>
                                        <p:tgtEl>
                                          <p:spTgt spid="102"/>
                                        </p:tgtEl>
                                        <p:attrNameLst>
                                          <p:attrName>style.visibility</p:attrName>
                                        </p:attrNameLst>
                                      </p:cBhvr>
                                      <p:to>
                                        <p:strVal val="visible"/>
                                      </p:to>
                                    </p:set>
                                    <p:anim calcmode="lin" valueType="num">
                                      <p:cBhvr additive="base">
                                        <p:cTn dur="500" fill="hold" id="23"/>
                                        <p:tgtEl>
                                          <p:spTgt spid="102"/>
                                        </p:tgtEl>
                                        <p:attrNameLst>
                                          <p:attrName>ppt_x</p:attrName>
                                        </p:attrNameLst>
                                      </p:cBhvr>
                                      <p:tavLst>
                                        <p:tav tm="0">
                                          <p:val>
                                            <p:strVal val="1+#ppt_w/2"/>
                                          </p:val>
                                        </p:tav>
                                        <p:tav tm="100000">
                                          <p:val>
                                            <p:strVal val="#ppt_x"/>
                                          </p:val>
                                        </p:tav>
                                      </p:tavLst>
                                    </p:anim>
                                    <p:anim calcmode="lin" valueType="num">
                                      <p:cBhvr additive="base">
                                        <p:cTn dur="500" fill="hold" id="24"/>
                                        <p:tgtEl>
                                          <p:spTgt spid="102"/>
                                        </p:tgtEl>
                                        <p:attrNameLst>
                                          <p:attrName>ppt_y</p:attrName>
                                        </p:attrNameLst>
                                      </p:cBhvr>
                                      <p:tavLst>
                                        <p:tav tm="0">
                                          <p:val>
                                            <p:strVal val="#ppt_y"/>
                                          </p:val>
                                        </p:tav>
                                        <p:tav tm="100000">
                                          <p:val>
                                            <p:strVal val="#ppt_y"/>
                                          </p:val>
                                        </p:tav>
                                      </p:tavLst>
                                    </p:anim>
                                  </p:childTnLst>
                                </p:cTn>
                              </p:par>
                              <p:par>
                                <p:cTn fill="hold" grpId="0" id="25" nodeType="withEffect" presetClass="entr" presetID="2" presetSubtype="2">
                                  <p:stCondLst>
                                    <p:cond delay="0"/>
                                  </p:stCondLst>
                                  <p:childTnLst>
                                    <p:set>
                                      <p:cBhvr>
                                        <p:cTn dur="1" fill="hold" id="26">
                                          <p:stCondLst>
                                            <p:cond delay="0"/>
                                          </p:stCondLst>
                                        </p:cTn>
                                        <p:tgtEl>
                                          <p:spTgt spid="116"/>
                                        </p:tgtEl>
                                        <p:attrNameLst>
                                          <p:attrName>style.visibility</p:attrName>
                                        </p:attrNameLst>
                                      </p:cBhvr>
                                      <p:to>
                                        <p:strVal val="visible"/>
                                      </p:to>
                                    </p:set>
                                    <p:anim calcmode="lin" valueType="num">
                                      <p:cBhvr additive="base">
                                        <p:cTn dur="500" fill="hold" id="27"/>
                                        <p:tgtEl>
                                          <p:spTgt spid="116"/>
                                        </p:tgtEl>
                                        <p:attrNameLst>
                                          <p:attrName>ppt_x</p:attrName>
                                        </p:attrNameLst>
                                      </p:cBhvr>
                                      <p:tavLst>
                                        <p:tav tm="0">
                                          <p:val>
                                            <p:strVal val="1+#ppt_w/2"/>
                                          </p:val>
                                        </p:tav>
                                        <p:tav tm="100000">
                                          <p:val>
                                            <p:strVal val="#ppt_x"/>
                                          </p:val>
                                        </p:tav>
                                      </p:tavLst>
                                    </p:anim>
                                    <p:anim calcmode="lin" valueType="num">
                                      <p:cBhvr additive="base">
                                        <p:cTn dur="500" fill="hold" id="28"/>
                                        <p:tgtEl>
                                          <p:spTgt spid="116"/>
                                        </p:tgtEl>
                                        <p:attrNameLst>
                                          <p:attrName>ppt_y</p:attrName>
                                        </p:attrNameLst>
                                      </p:cBhvr>
                                      <p:tavLst>
                                        <p:tav tm="0">
                                          <p:val>
                                            <p:strVal val="#ppt_y"/>
                                          </p:val>
                                        </p:tav>
                                        <p:tav tm="100000">
                                          <p:val>
                                            <p:strVal val="#ppt_y"/>
                                          </p:val>
                                        </p:tav>
                                      </p:tavLst>
                                    </p:anim>
                                  </p:childTnLst>
                                </p:cTn>
                              </p:par>
                              <p:par>
                                <p:cTn fill="hold" grpId="0" id="29" nodeType="withEffect" presetClass="entr" presetID="2" presetSubtype="2">
                                  <p:stCondLst>
                                    <p:cond delay="0"/>
                                  </p:stCondLst>
                                  <p:childTnLst>
                                    <p:set>
                                      <p:cBhvr>
                                        <p:cTn dur="1" fill="hold" id="30">
                                          <p:stCondLst>
                                            <p:cond delay="0"/>
                                          </p:stCondLst>
                                        </p:cTn>
                                        <p:tgtEl>
                                          <p:spTgt spid="117"/>
                                        </p:tgtEl>
                                        <p:attrNameLst>
                                          <p:attrName>style.visibility</p:attrName>
                                        </p:attrNameLst>
                                      </p:cBhvr>
                                      <p:to>
                                        <p:strVal val="visible"/>
                                      </p:to>
                                    </p:set>
                                    <p:anim calcmode="lin" valueType="num">
                                      <p:cBhvr additive="base">
                                        <p:cTn dur="500" fill="hold" id="31"/>
                                        <p:tgtEl>
                                          <p:spTgt spid="117"/>
                                        </p:tgtEl>
                                        <p:attrNameLst>
                                          <p:attrName>ppt_x</p:attrName>
                                        </p:attrNameLst>
                                      </p:cBhvr>
                                      <p:tavLst>
                                        <p:tav tm="0">
                                          <p:val>
                                            <p:strVal val="1+#ppt_w/2"/>
                                          </p:val>
                                        </p:tav>
                                        <p:tav tm="100000">
                                          <p:val>
                                            <p:strVal val="#ppt_x"/>
                                          </p:val>
                                        </p:tav>
                                      </p:tavLst>
                                    </p:anim>
                                    <p:anim calcmode="lin" valueType="num">
                                      <p:cBhvr additive="base">
                                        <p:cTn dur="500" fill="hold" id="32"/>
                                        <p:tgtEl>
                                          <p:spTgt spid="117"/>
                                        </p:tgtEl>
                                        <p:attrNameLst>
                                          <p:attrName>ppt_y</p:attrName>
                                        </p:attrNameLst>
                                      </p:cBhvr>
                                      <p:tavLst>
                                        <p:tav tm="0">
                                          <p:val>
                                            <p:strVal val="#ppt_y"/>
                                          </p:val>
                                        </p:tav>
                                        <p:tav tm="100000">
                                          <p:val>
                                            <p:strVal val="#ppt_y"/>
                                          </p:val>
                                        </p:tav>
                                      </p:tavLst>
                                    </p:anim>
                                  </p:childTnLst>
                                </p:cTn>
                              </p:par>
                              <p:par>
                                <p:cTn fill="hold" grpId="0" id="33" nodeType="withEffect" presetClass="entr" presetID="2" presetSubtype="2">
                                  <p:stCondLst>
                                    <p:cond delay="0"/>
                                  </p:stCondLst>
                                  <p:childTnLst>
                                    <p:set>
                                      <p:cBhvr>
                                        <p:cTn dur="1" fill="hold" id="34">
                                          <p:stCondLst>
                                            <p:cond delay="0"/>
                                          </p:stCondLst>
                                        </p:cTn>
                                        <p:tgtEl>
                                          <p:spTgt spid="118"/>
                                        </p:tgtEl>
                                        <p:attrNameLst>
                                          <p:attrName>style.visibility</p:attrName>
                                        </p:attrNameLst>
                                      </p:cBhvr>
                                      <p:to>
                                        <p:strVal val="visible"/>
                                      </p:to>
                                    </p:set>
                                    <p:anim calcmode="lin" valueType="num">
                                      <p:cBhvr additive="base">
                                        <p:cTn dur="500" fill="hold" id="35"/>
                                        <p:tgtEl>
                                          <p:spTgt spid="118"/>
                                        </p:tgtEl>
                                        <p:attrNameLst>
                                          <p:attrName>ppt_x</p:attrName>
                                        </p:attrNameLst>
                                      </p:cBhvr>
                                      <p:tavLst>
                                        <p:tav tm="0">
                                          <p:val>
                                            <p:strVal val="1+#ppt_w/2"/>
                                          </p:val>
                                        </p:tav>
                                        <p:tav tm="100000">
                                          <p:val>
                                            <p:strVal val="#ppt_x"/>
                                          </p:val>
                                        </p:tav>
                                      </p:tavLst>
                                    </p:anim>
                                    <p:anim calcmode="lin" valueType="num">
                                      <p:cBhvr additive="base">
                                        <p:cTn dur="500" fill="hold" id="36"/>
                                        <p:tgtEl>
                                          <p:spTgt spid="118"/>
                                        </p:tgtEl>
                                        <p:attrNameLst>
                                          <p:attrName>ppt_y</p:attrName>
                                        </p:attrNameLst>
                                      </p:cBhvr>
                                      <p:tavLst>
                                        <p:tav tm="0">
                                          <p:val>
                                            <p:strVal val="#ppt_y"/>
                                          </p:val>
                                        </p:tav>
                                        <p:tav tm="100000">
                                          <p:val>
                                            <p:strVal val="#ppt_y"/>
                                          </p:val>
                                        </p:tav>
                                      </p:tavLst>
                                    </p:anim>
                                  </p:childTnLst>
                                </p:cTn>
                              </p:par>
                              <p:par>
                                <p:cTn fill="hold" grpId="0" id="37" nodeType="withEffect" presetClass="entr" presetID="2" presetSubtype="2">
                                  <p:stCondLst>
                                    <p:cond delay="0"/>
                                  </p:stCondLst>
                                  <p:childTnLst>
                                    <p:set>
                                      <p:cBhvr>
                                        <p:cTn dur="1" fill="hold" id="38">
                                          <p:stCondLst>
                                            <p:cond delay="0"/>
                                          </p:stCondLst>
                                        </p:cTn>
                                        <p:tgtEl>
                                          <p:spTgt spid="119"/>
                                        </p:tgtEl>
                                        <p:attrNameLst>
                                          <p:attrName>style.visibility</p:attrName>
                                        </p:attrNameLst>
                                      </p:cBhvr>
                                      <p:to>
                                        <p:strVal val="visible"/>
                                      </p:to>
                                    </p:set>
                                    <p:anim calcmode="lin" valueType="num">
                                      <p:cBhvr additive="base">
                                        <p:cTn dur="500" fill="hold" id="39"/>
                                        <p:tgtEl>
                                          <p:spTgt spid="119"/>
                                        </p:tgtEl>
                                        <p:attrNameLst>
                                          <p:attrName>ppt_x</p:attrName>
                                        </p:attrNameLst>
                                      </p:cBhvr>
                                      <p:tavLst>
                                        <p:tav tm="0">
                                          <p:val>
                                            <p:strVal val="1+#ppt_w/2"/>
                                          </p:val>
                                        </p:tav>
                                        <p:tav tm="100000">
                                          <p:val>
                                            <p:strVal val="#ppt_x"/>
                                          </p:val>
                                        </p:tav>
                                      </p:tavLst>
                                    </p:anim>
                                    <p:anim calcmode="lin" valueType="num">
                                      <p:cBhvr additive="base">
                                        <p:cTn dur="500" fill="hold" id="40"/>
                                        <p:tgtEl>
                                          <p:spTgt spid="119"/>
                                        </p:tgtEl>
                                        <p:attrNameLst>
                                          <p:attrName>ppt_y</p:attrName>
                                        </p:attrNameLst>
                                      </p:cBhvr>
                                      <p:tavLst>
                                        <p:tav tm="0">
                                          <p:val>
                                            <p:strVal val="#ppt_y"/>
                                          </p:val>
                                        </p:tav>
                                        <p:tav tm="100000">
                                          <p:val>
                                            <p:strVal val="#ppt_y"/>
                                          </p:val>
                                        </p:tav>
                                      </p:tavLst>
                                    </p:anim>
                                  </p:childTnLst>
                                </p:cTn>
                              </p:par>
                              <p:par>
                                <p:cTn fill="hold" grpId="0" id="41" nodeType="withEffect" presetClass="entr" presetID="22" presetSubtype="8">
                                  <p:stCondLst>
                                    <p:cond delay="0"/>
                                  </p:stCondLst>
                                  <p:childTnLst>
                                    <p:set>
                                      <p:cBhvr>
                                        <p:cTn dur="1" fill="hold" id="42">
                                          <p:stCondLst>
                                            <p:cond delay="0"/>
                                          </p:stCondLst>
                                        </p:cTn>
                                        <p:tgtEl>
                                          <p:spTgt spid="121"/>
                                        </p:tgtEl>
                                        <p:attrNameLst>
                                          <p:attrName>style.visibility</p:attrName>
                                        </p:attrNameLst>
                                      </p:cBhvr>
                                      <p:to>
                                        <p:strVal val="visible"/>
                                      </p:to>
                                    </p:set>
                                    <p:animEffect filter="wipe(left)" transition="in">
                                      <p:cBhvr>
                                        <p:cTn dur="500" id="43"/>
                                        <p:tgtEl>
                                          <p:spTgt spid="121"/>
                                        </p:tgtEl>
                                      </p:cBhvr>
                                    </p:animEffect>
                                  </p:childTnLst>
                                </p:cTn>
                              </p:par>
                              <p:par>
                                <p:cTn fill="hold" grpId="0" id="44" nodeType="withEffect" presetClass="entr" presetID="22" presetSubtype="8">
                                  <p:stCondLst>
                                    <p:cond delay="0"/>
                                  </p:stCondLst>
                                  <p:childTnLst>
                                    <p:set>
                                      <p:cBhvr>
                                        <p:cTn dur="1" fill="hold" id="45">
                                          <p:stCondLst>
                                            <p:cond delay="0"/>
                                          </p:stCondLst>
                                        </p:cTn>
                                        <p:tgtEl>
                                          <p:spTgt spid="122"/>
                                        </p:tgtEl>
                                        <p:attrNameLst>
                                          <p:attrName>style.visibility</p:attrName>
                                        </p:attrNameLst>
                                      </p:cBhvr>
                                      <p:to>
                                        <p:strVal val="visible"/>
                                      </p:to>
                                    </p:set>
                                    <p:animEffect filter="wipe(left)" transition="in">
                                      <p:cBhvr>
                                        <p:cTn dur="500" id="46"/>
                                        <p:tgtEl>
                                          <p:spTgt spid="122"/>
                                        </p:tgtEl>
                                      </p:cBhvr>
                                    </p:animEffect>
                                  </p:childTnLst>
                                </p:cTn>
                              </p:par>
                              <p:par>
                                <p:cTn fill="hold" grpId="0" id="47" nodeType="withEffect" presetClass="entr" presetID="22" presetSubtype="8">
                                  <p:stCondLst>
                                    <p:cond delay="0"/>
                                  </p:stCondLst>
                                  <p:childTnLst>
                                    <p:set>
                                      <p:cBhvr>
                                        <p:cTn dur="1" fill="hold" id="48">
                                          <p:stCondLst>
                                            <p:cond delay="0"/>
                                          </p:stCondLst>
                                        </p:cTn>
                                        <p:tgtEl>
                                          <p:spTgt spid="123"/>
                                        </p:tgtEl>
                                        <p:attrNameLst>
                                          <p:attrName>style.visibility</p:attrName>
                                        </p:attrNameLst>
                                      </p:cBhvr>
                                      <p:to>
                                        <p:strVal val="visible"/>
                                      </p:to>
                                    </p:set>
                                    <p:animEffect filter="wipe(left)" transition="in">
                                      <p:cBhvr>
                                        <p:cTn dur="500" id="49"/>
                                        <p:tgtEl>
                                          <p:spTgt spid="123"/>
                                        </p:tgtEl>
                                      </p:cBhvr>
                                    </p:animEffect>
                                  </p:childTnLst>
                                </p:cTn>
                              </p:par>
                              <p:par>
                                <p:cTn fill="hold" grpId="0" id="50" nodeType="withEffect" presetClass="entr" presetID="22" presetSubtype="8">
                                  <p:stCondLst>
                                    <p:cond delay="0"/>
                                  </p:stCondLst>
                                  <p:childTnLst>
                                    <p:set>
                                      <p:cBhvr>
                                        <p:cTn dur="1" fill="hold" id="51">
                                          <p:stCondLst>
                                            <p:cond delay="0"/>
                                          </p:stCondLst>
                                        </p:cTn>
                                        <p:tgtEl>
                                          <p:spTgt spid="124"/>
                                        </p:tgtEl>
                                        <p:attrNameLst>
                                          <p:attrName>style.visibility</p:attrName>
                                        </p:attrNameLst>
                                      </p:cBhvr>
                                      <p:to>
                                        <p:strVal val="visible"/>
                                      </p:to>
                                    </p:set>
                                    <p:animEffect filter="wipe(left)" transition="in">
                                      <p:cBhvr>
                                        <p:cTn dur="500" id="52"/>
                                        <p:tgtEl>
                                          <p:spTgt spid="124"/>
                                        </p:tgtEl>
                                      </p:cBhvr>
                                    </p:animEffect>
                                  </p:childTnLst>
                                </p:cTn>
                              </p:par>
                            </p:childTnLst>
                          </p:cTn>
                        </p:par>
                      </p:childTnLst>
                    </p:cTn>
                  </p:par>
                  <p:par>
                    <p:cTn fill="hold" id="53" nodeType="clickPar">
                      <p:stCondLst>
                        <p:cond delay="indefinite"/>
                      </p:stCondLst>
                      <p:childTnLst>
                        <p:par>
                          <p:cTn fill="hold" id="54" nodeType="afterGroup">
                            <p:stCondLst>
                              <p:cond delay="0"/>
                            </p:stCondLst>
                            <p:childTnLst>
                              <p:par>
                                <p:cTn fill="hold" grpId="0" id="55" nodeType="clickEffect" presetClass="entr" presetID="2" presetSubtype="4">
                                  <p:stCondLst>
                                    <p:cond delay="0"/>
                                  </p:stCondLst>
                                  <p:childTnLst>
                                    <p:set>
                                      <p:cBhvr>
                                        <p:cTn dur="1" fill="hold" id="56">
                                          <p:stCondLst>
                                            <p:cond delay="0"/>
                                          </p:stCondLst>
                                        </p:cTn>
                                        <p:tgtEl>
                                          <p:spTgt spid="29"/>
                                        </p:tgtEl>
                                        <p:attrNameLst>
                                          <p:attrName>style.visibility</p:attrName>
                                        </p:attrNameLst>
                                      </p:cBhvr>
                                      <p:to>
                                        <p:strVal val="visible"/>
                                      </p:to>
                                    </p:set>
                                    <p:anim calcmode="lin" valueType="num">
                                      <p:cBhvr additive="base">
                                        <p:cTn dur="500" fill="hold" id="57"/>
                                        <p:tgtEl>
                                          <p:spTgt spid="29"/>
                                        </p:tgtEl>
                                        <p:attrNameLst>
                                          <p:attrName>ppt_x</p:attrName>
                                        </p:attrNameLst>
                                      </p:cBhvr>
                                      <p:tavLst>
                                        <p:tav tm="0">
                                          <p:val>
                                            <p:strVal val="#ppt_x"/>
                                          </p:val>
                                        </p:tav>
                                        <p:tav tm="100000">
                                          <p:val>
                                            <p:strVal val="#ppt_x"/>
                                          </p:val>
                                        </p:tav>
                                      </p:tavLst>
                                    </p:anim>
                                    <p:anim calcmode="lin" valueType="num">
                                      <p:cBhvr additive="base">
                                        <p:cTn dur="500" fill="hold" id="58"/>
                                        <p:tgtEl>
                                          <p:spTgt spid="29"/>
                                        </p:tgtEl>
                                        <p:attrNameLst>
                                          <p:attrName>ppt_y</p:attrName>
                                        </p:attrNameLst>
                                      </p:cBhvr>
                                      <p:tavLst>
                                        <p:tav tm="0">
                                          <p:val>
                                            <p:strVal val="1+#ppt_h/2"/>
                                          </p:val>
                                        </p:tav>
                                        <p:tav tm="100000">
                                          <p:val>
                                            <p:strVal val="#ppt_y"/>
                                          </p:val>
                                        </p:tav>
                                      </p:tavLst>
                                    </p:anim>
                                  </p:childTnLst>
                                </p:cTn>
                              </p:par>
                              <p:par>
                                <p:cTn fill="hold" grpId="0" id="59" nodeType="withEffect" presetClass="entr" presetID="2" presetSubtype="4">
                                  <p:stCondLst>
                                    <p:cond delay="0"/>
                                  </p:stCondLst>
                                  <p:childTnLst>
                                    <p:set>
                                      <p:cBhvr>
                                        <p:cTn dur="1" fill="hold" id="60">
                                          <p:stCondLst>
                                            <p:cond delay="0"/>
                                          </p:stCondLst>
                                        </p:cTn>
                                        <p:tgtEl>
                                          <p:spTgt spid="30"/>
                                        </p:tgtEl>
                                        <p:attrNameLst>
                                          <p:attrName>style.visibility</p:attrName>
                                        </p:attrNameLst>
                                      </p:cBhvr>
                                      <p:to>
                                        <p:strVal val="visible"/>
                                      </p:to>
                                    </p:set>
                                    <p:anim calcmode="lin" valueType="num">
                                      <p:cBhvr additive="base">
                                        <p:cTn dur="500" fill="hold" id="61"/>
                                        <p:tgtEl>
                                          <p:spTgt spid="30"/>
                                        </p:tgtEl>
                                        <p:attrNameLst>
                                          <p:attrName>ppt_x</p:attrName>
                                        </p:attrNameLst>
                                      </p:cBhvr>
                                      <p:tavLst>
                                        <p:tav tm="0">
                                          <p:val>
                                            <p:strVal val="#ppt_x"/>
                                          </p:val>
                                        </p:tav>
                                        <p:tav tm="100000">
                                          <p:val>
                                            <p:strVal val="#ppt_x"/>
                                          </p:val>
                                        </p:tav>
                                      </p:tavLst>
                                    </p:anim>
                                    <p:anim calcmode="lin" valueType="num">
                                      <p:cBhvr additive="base">
                                        <p:cTn dur="500" fill="hold" id="62"/>
                                        <p:tgtEl>
                                          <p:spTgt spid="30"/>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7"/>
      <p:bldP grpId="0" spid="96"/>
      <p:bldP grpId="0" spid="101"/>
      <p:bldP grpId="0" spid="102"/>
      <p:bldP grpId="0" spid="116"/>
      <p:bldP grpId="0" spid="117"/>
      <p:bldP grpId="0" spid="118"/>
      <p:bldP grpId="0" spid="119"/>
      <p:bldP grpId="0" spid="121"/>
      <p:bldP grpId="0" spid="122"/>
      <p:bldP grpId="0" spid="123"/>
      <p:bldP grpId="0" spid="124"/>
      <p:bldP grpId="0" spid="29"/>
      <p:bldP grpId="0" spid="30"/>
    </p:bldLst>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Group 3290"/>
          <p:cNvGrpSpPr/>
          <p:nvPr/>
        </p:nvGrpSpPr>
        <p:grpSpPr>
          <a:xfrm>
            <a:off x="0" y="972689"/>
            <a:ext cx="4542262" cy="3751254"/>
            <a:chOff x="-1646303" y="0"/>
            <a:chExt cx="12113363" cy="10003343"/>
          </a:xfrm>
        </p:grpSpPr>
        <p:sp>
          <p:nvSpPr>
            <p:cNvPr id="3271" name="Shape 3271"/>
            <p:cNvSpPr/>
            <p:nvPr/>
          </p:nvSpPr>
          <p:spPr>
            <a:xfrm>
              <a:off x="-1636724" y="1991671"/>
              <a:ext cx="3756471" cy="1205720"/>
            </a:xfrm>
            <a:prstGeom prst="rect">
              <a:avLst/>
            </a:prstGeom>
            <a:solidFill>
              <a:schemeClr val="accent1"/>
            </a:solidFill>
            <a:ln cap="flat" w="12700">
              <a:noFill/>
              <a:miter lim="400000"/>
            </a:ln>
            <a:effectLst/>
          </p:spPr>
          <p:txBody>
            <a:bodyPr anchor="ctr" bIns="0" lIns="0" numCol="1" rIns="0" tIns="0" wrap="square">
              <a:noAutofit/>
            </a:bodyPr>
            <a:lstStyle/>
            <a:p>
              <a:pPr lvl="0">
                <a:lnSpc>
                  <a:spcPct val="120000"/>
                </a:lnSpc>
                <a:defRPr sz="3600">
                  <a:solidFill>
                    <a:srgbClr val="FFFFFF"/>
                  </a:solidFill>
                </a:defRPr>
              </a:pPr>
              <a:endParaRPr sz="1300">
                <a:latin charset="0" pitchFamily="34" typeface="Arial"/>
                <a:ea charset="-122" panose="020b0503020204020204" pitchFamily="34" typeface="微软雅黑"/>
                <a:sym charset="0" pitchFamily="34" typeface="Arial"/>
              </a:endParaRPr>
            </a:p>
          </p:txBody>
        </p:sp>
        <p:sp>
          <p:nvSpPr>
            <p:cNvPr id="3272" name="Shape 3272"/>
            <p:cNvSpPr/>
            <p:nvPr/>
          </p:nvSpPr>
          <p:spPr>
            <a:xfrm>
              <a:off x="-1646303" y="3188891"/>
              <a:ext cx="3778204" cy="1205720"/>
            </a:xfrm>
            <a:prstGeom prst="rect">
              <a:avLst/>
            </a:prstGeom>
            <a:solidFill>
              <a:schemeClr val="accent2"/>
            </a:solidFill>
            <a:ln cap="flat" w="12700">
              <a:noFill/>
              <a:miter lim="400000"/>
            </a:ln>
            <a:effectLst/>
          </p:spPr>
          <p:txBody>
            <a:bodyPr anchor="ctr" bIns="0" lIns="0" numCol="1" rIns="0" tIns="0" wrap="square">
              <a:noAutofit/>
            </a:bodyPr>
            <a:lstStyle/>
            <a:p>
              <a:pPr lvl="0">
                <a:lnSpc>
                  <a:spcPct val="120000"/>
                </a:lnSpc>
                <a:defRPr sz="3600">
                  <a:solidFill>
                    <a:srgbClr val="FFFFFF"/>
                  </a:solidFill>
                </a:defRPr>
              </a:pPr>
              <a:endParaRPr sz="1300">
                <a:latin charset="0" pitchFamily="34" typeface="Arial"/>
                <a:ea charset="-122" panose="020b0503020204020204" pitchFamily="34" typeface="微软雅黑"/>
                <a:sym charset="0" pitchFamily="34" typeface="Arial"/>
              </a:endParaRPr>
            </a:p>
          </p:txBody>
        </p:sp>
        <p:sp>
          <p:nvSpPr>
            <p:cNvPr id="3273" name="Shape 3273"/>
            <p:cNvSpPr/>
            <p:nvPr/>
          </p:nvSpPr>
          <p:spPr>
            <a:xfrm>
              <a:off x="-1646303" y="4386111"/>
              <a:ext cx="3778204" cy="1205720"/>
            </a:xfrm>
            <a:prstGeom prst="rect">
              <a:avLst/>
            </a:prstGeom>
            <a:solidFill>
              <a:schemeClr val="accent3"/>
            </a:solidFill>
            <a:ln cap="flat" w="12700">
              <a:noFill/>
              <a:miter lim="400000"/>
            </a:ln>
            <a:effectLst/>
          </p:spPr>
          <p:txBody>
            <a:bodyPr anchor="ctr" bIns="0" lIns="0" numCol="1" rIns="0" tIns="0" wrap="square">
              <a:noAutofit/>
            </a:bodyPr>
            <a:lstStyle/>
            <a:p>
              <a:pPr lvl="0">
                <a:lnSpc>
                  <a:spcPct val="120000"/>
                </a:lnSpc>
                <a:defRPr sz="3600">
                  <a:solidFill>
                    <a:srgbClr val="FFFFFF"/>
                  </a:solidFill>
                </a:defRPr>
              </a:pPr>
              <a:endParaRPr sz="1300">
                <a:latin charset="0" pitchFamily="34" typeface="Arial"/>
                <a:ea charset="-122" panose="020b0503020204020204" pitchFamily="34" typeface="微软雅黑"/>
                <a:sym charset="0" pitchFamily="34" typeface="Arial"/>
              </a:endParaRPr>
            </a:p>
          </p:txBody>
        </p:sp>
        <p:sp>
          <p:nvSpPr>
            <p:cNvPr id="3274" name="Shape 3274"/>
            <p:cNvSpPr/>
            <p:nvPr/>
          </p:nvSpPr>
          <p:spPr>
            <a:xfrm>
              <a:off x="-1646303" y="5555779"/>
              <a:ext cx="3778204" cy="1205720"/>
            </a:xfrm>
            <a:prstGeom prst="rect">
              <a:avLst/>
            </a:prstGeom>
            <a:solidFill>
              <a:schemeClr val="accent4"/>
            </a:solidFill>
            <a:ln cap="flat" w="12700">
              <a:noFill/>
              <a:miter lim="400000"/>
            </a:ln>
            <a:effectLst/>
          </p:spPr>
          <p:txBody>
            <a:bodyPr anchor="ctr" bIns="0" lIns="0" numCol="1" rIns="0" tIns="0" wrap="square">
              <a:noAutofit/>
            </a:bodyPr>
            <a:lstStyle/>
            <a:p>
              <a:pPr lvl="0">
                <a:lnSpc>
                  <a:spcPct val="120000"/>
                </a:lnSpc>
                <a:defRPr sz="3600">
                  <a:solidFill>
                    <a:srgbClr val="FFFFFF"/>
                  </a:solidFill>
                </a:defRPr>
              </a:pPr>
              <a:endParaRPr sz="1300">
                <a:latin charset="0" pitchFamily="34" typeface="Arial"/>
                <a:ea charset="-122" panose="020b0503020204020204" pitchFamily="34" typeface="微软雅黑"/>
                <a:sym charset="0" pitchFamily="34" typeface="Arial"/>
              </a:endParaRPr>
            </a:p>
          </p:txBody>
        </p:sp>
        <p:sp>
          <p:nvSpPr>
            <p:cNvPr id="3275" name="Shape 3275"/>
            <p:cNvSpPr/>
            <p:nvPr/>
          </p:nvSpPr>
          <p:spPr>
            <a:xfrm>
              <a:off x="-1636724" y="6764597"/>
              <a:ext cx="3756471" cy="1205720"/>
            </a:xfrm>
            <a:prstGeom prst="rect">
              <a:avLst/>
            </a:prstGeom>
            <a:solidFill>
              <a:schemeClr val="accent5"/>
            </a:solidFill>
            <a:ln cap="flat" w="12700">
              <a:noFill/>
              <a:miter lim="400000"/>
            </a:ln>
            <a:effectLst/>
          </p:spPr>
          <p:txBody>
            <a:bodyPr anchor="ctr" bIns="0" lIns="0" numCol="1" rIns="0" tIns="0" wrap="square">
              <a:noAutofit/>
            </a:bodyPr>
            <a:lstStyle/>
            <a:p>
              <a:pPr lvl="0">
                <a:lnSpc>
                  <a:spcPct val="120000"/>
                </a:lnSpc>
                <a:defRPr sz="3600">
                  <a:solidFill>
                    <a:srgbClr val="FFFFFF"/>
                  </a:solidFill>
                </a:defRPr>
              </a:pPr>
              <a:endParaRPr sz="1300">
                <a:latin charset="0" pitchFamily="34" typeface="Arial"/>
                <a:ea charset="-122" panose="020b0503020204020204" pitchFamily="34" typeface="微软雅黑"/>
                <a:sym charset="0" pitchFamily="34" typeface="Arial"/>
              </a:endParaRPr>
            </a:p>
          </p:txBody>
        </p:sp>
        <p:sp>
          <p:nvSpPr>
            <p:cNvPr id="3259" name="Shape 3259"/>
            <p:cNvSpPr/>
            <p:nvPr/>
          </p:nvSpPr>
          <p:spPr>
            <a:xfrm>
              <a:off x="6065230" y="6821586"/>
              <a:ext cx="4381730" cy="1143872"/>
            </a:xfrm>
            <a:custGeom>
              <a:cxnLst>
                <a:cxn ang="0">
                  <a:pos x="wd2" y="hd2"/>
                </a:cxn>
                <a:cxn ang="5400000">
                  <a:pos x="wd2" y="hd2"/>
                </a:cxn>
                <a:cxn ang="10800000">
                  <a:pos x="wd2" y="hd2"/>
                </a:cxn>
                <a:cxn ang="16200000">
                  <a:pos x="wd2" y="hd2"/>
                </a:cxn>
              </a:cxnLst>
              <a:rect b="b" l="0" r="r" t="0"/>
              <a:pathLst>
                <a:path extrusionOk="0" h="21600" w="21600">
                  <a:moveTo>
                    <a:pt x="48" y="0"/>
                  </a:moveTo>
                  <a:lnTo>
                    <a:pt x="17063" y="0"/>
                  </a:lnTo>
                  <a:lnTo>
                    <a:pt x="21600" y="10796"/>
                  </a:lnTo>
                  <a:lnTo>
                    <a:pt x="17174" y="21600"/>
                  </a:lnTo>
                  <a:lnTo>
                    <a:pt x="0" y="21600"/>
                  </a:lnTo>
                  <a:lnTo>
                    <a:pt x="48" y="0"/>
                  </a:lnTo>
                  <a:close/>
                </a:path>
              </a:pathLst>
            </a:custGeom>
            <a:solidFill>
              <a:srgbClr val="ECAE7E"/>
            </a:solidFill>
            <a:ln cap="flat" w="25400">
              <a:noFill/>
              <a:prstDash val="solid"/>
              <a:miter lim="400000"/>
            </a:ln>
            <a:effectLst/>
          </p:spPr>
          <p:txBody>
            <a:bodyPr anchor="ctr" bIns="0" lIns="0" numCol="1" rIns="0" tIns="0" wrap="square">
              <a:noAutofit/>
            </a:bodyPr>
            <a:lstStyle/>
            <a:p>
              <a:pPr lvl="0">
                <a:lnSpc>
                  <a:spcPct val="120000"/>
                </a:lnSpc>
                <a:defRPr sz="3600">
                  <a:solidFill>
                    <a:srgbClr val="FFFFFF"/>
                  </a:solidFill>
                </a:defRPr>
              </a:pPr>
              <a:endParaRPr sz="1300">
                <a:latin charset="0" pitchFamily="34" typeface="Arial"/>
                <a:ea charset="-122" panose="020b0503020204020204" pitchFamily="34" typeface="微软雅黑"/>
                <a:sym charset="0" pitchFamily="34" typeface="Arial"/>
              </a:endParaRPr>
            </a:p>
          </p:txBody>
        </p:sp>
        <p:sp>
          <p:nvSpPr>
            <p:cNvPr id="3260" name="Shape 3260"/>
            <p:cNvSpPr/>
            <p:nvPr/>
          </p:nvSpPr>
          <p:spPr>
            <a:xfrm>
              <a:off x="6085331" y="5620846"/>
              <a:ext cx="4381729" cy="1209025"/>
            </a:xfrm>
            <a:custGeom>
              <a:cxnLst>
                <a:cxn ang="0">
                  <a:pos x="wd2" y="hd2"/>
                </a:cxn>
                <a:cxn ang="5400000">
                  <a:pos x="wd2" y="hd2"/>
                </a:cxn>
                <a:cxn ang="10800000">
                  <a:pos x="wd2" y="hd2"/>
                </a:cxn>
                <a:cxn ang="16200000">
                  <a:pos x="wd2" y="hd2"/>
                </a:cxn>
              </a:cxnLst>
              <a:rect b="b" l="0" r="r" t="0"/>
              <a:pathLst>
                <a:path extrusionOk="0" h="21600" w="21600">
                  <a:moveTo>
                    <a:pt x="48" y="0"/>
                  </a:moveTo>
                  <a:lnTo>
                    <a:pt x="17063" y="0"/>
                  </a:lnTo>
                  <a:lnTo>
                    <a:pt x="21600" y="10796"/>
                  </a:lnTo>
                  <a:lnTo>
                    <a:pt x="17174" y="21600"/>
                  </a:lnTo>
                  <a:lnTo>
                    <a:pt x="0" y="21600"/>
                  </a:lnTo>
                  <a:lnTo>
                    <a:pt x="48" y="0"/>
                  </a:lnTo>
                  <a:close/>
                </a:path>
              </a:pathLst>
            </a:custGeom>
            <a:solidFill>
              <a:srgbClr val="ECAE7E"/>
            </a:solidFill>
            <a:ln cap="flat" w="25400">
              <a:noFill/>
              <a:prstDash val="solid"/>
              <a:miter lim="400000"/>
            </a:ln>
            <a:effectLst/>
          </p:spPr>
          <p:txBody>
            <a:bodyPr anchor="ctr" bIns="0" lIns="0" numCol="1" rIns="0" tIns="0" wrap="square">
              <a:noAutofit/>
            </a:bodyPr>
            <a:lstStyle/>
            <a:p>
              <a:pPr lvl="0">
                <a:lnSpc>
                  <a:spcPct val="120000"/>
                </a:lnSpc>
                <a:defRPr sz="3600">
                  <a:solidFill>
                    <a:srgbClr val="FFFFFF"/>
                  </a:solidFill>
                </a:defRPr>
              </a:pPr>
              <a:endParaRPr sz="1300">
                <a:latin charset="0" pitchFamily="34" typeface="Arial"/>
                <a:ea charset="-122" panose="020b0503020204020204" pitchFamily="34" typeface="微软雅黑"/>
                <a:sym charset="0" pitchFamily="34" typeface="Arial"/>
              </a:endParaRPr>
            </a:p>
          </p:txBody>
        </p:sp>
        <p:sp>
          <p:nvSpPr>
            <p:cNvPr id="3261" name="Shape 3261"/>
            <p:cNvSpPr/>
            <p:nvPr/>
          </p:nvSpPr>
          <p:spPr>
            <a:xfrm>
              <a:off x="6085325" y="4401350"/>
              <a:ext cx="4381729" cy="1209026"/>
            </a:xfrm>
            <a:custGeom>
              <a:cxnLst>
                <a:cxn ang="0">
                  <a:pos x="wd2" y="hd2"/>
                </a:cxn>
                <a:cxn ang="5400000">
                  <a:pos x="wd2" y="hd2"/>
                </a:cxn>
                <a:cxn ang="10800000">
                  <a:pos x="wd2" y="hd2"/>
                </a:cxn>
                <a:cxn ang="16200000">
                  <a:pos x="wd2" y="hd2"/>
                </a:cxn>
              </a:cxnLst>
              <a:rect b="b" l="0" r="r" t="0"/>
              <a:pathLst>
                <a:path extrusionOk="0" h="21600" w="21600">
                  <a:moveTo>
                    <a:pt x="48" y="0"/>
                  </a:moveTo>
                  <a:lnTo>
                    <a:pt x="17063" y="0"/>
                  </a:lnTo>
                  <a:lnTo>
                    <a:pt x="21600" y="10796"/>
                  </a:lnTo>
                  <a:lnTo>
                    <a:pt x="17174" y="21600"/>
                  </a:lnTo>
                  <a:lnTo>
                    <a:pt x="0" y="21600"/>
                  </a:lnTo>
                  <a:lnTo>
                    <a:pt x="48" y="0"/>
                  </a:lnTo>
                  <a:close/>
                </a:path>
              </a:pathLst>
            </a:custGeom>
            <a:solidFill>
              <a:srgbClr val="ECAE7E"/>
            </a:solidFill>
            <a:ln cap="flat" w="25400">
              <a:noFill/>
              <a:prstDash val="solid"/>
              <a:miter lim="400000"/>
            </a:ln>
            <a:effectLst/>
          </p:spPr>
          <p:txBody>
            <a:bodyPr anchor="ctr" bIns="0" lIns="0" numCol="1" rIns="0" tIns="0" wrap="square">
              <a:noAutofit/>
            </a:bodyPr>
            <a:lstStyle/>
            <a:p>
              <a:pPr lvl="0">
                <a:lnSpc>
                  <a:spcPct val="120000"/>
                </a:lnSpc>
                <a:defRPr sz="3600">
                  <a:solidFill>
                    <a:srgbClr val="FFFFFF"/>
                  </a:solidFill>
                </a:defRPr>
              </a:pPr>
              <a:endParaRPr sz="1300">
                <a:latin charset="0" pitchFamily="34" typeface="Arial"/>
                <a:ea charset="-122" panose="020b0503020204020204" pitchFamily="34" typeface="微软雅黑"/>
                <a:sym charset="0" pitchFamily="34" typeface="Arial"/>
              </a:endParaRPr>
            </a:p>
          </p:txBody>
        </p:sp>
        <p:sp>
          <p:nvSpPr>
            <p:cNvPr id="3262" name="Shape 3262"/>
            <p:cNvSpPr/>
            <p:nvPr/>
          </p:nvSpPr>
          <p:spPr>
            <a:xfrm>
              <a:off x="6067213" y="4386181"/>
              <a:ext cx="3478230" cy="1205720"/>
            </a:xfrm>
            <a:prstGeom prst="rect">
              <a:avLst/>
            </a:prstGeom>
            <a:solidFill>
              <a:schemeClr val="accent3"/>
            </a:solidFill>
            <a:ln cap="flat" w="12700">
              <a:noFill/>
              <a:miter lim="400000"/>
            </a:ln>
            <a:effectLst/>
          </p:spPr>
          <p:txBody>
            <a:bodyPr anchor="ctr" bIns="0" lIns="0" numCol="1" rIns="0" tIns="0" wrap="square">
              <a:noAutofit/>
            </a:bodyPr>
            <a:lstStyle/>
            <a:p>
              <a:pPr lvl="0">
                <a:lnSpc>
                  <a:spcPct val="120000"/>
                </a:lnSpc>
                <a:defRPr sz="3600">
                  <a:solidFill>
                    <a:srgbClr val="FFFFFF"/>
                  </a:solidFill>
                </a:defRPr>
              </a:pPr>
              <a:endParaRPr sz="1300">
                <a:latin charset="0" pitchFamily="34" typeface="Arial"/>
                <a:ea charset="-122" panose="020b0503020204020204" pitchFamily="34" typeface="微软雅黑"/>
                <a:sym charset="0" pitchFamily="34" typeface="Arial"/>
              </a:endParaRPr>
            </a:p>
          </p:txBody>
        </p:sp>
        <p:sp>
          <p:nvSpPr>
            <p:cNvPr id="3263" name="Shape 3263"/>
            <p:cNvSpPr/>
            <p:nvPr/>
          </p:nvSpPr>
          <p:spPr>
            <a:xfrm>
              <a:off x="6085325" y="3173320"/>
              <a:ext cx="4381729" cy="1209025"/>
            </a:xfrm>
            <a:custGeom>
              <a:cxnLst>
                <a:cxn ang="0">
                  <a:pos x="wd2" y="hd2"/>
                </a:cxn>
                <a:cxn ang="5400000">
                  <a:pos x="wd2" y="hd2"/>
                </a:cxn>
                <a:cxn ang="10800000">
                  <a:pos x="wd2" y="hd2"/>
                </a:cxn>
                <a:cxn ang="16200000">
                  <a:pos x="wd2" y="hd2"/>
                </a:cxn>
              </a:cxnLst>
              <a:rect b="b" l="0" r="r" t="0"/>
              <a:pathLst>
                <a:path extrusionOk="0" h="21600" w="21600">
                  <a:moveTo>
                    <a:pt x="48" y="0"/>
                  </a:moveTo>
                  <a:lnTo>
                    <a:pt x="17063" y="0"/>
                  </a:lnTo>
                  <a:lnTo>
                    <a:pt x="21600" y="10796"/>
                  </a:lnTo>
                  <a:lnTo>
                    <a:pt x="17174" y="21600"/>
                  </a:lnTo>
                  <a:lnTo>
                    <a:pt x="0" y="21600"/>
                  </a:lnTo>
                  <a:lnTo>
                    <a:pt x="48" y="0"/>
                  </a:lnTo>
                  <a:close/>
                </a:path>
              </a:pathLst>
            </a:custGeom>
            <a:solidFill>
              <a:srgbClr val="ECAE7E"/>
            </a:solidFill>
            <a:ln cap="flat" w="25400">
              <a:noFill/>
              <a:prstDash val="solid"/>
              <a:miter lim="400000"/>
            </a:ln>
            <a:effectLst/>
          </p:spPr>
          <p:txBody>
            <a:bodyPr anchor="ctr" bIns="0" lIns="0" numCol="1" rIns="0" tIns="0" wrap="square">
              <a:noAutofit/>
            </a:bodyPr>
            <a:lstStyle/>
            <a:p>
              <a:pPr lvl="0">
                <a:lnSpc>
                  <a:spcPct val="120000"/>
                </a:lnSpc>
                <a:defRPr sz="3600">
                  <a:solidFill>
                    <a:srgbClr val="FFFFFF"/>
                  </a:solidFill>
                </a:defRPr>
              </a:pPr>
              <a:endParaRPr sz="1300">
                <a:latin charset="0" pitchFamily="34" typeface="Arial"/>
                <a:ea charset="-122" panose="020b0503020204020204" pitchFamily="34" typeface="微软雅黑"/>
                <a:sym charset="0" pitchFamily="34" typeface="Arial"/>
              </a:endParaRPr>
            </a:p>
          </p:txBody>
        </p:sp>
        <p:sp>
          <p:nvSpPr>
            <p:cNvPr id="3264" name="Shape 3264"/>
            <p:cNvSpPr/>
            <p:nvPr/>
          </p:nvSpPr>
          <p:spPr>
            <a:xfrm>
              <a:off x="6082670" y="1951919"/>
              <a:ext cx="4381729" cy="1209025"/>
            </a:xfrm>
            <a:custGeom>
              <a:cxnLst>
                <a:cxn ang="0">
                  <a:pos x="wd2" y="hd2"/>
                </a:cxn>
                <a:cxn ang="5400000">
                  <a:pos x="wd2" y="hd2"/>
                </a:cxn>
                <a:cxn ang="10800000">
                  <a:pos x="wd2" y="hd2"/>
                </a:cxn>
                <a:cxn ang="16200000">
                  <a:pos x="wd2" y="hd2"/>
                </a:cxn>
              </a:cxnLst>
              <a:rect b="b" l="0" r="r" t="0"/>
              <a:pathLst>
                <a:path extrusionOk="0" h="21600" w="21600">
                  <a:moveTo>
                    <a:pt x="48" y="0"/>
                  </a:moveTo>
                  <a:lnTo>
                    <a:pt x="17063" y="0"/>
                  </a:lnTo>
                  <a:lnTo>
                    <a:pt x="21600" y="10796"/>
                  </a:lnTo>
                  <a:lnTo>
                    <a:pt x="17174" y="21600"/>
                  </a:lnTo>
                  <a:lnTo>
                    <a:pt x="0" y="21600"/>
                  </a:lnTo>
                  <a:lnTo>
                    <a:pt x="48" y="0"/>
                  </a:lnTo>
                  <a:close/>
                </a:path>
              </a:pathLst>
            </a:custGeom>
            <a:solidFill>
              <a:srgbClr val="ECAE7E"/>
            </a:solidFill>
            <a:ln cap="flat" w="25400">
              <a:noFill/>
              <a:prstDash val="solid"/>
              <a:miter lim="400000"/>
            </a:ln>
            <a:effectLst/>
          </p:spPr>
          <p:txBody>
            <a:bodyPr anchor="ctr" bIns="0" lIns="0" numCol="1" rIns="0" tIns="0" wrap="square">
              <a:noAutofit/>
            </a:bodyPr>
            <a:lstStyle/>
            <a:p>
              <a:pPr lvl="0">
                <a:lnSpc>
                  <a:spcPct val="120000"/>
                </a:lnSpc>
                <a:defRPr sz="3600">
                  <a:solidFill>
                    <a:srgbClr val="FFFFFF"/>
                  </a:solidFill>
                </a:defRPr>
              </a:pPr>
              <a:endParaRPr sz="1300">
                <a:latin charset="0" pitchFamily="34" typeface="Arial"/>
                <a:ea charset="-122" panose="020b0503020204020204" pitchFamily="34" typeface="微软雅黑"/>
                <a:sym charset="0" pitchFamily="34" typeface="Arial"/>
              </a:endParaRPr>
            </a:p>
          </p:txBody>
        </p:sp>
        <p:pic>
          <p:nvPicPr>
            <p:cNvPr id="3265" name="image2.png"/>
            <p:cNvPicPr/>
            <p:nvPr/>
          </p:nvPicPr>
          <p:blipFill>
            <a:blip r:embed="rId3">
              <a:extLst/>
            </a:blip>
            <a:stretch>
              <a:fillRect/>
            </a:stretch>
          </p:blipFill>
          <p:spPr>
            <a:xfrm>
              <a:off x="0" y="0"/>
              <a:ext cx="7991742" cy="10003343"/>
            </a:xfrm>
            <a:prstGeom prst="rect">
              <a:avLst/>
            </a:prstGeom>
            <a:ln cap="flat" w="12700">
              <a:noFill/>
              <a:miter lim="400000"/>
            </a:ln>
            <a:effectLst/>
          </p:spPr>
        </p:pic>
        <p:sp>
          <p:nvSpPr>
            <p:cNvPr id="3266" name="Shape 3266"/>
            <p:cNvSpPr/>
            <p:nvPr/>
          </p:nvSpPr>
          <p:spPr>
            <a:xfrm>
              <a:off x="2387685" y="1991672"/>
              <a:ext cx="3377551" cy="1205719"/>
            </a:xfrm>
            <a:prstGeom prst="rect">
              <a:avLst/>
            </a:prstGeom>
            <a:solidFill>
              <a:schemeClr val="accent1"/>
            </a:solidFill>
            <a:ln cap="flat" w="12700">
              <a:noFill/>
              <a:miter lim="400000"/>
            </a:ln>
            <a:effectLst/>
          </p:spPr>
          <p:txBody>
            <a:bodyPr anchor="ctr" bIns="0" lIns="0" numCol="1" rIns="0" tIns="0" wrap="square">
              <a:noAutofit/>
            </a:bodyPr>
            <a:lstStyle/>
            <a:p>
              <a:pPr lvl="0">
                <a:lnSpc>
                  <a:spcPct val="120000"/>
                </a:lnSpc>
                <a:defRPr sz="3600">
                  <a:solidFill>
                    <a:srgbClr val="FFFFFF"/>
                  </a:solidFill>
                </a:defRPr>
              </a:pPr>
              <a:endParaRPr sz="1300">
                <a:latin charset="0" pitchFamily="34" typeface="Arial"/>
                <a:ea charset="-122" panose="020b0503020204020204" pitchFamily="34" typeface="微软雅黑"/>
                <a:sym charset="0" pitchFamily="34" typeface="Arial"/>
              </a:endParaRPr>
            </a:p>
          </p:txBody>
        </p:sp>
        <p:sp>
          <p:nvSpPr>
            <p:cNvPr id="3267" name="Shape 3267"/>
            <p:cNvSpPr/>
            <p:nvPr/>
          </p:nvSpPr>
          <p:spPr>
            <a:xfrm>
              <a:off x="2382945" y="3187673"/>
              <a:ext cx="3389692" cy="1205720"/>
            </a:xfrm>
            <a:prstGeom prst="rect">
              <a:avLst/>
            </a:prstGeom>
            <a:solidFill>
              <a:schemeClr val="accent2"/>
            </a:solidFill>
            <a:ln cap="flat" w="12700">
              <a:noFill/>
              <a:miter lim="400000"/>
            </a:ln>
            <a:effectLst/>
          </p:spPr>
          <p:txBody>
            <a:bodyPr anchor="ctr" bIns="0" lIns="0" numCol="1" rIns="0" tIns="0" wrap="square">
              <a:noAutofit/>
            </a:bodyPr>
            <a:lstStyle/>
            <a:p>
              <a:pPr lvl="0">
                <a:lnSpc>
                  <a:spcPct val="120000"/>
                </a:lnSpc>
                <a:defRPr sz="3600">
                  <a:solidFill>
                    <a:srgbClr val="FFFFFF"/>
                  </a:solidFill>
                </a:defRPr>
              </a:pPr>
              <a:endParaRPr sz="1300">
                <a:latin charset="0" pitchFamily="34" typeface="Arial"/>
                <a:ea charset="-122" panose="020b0503020204020204" pitchFamily="34" typeface="微软雅黑"/>
                <a:sym charset="0" pitchFamily="34" typeface="Arial"/>
              </a:endParaRPr>
            </a:p>
          </p:txBody>
        </p:sp>
        <p:sp>
          <p:nvSpPr>
            <p:cNvPr id="3268" name="Shape 3268"/>
            <p:cNvSpPr/>
            <p:nvPr/>
          </p:nvSpPr>
          <p:spPr>
            <a:xfrm>
              <a:off x="2370245" y="4386112"/>
              <a:ext cx="3412431" cy="1205720"/>
            </a:xfrm>
            <a:prstGeom prst="rect">
              <a:avLst/>
            </a:prstGeom>
            <a:solidFill>
              <a:schemeClr val="accent3"/>
            </a:solidFill>
            <a:ln cap="flat" w="12700">
              <a:noFill/>
              <a:miter lim="400000"/>
            </a:ln>
            <a:effectLst/>
          </p:spPr>
          <p:txBody>
            <a:bodyPr anchor="ctr" bIns="0" lIns="0" numCol="1" rIns="0" tIns="0" wrap="square">
              <a:noAutofit/>
            </a:bodyPr>
            <a:lstStyle/>
            <a:p>
              <a:pPr lvl="0">
                <a:lnSpc>
                  <a:spcPct val="120000"/>
                </a:lnSpc>
                <a:defRPr sz="3600">
                  <a:solidFill>
                    <a:srgbClr val="FFFFFF"/>
                  </a:solidFill>
                </a:defRPr>
              </a:pPr>
              <a:endParaRPr sz="1300">
                <a:latin charset="0" pitchFamily="34" typeface="Arial"/>
                <a:ea charset="-122" panose="020b0503020204020204" pitchFamily="34" typeface="微软雅黑"/>
                <a:sym charset="0" pitchFamily="34" typeface="Arial"/>
              </a:endParaRPr>
            </a:p>
          </p:txBody>
        </p:sp>
        <p:sp>
          <p:nvSpPr>
            <p:cNvPr id="3269" name="Shape 3269"/>
            <p:cNvSpPr/>
            <p:nvPr/>
          </p:nvSpPr>
          <p:spPr>
            <a:xfrm>
              <a:off x="2374985" y="5555778"/>
              <a:ext cx="3402951" cy="1205720"/>
            </a:xfrm>
            <a:prstGeom prst="rect">
              <a:avLst/>
            </a:prstGeom>
            <a:solidFill>
              <a:schemeClr val="accent4"/>
            </a:solidFill>
            <a:ln cap="flat" w="12700">
              <a:noFill/>
              <a:miter lim="400000"/>
            </a:ln>
            <a:effectLst/>
          </p:spPr>
          <p:txBody>
            <a:bodyPr anchor="ctr" bIns="0" lIns="0" numCol="1" rIns="0" tIns="0" wrap="square">
              <a:noAutofit/>
            </a:bodyPr>
            <a:lstStyle/>
            <a:p>
              <a:pPr lvl="0">
                <a:lnSpc>
                  <a:spcPct val="120000"/>
                </a:lnSpc>
                <a:defRPr sz="3600">
                  <a:solidFill>
                    <a:srgbClr val="FFFFFF"/>
                  </a:solidFill>
                </a:defRPr>
              </a:pPr>
              <a:endParaRPr sz="1300">
                <a:latin charset="0" pitchFamily="34" typeface="Arial"/>
                <a:ea charset="-122" panose="020b0503020204020204" pitchFamily="34" typeface="微软雅黑"/>
                <a:sym charset="0" pitchFamily="34" typeface="Arial"/>
              </a:endParaRPr>
            </a:p>
          </p:txBody>
        </p:sp>
        <p:sp>
          <p:nvSpPr>
            <p:cNvPr id="3270" name="Shape 3270"/>
            <p:cNvSpPr/>
            <p:nvPr/>
          </p:nvSpPr>
          <p:spPr>
            <a:xfrm>
              <a:off x="2374985" y="6759738"/>
              <a:ext cx="3397652" cy="1205720"/>
            </a:xfrm>
            <a:prstGeom prst="rect">
              <a:avLst/>
            </a:prstGeom>
            <a:solidFill>
              <a:schemeClr val="accent5"/>
            </a:solidFill>
            <a:ln cap="flat" w="12700">
              <a:noFill/>
              <a:miter lim="400000"/>
            </a:ln>
            <a:effectLst/>
          </p:spPr>
          <p:txBody>
            <a:bodyPr anchor="ctr" bIns="0" lIns="0" numCol="1" rIns="0" tIns="0" wrap="square">
              <a:noAutofit/>
            </a:bodyPr>
            <a:lstStyle/>
            <a:p>
              <a:pPr lvl="0">
                <a:lnSpc>
                  <a:spcPct val="120000"/>
                </a:lnSpc>
                <a:defRPr sz="3600">
                  <a:solidFill>
                    <a:srgbClr val="FFFFFF"/>
                  </a:solidFill>
                </a:defRPr>
              </a:pPr>
              <a:endParaRPr sz="1300">
                <a:latin charset="0" pitchFamily="34" typeface="Arial"/>
                <a:ea charset="-122" panose="020b0503020204020204" pitchFamily="34" typeface="微软雅黑"/>
                <a:sym charset="0" pitchFamily="34" typeface="Arial"/>
              </a:endParaRPr>
            </a:p>
          </p:txBody>
        </p:sp>
        <p:sp>
          <p:nvSpPr>
            <p:cNvPr id="3276" name="Shape 3276"/>
            <p:cNvSpPr/>
            <p:nvPr/>
          </p:nvSpPr>
          <p:spPr>
            <a:xfrm>
              <a:off x="6064558" y="1940941"/>
              <a:ext cx="3478231" cy="1205720"/>
            </a:xfrm>
            <a:prstGeom prst="rect">
              <a:avLst/>
            </a:prstGeom>
            <a:solidFill>
              <a:schemeClr val="accent1"/>
            </a:solidFill>
            <a:ln cap="flat" w="12700">
              <a:noFill/>
              <a:miter lim="400000"/>
            </a:ln>
            <a:effectLst/>
          </p:spPr>
          <p:txBody>
            <a:bodyPr anchor="ctr" bIns="0" lIns="0" numCol="1" rIns="0" tIns="0" wrap="square">
              <a:noAutofit/>
            </a:bodyPr>
            <a:lstStyle/>
            <a:p>
              <a:pPr lvl="0">
                <a:lnSpc>
                  <a:spcPct val="120000"/>
                </a:lnSpc>
                <a:defRPr sz="3600">
                  <a:solidFill>
                    <a:srgbClr val="FFFFFF"/>
                  </a:solidFill>
                </a:defRPr>
              </a:pPr>
              <a:endParaRPr sz="1300">
                <a:latin charset="0" pitchFamily="34" typeface="Arial"/>
                <a:ea charset="-122" panose="020b0503020204020204" pitchFamily="34" typeface="微软雅黑"/>
                <a:sym charset="0" pitchFamily="34" typeface="Arial"/>
              </a:endParaRPr>
            </a:p>
          </p:txBody>
        </p:sp>
        <p:sp>
          <p:nvSpPr>
            <p:cNvPr id="3277" name="Shape 3277"/>
            <p:cNvSpPr/>
            <p:nvPr/>
          </p:nvSpPr>
          <p:spPr>
            <a:xfrm>
              <a:off x="6067213" y="3162342"/>
              <a:ext cx="3478230" cy="1205720"/>
            </a:xfrm>
            <a:prstGeom prst="rect">
              <a:avLst/>
            </a:prstGeom>
            <a:solidFill>
              <a:schemeClr val="accent2"/>
            </a:solidFill>
            <a:ln cap="flat" w="12700">
              <a:noFill/>
              <a:miter lim="400000"/>
            </a:ln>
            <a:effectLst/>
          </p:spPr>
          <p:txBody>
            <a:bodyPr anchor="ctr" bIns="0" lIns="0" numCol="1" rIns="0" tIns="0" wrap="square">
              <a:noAutofit/>
            </a:bodyPr>
            <a:lstStyle/>
            <a:p>
              <a:pPr lvl="0">
                <a:lnSpc>
                  <a:spcPct val="120000"/>
                </a:lnSpc>
                <a:defRPr sz="3600">
                  <a:solidFill>
                    <a:srgbClr val="FFFFFF"/>
                  </a:solidFill>
                </a:defRPr>
              </a:pPr>
              <a:endParaRPr sz="1300">
                <a:latin charset="0" pitchFamily="34" typeface="Arial"/>
                <a:ea charset="-122" panose="020b0503020204020204" pitchFamily="34" typeface="微软雅黑"/>
                <a:sym charset="0" pitchFamily="34" typeface="Arial"/>
              </a:endParaRPr>
            </a:p>
          </p:txBody>
        </p:sp>
        <p:sp>
          <p:nvSpPr>
            <p:cNvPr id="3278" name="Shape 3278"/>
            <p:cNvSpPr/>
            <p:nvPr/>
          </p:nvSpPr>
          <p:spPr>
            <a:xfrm>
              <a:off x="6067219" y="5609868"/>
              <a:ext cx="3478230" cy="1205720"/>
            </a:xfrm>
            <a:prstGeom prst="rect">
              <a:avLst/>
            </a:prstGeom>
            <a:solidFill>
              <a:schemeClr val="accent4"/>
            </a:solidFill>
            <a:ln cap="flat" w="12700">
              <a:noFill/>
              <a:miter lim="400000"/>
            </a:ln>
            <a:effectLst/>
          </p:spPr>
          <p:txBody>
            <a:bodyPr anchor="ctr" bIns="0" lIns="0" numCol="1" rIns="0" tIns="0" wrap="square">
              <a:noAutofit/>
            </a:bodyPr>
            <a:lstStyle/>
            <a:p>
              <a:pPr lvl="0">
                <a:lnSpc>
                  <a:spcPct val="120000"/>
                </a:lnSpc>
                <a:defRPr sz="3600">
                  <a:solidFill>
                    <a:srgbClr val="FFFFFF"/>
                  </a:solidFill>
                </a:defRPr>
              </a:pPr>
              <a:endParaRPr sz="1300">
                <a:latin charset="0" pitchFamily="34" typeface="Arial"/>
                <a:ea charset="-122" panose="020b0503020204020204" pitchFamily="34" typeface="微软雅黑"/>
                <a:sym charset="0" pitchFamily="34" typeface="Arial"/>
              </a:endParaRPr>
            </a:p>
          </p:txBody>
        </p:sp>
        <p:sp>
          <p:nvSpPr>
            <p:cNvPr id="3279" name="Shape 3279"/>
            <p:cNvSpPr/>
            <p:nvPr/>
          </p:nvSpPr>
          <p:spPr>
            <a:xfrm>
              <a:off x="6072518" y="6810608"/>
              <a:ext cx="3478229" cy="1205720"/>
            </a:xfrm>
            <a:prstGeom prst="rect">
              <a:avLst/>
            </a:prstGeom>
            <a:solidFill>
              <a:schemeClr val="accent5"/>
            </a:solidFill>
            <a:ln cap="flat" w="12700">
              <a:noFill/>
              <a:miter lim="400000"/>
            </a:ln>
            <a:effectLst/>
          </p:spPr>
          <p:txBody>
            <a:bodyPr anchor="ctr" bIns="0" lIns="0" numCol="1" rIns="0" tIns="0" wrap="square">
              <a:noAutofit/>
            </a:bodyPr>
            <a:lstStyle/>
            <a:p>
              <a:pPr lvl="0">
                <a:lnSpc>
                  <a:spcPct val="120000"/>
                </a:lnSpc>
                <a:defRPr sz="3600">
                  <a:solidFill>
                    <a:srgbClr val="FFFFFF"/>
                  </a:solidFill>
                </a:defRPr>
              </a:pPr>
              <a:endParaRPr sz="1300">
                <a:latin charset="0" pitchFamily="34" typeface="Arial"/>
                <a:ea charset="-122" panose="020b0503020204020204" pitchFamily="34" typeface="微软雅黑"/>
                <a:sym charset="0" pitchFamily="34" typeface="Arial"/>
              </a:endParaRPr>
            </a:p>
          </p:txBody>
        </p:sp>
        <p:sp>
          <p:nvSpPr>
            <p:cNvPr id="3280" name="Shape 3280"/>
            <p:cNvSpPr/>
            <p:nvPr/>
          </p:nvSpPr>
          <p:spPr>
            <a:xfrm>
              <a:off x="10181681" y="2385692"/>
              <a:ext cx="256817" cy="341618"/>
            </a:xfrm>
            <a:custGeom>
              <a:cxnLst>
                <a:cxn ang="0">
                  <a:pos x="wd2" y="hd2"/>
                </a:cxn>
                <a:cxn ang="5400000">
                  <a:pos x="wd2" y="hd2"/>
                </a:cxn>
                <a:cxn ang="10800000">
                  <a:pos x="wd2" y="hd2"/>
                </a:cxn>
                <a:cxn ang="16200000">
                  <a:pos x="wd2" y="hd2"/>
                </a:cxn>
              </a:cxnLst>
              <a:rect b="b" l="0" r="r" t="0"/>
              <a:pathLst>
                <a:path extrusionOk="0" h="21600" w="21600">
                  <a:moveTo>
                    <a:pt x="0" y="0"/>
                  </a:moveTo>
                  <a:lnTo>
                    <a:pt x="21600" y="11118"/>
                  </a:lnTo>
                  <a:lnTo>
                    <a:pt x="563" y="21600"/>
                  </a:lnTo>
                  <a:lnTo>
                    <a:pt x="0" y="0"/>
                  </a:lnTo>
                  <a:close/>
                </a:path>
              </a:pathLst>
            </a:custGeom>
            <a:solidFill>
              <a:schemeClr val="tx1"/>
            </a:solidFill>
            <a:ln cap="flat" w="12700">
              <a:noFill/>
              <a:miter lim="400000"/>
            </a:ln>
            <a:effectLst/>
          </p:spPr>
          <p:txBody>
            <a:bodyPr anchor="ctr" bIns="0" lIns="0" numCol="1" rIns="0" tIns="0" wrap="square">
              <a:noAutofit/>
            </a:bodyPr>
            <a:lstStyle/>
            <a:p>
              <a:pPr lvl="0">
                <a:lnSpc>
                  <a:spcPct val="120000"/>
                </a:lnSpc>
                <a:defRPr sz="3600">
                  <a:solidFill>
                    <a:srgbClr val="FFFFFF"/>
                  </a:solidFill>
                </a:defRPr>
              </a:pPr>
              <a:endParaRPr sz="1300">
                <a:latin charset="0" pitchFamily="34" typeface="Arial"/>
                <a:ea charset="-122" panose="020b0503020204020204" pitchFamily="34" typeface="微软雅黑"/>
                <a:sym charset="0" pitchFamily="34" typeface="Arial"/>
              </a:endParaRPr>
            </a:p>
          </p:txBody>
        </p:sp>
        <p:sp>
          <p:nvSpPr>
            <p:cNvPr id="3281" name="Shape 3281"/>
            <p:cNvSpPr/>
            <p:nvPr/>
          </p:nvSpPr>
          <p:spPr>
            <a:xfrm>
              <a:off x="10194381" y="3608243"/>
              <a:ext cx="256817" cy="341618"/>
            </a:xfrm>
            <a:custGeom>
              <a:cxnLst>
                <a:cxn ang="0">
                  <a:pos x="wd2" y="hd2"/>
                </a:cxn>
                <a:cxn ang="5400000">
                  <a:pos x="wd2" y="hd2"/>
                </a:cxn>
                <a:cxn ang="10800000">
                  <a:pos x="wd2" y="hd2"/>
                </a:cxn>
                <a:cxn ang="16200000">
                  <a:pos x="wd2" y="hd2"/>
                </a:cxn>
              </a:cxnLst>
              <a:rect b="b" l="0" r="r" t="0"/>
              <a:pathLst>
                <a:path extrusionOk="0" h="21600" w="21600">
                  <a:moveTo>
                    <a:pt x="0" y="0"/>
                  </a:moveTo>
                  <a:lnTo>
                    <a:pt x="21600" y="11118"/>
                  </a:lnTo>
                  <a:lnTo>
                    <a:pt x="563" y="21600"/>
                  </a:lnTo>
                  <a:lnTo>
                    <a:pt x="0" y="0"/>
                  </a:lnTo>
                  <a:close/>
                </a:path>
              </a:pathLst>
            </a:custGeom>
            <a:solidFill>
              <a:schemeClr val="tx1"/>
            </a:solidFill>
            <a:ln cap="flat" w="12700">
              <a:noFill/>
              <a:miter lim="400000"/>
            </a:ln>
            <a:effectLst/>
          </p:spPr>
          <p:txBody>
            <a:bodyPr anchor="ctr" bIns="0" lIns="0" numCol="1" rIns="0" tIns="0" wrap="square">
              <a:noAutofit/>
            </a:bodyPr>
            <a:lstStyle/>
            <a:p>
              <a:pPr lvl="0">
                <a:lnSpc>
                  <a:spcPct val="120000"/>
                </a:lnSpc>
                <a:defRPr sz="3600">
                  <a:solidFill>
                    <a:srgbClr val="FFFFFF"/>
                  </a:solidFill>
                </a:defRPr>
              </a:pPr>
              <a:endParaRPr sz="1300">
                <a:latin charset="0" pitchFamily="34" typeface="Arial"/>
                <a:ea charset="-122" panose="020b0503020204020204" pitchFamily="34" typeface="微软雅黑"/>
                <a:sym charset="0" pitchFamily="34" typeface="Arial"/>
              </a:endParaRPr>
            </a:p>
          </p:txBody>
        </p:sp>
        <p:sp>
          <p:nvSpPr>
            <p:cNvPr id="3282" name="Shape 3282"/>
            <p:cNvSpPr/>
            <p:nvPr/>
          </p:nvSpPr>
          <p:spPr>
            <a:xfrm>
              <a:off x="10181681" y="4833156"/>
              <a:ext cx="256817" cy="341617"/>
            </a:xfrm>
            <a:custGeom>
              <a:cxnLst>
                <a:cxn ang="0">
                  <a:pos x="wd2" y="hd2"/>
                </a:cxn>
                <a:cxn ang="5400000">
                  <a:pos x="wd2" y="hd2"/>
                </a:cxn>
                <a:cxn ang="10800000">
                  <a:pos x="wd2" y="hd2"/>
                </a:cxn>
                <a:cxn ang="16200000">
                  <a:pos x="wd2" y="hd2"/>
                </a:cxn>
              </a:cxnLst>
              <a:rect b="b" l="0" r="r" t="0"/>
              <a:pathLst>
                <a:path extrusionOk="0" h="21600" w="21600">
                  <a:moveTo>
                    <a:pt x="0" y="0"/>
                  </a:moveTo>
                  <a:lnTo>
                    <a:pt x="21600" y="11118"/>
                  </a:lnTo>
                  <a:lnTo>
                    <a:pt x="563" y="21600"/>
                  </a:lnTo>
                  <a:lnTo>
                    <a:pt x="0" y="0"/>
                  </a:lnTo>
                  <a:close/>
                </a:path>
              </a:pathLst>
            </a:custGeom>
            <a:solidFill>
              <a:schemeClr val="tx1"/>
            </a:solidFill>
            <a:ln cap="flat" w="12700">
              <a:noFill/>
              <a:miter lim="400000"/>
            </a:ln>
            <a:effectLst/>
          </p:spPr>
          <p:txBody>
            <a:bodyPr anchor="ctr" bIns="0" lIns="0" numCol="1" rIns="0" tIns="0" wrap="square">
              <a:noAutofit/>
            </a:bodyPr>
            <a:lstStyle/>
            <a:p>
              <a:pPr lvl="0">
                <a:lnSpc>
                  <a:spcPct val="120000"/>
                </a:lnSpc>
                <a:defRPr sz="3600">
                  <a:solidFill>
                    <a:srgbClr val="FFFFFF"/>
                  </a:solidFill>
                </a:defRPr>
              </a:pPr>
              <a:endParaRPr sz="1300">
                <a:latin charset="0" pitchFamily="34" typeface="Arial"/>
                <a:ea charset="-122" panose="020b0503020204020204" pitchFamily="34" typeface="微软雅黑"/>
                <a:sym charset="0" pitchFamily="34" typeface="Arial"/>
              </a:endParaRPr>
            </a:p>
          </p:txBody>
        </p:sp>
        <p:sp>
          <p:nvSpPr>
            <p:cNvPr id="3283" name="Shape 3283"/>
            <p:cNvSpPr/>
            <p:nvPr/>
          </p:nvSpPr>
          <p:spPr>
            <a:xfrm>
              <a:off x="10181681" y="6049166"/>
              <a:ext cx="256817" cy="341618"/>
            </a:xfrm>
            <a:custGeom>
              <a:cxnLst>
                <a:cxn ang="0">
                  <a:pos x="wd2" y="hd2"/>
                </a:cxn>
                <a:cxn ang="5400000">
                  <a:pos x="wd2" y="hd2"/>
                </a:cxn>
                <a:cxn ang="10800000">
                  <a:pos x="wd2" y="hd2"/>
                </a:cxn>
                <a:cxn ang="16200000">
                  <a:pos x="wd2" y="hd2"/>
                </a:cxn>
              </a:cxnLst>
              <a:rect b="b" l="0" r="r" t="0"/>
              <a:pathLst>
                <a:path extrusionOk="0" h="21600" w="21600">
                  <a:moveTo>
                    <a:pt x="0" y="0"/>
                  </a:moveTo>
                  <a:lnTo>
                    <a:pt x="21600" y="11118"/>
                  </a:lnTo>
                  <a:lnTo>
                    <a:pt x="563" y="21600"/>
                  </a:lnTo>
                  <a:lnTo>
                    <a:pt x="0" y="0"/>
                  </a:lnTo>
                  <a:close/>
                </a:path>
              </a:pathLst>
            </a:custGeom>
            <a:solidFill>
              <a:schemeClr val="tx1"/>
            </a:solidFill>
            <a:ln cap="flat" w="12700">
              <a:noFill/>
              <a:miter lim="400000"/>
            </a:ln>
            <a:effectLst/>
          </p:spPr>
          <p:txBody>
            <a:bodyPr anchor="ctr" bIns="0" lIns="0" numCol="1" rIns="0" tIns="0" wrap="square">
              <a:noAutofit/>
            </a:bodyPr>
            <a:lstStyle/>
            <a:p>
              <a:pPr lvl="0">
                <a:lnSpc>
                  <a:spcPct val="120000"/>
                </a:lnSpc>
                <a:defRPr sz="3600">
                  <a:solidFill>
                    <a:srgbClr val="FFFFFF"/>
                  </a:solidFill>
                </a:defRPr>
              </a:pPr>
              <a:endParaRPr sz="1300">
                <a:latin charset="0" pitchFamily="34" typeface="Arial"/>
                <a:ea charset="-122" panose="020b0503020204020204" pitchFamily="34" typeface="微软雅黑"/>
                <a:sym charset="0" pitchFamily="34" typeface="Arial"/>
              </a:endParaRPr>
            </a:p>
          </p:txBody>
        </p:sp>
        <p:sp>
          <p:nvSpPr>
            <p:cNvPr id="3284" name="Shape 3284"/>
            <p:cNvSpPr/>
            <p:nvPr/>
          </p:nvSpPr>
          <p:spPr>
            <a:xfrm>
              <a:off x="10168982" y="7199887"/>
              <a:ext cx="256816" cy="341617"/>
            </a:xfrm>
            <a:custGeom>
              <a:cxnLst>
                <a:cxn ang="0">
                  <a:pos x="wd2" y="hd2"/>
                </a:cxn>
                <a:cxn ang="5400000">
                  <a:pos x="wd2" y="hd2"/>
                </a:cxn>
                <a:cxn ang="10800000">
                  <a:pos x="wd2" y="hd2"/>
                </a:cxn>
                <a:cxn ang="16200000">
                  <a:pos x="wd2" y="hd2"/>
                </a:cxn>
              </a:cxnLst>
              <a:rect b="b" l="0" r="r" t="0"/>
              <a:pathLst>
                <a:path extrusionOk="0" h="21600" w="21600">
                  <a:moveTo>
                    <a:pt x="0" y="0"/>
                  </a:moveTo>
                  <a:lnTo>
                    <a:pt x="21600" y="11118"/>
                  </a:lnTo>
                  <a:lnTo>
                    <a:pt x="563" y="21600"/>
                  </a:lnTo>
                  <a:lnTo>
                    <a:pt x="0" y="0"/>
                  </a:lnTo>
                  <a:close/>
                </a:path>
              </a:pathLst>
            </a:custGeom>
            <a:solidFill>
              <a:schemeClr val="tx1"/>
            </a:solidFill>
            <a:ln cap="flat" w="12700">
              <a:noFill/>
              <a:miter lim="400000"/>
            </a:ln>
            <a:effectLst/>
          </p:spPr>
          <p:txBody>
            <a:bodyPr anchor="ctr" bIns="0" lIns="0" numCol="1" rIns="0" tIns="0" wrap="square">
              <a:noAutofit/>
            </a:bodyPr>
            <a:lstStyle/>
            <a:p>
              <a:pPr lvl="0">
                <a:lnSpc>
                  <a:spcPct val="120000"/>
                </a:lnSpc>
                <a:defRPr sz="3600">
                  <a:solidFill>
                    <a:srgbClr val="FFFFFF"/>
                  </a:solidFill>
                </a:defRPr>
              </a:pPr>
              <a:endParaRPr sz="1300">
                <a:latin charset="0" pitchFamily="34" typeface="Arial"/>
                <a:ea charset="-122" panose="020b0503020204020204" pitchFamily="34" typeface="微软雅黑"/>
                <a:sym charset="0" pitchFamily="34" typeface="Arial"/>
              </a:endParaRPr>
            </a:p>
          </p:txBody>
        </p:sp>
        <p:sp>
          <p:nvSpPr>
            <p:cNvPr id="3285" name="Shape 3285"/>
            <p:cNvSpPr/>
            <p:nvPr/>
          </p:nvSpPr>
          <p:spPr>
            <a:xfrm>
              <a:off x="2903168" y="2359453"/>
              <a:ext cx="2370797" cy="487680"/>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ctr" bIns="0" lIns="0" numCol="1" rIns="0" tIns="0" wrap="none">
              <a:spAutoFit/>
            </a:bodyPr>
            <a:lstStyle>
              <a:lvl1pPr>
                <a:defRPr sz="3800">
                  <a:solidFill>
                    <a:srgbClr val="FFFFFF"/>
                  </a:solidFill>
                  <a:latin typeface="FontAwesome"/>
                  <a:ea typeface="FontAwesome"/>
                  <a:cs typeface="FontAwesome"/>
                  <a:sym typeface="FontAwesome"/>
                </a:defRPr>
              </a:lvl1pPr>
            </a:lstStyle>
            <a:p>
              <a:pPr algn="ctr" lvl="0">
                <a:lnSpc>
                  <a:spcPct val="120000"/>
                </a:lnSpc>
                <a:defRPr sz="1800">
                  <a:solidFill>
                    <a:srgbClr val="000000"/>
                  </a:solidFill>
                </a:defRPr>
              </a:pPr>
              <a:r>
                <a:rPr altLang="en-US" lang="zh-CN" sz="1000">
                  <a:solidFill>
                    <a:schemeClr val="bg1"/>
                  </a:solidFill>
                  <a:latin charset="0" pitchFamily="34" typeface="Arial"/>
                  <a:ea charset="-122" panose="020b0503020204020204" pitchFamily="34" typeface="微软雅黑"/>
                  <a:sym charset="0" pitchFamily="34" typeface="Arial"/>
                </a:rPr>
                <a:t>请替换文字内容</a:t>
              </a:r>
            </a:p>
          </p:txBody>
        </p:sp>
        <p:sp>
          <p:nvSpPr>
            <p:cNvPr id="3286" name="Shape 3286"/>
            <p:cNvSpPr/>
            <p:nvPr/>
          </p:nvSpPr>
          <p:spPr>
            <a:xfrm>
              <a:off x="2903168" y="4757832"/>
              <a:ext cx="2370797" cy="487680"/>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ctr" bIns="0" lIns="0" numCol="1" rIns="0" tIns="0" wrap="none">
              <a:spAutoFit/>
            </a:bodyPr>
            <a:lstStyle>
              <a:lvl1pPr>
                <a:defRPr sz="3800">
                  <a:solidFill>
                    <a:srgbClr val="FFFFFF"/>
                  </a:solidFill>
                  <a:latin typeface="FontAwesome"/>
                  <a:ea typeface="FontAwesome"/>
                  <a:cs typeface="FontAwesome"/>
                  <a:sym typeface="FontAwesome"/>
                </a:defRPr>
              </a:lvl1pPr>
            </a:lstStyle>
            <a:p>
              <a:pPr algn="ctr" lvl="0">
                <a:lnSpc>
                  <a:spcPct val="120000"/>
                </a:lnSpc>
                <a:defRPr sz="1800">
                  <a:solidFill>
                    <a:srgbClr val="000000"/>
                  </a:solidFill>
                </a:defRPr>
              </a:pPr>
              <a:r>
                <a:rPr altLang="en-US" lang="zh-CN" sz="1000">
                  <a:solidFill>
                    <a:schemeClr val="bg1"/>
                  </a:solidFill>
                  <a:latin charset="0" pitchFamily="34" typeface="Arial"/>
                  <a:ea charset="-122" panose="020b0503020204020204" pitchFamily="34" typeface="微软雅黑"/>
                  <a:sym charset="0" pitchFamily="34" typeface="Arial"/>
                </a:rPr>
                <a:t>请替换文字内容</a:t>
              </a:r>
            </a:p>
          </p:txBody>
        </p:sp>
        <p:sp>
          <p:nvSpPr>
            <p:cNvPr id="3287" name="Shape 3287"/>
            <p:cNvSpPr/>
            <p:nvPr/>
          </p:nvSpPr>
          <p:spPr>
            <a:xfrm>
              <a:off x="2932849" y="3513059"/>
              <a:ext cx="2370797" cy="487680"/>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ctr" bIns="0" lIns="0" numCol="1" rIns="0" tIns="0" wrap="none">
              <a:spAutoFit/>
            </a:bodyPr>
            <a:lstStyle>
              <a:lvl1pPr>
                <a:defRPr sz="3800">
                  <a:solidFill>
                    <a:srgbClr val="FFFFFF"/>
                  </a:solidFill>
                  <a:latin typeface="FontAwesome"/>
                  <a:ea typeface="FontAwesome"/>
                  <a:cs typeface="FontAwesome"/>
                  <a:sym typeface="FontAwesome"/>
                </a:defRPr>
              </a:lvl1pPr>
            </a:lstStyle>
            <a:p>
              <a:pPr algn="ctr" lvl="0">
                <a:lnSpc>
                  <a:spcPct val="120000"/>
                </a:lnSpc>
                <a:defRPr sz="1800">
                  <a:solidFill>
                    <a:srgbClr val="000000"/>
                  </a:solidFill>
                </a:defRPr>
              </a:pPr>
              <a:r>
                <a:rPr altLang="en-US" lang="zh-CN" sz="1000">
                  <a:solidFill>
                    <a:schemeClr val="bg1"/>
                  </a:solidFill>
                  <a:latin charset="0" pitchFamily="34" typeface="Arial"/>
                  <a:ea charset="-122" panose="020b0503020204020204" pitchFamily="34" typeface="微软雅黑"/>
                  <a:sym charset="0" pitchFamily="34" typeface="Arial"/>
                </a:rPr>
                <a:t>请替换文字内容</a:t>
              </a:r>
            </a:p>
          </p:txBody>
        </p:sp>
        <p:sp>
          <p:nvSpPr>
            <p:cNvPr id="3288" name="Shape 3288"/>
            <p:cNvSpPr/>
            <p:nvPr/>
          </p:nvSpPr>
          <p:spPr>
            <a:xfrm>
              <a:off x="2901637" y="7176602"/>
              <a:ext cx="2370797" cy="487680"/>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ctr" bIns="0" lIns="0" numCol="1" rIns="0" tIns="0" wrap="none">
              <a:spAutoFit/>
            </a:bodyPr>
            <a:lstStyle>
              <a:lvl1pPr>
                <a:defRPr sz="3800">
                  <a:solidFill>
                    <a:srgbClr val="FFFFFF"/>
                  </a:solidFill>
                  <a:latin typeface="FontAwesome"/>
                  <a:ea typeface="FontAwesome"/>
                  <a:cs typeface="FontAwesome"/>
                  <a:sym typeface="FontAwesome"/>
                </a:defRPr>
              </a:lvl1pPr>
            </a:lstStyle>
            <a:p>
              <a:pPr algn="ctr" lvl="0">
                <a:lnSpc>
                  <a:spcPct val="120000"/>
                </a:lnSpc>
                <a:defRPr sz="1800">
                  <a:solidFill>
                    <a:srgbClr val="000000"/>
                  </a:solidFill>
                </a:defRPr>
              </a:pPr>
              <a:r>
                <a:rPr altLang="en-US" lang="zh-CN" sz="1000">
                  <a:solidFill>
                    <a:schemeClr val="bg1"/>
                  </a:solidFill>
                  <a:latin charset="0" pitchFamily="34" typeface="Arial"/>
                  <a:ea charset="-122" panose="020b0503020204020204" pitchFamily="34" typeface="微软雅黑"/>
                  <a:sym charset="0" pitchFamily="34" typeface="Arial"/>
                </a:rPr>
                <a:t>请替换文字内容</a:t>
              </a:r>
            </a:p>
          </p:txBody>
        </p:sp>
        <p:sp>
          <p:nvSpPr>
            <p:cNvPr id="3289" name="Shape 3289"/>
            <p:cNvSpPr/>
            <p:nvPr/>
          </p:nvSpPr>
          <p:spPr>
            <a:xfrm>
              <a:off x="2850064" y="6002604"/>
              <a:ext cx="2370797" cy="487680"/>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ctr" bIns="0" lIns="0" numCol="1" rIns="0" tIns="0" wrap="none">
              <a:spAutoFit/>
            </a:bodyPr>
            <a:lstStyle>
              <a:lvl1pPr>
                <a:defRPr sz="3800">
                  <a:solidFill>
                    <a:srgbClr val="FFFFFF"/>
                  </a:solidFill>
                  <a:latin typeface="FontAwesome"/>
                  <a:ea typeface="FontAwesome"/>
                  <a:cs typeface="FontAwesome"/>
                  <a:sym typeface="FontAwesome"/>
                </a:defRPr>
              </a:lvl1pPr>
            </a:lstStyle>
            <a:p>
              <a:pPr algn="ctr" lvl="0">
                <a:lnSpc>
                  <a:spcPct val="120000"/>
                </a:lnSpc>
                <a:defRPr sz="1800">
                  <a:solidFill>
                    <a:srgbClr val="000000"/>
                  </a:solidFill>
                </a:defRPr>
              </a:pPr>
              <a:r>
                <a:rPr altLang="en-US" lang="zh-CN" sz="1000">
                  <a:solidFill>
                    <a:schemeClr val="bg1"/>
                  </a:solidFill>
                  <a:latin charset="0" pitchFamily="34" typeface="Arial"/>
                  <a:ea charset="-122" panose="020b0503020204020204" pitchFamily="34" typeface="微软雅黑"/>
                  <a:sym charset="0" pitchFamily="34" typeface="Arial"/>
                </a:rPr>
                <a:t>请替换文字内容</a:t>
              </a:r>
            </a:p>
          </p:txBody>
        </p:sp>
      </p:grpSp>
      <p:grpSp>
        <p:nvGrpSpPr>
          <p:cNvPr id="3" name="Group 3295"/>
          <p:cNvGrpSpPr/>
          <p:nvPr/>
        </p:nvGrpSpPr>
        <p:grpSpPr>
          <a:xfrm>
            <a:off x="5284860" y="1581101"/>
            <a:ext cx="2369808" cy="755731"/>
            <a:chExt cx="6319834" cy="2015277"/>
          </a:xfrm>
        </p:grpSpPr>
        <p:sp>
          <p:nvSpPr>
            <p:cNvPr id="3291" name="Shape 3291"/>
            <p:cNvSpPr/>
            <p:nvPr/>
          </p:nvSpPr>
          <p:spPr>
            <a:xfrm>
              <a:off x="0" y="242490"/>
              <a:ext cx="864618" cy="1755643"/>
            </a:xfrm>
            <a:custGeom>
              <a:cxnLst>
                <a:cxn ang="0">
                  <a:pos x="wd2" y="hd2"/>
                </a:cxn>
                <a:cxn ang="5400000">
                  <a:pos x="wd2" y="hd2"/>
                </a:cxn>
                <a:cxn ang="10800000">
                  <a:pos x="wd2" y="hd2"/>
                </a:cxn>
                <a:cxn ang="16200000">
                  <a:pos x="wd2" y="hd2"/>
                </a:cxn>
              </a:cxnLst>
              <a:rect b="b" l="0" r="r" t="0"/>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noFill/>
            <a:ln cap="flat" w="3175">
              <a:solidFill>
                <a:srgbClr val="FFFFFF"/>
              </a:solidFill>
              <a:prstDash val="solid"/>
              <a:miter lim="400000"/>
            </a:ln>
            <a:effectLst/>
          </p:spPr>
          <p:txBody>
            <a:bodyPr anchor="t" anchorCtr="0" bIns="0" lIns="0" numCol="1" rIns="0" tIns="0" wrap="square">
              <a:spAutoFit/>
            </a:bodyPr>
            <a:lstStyle/>
            <a:p>
              <a:pPr lvl="0">
                <a:lnSpc>
                  <a:spcPct val="120000"/>
                </a:lnSpc>
                <a:defRPr sz="3600">
                  <a:solidFill>
                    <a:srgbClr val="FFFFFF"/>
                  </a:solidFill>
                </a:defRPr>
              </a:pPr>
              <a:endParaRPr>
                <a:solidFill>
                  <a:schemeClr val="bg1">
                    <a:lumMod val="65000"/>
                  </a:schemeClr>
                </a:solidFill>
                <a:latin charset="0" pitchFamily="34" typeface="Arial"/>
                <a:ea charset="-122" panose="020b0503020204020204" pitchFamily="34" typeface="微软雅黑"/>
                <a:sym charset="0" pitchFamily="34" typeface="Arial"/>
              </a:endParaRPr>
            </a:p>
          </p:txBody>
        </p:sp>
        <p:sp>
          <p:nvSpPr>
            <p:cNvPr id="3292" name="Shape 3292"/>
            <p:cNvSpPr/>
            <p:nvPr/>
          </p:nvSpPr>
          <p:spPr>
            <a:xfrm>
              <a:off x="211869" y="348548"/>
              <a:ext cx="753574" cy="975357"/>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anchorCtr="0" bIns="0" lIns="0" numCol="1" rIns="0" tIns="0" wrap="none">
              <a:spAutoFit/>
            </a:bodyPr>
            <a:lstStyle>
              <a:lvl1pPr>
                <a:defRPr sz="3000">
                  <a:solidFill>
                    <a:srgbClr val="828589"/>
                  </a:solidFill>
                  <a:latin typeface="FontAwesome"/>
                  <a:ea typeface="FontAwesome"/>
                  <a:cs typeface="FontAwesome"/>
                  <a:sym typeface="FontAwesome"/>
                </a:defRPr>
              </a:lvl1pPr>
            </a:lstStyle>
            <a:p>
              <a:pPr lvl="0">
                <a:lnSpc>
                  <a:spcPct val="120000"/>
                </a:lnSpc>
                <a:defRPr sz="1800">
                  <a:solidFill>
                    <a:srgbClr val="000000"/>
                  </a:solidFill>
                </a:defRPr>
              </a:pPr>
              <a:r>
                <a:rPr lang="en-US" smtClean="0" sz="2000">
                  <a:solidFill>
                    <a:schemeClr val="bg1">
                      <a:lumMod val="65000"/>
                    </a:schemeClr>
                  </a:solidFill>
                  <a:latin charset="0" pitchFamily="34" typeface="Arial"/>
                  <a:ea charset="-122" panose="020b0503020204020204" pitchFamily="34" typeface="微软雅黑"/>
                  <a:sym charset="0" pitchFamily="34" typeface="Arial"/>
                </a:rPr>
                <a:t>01</a:t>
              </a:r>
            </a:p>
          </p:txBody>
        </p:sp>
        <p:sp>
          <p:nvSpPr>
            <p:cNvPr id="3293" name="Shape 3293"/>
            <p:cNvSpPr/>
            <p:nvPr/>
          </p:nvSpPr>
          <p:spPr>
            <a:xfrm>
              <a:off x="1231281" y="0"/>
              <a:ext cx="2370796" cy="487679"/>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anchorCtr="0" bIns="0" lIns="0" numCol="1" rIns="0" tIns="0" wrap="none">
              <a:spAutoFit/>
            </a:bodyPr>
            <a:lstStyle>
              <a:lvl1pPr algn="l">
                <a:defRPr sz="2800">
                  <a:solidFill>
                    <a:srgbClr val="4A5E6C"/>
                  </a:solidFill>
                  <a:latin typeface="STIXGeneral-Bold"/>
                  <a:ea typeface="STIXGeneral-Bold"/>
                  <a:cs typeface="STIXGeneral-Bold"/>
                  <a:sym typeface="STIXGeneral-Bold"/>
                </a:defRPr>
              </a:lvl1pPr>
            </a:lstStyle>
            <a:p>
              <a:pPr lvl="0">
                <a:lnSpc>
                  <a:spcPct val="120000"/>
                </a:lnSpc>
                <a:defRPr sz="1800">
                  <a:solidFill>
                    <a:srgbClr val="000000"/>
                  </a:solidFill>
                </a:defRPr>
              </a:pPr>
              <a:r>
                <a:rPr altLang="en-US" lang="zh-CN" smtClean="0" sz="1000">
                  <a:solidFill>
                    <a:schemeClr val="bg1">
                      <a:lumMod val="65000"/>
                    </a:schemeClr>
                  </a:solidFill>
                  <a:latin charset="0" pitchFamily="34" typeface="Arial"/>
                  <a:ea charset="-122" panose="020b0503020204020204" pitchFamily="34" typeface="微软雅黑"/>
                  <a:sym charset="0" pitchFamily="34" typeface="Arial"/>
                </a:rPr>
                <a:t>请替换文字内容</a:t>
              </a:r>
            </a:p>
          </p:txBody>
        </p:sp>
        <p:sp>
          <p:nvSpPr>
            <p:cNvPr id="3294" name="Shape 3294"/>
            <p:cNvSpPr/>
            <p:nvPr/>
          </p:nvSpPr>
          <p:spPr>
            <a:xfrm>
              <a:off x="1269380" y="539889"/>
              <a:ext cx="5050453" cy="877822"/>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anchorCtr="0" bIns="0" lIns="0" numCol="1" rIns="0" tIns="0" wrap="square">
              <a:spAutoFit/>
            </a:bodyPr>
            <a:lstStyle>
              <a:lvl1pPr algn="l" defTabSz="457200">
                <a:defRPr sz="1800">
                  <a:solidFill>
                    <a:srgbClr val="828589"/>
                  </a:solidFill>
                  <a:latin typeface="STIXGeneral-Regular"/>
                  <a:ea typeface="STIXGeneral-Regular"/>
                  <a:cs typeface="STIXGeneral-Regular"/>
                  <a:sym typeface="STIXGeneral-Regular"/>
                </a:defRPr>
              </a:lvl1pPr>
            </a:lstStyle>
            <a:p>
              <a:pPr lvl="0">
                <a:lnSpc>
                  <a:spcPct val="120000"/>
                </a:lnSpc>
                <a:defRPr>
                  <a:solidFill>
                    <a:srgbClr val="000000"/>
                  </a:solidFill>
                </a:defRPr>
              </a:pPr>
              <a:r>
                <a:rPr altLang="zh-CN" lang="en-US" smtClean="0" sz="600">
                  <a:solidFill>
                    <a:schemeClr val="bg1">
                      <a:lumMod val="65000"/>
                    </a:schemeClr>
                  </a:solidFill>
                  <a:latin charset="0" pitchFamily="34" typeface="Arial"/>
                  <a:ea charset="-122" panose="020b0503020204020204" pitchFamily="34" typeface="微软雅黑"/>
                  <a:sym charset="0" pitchFamily="34" typeface="Arial"/>
                </a:rPr>
                <a:t>Please replace text, click add relevant headline, modify the text content, also can copy your content to this directly.</a:t>
              </a:r>
            </a:p>
          </p:txBody>
        </p:sp>
      </p:grpSp>
      <p:grpSp>
        <p:nvGrpSpPr>
          <p:cNvPr id="4" name="Group 3300"/>
          <p:cNvGrpSpPr/>
          <p:nvPr/>
        </p:nvGrpSpPr>
        <p:grpSpPr>
          <a:xfrm>
            <a:off x="5284859" y="2091971"/>
            <a:ext cx="2376951" cy="753812"/>
            <a:chExt cx="6338884" cy="2010163"/>
          </a:xfrm>
        </p:grpSpPr>
        <p:sp>
          <p:nvSpPr>
            <p:cNvPr id="3296" name="Shape 3296"/>
            <p:cNvSpPr/>
            <p:nvPr/>
          </p:nvSpPr>
          <p:spPr>
            <a:xfrm>
              <a:off x="0" y="237373"/>
              <a:ext cx="864618" cy="1755646"/>
            </a:xfrm>
            <a:custGeom>
              <a:cxnLst>
                <a:cxn ang="0">
                  <a:pos x="wd2" y="hd2"/>
                </a:cxn>
                <a:cxn ang="5400000">
                  <a:pos x="wd2" y="hd2"/>
                </a:cxn>
                <a:cxn ang="10800000">
                  <a:pos x="wd2" y="hd2"/>
                </a:cxn>
                <a:cxn ang="16200000">
                  <a:pos x="wd2" y="hd2"/>
                </a:cxn>
              </a:cxnLst>
              <a:rect b="b" l="0" r="r" t="0"/>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noFill/>
            <a:ln cap="flat" w="3175">
              <a:solidFill>
                <a:srgbClr val="FFFFFF"/>
              </a:solidFill>
              <a:prstDash val="solid"/>
              <a:miter lim="400000"/>
            </a:ln>
            <a:effectLst/>
          </p:spPr>
          <p:txBody>
            <a:bodyPr anchor="t" anchorCtr="0" bIns="0" lIns="0" numCol="1" rIns="0" tIns="0" wrap="square">
              <a:spAutoFit/>
            </a:bodyPr>
            <a:lstStyle/>
            <a:p>
              <a:pPr lvl="0">
                <a:lnSpc>
                  <a:spcPct val="120000"/>
                </a:lnSpc>
                <a:defRPr sz="3600">
                  <a:solidFill>
                    <a:srgbClr val="FFFFFF"/>
                  </a:solidFill>
                </a:defRPr>
              </a:pPr>
              <a:endParaRPr>
                <a:solidFill>
                  <a:schemeClr val="bg1">
                    <a:lumMod val="65000"/>
                  </a:schemeClr>
                </a:solidFill>
                <a:latin charset="0" pitchFamily="34" typeface="Arial"/>
                <a:ea charset="-122" panose="020b0503020204020204" pitchFamily="34" typeface="微软雅黑"/>
                <a:sym charset="0" pitchFamily="34" typeface="Arial"/>
              </a:endParaRPr>
            </a:p>
          </p:txBody>
        </p:sp>
        <p:sp>
          <p:nvSpPr>
            <p:cNvPr id="3297" name="Shape 3297"/>
            <p:cNvSpPr/>
            <p:nvPr/>
          </p:nvSpPr>
          <p:spPr>
            <a:xfrm>
              <a:off x="211872" y="310447"/>
              <a:ext cx="753575" cy="975359"/>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anchorCtr="0" bIns="0" lIns="0" numCol="1" rIns="0" tIns="0" wrap="none">
              <a:spAutoFit/>
            </a:bodyPr>
            <a:lstStyle>
              <a:lvl1pPr>
                <a:defRPr sz="3000">
                  <a:solidFill>
                    <a:srgbClr val="828589"/>
                  </a:solidFill>
                  <a:latin typeface="FontAwesome"/>
                  <a:ea typeface="FontAwesome"/>
                  <a:cs typeface="FontAwesome"/>
                  <a:sym typeface="FontAwesome"/>
                </a:defRPr>
              </a:lvl1pPr>
            </a:lstStyle>
            <a:p>
              <a:pPr>
                <a:lnSpc>
                  <a:spcPct val="120000"/>
                </a:lnSpc>
                <a:defRPr sz="1800">
                  <a:solidFill>
                    <a:srgbClr val="000000"/>
                  </a:solidFill>
                </a:defRPr>
              </a:pPr>
              <a:r>
                <a:rPr lang="en-US" sz="2000">
                  <a:solidFill>
                    <a:schemeClr val="bg1">
                      <a:lumMod val="65000"/>
                    </a:schemeClr>
                  </a:solidFill>
                  <a:latin charset="0" pitchFamily="34" typeface="Arial"/>
                  <a:ea charset="-122" panose="020b0503020204020204" pitchFamily="34" typeface="微软雅黑"/>
                  <a:sym charset="0" pitchFamily="34" typeface="Arial"/>
                </a:rPr>
                <a:t>02</a:t>
              </a:r>
            </a:p>
          </p:txBody>
        </p:sp>
        <p:sp>
          <p:nvSpPr>
            <p:cNvPr id="3298" name="Shape 3298"/>
            <p:cNvSpPr/>
            <p:nvPr/>
          </p:nvSpPr>
          <p:spPr>
            <a:xfrm>
              <a:off x="1250330" y="0"/>
              <a:ext cx="2370797" cy="487679"/>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anchorCtr="0" bIns="0" lIns="0" numCol="1" rIns="0" tIns="0" wrap="none">
              <a:spAutoFit/>
            </a:bodyPr>
            <a:lstStyle>
              <a:lvl1pPr algn="l">
                <a:defRPr sz="2800">
                  <a:solidFill>
                    <a:srgbClr val="CD321B"/>
                  </a:solidFill>
                  <a:latin typeface="STIXGeneral-Bold"/>
                  <a:ea typeface="STIXGeneral-Bold"/>
                  <a:cs typeface="STIXGeneral-Bold"/>
                  <a:sym typeface="STIXGeneral-Bold"/>
                </a:defRPr>
              </a:lvl1pPr>
            </a:lstStyle>
            <a:p>
              <a:pPr lvl="0">
                <a:lnSpc>
                  <a:spcPct val="120000"/>
                </a:lnSpc>
                <a:defRPr sz="1800">
                  <a:solidFill>
                    <a:srgbClr val="000000"/>
                  </a:solidFill>
                </a:defRPr>
              </a:pPr>
              <a:r>
                <a:rPr altLang="en-US" lang="zh-CN" smtClean="0" sz="1000">
                  <a:solidFill>
                    <a:schemeClr val="bg1">
                      <a:lumMod val="65000"/>
                    </a:schemeClr>
                  </a:solidFill>
                  <a:latin charset="0" pitchFamily="34" typeface="Arial"/>
                  <a:ea charset="-122" panose="020b0503020204020204" pitchFamily="34" typeface="微软雅黑"/>
                  <a:sym charset="0" pitchFamily="34" typeface="Arial"/>
                </a:rPr>
                <a:t>请替换文字内容</a:t>
              </a:r>
            </a:p>
          </p:txBody>
        </p:sp>
        <p:sp>
          <p:nvSpPr>
            <p:cNvPr id="3299" name="Shape 3299"/>
            <p:cNvSpPr/>
            <p:nvPr/>
          </p:nvSpPr>
          <p:spPr>
            <a:xfrm>
              <a:off x="1288430" y="539890"/>
              <a:ext cx="5050453" cy="877823"/>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anchorCtr="0" bIns="0" lIns="0" numCol="1" rIns="0" tIns="0" wrap="square">
              <a:spAutoFit/>
            </a:bodyPr>
            <a:lstStyle>
              <a:lvl1pPr algn="l" defTabSz="457200">
                <a:defRPr sz="1800">
                  <a:solidFill>
                    <a:srgbClr val="828589"/>
                  </a:solidFill>
                  <a:latin typeface="STIXGeneral-Regular"/>
                  <a:ea typeface="STIXGeneral-Regular"/>
                  <a:cs typeface="STIXGeneral-Regular"/>
                  <a:sym typeface="STIXGeneral-Regular"/>
                </a:defRPr>
              </a:lvl1pPr>
            </a:lstStyle>
            <a:p>
              <a:pPr>
                <a:lnSpc>
                  <a:spcPct val="120000"/>
                </a:lnSpc>
                <a:defRPr>
                  <a:solidFill>
                    <a:srgbClr val="000000"/>
                  </a:solidFill>
                </a:defRPr>
              </a:pPr>
              <a:r>
                <a:rPr altLang="zh-CN" lang="en-US" smtClean="0" sz="600">
                  <a:solidFill>
                    <a:schemeClr val="bg1">
                      <a:lumMod val="65000"/>
                    </a:schemeClr>
                  </a:solidFill>
                  <a:latin charset="0" pitchFamily="34" typeface="Arial"/>
                  <a:ea charset="-122" panose="020b0503020204020204" pitchFamily="34" typeface="微软雅黑"/>
                  <a:sym charset="0" pitchFamily="34" typeface="Arial"/>
                </a:rPr>
                <a:t>Please replace text, click add relevant headline, modify the text content, also can copy your content to this directly.</a:t>
              </a:r>
            </a:p>
          </p:txBody>
        </p:sp>
      </p:grpSp>
      <p:grpSp>
        <p:nvGrpSpPr>
          <p:cNvPr id="5" name="Group 3305"/>
          <p:cNvGrpSpPr/>
          <p:nvPr/>
        </p:nvGrpSpPr>
        <p:grpSpPr>
          <a:xfrm>
            <a:off x="5284859" y="2593315"/>
            <a:ext cx="2376951" cy="764012"/>
            <a:chExt cx="6338884" cy="2037361"/>
          </a:xfrm>
        </p:grpSpPr>
        <p:sp>
          <p:nvSpPr>
            <p:cNvPr id="3301" name="Shape 3301"/>
            <p:cNvSpPr/>
            <p:nvPr/>
          </p:nvSpPr>
          <p:spPr>
            <a:xfrm>
              <a:off x="0" y="264573"/>
              <a:ext cx="864618" cy="1755644"/>
            </a:xfrm>
            <a:custGeom>
              <a:cxnLst>
                <a:cxn ang="0">
                  <a:pos x="wd2" y="hd2"/>
                </a:cxn>
                <a:cxn ang="5400000">
                  <a:pos x="wd2" y="hd2"/>
                </a:cxn>
                <a:cxn ang="10800000">
                  <a:pos x="wd2" y="hd2"/>
                </a:cxn>
                <a:cxn ang="16200000">
                  <a:pos x="wd2" y="hd2"/>
                </a:cxn>
              </a:cxnLst>
              <a:rect b="b" l="0" r="r" t="0"/>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noFill/>
            <a:ln cap="flat" w="3175">
              <a:solidFill>
                <a:srgbClr val="FFFFFF"/>
              </a:solidFill>
              <a:prstDash val="solid"/>
              <a:miter lim="400000"/>
            </a:ln>
            <a:effectLst/>
          </p:spPr>
          <p:txBody>
            <a:bodyPr anchor="t" anchorCtr="0" bIns="0" lIns="0" numCol="1" rIns="0" tIns="0" wrap="square">
              <a:spAutoFit/>
            </a:bodyPr>
            <a:lstStyle/>
            <a:p>
              <a:pPr lvl="0">
                <a:lnSpc>
                  <a:spcPct val="120000"/>
                </a:lnSpc>
                <a:defRPr sz="3600">
                  <a:solidFill>
                    <a:srgbClr val="FFFFFF"/>
                  </a:solidFill>
                </a:defRPr>
              </a:pPr>
              <a:endParaRPr>
                <a:solidFill>
                  <a:schemeClr val="bg1">
                    <a:lumMod val="65000"/>
                  </a:schemeClr>
                </a:solidFill>
                <a:latin charset="0" pitchFamily="34" typeface="Arial"/>
                <a:ea charset="-122" panose="020b0503020204020204" pitchFamily="34" typeface="微软雅黑"/>
                <a:sym charset="0" pitchFamily="34" typeface="Arial"/>
              </a:endParaRPr>
            </a:p>
          </p:txBody>
        </p:sp>
        <p:sp>
          <p:nvSpPr>
            <p:cNvPr id="3302" name="Shape 3302"/>
            <p:cNvSpPr/>
            <p:nvPr/>
          </p:nvSpPr>
          <p:spPr>
            <a:xfrm>
              <a:off x="211872" y="297748"/>
              <a:ext cx="753575" cy="975358"/>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anchorCtr="0" bIns="0" lIns="0" numCol="1" rIns="0" tIns="0" wrap="none">
              <a:spAutoFit/>
            </a:bodyPr>
            <a:lstStyle>
              <a:lvl1pPr>
                <a:defRPr sz="3000">
                  <a:solidFill>
                    <a:srgbClr val="828589"/>
                  </a:solidFill>
                  <a:latin typeface="FontAwesome"/>
                  <a:ea typeface="FontAwesome"/>
                  <a:cs typeface="FontAwesome"/>
                  <a:sym typeface="FontAwesome"/>
                </a:defRPr>
              </a:lvl1pPr>
            </a:lstStyle>
            <a:p>
              <a:pPr>
                <a:lnSpc>
                  <a:spcPct val="120000"/>
                </a:lnSpc>
                <a:defRPr sz="1800">
                  <a:solidFill>
                    <a:srgbClr val="000000"/>
                  </a:solidFill>
                </a:defRPr>
              </a:pPr>
              <a:r>
                <a:rPr lang="en-US" sz="2000">
                  <a:solidFill>
                    <a:schemeClr val="bg1">
                      <a:lumMod val="65000"/>
                    </a:schemeClr>
                  </a:solidFill>
                  <a:latin charset="0" pitchFamily="34" typeface="Arial"/>
                  <a:ea charset="-122" panose="020b0503020204020204" pitchFamily="34" typeface="微软雅黑"/>
                  <a:sym charset="0" pitchFamily="34" typeface="Arial"/>
                </a:rPr>
                <a:t>03</a:t>
              </a:r>
            </a:p>
          </p:txBody>
        </p:sp>
        <p:sp>
          <p:nvSpPr>
            <p:cNvPr id="3303" name="Shape 3303"/>
            <p:cNvSpPr/>
            <p:nvPr/>
          </p:nvSpPr>
          <p:spPr>
            <a:xfrm>
              <a:off x="1250330" y="0"/>
              <a:ext cx="2370797" cy="487679"/>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anchorCtr="0" bIns="0" lIns="0" numCol="1" rIns="0" tIns="0" wrap="none">
              <a:spAutoFit/>
            </a:bodyPr>
            <a:lstStyle>
              <a:lvl1pPr algn="l">
                <a:defRPr sz="2800">
                  <a:solidFill>
                    <a:srgbClr val="FBBE48"/>
                  </a:solidFill>
                  <a:latin typeface="STIXGeneral-Bold"/>
                  <a:ea typeface="STIXGeneral-Bold"/>
                  <a:cs typeface="STIXGeneral-Bold"/>
                  <a:sym typeface="STIXGeneral-Bold"/>
                </a:defRPr>
              </a:lvl1pPr>
            </a:lstStyle>
            <a:p>
              <a:pPr lvl="0">
                <a:lnSpc>
                  <a:spcPct val="120000"/>
                </a:lnSpc>
                <a:defRPr sz="1800">
                  <a:solidFill>
                    <a:srgbClr val="000000"/>
                  </a:solidFill>
                </a:defRPr>
              </a:pPr>
              <a:r>
                <a:rPr altLang="en-US" lang="zh-CN" smtClean="0" sz="1000">
                  <a:solidFill>
                    <a:schemeClr val="bg1">
                      <a:lumMod val="65000"/>
                    </a:schemeClr>
                  </a:solidFill>
                  <a:latin charset="0" pitchFamily="34" typeface="Arial"/>
                  <a:ea charset="-122" panose="020b0503020204020204" pitchFamily="34" typeface="微软雅黑"/>
                  <a:sym charset="0" pitchFamily="34" typeface="Arial"/>
                </a:rPr>
                <a:t>请替换文字内容</a:t>
              </a:r>
            </a:p>
          </p:txBody>
        </p:sp>
        <p:sp>
          <p:nvSpPr>
            <p:cNvPr id="3304" name="Shape 3304"/>
            <p:cNvSpPr/>
            <p:nvPr/>
          </p:nvSpPr>
          <p:spPr>
            <a:xfrm>
              <a:off x="1288430" y="539893"/>
              <a:ext cx="5050453" cy="877822"/>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anchorCtr="0" bIns="0" lIns="0" numCol="1" rIns="0" tIns="0" wrap="square">
              <a:spAutoFit/>
            </a:bodyPr>
            <a:lstStyle>
              <a:lvl1pPr algn="l" defTabSz="457200">
                <a:defRPr sz="1800">
                  <a:solidFill>
                    <a:srgbClr val="828589"/>
                  </a:solidFill>
                  <a:latin typeface="STIXGeneral-Regular"/>
                  <a:ea typeface="STIXGeneral-Regular"/>
                  <a:cs typeface="STIXGeneral-Regular"/>
                  <a:sym typeface="STIXGeneral-Regular"/>
                </a:defRPr>
              </a:lvl1pPr>
            </a:lstStyle>
            <a:p>
              <a:pPr>
                <a:lnSpc>
                  <a:spcPct val="120000"/>
                </a:lnSpc>
                <a:defRPr>
                  <a:solidFill>
                    <a:srgbClr val="000000"/>
                  </a:solidFill>
                </a:defRPr>
              </a:pPr>
              <a:r>
                <a:rPr altLang="zh-CN" lang="en-US" smtClean="0" sz="600">
                  <a:solidFill>
                    <a:schemeClr val="bg1">
                      <a:lumMod val="65000"/>
                    </a:schemeClr>
                  </a:solidFill>
                  <a:latin charset="0" pitchFamily="34" typeface="Arial"/>
                  <a:ea charset="-122" panose="020b0503020204020204" pitchFamily="34" typeface="微软雅黑"/>
                  <a:sym charset="0" pitchFamily="34" typeface="Arial"/>
                </a:rPr>
                <a:t>Please replace text, click add relevant headline, modify the text content, also can copy your content to this directly.</a:t>
              </a:r>
            </a:p>
          </p:txBody>
        </p:sp>
      </p:grpSp>
      <p:grpSp>
        <p:nvGrpSpPr>
          <p:cNvPr id="6" name="Group 3310"/>
          <p:cNvGrpSpPr/>
          <p:nvPr/>
        </p:nvGrpSpPr>
        <p:grpSpPr>
          <a:xfrm>
            <a:off x="5284859" y="3105558"/>
            <a:ext cx="2359876" cy="755087"/>
            <a:chExt cx="6293347" cy="2013563"/>
          </a:xfrm>
        </p:grpSpPr>
        <p:sp>
          <p:nvSpPr>
            <p:cNvPr id="3306" name="Shape 3306"/>
            <p:cNvSpPr/>
            <p:nvPr/>
          </p:nvSpPr>
          <p:spPr>
            <a:xfrm>
              <a:off x="0" y="240773"/>
              <a:ext cx="864618" cy="1755646"/>
            </a:xfrm>
            <a:custGeom>
              <a:cxnLst>
                <a:cxn ang="0">
                  <a:pos x="wd2" y="hd2"/>
                </a:cxn>
                <a:cxn ang="5400000">
                  <a:pos x="wd2" y="hd2"/>
                </a:cxn>
                <a:cxn ang="10800000">
                  <a:pos x="wd2" y="hd2"/>
                </a:cxn>
                <a:cxn ang="16200000">
                  <a:pos x="wd2" y="hd2"/>
                </a:cxn>
              </a:cxnLst>
              <a:rect b="b" l="0" r="r" t="0"/>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noFill/>
            <a:ln cap="flat" w="3175">
              <a:solidFill>
                <a:srgbClr val="FFFFFF"/>
              </a:solidFill>
              <a:prstDash val="solid"/>
              <a:miter lim="400000"/>
            </a:ln>
            <a:effectLst/>
          </p:spPr>
          <p:txBody>
            <a:bodyPr anchor="t" anchorCtr="0" bIns="0" lIns="0" numCol="1" rIns="0" tIns="0" wrap="square">
              <a:spAutoFit/>
            </a:bodyPr>
            <a:lstStyle/>
            <a:p>
              <a:pPr lvl="0">
                <a:lnSpc>
                  <a:spcPct val="120000"/>
                </a:lnSpc>
                <a:defRPr sz="3600">
                  <a:solidFill>
                    <a:srgbClr val="FFFFFF"/>
                  </a:solidFill>
                </a:defRPr>
              </a:pPr>
              <a:endParaRPr>
                <a:solidFill>
                  <a:schemeClr val="bg1">
                    <a:lumMod val="65000"/>
                  </a:schemeClr>
                </a:solidFill>
                <a:latin charset="0" pitchFamily="34" typeface="Arial"/>
                <a:ea charset="-122" panose="020b0503020204020204" pitchFamily="34" typeface="微软雅黑"/>
                <a:sym charset="0" pitchFamily="34" typeface="Arial"/>
              </a:endParaRPr>
            </a:p>
          </p:txBody>
        </p:sp>
        <p:sp>
          <p:nvSpPr>
            <p:cNvPr id="3307" name="Shape 3307"/>
            <p:cNvSpPr/>
            <p:nvPr/>
          </p:nvSpPr>
          <p:spPr>
            <a:xfrm>
              <a:off x="211870" y="310905"/>
              <a:ext cx="753574" cy="975359"/>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anchorCtr="0" bIns="0" lIns="0" numCol="1" rIns="0" tIns="0" wrap="none">
              <a:spAutoFit/>
            </a:bodyPr>
            <a:lstStyle>
              <a:lvl1pPr>
                <a:defRPr sz="3000">
                  <a:solidFill>
                    <a:srgbClr val="828589"/>
                  </a:solidFill>
                  <a:latin typeface="FontAwesome"/>
                  <a:ea typeface="FontAwesome"/>
                  <a:cs typeface="FontAwesome"/>
                  <a:sym typeface="FontAwesome"/>
                </a:defRPr>
              </a:lvl1pPr>
            </a:lstStyle>
            <a:p>
              <a:pPr>
                <a:lnSpc>
                  <a:spcPct val="120000"/>
                </a:lnSpc>
                <a:defRPr sz="1800">
                  <a:solidFill>
                    <a:srgbClr val="000000"/>
                  </a:solidFill>
                </a:defRPr>
              </a:pPr>
              <a:r>
                <a:rPr lang="en-US" sz="2000">
                  <a:solidFill>
                    <a:schemeClr val="bg1">
                      <a:lumMod val="65000"/>
                    </a:schemeClr>
                  </a:solidFill>
                  <a:latin charset="0" pitchFamily="34" typeface="Arial"/>
                  <a:ea charset="-122" panose="020b0503020204020204" pitchFamily="34" typeface="微软雅黑"/>
                  <a:sym charset="0" pitchFamily="34" typeface="Arial"/>
                </a:rPr>
                <a:t>04</a:t>
              </a:r>
            </a:p>
          </p:txBody>
        </p:sp>
        <p:sp>
          <p:nvSpPr>
            <p:cNvPr id="3308" name="Shape 3308"/>
            <p:cNvSpPr/>
            <p:nvPr/>
          </p:nvSpPr>
          <p:spPr>
            <a:xfrm>
              <a:off x="1204794" y="0"/>
              <a:ext cx="2370796" cy="487679"/>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anchorCtr="0" bIns="0" lIns="0" numCol="1" rIns="0" tIns="0" wrap="none">
              <a:spAutoFit/>
            </a:bodyPr>
            <a:lstStyle>
              <a:lvl1pPr algn="l">
                <a:defRPr sz="2800">
                  <a:solidFill>
                    <a:srgbClr val="809D2C"/>
                  </a:solidFill>
                  <a:latin typeface="STIXGeneral-Bold"/>
                  <a:ea typeface="STIXGeneral-Bold"/>
                  <a:cs typeface="STIXGeneral-Bold"/>
                  <a:sym typeface="STIXGeneral-Bold"/>
                </a:defRPr>
              </a:lvl1pPr>
            </a:lstStyle>
            <a:p>
              <a:pPr lvl="0">
                <a:lnSpc>
                  <a:spcPct val="120000"/>
                </a:lnSpc>
                <a:defRPr sz="1800">
                  <a:solidFill>
                    <a:srgbClr val="000000"/>
                  </a:solidFill>
                </a:defRPr>
              </a:pPr>
              <a:r>
                <a:rPr altLang="en-US" lang="zh-CN" smtClean="0" sz="1000">
                  <a:solidFill>
                    <a:schemeClr val="bg1">
                      <a:lumMod val="65000"/>
                    </a:schemeClr>
                  </a:solidFill>
                  <a:latin charset="0" pitchFamily="34" typeface="Arial"/>
                  <a:ea charset="-122" panose="020b0503020204020204" pitchFamily="34" typeface="微软雅黑"/>
                  <a:sym charset="0" pitchFamily="34" typeface="Arial"/>
                </a:rPr>
                <a:t>请替换文字内容</a:t>
              </a:r>
            </a:p>
          </p:txBody>
        </p:sp>
        <p:sp>
          <p:nvSpPr>
            <p:cNvPr id="3309" name="Shape 3309"/>
            <p:cNvSpPr/>
            <p:nvPr/>
          </p:nvSpPr>
          <p:spPr>
            <a:xfrm>
              <a:off x="1242894" y="539890"/>
              <a:ext cx="5050452" cy="877823"/>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anchorCtr="0" bIns="0" lIns="0" numCol="1" rIns="0" tIns="0" wrap="square">
              <a:spAutoFit/>
            </a:bodyPr>
            <a:lstStyle>
              <a:lvl1pPr algn="l" defTabSz="457200">
                <a:defRPr sz="1800">
                  <a:solidFill>
                    <a:srgbClr val="828589"/>
                  </a:solidFill>
                  <a:latin typeface="STIXGeneral-Regular"/>
                  <a:ea typeface="STIXGeneral-Regular"/>
                  <a:cs typeface="STIXGeneral-Regular"/>
                  <a:sym typeface="STIXGeneral-Regular"/>
                </a:defRPr>
              </a:lvl1pPr>
            </a:lstStyle>
            <a:p>
              <a:pPr>
                <a:lnSpc>
                  <a:spcPct val="120000"/>
                </a:lnSpc>
                <a:defRPr>
                  <a:solidFill>
                    <a:srgbClr val="000000"/>
                  </a:solidFill>
                </a:defRPr>
              </a:pPr>
              <a:r>
                <a:rPr altLang="zh-CN" lang="en-US" smtClean="0" sz="600">
                  <a:solidFill>
                    <a:schemeClr val="bg1">
                      <a:lumMod val="65000"/>
                    </a:schemeClr>
                  </a:solidFill>
                  <a:latin charset="0" pitchFamily="34" typeface="Arial"/>
                  <a:ea charset="-122" panose="020b0503020204020204" pitchFamily="34" typeface="微软雅黑"/>
                  <a:sym charset="0" pitchFamily="34" typeface="Arial"/>
                </a:rPr>
                <a:t>Please replace text, click add relevant headline, modify the text content, also can copy your content to this directly.</a:t>
              </a:r>
            </a:p>
          </p:txBody>
        </p:sp>
      </p:grpSp>
      <p:grpSp>
        <p:nvGrpSpPr>
          <p:cNvPr id="7" name="Group 3315"/>
          <p:cNvGrpSpPr/>
          <p:nvPr/>
        </p:nvGrpSpPr>
        <p:grpSpPr>
          <a:xfrm>
            <a:off x="5284859" y="3617798"/>
            <a:ext cx="2369808" cy="740409"/>
            <a:chExt cx="6319833" cy="1974421"/>
          </a:xfrm>
        </p:grpSpPr>
        <p:sp>
          <p:nvSpPr>
            <p:cNvPr id="3311" name="Shape 3311"/>
            <p:cNvSpPr/>
            <p:nvPr/>
          </p:nvSpPr>
          <p:spPr>
            <a:xfrm>
              <a:off x="0" y="201633"/>
              <a:ext cx="864618" cy="1755645"/>
            </a:xfrm>
            <a:custGeom>
              <a:cxnLst>
                <a:cxn ang="0">
                  <a:pos x="wd2" y="hd2"/>
                </a:cxn>
                <a:cxn ang="5400000">
                  <a:pos x="wd2" y="hd2"/>
                </a:cxn>
                <a:cxn ang="10800000">
                  <a:pos x="wd2" y="hd2"/>
                </a:cxn>
                <a:cxn ang="16200000">
                  <a:pos x="wd2" y="hd2"/>
                </a:cxn>
              </a:cxnLst>
              <a:rect b="b" l="0" r="r" t="0"/>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noFill/>
            <a:ln cap="flat" w="3175">
              <a:solidFill>
                <a:srgbClr val="FFFFFF"/>
              </a:solidFill>
              <a:prstDash val="solid"/>
              <a:miter lim="400000"/>
            </a:ln>
            <a:effectLst/>
          </p:spPr>
          <p:txBody>
            <a:bodyPr anchor="t" anchorCtr="0" bIns="0" lIns="0" numCol="1" rIns="0" tIns="0" wrap="square">
              <a:spAutoFit/>
            </a:bodyPr>
            <a:lstStyle/>
            <a:p>
              <a:pPr lvl="0">
                <a:lnSpc>
                  <a:spcPct val="120000"/>
                </a:lnSpc>
                <a:defRPr sz="3600">
                  <a:solidFill>
                    <a:srgbClr val="FFFFFF"/>
                  </a:solidFill>
                </a:defRPr>
              </a:pPr>
              <a:endParaRPr>
                <a:solidFill>
                  <a:schemeClr val="bg1">
                    <a:lumMod val="65000"/>
                  </a:schemeClr>
                </a:solidFill>
                <a:latin charset="0" pitchFamily="34" typeface="Arial"/>
                <a:ea charset="-122" panose="020b0503020204020204" pitchFamily="34" typeface="微软雅黑"/>
                <a:sym charset="0" pitchFamily="34" typeface="Arial"/>
              </a:endParaRPr>
            </a:p>
          </p:txBody>
        </p:sp>
        <p:sp>
          <p:nvSpPr>
            <p:cNvPr id="3312" name="Shape 3312"/>
            <p:cNvSpPr/>
            <p:nvPr/>
          </p:nvSpPr>
          <p:spPr>
            <a:xfrm>
              <a:off x="211873" y="256957"/>
              <a:ext cx="753574" cy="975358"/>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anchorCtr="0" bIns="0" lIns="0" numCol="1" rIns="0" tIns="0" wrap="none">
              <a:spAutoFit/>
            </a:bodyPr>
            <a:lstStyle>
              <a:lvl1pPr>
                <a:defRPr sz="3000">
                  <a:solidFill>
                    <a:srgbClr val="828589"/>
                  </a:solidFill>
                  <a:latin typeface="FontAwesome"/>
                  <a:ea typeface="FontAwesome"/>
                  <a:cs typeface="FontAwesome"/>
                  <a:sym typeface="FontAwesome"/>
                </a:defRPr>
              </a:lvl1pPr>
            </a:lstStyle>
            <a:p>
              <a:pPr>
                <a:lnSpc>
                  <a:spcPct val="120000"/>
                </a:lnSpc>
                <a:defRPr sz="1800">
                  <a:solidFill>
                    <a:srgbClr val="000000"/>
                  </a:solidFill>
                </a:defRPr>
              </a:pPr>
              <a:r>
                <a:rPr lang="en-US" sz="2000">
                  <a:solidFill>
                    <a:schemeClr val="bg1">
                      <a:lumMod val="65000"/>
                    </a:schemeClr>
                  </a:solidFill>
                  <a:latin charset="0" pitchFamily="34" typeface="Arial"/>
                  <a:ea charset="-122" panose="020b0503020204020204" pitchFamily="34" typeface="微软雅黑"/>
                  <a:sym charset="0" pitchFamily="34" typeface="Arial"/>
                </a:rPr>
                <a:t>05</a:t>
              </a:r>
            </a:p>
          </p:txBody>
        </p:sp>
        <p:sp>
          <p:nvSpPr>
            <p:cNvPr id="3313" name="Shape 3313"/>
            <p:cNvSpPr/>
            <p:nvPr/>
          </p:nvSpPr>
          <p:spPr>
            <a:xfrm>
              <a:off x="1231279" y="0"/>
              <a:ext cx="2370796" cy="487679"/>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anchorCtr="0" bIns="0" lIns="0" numCol="1" rIns="0" tIns="0" wrap="none">
              <a:spAutoFit/>
            </a:bodyPr>
            <a:lstStyle>
              <a:lvl1pPr algn="l">
                <a:defRPr sz="2800">
                  <a:solidFill>
                    <a:srgbClr val="3A9A87"/>
                  </a:solidFill>
                  <a:latin typeface="STIXGeneral-Bold"/>
                  <a:ea typeface="STIXGeneral-Bold"/>
                  <a:cs typeface="STIXGeneral-Bold"/>
                  <a:sym typeface="STIXGeneral-Bold"/>
                </a:defRPr>
              </a:lvl1pPr>
            </a:lstStyle>
            <a:p>
              <a:pPr lvl="0">
                <a:lnSpc>
                  <a:spcPct val="120000"/>
                </a:lnSpc>
                <a:defRPr sz="1800">
                  <a:solidFill>
                    <a:srgbClr val="000000"/>
                  </a:solidFill>
                </a:defRPr>
              </a:pPr>
              <a:r>
                <a:rPr altLang="en-US" lang="zh-CN" sz="1000">
                  <a:solidFill>
                    <a:schemeClr val="bg1">
                      <a:lumMod val="65000"/>
                    </a:schemeClr>
                  </a:solidFill>
                  <a:latin charset="0" pitchFamily="34" typeface="Arial"/>
                  <a:ea charset="-122" panose="020b0503020204020204" pitchFamily="34" typeface="微软雅黑"/>
                  <a:sym charset="0" pitchFamily="34" typeface="Arial"/>
                </a:rPr>
                <a:t>请替换文字内容</a:t>
              </a:r>
            </a:p>
          </p:txBody>
        </p:sp>
        <p:sp>
          <p:nvSpPr>
            <p:cNvPr id="3314" name="Shape 3314"/>
            <p:cNvSpPr/>
            <p:nvPr/>
          </p:nvSpPr>
          <p:spPr>
            <a:xfrm>
              <a:off x="1269381" y="539893"/>
              <a:ext cx="5050452" cy="877823"/>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anchorCtr="0" bIns="0" lIns="0" numCol="1" rIns="0" tIns="0" wrap="square">
              <a:spAutoFit/>
            </a:bodyPr>
            <a:lstStyle>
              <a:lvl1pPr algn="l" defTabSz="457200">
                <a:defRPr sz="1800">
                  <a:solidFill>
                    <a:srgbClr val="828589"/>
                  </a:solidFill>
                  <a:latin typeface="STIXGeneral-Regular"/>
                  <a:ea typeface="STIXGeneral-Regular"/>
                  <a:cs typeface="STIXGeneral-Regular"/>
                  <a:sym typeface="STIXGeneral-Regular"/>
                </a:defRPr>
              </a:lvl1pPr>
            </a:lstStyle>
            <a:p>
              <a:pPr>
                <a:lnSpc>
                  <a:spcPct val="120000"/>
                </a:lnSpc>
                <a:defRPr>
                  <a:solidFill>
                    <a:srgbClr val="000000"/>
                  </a:solidFill>
                </a:defRPr>
              </a:pPr>
              <a:r>
                <a:rPr altLang="zh-CN" lang="en-US" smtClean="0" sz="600">
                  <a:solidFill>
                    <a:schemeClr val="bg1">
                      <a:lumMod val="65000"/>
                    </a:schemeClr>
                  </a:solidFill>
                  <a:latin charset="0" pitchFamily="34" typeface="Arial"/>
                  <a:ea charset="-122" panose="020b0503020204020204" pitchFamily="34" typeface="微软雅黑"/>
                  <a:sym charset="0" pitchFamily="34" typeface="Arial"/>
                </a:rPr>
                <a:t>Please replace text, click add relevant headline, modify the text content, also can copy your content to this directly.</a:t>
              </a:r>
            </a:p>
          </p:txBody>
        </p:sp>
      </p:grpSp>
    </p:spTree>
    <p:extLst>
      <p:ext uri="{BB962C8B-B14F-4D97-AF65-F5344CB8AC3E}">
        <p14:creationId val="1448421414"/>
      </p:ext>
    </p:extLst>
  </p:cSld>
  <p:clrMapOvr>
    <a:masterClrMapping/>
  </p:clrMapOvr>
  <p:transition spd="med">
    <p:random/>
  </p:transition>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 presetSubtype="8">
                                  <p:stCondLst>
                                    <p:cond delay="0"/>
                                  </p:stCondLst>
                                  <p:childTnLst>
                                    <p:set>
                                      <p:cBhvr>
                                        <p:cTn fill="hold" id="6"/>
                                        <p:tgtEl>
                                          <p:spTgt spid="2"/>
                                        </p:tgtEl>
                                        <p:attrNameLst>
                                          <p:attrName>style.visibility</p:attrName>
                                        </p:attrNameLst>
                                      </p:cBhvr>
                                      <p:to>
                                        <p:strVal val="visible"/>
                                      </p:to>
                                    </p:set>
                                    <p:anim calcmode="lin" valueType="num">
                                      <p:cBhvr>
                                        <p:cTn dur="1000" fill="hold" id="7"/>
                                        <p:tgtEl>
                                          <p:spTgt spid="2"/>
                                        </p:tgtEl>
                                        <p:attrNameLst>
                                          <p:attrName>ppt_x</p:attrName>
                                        </p:attrNameLst>
                                      </p:cBhvr>
                                      <p:tavLst>
                                        <p:tav tm="0">
                                          <p:val>
                                            <p:strVal val="0-#ppt_w/2"/>
                                          </p:val>
                                        </p:tav>
                                        <p:tav tm="100000">
                                          <p:val>
                                            <p:strVal val="#ppt_x"/>
                                          </p:val>
                                        </p:tav>
                                      </p:tavLst>
                                    </p:anim>
                                    <p:anim calcmode="lin" valueType="num">
                                      <p:cBhvr>
                                        <p:cTn dur="1000" fill="hold" id="8"/>
                                        <p:tgtEl>
                                          <p:spTgt spid="2"/>
                                        </p:tgtEl>
                                        <p:attrNameLst>
                                          <p:attrName>ppt_y</p:attrName>
                                        </p:attrNameLst>
                                      </p:cBhvr>
                                      <p:tavLst>
                                        <p:tav tm="0">
                                          <p:val>
                                            <p:strVal val="#ppt_y"/>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fill="hold" grpId="0" id="11" nodeType="clickEffect" presetClass="entr" presetID="22" presetSubtype="8">
                                  <p:stCondLst>
                                    <p:cond delay="0"/>
                                  </p:stCondLst>
                                  <p:childTnLst>
                                    <p:set>
                                      <p:cBhvr>
                                        <p:cTn fill="hold" id="12"/>
                                        <p:tgtEl>
                                          <p:spTgt spid="3"/>
                                        </p:tgtEl>
                                        <p:attrNameLst>
                                          <p:attrName>style.visibility</p:attrName>
                                        </p:attrNameLst>
                                      </p:cBhvr>
                                      <p:to>
                                        <p:strVal val="visible"/>
                                      </p:to>
                                    </p:set>
                                    <p:animEffect filter="wipe(left)" transition="in">
                                      <p:cBhvr>
                                        <p:cTn dur="800" id="13"/>
                                        <p:tgtEl>
                                          <p:spTgt spid="3"/>
                                        </p:tgtEl>
                                      </p:cBhvr>
                                    </p:animEffect>
                                  </p:childTnLst>
                                </p:cTn>
                              </p:par>
                              <p:par>
                                <p:cTn fill="hold" grpId="0" id="14" nodeType="withEffect" presetClass="entr" presetID="22" presetSubtype="8">
                                  <p:stCondLst>
                                    <p:cond delay="500"/>
                                  </p:stCondLst>
                                  <p:childTnLst>
                                    <p:set>
                                      <p:cBhvr>
                                        <p:cTn fill="hold" id="15"/>
                                        <p:tgtEl>
                                          <p:spTgt spid="4"/>
                                        </p:tgtEl>
                                        <p:attrNameLst>
                                          <p:attrName>style.visibility</p:attrName>
                                        </p:attrNameLst>
                                      </p:cBhvr>
                                      <p:to>
                                        <p:strVal val="visible"/>
                                      </p:to>
                                    </p:set>
                                    <p:animEffect filter="wipe(left)" transition="in">
                                      <p:cBhvr>
                                        <p:cTn dur="800" id="16"/>
                                        <p:tgtEl>
                                          <p:spTgt spid="4"/>
                                        </p:tgtEl>
                                      </p:cBhvr>
                                    </p:animEffect>
                                  </p:childTnLst>
                                </p:cTn>
                              </p:par>
                              <p:par>
                                <p:cTn fill="hold" grpId="0" id="17" nodeType="withEffect" presetClass="entr" presetID="22" presetSubtype="8">
                                  <p:stCondLst>
                                    <p:cond delay="1000"/>
                                  </p:stCondLst>
                                  <p:childTnLst>
                                    <p:set>
                                      <p:cBhvr>
                                        <p:cTn fill="hold" id="18"/>
                                        <p:tgtEl>
                                          <p:spTgt spid="5"/>
                                        </p:tgtEl>
                                        <p:attrNameLst>
                                          <p:attrName>style.visibility</p:attrName>
                                        </p:attrNameLst>
                                      </p:cBhvr>
                                      <p:to>
                                        <p:strVal val="visible"/>
                                      </p:to>
                                    </p:set>
                                    <p:animEffect filter="wipe(left)" transition="in">
                                      <p:cBhvr>
                                        <p:cTn dur="800" id="19"/>
                                        <p:tgtEl>
                                          <p:spTgt spid="5"/>
                                        </p:tgtEl>
                                      </p:cBhvr>
                                    </p:animEffect>
                                  </p:childTnLst>
                                </p:cTn>
                              </p:par>
                              <p:par>
                                <p:cTn fill="hold" grpId="0" id="20" nodeType="withEffect" presetClass="entr" presetID="22" presetSubtype="8">
                                  <p:stCondLst>
                                    <p:cond delay="1500"/>
                                  </p:stCondLst>
                                  <p:childTnLst>
                                    <p:set>
                                      <p:cBhvr>
                                        <p:cTn fill="hold" id="21"/>
                                        <p:tgtEl>
                                          <p:spTgt spid="6"/>
                                        </p:tgtEl>
                                        <p:attrNameLst>
                                          <p:attrName>style.visibility</p:attrName>
                                        </p:attrNameLst>
                                      </p:cBhvr>
                                      <p:to>
                                        <p:strVal val="visible"/>
                                      </p:to>
                                    </p:set>
                                    <p:animEffect filter="wipe(left)" transition="in">
                                      <p:cBhvr>
                                        <p:cTn dur="800" id="22"/>
                                        <p:tgtEl>
                                          <p:spTgt spid="6"/>
                                        </p:tgtEl>
                                      </p:cBhvr>
                                    </p:animEffect>
                                  </p:childTnLst>
                                </p:cTn>
                              </p:par>
                              <p:par>
                                <p:cTn fill="hold" grpId="0" id="23" nodeType="withEffect" presetClass="entr" presetID="22" presetSubtype="8">
                                  <p:stCondLst>
                                    <p:cond delay="2000"/>
                                  </p:stCondLst>
                                  <p:childTnLst>
                                    <p:set>
                                      <p:cBhvr>
                                        <p:cTn fill="hold" id="24"/>
                                        <p:tgtEl>
                                          <p:spTgt spid="7"/>
                                        </p:tgtEl>
                                        <p:attrNameLst>
                                          <p:attrName>style.visibility</p:attrName>
                                        </p:attrNameLst>
                                      </p:cBhvr>
                                      <p:to>
                                        <p:strVal val="visible"/>
                                      </p:to>
                                    </p:set>
                                    <p:animEffect filter="wipe(left)" transition="in">
                                      <p:cBhvr>
                                        <p:cTn dur="800" id="25"/>
                                        <p:tgtEl>
                                          <p:spTgt spid="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advAuto="0" grpId="0" spid="2"/>
      <p:bldP advAuto="0" grpId="0" spid="3"/>
      <p:bldP advAuto="0" grpId="0" spid="4"/>
      <p:bldP advAuto="0" grpId="0" spid="5"/>
      <p:bldP advAuto="0" grpId="0" spid="6"/>
      <p:bldP advAuto="0" grpId="0" spid="7"/>
    </p:bldLst>
  </p:timing>
</p:sld>
</file>

<file path=ppt/slides/slide2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Group 39"/>
          <p:cNvGrpSpPr/>
          <p:nvPr/>
        </p:nvGrpSpPr>
        <p:grpSpPr>
          <a:xfrm>
            <a:off x="2609216" y="1574887"/>
            <a:ext cx="2981157" cy="4108378"/>
            <a:chOff x="1079500" y="969962"/>
            <a:chExt cx="8877301" cy="12233276"/>
          </a:xfrm>
        </p:grpSpPr>
        <p:sp>
          <p:nvSpPr>
            <p:cNvPr id="6" name="Freeform 5"/>
            <p:cNvSpPr/>
            <p:nvPr/>
          </p:nvSpPr>
          <p:spPr bwMode="auto">
            <a:xfrm>
              <a:off x="1079500" y="4344988"/>
              <a:ext cx="5178425" cy="7847013"/>
            </a:xfrm>
            <a:custGeom>
              <a:gdLst>
                <a:gd fmla="*/ 245 w 245" name="T0"/>
                <a:gd fmla="*/ 0 h 372" name="T1"/>
                <a:gd fmla="*/ 5 w 245" name="T2"/>
                <a:gd fmla="*/ 353 h 372" name="T3"/>
                <a:gd fmla="*/ 14 w 245" name="T4"/>
                <a:gd fmla="*/ 371 h 372" name="T5"/>
                <a:gd fmla="*/ 15 w 245" name="T6"/>
                <a:gd fmla="*/ 372 h 372" name="T7"/>
                <a:gd fmla="*/ 245 w 245" name="T8"/>
                <a:gd fmla="*/ 0 h 372" name="T9"/>
              </a:gdLst>
              <a:cxnLst>
                <a:cxn ang="0">
                  <a:pos x="T0" y="T1"/>
                </a:cxn>
                <a:cxn ang="0">
                  <a:pos x="T2" y="T3"/>
                </a:cxn>
                <a:cxn ang="0">
                  <a:pos x="T4" y="T5"/>
                </a:cxn>
                <a:cxn ang="0">
                  <a:pos x="T6" y="T7"/>
                </a:cxn>
                <a:cxn ang="0">
                  <a:pos x="T8" y="T9"/>
                </a:cxn>
              </a:cxnLst>
              <a:rect b="b" l="0" r="r" t="0"/>
              <a:pathLst>
                <a:path h="372" w="245">
                  <a:moveTo>
                    <a:pt x="245" y="0"/>
                  </a:moveTo>
                  <a:cubicBezTo>
                    <a:pt x="97" y="179"/>
                    <a:pt x="1" y="321"/>
                    <a:pt x="5" y="353"/>
                  </a:cubicBezTo>
                  <a:cubicBezTo>
                    <a:pt x="7" y="358"/>
                    <a:pt x="11" y="366"/>
                    <a:pt x="14" y="371"/>
                  </a:cubicBezTo>
                  <a:cubicBezTo>
                    <a:pt x="15" y="372"/>
                    <a:pt x="15" y="372"/>
                    <a:pt x="15" y="372"/>
                  </a:cubicBezTo>
                  <a:cubicBezTo>
                    <a:pt x="0" y="335"/>
                    <a:pt x="129" y="148"/>
                    <a:pt x="245" y="0"/>
                  </a:cubicBezTo>
                </a:path>
              </a:pathLst>
            </a:custGeom>
            <a:solidFill>
              <a:schemeClr val="accent6"/>
            </a:solidFill>
            <a:ln>
              <a:noFill/>
            </a:ln>
            <a:extLst>
              <a:ext uri="{91240B29-F687-4F45-9708-019B960494DF}">
                <a14:hiddenLine w="9525">
                  <a:solidFill>
                    <a:srgbClr val="000000"/>
                  </a:solidFill>
                  <a:round/>
                  <a:headEnd/>
                  <a:tailEnd/>
                </a14:hiddenLine>
              </a:ext>
            </a:extLst>
          </p:spPr>
          <p:txBody>
            <a:bodyPr anchor="t" anchorCtr="0" bIns="48218" compatLnSpc="1" lIns="96435" numCol="1" rIns="96435" tIns="48218" vert="horz" wrap="square">
              <a:prstTxWarp prst="textNoShape">
                <a:avLst/>
              </a:prstTxWarp>
            </a:bodyPr>
            <a:lstStyle/>
            <a:p>
              <a:pPr>
                <a:lnSpc>
                  <a:spcPct val="120000"/>
                </a:lnSpc>
              </a:pPr>
              <a:endParaRPr lang="en-US">
                <a:latin charset="0" pitchFamily="34" typeface="Arial"/>
                <a:ea charset="-122" panose="020b0503020204020204" pitchFamily="34" typeface="微软雅黑"/>
                <a:sym charset="0" pitchFamily="34" typeface="Arial"/>
              </a:endParaRPr>
            </a:p>
          </p:txBody>
        </p:sp>
        <p:sp>
          <p:nvSpPr>
            <p:cNvPr id="7" name="Freeform 6"/>
            <p:cNvSpPr/>
            <p:nvPr/>
          </p:nvSpPr>
          <p:spPr bwMode="auto">
            <a:xfrm>
              <a:off x="1565275" y="5335588"/>
              <a:ext cx="5178425" cy="7867650"/>
            </a:xfrm>
            <a:custGeom>
              <a:gdLst>
                <a:gd fmla="*/ 245 w 245" name="T0"/>
                <a:gd fmla="*/ 0 h 373" name="T1"/>
                <a:gd fmla="*/ 5 w 245" name="T2"/>
                <a:gd fmla="*/ 353 h 373" name="T3"/>
                <a:gd fmla="*/ 14 w 245" name="T4"/>
                <a:gd fmla="*/ 372 h 373" name="T5"/>
                <a:gd fmla="*/ 15 w 245" name="T6"/>
                <a:gd fmla="*/ 373 h 373" name="T7"/>
                <a:gd fmla="*/ 245 w 245" name="T8"/>
                <a:gd fmla="*/ 0 h 373" name="T9"/>
              </a:gdLst>
              <a:cxnLst>
                <a:cxn ang="0">
                  <a:pos x="T0" y="T1"/>
                </a:cxn>
                <a:cxn ang="0">
                  <a:pos x="T2" y="T3"/>
                </a:cxn>
                <a:cxn ang="0">
                  <a:pos x="T4" y="T5"/>
                </a:cxn>
                <a:cxn ang="0">
                  <a:pos x="T6" y="T7"/>
                </a:cxn>
                <a:cxn ang="0">
                  <a:pos x="T8" y="T9"/>
                </a:cxn>
              </a:cxnLst>
              <a:rect b="b" l="0" r="r" t="0"/>
              <a:pathLst>
                <a:path h="373" w="245">
                  <a:moveTo>
                    <a:pt x="245" y="0"/>
                  </a:moveTo>
                  <a:cubicBezTo>
                    <a:pt x="97" y="180"/>
                    <a:pt x="1" y="322"/>
                    <a:pt x="5" y="353"/>
                  </a:cubicBezTo>
                  <a:cubicBezTo>
                    <a:pt x="7" y="359"/>
                    <a:pt x="11" y="367"/>
                    <a:pt x="14" y="372"/>
                  </a:cubicBezTo>
                  <a:cubicBezTo>
                    <a:pt x="15" y="373"/>
                    <a:pt x="15" y="373"/>
                    <a:pt x="15" y="373"/>
                  </a:cubicBezTo>
                  <a:cubicBezTo>
                    <a:pt x="0" y="335"/>
                    <a:pt x="130" y="149"/>
                    <a:pt x="245" y="0"/>
                  </a:cubicBezTo>
                </a:path>
              </a:pathLst>
            </a:custGeom>
            <a:solidFill>
              <a:schemeClr val="accent6"/>
            </a:solidFill>
            <a:ln>
              <a:noFill/>
            </a:ln>
            <a:extLst>
              <a:ext uri="{91240B29-F687-4F45-9708-019B960494DF}">
                <a14:hiddenLine w="9525">
                  <a:solidFill>
                    <a:srgbClr val="000000"/>
                  </a:solidFill>
                  <a:round/>
                  <a:headEnd/>
                  <a:tailEnd/>
                </a14:hiddenLine>
              </a:ext>
            </a:extLst>
          </p:spPr>
          <p:txBody>
            <a:bodyPr anchor="t" anchorCtr="0" bIns="48218" compatLnSpc="1" lIns="96435" numCol="1" rIns="96435" tIns="48218" vert="horz" wrap="square">
              <a:prstTxWarp prst="textNoShape">
                <a:avLst/>
              </a:prstTxWarp>
            </a:bodyPr>
            <a:lstStyle/>
            <a:p>
              <a:pPr>
                <a:lnSpc>
                  <a:spcPct val="120000"/>
                </a:lnSpc>
              </a:pPr>
              <a:endParaRPr lang="en-US">
                <a:latin charset="0" pitchFamily="34" typeface="Arial"/>
                <a:ea charset="-122" panose="020b0503020204020204" pitchFamily="34" typeface="微软雅黑"/>
                <a:sym charset="0" pitchFamily="34" typeface="Arial"/>
              </a:endParaRPr>
            </a:p>
          </p:txBody>
        </p:sp>
        <p:sp>
          <p:nvSpPr>
            <p:cNvPr id="8" name="Freeform 7"/>
            <p:cNvSpPr>
              <a:spLocks noEditPoints="1"/>
            </p:cNvSpPr>
            <p:nvPr/>
          </p:nvSpPr>
          <p:spPr bwMode="auto">
            <a:xfrm>
              <a:off x="3954463" y="1011237"/>
              <a:ext cx="5283199" cy="6391276"/>
            </a:xfrm>
            <a:custGeom>
              <a:gdLst>
                <a:gd fmla="*/ 84 w 250" name="T0"/>
                <a:gd fmla="*/ 232 h 303" name="T1"/>
                <a:gd fmla="*/ 79 w 250" name="T2"/>
                <a:gd fmla="*/ 226 h 303" name="T3"/>
                <a:gd fmla="*/ 66 w 250" name="T4"/>
                <a:gd fmla="*/ 218 h 303" name="T5"/>
                <a:gd fmla="*/ 66 w 250" name="T6"/>
                <a:gd fmla="*/ 218 h 303" name="T7"/>
                <a:gd fmla="*/ 132 w 250" name="T8"/>
                <a:gd fmla="*/ 225 h 303" name="T9"/>
                <a:gd fmla="*/ 177 w 250" name="T10"/>
                <a:gd fmla="*/ 217 h 303" name="T11"/>
                <a:gd fmla="*/ 65 w 250" name="T12"/>
                <a:gd fmla="*/ 192 h 303" name="T13"/>
                <a:gd fmla="*/ 65 w 250" name="T14"/>
                <a:gd fmla="*/ 192 h 303" name="T15"/>
                <a:gd fmla="*/ 65 w 250" name="T16"/>
                <a:gd fmla="*/ 190 h 303" name="T17"/>
                <a:gd fmla="*/ 65 w 250" name="T18"/>
                <a:gd fmla="*/ 191 h 303" name="T19"/>
                <a:gd fmla="*/ 67 w 250" name="T20"/>
                <a:gd fmla="*/ 186 h 303" name="T21"/>
                <a:gd fmla="*/ 66 w 250" name="T22"/>
                <a:gd fmla="*/ 187 h 303" name="T23"/>
                <a:gd fmla="*/ 68 w 250" name="T24"/>
                <a:gd fmla="*/ 185 h 303" name="T25"/>
                <a:gd fmla="*/ 68 w 250" name="T26"/>
                <a:gd fmla="*/ 185 h 303" name="T27"/>
                <a:gd fmla="*/ 68 w 250" name="T28"/>
                <a:gd fmla="*/ 184 h 303" name="T29"/>
                <a:gd fmla="*/ 68 w 250" name="T30"/>
                <a:gd fmla="*/ 184 h 303" name="T31"/>
                <a:gd fmla="*/ 69 w 250" name="T32"/>
                <a:gd fmla="*/ 182 h 303" name="T33"/>
                <a:gd fmla="*/ 70 w 250" name="T34"/>
                <a:gd fmla="*/ 180 h 303" name="T35"/>
                <a:gd fmla="*/ 69 w 250" name="T36"/>
                <a:gd fmla="*/ 182 h 303" name="T37"/>
                <a:gd fmla="*/ 70 w 250" name="T38"/>
                <a:gd fmla="*/ 179 h 303" name="T39"/>
                <a:gd fmla="*/ 72 w 250" name="T40"/>
                <a:gd fmla="*/ 177 h 303" name="T41"/>
                <a:gd fmla="*/ 73 w 250" name="T42"/>
                <a:gd fmla="*/ 174 h 303" name="T43"/>
                <a:gd fmla="*/ 73 w 250" name="T44"/>
                <a:gd fmla="*/ 173 h 303" name="T45"/>
                <a:gd fmla="*/ 73 w 250" name="T46"/>
                <a:gd fmla="*/ 173 h 303" name="T47"/>
                <a:gd fmla="*/ 47 w 250" name="T48"/>
                <a:gd fmla="*/ 146 h 303" name="T49"/>
                <a:gd fmla="*/ 47 w 250" name="T50"/>
                <a:gd fmla="*/ 146 h 303" name="T51"/>
                <a:gd fmla="*/ 62 w 250" name="T52"/>
                <a:gd fmla="*/ 133 h 303" name="T53"/>
                <a:gd fmla="*/ 80 w 250" name="T54"/>
                <a:gd fmla="*/ 126 h 303" name="T55"/>
                <a:gd fmla="*/ 80 w 250" name="T56"/>
                <a:gd fmla="*/ 126 h 303" name="T57"/>
                <a:gd fmla="*/ 97 w 250" name="T58"/>
                <a:gd fmla="*/ 128 h 303" name="T59"/>
                <a:gd fmla="*/ 103 w 250" name="T60"/>
                <a:gd fmla="*/ 119 h 303" name="T61"/>
                <a:gd fmla="*/ 103 w 250" name="T62"/>
                <a:gd fmla="*/ 119 h 303" name="T63"/>
                <a:gd fmla="*/ 108 w 250" name="T64"/>
                <a:gd fmla="*/ 110 h 303" name="T65"/>
                <a:gd fmla="*/ 103 w 250" name="T66"/>
                <a:gd fmla="*/ 118 h 303" name="T67"/>
                <a:gd fmla="*/ 128 w 250" name="T68"/>
                <a:gd fmla="*/ 79 h 303" name="T69"/>
                <a:gd fmla="*/ 123 w 250" name="T70"/>
                <a:gd fmla="*/ 87 h 303" name="T71"/>
                <a:gd fmla="*/ 113 w 250" name="T72"/>
                <a:gd fmla="*/ 102 h 303" name="T73"/>
                <a:gd fmla="*/ 133 w 250" name="T74"/>
                <a:gd fmla="*/ 72 h 303" name="T75"/>
                <a:gd fmla="*/ 140 w 250" name="T76"/>
                <a:gd fmla="*/ 62 h 303" name="T77"/>
                <a:gd fmla="*/ 140 w 250" name="T78"/>
                <a:gd fmla="*/ 62 h 303" name="T79"/>
                <a:gd fmla="*/ 161 w 250" name="T80"/>
                <a:gd fmla="*/ 37 h 303" name="T81"/>
                <a:gd fmla="*/ 178 w 250" name="T82"/>
                <a:gd fmla="*/ 22 h 303" name="T83"/>
                <a:gd fmla="*/ 178 w 250" name="T84"/>
                <a:gd fmla="*/ 22 h 303" name="T85"/>
                <a:gd fmla="*/ 181 w 250" name="T86"/>
                <a:gd fmla="*/ 19 h 303" name="T87"/>
                <a:gd fmla="*/ 183 w 250" name="T88"/>
                <a:gd fmla="*/ 18 h 303" name="T89"/>
                <a:gd fmla="*/ 189 w 250" name="T90"/>
                <a:gd fmla="*/ 15 h 303" name="T91"/>
                <a:gd fmla="*/ 207 w 250" name="T92"/>
                <a:gd fmla="*/ 8 h 303" name="T93"/>
                <a:gd fmla="*/ 229 w 250" name="T94"/>
                <a:gd fmla="*/ 3 h 303" name="T95"/>
                <a:gd fmla="*/ 219 w 250" name="T96"/>
                <a:gd fmla="*/ 5 h 303" name="T97"/>
                <a:gd fmla="*/ 228 w 250" name="T98"/>
                <a:gd fmla="*/ 2 h 303" name="T9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b="b" l="0" r="r" t="0"/>
              <a:pathLst>
                <a:path h="303" w="250">
                  <a:moveTo>
                    <a:pt x="79" y="226"/>
                  </a:moveTo>
                  <a:cubicBezTo>
                    <a:pt x="77" y="227"/>
                    <a:pt x="77" y="227"/>
                    <a:pt x="77" y="227"/>
                  </a:cubicBezTo>
                  <a:cubicBezTo>
                    <a:pt x="84" y="232"/>
                    <a:pt x="84" y="232"/>
                    <a:pt x="84" y="232"/>
                  </a:cubicBezTo>
                  <a:cubicBezTo>
                    <a:pt x="92" y="239"/>
                    <a:pt x="92" y="239"/>
                    <a:pt x="92" y="239"/>
                  </a:cubicBezTo>
                  <a:cubicBezTo>
                    <a:pt x="94" y="239"/>
                    <a:pt x="94" y="239"/>
                    <a:pt x="94" y="239"/>
                  </a:cubicBezTo>
                  <a:cubicBezTo>
                    <a:pt x="79" y="226"/>
                    <a:pt x="79" y="226"/>
                    <a:pt x="79" y="226"/>
                  </a:cubicBezTo>
                  <a:moveTo>
                    <a:pt x="66" y="214"/>
                  </a:moveTo>
                  <a:cubicBezTo>
                    <a:pt x="66" y="214"/>
                    <a:pt x="66" y="214"/>
                    <a:pt x="66" y="214"/>
                  </a:cubicBezTo>
                  <a:cubicBezTo>
                    <a:pt x="66" y="218"/>
                    <a:pt x="66" y="218"/>
                    <a:pt x="66" y="218"/>
                  </a:cubicBezTo>
                  <a:cubicBezTo>
                    <a:pt x="67" y="218"/>
                    <a:pt x="67" y="218"/>
                    <a:pt x="67" y="218"/>
                  </a:cubicBezTo>
                  <a:cubicBezTo>
                    <a:pt x="67" y="218"/>
                    <a:pt x="67" y="218"/>
                    <a:pt x="67" y="218"/>
                  </a:cubicBezTo>
                  <a:cubicBezTo>
                    <a:pt x="66" y="218"/>
                    <a:pt x="66" y="218"/>
                    <a:pt x="66" y="218"/>
                  </a:cubicBezTo>
                  <a:cubicBezTo>
                    <a:pt x="66" y="214"/>
                    <a:pt x="66" y="214"/>
                    <a:pt x="66" y="214"/>
                  </a:cubicBezTo>
                  <a:moveTo>
                    <a:pt x="171" y="194"/>
                  </a:moveTo>
                  <a:cubicBezTo>
                    <a:pt x="156" y="207"/>
                    <a:pt x="142" y="217"/>
                    <a:pt x="132" y="225"/>
                  </a:cubicBezTo>
                  <a:cubicBezTo>
                    <a:pt x="133" y="238"/>
                    <a:pt x="98" y="287"/>
                    <a:pt x="98" y="287"/>
                  </a:cubicBezTo>
                  <a:cubicBezTo>
                    <a:pt x="98" y="303"/>
                    <a:pt x="98" y="303"/>
                    <a:pt x="98" y="303"/>
                  </a:cubicBezTo>
                  <a:cubicBezTo>
                    <a:pt x="129" y="271"/>
                    <a:pt x="171" y="249"/>
                    <a:pt x="177" y="217"/>
                  </a:cubicBezTo>
                  <a:cubicBezTo>
                    <a:pt x="179" y="205"/>
                    <a:pt x="176" y="198"/>
                    <a:pt x="171" y="194"/>
                  </a:cubicBezTo>
                  <a:moveTo>
                    <a:pt x="65" y="192"/>
                  </a:moveTo>
                  <a:cubicBezTo>
                    <a:pt x="65" y="192"/>
                    <a:pt x="65" y="192"/>
                    <a:pt x="65" y="192"/>
                  </a:cubicBezTo>
                  <a:cubicBezTo>
                    <a:pt x="66" y="211"/>
                    <a:pt x="66" y="211"/>
                    <a:pt x="66" y="211"/>
                  </a:cubicBezTo>
                  <a:cubicBezTo>
                    <a:pt x="66" y="211"/>
                    <a:pt x="66" y="211"/>
                    <a:pt x="66" y="211"/>
                  </a:cubicBezTo>
                  <a:cubicBezTo>
                    <a:pt x="65" y="192"/>
                    <a:pt x="65" y="192"/>
                    <a:pt x="65" y="192"/>
                  </a:cubicBezTo>
                  <a:moveTo>
                    <a:pt x="66" y="188"/>
                  </a:moveTo>
                  <a:cubicBezTo>
                    <a:pt x="66" y="188"/>
                    <a:pt x="66" y="188"/>
                    <a:pt x="66" y="188"/>
                  </a:cubicBezTo>
                  <a:cubicBezTo>
                    <a:pt x="66" y="189"/>
                    <a:pt x="65" y="190"/>
                    <a:pt x="65" y="190"/>
                  </a:cubicBezTo>
                  <a:cubicBezTo>
                    <a:pt x="65" y="190"/>
                    <a:pt x="65" y="190"/>
                    <a:pt x="65" y="190"/>
                  </a:cubicBezTo>
                  <a:cubicBezTo>
                    <a:pt x="65" y="191"/>
                    <a:pt x="65" y="191"/>
                    <a:pt x="65" y="191"/>
                  </a:cubicBezTo>
                  <a:cubicBezTo>
                    <a:pt x="65" y="191"/>
                    <a:pt x="65" y="191"/>
                    <a:pt x="65" y="191"/>
                  </a:cubicBezTo>
                  <a:cubicBezTo>
                    <a:pt x="65" y="191"/>
                    <a:pt x="65" y="191"/>
                    <a:pt x="65" y="191"/>
                  </a:cubicBezTo>
                  <a:cubicBezTo>
                    <a:pt x="65" y="190"/>
                    <a:pt x="65" y="189"/>
                    <a:pt x="66" y="188"/>
                  </a:cubicBezTo>
                  <a:moveTo>
                    <a:pt x="67" y="186"/>
                  </a:moveTo>
                  <a:cubicBezTo>
                    <a:pt x="67" y="186"/>
                    <a:pt x="67" y="186"/>
                    <a:pt x="67" y="186"/>
                  </a:cubicBezTo>
                  <a:cubicBezTo>
                    <a:pt x="67" y="187"/>
                    <a:pt x="67" y="187"/>
                    <a:pt x="67" y="187"/>
                  </a:cubicBezTo>
                  <a:cubicBezTo>
                    <a:pt x="67" y="187"/>
                    <a:pt x="66" y="187"/>
                    <a:pt x="66" y="187"/>
                  </a:cubicBezTo>
                  <a:cubicBezTo>
                    <a:pt x="67" y="187"/>
                    <a:pt x="67" y="186"/>
                    <a:pt x="67" y="186"/>
                  </a:cubicBezTo>
                  <a:moveTo>
                    <a:pt x="68" y="185"/>
                  </a:moveTo>
                  <a:cubicBezTo>
                    <a:pt x="68" y="185"/>
                    <a:pt x="68" y="185"/>
                    <a:pt x="68" y="185"/>
                  </a:cubicBezTo>
                  <a:cubicBezTo>
                    <a:pt x="68" y="185"/>
                    <a:pt x="68" y="185"/>
                    <a:pt x="68" y="185"/>
                  </a:cubicBezTo>
                  <a:cubicBezTo>
                    <a:pt x="67" y="185"/>
                    <a:pt x="67" y="185"/>
                    <a:pt x="67" y="185"/>
                  </a:cubicBezTo>
                  <a:cubicBezTo>
                    <a:pt x="67" y="185"/>
                    <a:pt x="67" y="185"/>
                    <a:pt x="68" y="185"/>
                  </a:cubicBezTo>
                  <a:cubicBezTo>
                    <a:pt x="68" y="185"/>
                    <a:pt x="68" y="185"/>
                    <a:pt x="68" y="185"/>
                  </a:cubicBezTo>
                  <a:moveTo>
                    <a:pt x="68" y="184"/>
                  </a:moveTo>
                  <a:cubicBezTo>
                    <a:pt x="68" y="184"/>
                    <a:pt x="68" y="184"/>
                    <a:pt x="68" y="184"/>
                  </a:cubicBezTo>
                  <a:cubicBezTo>
                    <a:pt x="68" y="184"/>
                    <a:pt x="68" y="184"/>
                    <a:pt x="68" y="184"/>
                  </a:cubicBezTo>
                  <a:cubicBezTo>
                    <a:pt x="68" y="185"/>
                    <a:pt x="68" y="185"/>
                    <a:pt x="68" y="185"/>
                  </a:cubicBezTo>
                  <a:cubicBezTo>
                    <a:pt x="68" y="184"/>
                    <a:pt x="68" y="184"/>
                    <a:pt x="68" y="184"/>
                  </a:cubicBezTo>
                  <a:cubicBezTo>
                    <a:pt x="68" y="184"/>
                    <a:pt x="68" y="184"/>
                    <a:pt x="68" y="184"/>
                  </a:cubicBezTo>
                  <a:moveTo>
                    <a:pt x="69" y="182"/>
                  </a:moveTo>
                  <a:cubicBezTo>
                    <a:pt x="69" y="182"/>
                    <a:pt x="69" y="182"/>
                    <a:pt x="69" y="182"/>
                  </a:cubicBezTo>
                  <a:cubicBezTo>
                    <a:pt x="69" y="182"/>
                    <a:pt x="69" y="182"/>
                    <a:pt x="69" y="182"/>
                  </a:cubicBezTo>
                  <a:cubicBezTo>
                    <a:pt x="69" y="182"/>
                    <a:pt x="69" y="182"/>
                    <a:pt x="69" y="182"/>
                  </a:cubicBezTo>
                  <a:moveTo>
                    <a:pt x="70" y="180"/>
                  </a:moveTo>
                  <a:cubicBezTo>
                    <a:pt x="70" y="180"/>
                    <a:pt x="70" y="180"/>
                    <a:pt x="70" y="180"/>
                  </a:cubicBezTo>
                  <a:cubicBezTo>
                    <a:pt x="70" y="180"/>
                    <a:pt x="70" y="181"/>
                    <a:pt x="69" y="181"/>
                  </a:cubicBezTo>
                  <a:cubicBezTo>
                    <a:pt x="69" y="182"/>
                    <a:pt x="69" y="182"/>
                    <a:pt x="69" y="182"/>
                  </a:cubicBezTo>
                  <a:cubicBezTo>
                    <a:pt x="70" y="181"/>
                    <a:pt x="70" y="180"/>
                    <a:pt x="70" y="180"/>
                  </a:cubicBezTo>
                  <a:moveTo>
                    <a:pt x="71" y="179"/>
                  </a:moveTo>
                  <a:cubicBezTo>
                    <a:pt x="70" y="179"/>
                    <a:pt x="70" y="179"/>
                    <a:pt x="70" y="179"/>
                  </a:cubicBezTo>
                  <a:cubicBezTo>
                    <a:pt x="70" y="180"/>
                    <a:pt x="70" y="180"/>
                    <a:pt x="70" y="180"/>
                  </a:cubicBezTo>
                  <a:cubicBezTo>
                    <a:pt x="71" y="179"/>
                    <a:pt x="71" y="179"/>
                    <a:pt x="71" y="179"/>
                  </a:cubicBezTo>
                  <a:moveTo>
                    <a:pt x="72" y="177"/>
                  </a:moveTo>
                  <a:cubicBezTo>
                    <a:pt x="71" y="177"/>
                    <a:pt x="71" y="178"/>
                    <a:pt x="71" y="178"/>
                  </a:cubicBezTo>
                  <a:cubicBezTo>
                    <a:pt x="71" y="178"/>
                    <a:pt x="71" y="177"/>
                    <a:pt x="72" y="177"/>
                  </a:cubicBezTo>
                  <a:moveTo>
                    <a:pt x="73" y="174"/>
                  </a:moveTo>
                  <a:cubicBezTo>
                    <a:pt x="73" y="174"/>
                    <a:pt x="73" y="175"/>
                    <a:pt x="72" y="175"/>
                  </a:cubicBezTo>
                  <a:cubicBezTo>
                    <a:pt x="73" y="175"/>
                    <a:pt x="73" y="174"/>
                    <a:pt x="73" y="174"/>
                  </a:cubicBezTo>
                  <a:moveTo>
                    <a:pt x="73" y="173"/>
                  </a:moveTo>
                  <a:cubicBezTo>
                    <a:pt x="73" y="173"/>
                    <a:pt x="73" y="173"/>
                    <a:pt x="73" y="173"/>
                  </a:cubicBezTo>
                  <a:cubicBezTo>
                    <a:pt x="73" y="173"/>
                    <a:pt x="73" y="173"/>
                    <a:pt x="73" y="173"/>
                  </a:cubicBezTo>
                  <a:cubicBezTo>
                    <a:pt x="73" y="173"/>
                    <a:pt x="73" y="173"/>
                    <a:pt x="73" y="173"/>
                  </a:cubicBezTo>
                  <a:cubicBezTo>
                    <a:pt x="73" y="173"/>
                    <a:pt x="73" y="173"/>
                    <a:pt x="73" y="173"/>
                  </a:cubicBezTo>
                  <a:cubicBezTo>
                    <a:pt x="73" y="173"/>
                    <a:pt x="73" y="173"/>
                    <a:pt x="73" y="173"/>
                  </a:cubicBezTo>
                  <a:moveTo>
                    <a:pt x="47" y="146"/>
                  </a:moveTo>
                  <a:cubicBezTo>
                    <a:pt x="31" y="166"/>
                    <a:pt x="18" y="195"/>
                    <a:pt x="0" y="220"/>
                  </a:cubicBezTo>
                  <a:cubicBezTo>
                    <a:pt x="0" y="220"/>
                    <a:pt x="0" y="220"/>
                    <a:pt x="0" y="220"/>
                  </a:cubicBezTo>
                  <a:cubicBezTo>
                    <a:pt x="18" y="195"/>
                    <a:pt x="31" y="166"/>
                    <a:pt x="47" y="146"/>
                  </a:cubicBezTo>
                  <a:moveTo>
                    <a:pt x="73" y="128"/>
                  </a:moveTo>
                  <a:cubicBezTo>
                    <a:pt x="72" y="128"/>
                    <a:pt x="72" y="128"/>
                    <a:pt x="72" y="128"/>
                  </a:cubicBezTo>
                  <a:cubicBezTo>
                    <a:pt x="68" y="129"/>
                    <a:pt x="65" y="131"/>
                    <a:pt x="62" y="133"/>
                  </a:cubicBezTo>
                  <a:cubicBezTo>
                    <a:pt x="65" y="131"/>
                    <a:pt x="68" y="129"/>
                    <a:pt x="72" y="128"/>
                  </a:cubicBezTo>
                  <a:cubicBezTo>
                    <a:pt x="72" y="128"/>
                    <a:pt x="72" y="128"/>
                    <a:pt x="73" y="128"/>
                  </a:cubicBezTo>
                  <a:moveTo>
                    <a:pt x="80" y="126"/>
                  </a:moveTo>
                  <a:cubicBezTo>
                    <a:pt x="80" y="126"/>
                    <a:pt x="80" y="126"/>
                    <a:pt x="80" y="126"/>
                  </a:cubicBezTo>
                  <a:cubicBezTo>
                    <a:pt x="80" y="126"/>
                    <a:pt x="79" y="126"/>
                    <a:pt x="79" y="126"/>
                  </a:cubicBezTo>
                  <a:cubicBezTo>
                    <a:pt x="79" y="126"/>
                    <a:pt x="80" y="126"/>
                    <a:pt x="80" y="126"/>
                  </a:cubicBezTo>
                  <a:moveTo>
                    <a:pt x="100" y="123"/>
                  </a:moveTo>
                  <a:cubicBezTo>
                    <a:pt x="100" y="124"/>
                    <a:pt x="100" y="124"/>
                    <a:pt x="100" y="124"/>
                  </a:cubicBezTo>
                  <a:cubicBezTo>
                    <a:pt x="99" y="126"/>
                    <a:pt x="98" y="127"/>
                    <a:pt x="97" y="128"/>
                  </a:cubicBezTo>
                  <a:cubicBezTo>
                    <a:pt x="98" y="127"/>
                    <a:pt x="99" y="126"/>
                    <a:pt x="100" y="124"/>
                  </a:cubicBezTo>
                  <a:cubicBezTo>
                    <a:pt x="100" y="124"/>
                    <a:pt x="100" y="124"/>
                    <a:pt x="100" y="123"/>
                  </a:cubicBezTo>
                  <a:moveTo>
                    <a:pt x="103" y="119"/>
                  </a:moveTo>
                  <a:cubicBezTo>
                    <a:pt x="102" y="120"/>
                    <a:pt x="101" y="122"/>
                    <a:pt x="101" y="123"/>
                  </a:cubicBezTo>
                  <a:cubicBezTo>
                    <a:pt x="101" y="123"/>
                    <a:pt x="101" y="123"/>
                    <a:pt x="101" y="123"/>
                  </a:cubicBezTo>
                  <a:cubicBezTo>
                    <a:pt x="101" y="122"/>
                    <a:pt x="102" y="121"/>
                    <a:pt x="103" y="119"/>
                  </a:cubicBezTo>
                  <a:moveTo>
                    <a:pt x="111" y="106"/>
                  </a:moveTo>
                  <a:cubicBezTo>
                    <a:pt x="110" y="107"/>
                    <a:pt x="109" y="108"/>
                    <a:pt x="108" y="110"/>
                  </a:cubicBezTo>
                  <a:cubicBezTo>
                    <a:pt x="108" y="110"/>
                    <a:pt x="108" y="110"/>
                    <a:pt x="108" y="110"/>
                  </a:cubicBezTo>
                  <a:cubicBezTo>
                    <a:pt x="107" y="113"/>
                    <a:pt x="105" y="115"/>
                    <a:pt x="104" y="118"/>
                  </a:cubicBezTo>
                  <a:cubicBezTo>
                    <a:pt x="103" y="118"/>
                    <a:pt x="103" y="118"/>
                    <a:pt x="103" y="118"/>
                  </a:cubicBezTo>
                  <a:cubicBezTo>
                    <a:pt x="103" y="118"/>
                    <a:pt x="103" y="118"/>
                    <a:pt x="103" y="118"/>
                  </a:cubicBezTo>
                  <a:cubicBezTo>
                    <a:pt x="103" y="118"/>
                    <a:pt x="103" y="118"/>
                    <a:pt x="103" y="118"/>
                  </a:cubicBezTo>
                  <a:cubicBezTo>
                    <a:pt x="106" y="114"/>
                    <a:pt x="108" y="110"/>
                    <a:pt x="111" y="106"/>
                  </a:cubicBezTo>
                  <a:moveTo>
                    <a:pt x="128" y="79"/>
                  </a:moveTo>
                  <a:cubicBezTo>
                    <a:pt x="128" y="79"/>
                    <a:pt x="128" y="79"/>
                    <a:pt x="128" y="79"/>
                  </a:cubicBezTo>
                  <a:cubicBezTo>
                    <a:pt x="127" y="81"/>
                    <a:pt x="125" y="83"/>
                    <a:pt x="123" y="86"/>
                  </a:cubicBezTo>
                  <a:cubicBezTo>
                    <a:pt x="123" y="87"/>
                    <a:pt x="123" y="87"/>
                    <a:pt x="123" y="87"/>
                  </a:cubicBezTo>
                  <a:cubicBezTo>
                    <a:pt x="121" y="89"/>
                    <a:pt x="120" y="91"/>
                    <a:pt x="118" y="94"/>
                  </a:cubicBezTo>
                  <a:cubicBezTo>
                    <a:pt x="118" y="94"/>
                    <a:pt x="118" y="94"/>
                    <a:pt x="118" y="94"/>
                  </a:cubicBezTo>
                  <a:cubicBezTo>
                    <a:pt x="116" y="97"/>
                    <a:pt x="115" y="99"/>
                    <a:pt x="113" y="102"/>
                  </a:cubicBezTo>
                  <a:cubicBezTo>
                    <a:pt x="113" y="102"/>
                    <a:pt x="113" y="102"/>
                    <a:pt x="113" y="102"/>
                  </a:cubicBezTo>
                  <a:cubicBezTo>
                    <a:pt x="118" y="94"/>
                    <a:pt x="123" y="86"/>
                    <a:pt x="128" y="79"/>
                  </a:cubicBezTo>
                  <a:moveTo>
                    <a:pt x="133" y="72"/>
                  </a:moveTo>
                  <a:cubicBezTo>
                    <a:pt x="132" y="73"/>
                    <a:pt x="132" y="74"/>
                    <a:pt x="131" y="75"/>
                  </a:cubicBezTo>
                  <a:cubicBezTo>
                    <a:pt x="132" y="74"/>
                    <a:pt x="132" y="73"/>
                    <a:pt x="133" y="72"/>
                  </a:cubicBezTo>
                  <a:moveTo>
                    <a:pt x="140" y="62"/>
                  </a:moveTo>
                  <a:cubicBezTo>
                    <a:pt x="140" y="62"/>
                    <a:pt x="140" y="63"/>
                    <a:pt x="139" y="63"/>
                  </a:cubicBezTo>
                  <a:cubicBezTo>
                    <a:pt x="139" y="63"/>
                    <a:pt x="139" y="63"/>
                    <a:pt x="139" y="63"/>
                  </a:cubicBezTo>
                  <a:cubicBezTo>
                    <a:pt x="139" y="63"/>
                    <a:pt x="140" y="63"/>
                    <a:pt x="140" y="62"/>
                  </a:cubicBezTo>
                  <a:moveTo>
                    <a:pt x="161" y="37"/>
                  </a:moveTo>
                  <a:cubicBezTo>
                    <a:pt x="161" y="37"/>
                    <a:pt x="161" y="37"/>
                    <a:pt x="161" y="37"/>
                  </a:cubicBezTo>
                  <a:cubicBezTo>
                    <a:pt x="161" y="37"/>
                    <a:pt x="161" y="37"/>
                    <a:pt x="161" y="37"/>
                  </a:cubicBezTo>
                  <a:cubicBezTo>
                    <a:pt x="161" y="37"/>
                    <a:pt x="161" y="37"/>
                    <a:pt x="161" y="37"/>
                  </a:cubicBezTo>
                  <a:moveTo>
                    <a:pt x="178" y="22"/>
                  </a:moveTo>
                  <a:cubicBezTo>
                    <a:pt x="178" y="22"/>
                    <a:pt x="178" y="22"/>
                    <a:pt x="178" y="22"/>
                  </a:cubicBezTo>
                  <a:cubicBezTo>
                    <a:pt x="176" y="23"/>
                    <a:pt x="174" y="25"/>
                    <a:pt x="172" y="26"/>
                  </a:cubicBezTo>
                  <a:cubicBezTo>
                    <a:pt x="172" y="26"/>
                    <a:pt x="172" y="26"/>
                    <a:pt x="172" y="26"/>
                  </a:cubicBezTo>
                  <a:cubicBezTo>
                    <a:pt x="174" y="25"/>
                    <a:pt x="176" y="23"/>
                    <a:pt x="178" y="22"/>
                  </a:cubicBezTo>
                  <a:moveTo>
                    <a:pt x="181" y="19"/>
                  </a:moveTo>
                  <a:cubicBezTo>
                    <a:pt x="180" y="20"/>
                    <a:pt x="179" y="21"/>
                    <a:pt x="178" y="22"/>
                  </a:cubicBezTo>
                  <a:cubicBezTo>
                    <a:pt x="179" y="21"/>
                    <a:pt x="180" y="20"/>
                    <a:pt x="181" y="19"/>
                  </a:cubicBezTo>
                  <a:moveTo>
                    <a:pt x="189" y="15"/>
                  </a:moveTo>
                  <a:cubicBezTo>
                    <a:pt x="189" y="15"/>
                    <a:pt x="189" y="15"/>
                    <a:pt x="189" y="15"/>
                  </a:cubicBezTo>
                  <a:cubicBezTo>
                    <a:pt x="187" y="16"/>
                    <a:pt x="185" y="17"/>
                    <a:pt x="183" y="18"/>
                  </a:cubicBezTo>
                  <a:cubicBezTo>
                    <a:pt x="183" y="18"/>
                    <a:pt x="183" y="18"/>
                    <a:pt x="183" y="18"/>
                  </a:cubicBezTo>
                  <a:cubicBezTo>
                    <a:pt x="185" y="17"/>
                    <a:pt x="187" y="16"/>
                    <a:pt x="189" y="15"/>
                  </a:cubicBezTo>
                  <a:cubicBezTo>
                    <a:pt x="189" y="15"/>
                    <a:pt x="189" y="15"/>
                    <a:pt x="189" y="15"/>
                  </a:cubicBezTo>
                  <a:moveTo>
                    <a:pt x="208" y="8"/>
                  </a:moveTo>
                  <a:cubicBezTo>
                    <a:pt x="208" y="8"/>
                    <a:pt x="208" y="8"/>
                    <a:pt x="208" y="8"/>
                  </a:cubicBezTo>
                  <a:cubicBezTo>
                    <a:pt x="208" y="8"/>
                    <a:pt x="208" y="8"/>
                    <a:pt x="207" y="8"/>
                  </a:cubicBezTo>
                  <a:cubicBezTo>
                    <a:pt x="208" y="8"/>
                    <a:pt x="208" y="8"/>
                    <a:pt x="208" y="8"/>
                  </a:cubicBezTo>
                  <a:moveTo>
                    <a:pt x="229" y="3"/>
                  </a:moveTo>
                  <a:cubicBezTo>
                    <a:pt x="229" y="3"/>
                    <a:pt x="229" y="3"/>
                    <a:pt x="229" y="3"/>
                  </a:cubicBezTo>
                  <a:cubicBezTo>
                    <a:pt x="227" y="3"/>
                    <a:pt x="226" y="4"/>
                    <a:pt x="224" y="4"/>
                  </a:cubicBezTo>
                  <a:cubicBezTo>
                    <a:pt x="223" y="4"/>
                    <a:pt x="223" y="4"/>
                    <a:pt x="223" y="4"/>
                  </a:cubicBezTo>
                  <a:cubicBezTo>
                    <a:pt x="222" y="4"/>
                    <a:pt x="221" y="4"/>
                    <a:pt x="219" y="5"/>
                  </a:cubicBezTo>
                  <a:cubicBezTo>
                    <a:pt x="222" y="4"/>
                    <a:pt x="226" y="3"/>
                    <a:pt x="229" y="3"/>
                  </a:cubicBezTo>
                  <a:moveTo>
                    <a:pt x="250" y="0"/>
                  </a:moveTo>
                  <a:cubicBezTo>
                    <a:pt x="244" y="0"/>
                    <a:pt x="236" y="1"/>
                    <a:pt x="228" y="2"/>
                  </a:cubicBezTo>
                  <a:cubicBezTo>
                    <a:pt x="236" y="1"/>
                    <a:pt x="243" y="0"/>
                    <a:pt x="250" y="0"/>
                  </a:cubicBezTo>
                  <a:cubicBezTo>
                    <a:pt x="250" y="0"/>
                    <a:pt x="250" y="0"/>
                    <a:pt x="250" y="0"/>
                  </a:cubicBezTo>
                </a:path>
              </a:pathLst>
            </a:custGeom>
            <a:solidFill>
              <a:srgbClr val="A7A9AC"/>
            </a:solidFill>
            <a:ln>
              <a:noFill/>
            </a:ln>
            <a:extLst>
              <a:ext uri="{91240B29-F687-4F45-9708-019B960494DF}">
                <a14:hiddenLine w="9525">
                  <a:solidFill>
                    <a:srgbClr val="000000"/>
                  </a:solidFill>
                  <a:round/>
                  <a:headEnd/>
                  <a:tailEnd/>
                </a14:hiddenLine>
              </a:ext>
            </a:extLst>
          </p:spPr>
          <p:txBody>
            <a:bodyPr anchor="t" anchorCtr="0" bIns="48218" compatLnSpc="1" lIns="96435" numCol="1" rIns="96435" tIns="48218" vert="horz" wrap="square">
              <a:prstTxWarp prst="textNoShape">
                <a:avLst/>
              </a:prstTxWarp>
            </a:bodyPr>
            <a:lstStyle/>
            <a:p>
              <a:pPr>
                <a:lnSpc>
                  <a:spcPct val="120000"/>
                </a:lnSpc>
              </a:pPr>
              <a:endParaRPr lang="en-US">
                <a:latin charset="0" pitchFamily="34" typeface="Arial"/>
                <a:ea charset="-122" panose="020b0503020204020204" pitchFamily="34" typeface="微软雅黑"/>
                <a:sym charset="0" pitchFamily="34" typeface="Arial"/>
              </a:endParaRPr>
            </a:p>
          </p:txBody>
        </p:sp>
        <p:sp>
          <p:nvSpPr>
            <p:cNvPr id="9" name="Freeform 8"/>
            <p:cNvSpPr/>
            <p:nvPr/>
          </p:nvSpPr>
          <p:spPr bwMode="auto">
            <a:xfrm flipH="1">
              <a:off x="5348288" y="5462588"/>
              <a:ext cx="0" cy="63500"/>
            </a:xfrm>
            <a:custGeom>
              <a:gdLst>
                <a:gd fmla="*/ 0 h 3" name="T0"/>
                <a:gd fmla="*/ 0 h 3" name="T1"/>
                <a:gd fmla="*/ 3 h 3" name="T2"/>
                <a:gd fmla="*/ 3 h 3" name="T3"/>
                <a:gd fmla="*/ 0 h 3" name="T4"/>
              </a:gdLst>
              <a:cxnLst>
                <a:cxn ang="0">
                  <a:pos x="0" y="T0"/>
                </a:cxn>
                <a:cxn ang="0">
                  <a:pos x="0" y="T1"/>
                </a:cxn>
                <a:cxn ang="0">
                  <a:pos x="0" y="T2"/>
                </a:cxn>
                <a:cxn ang="0">
                  <a:pos x="0" y="T3"/>
                </a:cxn>
                <a:cxn ang="0">
                  <a:pos x="0" y="T4"/>
                </a:cxn>
              </a:cxnLst>
              <a:rect b="b" l="0" r="r" t="0"/>
              <a:pathLst>
                <a:path h="3">
                  <a:moveTo>
                    <a:pt x="0" y="0"/>
                  </a:moveTo>
                  <a:cubicBezTo>
                    <a:pt x="0" y="0"/>
                    <a:pt x="0" y="0"/>
                    <a:pt x="0" y="0"/>
                  </a:cubicBezTo>
                  <a:cubicBezTo>
                    <a:pt x="0" y="3"/>
                    <a:pt x="0" y="3"/>
                    <a:pt x="0" y="3"/>
                  </a:cubicBezTo>
                  <a:cubicBezTo>
                    <a:pt x="0" y="3"/>
                    <a:pt x="0" y="3"/>
                    <a:pt x="0" y="3"/>
                  </a:cubicBezTo>
                  <a:cubicBezTo>
                    <a:pt x="0" y="0"/>
                    <a:pt x="0" y="0"/>
                    <a:pt x="0" y="0"/>
                  </a:cubicBezTo>
                </a:path>
              </a:pathLst>
            </a:custGeom>
            <a:solidFill>
              <a:srgbClr val="6D5237"/>
            </a:solidFill>
            <a:ln>
              <a:noFill/>
            </a:ln>
            <a:extLst>
              <a:ext uri="{91240B29-F687-4F45-9708-019B960494DF}">
                <a14:hiddenLine w="9525">
                  <a:solidFill>
                    <a:srgbClr val="000000"/>
                  </a:solidFill>
                  <a:round/>
                  <a:headEnd/>
                  <a:tailEnd/>
                </a14:hiddenLine>
              </a:ext>
            </a:extLst>
          </p:spPr>
          <p:txBody>
            <a:bodyPr anchor="t" anchorCtr="0" bIns="48218" compatLnSpc="1" lIns="96435" numCol="1" rIns="96435" tIns="48218" vert="horz" wrap="square">
              <a:prstTxWarp prst="textNoShape">
                <a:avLst/>
              </a:prstTxWarp>
            </a:bodyPr>
            <a:lstStyle/>
            <a:p>
              <a:pPr>
                <a:lnSpc>
                  <a:spcPct val="120000"/>
                </a:lnSpc>
              </a:pPr>
              <a:endParaRPr lang="en-US">
                <a:latin charset="0" pitchFamily="34" typeface="Arial"/>
                <a:ea charset="-122" panose="020b0503020204020204" pitchFamily="34" typeface="微软雅黑"/>
                <a:sym charset="0" pitchFamily="34" typeface="Arial"/>
              </a:endParaRPr>
            </a:p>
          </p:txBody>
        </p:sp>
        <p:sp>
          <p:nvSpPr>
            <p:cNvPr id="10" name="Freeform 9"/>
            <p:cNvSpPr/>
            <p:nvPr/>
          </p:nvSpPr>
          <p:spPr bwMode="auto">
            <a:xfrm>
              <a:off x="4481513" y="5630863"/>
              <a:ext cx="866775" cy="1455738"/>
            </a:xfrm>
            <a:custGeom>
              <a:gdLst>
                <a:gd fmla="*/ 39 w 41" name="T0"/>
                <a:gd fmla="*/ 0 h 69" name="T1"/>
                <a:gd fmla="*/ 31 w 41" name="T2"/>
                <a:gd fmla="*/ 8 h 69" name="T3"/>
                <a:gd fmla="*/ 13 w 41" name="T4"/>
                <a:gd fmla="*/ 33 h 69" name="T5"/>
                <a:gd fmla="*/ 3 w 41" name="T6"/>
                <a:gd fmla="*/ 69 h 69" name="T7"/>
                <a:gd fmla="*/ 5 w 41" name="T8"/>
                <a:gd fmla="*/ 69 h 69" name="T9"/>
                <a:gd fmla="*/ 41 w 41" name="T10"/>
                <a:gd fmla="*/ 1 h 69" name="T11"/>
                <a:gd fmla="*/ 39 w 41" name="T12"/>
                <a:gd fmla="*/ 0 h 69" name="T13"/>
              </a:gdLst>
              <a:cxnLst>
                <a:cxn ang="0">
                  <a:pos x="T0" y="T1"/>
                </a:cxn>
                <a:cxn ang="0">
                  <a:pos x="T2" y="T3"/>
                </a:cxn>
                <a:cxn ang="0">
                  <a:pos x="T4" y="T5"/>
                </a:cxn>
                <a:cxn ang="0">
                  <a:pos x="T6" y="T7"/>
                </a:cxn>
                <a:cxn ang="0">
                  <a:pos x="T8" y="T9"/>
                </a:cxn>
                <a:cxn ang="0">
                  <a:pos x="T10" y="T11"/>
                </a:cxn>
                <a:cxn ang="0">
                  <a:pos x="T12" y="T13"/>
                </a:cxn>
              </a:cxnLst>
              <a:rect b="b" l="0" r="r" t="0"/>
              <a:pathLst>
                <a:path h="69" w="41">
                  <a:moveTo>
                    <a:pt x="39" y="0"/>
                  </a:moveTo>
                  <a:cubicBezTo>
                    <a:pt x="36" y="2"/>
                    <a:pt x="34" y="5"/>
                    <a:pt x="31" y="8"/>
                  </a:cubicBezTo>
                  <a:cubicBezTo>
                    <a:pt x="25" y="16"/>
                    <a:pt x="19" y="24"/>
                    <a:pt x="13" y="33"/>
                  </a:cubicBezTo>
                  <a:cubicBezTo>
                    <a:pt x="0" y="55"/>
                    <a:pt x="3" y="69"/>
                    <a:pt x="3" y="69"/>
                  </a:cubicBezTo>
                  <a:cubicBezTo>
                    <a:pt x="3" y="69"/>
                    <a:pt x="3" y="69"/>
                    <a:pt x="5" y="69"/>
                  </a:cubicBezTo>
                  <a:cubicBezTo>
                    <a:pt x="5" y="66"/>
                    <a:pt x="3" y="37"/>
                    <a:pt x="41" y="1"/>
                  </a:cubicBezTo>
                  <a:cubicBezTo>
                    <a:pt x="39" y="0"/>
                    <a:pt x="39" y="0"/>
                    <a:pt x="39" y="0"/>
                  </a:cubicBezTo>
                </a:path>
              </a:pathLst>
            </a:custGeom>
            <a:solidFill>
              <a:srgbClr val="A7A9AC"/>
            </a:solidFill>
            <a:ln>
              <a:noFill/>
            </a:ln>
            <a:extLst>
              <a:ext uri="{91240B29-F687-4F45-9708-019B960494DF}">
                <a14:hiddenLine w="9525">
                  <a:solidFill>
                    <a:srgbClr val="000000"/>
                  </a:solidFill>
                  <a:round/>
                  <a:headEnd/>
                  <a:tailEnd/>
                </a14:hiddenLine>
              </a:ext>
            </a:extLst>
          </p:spPr>
          <p:txBody>
            <a:bodyPr anchor="t" anchorCtr="0" bIns="48218" compatLnSpc="1" lIns="96435" numCol="1" rIns="96435" tIns="48218" vert="horz" wrap="square">
              <a:prstTxWarp prst="textNoShape">
                <a:avLst/>
              </a:prstTxWarp>
            </a:bodyPr>
            <a:lstStyle/>
            <a:p>
              <a:pPr>
                <a:lnSpc>
                  <a:spcPct val="120000"/>
                </a:lnSpc>
              </a:pPr>
              <a:endParaRPr lang="en-US">
                <a:latin charset="0" pitchFamily="34" typeface="Arial"/>
                <a:ea charset="-122" panose="020b0503020204020204" pitchFamily="34" typeface="微软雅黑"/>
                <a:sym charset="0" pitchFamily="34" typeface="Arial"/>
              </a:endParaRPr>
            </a:p>
          </p:txBody>
        </p:sp>
        <p:sp>
          <p:nvSpPr>
            <p:cNvPr id="11" name="Freeform 10"/>
            <p:cNvSpPr/>
            <p:nvPr/>
          </p:nvSpPr>
          <p:spPr bwMode="auto">
            <a:xfrm>
              <a:off x="4756150" y="5800725"/>
              <a:ext cx="381000" cy="527050"/>
            </a:xfrm>
            <a:custGeom>
              <a:gdLst>
                <a:gd fmla="*/ 18 w 18" name="T0"/>
                <a:gd fmla="*/ 0 h 25" name="T1"/>
                <a:gd fmla="*/ 0 w 18" name="T2"/>
                <a:gd fmla="*/ 25 h 25" name="T3"/>
                <a:gd fmla="*/ 18 w 18" name="T4"/>
                <a:gd fmla="*/ 0 h 25" name="T5"/>
              </a:gdLst>
              <a:cxnLst>
                <a:cxn ang="0">
                  <a:pos x="T0" y="T1"/>
                </a:cxn>
                <a:cxn ang="0">
                  <a:pos x="T2" y="T3"/>
                </a:cxn>
                <a:cxn ang="0">
                  <a:pos x="T4" y="T5"/>
                </a:cxn>
              </a:cxnLst>
              <a:rect b="b" l="0" r="r" t="0"/>
              <a:pathLst>
                <a:path h="25" w="18">
                  <a:moveTo>
                    <a:pt x="18" y="0"/>
                  </a:moveTo>
                  <a:cubicBezTo>
                    <a:pt x="10" y="9"/>
                    <a:pt x="4" y="17"/>
                    <a:pt x="0" y="25"/>
                  </a:cubicBezTo>
                  <a:cubicBezTo>
                    <a:pt x="6" y="16"/>
                    <a:pt x="12" y="8"/>
                    <a:pt x="18" y="0"/>
                  </a:cubicBezTo>
                </a:path>
              </a:pathLst>
            </a:custGeom>
            <a:solidFill>
              <a:srgbClr val="6D5237"/>
            </a:solidFill>
            <a:ln>
              <a:noFill/>
            </a:ln>
            <a:extLst>
              <a:ext uri="{91240B29-F687-4F45-9708-019B960494DF}">
                <a14:hiddenLine w="9525">
                  <a:solidFill>
                    <a:srgbClr val="000000"/>
                  </a:solidFill>
                  <a:round/>
                  <a:headEnd/>
                  <a:tailEnd/>
                </a14:hiddenLine>
              </a:ext>
            </a:extLst>
          </p:spPr>
          <p:txBody>
            <a:bodyPr anchor="t" anchorCtr="0" bIns="48218" compatLnSpc="1" lIns="96435" numCol="1" rIns="96435" tIns="48218" vert="horz" wrap="square">
              <a:prstTxWarp prst="textNoShape">
                <a:avLst/>
              </a:prstTxWarp>
            </a:bodyPr>
            <a:lstStyle/>
            <a:p>
              <a:pPr>
                <a:lnSpc>
                  <a:spcPct val="120000"/>
                </a:lnSpc>
              </a:pPr>
              <a:endParaRPr lang="en-US">
                <a:latin charset="0" pitchFamily="34" typeface="Arial"/>
                <a:ea charset="-122" panose="020b0503020204020204" pitchFamily="34" typeface="微软雅黑"/>
                <a:sym charset="0" pitchFamily="34" typeface="Arial"/>
              </a:endParaRPr>
            </a:p>
          </p:txBody>
        </p:sp>
        <p:sp>
          <p:nvSpPr>
            <p:cNvPr id="12" name="Freeform 11"/>
            <p:cNvSpPr/>
            <p:nvPr/>
          </p:nvSpPr>
          <p:spPr bwMode="auto">
            <a:xfrm>
              <a:off x="5370514" y="5060950"/>
              <a:ext cx="1098550" cy="992188"/>
            </a:xfrm>
            <a:custGeom>
              <a:gdLst>
                <a:gd fmla="*/ 692 w 692" name="T0"/>
                <a:gd fmla="*/ 585 h 625" name="T1"/>
                <a:gd fmla="*/ 0 w 692" name="T2"/>
                <a:gd fmla="*/ 0 h 625" name="T3"/>
                <a:gd fmla="*/ 26 w 692" name="T4"/>
                <a:gd fmla="*/ 333 h 625" name="T5"/>
                <a:gd fmla="*/ 359 w 692" name="T6"/>
                <a:gd fmla="*/ 625 h 625" name="T7"/>
                <a:gd fmla="*/ 692 w 692" name="T8"/>
                <a:gd fmla="*/ 585 h 625" name="T9"/>
              </a:gdLst>
              <a:cxnLst>
                <a:cxn ang="0">
                  <a:pos x="T0" y="T1"/>
                </a:cxn>
                <a:cxn ang="0">
                  <a:pos x="T2" y="T3"/>
                </a:cxn>
                <a:cxn ang="0">
                  <a:pos x="T4" y="T5"/>
                </a:cxn>
                <a:cxn ang="0">
                  <a:pos x="T6" y="T7"/>
                </a:cxn>
                <a:cxn ang="0">
                  <a:pos x="T8" y="T9"/>
                </a:cxn>
              </a:cxnLst>
              <a:rect b="b" l="0" r="r" t="0"/>
              <a:pathLst>
                <a:path h="625" w="692">
                  <a:moveTo>
                    <a:pt x="692" y="585"/>
                  </a:moveTo>
                  <a:lnTo>
                    <a:pt x="0" y="0"/>
                  </a:lnTo>
                  <a:lnTo>
                    <a:pt x="26" y="333"/>
                  </a:lnTo>
                  <a:lnTo>
                    <a:pt x="359" y="625"/>
                  </a:lnTo>
                  <a:lnTo>
                    <a:pt x="692" y="585"/>
                  </a:lnTo>
                  <a:close/>
                </a:path>
              </a:pathLst>
            </a:custGeom>
            <a:solidFill>
              <a:schemeClr val="accent5"/>
            </a:solidFill>
            <a:ln>
              <a:noFill/>
            </a:ln>
            <a:extLst>
              <a:ext uri="{91240B29-F687-4F45-9708-019B960494DF}">
                <a14:hiddenLine w="9525">
                  <a:solidFill>
                    <a:srgbClr val="000000"/>
                  </a:solidFill>
                  <a:round/>
                  <a:headEnd/>
                  <a:tailEnd/>
                </a14:hiddenLine>
              </a:ext>
            </a:extLst>
          </p:spPr>
          <p:txBody>
            <a:bodyPr anchor="t" anchorCtr="0" bIns="48218" compatLnSpc="1" lIns="96435" numCol="1" rIns="96435" tIns="48218" vert="horz" wrap="square">
              <a:prstTxWarp prst="textNoShape">
                <a:avLst/>
              </a:prstTxWarp>
            </a:bodyPr>
            <a:lstStyle/>
            <a:p>
              <a:pPr>
                <a:lnSpc>
                  <a:spcPct val="120000"/>
                </a:lnSpc>
              </a:pPr>
              <a:endParaRPr lang="en-US">
                <a:latin charset="0" pitchFamily="34" typeface="Arial"/>
                <a:ea charset="-122" panose="020b0503020204020204" pitchFamily="34" typeface="微软雅黑"/>
                <a:sym charset="0" pitchFamily="34" typeface="Arial"/>
              </a:endParaRPr>
            </a:p>
          </p:txBody>
        </p:sp>
        <p:sp>
          <p:nvSpPr>
            <p:cNvPr id="13" name="Freeform 12"/>
            <p:cNvSpPr/>
            <p:nvPr/>
          </p:nvSpPr>
          <p:spPr bwMode="auto">
            <a:xfrm>
              <a:off x="5370513" y="5060950"/>
              <a:ext cx="1098550" cy="992188"/>
            </a:xfrm>
            <a:custGeom>
              <a:gdLst>
                <a:gd fmla="*/ 692 w 692" name="T0"/>
                <a:gd fmla="*/ 585 h 625" name="T1"/>
                <a:gd fmla="*/ 0 w 692" name="T2"/>
                <a:gd fmla="*/ 0 h 625" name="T3"/>
                <a:gd fmla="*/ 26 w 692" name="T4"/>
                <a:gd fmla="*/ 333 h 625" name="T5"/>
                <a:gd fmla="*/ 359 w 692" name="T6"/>
                <a:gd fmla="*/ 625 h 625" name="T7"/>
                <a:gd fmla="*/ 692 w 692" name="T8"/>
                <a:gd fmla="*/ 585 h 625" name="T9"/>
              </a:gdLst>
              <a:cxnLst>
                <a:cxn ang="0">
                  <a:pos x="T0" y="T1"/>
                </a:cxn>
                <a:cxn ang="0">
                  <a:pos x="T2" y="T3"/>
                </a:cxn>
                <a:cxn ang="0">
                  <a:pos x="T4" y="T5"/>
                </a:cxn>
                <a:cxn ang="0">
                  <a:pos x="T6" y="T7"/>
                </a:cxn>
                <a:cxn ang="0">
                  <a:pos x="T8" y="T9"/>
                </a:cxn>
              </a:cxnLst>
              <a:rect b="b" l="0" r="r" t="0"/>
              <a:pathLst>
                <a:path h="625" w="692">
                  <a:moveTo>
                    <a:pt x="692" y="585"/>
                  </a:moveTo>
                  <a:lnTo>
                    <a:pt x="0" y="0"/>
                  </a:lnTo>
                  <a:lnTo>
                    <a:pt x="26" y="333"/>
                  </a:lnTo>
                  <a:lnTo>
                    <a:pt x="359" y="625"/>
                  </a:lnTo>
                  <a:lnTo>
                    <a:pt x="692" y="585"/>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headEnd/>
                  <a:tailEnd/>
                </a14:hiddenLine>
              </a:ext>
            </a:extLst>
          </p:spPr>
          <p:txBody>
            <a:bodyPr anchor="t" anchorCtr="0" bIns="48218" compatLnSpc="1" lIns="96435" numCol="1" rIns="96435" tIns="48218" vert="horz" wrap="square">
              <a:prstTxWarp prst="textNoShape">
                <a:avLst/>
              </a:prstTxWarp>
            </a:bodyPr>
            <a:lstStyle/>
            <a:p>
              <a:pPr>
                <a:lnSpc>
                  <a:spcPct val="120000"/>
                </a:lnSpc>
              </a:pPr>
              <a:endParaRPr lang="en-US">
                <a:latin charset="0" pitchFamily="34" typeface="Arial"/>
                <a:ea charset="-122" panose="020b0503020204020204" pitchFamily="34" typeface="微软雅黑"/>
                <a:sym charset="0" pitchFamily="34" typeface="Arial"/>
              </a:endParaRPr>
            </a:p>
          </p:txBody>
        </p:sp>
        <p:sp>
          <p:nvSpPr>
            <p:cNvPr id="14" name="Freeform 13"/>
            <p:cNvSpPr/>
            <p:nvPr/>
          </p:nvSpPr>
          <p:spPr bwMode="auto">
            <a:xfrm>
              <a:off x="5370513" y="969962"/>
              <a:ext cx="4586288" cy="4999038"/>
            </a:xfrm>
            <a:custGeom>
              <a:gdLst>
                <a:gd fmla="*/ 51 w 217" name="T0"/>
                <a:gd fmla="*/ 237 h 237" name="T1"/>
                <a:gd fmla="*/ 0 w 217" name="T2"/>
                <a:gd fmla="*/ 194 h 237" name="T3"/>
                <a:gd fmla="*/ 124 w 217" name="T4"/>
                <a:gd fmla="*/ 17 h 237" name="T5"/>
                <a:gd fmla="*/ 207 w 217" name="T6"/>
                <a:gd fmla="*/ 1 h 237" name="T7"/>
                <a:gd fmla="*/ 206 w 217" name="T8"/>
                <a:gd fmla="*/ 86 h 237" name="T9"/>
                <a:gd fmla="*/ 51 w 217" name="T10"/>
                <a:gd fmla="*/ 237 h 237" name="T11"/>
              </a:gdLst>
              <a:cxnLst>
                <a:cxn ang="0">
                  <a:pos x="T0" y="T1"/>
                </a:cxn>
                <a:cxn ang="0">
                  <a:pos x="T2" y="T3"/>
                </a:cxn>
                <a:cxn ang="0">
                  <a:pos x="T4" y="T5"/>
                </a:cxn>
                <a:cxn ang="0">
                  <a:pos x="T6" y="T7"/>
                </a:cxn>
                <a:cxn ang="0">
                  <a:pos x="T8" y="T9"/>
                </a:cxn>
                <a:cxn ang="0">
                  <a:pos x="T10" y="T11"/>
                </a:cxn>
              </a:cxnLst>
              <a:rect b="b" l="0" r="r" t="0"/>
              <a:pathLst>
                <a:path h="236" w="216">
                  <a:moveTo>
                    <a:pt x="51" y="237"/>
                  </a:moveTo>
                  <a:cubicBezTo>
                    <a:pt x="0" y="194"/>
                    <a:pt x="0" y="194"/>
                    <a:pt x="0" y="194"/>
                  </a:cubicBezTo>
                  <a:cubicBezTo>
                    <a:pt x="0" y="194"/>
                    <a:pt x="69" y="45"/>
                    <a:pt x="124" y="17"/>
                  </a:cubicBezTo>
                  <a:cubicBezTo>
                    <a:pt x="156" y="0"/>
                    <a:pt x="207" y="1"/>
                    <a:pt x="207" y="1"/>
                  </a:cubicBezTo>
                  <a:cubicBezTo>
                    <a:pt x="207" y="1"/>
                    <a:pt x="217" y="53"/>
                    <a:pt x="206" y="86"/>
                  </a:cubicBezTo>
                  <a:cubicBezTo>
                    <a:pt x="187" y="138"/>
                    <a:pt x="51" y="237"/>
                    <a:pt x="51" y="237"/>
                  </a:cubicBezTo>
                </a:path>
              </a:pathLst>
            </a:custGeom>
            <a:solidFill>
              <a:schemeClr val="accent2"/>
            </a:solidFill>
            <a:ln>
              <a:noFill/>
            </a:ln>
            <a:extLst>
              <a:ext uri="{91240B29-F687-4F45-9708-019B960494DF}">
                <a14:hiddenLine w="9525">
                  <a:solidFill>
                    <a:srgbClr val="000000"/>
                  </a:solidFill>
                  <a:round/>
                  <a:headEnd/>
                  <a:tailEnd/>
                </a14:hiddenLine>
              </a:ext>
            </a:extLst>
          </p:spPr>
          <p:txBody>
            <a:bodyPr anchor="t" anchorCtr="0" bIns="48218" compatLnSpc="1" lIns="96435" numCol="1" rIns="96435" tIns="48218" vert="horz" wrap="square">
              <a:prstTxWarp prst="textNoShape">
                <a:avLst/>
              </a:prstTxWarp>
            </a:bodyPr>
            <a:lstStyle/>
            <a:p>
              <a:pPr>
                <a:lnSpc>
                  <a:spcPct val="120000"/>
                </a:lnSpc>
              </a:pPr>
              <a:endParaRPr lang="en-US">
                <a:latin charset="0" pitchFamily="34" typeface="Arial"/>
                <a:ea charset="-122" panose="020b0503020204020204" pitchFamily="34" typeface="微软雅黑"/>
                <a:sym charset="0" pitchFamily="34" typeface="Arial"/>
              </a:endParaRPr>
            </a:p>
          </p:txBody>
        </p:sp>
        <p:sp>
          <p:nvSpPr>
            <p:cNvPr id="15" name="Freeform 14"/>
            <p:cNvSpPr/>
            <p:nvPr/>
          </p:nvSpPr>
          <p:spPr bwMode="auto">
            <a:xfrm>
              <a:off x="7483475" y="1960563"/>
              <a:ext cx="1543050" cy="1519238"/>
            </a:xfrm>
            <a:custGeom>
              <a:gdLst>
                <a:gd fmla="*/ 61 w 73" name="T0"/>
                <a:gd fmla="*/ 57 h 72" name="T1"/>
                <a:gd fmla="*/ 16 w 73" name="T2"/>
                <a:gd fmla="*/ 61 h 72" name="T3"/>
                <a:gd fmla="*/ 12 w 73" name="T4"/>
                <a:gd fmla="*/ 16 h 72" name="T5"/>
                <a:gd fmla="*/ 57 w 73" name="T6"/>
                <a:gd fmla="*/ 12 h 72" name="T7"/>
                <a:gd fmla="*/ 61 w 73" name="T8"/>
                <a:gd fmla="*/ 57 h 72" name="T9"/>
              </a:gdLst>
              <a:cxnLst>
                <a:cxn ang="0">
                  <a:pos x="T0" y="T1"/>
                </a:cxn>
                <a:cxn ang="0">
                  <a:pos x="T2" y="T3"/>
                </a:cxn>
                <a:cxn ang="0">
                  <a:pos x="T4" y="T5"/>
                </a:cxn>
                <a:cxn ang="0">
                  <a:pos x="T6" y="T7"/>
                </a:cxn>
                <a:cxn ang="0">
                  <a:pos x="T8" y="T9"/>
                </a:cxn>
              </a:cxnLst>
              <a:rect b="b" l="0" r="r" t="0"/>
              <a:pathLst>
                <a:path h="72" w="73">
                  <a:moveTo>
                    <a:pt x="61" y="57"/>
                  </a:moveTo>
                  <a:cubicBezTo>
                    <a:pt x="50" y="71"/>
                    <a:pt x="29" y="72"/>
                    <a:pt x="16" y="61"/>
                  </a:cubicBezTo>
                  <a:cubicBezTo>
                    <a:pt x="2" y="49"/>
                    <a:pt x="0" y="29"/>
                    <a:pt x="12" y="16"/>
                  </a:cubicBezTo>
                  <a:cubicBezTo>
                    <a:pt x="23" y="2"/>
                    <a:pt x="44" y="0"/>
                    <a:pt x="57" y="12"/>
                  </a:cubicBezTo>
                  <a:cubicBezTo>
                    <a:pt x="71" y="23"/>
                    <a:pt x="73" y="44"/>
                    <a:pt x="61" y="57"/>
                  </a:cubicBezTo>
                </a:path>
              </a:pathLst>
            </a:custGeom>
            <a:solidFill>
              <a:srgbClr val="113A52"/>
            </a:solidFill>
            <a:ln>
              <a:noFill/>
            </a:ln>
            <a:extLst>
              <a:ext uri="{91240B29-F687-4F45-9708-019B960494DF}">
                <a14:hiddenLine w="9525">
                  <a:solidFill>
                    <a:srgbClr val="000000"/>
                  </a:solidFill>
                  <a:round/>
                  <a:headEnd/>
                  <a:tailEnd/>
                </a14:hiddenLine>
              </a:ext>
            </a:extLst>
          </p:spPr>
          <p:txBody>
            <a:bodyPr anchor="t" anchorCtr="0" bIns="48218" compatLnSpc="1" lIns="96435" numCol="1" rIns="96435" tIns="48218" vert="horz" wrap="square">
              <a:prstTxWarp prst="textNoShape">
                <a:avLst/>
              </a:prstTxWarp>
            </a:bodyPr>
            <a:lstStyle/>
            <a:p>
              <a:pPr>
                <a:lnSpc>
                  <a:spcPct val="120000"/>
                </a:lnSpc>
              </a:pPr>
              <a:endParaRPr lang="en-US">
                <a:latin charset="0" pitchFamily="34" typeface="Arial"/>
                <a:ea charset="-122" panose="020b0503020204020204" pitchFamily="34" typeface="微软雅黑"/>
                <a:sym charset="0" pitchFamily="34" typeface="Arial"/>
              </a:endParaRPr>
            </a:p>
          </p:txBody>
        </p:sp>
        <p:sp>
          <p:nvSpPr>
            <p:cNvPr id="16" name="Freeform 15"/>
            <p:cNvSpPr/>
            <p:nvPr/>
          </p:nvSpPr>
          <p:spPr bwMode="auto">
            <a:xfrm>
              <a:off x="7631113" y="2108200"/>
              <a:ext cx="1247775" cy="1244600"/>
            </a:xfrm>
            <a:custGeom>
              <a:gdLst>
                <a:gd fmla="*/ 49 w 59" name="T0"/>
                <a:gd fmla="*/ 46 h 59" name="T1"/>
                <a:gd fmla="*/ 13 w 59" name="T2"/>
                <a:gd fmla="*/ 49 h 59" name="T3"/>
                <a:gd fmla="*/ 10 w 59" name="T4"/>
                <a:gd fmla="*/ 13 h 59" name="T5"/>
                <a:gd fmla="*/ 46 w 59" name="T6"/>
                <a:gd fmla="*/ 10 h 59" name="T7"/>
                <a:gd fmla="*/ 49 w 59" name="T8"/>
                <a:gd fmla="*/ 46 h 59" name="T9"/>
              </a:gdLst>
              <a:cxnLst>
                <a:cxn ang="0">
                  <a:pos x="T0" y="T1"/>
                </a:cxn>
                <a:cxn ang="0">
                  <a:pos x="T2" y="T3"/>
                </a:cxn>
                <a:cxn ang="0">
                  <a:pos x="T4" y="T5"/>
                </a:cxn>
                <a:cxn ang="0">
                  <a:pos x="T6" y="T7"/>
                </a:cxn>
                <a:cxn ang="0">
                  <a:pos x="T8" y="T9"/>
                </a:cxn>
              </a:cxnLst>
              <a:rect b="b" l="0" r="r" t="0"/>
              <a:pathLst>
                <a:path h="59" w="59">
                  <a:moveTo>
                    <a:pt x="49" y="46"/>
                  </a:moveTo>
                  <a:cubicBezTo>
                    <a:pt x="40" y="57"/>
                    <a:pt x="24" y="59"/>
                    <a:pt x="13" y="49"/>
                  </a:cubicBezTo>
                  <a:cubicBezTo>
                    <a:pt x="2" y="40"/>
                    <a:pt x="0" y="24"/>
                    <a:pt x="10" y="13"/>
                  </a:cubicBezTo>
                  <a:cubicBezTo>
                    <a:pt x="19" y="2"/>
                    <a:pt x="35" y="0"/>
                    <a:pt x="46" y="10"/>
                  </a:cubicBezTo>
                  <a:cubicBezTo>
                    <a:pt x="57" y="19"/>
                    <a:pt x="59" y="35"/>
                    <a:pt x="49" y="46"/>
                  </a:cubicBezTo>
                </a:path>
              </a:pathLst>
            </a:custGeom>
            <a:solidFill>
              <a:schemeClr val="bg1">
                <a:lumMod val="95000"/>
              </a:schemeClr>
            </a:solidFill>
            <a:ln>
              <a:noFill/>
            </a:ln>
            <a:extLst>
              <a:ext uri="{91240B29-F687-4F45-9708-019B960494DF}">
                <a14:hiddenLine w="9525">
                  <a:solidFill>
                    <a:srgbClr val="000000"/>
                  </a:solidFill>
                  <a:round/>
                  <a:headEnd/>
                  <a:tailEnd/>
                </a14:hiddenLine>
              </a:ext>
            </a:extLst>
          </p:spPr>
          <p:txBody>
            <a:bodyPr anchor="t" anchorCtr="0" bIns="48218" compatLnSpc="1" lIns="96435" numCol="1" rIns="96435" tIns="48218" vert="horz" wrap="square">
              <a:prstTxWarp prst="textNoShape">
                <a:avLst/>
              </a:prstTxWarp>
            </a:bodyPr>
            <a:lstStyle/>
            <a:p>
              <a:pPr>
                <a:lnSpc>
                  <a:spcPct val="120000"/>
                </a:lnSpc>
              </a:pPr>
              <a:endParaRPr lang="en-US">
                <a:latin charset="0" pitchFamily="34" typeface="Arial"/>
                <a:ea charset="-122" panose="020b0503020204020204" pitchFamily="34" typeface="微软雅黑"/>
                <a:sym charset="0" pitchFamily="34" typeface="Arial"/>
              </a:endParaRPr>
            </a:p>
          </p:txBody>
        </p:sp>
        <p:sp>
          <p:nvSpPr>
            <p:cNvPr id="17" name="Freeform 16"/>
            <p:cNvSpPr/>
            <p:nvPr/>
          </p:nvSpPr>
          <p:spPr bwMode="auto">
            <a:xfrm>
              <a:off x="8836025" y="969962"/>
              <a:ext cx="973138" cy="927100"/>
            </a:xfrm>
            <a:custGeom>
              <a:gdLst>
                <a:gd fmla="*/ 46 w 46" name="T0"/>
                <a:gd fmla="*/ 44 h 44" name="T1"/>
                <a:gd fmla="*/ 42 w 46" name="T2"/>
                <a:gd fmla="*/ 1 h 44" name="T3"/>
                <a:gd fmla="*/ 0 w 46" name="T4"/>
                <a:gd fmla="*/ 4 h 44" name="T5"/>
                <a:gd fmla="*/ 46 w 46" name="T6"/>
                <a:gd fmla="*/ 44 h 44" name="T7"/>
              </a:gdLst>
              <a:cxnLst>
                <a:cxn ang="0">
                  <a:pos x="T0" y="T1"/>
                </a:cxn>
                <a:cxn ang="0">
                  <a:pos x="T2" y="T3"/>
                </a:cxn>
                <a:cxn ang="0">
                  <a:pos x="T4" y="T5"/>
                </a:cxn>
                <a:cxn ang="0">
                  <a:pos x="T6" y="T7"/>
                </a:cxn>
              </a:cxnLst>
              <a:rect b="b" l="0" r="r" t="0"/>
              <a:pathLst>
                <a:path h="44" w="46">
                  <a:moveTo>
                    <a:pt x="46" y="44"/>
                  </a:moveTo>
                  <a:cubicBezTo>
                    <a:pt x="46" y="21"/>
                    <a:pt x="42" y="1"/>
                    <a:pt x="42" y="1"/>
                  </a:cubicBezTo>
                  <a:cubicBezTo>
                    <a:pt x="42" y="1"/>
                    <a:pt x="22" y="0"/>
                    <a:pt x="0" y="4"/>
                  </a:cubicBezTo>
                  <a:cubicBezTo>
                    <a:pt x="46" y="44"/>
                    <a:pt x="46" y="44"/>
                    <a:pt x="46" y="44"/>
                  </a:cubicBezTo>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8218" compatLnSpc="1" lIns="96435" numCol="1" rIns="96435" tIns="48218" vert="horz" wrap="square">
              <a:prstTxWarp prst="textNoShape">
                <a:avLst/>
              </a:prstTxWarp>
            </a:bodyPr>
            <a:lstStyle/>
            <a:p>
              <a:pPr>
                <a:lnSpc>
                  <a:spcPct val="120000"/>
                </a:lnSpc>
              </a:pPr>
              <a:endParaRPr lang="en-US">
                <a:latin charset="0" pitchFamily="34" typeface="Arial"/>
                <a:ea charset="-122" panose="020b0503020204020204" pitchFamily="34" typeface="微软雅黑"/>
                <a:sym charset="0" pitchFamily="34" typeface="Arial"/>
              </a:endParaRPr>
            </a:p>
          </p:txBody>
        </p:sp>
        <p:sp>
          <p:nvSpPr>
            <p:cNvPr id="18" name="Freeform 17"/>
            <p:cNvSpPr/>
            <p:nvPr/>
          </p:nvSpPr>
          <p:spPr bwMode="auto">
            <a:xfrm>
              <a:off x="5411788" y="3500438"/>
              <a:ext cx="2430463" cy="2405063"/>
            </a:xfrm>
            <a:custGeom>
              <a:gdLst>
                <a:gd fmla="*/ 0 w 115" name="T0"/>
                <a:gd fmla="*/ 69 h 114" name="T1"/>
                <a:gd fmla="*/ 54 w 115" name="T2"/>
                <a:gd fmla="*/ 114 h 114" name="T3"/>
                <a:gd fmla="*/ 115 w 115" name="T4"/>
                <a:gd fmla="*/ 65 h 114" name="T5"/>
                <a:gd fmla="*/ 37 w 115" name="T6"/>
                <a:gd fmla="*/ 0 h 114" name="T7"/>
                <a:gd fmla="*/ 0 w 115" name="T8"/>
                <a:gd fmla="*/ 69 h 114" name="T9"/>
              </a:gdLst>
              <a:cxnLst>
                <a:cxn ang="0">
                  <a:pos x="T0" y="T1"/>
                </a:cxn>
                <a:cxn ang="0">
                  <a:pos x="T2" y="T3"/>
                </a:cxn>
                <a:cxn ang="0">
                  <a:pos x="T4" y="T5"/>
                </a:cxn>
                <a:cxn ang="0">
                  <a:pos x="T6" y="T7"/>
                </a:cxn>
                <a:cxn ang="0">
                  <a:pos x="T8" y="T9"/>
                </a:cxn>
              </a:cxnLst>
              <a:rect b="b" l="0" r="r" t="0"/>
              <a:pathLst>
                <a:path h="114" w="115">
                  <a:moveTo>
                    <a:pt x="0" y="69"/>
                  </a:moveTo>
                  <a:cubicBezTo>
                    <a:pt x="54" y="114"/>
                    <a:pt x="54" y="114"/>
                    <a:pt x="54" y="114"/>
                  </a:cubicBezTo>
                  <a:cubicBezTo>
                    <a:pt x="63" y="107"/>
                    <a:pt x="88" y="88"/>
                    <a:pt x="115" y="65"/>
                  </a:cubicBezTo>
                  <a:cubicBezTo>
                    <a:pt x="37" y="0"/>
                    <a:pt x="37" y="0"/>
                    <a:pt x="37" y="0"/>
                  </a:cubicBezTo>
                  <a:cubicBezTo>
                    <a:pt x="19" y="30"/>
                    <a:pt x="6" y="58"/>
                    <a:pt x="0" y="69"/>
                  </a:cubicBezTo>
                </a:path>
              </a:pathLst>
            </a:custGeom>
            <a:solidFill>
              <a:schemeClr val="accent4"/>
            </a:solidFill>
            <a:ln>
              <a:noFill/>
            </a:ln>
            <a:extLst>
              <a:ext uri="{91240B29-F687-4F45-9708-019B960494DF}">
                <a14:hiddenLine w="9525">
                  <a:solidFill>
                    <a:srgbClr val="000000"/>
                  </a:solidFill>
                  <a:round/>
                  <a:headEnd/>
                  <a:tailEnd/>
                </a14:hiddenLine>
              </a:ext>
            </a:extLst>
          </p:spPr>
          <p:txBody>
            <a:bodyPr anchor="t" anchorCtr="0" bIns="48218" compatLnSpc="1" lIns="96435" numCol="1" rIns="96435" tIns="48218" vert="horz" wrap="square">
              <a:prstTxWarp prst="textNoShape">
                <a:avLst/>
              </a:prstTxWarp>
            </a:bodyPr>
            <a:lstStyle/>
            <a:p>
              <a:pPr>
                <a:lnSpc>
                  <a:spcPct val="120000"/>
                </a:lnSpc>
              </a:pPr>
              <a:endParaRPr lang="en-US">
                <a:latin charset="0" pitchFamily="34" typeface="Arial"/>
                <a:ea charset="-122" panose="020b0503020204020204" pitchFamily="34" typeface="微软雅黑"/>
                <a:sym charset="0" pitchFamily="34" typeface="Arial"/>
              </a:endParaRPr>
            </a:p>
          </p:txBody>
        </p:sp>
        <p:sp>
          <p:nvSpPr>
            <p:cNvPr id="19" name="Freeform 18"/>
            <p:cNvSpPr/>
            <p:nvPr/>
          </p:nvSpPr>
          <p:spPr bwMode="auto">
            <a:xfrm>
              <a:off x="4016375" y="3479800"/>
              <a:ext cx="2198688" cy="2171700"/>
            </a:xfrm>
            <a:custGeom>
              <a:gdLst>
                <a:gd fmla="*/ 72 w 104" name="T0"/>
                <a:gd fmla="*/ 71 h 103" name="T1"/>
                <a:gd fmla="*/ 16 w 104" name="T2"/>
                <a:gd fmla="*/ 100 h 103" name="T3"/>
                <a:gd fmla="*/ 0 w 104" name="T4"/>
                <a:gd fmla="*/ 103 h 103" name="T5"/>
                <a:gd fmla="*/ 71 w 104" name="T6"/>
                <a:gd fmla="*/ 11 h 103" name="T7"/>
                <a:gd fmla="*/ 104 w 104" name="T8"/>
                <a:gd fmla="*/ 33 h 103" name="T9"/>
                <a:gd fmla="*/ 72 w 104" name="T10"/>
                <a:gd fmla="*/ 71 h 103" name="T11"/>
              </a:gdLst>
              <a:cxnLst>
                <a:cxn ang="0">
                  <a:pos x="T0" y="T1"/>
                </a:cxn>
                <a:cxn ang="0">
                  <a:pos x="T2" y="T3"/>
                </a:cxn>
                <a:cxn ang="0">
                  <a:pos x="T4" y="T5"/>
                </a:cxn>
                <a:cxn ang="0">
                  <a:pos x="T6" y="T7"/>
                </a:cxn>
                <a:cxn ang="0">
                  <a:pos x="T8" y="T9"/>
                </a:cxn>
                <a:cxn ang="0">
                  <a:pos x="T10" y="T11"/>
                </a:cxn>
              </a:cxnLst>
              <a:rect b="b" l="0" r="r" t="0"/>
              <a:pathLst>
                <a:path h="103" w="104">
                  <a:moveTo>
                    <a:pt x="72" y="71"/>
                  </a:moveTo>
                  <a:cubicBezTo>
                    <a:pt x="92" y="25"/>
                    <a:pt x="16" y="100"/>
                    <a:pt x="16" y="100"/>
                  </a:cubicBezTo>
                  <a:cubicBezTo>
                    <a:pt x="0" y="103"/>
                    <a:pt x="0" y="103"/>
                    <a:pt x="0" y="103"/>
                  </a:cubicBezTo>
                  <a:cubicBezTo>
                    <a:pt x="26" y="67"/>
                    <a:pt x="41" y="22"/>
                    <a:pt x="71" y="11"/>
                  </a:cubicBezTo>
                  <a:cubicBezTo>
                    <a:pt x="103" y="0"/>
                    <a:pt x="104" y="33"/>
                    <a:pt x="104" y="33"/>
                  </a:cubicBezTo>
                  <a:cubicBezTo>
                    <a:pt x="72" y="71"/>
                    <a:pt x="72" y="71"/>
                    <a:pt x="72" y="71"/>
                  </a:cubicBezTo>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8218" compatLnSpc="1" lIns="96435" numCol="1" rIns="96435" tIns="48218" vert="horz" wrap="square">
              <a:prstTxWarp prst="textNoShape">
                <a:avLst/>
              </a:prstTxWarp>
            </a:bodyPr>
            <a:lstStyle/>
            <a:p>
              <a:pPr>
                <a:lnSpc>
                  <a:spcPct val="120000"/>
                </a:lnSpc>
              </a:pPr>
              <a:endParaRPr lang="en-US">
                <a:latin charset="0" pitchFamily="34" typeface="Arial"/>
                <a:ea charset="-122" panose="020b0503020204020204" pitchFamily="34" typeface="微软雅黑"/>
                <a:sym charset="0" pitchFamily="34" typeface="Arial"/>
              </a:endParaRPr>
            </a:p>
          </p:txBody>
        </p:sp>
        <p:sp>
          <p:nvSpPr>
            <p:cNvPr id="20" name="Freeform 19"/>
            <p:cNvSpPr/>
            <p:nvPr/>
          </p:nvSpPr>
          <p:spPr bwMode="auto">
            <a:xfrm>
              <a:off x="6067425" y="4913313"/>
              <a:ext cx="1797050" cy="2489200"/>
            </a:xfrm>
            <a:custGeom>
              <a:gdLst>
                <a:gd fmla="*/ 20 w 85" name="T0"/>
                <a:gd fmla="*/ 42 h 118" name="T1"/>
                <a:gd fmla="*/ 1 w 85" name="T2"/>
                <a:gd fmla="*/ 101 h 118" name="T3"/>
                <a:gd fmla="*/ 0 w 85" name="T4"/>
                <a:gd fmla="*/ 118 h 118" name="T5"/>
                <a:gd fmla="*/ 80 w 85" name="T6"/>
                <a:gd fmla="*/ 32 h 118" name="T7"/>
                <a:gd fmla="*/ 52 w 85" name="T8"/>
                <a:gd fmla="*/ 4 h 118" name="T9"/>
                <a:gd fmla="*/ 20 w 85" name="T10"/>
                <a:gd fmla="*/ 42 h 118" name="T11"/>
              </a:gdLst>
              <a:cxnLst>
                <a:cxn ang="0">
                  <a:pos x="T0" y="T1"/>
                </a:cxn>
                <a:cxn ang="0">
                  <a:pos x="T2" y="T3"/>
                </a:cxn>
                <a:cxn ang="0">
                  <a:pos x="T4" y="T5"/>
                </a:cxn>
                <a:cxn ang="0">
                  <a:pos x="T6" y="T7"/>
                </a:cxn>
                <a:cxn ang="0">
                  <a:pos x="T8" y="T9"/>
                </a:cxn>
                <a:cxn ang="0">
                  <a:pos x="T10" y="T11"/>
                </a:cxn>
              </a:cxnLst>
              <a:rect b="b" l="0" r="r" t="0"/>
              <a:pathLst>
                <a:path h="118" w="85">
                  <a:moveTo>
                    <a:pt x="20" y="42"/>
                  </a:moveTo>
                  <a:cubicBezTo>
                    <a:pt x="63" y="14"/>
                    <a:pt x="1" y="101"/>
                    <a:pt x="1" y="101"/>
                  </a:cubicBezTo>
                  <a:cubicBezTo>
                    <a:pt x="0" y="118"/>
                    <a:pt x="0" y="118"/>
                    <a:pt x="0" y="118"/>
                  </a:cubicBezTo>
                  <a:cubicBezTo>
                    <a:pt x="32" y="86"/>
                    <a:pt x="74" y="64"/>
                    <a:pt x="80" y="32"/>
                  </a:cubicBezTo>
                  <a:cubicBezTo>
                    <a:pt x="85" y="0"/>
                    <a:pt x="52" y="4"/>
                    <a:pt x="52" y="4"/>
                  </a:cubicBezTo>
                  <a:lnTo>
                    <a:pt x="20" y="42"/>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8218" compatLnSpc="1" lIns="96435" numCol="1" rIns="96435" tIns="48218" vert="horz" wrap="square">
              <a:prstTxWarp prst="textNoShape">
                <a:avLst/>
              </a:prstTxWarp>
            </a:bodyPr>
            <a:lstStyle/>
            <a:p>
              <a:pPr>
                <a:lnSpc>
                  <a:spcPct val="120000"/>
                </a:lnSpc>
              </a:pPr>
              <a:endParaRPr lang="en-US">
                <a:latin charset="0" pitchFamily="34" typeface="Arial"/>
                <a:ea charset="-122" panose="020b0503020204020204" pitchFamily="34" typeface="微软雅黑"/>
                <a:sym charset="0" pitchFamily="34" typeface="Arial"/>
              </a:endParaRPr>
            </a:p>
          </p:txBody>
        </p:sp>
        <p:sp>
          <p:nvSpPr>
            <p:cNvPr id="21" name="Freeform 20"/>
            <p:cNvSpPr/>
            <p:nvPr/>
          </p:nvSpPr>
          <p:spPr bwMode="auto">
            <a:xfrm>
              <a:off x="4503738" y="5610225"/>
              <a:ext cx="1416050" cy="1476375"/>
            </a:xfrm>
            <a:custGeom>
              <a:gdLst>
                <a:gd fmla="*/ 41 w 67" name="T0"/>
                <a:gd fmla="*/ 0 h 70" name="T1"/>
                <a:gd fmla="*/ 67 w 67" name="T2"/>
                <a:gd fmla="*/ 22 h 70" name="T3"/>
                <a:gd fmla="*/ 4 w 67" name="T4"/>
                <a:gd fmla="*/ 70 h 70" name="T5"/>
                <a:gd fmla="*/ 41 w 67" name="T6"/>
                <a:gd fmla="*/ 0 h 70" name="T7"/>
              </a:gdLst>
              <a:cxnLst>
                <a:cxn ang="0">
                  <a:pos x="T0" y="T1"/>
                </a:cxn>
                <a:cxn ang="0">
                  <a:pos x="T2" y="T3"/>
                </a:cxn>
                <a:cxn ang="0">
                  <a:pos x="T4" y="T5"/>
                </a:cxn>
                <a:cxn ang="0">
                  <a:pos x="T6" y="T7"/>
                </a:cxn>
              </a:cxnLst>
              <a:rect b="b" l="0" r="r" t="0"/>
              <a:pathLst>
                <a:path h="70" w="67">
                  <a:moveTo>
                    <a:pt x="41" y="0"/>
                  </a:moveTo>
                  <a:cubicBezTo>
                    <a:pt x="67" y="22"/>
                    <a:pt x="67" y="22"/>
                    <a:pt x="67" y="22"/>
                  </a:cubicBezTo>
                  <a:cubicBezTo>
                    <a:pt x="33" y="67"/>
                    <a:pt x="4" y="70"/>
                    <a:pt x="4" y="70"/>
                  </a:cubicBezTo>
                  <a:cubicBezTo>
                    <a:pt x="4" y="70"/>
                    <a:pt x="0" y="40"/>
                    <a:pt x="41" y="0"/>
                  </a:cubicBezTo>
                </a:path>
              </a:pathLst>
            </a:custGeom>
            <a:solidFill>
              <a:srgbClr val="FFD372"/>
            </a:solidFill>
            <a:ln>
              <a:noFill/>
            </a:ln>
            <a:extLst>
              <a:ext uri="{91240B29-F687-4F45-9708-019B960494DF}">
                <a14:hiddenLine w="9525">
                  <a:solidFill>
                    <a:srgbClr val="000000"/>
                  </a:solidFill>
                  <a:round/>
                  <a:headEnd/>
                  <a:tailEnd/>
                </a14:hiddenLine>
              </a:ext>
            </a:extLst>
          </p:spPr>
          <p:txBody>
            <a:bodyPr anchor="t" anchorCtr="0" bIns="48218" compatLnSpc="1" lIns="96435" numCol="1" rIns="96435" tIns="48218" vert="horz" wrap="square">
              <a:prstTxWarp prst="textNoShape">
                <a:avLst/>
              </a:prstTxWarp>
            </a:bodyPr>
            <a:lstStyle/>
            <a:p>
              <a:pPr>
                <a:lnSpc>
                  <a:spcPct val="120000"/>
                </a:lnSpc>
              </a:pPr>
              <a:endParaRPr lang="en-US">
                <a:latin charset="0" pitchFamily="34" typeface="Arial"/>
                <a:ea charset="-122" panose="020b0503020204020204" pitchFamily="34" typeface="微软雅黑"/>
                <a:sym charset="0" pitchFamily="34" typeface="Arial"/>
              </a:endParaRPr>
            </a:p>
          </p:txBody>
        </p:sp>
        <p:sp>
          <p:nvSpPr>
            <p:cNvPr id="22" name="Freeform 21"/>
            <p:cNvSpPr/>
            <p:nvPr/>
          </p:nvSpPr>
          <p:spPr bwMode="auto">
            <a:xfrm>
              <a:off x="4926013" y="5651500"/>
              <a:ext cx="950913" cy="1055688"/>
            </a:xfrm>
            <a:custGeom>
              <a:gdLst>
                <a:gd fmla="*/ 23 w 45" name="T0"/>
                <a:gd fmla="*/ 0 h 50" name="T1"/>
                <a:gd fmla="*/ 45 w 45" name="T2"/>
                <a:gd fmla="*/ 19 h 50" name="T3"/>
                <a:gd fmla="*/ 0 w 45" name="T4"/>
                <a:gd fmla="*/ 50 h 50" name="T5"/>
                <a:gd fmla="*/ 23 w 45" name="T6"/>
                <a:gd fmla="*/ 0 h 50" name="T7"/>
              </a:gdLst>
              <a:cxnLst>
                <a:cxn ang="0">
                  <a:pos x="T0" y="T1"/>
                </a:cxn>
                <a:cxn ang="0">
                  <a:pos x="T2" y="T3"/>
                </a:cxn>
                <a:cxn ang="0">
                  <a:pos x="T4" y="T5"/>
                </a:cxn>
                <a:cxn ang="0">
                  <a:pos x="T6" y="T7"/>
                </a:cxn>
              </a:cxnLst>
              <a:rect b="b" l="0" r="r" t="0"/>
              <a:pathLst>
                <a:path h="50" w="45">
                  <a:moveTo>
                    <a:pt x="23" y="0"/>
                  </a:moveTo>
                  <a:cubicBezTo>
                    <a:pt x="45" y="19"/>
                    <a:pt x="45" y="19"/>
                    <a:pt x="45" y="19"/>
                  </a:cubicBezTo>
                  <a:cubicBezTo>
                    <a:pt x="29" y="38"/>
                    <a:pt x="0" y="50"/>
                    <a:pt x="0" y="50"/>
                  </a:cubicBezTo>
                  <a:cubicBezTo>
                    <a:pt x="0" y="50"/>
                    <a:pt x="7" y="16"/>
                    <a:pt x="23" y="0"/>
                  </a:cubicBezTo>
                </a:path>
              </a:pathLst>
            </a:custGeom>
            <a:solidFill>
              <a:srgbClr val="FFAC15"/>
            </a:solidFill>
            <a:ln>
              <a:noFill/>
            </a:ln>
            <a:extLst>
              <a:ext uri="{91240B29-F687-4F45-9708-019B960494DF}">
                <a14:hiddenLine w="9525">
                  <a:solidFill>
                    <a:srgbClr val="000000"/>
                  </a:solidFill>
                  <a:round/>
                  <a:headEnd/>
                  <a:tailEnd/>
                </a14:hiddenLine>
              </a:ext>
            </a:extLst>
          </p:spPr>
          <p:txBody>
            <a:bodyPr anchor="t" anchorCtr="0" bIns="48218" compatLnSpc="1" lIns="96435" numCol="1" rIns="96435" tIns="48218" vert="horz" wrap="square">
              <a:prstTxWarp prst="textNoShape">
                <a:avLst/>
              </a:prstTxWarp>
            </a:bodyPr>
            <a:lstStyle/>
            <a:p>
              <a:pPr>
                <a:lnSpc>
                  <a:spcPct val="120000"/>
                </a:lnSpc>
              </a:pPr>
              <a:endParaRPr lang="en-US">
                <a:latin charset="0" pitchFamily="34" typeface="Arial"/>
                <a:ea charset="-122" panose="020b0503020204020204" pitchFamily="34" typeface="微软雅黑"/>
                <a:sym charset="0" pitchFamily="34" typeface="Arial"/>
              </a:endParaRPr>
            </a:p>
          </p:txBody>
        </p:sp>
        <p:sp>
          <p:nvSpPr>
            <p:cNvPr id="23" name="Freeform 22"/>
            <p:cNvSpPr/>
            <p:nvPr/>
          </p:nvSpPr>
          <p:spPr bwMode="auto">
            <a:xfrm>
              <a:off x="5116513" y="5694363"/>
              <a:ext cx="719138" cy="781050"/>
            </a:xfrm>
            <a:custGeom>
              <a:gdLst>
                <a:gd fmla="*/ 16 w 34" name="T0"/>
                <a:gd fmla="*/ 0 h 37" name="T1"/>
                <a:gd fmla="*/ 34 w 34" name="T2"/>
                <a:gd fmla="*/ 15 h 37" name="T3"/>
                <a:gd fmla="*/ 0 w 34" name="T4"/>
                <a:gd fmla="*/ 37 h 37" name="T5"/>
                <a:gd fmla="*/ 16 w 34" name="T6"/>
                <a:gd fmla="*/ 0 h 37" name="T7"/>
              </a:gdLst>
              <a:cxnLst>
                <a:cxn ang="0">
                  <a:pos x="T0" y="T1"/>
                </a:cxn>
                <a:cxn ang="0">
                  <a:pos x="T2" y="T3"/>
                </a:cxn>
                <a:cxn ang="0">
                  <a:pos x="T4" y="T5"/>
                </a:cxn>
                <a:cxn ang="0">
                  <a:pos x="T6" y="T7"/>
                </a:cxn>
              </a:cxnLst>
              <a:rect b="b" l="0" r="r" t="0"/>
              <a:pathLst>
                <a:path h="37" w="34">
                  <a:moveTo>
                    <a:pt x="16" y="0"/>
                  </a:moveTo>
                  <a:cubicBezTo>
                    <a:pt x="34" y="15"/>
                    <a:pt x="34" y="15"/>
                    <a:pt x="34" y="15"/>
                  </a:cubicBezTo>
                  <a:cubicBezTo>
                    <a:pt x="18" y="34"/>
                    <a:pt x="0" y="37"/>
                    <a:pt x="0" y="37"/>
                  </a:cubicBezTo>
                  <a:cubicBezTo>
                    <a:pt x="0" y="37"/>
                    <a:pt x="1" y="16"/>
                    <a:pt x="16" y="0"/>
                  </a:cubicBezTo>
                </a:path>
              </a:pathLst>
            </a:custGeom>
            <a:solidFill>
              <a:srgbClr val="E06153"/>
            </a:solidFill>
            <a:ln>
              <a:noFill/>
            </a:ln>
            <a:extLst>
              <a:ext uri="{91240B29-F687-4F45-9708-019B960494DF}">
                <a14:hiddenLine w="9525">
                  <a:solidFill>
                    <a:srgbClr val="000000"/>
                  </a:solidFill>
                  <a:round/>
                  <a:headEnd/>
                  <a:tailEnd/>
                </a14:hiddenLine>
              </a:ext>
            </a:extLst>
          </p:spPr>
          <p:txBody>
            <a:bodyPr anchor="t" anchorCtr="0" bIns="48218" compatLnSpc="1" lIns="96435" numCol="1" rIns="96435" tIns="48218" vert="horz" wrap="square">
              <a:prstTxWarp prst="textNoShape">
                <a:avLst/>
              </a:prstTxWarp>
            </a:bodyPr>
            <a:lstStyle/>
            <a:p>
              <a:pPr>
                <a:lnSpc>
                  <a:spcPct val="120000"/>
                </a:lnSpc>
              </a:pPr>
              <a:endParaRPr lang="en-US">
                <a:latin charset="0" pitchFamily="34" typeface="Arial"/>
                <a:ea charset="-122" panose="020b0503020204020204" pitchFamily="34" typeface="微软雅黑"/>
                <a:sym charset="0" pitchFamily="34" typeface="Arial"/>
              </a:endParaRPr>
            </a:p>
          </p:txBody>
        </p:sp>
        <p:sp>
          <p:nvSpPr>
            <p:cNvPr id="24" name="Freeform 23"/>
            <p:cNvSpPr>
              <a:spLocks noEditPoints="1"/>
            </p:cNvSpPr>
            <p:nvPr/>
          </p:nvSpPr>
          <p:spPr bwMode="auto">
            <a:xfrm>
              <a:off x="5307013" y="1117600"/>
              <a:ext cx="3275013" cy="3943350"/>
            </a:xfrm>
            <a:custGeom>
              <a:gdLst>
                <a:gd fmla="*/ 0 w 155" name="T0"/>
                <a:gd fmla="*/ 187 h 187" name="T1"/>
                <a:gd fmla="*/ 0 w 155" name="T2"/>
                <a:gd fmla="*/ 187 h 187" name="T3"/>
                <a:gd fmla="*/ 1 w 155" name="T4"/>
                <a:gd fmla="*/ 186 h 187" name="T5"/>
                <a:gd fmla="*/ 2 w 155" name="T6"/>
                <a:gd fmla="*/ 183 h 187" name="T7"/>
                <a:gd fmla="*/ 2 w 155" name="T8"/>
                <a:gd fmla="*/ 182 h 187" name="T9"/>
                <a:gd fmla="*/ 3 w 155" name="T10"/>
                <a:gd fmla="*/ 181 h 187" name="T11"/>
                <a:gd fmla="*/ 3 w 155" name="T12"/>
                <a:gd fmla="*/ 180 h 187" name="T13"/>
                <a:gd fmla="*/ 4 w 155" name="T14"/>
                <a:gd fmla="*/ 180 h 187" name="T15"/>
                <a:gd fmla="*/ 4 w 155" name="T16"/>
                <a:gd fmla="*/ 180 h 187" name="T17"/>
                <a:gd fmla="*/ 5 w 155" name="T18"/>
                <a:gd fmla="*/ 177 h 187" name="T19"/>
                <a:gd fmla="*/ 5 w 155" name="T20"/>
                <a:gd fmla="*/ 177 h 187" name="T21"/>
                <a:gd fmla="*/ 5 w 155" name="T22"/>
                <a:gd fmla="*/ 177 h 187" name="T23"/>
                <a:gd fmla="*/ 5 w 155" name="T24"/>
                <a:gd fmla="*/ 177 h 187" name="T25"/>
                <a:gd fmla="*/ 5 w 155" name="T26"/>
                <a:gd fmla="*/ 177 h 187" name="T27"/>
                <a:gd fmla="*/ 7 w 155" name="T28"/>
                <a:gd fmla="*/ 174 h 187" name="T29"/>
                <a:gd fmla="*/ 7 w 155" name="T30"/>
                <a:gd fmla="*/ 173 h 187" name="T31"/>
                <a:gd fmla="*/ 8 w 155" name="T32"/>
                <a:gd fmla="*/ 170 h 187" name="T33"/>
                <a:gd fmla="*/ 8 w 155" name="T34"/>
                <a:gd fmla="*/ 172 h 187" name="T35"/>
                <a:gd fmla="*/ 8 w 155" name="T36"/>
                <a:gd fmla="*/ 171 h 187" name="T37"/>
                <a:gd fmla="*/ 8 w 155" name="T38"/>
                <a:gd fmla="*/ 170 h 187" name="T39"/>
                <a:gd fmla="*/ 9 w 155" name="T40"/>
                <a:gd fmla="*/ 169 h 187" name="T41"/>
                <a:gd fmla="*/ 9 w 155" name="T42"/>
                <a:gd fmla="*/ 169 h 187" name="T43"/>
                <a:gd fmla="*/ 33 w 155" name="T44"/>
                <a:gd fmla="*/ 123 h 187" name="T45"/>
                <a:gd fmla="*/ 33 w 155" name="T46"/>
                <a:gd fmla="*/ 124 h 187" name="T47"/>
                <a:gd fmla="*/ 33 w 155" name="T48"/>
                <a:gd fmla="*/ 123 h 187" name="T49"/>
                <a:gd fmla="*/ 37 w 155" name="T50"/>
                <a:gd fmla="*/ 118 h 187" name="T51"/>
                <a:gd fmla="*/ 36 w 155" name="T52"/>
                <a:gd fmla="*/ 118 h 187" name="T53"/>
                <a:gd fmla="*/ 37 w 155" name="T54"/>
                <a:gd fmla="*/ 118 h 187" name="T55"/>
                <a:gd fmla="*/ 39 w 155" name="T56"/>
                <a:gd fmla="*/ 113 h 187" name="T57"/>
                <a:gd fmla="*/ 39 w 155" name="T58"/>
                <a:gd fmla="*/ 114 h 187" name="T59"/>
                <a:gd fmla="*/ 39 w 155" name="T60"/>
                <a:gd fmla="*/ 113 h 187" name="T61"/>
                <a:gd fmla="*/ 47 w 155" name="T62"/>
                <a:gd fmla="*/ 101 h 187" name="T63"/>
                <a:gd fmla="*/ 49 w 155" name="T64"/>
                <a:gd fmla="*/ 97 h 187" name="T65"/>
                <a:gd fmla="*/ 64 w 155" name="T66"/>
                <a:gd fmla="*/ 74 h 187" name="T67"/>
                <a:gd fmla="*/ 67 w 155" name="T68"/>
                <a:gd fmla="*/ 70 h 187" name="T69"/>
                <a:gd fmla="*/ 69 w 155" name="T70"/>
                <a:gd fmla="*/ 67 h 187" name="T71"/>
                <a:gd fmla="*/ 70 w 155" name="T72"/>
                <a:gd fmla="*/ 65 h 187" name="T73"/>
                <a:gd fmla="*/ 75 w 155" name="T74"/>
                <a:gd fmla="*/ 58 h 187" name="T75"/>
                <a:gd fmla="*/ 76 w 155" name="T76"/>
                <a:gd fmla="*/ 57 h 187" name="T77"/>
                <a:gd fmla="*/ 81 w 155" name="T78"/>
                <a:gd fmla="*/ 51 h 187" name="T79"/>
                <a:gd fmla="*/ 86 w 155" name="T80"/>
                <a:gd fmla="*/ 44 h 187" name="T81"/>
                <a:gd fmla="*/ 92 w 155" name="T82"/>
                <a:gd fmla="*/ 38 h 187" name="T83"/>
                <a:gd fmla="*/ 108 w 155" name="T84"/>
                <a:gd fmla="*/ 21 h 187" name="T85"/>
                <a:gd fmla="*/ 97 w 155" name="T86"/>
                <a:gd fmla="*/ 32 h 187" name="T87"/>
                <a:gd fmla="*/ 103 w 155" name="T88"/>
                <a:gd fmla="*/ 26 h 187" name="T89"/>
                <a:gd fmla="*/ 108 w 155" name="T90"/>
                <a:gd fmla="*/ 21 h 187" name="T91"/>
                <a:gd fmla="*/ 114 w 155" name="T92"/>
                <a:gd fmla="*/ 17 h 187" name="T93"/>
                <a:gd fmla="*/ 114 w 155" name="T94"/>
                <a:gd fmla="*/ 17 h 187" name="T95"/>
                <a:gd fmla="*/ 117 w 155" name="T96"/>
                <a:gd fmla="*/ 14 h 187" name="T97"/>
                <a:gd fmla="*/ 119 w 155" name="T98"/>
                <a:gd fmla="*/ 13 h 187" name="T99"/>
                <a:gd fmla="*/ 125 w 155" name="T100"/>
                <a:gd fmla="*/ 10 h 187" name="T101"/>
                <a:gd fmla="*/ 130 w 155" name="T102"/>
                <a:gd fmla="*/ 8 h 187" name="T103"/>
                <a:gd fmla="*/ 134 w 155" name="T104"/>
                <a:gd fmla="*/ 6 h 187" name="T105"/>
                <a:gd fmla="*/ 139 w 155" name="T106"/>
                <a:gd fmla="*/ 4 h 187" name="T107"/>
                <a:gd fmla="*/ 155 w 155" name="T108"/>
                <a:gd fmla="*/ 0 h 187" name="T109"/>
                <a:gd fmla="*/ 144 w 155" name="T110"/>
                <a:gd fmla="*/ 3 h 187" name="T111"/>
                <a:gd fmla="*/ 150 w 155" name="T112"/>
                <a:gd fmla="*/ 1 h 187" name="T113"/>
                <a:gd fmla="*/ 154 w 155" name="T114"/>
                <a:gd fmla="*/ 0 h 187" name="T11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b="b" l="0" r="r" t="0"/>
              <a:pathLst>
                <a:path h="187" w="155">
                  <a:moveTo>
                    <a:pt x="1" y="186"/>
                  </a:moveTo>
                  <a:cubicBezTo>
                    <a:pt x="0" y="187"/>
                    <a:pt x="0" y="187"/>
                    <a:pt x="0" y="187"/>
                  </a:cubicBezTo>
                  <a:cubicBezTo>
                    <a:pt x="1" y="187"/>
                    <a:pt x="1" y="187"/>
                    <a:pt x="1" y="187"/>
                  </a:cubicBezTo>
                  <a:cubicBezTo>
                    <a:pt x="0" y="187"/>
                    <a:pt x="0" y="187"/>
                    <a:pt x="0" y="187"/>
                  </a:cubicBezTo>
                  <a:cubicBezTo>
                    <a:pt x="0" y="187"/>
                    <a:pt x="0" y="187"/>
                    <a:pt x="0" y="187"/>
                  </a:cubicBezTo>
                  <a:cubicBezTo>
                    <a:pt x="1" y="186"/>
                    <a:pt x="1" y="186"/>
                    <a:pt x="1" y="186"/>
                  </a:cubicBezTo>
                  <a:moveTo>
                    <a:pt x="2" y="182"/>
                  </a:moveTo>
                  <a:cubicBezTo>
                    <a:pt x="2" y="183"/>
                    <a:pt x="2" y="183"/>
                    <a:pt x="2" y="183"/>
                  </a:cubicBezTo>
                  <a:cubicBezTo>
                    <a:pt x="2" y="183"/>
                    <a:pt x="2" y="183"/>
                    <a:pt x="2" y="183"/>
                  </a:cubicBezTo>
                  <a:cubicBezTo>
                    <a:pt x="2" y="183"/>
                    <a:pt x="2" y="183"/>
                    <a:pt x="2" y="182"/>
                  </a:cubicBezTo>
                  <a:moveTo>
                    <a:pt x="3" y="180"/>
                  </a:moveTo>
                  <a:cubicBezTo>
                    <a:pt x="3" y="180"/>
                    <a:pt x="3" y="181"/>
                    <a:pt x="3" y="181"/>
                  </a:cubicBezTo>
                  <a:cubicBezTo>
                    <a:pt x="3" y="180"/>
                    <a:pt x="3" y="180"/>
                    <a:pt x="3" y="180"/>
                  </a:cubicBezTo>
                  <a:cubicBezTo>
                    <a:pt x="3" y="180"/>
                    <a:pt x="3" y="180"/>
                    <a:pt x="3" y="180"/>
                  </a:cubicBezTo>
                  <a:moveTo>
                    <a:pt x="4" y="180"/>
                  </a:moveTo>
                  <a:cubicBezTo>
                    <a:pt x="4" y="180"/>
                    <a:pt x="4" y="180"/>
                    <a:pt x="4" y="180"/>
                  </a:cubicBezTo>
                  <a:cubicBezTo>
                    <a:pt x="4" y="180"/>
                    <a:pt x="4" y="180"/>
                    <a:pt x="4" y="180"/>
                  </a:cubicBezTo>
                  <a:cubicBezTo>
                    <a:pt x="4" y="180"/>
                    <a:pt x="4" y="180"/>
                    <a:pt x="4" y="180"/>
                  </a:cubicBezTo>
                  <a:moveTo>
                    <a:pt x="5" y="177"/>
                  </a:moveTo>
                  <a:cubicBezTo>
                    <a:pt x="5" y="177"/>
                    <a:pt x="5" y="177"/>
                    <a:pt x="5" y="177"/>
                  </a:cubicBezTo>
                  <a:cubicBezTo>
                    <a:pt x="5" y="178"/>
                    <a:pt x="4" y="178"/>
                    <a:pt x="4" y="179"/>
                  </a:cubicBezTo>
                  <a:cubicBezTo>
                    <a:pt x="4" y="178"/>
                    <a:pt x="5" y="178"/>
                    <a:pt x="5" y="177"/>
                  </a:cubicBezTo>
                  <a:cubicBezTo>
                    <a:pt x="5" y="177"/>
                    <a:pt x="5" y="177"/>
                    <a:pt x="5" y="177"/>
                  </a:cubicBezTo>
                  <a:moveTo>
                    <a:pt x="5" y="177"/>
                  </a:moveTo>
                  <a:cubicBezTo>
                    <a:pt x="5" y="177"/>
                    <a:pt x="5" y="177"/>
                    <a:pt x="5" y="177"/>
                  </a:cubicBezTo>
                  <a:cubicBezTo>
                    <a:pt x="5" y="177"/>
                    <a:pt x="5" y="177"/>
                    <a:pt x="5" y="177"/>
                  </a:cubicBezTo>
                  <a:cubicBezTo>
                    <a:pt x="5" y="177"/>
                    <a:pt x="5" y="177"/>
                    <a:pt x="5" y="177"/>
                  </a:cubicBezTo>
                  <a:cubicBezTo>
                    <a:pt x="5" y="177"/>
                    <a:pt x="5" y="177"/>
                    <a:pt x="5" y="177"/>
                  </a:cubicBezTo>
                  <a:moveTo>
                    <a:pt x="7" y="173"/>
                  </a:moveTo>
                  <a:cubicBezTo>
                    <a:pt x="7" y="173"/>
                    <a:pt x="7" y="174"/>
                    <a:pt x="7" y="174"/>
                  </a:cubicBezTo>
                  <a:cubicBezTo>
                    <a:pt x="7" y="174"/>
                    <a:pt x="7" y="174"/>
                    <a:pt x="7" y="174"/>
                  </a:cubicBezTo>
                  <a:cubicBezTo>
                    <a:pt x="7" y="174"/>
                    <a:pt x="7" y="173"/>
                    <a:pt x="7" y="173"/>
                  </a:cubicBezTo>
                  <a:moveTo>
                    <a:pt x="8" y="170"/>
                  </a:moveTo>
                  <a:cubicBezTo>
                    <a:pt x="8" y="170"/>
                    <a:pt x="8" y="170"/>
                    <a:pt x="8" y="170"/>
                  </a:cubicBezTo>
                  <a:cubicBezTo>
                    <a:pt x="8" y="171"/>
                    <a:pt x="8" y="171"/>
                    <a:pt x="8" y="171"/>
                  </a:cubicBezTo>
                  <a:cubicBezTo>
                    <a:pt x="8" y="171"/>
                    <a:pt x="8" y="172"/>
                    <a:pt x="8" y="172"/>
                  </a:cubicBezTo>
                  <a:cubicBezTo>
                    <a:pt x="8" y="172"/>
                    <a:pt x="8" y="172"/>
                    <a:pt x="8" y="171"/>
                  </a:cubicBezTo>
                  <a:cubicBezTo>
                    <a:pt x="8" y="171"/>
                    <a:pt x="8" y="171"/>
                    <a:pt x="8" y="171"/>
                  </a:cubicBezTo>
                  <a:cubicBezTo>
                    <a:pt x="8" y="170"/>
                    <a:pt x="8" y="170"/>
                    <a:pt x="8" y="170"/>
                  </a:cubicBezTo>
                  <a:cubicBezTo>
                    <a:pt x="8" y="170"/>
                    <a:pt x="8" y="170"/>
                    <a:pt x="8" y="170"/>
                  </a:cubicBezTo>
                  <a:moveTo>
                    <a:pt x="9" y="168"/>
                  </a:moveTo>
                  <a:cubicBezTo>
                    <a:pt x="9" y="169"/>
                    <a:pt x="9" y="169"/>
                    <a:pt x="9" y="169"/>
                  </a:cubicBezTo>
                  <a:cubicBezTo>
                    <a:pt x="9" y="169"/>
                    <a:pt x="9" y="169"/>
                    <a:pt x="9" y="169"/>
                  </a:cubicBezTo>
                  <a:cubicBezTo>
                    <a:pt x="9" y="169"/>
                    <a:pt x="9" y="169"/>
                    <a:pt x="9" y="169"/>
                  </a:cubicBezTo>
                  <a:cubicBezTo>
                    <a:pt x="9" y="168"/>
                    <a:pt x="9" y="168"/>
                    <a:pt x="9" y="168"/>
                  </a:cubicBezTo>
                  <a:moveTo>
                    <a:pt x="33" y="123"/>
                  </a:moveTo>
                  <a:cubicBezTo>
                    <a:pt x="33" y="123"/>
                    <a:pt x="33" y="123"/>
                    <a:pt x="33" y="123"/>
                  </a:cubicBezTo>
                  <a:cubicBezTo>
                    <a:pt x="33" y="124"/>
                    <a:pt x="33" y="124"/>
                    <a:pt x="33" y="124"/>
                  </a:cubicBezTo>
                  <a:cubicBezTo>
                    <a:pt x="33" y="124"/>
                    <a:pt x="33" y="124"/>
                    <a:pt x="33" y="124"/>
                  </a:cubicBezTo>
                  <a:cubicBezTo>
                    <a:pt x="33" y="123"/>
                    <a:pt x="33" y="123"/>
                    <a:pt x="33" y="123"/>
                  </a:cubicBezTo>
                  <a:cubicBezTo>
                    <a:pt x="33" y="123"/>
                    <a:pt x="33" y="123"/>
                    <a:pt x="33" y="123"/>
                  </a:cubicBezTo>
                  <a:moveTo>
                    <a:pt x="37" y="118"/>
                  </a:moveTo>
                  <a:cubicBezTo>
                    <a:pt x="37" y="118"/>
                    <a:pt x="37" y="118"/>
                    <a:pt x="37" y="118"/>
                  </a:cubicBezTo>
                  <a:cubicBezTo>
                    <a:pt x="37" y="118"/>
                    <a:pt x="36" y="118"/>
                    <a:pt x="36" y="118"/>
                  </a:cubicBezTo>
                  <a:cubicBezTo>
                    <a:pt x="36" y="118"/>
                    <a:pt x="36" y="118"/>
                    <a:pt x="37" y="118"/>
                  </a:cubicBezTo>
                  <a:cubicBezTo>
                    <a:pt x="37" y="118"/>
                    <a:pt x="37" y="118"/>
                    <a:pt x="37" y="118"/>
                  </a:cubicBezTo>
                  <a:cubicBezTo>
                    <a:pt x="37" y="118"/>
                    <a:pt x="37" y="118"/>
                    <a:pt x="37" y="118"/>
                  </a:cubicBezTo>
                  <a:moveTo>
                    <a:pt x="39" y="113"/>
                  </a:moveTo>
                  <a:cubicBezTo>
                    <a:pt x="39" y="113"/>
                    <a:pt x="39" y="113"/>
                    <a:pt x="39" y="113"/>
                  </a:cubicBezTo>
                  <a:cubicBezTo>
                    <a:pt x="39" y="113"/>
                    <a:pt x="39" y="114"/>
                    <a:pt x="39" y="114"/>
                  </a:cubicBezTo>
                  <a:cubicBezTo>
                    <a:pt x="39" y="114"/>
                    <a:pt x="39" y="114"/>
                    <a:pt x="39" y="113"/>
                  </a:cubicBezTo>
                  <a:cubicBezTo>
                    <a:pt x="39" y="113"/>
                    <a:pt x="39" y="113"/>
                    <a:pt x="39" y="113"/>
                  </a:cubicBezTo>
                  <a:moveTo>
                    <a:pt x="49" y="97"/>
                  </a:moveTo>
                  <a:cubicBezTo>
                    <a:pt x="48" y="98"/>
                    <a:pt x="47" y="100"/>
                    <a:pt x="47" y="101"/>
                  </a:cubicBezTo>
                  <a:cubicBezTo>
                    <a:pt x="47" y="100"/>
                    <a:pt x="48" y="99"/>
                    <a:pt x="49" y="97"/>
                  </a:cubicBezTo>
                  <a:cubicBezTo>
                    <a:pt x="49" y="97"/>
                    <a:pt x="49" y="97"/>
                    <a:pt x="49" y="97"/>
                  </a:cubicBezTo>
                  <a:moveTo>
                    <a:pt x="67" y="70"/>
                  </a:moveTo>
                  <a:cubicBezTo>
                    <a:pt x="66" y="71"/>
                    <a:pt x="65" y="72"/>
                    <a:pt x="64" y="74"/>
                  </a:cubicBezTo>
                  <a:cubicBezTo>
                    <a:pt x="65" y="73"/>
                    <a:pt x="65" y="73"/>
                    <a:pt x="65" y="73"/>
                  </a:cubicBezTo>
                  <a:cubicBezTo>
                    <a:pt x="65" y="72"/>
                    <a:pt x="66" y="71"/>
                    <a:pt x="67" y="70"/>
                  </a:cubicBezTo>
                  <a:moveTo>
                    <a:pt x="75" y="58"/>
                  </a:moveTo>
                  <a:cubicBezTo>
                    <a:pt x="73" y="61"/>
                    <a:pt x="71" y="64"/>
                    <a:pt x="69" y="67"/>
                  </a:cubicBezTo>
                  <a:cubicBezTo>
                    <a:pt x="69" y="67"/>
                    <a:pt x="69" y="67"/>
                    <a:pt x="69" y="66"/>
                  </a:cubicBezTo>
                  <a:cubicBezTo>
                    <a:pt x="70" y="65"/>
                    <a:pt x="70" y="65"/>
                    <a:pt x="70" y="65"/>
                  </a:cubicBezTo>
                  <a:cubicBezTo>
                    <a:pt x="72" y="63"/>
                    <a:pt x="73" y="61"/>
                    <a:pt x="75" y="59"/>
                  </a:cubicBezTo>
                  <a:cubicBezTo>
                    <a:pt x="75" y="58"/>
                    <a:pt x="75" y="58"/>
                    <a:pt x="75" y="58"/>
                  </a:cubicBezTo>
                  <a:moveTo>
                    <a:pt x="97" y="32"/>
                  </a:moveTo>
                  <a:cubicBezTo>
                    <a:pt x="90" y="40"/>
                    <a:pt x="83" y="48"/>
                    <a:pt x="76" y="57"/>
                  </a:cubicBezTo>
                  <a:cubicBezTo>
                    <a:pt x="77" y="55"/>
                    <a:pt x="79" y="54"/>
                    <a:pt x="80" y="52"/>
                  </a:cubicBezTo>
                  <a:cubicBezTo>
                    <a:pt x="81" y="51"/>
                    <a:pt x="81" y="51"/>
                    <a:pt x="81" y="51"/>
                  </a:cubicBezTo>
                  <a:cubicBezTo>
                    <a:pt x="82" y="49"/>
                    <a:pt x="84" y="47"/>
                    <a:pt x="86" y="45"/>
                  </a:cubicBezTo>
                  <a:cubicBezTo>
                    <a:pt x="86" y="44"/>
                    <a:pt x="86" y="44"/>
                    <a:pt x="86" y="44"/>
                  </a:cubicBezTo>
                  <a:cubicBezTo>
                    <a:pt x="88" y="42"/>
                    <a:pt x="90" y="40"/>
                    <a:pt x="91" y="38"/>
                  </a:cubicBezTo>
                  <a:cubicBezTo>
                    <a:pt x="92" y="38"/>
                    <a:pt x="92" y="38"/>
                    <a:pt x="92" y="38"/>
                  </a:cubicBezTo>
                  <a:cubicBezTo>
                    <a:pt x="93" y="36"/>
                    <a:pt x="95" y="34"/>
                    <a:pt x="97" y="32"/>
                  </a:cubicBezTo>
                  <a:moveTo>
                    <a:pt x="108" y="21"/>
                  </a:moveTo>
                  <a:cubicBezTo>
                    <a:pt x="104" y="25"/>
                    <a:pt x="101" y="28"/>
                    <a:pt x="97" y="32"/>
                  </a:cubicBezTo>
                  <a:cubicBezTo>
                    <a:pt x="97" y="32"/>
                    <a:pt x="97" y="32"/>
                    <a:pt x="97" y="32"/>
                  </a:cubicBezTo>
                  <a:cubicBezTo>
                    <a:pt x="99" y="30"/>
                    <a:pt x="101" y="28"/>
                    <a:pt x="102" y="27"/>
                  </a:cubicBezTo>
                  <a:cubicBezTo>
                    <a:pt x="103" y="26"/>
                    <a:pt x="103" y="26"/>
                    <a:pt x="103" y="26"/>
                  </a:cubicBezTo>
                  <a:cubicBezTo>
                    <a:pt x="105" y="25"/>
                    <a:pt x="106" y="23"/>
                    <a:pt x="108" y="22"/>
                  </a:cubicBezTo>
                  <a:cubicBezTo>
                    <a:pt x="108" y="21"/>
                    <a:pt x="108" y="21"/>
                    <a:pt x="108" y="21"/>
                  </a:cubicBezTo>
                  <a:moveTo>
                    <a:pt x="114" y="17"/>
                  </a:moveTo>
                  <a:cubicBezTo>
                    <a:pt x="114" y="17"/>
                    <a:pt x="114" y="17"/>
                    <a:pt x="114" y="17"/>
                  </a:cubicBezTo>
                  <a:cubicBezTo>
                    <a:pt x="114" y="17"/>
                    <a:pt x="114" y="17"/>
                    <a:pt x="114" y="17"/>
                  </a:cubicBezTo>
                  <a:cubicBezTo>
                    <a:pt x="114" y="17"/>
                    <a:pt x="114" y="17"/>
                    <a:pt x="114" y="17"/>
                  </a:cubicBezTo>
                  <a:moveTo>
                    <a:pt x="119" y="13"/>
                  </a:moveTo>
                  <a:cubicBezTo>
                    <a:pt x="119" y="14"/>
                    <a:pt x="118" y="14"/>
                    <a:pt x="117" y="14"/>
                  </a:cubicBezTo>
                  <a:cubicBezTo>
                    <a:pt x="118" y="14"/>
                    <a:pt x="119" y="14"/>
                    <a:pt x="119" y="13"/>
                  </a:cubicBezTo>
                  <a:cubicBezTo>
                    <a:pt x="119" y="13"/>
                    <a:pt x="119" y="13"/>
                    <a:pt x="119" y="13"/>
                  </a:cubicBezTo>
                  <a:moveTo>
                    <a:pt x="143" y="3"/>
                  </a:moveTo>
                  <a:cubicBezTo>
                    <a:pt x="137" y="5"/>
                    <a:pt x="131" y="7"/>
                    <a:pt x="125" y="10"/>
                  </a:cubicBezTo>
                  <a:cubicBezTo>
                    <a:pt x="126" y="9"/>
                    <a:pt x="128" y="9"/>
                    <a:pt x="129" y="8"/>
                  </a:cubicBezTo>
                  <a:cubicBezTo>
                    <a:pt x="129" y="8"/>
                    <a:pt x="129" y="8"/>
                    <a:pt x="130" y="8"/>
                  </a:cubicBezTo>
                  <a:cubicBezTo>
                    <a:pt x="131" y="7"/>
                    <a:pt x="132" y="6"/>
                    <a:pt x="134" y="6"/>
                  </a:cubicBezTo>
                  <a:cubicBezTo>
                    <a:pt x="134" y="6"/>
                    <a:pt x="134" y="6"/>
                    <a:pt x="134" y="6"/>
                  </a:cubicBezTo>
                  <a:cubicBezTo>
                    <a:pt x="135" y="5"/>
                    <a:pt x="137" y="5"/>
                    <a:pt x="138" y="4"/>
                  </a:cubicBezTo>
                  <a:cubicBezTo>
                    <a:pt x="139" y="4"/>
                    <a:pt x="139" y="4"/>
                    <a:pt x="139" y="4"/>
                  </a:cubicBezTo>
                  <a:cubicBezTo>
                    <a:pt x="141" y="3"/>
                    <a:pt x="142" y="3"/>
                    <a:pt x="143" y="3"/>
                  </a:cubicBezTo>
                  <a:moveTo>
                    <a:pt x="155" y="0"/>
                  </a:moveTo>
                  <a:cubicBezTo>
                    <a:pt x="152" y="1"/>
                    <a:pt x="148" y="1"/>
                    <a:pt x="144" y="3"/>
                  </a:cubicBezTo>
                  <a:cubicBezTo>
                    <a:pt x="144" y="3"/>
                    <a:pt x="144" y="3"/>
                    <a:pt x="144" y="3"/>
                  </a:cubicBezTo>
                  <a:cubicBezTo>
                    <a:pt x="145" y="2"/>
                    <a:pt x="147" y="2"/>
                    <a:pt x="149" y="1"/>
                  </a:cubicBezTo>
                  <a:cubicBezTo>
                    <a:pt x="149" y="1"/>
                    <a:pt x="149" y="1"/>
                    <a:pt x="150" y="1"/>
                  </a:cubicBezTo>
                  <a:cubicBezTo>
                    <a:pt x="151" y="1"/>
                    <a:pt x="153" y="0"/>
                    <a:pt x="154" y="0"/>
                  </a:cubicBezTo>
                  <a:cubicBezTo>
                    <a:pt x="154" y="0"/>
                    <a:pt x="154" y="0"/>
                    <a:pt x="154" y="0"/>
                  </a:cubicBezTo>
                  <a:cubicBezTo>
                    <a:pt x="155" y="0"/>
                    <a:pt x="155" y="0"/>
                    <a:pt x="155" y="0"/>
                  </a:cubicBezTo>
                </a:path>
              </a:pathLst>
            </a:custGeom>
            <a:solidFill>
              <a:srgbClr val="D1D3D4"/>
            </a:solidFill>
            <a:ln>
              <a:noFill/>
            </a:ln>
            <a:extLst>
              <a:ext uri="{91240B29-F687-4F45-9708-019B960494DF}">
                <a14:hiddenLine w="9525">
                  <a:solidFill>
                    <a:srgbClr val="000000"/>
                  </a:solidFill>
                  <a:round/>
                  <a:headEnd/>
                  <a:tailEnd/>
                </a14:hiddenLine>
              </a:ext>
            </a:extLst>
          </p:spPr>
          <p:txBody>
            <a:bodyPr anchor="t" anchorCtr="0" bIns="48218" compatLnSpc="1" lIns="96435" numCol="1" rIns="96435" tIns="48218" vert="horz" wrap="square">
              <a:prstTxWarp prst="textNoShape">
                <a:avLst/>
              </a:prstTxWarp>
            </a:bodyPr>
            <a:lstStyle/>
            <a:p>
              <a:pPr>
                <a:lnSpc>
                  <a:spcPct val="120000"/>
                </a:lnSpc>
              </a:pPr>
              <a:endParaRPr lang="en-US">
                <a:latin charset="0" pitchFamily="34" typeface="Arial"/>
                <a:ea charset="-122" panose="020b0503020204020204" pitchFamily="34" typeface="微软雅黑"/>
                <a:sym charset="0" pitchFamily="34" typeface="Arial"/>
              </a:endParaRPr>
            </a:p>
          </p:txBody>
        </p:sp>
        <p:sp>
          <p:nvSpPr>
            <p:cNvPr id="25" name="Freeform 24"/>
            <p:cNvSpPr>
              <a:spLocks noEditPoints="1"/>
            </p:cNvSpPr>
            <p:nvPr/>
          </p:nvSpPr>
          <p:spPr bwMode="auto">
            <a:xfrm>
              <a:off x="5307013" y="1011238"/>
              <a:ext cx="3930650" cy="4789488"/>
            </a:xfrm>
            <a:custGeom>
              <a:gdLst>
                <a:gd fmla="*/ 2 w 186" name="T0"/>
                <a:gd fmla="*/ 218 h 227" name="T1"/>
                <a:gd fmla="*/ 7 w 186" name="T2"/>
                <a:gd fmla="*/ 222 h 227" name="T3"/>
                <a:gd fmla="*/ 15 w 186" name="T4"/>
                <a:gd fmla="*/ 226 h 227" name="T5"/>
                <a:gd fmla="*/ 12 w 186" name="T6"/>
                <a:gd fmla="*/ 200 h 227" name="T7"/>
                <a:gd fmla="*/ 12 w 186" name="T8"/>
                <a:gd fmla="*/ 200 h 227" name="T9"/>
                <a:gd fmla="*/ 9 w 186" name="T10"/>
                <a:gd fmla="*/ 173 h 227" name="T11"/>
                <a:gd fmla="*/ 9 w 186" name="T12"/>
                <a:gd fmla="*/ 174 h 227" name="T13"/>
                <a:gd fmla="*/ 8 w 186" name="T14"/>
                <a:gd fmla="*/ 175 h 227" name="T15"/>
                <a:gd fmla="*/ 8 w 186" name="T16"/>
                <a:gd fmla="*/ 177 h 227" name="T17"/>
                <a:gd fmla="*/ 7 w 186" name="T18"/>
                <a:gd fmla="*/ 179 h 227" name="T19"/>
                <a:gd fmla="*/ 5 w 186" name="T20"/>
                <a:gd fmla="*/ 182 h 227" name="T21"/>
                <a:gd fmla="*/ 5 w 186" name="T22"/>
                <a:gd fmla="*/ 182 h 227" name="T23"/>
                <a:gd fmla="*/ 4 w 186" name="T24"/>
                <a:gd fmla="*/ 185 h 227" name="T25"/>
                <a:gd fmla="*/ 4 w 186" name="T26"/>
                <a:gd fmla="*/ 185 h 227" name="T27"/>
                <a:gd fmla="*/ 3 w 186" name="T28"/>
                <a:gd fmla="*/ 186 h 227" name="T29"/>
                <a:gd fmla="*/ 2 w 186" name="T30"/>
                <a:gd fmla="*/ 188 h 227" name="T31"/>
                <a:gd fmla="*/ 0 w 186" name="T32"/>
                <a:gd fmla="*/ 192 h 227" name="T33"/>
                <a:gd fmla="*/ 4 w 186" name="T34"/>
                <a:gd fmla="*/ 208 h 227" name="T35"/>
                <a:gd fmla="*/ 11 w 186" name="T36"/>
                <a:gd fmla="*/ 199 h 227" name="T37"/>
                <a:gd fmla="*/ 11 w 186" name="T38"/>
                <a:gd fmla="*/ 173 h 227" name="T39"/>
                <a:gd fmla="*/ 164 w 186" name="T40"/>
                <a:gd fmla="*/ 2 h 227" name="T41"/>
                <a:gd fmla="*/ 155 w 186" name="T42"/>
                <a:gd fmla="*/ 5 h 227" name="T43"/>
                <a:gd fmla="*/ 150 w 186" name="T44"/>
                <a:gd fmla="*/ 6 h 227" name="T45"/>
                <a:gd fmla="*/ 144 w 186" name="T46"/>
                <a:gd fmla="*/ 8 h 227" name="T47"/>
                <a:gd fmla="*/ 138 w 186" name="T48"/>
                <a:gd fmla="*/ 9 h 227" name="T49"/>
                <a:gd fmla="*/ 130 w 186" name="T50"/>
                <a:gd fmla="*/ 13 h 227" name="T51"/>
                <a:gd fmla="*/ 125 w 186" name="T52"/>
                <a:gd fmla="*/ 15 h 227" name="T53"/>
                <a:gd fmla="*/ 117 w 186" name="T54"/>
                <a:gd fmla="*/ 19 h 227" name="T55"/>
                <a:gd fmla="*/ 114 w 186" name="T56"/>
                <a:gd fmla="*/ 22 h 227" name="T57"/>
                <a:gd fmla="*/ 103 w 186" name="T58"/>
                <a:gd fmla="*/ 31 h 227" name="T59"/>
                <a:gd fmla="*/ 97 w 186" name="T60"/>
                <a:gd fmla="*/ 37 h 227" name="T61"/>
                <a:gd fmla="*/ 91 w 186" name="T62"/>
                <a:gd fmla="*/ 43 h 227" name="T63"/>
                <a:gd fmla="*/ 81 w 186" name="T64"/>
                <a:gd fmla="*/ 56 h 227" name="T65"/>
                <a:gd fmla="*/ 75 w 186" name="T66"/>
                <a:gd fmla="*/ 63 h 227" name="T67"/>
                <a:gd fmla="*/ 69 w 186" name="T68"/>
                <a:gd fmla="*/ 71 h 227" name="T69"/>
                <a:gd fmla="*/ 65 w 186" name="T70"/>
                <a:gd fmla="*/ 78 h 227" name="T71"/>
                <a:gd fmla="*/ 49 w 186" name="T72"/>
                <a:gd fmla="*/ 102 h 227" name="T73"/>
                <a:gd fmla="*/ 39 w 186" name="T74"/>
                <a:gd fmla="*/ 118 h 227" name="T75"/>
                <a:gd fmla="*/ 37 w 186" name="T76"/>
                <a:gd fmla="*/ 123 h 227" name="T77"/>
                <a:gd fmla="*/ 36 w 186" name="T78"/>
                <a:gd fmla="*/ 123 h 227" name="T79"/>
                <a:gd fmla="*/ 33 w 186" name="T80"/>
                <a:gd fmla="*/ 128 h 227" name="T81"/>
                <a:gd fmla="*/ 127 w 186" name="T82"/>
                <a:gd fmla="*/ 15 h 227" name="T83"/>
                <a:gd fmla="*/ 186 w 186" name="T84"/>
                <a:gd fmla="*/ 0 h 227" name="T8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b="b" l="0" r="r" t="0"/>
              <a:pathLst>
                <a:path h="226" w="186">
                  <a:moveTo>
                    <a:pt x="4" y="211"/>
                  </a:moveTo>
                  <a:cubicBezTo>
                    <a:pt x="3" y="212"/>
                    <a:pt x="3" y="213"/>
                    <a:pt x="2" y="214"/>
                  </a:cubicBezTo>
                  <a:cubicBezTo>
                    <a:pt x="2" y="218"/>
                    <a:pt x="2" y="218"/>
                    <a:pt x="2" y="218"/>
                  </a:cubicBezTo>
                  <a:cubicBezTo>
                    <a:pt x="3" y="218"/>
                    <a:pt x="3" y="218"/>
                    <a:pt x="3" y="218"/>
                  </a:cubicBezTo>
                  <a:cubicBezTo>
                    <a:pt x="3" y="218"/>
                    <a:pt x="3" y="218"/>
                    <a:pt x="3" y="218"/>
                  </a:cubicBezTo>
                  <a:cubicBezTo>
                    <a:pt x="7" y="222"/>
                    <a:pt x="7" y="222"/>
                    <a:pt x="7" y="222"/>
                  </a:cubicBezTo>
                  <a:cubicBezTo>
                    <a:pt x="7" y="222"/>
                    <a:pt x="7" y="222"/>
                    <a:pt x="7" y="222"/>
                  </a:cubicBezTo>
                  <a:cubicBezTo>
                    <a:pt x="13" y="227"/>
                    <a:pt x="13" y="227"/>
                    <a:pt x="13" y="227"/>
                  </a:cubicBezTo>
                  <a:cubicBezTo>
                    <a:pt x="15" y="226"/>
                    <a:pt x="15" y="226"/>
                    <a:pt x="15" y="226"/>
                  </a:cubicBezTo>
                  <a:cubicBezTo>
                    <a:pt x="5" y="217"/>
                    <a:pt x="5" y="217"/>
                    <a:pt x="5" y="217"/>
                  </a:cubicBezTo>
                  <a:cubicBezTo>
                    <a:pt x="4" y="211"/>
                    <a:pt x="4" y="211"/>
                    <a:pt x="4" y="211"/>
                  </a:cubicBezTo>
                  <a:moveTo>
                    <a:pt x="12" y="200"/>
                  </a:moveTo>
                  <a:cubicBezTo>
                    <a:pt x="12" y="200"/>
                    <a:pt x="12" y="200"/>
                    <a:pt x="12" y="200"/>
                  </a:cubicBezTo>
                  <a:cubicBezTo>
                    <a:pt x="26" y="211"/>
                    <a:pt x="26" y="211"/>
                    <a:pt x="26" y="211"/>
                  </a:cubicBezTo>
                  <a:cubicBezTo>
                    <a:pt x="12" y="200"/>
                    <a:pt x="12" y="200"/>
                    <a:pt x="12" y="200"/>
                  </a:cubicBezTo>
                  <a:moveTo>
                    <a:pt x="11" y="173"/>
                  </a:moveTo>
                  <a:cubicBezTo>
                    <a:pt x="11" y="173"/>
                    <a:pt x="10" y="173"/>
                    <a:pt x="9" y="173"/>
                  </a:cubicBezTo>
                  <a:cubicBezTo>
                    <a:pt x="9" y="173"/>
                    <a:pt x="9" y="173"/>
                    <a:pt x="9" y="173"/>
                  </a:cubicBezTo>
                  <a:cubicBezTo>
                    <a:pt x="9" y="173"/>
                    <a:pt x="9" y="173"/>
                    <a:pt x="9" y="173"/>
                  </a:cubicBezTo>
                  <a:cubicBezTo>
                    <a:pt x="9" y="174"/>
                    <a:pt x="9" y="174"/>
                    <a:pt x="9" y="174"/>
                  </a:cubicBezTo>
                  <a:cubicBezTo>
                    <a:pt x="9" y="174"/>
                    <a:pt x="9" y="174"/>
                    <a:pt x="9" y="174"/>
                  </a:cubicBezTo>
                  <a:cubicBezTo>
                    <a:pt x="9" y="174"/>
                    <a:pt x="9" y="174"/>
                    <a:pt x="9" y="174"/>
                  </a:cubicBezTo>
                  <a:cubicBezTo>
                    <a:pt x="9" y="174"/>
                    <a:pt x="9" y="175"/>
                    <a:pt x="8" y="175"/>
                  </a:cubicBezTo>
                  <a:cubicBezTo>
                    <a:pt x="8" y="175"/>
                    <a:pt x="8" y="175"/>
                    <a:pt x="8" y="175"/>
                  </a:cubicBezTo>
                  <a:cubicBezTo>
                    <a:pt x="8" y="176"/>
                    <a:pt x="8" y="176"/>
                    <a:pt x="8" y="176"/>
                  </a:cubicBezTo>
                  <a:cubicBezTo>
                    <a:pt x="8" y="176"/>
                    <a:pt x="8" y="176"/>
                    <a:pt x="8" y="176"/>
                  </a:cubicBezTo>
                  <a:cubicBezTo>
                    <a:pt x="8" y="177"/>
                    <a:pt x="8" y="177"/>
                    <a:pt x="8" y="177"/>
                  </a:cubicBezTo>
                  <a:cubicBezTo>
                    <a:pt x="7" y="177"/>
                    <a:pt x="7" y="178"/>
                    <a:pt x="7" y="178"/>
                  </a:cubicBezTo>
                  <a:cubicBezTo>
                    <a:pt x="7" y="178"/>
                    <a:pt x="7" y="179"/>
                    <a:pt x="7" y="179"/>
                  </a:cubicBezTo>
                  <a:cubicBezTo>
                    <a:pt x="7" y="179"/>
                    <a:pt x="7" y="179"/>
                    <a:pt x="7" y="179"/>
                  </a:cubicBezTo>
                  <a:cubicBezTo>
                    <a:pt x="6" y="180"/>
                    <a:pt x="6" y="180"/>
                    <a:pt x="6" y="180"/>
                  </a:cubicBezTo>
                  <a:cubicBezTo>
                    <a:pt x="6" y="180"/>
                    <a:pt x="6" y="181"/>
                    <a:pt x="5" y="182"/>
                  </a:cubicBezTo>
                  <a:cubicBezTo>
                    <a:pt x="5" y="182"/>
                    <a:pt x="5" y="182"/>
                    <a:pt x="5" y="182"/>
                  </a:cubicBezTo>
                  <a:cubicBezTo>
                    <a:pt x="5" y="182"/>
                    <a:pt x="5" y="182"/>
                    <a:pt x="5" y="182"/>
                  </a:cubicBezTo>
                  <a:cubicBezTo>
                    <a:pt x="5" y="182"/>
                    <a:pt x="5" y="182"/>
                    <a:pt x="5" y="182"/>
                  </a:cubicBezTo>
                  <a:cubicBezTo>
                    <a:pt x="5" y="182"/>
                    <a:pt x="5" y="182"/>
                    <a:pt x="5" y="182"/>
                  </a:cubicBezTo>
                  <a:cubicBezTo>
                    <a:pt x="5" y="183"/>
                    <a:pt x="4" y="183"/>
                    <a:pt x="4" y="184"/>
                  </a:cubicBezTo>
                  <a:cubicBezTo>
                    <a:pt x="4" y="184"/>
                    <a:pt x="4" y="184"/>
                    <a:pt x="4" y="184"/>
                  </a:cubicBezTo>
                  <a:cubicBezTo>
                    <a:pt x="4" y="185"/>
                    <a:pt x="4" y="185"/>
                    <a:pt x="4" y="185"/>
                  </a:cubicBezTo>
                  <a:cubicBezTo>
                    <a:pt x="4" y="185"/>
                    <a:pt x="4" y="185"/>
                    <a:pt x="4" y="185"/>
                  </a:cubicBezTo>
                  <a:cubicBezTo>
                    <a:pt x="4" y="185"/>
                    <a:pt x="4" y="185"/>
                    <a:pt x="4" y="185"/>
                  </a:cubicBezTo>
                  <a:cubicBezTo>
                    <a:pt x="4" y="185"/>
                    <a:pt x="4" y="185"/>
                    <a:pt x="4" y="185"/>
                  </a:cubicBezTo>
                  <a:cubicBezTo>
                    <a:pt x="3" y="185"/>
                    <a:pt x="3" y="185"/>
                    <a:pt x="3" y="185"/>
                  </a:cubicBezTo>
                  <a:cubicBezTo>
                    <a:pt x="3" y="185"/>
                    <a:pt x="3" y="185"/>
                    <a:pt x="3" y="185"/>
                  </a:cubicBezTo>
                  <a:cubicBezTo>
                    <a:pt x="3" y="186"/>
                    <a:pt x="3" y="186"/>
                    <a:pt x="3" y="186"/>
                  </a:cubicBezTo>
                  <a:cubicBezTo>
                    <a:pt x="3" y="186"/>
                    <a:pt x="3" y="187"/>
                    <a:pt x="2" y="187"/>
                  </a:cubicBezTo>
                  <a:cubicBezTo>
                    <a:pt x="2" y="188"/>
                    <a:pt x="2" y="188"/>
                    <a:pt x="2" y="188"/>
                  </a:cubicBezTo>
                  <a:cubicBezTo>
                    <a:pt x="2" y="188"/>
                    <a:pt x="2" y="188"/>
                    <a:pt x="2" y="188"/>
                  </a:cubicBezTo>
                  <a:cubicBezTo>
                    <a:pt x="1" y="189"/>
                    <a:pt x="1" y="190"/>
                    <a:pt x="1" y="191"/>
                  </a:cubicBezTo>
                  <a:cubicBezTo>
                    <a:pt x="0" y="192"/>
                    <a:pt x="0" y="192"/>
                    <a:pt x="0" y="192"/>
                  </a:cubicBezTo>
                  <a:cubicBezTo>
                    <a:pt x="0" y="192"/>
                    <a:pt x="0" y="192"/>
                    <a:pt x="0" y="192"/>
                  </a:cubicBezTo>
                  <a:cubicBezTo>
                    <a:pt x="1" y="192"/>
                    <a:pt x="1" y="192"/>
                    <a:pt x="1" y="192"/>
                  </a:cubicBezTo>
                  <a:cubicBezTo>
                    <a:pt x="2" y="211"/>
                    <a:pt x="2" y="211"/>
                    <a:pt x="2" y="211"/>
                  </a:cubicBezTo>
                  <a:cubicBezTo>
                    <a:pt x="2" y="210"/>
                    <a:pt x="3" y="209"/>
                    <a:pt x="4" y="208"/>
                  </a:cubicBezTo>
                  <a:cubicBezTo>
                    <a:pt x="3" y="192"/>
                    <a:pt x="3" y="192"/>
                    <a:pt x="3" y="192"/>
                  </a:cubicBezTo>
                  <a:cubicBezTo>
                    <a:pt x="11" y="199"/>
                    <a:pt x="11" y="199"/>
                    <a:pt x="11" y="199"/>
                  </a:cubicBezTo>
                  <a:cubicBezTo>
                    <a:pt x="11" y="199"/>
                    <a:pt x="11" y="199"/>
                    <a:pt x="11" y="199"/>
                  </a:cubicBezTo>
                  <a:cubicBezTo>
                    <a:pt x="3" y="192"/>
                    <a:pt x="3" y="192"/>
                    <a:pt x="3" y="192"/>
                  </a:cubicBezTo>
                  <a:cubicBezTo>
                    <a:pt x="3" y="192"/>
                    <a:pt x="6" y="185"/>
                    <a:pt x="12" y="173"/>
                  </a:cubicBezTo>
                  <a:cubicBezTo>
                    <a:pt x="12" y="173"/>
                    <a:pt x="12" y="173"/>
                    <a:pt x="11" y="173"/>
                  </a:cubicBezTo>
                  <a:moveTo>
                    <a:pt x="186" y="0"/>
                  </a:moveTo>
                  <a:cubicBezTo>
                    <a:pt x="179" y="0"/>
                    <a:pt x="172" y="1"/>
                    <a:pt x="164" y="2"/>
                  </a:cubicBezTo>
                  <a:cubicBezTo>
                    <a:pt x="164" y="2"/>
                    <a:pt x="164" y="2"/>
                    <a:pt x="164" y="2"/>
                  </a:cubicBezTo>
                  <a:cubicBezTo>
                    <a:pt x="165" y="3"/>
                    <a:pt x="165" y="3"/>
                    <a:pt x="165" y="3"/>
                  </a:cubicBezTo>
                  <a:cubicBezTo>
                    <a:pt x="165" y="3"/>
                    <a:pt x="165" y="3"/>
                    <a:pt x="165" y="3"/>
                  </a:cubicBezTo>
                  <a:cubicBezTo>
                    <a:pt x="162" y="3"/>
                    <a:pt x="158" y="4"/>
                    <a:pt x="155" y="5"/>
                  </a:cubicBezTo>
                  <a:cubicBezTo>
                    <a:pt x="155" y="5"/>
                    <a:pt x="155" y="5"/>
                    <a:pt x="154" y="5"/>
                  </a:cubicBezTo>
                  <a:cubicBezTo>
                    <a:pt x="154" y="5"/>
                    <a:pt x="154" y="5"/>
                    <a:pt x="154" y="5"/>
                  </a:cubicBezTo>
                  <a:cubicBezTo>
                    <a:pt x="153" y="5"/>
                    <a:pt x="151" y="6"/>
                    <a:pt x="150" y="6"/>
                  </a:cubicBezTo>
                  <a:cubicBezTo>
                    <a:pt x="149" y="6"/>
                    <a:pt x="149" y="6"/>
                    <a:pt x="149" y="6"/>
                  </a:cubicBezTo>
                  <a:cubicBezTo>
                    <a:pt x="147" y="7"/>
                    <a:pt x="145" y="7"/>
                    <a:pt x="144" y="8"/>
                  </a:cubicBezTo>
                  <a:cubicBezTo>
                    <a:pt x="144" y="8"/>
                    <a:pt x="144" y="8"/>
                    <a:pt x="144" y="8"/>
                  </a:cubicBezTo>
                  <a:cubicBezTo>
                    <a:pt x="144" y="8"/>
                    <a:pt x="144" y="8"/>
                    <a:pt x="143" y="8"/>
                  </a:cubicBezTo>
                  <a:cubicBezTo>
                    <a:pt x="142" y="8"/>
                    <a:pt x="141" y="8"/>
                    <a:pt x="139" y="9"/>
                  </a:cubicBezTo>
                  <a:cubicBezTo>
                    <a:pt x="139" y="9"/>
                    <a:pt x="139" y="9"/>
                    <a:pt x="138" y="9"/>
                  </a:cubicBezTo>
                  <a:cubicBezTo>
                    <a:pt x="137" y="10"/>
                    <a:pt x="135" y="10"/>
                    <a:pt x="134" y="11"/>
                  </a:cubicBezTo>
                  <a:cubicBezTo>
                    <a:pt x="134" y="11"/>
                    <a:pt x="134" y="11"/>
                    <a:pt x="134" y="11"/>
                  </a:cubicBezTo>
                  <a:cubicBezTo>
                    <a:pt x="132" y="11"/>
                    <a:pt x="131" y="12"/>
                    <a:pt x="130" y="13"/>
                  </a:cubicBezTo>
                  <a:cubicBezTo>
                    <a:pt x="129" y="13"/>
                    <a:pt x="129" y="13"/>
                    <a:pt x="129" y="13"/>
                  </a:cubicBezTo>
                  <a:cubicBezTo>
                    <a:pt x="128" y="14"/>
                    <a:pt x="126" y="14"/>
                    <a:pt x="125" y="15"/>
                  </a:cubicBezTo>
                  <a:cubicBezTo>
                    <a:pt x="125" y="15"/>
                    <a:pt x="125" y="15"/>
                    <a:pt x="125" y="15"/>
                  </a:cubicBezTo>
                  <a:cubicBezTo>
                    <a:pt x="123" y="16"/>
                    <a:pt x="121" y="17"/>
                    <a:pt x="119" y="18"/>
                  </a:cubicBezTo>
                  <a:cubicBezTo>
                    <a:pt x="119" y="18"/>
                    <a:pt x="119" y="18"/>
                    <a:pt x="119" y="18"/>
                  </a:cubicBezTo>
                  <a:cubicBezTo>
                    <a:pt x="119" y="19"/>
                    <a:pt x="118" y="19"/>
                    <a:pt x="117" y="19"/>
                  </a:cubicBezTo>
                  <a:cubicBezTo>
                    <a:pt x="116" y="20"/>
                    <a:pt x="115" y="21"/>
                    <a:pt x="114" y="22"/>
                  </a:cubicBezTo>
                  <a:cubicBezTo>
                    <a:pt x="114" y="22"/>
                    <a:pt x="114" y="22"/>
                    <a:pt x="114" y="22"/>
                  </a:cubicBezTo>
                  <a:cubicBezTo>
                    <a:pt x="114" y="22"/>
                    <a:pt x="114" y="22"/>
                    <a:pt x="114" y="22"/>
                  </a:cubicBezTo>
                  <a:cubicBezTo>
                    <a:pt x="112" y="23"/>
                    <a:pt x="110" y="25"/>
                    <a:pt x="108" y="26"/>
                  </a:cubicBezTo>
                  <a:cubicBezTo>
                    <a:pt x="108" y="27"/>
                    <a:pt x="108" y="27"/>
                    <a:pt x="108" y="27"/>
                  </a:cubicBezTo>
                  <a:cubicBezTo>
                    <a:pt x="106" y="28"/>
                    <a:pt x="105" y="30"/>
                    <a:pt x="103" y="31"/>
                  </a:cubicBezTo>
                  <a:cubicBezTo>
                    <a:pt x="102" y="32"/>
                    <a:pt x="102" y="32"/>
                    <a:pt x="102" y="32"/>
                  </a:cubicBezTo>
                  <a:cubicBezTo>
                    <a:pt x="101" y="33"/>
                    <a:pt x="99" y="35"/>
                    <a:pt x="97" y="37"/>
                  </a:cubicBezTo>
                  <a:cubicBezTo>
                    <a:pt x="97" y="37"/>
                    <a:pt x="97" y="37"/>
                    <a:pt x="97" y="37"/>
                  </a:cubicBezTo>
                  <a:cubicBezTo>
                    <a:pt x="97" y="37"/>
                    <a:pt x="97" y="37"/>
                    <a:pt x="97" y="37"/>
                  </a:cubicBezTo>
                  <a:cubicBezTo>
                    <a:pt x="95" y="39"/>
                    <a:pt x="93" y="41"/>
                    <a:pt x="92" y="43"/>
                  </a:cubicBezTo>
                  <a:cubicBezTo>
                    <a:pt x="91" y="43"/>
                    <a:pt x="91" y="43"/>
                    <a:pt x="91" y="43"/>
                  </a:cubicBezTo>
                  <a:cubicBezTo>
                    <a:pt x="90" y="45"/>
                    <a:pt x="88" y="47"/>
                    <a:pt x="86" y="49"/>
                  </a:cubicBezTo>
                  <a:cubicBezTo>
                    <a:pt x="86" y="50"/>
                    <a:pt x="86" y="50"/>
                    <a:pt x="86" y="50"/>
                  </a:cubicBezTo>
                  <a:cubicBezTo>
                    <a:pt x="84" y="52"/>
                    <a:pt x="82" y="54"/>
                    <a:pt x="81" y="56"/>
                  </a:cubicBezTo>
                  <a:cubicBezTo>
                    <a:pt x="80" y="57"/>
                    <a:pt x="80" y="57"/>
                    <a:pt x="80" y="57"/>
                  </a:cubicBezTo>
                  <a:cubicBezTo>
                    <a:pt x="79" y="59"/>
                    <a:pt x="77" y="60"/>
                    <a:pt x="76" y="62"/>
                  </a:cubicBezTo>
                  <a:cubicBezTo>
                    <a:pt x="76" y="63"/>
                    <a:pt x="75" y="63"/>
                    <a:pt x="75" y="63"/>
                  </a:cubicBezTo>
                  <a:cubicBezTo>
                    <a:pt x="75" y="64"/>
                    <a:pt x="75" y="64"/>
                    <a:pt x="75" y="64"/>
                  </a:cubicBezTo>
                  <a:cubicBezTo>
                    <a:pt x="73" y="66"/>
                    <a:pt x="72" y="68"/>
                    <a:pt x="70" y="70"/>
                  </a:cubicBezTo>
                  <a:cubicBezTo>
                    <a:pt x="69" y="71"/>
                    <a:pt x="69" y="71"/>
                    <a:pt x="69" y="71"/>
                  </a:cubicBezTo>
                  <a:cubicBezTo>
                    <a:pt x="69" y="72"/>
                    <a:pt x="69" y="72"/>
                    <a:pt x="69" y="72"/>
                  </a:cubicBezTo>
                  <a:cubicBezTo>
                    <a:pt x="68" y="73"/>
                    <a:pt x="68" y="74"/>
                    <a:pt x="67" y="75"/>
                  </a:cubicBezTo>
                  <a:cubicBezTo>
                    <a:pt x="66" y="76"/>
                    <a:pt x="65" y="77"/>
                    <a:pt x="65" y="78"/>
                  </a:cubicBezTo>
                  <a:cubicBezTo>
                    <a:pt x="64" y="79"/>
                    <a:pt x="64" y="79"/>
                    <a:pt x="64" y="79"/>
                  </a:cubicBezTo>
                  <a:cubicBezTo>
                    <a:pt x="59" y="86"/>
                    <a:pt x="54" y="94"/>
                    <a:pt x="49" y="102"/>
                  </a:cubicBezTo>
                  <a:cubicBezTo>
                    <a:pt x="49" y="102"/>
                    <a:pt x="49" y="102"/>
                    <a:pt x="49" y="102"/>
                  </a:cubicBezTo>
                  <a:cubicBezTo>
                    <a:pt x="48" y="104"/>
                    <a:pt x="47" y="105"/>
                    <a:pt x="47" y="106"/>
                  </a:cubicBezTo>
                  <a:cubicBezTo>
                    <a:pt x="44" y="110"/>
                    <a:pt x="42" y="114"/>
                    <a:pt x="39" y="118"/>
                  </a:cubicBezTo>
                  <a:cubicBezTo>
                    <a:pt x="39" y="118"/>
                    <a:pt x="39" y="118"/>
                    <a:pt x="39" y="118"/>
                  </a:cubicBezTo>
                  <a:cubicBezTo>
                    <a:pt x="39" y="118"/>
                    <a:pt x="39" y="118"/>
                    <a:pt x="39" y="118"/>
                  </a:cubicBezTo>
                  <a:cubicBezTo>
                    <a:pt x="39" y="119"/>
                    <a:pt x="39" y="119"/>
                    <a:pt x="39" y="119"/>
                  </a:cubicBezTo>
                  <a:cubicBezTo>
                    <a:pt x="38" y="121"/>
                    <a:pt x="37" y="122"/>
                    <a:pt x="37" y="123"/>
                  </a:cubicBezTo>
                  <a:cubicBezTo>
                    <a:pt x="37" y="123"/>
                    <a:pt x="37" y="123"/>
                    <a:pt x="37" y="123"/>
                  </a:cubicBezTo>
                  <a:cubicBezTo>
                    <a:pt x="37" y="123"/>
                    <a:pt x="37" y="123"/>
                    <a:pt x="37" y="123"/>
                  </a:cubicBezTo>
                  <a:cubicBezTo>
                    <a:pt x="36" y="123"/>
                    <a:pt x="36" y="123"/>
                    <a:pt x="36" y="123"/>
                  </a:cubicBezTo>
                  <a:cubicBezTo>
                    <a:pt x="36" y="124"/>
                    <a:pt x="36" y="124"/>
                    <a:pt x="36" y="124"/>
                  </a:cubicBezTo>
                  <a:cubicBezTo>
                    <a:pt x="35" y="126"/>
                    <a:pt x="34" y="127"/>
                    <a:pt x="33" y="128"/>
                  </a:cubicBezTo>
                  <a:cubicBezTo>
                    <a:pt x="33" y="128"/>
                    <a:pt x="33" y="128"/>
                    <a:pt x="33" y="128"/>
                  </a:cubicBezTo>
                  <a:cubicBezTo>
                    <a:pt x="33" y="129"/>
                    <a:pt x="33" y="129"/>
                    <a:pt x="33" y="129"/>
                  </a:cubicBezTo>
                  <a:cubicBezTo>
                    <a:pt x="34" y="130"/>
                    <a:pt x="34" y="130"/>
                    <a:pt x="35" y="131"/>
                  </a:cubicBezTo>
                  <a:cubicBezTo>
                    <a:pt x="60" y="86"/>
                    <a:pt x="96" y="31"/>
                    <a:pt x="127" y="15"/>
                  </a:cubicBezTo>
                  <a:cubicBezTo>
                    <a:pt x="139" y="9"/>
                    <a:pt x="154" y="5"/>
                    <a:pt x="167" y="3"/>
                  </a:cubicBezTo>
                  <a:cubicBezTo>
                    <a:pt x="167" y="2"/>
                    <a:pt x="167" y="2"/>
                    <a:pt x="167" y="2"/>
                  </a:cubicBezTo>
                  <a:cubicBezTo>
                    <a:pt x="173" y="1"/>
                    <a:pt x="180" y="0"/>
                    <a:pt x="186" y="0"/>
                  </a:cubicBezTo>
                </a:path>
              </a:pathLst>
            </a:custGeom>
            <a:solidFill>
              <a:srgbClr val="898C8F"/>
            </a:solidFill>
            <a:ln>
              <a:noFill/>
            </a:ln>
            <a:extLst>
              <a:ext uri="{91240B29-F687-4F45-9708-019B960494DF}">
                <a14:hiddenLine w="9525">
                  <a:solidFill>
                    <a:srgbClr val="000000"/>
                  </a:solidFill>
                  <a:round/>
                  <a:headEnd/>
                  <a:tailEnd/>
                </a14:hiddenLine>
              </a:ext>
            </a:extLst>
          </p:spPr>
          <p:txBody>
            <a:bodyPr anchor="t" anchorCtr="0" bIns="48218" compatLnSpc="1" lIns="96435" numCol="1" rIns="96435" tIns="48218" vert="horz" wrap="square">
              <a:prstTxWarp prst="textNoShape">
                <a:avLst/>
              </a:prstTxWarp>
            </a:bodyPr>
            <a:lstStyle/>
            <a:p>
              <a:pPr>
                <a:lnSpc>
                  <a:spcPct val="120000"/>
                </a:lnSpc>
              </a:pPr>
              <a:endParaRPr lang="en-US">
                <a:latin charset="0" pitchFamily="34" typeface="Arial"/>
                <a:ea charset="-122" panose="020b0503020204020204" pitchFamily="34" typeface="微软雅黑"/>
                <a:sym charset="0" pitchFamily="34" typeface="Arial"/>
              </a:endParaRPr>
            </a:p>
          </p:txBody>
        </p:sp>
        <p:sp>
          <p:nvSpPr>
            <p:cNvPr id="26" name="Freeform 25"/>
            <p:cNvSpPr>
              <a:spLocks noEditPoints="1"/>
            </p:cNvSpPr>
            <p:nvPr/>
          </p:nvSpPr>
          <p:spPr bwMode="auto">
            <a:xfrm>
              <a:off x="5348288" y="5208588"/>
              <a:ext cx="211138" cy="317500"/>
            </a:xfrm>
            <a:custGeom>
              <a:gdLst>
                <a:gd fmla="*/ 2 w 10" name="T0"/>
                <a:gd fmla="*/ 9 h 15" name="T1"/>
                <a:gd fmla="*/ 0 w 10" name="T2"/>
                <a:gd fmla="*/ 12 h 15" name="T3"/>
                <a:gd fmla="*/ 0 w 10" name="T4"/>
                <a:gd fmla="*/ 15 h 15" name="T5"/>
                <a:gd fmla="*/ 2 w 10" name="T6"/>
                <a:gd fmla="*/ 12 h 15" name="T7"/>
                <a:gd fmla="*/ 2 w 10" name="T8"/>
                <a:gd fmla="*/ 9 h 15" name="T9"/>
                <a:gd fmla="*/ 9 w 10" name="T10"/>
                <a:gd fmla="*/ 0 h 15" name="T11"/>
                <a:gd fmla="*/ 9 w 10" name="T12"/>
                <a:gd fmla="*/ 0 h 15" name="T13"/>
                <a:gd fmla="*/ 10 w 10" name="T14"/>
                <a:gd fmla="*/ 1 h 15" name="T15"/>
                <a:gd fmla="*/ 10 w 10" name="T16"/>
                <a:gd fmla="*/ 1 h 15" name="T17"/>
                <a:gd fmla="*/ 9 w 10" name="T18"/>
                <a:gd fmla="*/ 0 h 15"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5" w="10">
                  <a:moveTo>
                    <a:pt x="2" y="9"/>
                  </a:moveTo>
                  <a:cubicBezTo>
                    <a:pt x="1" y="10"/>
                    <a:pt x="0" y="11"/>
                    <a:pt x="0" y="12"/>
                  </a:cubicBezTo>
                  <a:cubicBezTo>
                    <a:pt x="0" y="15"/>
                    <a:pt x="0" y="15"/>
                    <a:pt x="0" y="15"/>
                  </a:cubicBezTo>
                  <a:cubicBezTo>
                    <a:pt x="1" y="14"/>
                    <a:pt x="1" y="13"/>
                    <a:pt x="2" y="12"/>
                  </a:cubicBezTo>
                  <a:cubicBezTo>
                    <a:pt x="2" y="9"/>
                    <a:pt x="2" y="9"/>
                    <a:pt x="2" y="9"/>
                  </a:cubicBezTo>
                  <a:moveTo>
                    <a:pt x="9" y="0"/>
                  </a:moveTo>
                  <a:cubicBezTo>
                    <a:pt x="9" y="0"/>
                    <a:pt x="9" y="0"/>
                    <a:pt x="9" y="0"/>
                  </a:cubicBezTo>
                  <a:cubicBezTo>
                    <a:pt x="10" y="1"/>
                    <a:pt x="10" y="1"/>
                    <a:pt x="10" y="1"/>
                  </a:cubicBezTo>
                  <a:cubicBezTo>
                    <a:pt x="10" y="1"/>
                    <a:pt x="10" y="1"/>
                    <a:pt x="10" y="1"/>
                  </a:cubicBezTo>
                  <a:cubicBezTo>
                    <a:pt x="9" y="0"/>
                    <a:pt x="9" y="0"/>
                    <a:pt x="9" y="0"/>
                  </a:cubicBezTo>
                </a:path>
              </a:pathLst>
            </a:custGeom>
            <a:solidFill>
              <a:srgbClr val="59442E"/>
            </a:solidFill>
            <a:ln>
              <a:noFill/>
            </a:ln>
            <a:extLst>
              <a:ext uri="{91240B29-F687-4F45-9708-019B960494DF}">
                <a14:hiddenLine w="9525">
                  <a:solidFill>
                    <a:srgbClr val="000000"/>
                  </a:solidFill>
                  <a:round/>
                  <a:headEnd/>
                  <a:tailEnd/>
                </a14:hiddenLine>
              </a:ext>
            </a:extLst>
          </p:spPr>
          <p:txBody>
            <a:bodyPr anchor="t" anchorCtr="0" bIns="48218" compatLnSpc="1" lIns="96435" numCol="1" rIns="96435" tIns="48218" vert="horz" wrap="square">
              <a:prstTxWarp prst="textNoShape">
                <a:avLst/>
              </a:prstTxWarp>
            </a:bodyPr>
            <a:lstStyle/>
            <a:p>
              <a:pPr>
                <a:lnSpc>
                  <a:spcPct val="120000"/>
                </a:lnSpc>
              </a:pPr>
              <a:endParaRPr lang="en-US">
                <a:latin charset="0" pitchFamily="34" typeface="Arial"/>
                <a:ea charset="-122" panose="020b0503020204020204" pitchFamily="34" typeface="微软雅黑"/>
                <a:sym charset="0" pitchFamily="34" typeface="Arial"/>
              </a:endParaRPr>
            </a:p>
          </p:txBody>
        </p:sp>
        <p:sp>
          <p:nvSpPr>
            <p:cNvPr id="27" name="Freeform 26"/>
            <p:cNvSpPr/>
            <p:nvPr/>
          </p:nvSpPr>
          <p:spPr bwMode="auto">
            <a:xfrm>
              <a:off x="5370513" y="5060950"/>
              <a:ext cx="485775" cy="717550"/>
            </a:xfrm>
            <a:custGeom>
              <a:gdLst>
                <a:gd fmla="*/ 0 w 306" name="T0"/>
                <a:gd fmla="*/ 0 h 452" name="T1"/>
                <a:gd fmla="*/ 13 w 306" name="T2"/>
                <a:gd fmla="*/ 213 h 452" name="T3"/>
                <a:gd fmla="*/ 13 w 306" name="T4"/>
                <a:gd fmla="*/ 253 h 452" name="T5"/>
                <a:gd fmla="*/ 26 w 306" name="T6"/>
                <a:gd fmla="*/ 333 h 452" name="T7"/>
                <a:gd fmla="*/ 159 w 306" name="T8"/>
                <a:gd fmla="*/ 452 h 452" name="T9"/>
                <a:gd fmla="*/ 306 w 306" name="T10"/>
                <a:gd fmla="*/ 266 h 452" name="T11"/>
                <a:gd fmla="*/ 306 w 306" name="T12"/>
                <a:gd fmla="*/ 253 h 452" name="T13"/>
                <a:gd fmla="*/ 119 w 306" name="T14"/>
                <a:gd fmla="*/ 107 h 452" name="T15"/>
                <a:gd fmla="*/ 106 w 306" name="T16"/>
                <a:gd fmla="*/ 93 h 452" name="T17"/>
                <a:gd fmla="*/ 0 w 306" name="T18"/>
                <a:gd fmla="*/ 0 h 452"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452" w="306">
                  <a:moveTo>
                    <a:pt x="0" y="0"/>
                  </a:moveTo>
                  <a:lnTo>
                    <a:pt x="13" y="213"/>
                  </a:lnTo>
                  <a:lnTo>
                    <a:pt x="13" y="253"/>
                  </a:lnTo>
                  <a:lnTo>
                    <a:pt x="26" y="333"/>
                  </a:lnTo>
                  <a:lnTo>
                    <a:pt x="159" y="452"/>
                  </a:lnTo>
                  <a:lnTo>
                    <a:pt x="306" y="266"/>
                  </a:lnTo>
                  <a:lnTo>
                    <a:pt x="306" y="253"/>
                  </a:lnTo>
                  <a:lnTo>
                    <a:pt x="119" y="107"/>
                  </a:lnTo>
                  <a:lnTo>
                    <a:pt x="106" y="93"/>
                  </a:lnTo>
                  <a:lnTo>
                    <a:pt x="0" y="0"/>
                  </a:lnTo>
                  <a:close/>
                </a:path>
              </a:pathLst>
            </a:custGeom>
            <a:solidFill>
              <a:schemeClr val="accent5"/>
            </a:solidFill>
            <a:ln>
              <a:noFill/>
            </a:ln>
            <a:extLst>
              <a:ext uri="{91240B29-F687-4F45-9708-019B960494DF}">
                <a14:hiddenLine w="9525">
                  <a:solidFill>
                    <a:srgbClr val="000000"/>
                  </a:solidFill>
                  <a:round/>
                  <a:headEnd/>
                  <a:tailEnd/>
                </a14:hiddenLine>
              </a:ext>
            </a:extLst>
          </p:spPr>
          <p:txBody>
            <a:bodyPr anchor="t" anchorCtr="0" bIns="48218" compatLnSpc="1" lIns="96435" numCol="1" rIns="96435" tIns="48218" vert="horz" wrap="square">
              <a:prstTxWarp prst="textNoShape">
                <a:avLst/>
              </a:prstTxWarp>
            </a:bodyPr>
            <a:lstStyle/>
            <a:p>
              <a:pPr>
                <a:lnSpc>
                  <a:spcPct val="120000"/>
                </a:lnSpc>
              </a:pPr>
              <a:endParaRPr lang="en-US">
                <a:latin charset="0" pitchFamily="34" typeface="Arial"/>
                <a:ea charset="-122" panose="020b0503020204020204" pitchFamily="34" typeface="微软雅黑"/>
                <a:sym charset="0" pitchFamily="34" typeface="Arial"/>
              </a:endParaRPr>
            </a:p>
          </p:txBody>
        </p:sp>
        <p:sp>
          <p:nvSpPr>
            <p:cNvPr id="28" name="Freeform 27"/>
            <p:cNvSpPr/>
            <p:nvPr/>
          </p:nvSpPr>
          <p:spPr bwMode="auto">
            <a:xfrm>
              <a:off x="5370513" y="5060950"/>
              <a:ext cx="485775" cy="717550"/>
            </a:xfrm>
            <a:custGeom>
              <a:gdLst>
                <a:gd fmla="*/ 0 w 306" name="T0"/>
                <a:gd fmla="*/ 0 h 452" name="T1"/>
                <a:gd fmla="*/ 13 w 306" name="T2"/>
                <a:gd fmla="*/ 213 h 452" name="T3"/>
                <a:gd fmla="*/ 13 w 306" name="T4"/>
                <a:gd fmla="*/ 253 h 452" name="T5"/>
                <a:gd fmla="*/ 26 w 306" name="T6"/>
                <a:gd fmla="*/ 333 h 452" name="T7"/>
                <a:gd fmla="*/ 159 w 306" name="T8"/>
                <a:gd fmla="*/ 452 h 452" name="T9"/>
                <a:gd fmla="*/ 306 w 306" name="T10"/>
                <a:gd fmla="*/ 266 h 452" name="T11"/>
                <a:gd fmla="*/ 306 w 306" name="T12"/>
                <a:gd fmla="*/ 253 h 452" name="T13"/>
                <a:gd fmla="*/ 119 w 306" name="T14"/>
                <a:gd fmla="*/ 107 h 452" name="T15"/>
                <a:gd fmla="*/ 106 w 306" name="T16"/>
                <a:gd fmla="*/ 93 h 452" name="T17"/>
                <a:gd fmla="*/ 0 w 306" name="T18"/>
                <a:gd fmla="*/ 0 h 452"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452" w="306">
                  <a:moveTo>
                    <a:pt x="0" y="0"/>
                  </a:moveTo>
                  <a:lnTo>
                    <a:pt x="13" y="213"/>
                  </a:lnTo>
                  <a:lnTo>
                    <a:pt x="13" y="253"/>
                  </a:lnTo>
                  <a:lnTo>
                    <a:pt x="26" y="333"/>
                  </a:lnTo>
                  <a:lnTo>
                    <a:pt x="159" y="452"/>
                  </a:lnTo>
                  <a:lnTo>
                    <a:pt x="306" y="266"/>
                  </a:lnTo>
                  <a:lnTo>
                    <a:pt x="306" y="253"/>
                  </a:lnTo>
                  <a:lnTo>
                    <a:pt x="119" y="107"/>
                  </a:lnTo>
                  <a:lnTo>
                    <a:pt x="106" y="93"/>
                  </a:lnTo>
                  <a:lnTo>
                    <a:pt x="0" y="0"/>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headEnd/>
                  <a:tailEnd/>
                </a14:hiddenLine>
              </a:ext>
            </a:extLst>
          </p:spPr>
          <p:txBody>
            <a:bodyPr anchor="t" anchorCtr="0" bIns="48218" compatLnSpc="1" lIns="96435" numCol="1" rIns="96435" tIns="48218" vert="horz" wrap="square">
              <a:prstTxWarp prst="textNoShape">
                <a:avLst/>
              </a:prstTxWarp>
            </a:bodyPr>
            <a:lstStyle/>
            <a:p>
              <a:pPr>
                <a:lnSpc>
                  <a:spcPct val="120000"/>
                </a:lnSpc>
              </a:pPr>
              <a:endParaRPr lang="en-US">
                <a:latin charset="0" pitchFamily="34" typeface="Arial"/>
                <a:ea charset="-122" panose="020b0503020204020204" pitchFamily="34" typeface="微软雅黑"/>
                <a:sym charset="0" pitchFamily="34" typeface="Arial"/>
              </a:endParaRPr>
            </a:p>
          </p:txBody>
        </p:sp>
        <p:sp>
          <p:nvSpPr>
            <p:cNvPr id="29" name="Freeform 28"/>
            <p:cNvSpPr>
              <a:spLocks noEditPoints="1"/>
            </p:cNvSpPr>
            <p:nvPr/>
          </p:nvSpPr>
          <p:spPr bwMode="auto">
            <a:xfrm>
              <a:off x="5370513" y="1074738"/>
              <a:ext cx="3910013" cy="4408489"/>
            </a:xfrm>
            <a:custGeom>
              <a:gdLst>
                <a:gd fmla="*/ 9 w 185" name="T0"/>
                <a:gd fmla="*/ 170 h 209" name="T1"/>
                <a:gd fmla="*/ 0 w 185" name="T2"/>
                <a:gd fmla="*/ 189 h 209" name="T3"/>
                <a:gd fmla="*/ 8 w 185" name="T4"/>
                <a:gd fmla="*/ 196 h 209" name="T5"/>
                <a:gd fmla="*/ 9 w 185" name="T6"/>
                <a:gd fmla="*/ 197 h 209" name="T7"/>
                <a:gd fmla="*/ 23 w 185" name="T8"/>
                <a:gd fmla="*/ 208 h 209" name="T9"/>
                <a:gd fmla="*/ 23 w 185" name="T10"/>
                <a:gd fmla="*/ 209 h 209" name="T11"/>
                <a:gd fmla="*/ 27 w 185" name="T12"/>
                <a:gd fmla="*/ 205 h 209" name="T13"/>
                <a:gd fmla="*/ 2 w 185" name="T14"/>
                <a:gd fmla="*/ 184 h 209" name="T15"/>
                <a:gd fmla="*/ 9 w 185" name="T16"/>
                <a:gd fmla="*/ 170 h 209" name="T17"/>
                <a:gd fmla="*/ 9 w 185" name="T18"/>
                <a:gd fmla="*/ 170 h 209" name="T19"/>
                <a:gd fmla="*/ 164 w 185" name="T20"/>
                <a:gd fmla="*/ 0 h 209" name="T21"/>
                <a:gd fmla="*/ 124 w 185" name="T22"/>
                <a:gd fmla="*/ 12 h 209" name="T23"/>
                <a:gd fmla="*/ 32 w 185" name="T24"/>
                <a:gd fmla="*/ 128 h 209" name="T25"/>
                <a:gd fmla="*/ 32 w 185" name="T26"/>
                <a:gd fmla="*/ 128 h 209" name="T27"/>
                <a:gd fmla="*/ 39 w 185" name="T28"/>
                <a:gd fmla="*/ 115 h 209" name="T29"/>
                <a:gd fmla="*/ 76 w 185" name="T30"/>
                <a:gd fmla="*/ 146 h 209" name="T31"/>
                <a:gd fmla="*/ 114 w 185" name="T32"/>
                <a:gd fmla="*/ 102 h 209" name="T33"/>
                <a:gd fmla="*/ 112 w 185" name="T34"/>
                <a:gd fmla="*/ 58 h 209" name="T35"/>
                <a:gd fmla="*/ 137 w 185" name="T36"/>
                <a:gd fmla="*/ 46 h 209" name="T37"/>
                <a:gd fmla="*/ 156 w 185" name="T38"/>
                <a:gd fmla="*/ 53 h 209" name="T39"/>
                <a:gd fmla="*/ 185 w 185" name="T40"/>
                <a:gd fmla="*/ 18 h 209" name="T41"/>
                <a:gd fmla="*/ 164 w 185" name="T42"/>
                <a:gd fmla="*/ 0 h 209" name="T4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b="b" l="0" r="r" t="0"/>
              <a:pathLst>
                <a:path h="209" w="185">
                  <a:moveTo>
                    <a:pt x="9" y="170"/>
                  </a:moveTo>
                  <a:cubicBezTo>
                    <a:pt x="3" y="182"/>
                    <a:pt x="0" y="189"/>
                    <a:pt x="0" y="189"/>
                  </a:cubicBezTo>
                  <a:cubicBezTo>
                    <a:pt x="8" y="196"/>
                    <a:pt x="8" y="196"/>
                    <a:pt x="8" y="196"/>
                  </a:cubicBezTo>
                  <a:cubicBezTo>
                    <a:pt x="9" y="197"/>
                    <a:pt x="9" y="197"/>
                    <a:pt x="9" y="197"/>
                  </a:cubicBezTo>
                  <a:cubicBezTo>
                    <a:pt x="23" y="208"/>
                    <a:pt x="23" y="208"/>
                    <a:pt x="23" y="208"/>
                  </a:cubicBezTo>
                  <a:cubicBezTo>
                    <a:pt x="23" y="209"/>
                    <a:pt x="23" y="209"/>
                    <a:pt x="23" y="209"/>
                  </a:cubicBezTo>
                  <a:cubicBezTo>
                    <a:pt x="27" y="205"/>
                    <a:pt x="27" y="205"/>
                    <a:pt x="27" y="205"/>
                  </a:cubicBezTo>
                  <a:cubicBezTo>
                    <a:pt x="2" y="184"/>
                    <a:pt x="2" y="184"/>
                    <a:pt x="2" y="184"/>
                  </a:cubicBezTo>
                  <a:cubicBezTo>
                    <a:pt x="4" y="181"/>
                    <a:pt x="6" y="176"/>
                    <a:pt x="9" y="170"/>
                  </a:cubicBezTo>
                  <a:cubicBezTo>
                    <a:pt x="9" y="170"/>
                    <a:pt x="9" y="170"/>
                    <a:pt x="9" y="170"/>
                  </a:cubicBezTo>
                  <a:moveTo>
                    <a:pt x="164" y="0"/>
                  </a:moveTo>
                  <a:cubicBezTo>
                    <a:pt x="151" y="2"/>
                    <a:pt x="136" y="6"/>
                    <a:pt x="124" y="12"/>
                  </a:cubicBezTo>
                  <a:cubicBezTo>
                    <a:pt x="93" y="28"/>
                    <a:pt x="57" y="83"/>
                    <a:pt x="32" y="128"/>
                  </a:cubicBezTo>
                  <a:cubicBezTo>
                    <a:pt x="32" y="128"/>
                    <a:pt x="32" y="128"/>
                    <a:pt x="32" y="128"/>
                  </a:cubicBezTo>
                  <a:cubicBezTo>
                    <a:pt x="34" y="123"/>
                    <a:pt x="37" y="119"/>
                    <a:pt x="39" y="115"/>
                  </a:cubicBezTo>
                  <a:cubicBezTo>
                    <a:pt x="76" y="146"/>
                    <a:pt x="76" y="146"/>
                    <a:pt x="76" y="146"/>
                  </a:cubicBezTo>
                  <a:cubicBezTo>
                    <a:pt x="114" y="102"/>
                    <a:pt x="114" y="102"/>
                    <a:pt x="114" y="102"/>
                  </a:cubicBezTo>
                  <a:cubicBezTo>
                    <a:pt x="102" y="90"/>
                    <a:pt x="101" y="71"/>
                    <a:pt x="112" y="58"/>
                  </a:cubicBezTo>
                  <a:cubicBezTo>
                    <a:pt x="118" y="50"/>
                    <a:pt x="127" y="46"/>
                    <a:pt x="137" y="46"/>
                  </a:cubicBezTo>
                  <a:cubicBezTo>
                    <a:pt x="143" y="46"/>
                    <a:pt x="150" y="48"/>
                    <a:pt x="156" y="53"/>
                  </a:cubicBezTo>
                  <a:cubicBezTo>
                    <a:pt x="185" y="18"/>
                    <a:pt x="185" y="18"/>
                    <a:pt x="185" y="18"/>
                  </a:cubicBezTo>
                  <a:cubicBezTo>
                    <a:pt x="164" y="0"/>
                    <a:pt x="164" y="0"/>
                    <a:pt x="164" y="0"/>
                  </a:cubicBezTo>
                </a:path>
              </a:pathLst>
            </a:custGeom>
            <a:solidFill>
              <a:schemeClr val="accent2"/>
            </a:solidFill>
            <a:ln>
              <a:noFill/>
            </a:ln>
            <a:extLst>
              <a:ext uri="{91240B29-F687-4F45-9708-019B960494DF}">
                <a14:hiddenLine w="9525">
                  <a:solidFill>
                    <a:srgbClr val="000000"/>
                  </a:solidFill>
                  <a:round/>
                  <a:headEnd/>
                  <a:tailEnd/>
                </a14:hiddenLine>
              </a:ext>
            </a:extLst>
          </p:spPr>
          <p:txBody>
            <a:bodyPr anchor="t" anchorCtr="0" bIns="48218" compatLnSpc="1" lIns="96435" numCol="1" rIns="96435" tIns="48218" vert="horz" wrap="square">
              <a:prstTxWarp prst="textNoShape">
                <a:avLst/>
              </a:prstTxWarp>
            </a:bodyPr>
            <a:lstStyle/>
            <a:p>
              <a:pPr>
                <a:lnSpc>
                  <a:spcPct val="120000"/>
                </a:lnSpc>
              </a:pPr>
              <a:endParaRPr lang="en-US">
                <a:latin charset="0" pitchFamily="34" typeface="Arial"/>
                <a:ea charset="-122" panose="020b0503020204020204" pitchFamily="34" typeface="微软雅黑"/>
                <a:sym charset="0" pitchFamily="34" typeface="Arial"/>
              </a:endParaRPr>
            </a:p>
          </p:txBody>
        </p:sp>
        <p:sp>
          <p:nvSpPr>
            <p:cNvPr id="30" name="Freeform 29"/>
            <p:cNvSpPr/>
            <p:nvPr/>
          </p:nvSpPr>
          <p:spPr bwMode="auto">
            <a:xfrm>
              <a:off x="7504113" y="2044700"/>
              <a:ext cx="1163638" cy="1181100"/>
            </a:xfrm>
            <a:custGeom>
              <a:gdLst>
                <a:gd fmla="*/ 36 w 55" name="T0"/>
                <a:gd fmla="*/ 0 h 56" name="T1"/>
                <a:gd fmla="*/ 11 w 55" name="T2"/>
                <a:gd fmla="*/ 12 h 56" name="T3"/>
                <a:gd fmla="*/ 13 w 55" name="T4"/>
                <a:gd fmla="*/ 56 h 56" name="T5"/>
                <a:gd fmla="*/ 17 w 55" name="T6"/>
                <a:gd fmla="*/ 51 h 56" name="T7"/>
                <a:gd fmla="*/ 16 w 55" name="T8"/>
                <a:gd fmla="*/ 16 h 56" name="T9"/>
                <a:gd fmla="*/ 36 w 55" name="T10"/>
                <a:gd fmla="*/ 7 h 56" name="T11"/>
                <a:gd fmla="*/ 51 w 55" name="T12"/>
                <a:gd fmla="*/ 11 h 56" name="T13"/>
                <a:gd fmla="*/ 55 w 55" name="T14"/>
                <a:gd fmla="*/ 7 h 56" name="T15"/>
                <a:gd fmla="*/ 36 w 55" name="T16"/>
                <a:gd fmla="*/ 0 h 56"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56" w="55">
                  <a:moveTo>
                    <a:pt x="36" y="0"/>
                  </a:moveTo>
                  <a:cubicBezTo>
                    <a:pt x="26" y="0"/>
                    <a:pt x="17" y="4"/>
                    <a:pt x="11" y="12"/>
                  </a:cubicBezTo>
                  <a:cubicBezTo>
                    <a:pt x="0" y="25"/>
                    <a:pt x="1" y="44"/>
                    <a:pt x="13" y="56"/>
                  </a:cubicBezTo>
                  <a:cubicBezTo>
                    <a:pt x="17" y="51"/>
                    <a:pt x="17" y="51"/>
                    <a:pt x="17" y="51"/>
                  </a:cubicBezTo>
                  <a:cubicBezTo>
                    <a:pt x="8" y="41"/>
                    <a:pt x="7" y="26"/>
                    <a:pt x="16" y="16"/>
                  </a:cubicBezTo>
                  <a:cubicBezTo>
                    <a:pt x="21" y="10"/>
                    <a:pt x="28" y="7"/>
                    <a:pt x="36" y="7"/>
                  </a:cubicBezTo>
                  <a:cubicBezTo>
                    <a:pt x="41" y="7"/>
                    <a:pt x="46" y="8"/>
                    <a:pt x="51" y="11"/>
                  </a:cubicBezTo>
                  <a:cubicBezTo>
                    <a:pt x="55" y="7"/>
                    <a:pt x="55" y="7"/>
                    <a:pt x="55" y="7"/>
                  </a:cubicBezTo>
                  <a:cubicBezTo>
                    <a:pt x="49" y="2"/>
                    <a:pt x="42" y="0"/>
                    <a:pt x="36" y="0"/>
                  </a:cubicBezTo>
                </a:path>
              </a:pathLst>
            </a:custGeom>
            <a:solidFill>
              <a:srgbClr val="0E3044"/>
            </a:solidFill>
            <a:ln>
              <a:noFill/>
            </a:ln>
            <a:extLst>
              <a:ext uri="{91240B29-F687-4F45-9708-019B960494DF}">
                <a14:hiddenLine w="9525">
                  <a:solidFill>
                    <a:srgbClr val="000000"/>
                  </a:solidFill>
                  <a:round/>
                  <a:headEnd/>
                  <a:tailEnd/>
                </a14:hiddenLine>
              </a:ext>
            </a:extLst>
          </p:spPr>
          <p:txBody>
            <a:bodyPr anchor="t" anchorCtr="0" bIns="48218" compatLnSpc="1" lIns="96435" numCol="1" rIns="96435" tIns="48218" vert="horz" wrap="square">
              <a:prstTxWarp prst="textNoShape">
                <a:avLst/>
              </a:prstTxWarp>
            </a:bodyPr>
            <a:lstStyle/>
            <a:p>
              <a:pPr>
                <a:lnSpc>
                  <a:spcPct val="120000"/>
                </a:lnSpc>
              </a:pPr>
              <a:endParaRPr lang="en-US">
                <a:latin charset="0" pitchFamily="34" typeface="Arial"/>
                <a:ea charset="-122" panose="020b0503020204020204" pitchFamily="34" typeface="微软雅黑"/>
                <a:sym charset="0" pitchFamily="34" typeface="Arial"/>
              </a:endParaRPr>
            </a:p>
          </p:txBody>
        </p:sp>
        <p:sp>
          <p:nvSpPr>
            <p:cNvPr id="31" name="Freeform 30"/>
            <p:cNvSpPr/>
            <p:nvPr/>
          </p:nvSpPr>
          <p:spPr bwMode="auto">
            <a:xfrm>
              <a:off x="7653338" y="2192338"/>
              <a:ext cx="928688" cy="928688"/>
            </a:xfrm>
            <a:custGeom>
              <a:gdLst>
                <a:gd fmla="*/ 29 w 44" name="T0"/>
                <a:gd fmla="*/ 0 h 44" name="T1"/>
                <a:gd fmla="*/ 9 w 44" name="T2"/>
                <a:gd fmla="*/ 9 h 44" name="T3"/>
                <a:gd fmla="*/ 10 w 44" name="T4"/>
                <a:gd fmla="*/ 44 h 44" name="T5"/>
                <a:gd fmla="*/ 44 w 44" name="T6"/>
                <a:gd fmla="*/ 4 h 44" name="T7"/>
                <a:gd fmla="*/ 29 w 44" name="T8"/>
                <a:gd fmla="*/ 0 h 44" name="T9"/>
              </a:gdLst>
              <a:cxnLst>
                <a:cxn ang="0">
                  <a:pos x="T0" y="T1"/>
                </a:cxn>
                <a:cxn ang="0">
                  <a:pos x="T2" y="T3"/>
                </a:cxn>
                <a:cxn ang="0">
                  <a:pos x="T4" y="T5"/>
                </a:cxn>
                <a:cxn ang="0">
                  <a:pos x="T6" y="T7"/>
                </a:cxn>
                <a:cxn ang="0">
                  <a:pos x="T8" y="T9"/>
                </a:cxn>
              </a:cxnLst>
              <a:rect b="b" l="0" r="r" t="0"/>
              <a:pathLst>
                <a:path h="44" w="44">
                  <a:moveTo>
                    <a:pt x="29" y="0"/>
                  </a:moveTo>
                  <a:cubicBezTo>
                    <a:pt x="21" y="0"/>
                    <a:pt x="14" y="3"/>
                    <a:pt x="9" y="9"/>
                  </a:cubicBezTo>
                  <a:cubicBezTo>
                    <a:pt x="0" y="19"/>
                    <a:pt x="1" y="34"/>
                    <a:pt x="10" y="44"/>
                  </a:cubicBezTo>
                  <a:cubicBezTo>
                    <a:pt x="44" y="4"/>
                    <a:pt x="44" y="4"/>
                    <a:pt x="44" y="4"/>
                  </a:cubicBezTo>
                  <a:cubicBezTo>
                    <a:pt x="39" y="1"/>
                    <a:pt x="34" y="0"/>
                    <a:pt x="29" y="0"/>
                  </a:cubicBezTo>
                </a:path>
              </a:pathLst>
            </a:custGeom>
            <a:solidFill>
              <a:schemeClr val="bg1">
                <a:lumMod val="95000"/>
              </a:schemeClr>
            </a:solidFill>
            <a:ln>
              <a:noFill/>
            </a:ln>
            <a:extLst>
              <a:ext uri="{91240B29-F687-4F45-9708-019B960494DF}">
                <a14:hiddenLine w="9525">
                  <a:solidFill>
                    <a:srgbClr val="000000"/>
                  </a:solidFill>
                  <a:round/>
                  <a:headEnd/>
                  <a:tailEnd/>
                </a14:hiddenLine>
              </a:ext>
            </a:extLst>
          </p:spPr>
          <p:txBody>
            <a:bodyPr anchor="t" anchorCtr="0" bIns="48218" compatLnSpc="1" lIns="96435" numCol="1" rIns="96435" tIns="48218" vert="horz" wrap="square">
              <a:prstTxWarp prst="textNoShape">
                <a:avLst/>
              </a:prstTxWarp>
            </a:bodyPr>
            <a:lstStyle/>
            <a:p>
              <a:pPr>
                <a:lnSpc>
                  <a:spcPct val="120000"/>
                </a:lnSpc>
              </a:pPr>
              <a:endParaRPr lang="en-US">
                <a:latin charset="0" pitchFamily="34" typeface="Arial"/>
                <a:ea charset="-122" panose="020b0503020204020204" pitchFamily="34" typeface="微软雅黑"/>
                <a:sym charset="0" pitchFamily="34" typeface="Arial"/>
              </a:endParaRPr>
            </a:p>
          </p:txBody>
        </p:sp>
        <p:sp>
          <p:nvSpPr>
            <p:cNvPr id="32" name="Freeform 31"/>
            <p:cNvSpPr/>
            <p:nvPr/>
          </p:nvSpPr>
          <p:spPr bwMode="auto">
            <a:xfrm>
              <a:off x="8836025" y="990600"/>
              <a:ext cx="846138" cy="463550"/>
            </a:xfrm>
            <a:custGeom>
              <a:gdLst>
                <a:gd fmla="*/ 38 w 40" name="T0"/>
                <a:gd fmla="*/ 0 h 22" name="T1"/>
                <a:gd fmla="*/ 19 w 40" name="T2"/>
                <a:gd fmla="*/ 1 h 22" name="T3"/>
                <a:gd fmla="*/ 0 w 40" name="T4"/>
                <a:gd fmla="*/ 3 h 22" name="T5"/>
                <a:gd fmla="*/ 0 w 40" name="T6"/>
                <a:gd fmla="*/ 4 h 22" name="T7"/>
                <a:gd fmla="*/ 21 w 40" name="T8"/>
                <a:gd fmla="*/ 22 h 22" name="T9"/>
                <a:gd fmla="*/ 40 w 40" name="T10"/>
                <a:gd fmla="*/ 0 h 22" name="T11"/>
                <a:gd fmla="*/ 40 w 40" name="T12"/>
                <a:gd fmla="*/ 0 h 22" name="T13"/>
                <a:gd fmla="*/ 38 w 40" name="T14"/>
                <a:gd fmla="*/ 0 h 22"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22" w="40">
                  <a:moveTo>
                    <a:pt x="38" y="0"/>
                  </a:moveTo>
                  <a:cubicBezTo>
                    <a:pt x="35" y="0"/>
                    <a:pt x="28" y="0"/>
                    <a:pt x="19" y="1"/>
                  </a:cubicBezTo>
                  <a:cubicBezTo>
                    <a:pt x="13" y="1"/>
                    <a:pt x="6" y="2"/>
                    <a:pt x="0" y="3"/>
                  </a:cubicBezTo>
                  <a:cubicBezTo>
                    <a:pt x="0" y="4"/>
                    <a:pt x="0" y="4"/>
                    <a:pt x="0" y="4"/>
                  </a:cubicBezTo>
                  <a:cubicBezTo>
                    <a:pt x="21" y="22"/>
                    <a:pt x="21" y="22"/>
                    <a:pt x="21" y="22"/>
                  </a:cubicBezTo>
                  <a:cubicBezTo>
                    <a:pt x="40" y="0"/>
                    <a:pt x="40" y="0"/>
                    <a:pt x="40" y="0"/>
                  </a:cubicBezTo>
                  <a:cubicBezTo>
                    <a:pt x="40" y="0"/>
                    <a:pt x="40" y="0"/>
                    <a:pt x="40" y="0"/>
                  </a:cubicBezTo>
                  <a:cubicBezTo>
                    <a:pt x="40" y="0"/>
                    <a:pt x="39" y="0"/>
                    <a:pt x="38" y="0"/>
                  </a:cubicBezTo>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8218" compatLnSpc="1" lIns="96435" numCol="1" rIns="96435" tIns="48218" vert="horz" wrap="square">
              <a:prstTxWarp prst="textNoShape">
                <a:avLst/>
              </a:prstTxWarp>
            </a:bodyPr>
            <a:lstStyle/>
            <a:p>
              <a:pPr>
                <a:lnSpc>
                  <a:spcPct val="120000"/>
                </a:lnSpc>
              </a:pPr>
              <a:endParaRPr lang="en-US">
                <a:latin charset="0" pitchFamily="34" typeface="Arial"/>
                <a:ea charset="-122" panose="020b0503020204020204" pitchFamily="34" typeface="微软雅黑"/>
                <a:sym charset="0" pitchFamily="34" typeface="Arial"/>
              </a:endParaRPr>
            </a:p>
          </p:txBody>
        </p:sp>
        <p:sp>
          <p:nvSpPr>
            <p:cNvPr id="33" name="Freeform 32"/>
            <p:cNvSpPr/>
            <p:nvPr/>
          </p:nvSpPr>
          <p:spPr bwMode="auto">
            <a:xfrm>
              <a:off x="5411788" y="3500438"/>
              <a:ext cx="1565275" cy="1898650"/>
            </a:xfrm>
            <a:custGeom>
              <a:gdLst>
                <a:gd fmla="*/ 37 w 74" name="T0"/>
                <a:gd fmla="*/ 0 h 90" name="T1"/>
                <a:gd fmla="*/ 30 w 74" name="T2"/>
                <a:gd fmla="*/ 13 h 90" name="T3"/>
                <a:gd fmla="*/ 38 w 74" name="T4"/>
                <a:gd fmla="*/ 32 h 90" name="T5"/>
                <a:gd fmla="*/ 6 w 74" name="T6"/>
                <a:gd fmla="*/ 70 h 90" name="T7"/>
                <a:gd fmla="*/ 7 w 74" name="T8"/>
                <a:gd fmla="*/ 55 h 90" name="T9"/>
                <a:gd fmla="*/ 0 w 74" name="T10"/>
                <a:gd fmla="*/ 69 h 90" name="T11"/>
                <a:gd fmla="*/ 25 w 74" name="T12"/>
                <a:gd fmla="*/ 90 h 90" name="T13"/>
                <a:gd fmla="*/ 74 w 74" name="T14"/>
                <a:gd fmla="*/ 31 h 90" name="T15"/>
                <a:gd fmla="*/ 37 w 74" name="T16"/>
                <a:gd fmla="*/ 0 h 90"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90" w="74">
                  <a:moveTo>
                    <a:pt x="37" y="0"/>
                  </a:moveTo>
                  <a:cubicBezTo>
                    <a:pt x="35" y="4"/>
                    <a:pt x="32" y="8"/>
                    <a:pt x="30" y="13"/>
                  </a:cubicBezTo>
                  <a:cubicBezTo>
                    <a:pt x="37" y="20"/>
                    <a:pt x="38" y="32"/>
                    <a:pt x="38" y="32"/>
                  </a:cubicBezTo>
                  <a:cubicBezTo>
                    <a:pt x="6" y="70"/>
                    <a:pt x="6" y="70"/>
                    <a:pt x="6" y="70"/>
                  </a:cubicBezTo>
                  <a:cubicBezTo>
                    <a:pt x="10" y="60"/>
                    <a:pt x="10" y="56"/>
                    <a:pt x="7" y="55"/>
                  </a:cubicBezTo>
                  <a:cubicBezTo>
                    <a:pt x="4" y="61"/>
                    <a:pt x="2" y="66"/>
                    <a:pt x="0" y="69"/>
                  </a:cubicBezTo>
                  <a:cubicBezTo>
                    <a:pt x="25" y="90"/>
                    <a:pt x="25" y="90"/>
                    <a:pt x="25" y="90"/>
                  </a:cubicBezTo>
                  <a:cubicBezTo>
                    <a:pt x="74" y="31"/>
                    <a:pt x="74" y="31"/>
                    <a:pt x="74" y="31"/>
                  </a:cubicBezTo>
                  <a:cubicBezTo>
                    <a:pt x="37" y="0"/>
                    <a:pt x="37" y="0"/>
                    <a:pt x="37" y="0"/>
                  </a:cubicBezTo>
                </a:path>
              </a:pathLst>
            </a:custGeom>
            <a:solidFill>
              <a:schemeClr val="accent4"/>
            </a:solidFill>
            <a:ln>
              <a:noFill/>
            </a:ln>
            <a:extLst>
              <a:ext uri="{91240B29-F687-4F45-9708-019B960494DF}">
                <a14:hiddenLine w="9525">
                  <a:solidFill>
                    <a:srgbClr val="000000"/>
                  </a:solidFill>
                  <a:round/>
                  <a:headEnd/>
                  <a:tailEnd/>
                </a14:hiddenLine>
              </a:ext>
            </a:extLst>
          </p:spPr>
          <p:txBody>
            <a:bodyPr anchor="t" anchorCtr="0" bIns="48218" compatLnSpc="1" lIns="96435" numCol="1" rIns="96435" tIns="48218" vert="horz" wrap="square">
              <a:prstTxWarp prst="textNoShape">
                <a:avLst/>
              </a:prstTxWarp>
            </a:bodyPr>
            <a:lstStyle/>
            <a:p>
              <a:pPr>
                <a:lnSpc>
                  <a:spcPct val="120000"/>
                </a:lnSpc>
              </a:pPr>
              <a:endParaRPr lang="en-US">
                <a:latin charset="0" pitchFamily="34" typeface="Arial"/>
                <a:ea charset="-122" panose="020b0503020204020204" pitchFamily="34" typeface="微软雅黑"/>
                <a:sym charset="0" pitchFamily="34" typeface="Arial"/>
              </a:endParaRPr>
            </a:p>
          </p:txBody>
        </p:sp>
        <p:sp>
          <p:nvSpPr>
            <p:cNvPr id="34" name="Freeform 33"/>
            <p:cNvSpPr>
              <a:spLocks noEditPoints="1"/>
            </p:cNvSpPr>
            <p:nvPr/>
          </p:nvSpPr>
          <p:spPr bwMode="auto">
            <a:xfrm>
              <a:off x="3954463" y="3668713"/>
              <a:ext cx="1731963" cy="1982788"/>
            </a:xfrm>
            <a:custGeom>
              <a:gdLst>
                <a:gd fmla="*/ 3 w 82" name="T0"/>
                <a:gd fmla="*/ 94 h 94" name="T1"/>
                <a:gd fmla="*/ 0 w 82" name="T2"/>
                <a:gd fmla="*/ 94 h 94" name="T3"/>
                <a:gd fmla="*/ 0 w 82" name="T4"/>
                <a:gd fmla="*/ 94 h 94" name="T5"/>
                <a:gd fmla="*/ 3 w 82" name="T6"/>
                <a:gd fmla="*/ 94 h 94" name="T7"/>
                <a:gd fmla="*/ 3 w 82" name="T8"/>
                <a:gd fmla="*/ 94 h 94" name="T9"/>
                <a:gd fmla="*/ 62 w 82" name="T10"/>
                <a:gd fmla="*/ 7 h 94" name="T11"/>
                <a:gd fmla="*/ 47 w 82" name="T12"/>
                <a:gd fmla="*/ 20 h 94" name="T13"/>
                <a:gd fmla="*/ 62 w 82" name="T14"/>
                <a:gd fmla="*/ 7 h 94" name="T15"/>
                <a:gd fmla="*/ 79 w 82" name="T16"/>
                <a:gd fmla="*/ 0 h 94" name="T17"/>
                <a:gd fmla="*/ 73 w 82" name="T18"/>
                <a:gd fmla="*/ 2 h 94" name="T19"/>
                <a:gd fmla="*/ 76 w 82" name="T20"/>
                <a:gd fmla="*/ 1 h 94" name="T21"/>
                <a:gd fmla="*/ 76 w 82" name="T22"/>
                <a:gd fmla="*/ 1 h 94" name="T23"/>
                <a:gd fmla="*/ 79 w 82" name="T24"/>
                <a:gd fmla="*/ 0 h 94" name="T25"/>
                <a:gd fmla="*/ 82 w 82" name="T26"/>
                <a:gd fmla="*/ 0 h 94" name="T27"/>
                <a:gd fmla="*/ 80 w 82" name="T28"/>
                <a:gd fmla="*/ 0 h 94" name="T29"/>
                <a:gd fmla="*/ 80 w 82" name="T30"/>
                <a:gd fmla="*/ 0 h 94" name="T31"/>
                <a:gd fmla="*/ 82 w 82" name="T32"/>
                <a:gd fmla="*/ 0 h 94" name="T33"/>
                <a:gd fmla="*/ 82 w 82" name="T34"/>
                <a:gd fmla="*/ 0 h 94"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94" w="82">
                  <a:moveTo>
                    <a:pt x="3" y="94"/>
                  </a:moveTo>
                  <a:cubicBezTo>
                    <a:pt x="0" y="94"/>
                    <a:pt x="0" y="94"/>
                    <a:pt x="0" y="94"/>
                  </a:cubicBezTo>
                  <a:cubicBezTo>
                    <a:pt x="0" y="94"/>
                    <a:pt x="0" y="94"/>
                    <a:pt x="0" y="94"/>
                  </a:cubicBezTo>
                  <a:cubicBezTo>
                    <a:pt x="3" y="94"/>
                    <a:pt x="3" y="94"/>
                    <a:pt x="3" y="94"/>
                  </a:cubicBezTo>
                  <a:cubicBezTo>
                    <a:pt x="3" y="94"/>
                    <a:pt x="3" y="94"/>
                    <a:pt x="3" y="94"/>
                  </a:cubicBezTo>
                  <a:moveTo>
                    <a:pt x="62" y="7"/>
                  </a:moveTo>
                  <a:cubicBezTo>
                    <a:pt x="57" y="10"/>
                    <a:pt x="52" y="15"/>
                    <a:pt x="47" y="20"/>
                  </a:cubicBezTo>
                  <a:cubicBezTo>
                    <a:pt x="52" y="15"/>
                    <a:pt x="57" y="10"/>
                    <a:pt x="62" y="7"/>
                  </a:cubicBezTo>
                  <a:moveTo>
                    <a:pt x="79" y="0"/>
                  </a:moveTo>
                  <a:cubicBezTo>
                    <a:pt x="77" y="1"/>
                    <a:pt x="75" y="1"/>
                    <a:pt x="73" y="2"/>
                  </a:cubicBezTo>
                  <a:cubicBezTo>
                    <a:pt x="74" y="1"/>
                    <a:pt x="75" y="1"/>
                    <a:pt x="76" y="1"/>
                  </a:cubicBezTo>
                  <a:cubicBezTo>
                    <a:pt x="76" y="1"/>
                    <a:pt x="76" y="1"/>
                    <a:pt x="76" y="1"/>
                  </a:cubicBezTo>
                  <a:cubicBezTo>
                    <a:pt x="77" y="1"/>
                    <a:pt x="78" y="0"/>
                    <a:pt x="79" y="0"/>
                  </a:cubicBezTo>
                  <a:moveTo>
                    <a:pt x="82" y="0"/>
                  </a:moveTo>
                  <a:cubicBezTo>
                    <a:pt x="82" y="0"/>
                    <a:pt x="81" y="0"/>
                    <a:pt x="80" y="0"/>
                  </a:cubicBezTo>
                  <a:cubicBezTo>
                    <a:pt x="80" y="0"/>
                    <a:pt x="80" y="0"/>
                    <a:pt x="80" y="0"/>
                  </a:cubicBezTo>
                  <a:cubicBezTo>
                    <a:pt x="81" y="0"/>
                    <a:pt x="82" y="0"/>
                    <a:pt x="82" y="0"/>
                  </a:cubicBezTo>
                  <a:cubicBezTo>
                    <a:pt x="82" y="0"/>
                    <a:pt x="82" y="0"/>
                    <a:pt x="82" y="0"/>
                  </a:cubicBezTo>
                </a:path>
              </a:pathLst>
            </a:custGeom>
            <a:solidFill>
              <a:srgbClr val="D1D3D4"/>
            </a:solidFill>
            <a:ln>
              <a:noFill/>
            </a:ln>
            <a:extLst>
              <a:ext uri="{91240B29-F687-4F45-9708-019B960494DF}">
                <a14:hiddenLine w="9525">
                  <a:solidFill>
                    <a:srgbClr val="000000"/>
                  </a:solidFill>
                  <a:round/>
                  <a:headEnd/>
                  <a:tailEnd/>
                </a14:hiddenLine>
              </a:ext>
            </a:extLst>
          </p:spPr>
          <p:txBody>
            <a:bodyPr anchor="t" anchorCtr="0" bIns="48218" compatLnSpc="1" lIns="96435" numCol="1" rIns="96435" tIns="48218" vert="horz" wrap="square">
              <a:prstTxWarp prst="textNoShape">
                <a:avLst/>
              </a:prstTxWarp>
            </a:bodyPr>
            <a:lstStyle/>
            <a:p>
              <a:pPr>
                <a:lnSpc>
                  <a:spcPct val="120000"/>
                </a:lnSpc>
              </a:pPr>
              <a:endParaRPr lang="en-US">
                <a:latin charset="0" pitchFamily="34" typeface="Arial"/>
                <a:ea charset="-122" panose="020b0503020204020204" pitchFamily="34" typeface="微软雅黑"/>
                <a:sym charset="0" pitchFamily="34" typeface="Arial"/>
              </a:endParaRPr>
            </a:p>
          </p:txBody>
        </p:sp>
        <p:sp>
          <p:nvSpPr>
            <p:cNvPr id="35" name="Freeform 34"/>
            <p:cNvSpPr/>
            <p:nvPr/>
          </p:nvSpPr>
          <p:spPr bwMode="auto">
            <a:xfrm>
              <a:off x="3954463" y="3668713"/>
              <a:ext cx="1731963" cy="1982788"/>
            </a:xfrm>
            <a:custGeom>
              <a:gdLst>
                <a:gd fmla="*/ 82 w 82" name="T0"/>
                <a:gd fmla="*/ 0 h 94" name="T1"/>
                <a:gd fmla="*/ 80 w 82" name="T2"/>
                <a:gd fmla="*/ 0 h 94" name="T3"/>
                <a:gd fmla="*/ 80 w 82" name="T4"/>
                <a:gd fmla="*/ 0 h 94" name="T5"/>
                <a:gd fmla="*/ 79 w 82" name="T6"/>
                <a:gd fmla="*/ 0 h 94" name="T7"/>
                <a:gd fmla="*/ 76 w 82" name="T8"/>
                <a:gd fmla="*/ 1 h 94" name="T9"/>
                <a:gd fmla="*/ 76 w 82" name="T10"/>
                <a:gd fmla="*/ 1 h 94" name="T11"/>
                <a:gd fmla="*/ 73 w 82" name="T12"/>
                <a:gd fmla="*/ 2 h 94" name="T13"/>
                <a:gd fmla="*/ 72 w 82" name="T14"/>
                <a:gd fmla="*/ 2 h 94" name="T15"/>
                <a:gd fmla="*/ 62 w 82" name="T16"/>
                <a:gd fmla="*/ 7 h 94" name="T17"/>
                <a:gd fmla="*/ 47 w 82" name="T18"/>
                <a:gd fmla="*/ 20 h 94" name="T19"/>
                <a:gd fmla="*/ 0 w 82" name="T20"/>
                <a:gd fmla="*/ 94 h 94" name="T21"/>
                <a:gd fmla="*/ 3 w 82" name="T22"/>
                <a:gd fmla="*/ 94 h 94" name="T23"/>
                <a:gd fmla="*/ 74 w 82" name="T24"/>
                <a:gd fmla="*/ 2 h 94" name="T25"/>
                <a:gd fmla="*/ 82 w 82" name="T26"/>
                <a:gd fmla="*/ 0 h 94"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94" w="82">
                  <a:moveTo>
                    <a:pt x="82" y="0"/>
                  </a:moveTo>
                  <a:cubicBezTo>
                    <a:pt x="82" y="0"/>
                    <a:pt x="81" y="0"/>
                    <a:pt x="80" y="0"/>
                  </a:cubicBezTo>
                  <a:cubicBezTo>
                    <a:pt x="80" y="0"/>
                    <a:pt x="80" y="0"/>
                    <a:pt x="80" y="0"/>
                  </a:cubicBezTo>
                  <a:cubicBezTo>
                    <a:pt x="80" y="0"/>
                    <a:pt x="79" y="0"/>
                    <a:pt x="79" y="0"/>
                  </a:cubicBezTo>
                  <a:cubicBezTo>
                    <a:pt x="78" y="0"/>
                    <a:pt x="77" y="1"/>
                    <a:pt x="76" y="1"/>
                  </a:cubicBezTo>
                  <a:cubicBezTo>
                    <a:pt x="76" y="1"/>
                    <a:pt x="76" y="1"/>
                    <a:pt x="76" y="1"/>
                  </a:cubicBezTo>
                  <a:cubicBezTo>
                    <a:pt x="75" y="1"/>
                    <a:pt x="74" y="1"/>
                    <a:pt x="73" y="2"/>
                  </a:cubicBezTo>
                  <a:cubicBezTo>
                    <a:pt x="72" y="2"/>
                    <a:pt x="72" y="2"/>
                    <a:pt x="72" y="2"/>
                  </a:cubicBezTo>
                  <a:cubicBezTo>
                    <a:pt x="68" y="3"/>
                    <a:pt x="65" y="5"/>
                    <a:pt x="62" y="7"/>
                  </a:cubicBezTo>
                  <a:cubicBezTo>
                    <a:pt x="57" y="10"/>
                    <a:pt x="52" y="15"/>
                    <a:pt x="47" y="20"/>
                  </a:cubicBezTo>
                  <a:cubicBezTo>
                    <a:pt x="31" y="40"/>
                    <a:pt x="18" y="69"/>
                    <a:pt x="0" y="94"/>
                  </a:cubicBezTo>
                  <a:cubicBezTo>
                    <a:pt x="3" y="94"/>
                    <a:pt x="3" y="94"/>
                    <a:pt x="3" y="94"/>
                  </a:cubicBezTo>
                  <a:cubicBezTo>
                    <a:pt x="29" y="57"/>
                    <a:pt x="44" y="12"/>
                    <a:pt x="74" y="2"/>
                  </a:cubicBezTo>
                  <a:cubicBezTo>
                    <a:pt x="77" y="1"/>
                    <a:pt x="80" y="0"/>
                    <a:pt x="82" y="0"/>
                  </a:cubicBezTo>
                </a:path>
              </a:pathLst>
            </a:custGeom>
            <a:solidFill>
              <a:srgbClr val="898C8F"/>
            </a:solidFill>
            <a:ln>
              <a:noFill/>
            </a:ln>
            <a:extLst>
              <a:ext uri="{91240B29-F687-4F45-9708-019B960494DF}">
                <a14:hiddenLine w="9525">
                  <a:solidFill>
                    <a:srgbClr val="000000"/>
                  </a:solidFill>
                  <a:round/>
                  <a:headEnd/>
                  <a:tailEnd/>
                </a14:hiddenLine>
              </a:ext>
            </a:extLst>
          </p:spPr>
          <p:txBody>
            <a:bodyPr anchor="t" anchorCtr="0" bIns="48218" compatLnSpc="1" lIns="96435" numCol="1" rIns="96435" tIns="48218" vert="horz" wrap="square">
              <a:prstTxWarp prst="textNoShape">
                <a:avLst/>
              </a:prstTxWarp>
            </a:bodyPr>
            <a:lstStyle/>
            <a:p>
              <a:pPr>
                <a:lnSpc>
                  <a:spcPct val="120000"/>
                </a:lnSpc>
              </a:pPr>
              <a:endParaRPr lang="en-US">
                <a:latin charset="0" pitchFamily="34" typeface="Arial"/>
                <a:ea charset="-122" panose="020b0503020204020204" pitchFamily="34" typeface="微软雅黑"/>
                <a:sym charset="0" pitchFamily="34" typeface="Arial"/>
              </a:endParaRPr>
            </a:p>
          </p:txBody>
        </p:sp>
        <p:sp>
          <p:nvSpPr>
            <p:cNvPr id="36" name="Freeform 35"/>
            <p:cNvSpPr/>
            <p:nvPr/>
          </p:nvSpPr>
          <p:spPr bwMode="auto">
            <a:xfrm>
              <a:off x="4016375" y="3668713"/>
              <a:ext cx="2198688" cy="1982788"/>
            </a:xfrm>
            <a:custGeom>
              <a:gdLst>
                <a:gd fmla="*/ 80 w 104" name="T0"/>
                <a:gd fmla="*/ 0 h 94" name="T1"/>
                <a:gd fmla="*/ 79 w 104" name="T2"/>
                <a:gd fmla="*/ 0 h 94" name="T3"/>
                <a:gd fmla="*/ 79 w 104" name="T4"/>
                <a:gd fmla="*/ 0 h 94" name="T5"/>
                <a:gd fmla="*/ 71 w 104" name="T6"/>
                <a:gd fmla="*/ 2 h 94" name="T7"/>
                <a:gd fmla="*/ 0 w 104" name="T8"/>
                <a:gd fmla="*/ 94 h 94" name="T9"/>
                <a:gd fmla="*/ 0 w 104" name="T10"/>
                <a:gd fmla="*/ 94 h 94" name="T11"/>
                <a:gd fmla="*/ 13 w 104" name="T12"/>
                <a:gd fmla="*/ 91 h 94" name="T13"/>
                <a:gd fmla="*/ 70 w 104" name="T14"/>
                <a:gd fmla="*/ 47 h 94" name="T15"/>
                <a:gd fmla="*/ 70 w 104" name="T16"/>
                <a:gd fmla="*/ 47 h 94" name="T17"/>
                <a:gd fmla="*/ 72 w 104" name="T18"/>
                <a:gd fmla="*/ 47 h 94" name="T19"/>
                <a:gd fmla="*/ 73 w 104" name="T20"/>
                <a:gd fmla="*/ 47 h 94" name="T21"/>
                <a:gd fmla="*/ 73 w 104" name="T22"/>
                <a:gd fmla="*/ 47 h 94" name="T23"/>
                <a:gd fmla="*/ 72 w 104" name="T24"/>
                <a:gd fmla="*/ 62 h 94" name="T25"/>
                <a:gd fmla="*/ 104 w 104" name="T26"/>
                <a:gd fmla="*/ 24 h 94" name="T27"/>
                <a:gd fmla="*/ 96 w 104" name="T28"/>
                <a:gd fmla="*/ 5 h 94" name="T29"/>
                <a:gd fmla="*/ 96 w 104" name="T30"/>
                <a:gd fmla="*/ 5 h 94" name="T31"/>
                <a:gd fmla="*/ 94 w 104" name="T32"/>
                <a:gd fmla="*/ 3 h 94" name="T33"/>
                <a:gd fmla="*/ 94 w 104" name="T34"/>
                <a:gd fmla="*/ 3 h 94" name="T35"/>
                <a:gd fmla="*/ 94 w 104" name="T36"/>
                <a:gd fmla="*/ 3 h 94" name="T37"/>
                <a:gd fmla="*/ 93 w 104" name="T38"/>
                <a:gd fmla="*/ 5 h 94" name="T39"/>
                <a:gd fmla="*/ 80 w 104" name="T40"/>
                <a:gd fmla="*/ 0 h 94" name="T4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b="b" l="0" r="r" t="0"/>
              <a:pathLst>
                <a:path h="94" w="104">
                  <a:moveTo>
                    <a:pt x="80" y="0"/>
                  </a:moveTo>
                  <a:cubicBezTo>
                    <a:pt x="80" y="0"/>
                    <a:pt x="80" y="0"/>
                    <a:pt x="79" y="0"/>
                  </a:cubicBezTo>
                  <a:cubicBezTo>
                    <a:pt x="79" y="0"/>
                    <a:pt x="79" y="0"/>
                    <a:pt x="79" y="0"/>
                  </a:cubicBezTo>
                  <a:cubicBezTo>
                    <a:pt x="77" y="0"/>
                    <a:pt x="74" y="1"/>
                    <a:pt x="71" y="2"/>
                  </a:cubicBezTo>
                  <a:cubicBezTo>
                    <a:pt x="41" y="12"/>
                    <a:pt x="26" y="57"/>
                    <a:pt x="0" y="94"/>
                  </a:cubicBezTo>
                  <a:cubicBezTo>
                    <a:pt x="0" y="94"/>
                    <a:pt x="0" y="94"/>
                    <a:pt x="0" y="94"/>
                  </a:cubicBezTo>
                  <a:cubicBezTo>
                    <a:pt x="13" y="91"/>
                    <a:pt x="13" y="91"/>
                    <a:pt x="13" y="91"/>
                  </a:cubicBezTo>
                  <a:cubicBezTo>
                    <a:pt x="13" y="91"/>
                    <a:pt x="58" y="47"/>
                    <a:pt x="70" y="47"/>
                  </a:cubicBezTo>
                  <a:cubicBezTo>
                    <a:pt x="70" y="47"/>
                    <a:pt x="70" y="47"/>
                    <a:pt x="70" y="47"/>
                  </a:cubicBezTo>
                  <a:cubicBezTo>
                    <a:pt x="71" y="47"/>
                    <a:pt x="72" y="47"/>
                    <a:pt x="72" y="47"/>
                  </a:cubicBezTo>
                  <a:cubicBezTo>
                    <a:pt x="73" y="47"/>
                    <a:pt x="73" y="47"/>
                    <a:pt x="73" y="47"/>
                  </a:cubicBezTo>
                  <a:cubicBezTo>
                    <a:pt x="73" y="47"/>
                    <a:pt x="73" y="47"/>
                    <a:pt x="73" y="47"/>
                  </a:cubicBezTo>
                  <a:cubicBezTo>
                    <a:pt x="76" y="48"/>
                    <a:pt x="76" y="52"/>
                    <a:pt x="72" y="62"/>
                  </a:cubicBezTo>
                  <a:cubicBezTo>
                    <a:pt x="104" y="24"/>
                    <a:pt x="104" y="24"/>
                    <a:pt x="104" y="24"/>
                  </a:cubicBezTo>
                  <a:cubicBezTo>
                    <a:pt x="104" y="24"/>
                    <a:pt x="103" y="12"/>
                    <a:pt x="96" y="5"/>
                  </a:cubicBezTo>
                  <a:cubicBezTo>
                    <a:pt x="96" y="5"/>
                    <a:pt x="96" y="5"/>
                    <a:pt x="96" y="5"/>
                  </a:cubicBezTo>
                  <a:cubicBezTo>
                    <a:pt x="95" y="4"/>
                    <a:pt x="95" y="4"/>
                    <a:pt x="94" y="3"/>
                  </a:cubicBezTo>
                  <a:cubicBezTo>
                    <a:pt x="94" y="3"/>
                    <a:pt x="94" y="3"/>
                    <a:pt x="94" y="3"/>
                  </a:cubicBezTo>
                  <a:cubicBezTo>
                    <a:pt x="94" y="3"/>
                    <a:pt x="94" y="3"/>
                    <a:pt x="94" y="3"/>
                  </a:cubicBezTo>
                  <a:cubicBezTo>
                    <a:pt x="94" y="4"/>
                    <a:pt x="93" y="4"/>
                    <a:pt x="93" y="5"/>
                  </a:cubicBezTo>
                  <a:cubicBezTo>
                    <a:pt x="90" y="2"/>
                    <a:pt x="86" y="0"/>
                    <a:pt x="80" y="0"/>
                  </a:cubicBezTo>
                </a:path>
              </a:pathLst>
            </a:custGeom>
            <a:solidFill>
              <a:srgbClr val="D1D3D4"/>
            </a:solidFill>
            <a:ln>
              <a:noFill/>
            </a:ln>
            <a:extLst>
              <a:ext uri="{91240B29-F687-4F45-9708-019B960494DF}">
                <a14:hiddenLine w="9525">
                  <a:solidFill>
                    <a:srgbClr val="000000"/>
                  </a:solidFill>
                  <a:round/>
                  <a:headEnd/>
                  <a:tailEnd/>
                </a14:hiddenLine>
              </a:ext>
            </a:extLst>
          </p:spPr>
          <p:txBody>
            <a:bodyPr anchor="t" anchorCtr="0" bIns="48218" compatLnSpc="1" lIns="96435" numCol="1" rIns="96435" tIns="48218" vert="horz" wrap="square">
              <a:prstTxWarp prst="textNoShape">
                <a:avLst/>
              </a:prstTxWarp>
            </a:bodyPr>
            <a:lstStyle/>
            <a:p>
              <a:pPr>
                <a:lnSpc>
                  <a:spcPct val="120000"/>
                </a:lnSpc>
              </a:pPr>
              <a:endParaRPr lang="en-US">
                <a:latin charset="0" pitchFamily="34" typeface="Arial"/>
                <a:ea charset="-122" panose="020b0503020204020204" pitchFamily="34" typeface="微软雅黑"/>
                <a:sym charset="0" pitchFamily="34" typeface="Arial"/>
              </a:endParaRPr>
            </a:p>
          </p:txBody>
        </p:sp>
        <p:sp>
          <p:nvSpPr>
            <p:cNvPr id="37" name="Freeform 36"/>
            <p:cNvSpPr/>
            <p:nvPr/>
          </p:nvSpPr>
          <p:spPr bwMode="auto">
            <a:xfrm>
              <a:off x="5370513" y="5610225"/>
              <a:ext cx="84138" cy="84138"/>
            </a:xfrm>
            <a:custGeom>
              <a:gdLst>
                <a:gd fmla="*/ 0 w 4" name="T0"/>
                <a:gd fmla="*/ 0 h 4" name="T1"/>
                <a:gd fmla="*/ 0 w 4" name="T2"/>
                <a:gd fmla="*/ 0 h 4" name="T3"/>
                <a:gd fmla="*/ 2 w 4" name="T4"/>
                <a:gd fmla="*/ 2 h 4" name="T5"/>
                <a:gd fmla="*/ 2 w 4" name="T6"/>
                <a:gd fmla="*/ 2 h 4" name="T7"/>
                <a:gd fmla="*/ 4 w 4" name="T8"/>
                <a:gd fmla="*/ 4 h 4" name="T9"/>
                <a:gd fmla="*/ 4 w 4" name="T10"/>
                <a:gd fmla="*/ 4 h 4" name="T11"/>
                <a:gd fmla="*/ 0 w 4" name="T12"/>
                <a:gd fmla="*/ 0 h 4" name="T13"/>
              </a:gdLst>
              <a:cxnLst>
                <a:cxn ang="0">
                  <a:pos x="T0" y="T1"/>
                </a:cxn>
                <a:cxn ang="0">
                  <a:pos x="T2" y="T3"/>
                </a:cxn>
                <a:cxn ang="0">
                  <a:pos x="T4" y="T5"/>
                </a:cxn>
                <a:cxn ang="0">
                  <a:pos x="T6" y="T7"/>
                </a:cxn>
                <a:cxn ang="0">
                  <a:pos x="T8" y="T9"/>
                </a:cxn>
                <a:cxn ang="0">
                  <a:pos x="T10" y="T11"/>
                </a:cxn>
                <a:cxn ang="0">
                  <a:pos x="T12" y="T13"/>
                </a:cxn>
              </a:cxnLst>
              <a:rect b="b" l="0" r="r" t="0"/>
              <a:pathLst>
                <a:path h="4" w="4">
                  <a:moveTo>
                    <a:pt x="0" y="0"/>
                  </a:moveTo>
                  <a:cubicBezTo>
                    <a:pt x="0" y="0"/>
                    <a:pt x="0" y="0"/>
                    <a:pt x="0" y="0"/>
                  </a:cubicBezTo>
                  <a:cubicBezTo>
                    <a:pt x="2" y="2"/>
                    <a:pt x="2" y="2"/>
                    <a:pt x="2" y="2"/>
                  </a:cubicBezTo>
                  <a:cubicBezTo>
                    <a:pt x="2" y="2"/>
                    <a:pt x="2" y="2"/>
                    <a:pt x="2" y="2"/>
                  </a:cubicBezTo>
                  <a:cubicBezTo>
                    <a:pt x="4" y="4"/>
                    <a:pt x="4" y="4"/>
                    <a:pt x="4" y="4"/>
                  </a:cubicBezTo>
                  <a:cubicBezTo>
                    <a:pt x="4" y="4"/>
                    <a:pt x="4" y="4"/>
                    <a:pt x="4" y="4"/>
                  </a:cubicBezTo>
                  <a:cubicBezTo>
                    <a:pt x="0" y="0"/>
                    <a:pt x="0" y="0"/>
                    <a:pt x="0" y="0"/>
                  </a:cubicBezTo>
                </a:path>
              </a:pathLst>
            </a:custGeom>
            <a:solidFill>
              <a:srgbClr val="D1AF5F"/>
            </a:solidFill>
            <a:ln>
              <a:noFill/>
            </a:ln>
            <a:extLst>
              <a:ext uri="{91240B29-F687-4F45-9708-019B960494DF}">
                <a14:hiddenLine w="9525">
                  <a:solidFill>
                    <a:srgbClr val="000000"/>
                  </a:solidFill>
                  <a:round/>
                  <a:headEnd/>
                  <a:tailEnd/>
                </a14:hiddenLine>
              </a:ext>
            </a:extLst>
          </p:spPr>
          <p:txBody>
            <a:bodyPr anchor="t" anchorCtr="0" bIns="48218" compatLnSpc="1" lIns="96435" numCol="1" rIns="96435" tIns="48218" vert="horz" wrap="square">
              <a:prstTxWarp prst="textNoShape">
                <a:avLst/>
              </a:prstTxWarp>
            </a:bodyPr>
            <a:lstStyle/>
            <a:p>
              <a:pPr>
                <a:lnSpc>
                  <a:spcPct val="120000"/>
                </a:lnSpc>
              </a:pPr>
              <a:endParaRPr lang="en-US">
                <a:latin charset="0" pitchFamily="34" typeface="Arial"/>
                <a:ea charset="-122" panose="020b0503020204020204" pitchFamily="34" typeface="微软雅黑"/>
                <a:sym charset="0" pitchFamily="34" typeface="Arial"/>
              </a:endParaRPr>
            </a:p>
          </p:txBody>
        </p:sp>
        <p:sp>
          <p:nvSpPr>
            <p:cNvPr id="38" name="Freeform 37"/>
            <p:cNvSpPr/>
            <p:nvPr/>
          </p:nvSpPr>
          <p:spPr bwMode="auto">
            <a:xfrm>
              <a:off x="5411788" y="5651500"/>
              <a:ext cx="42863" cy="42863"/>
            </a:xfrm>
            <a:custGeom>
              <a:gdLst>
                <a:gd fmla="*/ 0 w 2" name="T0"/>
                <a:gd fmla="*/ 0 h 2" name="T1"/>
                <a:gd fmla="*/ 0 w 2" name="T2"/>
                <a:gd fmla="*/ 0 h 2" name="T3"/>
                <a:gd fmla="*/ 2 w 2" name="T4"/>
                <a:gd fmla="*/ 2 h 2" name="T5"/>
                <a:gd fmla="*/ 2 w 2" name="T6"/>
                <a:gd fmla="*/ 2 h 2" name="T7"/>
                <a:gd fmla="*/ 0 w 2" name="T8"/>
                <a:gd fmla="*/ 0 h 2" name="T9"/>
              </a:gdLst>
              <a:cxnLst>
                <a:cxn ang="0">
                  <a:pos x="T0" y="T1"/>
                </a:cxn>
                <a:cxn ang="0">
                  <a:pos x="T2" y="T3"/>
                </a:cxn>
                <a:cxn ang="0">
                  <a:pos x="T4" y="T5"/>
                </a:cxn>
                <a:cxn ang="0">
                  <a:pos x="T6" y="T7"/>
                </a:cxn>
                <a:cxn ang="0">
                  <a:pos x="T8" y="T9"/>
                </a:cxn>
              </a:cxnLst>
              <a:rect b="b" l="0" r="r" t="0"/>
              <a:pathLst>
                <a:path h="2" w="2">
                  <a:moveTo>
                    <a:pt x="0" y="0"/>
                  </a:moveTo>
                  <a:cubicBezTo>
                    <a:pt x="0" y="0"/>
                    <a:pt x="0" y="0"/>
                    <a:pt x="0" y="0"/>
                  </a:cubicBezTo>
                  <a:cubicBezTo>
                    <a:pt x="2" y="2"/>
                    <a:pt x="2" y="2"/>
                    <a:pt x="2" y="2"/>
                  </a:cubicBezTo>
                  <a:cubicBezTo>
                    <a:pt x="2" y="2"/>
                    <a:pt x="2" y="2"/>
                    <a:pt x="2" y="2"/>
                  </a:cubicBezTo>
                  <a:cubicBezTo>
                    <a:pt x="0" y="0"/>
                    <a:pt x="0" y="0"/>
                    <a:pt x="0" y="0"/>
                  </a:cubicBezTo>
                </a:path>
              </a:pathLst>
            </a:custGeom>
            <a:solidFill>
              <a:srgbClr val="D18E11"/>
            </a:solidFill>
            <a:ln>
              <a:noFill/>
            </a:ln>
            <a:extLst>
              <a:ext uri="{91240B29-F687-4F45-9708-019B960494DF}">
                <a14:hiddenLine w="9525">
                  <a:solidFill>
                    <a:srgbClr val="000000"/>
                  </a:solidFill>
                  <a:round/>
                  <a:headEnd/>
                  <a:tailEnd/>
                </a14:hiddenLine>
              </a:ext>
            </a:extLst>
          </p:spPr>
          <p:txBody>
            <a:bodyPr anchor="t" anchorCtr="0" bIns="48218" compatLnSpc="1" lIns="96435" numCol="1" rIns="96435" tIns="48218" vert="horz" wrap="square">
              <a:prstTxWarp prst="textNoShape">
                <a:avLst/>
              </a:prstTxWarp>
            </a:bodyPr>
            <a:lstStyle/>
            <a:p>
              <a:pPr>
                <a:lnSpc>
                  <a:spcPct val="120000"/>
                </a:lnSpc>
              </a:pPr>
              <a:endParaRPr lang="en-US">
                <a:latin charset="0" pitchFamily="34" typeface="Arial"/>
                <a:ea charset="-122" panose="020b0503020204020204" pitchFamily="34" typeface="微软雅黑"/>
                <a:sym charset="0" pitchFamily="34" typeface="Arial"/>
              </a:endParaRPr>
            </a:p>
          </p:txBody>
        </p:sp>
        <p:sp>
          <p:nvSpPr>
            <p:cNvPr id="39" name="Freeform 38"/>
            <p:cNvSpPr/>
            <p:nvPr/>
          </p:nvSpPr>
          <p:spPr bwMode="auto">
            <a:xfrm>
              <a:off x="5454650" y="5694363"/>
              <a:ext cx="127000" cy="106363"/>
            </a:xfrm>
            <a:custGeom>
              <a:gdLst>
                <a:gd fmla="*/ 0 w 6" name="T0"/>
                <a:gd fmla="*/ 0 h 5" name="T1"/>
                <a:gd fmla="*/ 0 w 6" name="T2"/>
                <a:gd fmla="*/ 0 h 5" name="T3"/>
                <a:gd fmla="*/ 0 w 6" name="T4"/>
                <a:gd fmla="*/ 0 h 5" name="T5"/>
                <a:gd fmla="*/ 0 w 6" name="T6"/>
                <a:gd fmla="*/ 0 h 5" name="T7"/>
                <a:gd fmla="*/ 6 w 6" name="T8"/>
                <a:gd fmla="*/ 5 h 5" name="T9"/>
                <a:gd fmla="*/ 6 w 6" name="T10"/>
                <a:gd fmla="*/ 5 h 5" name="T11"/>
                <a:gd fmla="*/ 0 w 6" name="T12"/>
                <a:gd fmla="*/ 0 h 5" name="T13"/>
              </a:gdLst>
              <a:cxnLst>
                <a:cxn ang="0">
                  <a:pos x="T0" y="T1"/>
                </a:cxn>
                <a:cxn ang="0">
                  <a:pos x="T2" y="T3"/>
                </a:cxn>
                <a:cxn ang="0">
                  <a:pos x="T4" y="T5"/>
                </a:cxn>
                <a:cxn ang="0">
                  <a:pos x="T6" y="T7"/>
                </a:cxn>
                <a:cxn ang="0">
                  <a:pos x="T8" y="T9"/>
                </a:cxn>
                <a:cxn ang="0">
                  <a:pos x="T10" y="T11"/>
                </a:cxn>
                <a:cxn ang="0">
                  <a:pos x="T12" y="T13"/>
                </a:cxn>
              </a:cxnLst>
              <a:rect b="b" l="0" r="r" t="0"/>
              <a:pathLst>
                <a:path h="5" w="6">
                  <a:moveTo>
                    <a:pt x="0" y="0"/>
                  </a:moveTo>
                  <a:cubicBezTo>
                    <a:pt x="0" y="0"/>
                    <a:pt x="0" y="0"/>
                    <a:pt x="0" y="0"/>
                  </a:cubicBezTo>
                  <a:cubicBezTo>
                    <a:pt x="0" y="0"/>
                    <a:pt x="0" y="0"/>
                    <a:pt x="0" y="0"/>
                  </a:cubicBezTo>
                  <a:cubicBezTo>
                    <a:pt x="0" y="0"/>
                    <a:pt x="0" y="0"/>
                    <a:pt x="0" y="0"/>
                  </a:cubicBezTo>
                  <a:cubicBezTo>
                    <a:pt x="6" y="5"/>
                    <a:pt x="6" y="5"/>
                    <a:pt x="6" y="5"/>
                  </a:cubicBezTo>
                  <a:cubicBezTo>
                    <a:pt x="6" y="5"/>
                    <a:pt x="6" y="5"/>
                    <a:pt x="6" y="5"/>
                  </a:cubicBezTo>
                  <a:cubicBezTo>
                    <a:pt x="0" y="0"/>
                    <a:pt x="0" y="0"/>
                    <a:pt x="0" y="0"/>
                  </a:cubicBezTo>
                </a:path>
              </a:pathLst>
            </a:custGeom>
            <a:solidFill>
              <a:srgbClr val="B85045"/>
            </a:solidFill>
            <a:ln>
              <a:noFill/>
            </a:ln>
            <a:extLst>
              <a:ext uri="{91240B29-F687-4F45-9708-019B960494DF}">
                <a14:hiddenLine w="9525">
                  <a:solidFill>
                    <a:srgbClr val="000000"/>
                  </a:solidFill>
                  <a:round/>
                  <a:headEnd/>
                  <a:tailEnd/>
                </a14:hiddenLine>
              </a:ext>
            </a:extLst>
          </p:spPr>
          <p:txBody>
            <a:bodyPr anchor="t" anchorCtr="0" bIns="48218" compatLnSpc="1" lIns="96435" numCol="1" rIns="96435" tIns="48218" vert="horz" wrap="square">
              <a:prstTxWarp prst="textNoShape">
                <a:avLst/>
              </a:prstTxWarp>
            </a:bodyPr>
            <a:lstStyle/>
            <a:p>
              <a:pPr>
                <a:lnSpc>
                  <a:spcPct val="120000"/>
                </a:lnSpc>
              </a:pPr>
              <a:endParaRPr lang="en-US">
                <a:latin charset="0" pitchFamily="34" typeface="Arial"/>
                <a:ea charset="-122" panose="020b0503020204020204" pitchFamily="34" typeface="微软雅黑"/>
                <a:sym charset="0" pitchFamily="34" typeface="Arial"/>
              </a:endParaRPr>
            </a:p>
          </p:txBody>
        </p:sp>
      </p:grpSp>
      <p:sp>
        <p:nvSpPr>
          <p:cNvPr id="60" name="Rectangle 59"/>
          <p:cNvSpPr/>
          <p:nvPr/>
        </p:nvSpPr>
        <p:spPr>
          <a:xfrm>
            <a:off x="1348143" y="3833118"/>
            <a:ext cx="1327935" cy="329184"/>
          </a:xfrm>
          <a:prstGeom prst="rect">
            <a:avLst/>
          </a:prstGeom>
        </p:spPr>
        <p:txBody>
          <a:bodyPr bIns="0" lIns="0" rIns="0" tIns="0" wrap="square">
            <a:spAutoFit/>
          </a:bodyPr>
          <a:lstStyle/>
          <a:p>
            <a:pPr>
              <a:lnSpc>
                <a:spcPct val="120000"/>
              </a:lnSpc>
            </a:pPr>
            <a:r>
              <a:rPr altLang="zh-CN" lang="en-US" smtClean="0" sz="600">
                <a:solidFill>
                  <a:schemeClr val="bg1">
                    <a:lumMod val="65000"/>
                  </a:schemeClr>
                </a:solidFill>
                <a:latin charset="0" pitchFamily="34" typeface="Arial"/>
                <a:ea charset="-122" panose="020b0503020204020204" pitchFamily="34" typeface="微软雅黑"/>
                <a:sym charset="0" pitchFamily="34" typeface="Arial"/>
              </a:rPr>
              <a:t>Please replace text, click add relevant headline, modify the text content, also can copy your content to this directly.</a:t>
            </a:r>
          </a:p>
        </p:txBody>
      </p:sp>
      <p:sp>
        <p:nvSpPr>
          <p:cNvPr id="61" name="TextBox 60"/>
          <p:cNvSpPr txBox="1"/>
          <p:nvPr/>
        </p:nvSpPr>
        <p:spPr>
          <a:xfrm>
            <a:off x="1344620" y="3644985"/>
            <a:ext cx="889000" cy="182880"/>
          </a:xfrm>
          <a:prstGeom prst="rect">
            <a:avLst/>
          </a:prstGeom>
          <a:noFill/>
        </p:spPr>
        <p:txBody>
          <a:bodyPr bIns="0" lIns="0" rIns="0" rtlCol="0" tIns="0" wrap="none">
            <a:spAutoFit/>
          </a:bodyPr>
          <a:lstStyle/>
          <a:p>
            <a:pPr>
              <a:lnSpc>
                <a:spcPct val="120000"/>
              </a:lnSpc>
            </a:pPr>
            <a:r>
              <a:rPr altLang="en-US" lang="zh-CN" smtClean="0" sz="1000">
                <a:solidFill>
                  <a:schemeClr val="bg1">
                    <a:lumMod val="65000"/>
                  </a:schemeClr>
                </a:solidFill>
                <a:latin charset="0" pitchFamily="34" typeface="Arial"/>
                <a:ea charset="-122" panose="020b0503020204020204" pitchFamily="34" typeface="微软雅黑"/>
                <a:sym charset="0" pitchFamily="34" typeface="Arial"/>
              </a:rPr>
              <a:t>请替换文字内容</a:t>
            </a:r>
          </a:p>
        </p:txBody>
      </p:sp>
      <p:sp>
        <p:nvSpPr>
          <p:cNvPr id="67" name="TextBox 66"/>
          <p:cNvSpPr txBox="1"/>
          <p:nvPr/>
        </p:nvSpPr>
        <p:spPr>
          <a:xfrm>
            <a:off x="756295" y="3721208"/>
            <a:ext cx="508000" cy="329184"/>
          </a:xfrm>
          <a:prstGeom prst="rect">
            <a:avLst/>
          </a:prstGeom>
          <a:noFill/>
        </p:spPr>
        <p:txBody>
          <a:bodyPr bIns="0" lIns="0" rIns="0" rtlCol="0" tIns="0" wrap="none">
            <a:spAutoFit/>
          </a:bodyPr>
          <a:lstStyle/>
          <a:p>
            <a:pPr>
              <a:lnSpc>
                <a:spcPct val="120000"/>
              </a:lnSpc>
            </a:pPr>
            <a:r>
              <a:rPr lang="en-US">
                <a:solidFill>
                  <a:schemeClr val="bg1">
                    <a:lumMod val="65000"/>
                  </a:schemeClr>
                </a:solidFill>
                <a:latin charset="0" pitchFamily="34" typeface="Arial"/>
                <a:ea charset="-122" panose="020b0503020204020204" pitchFamily="34" typeface="微软雅黑"/>
                <a:sym charset="0" pitchFamily="34" typeface="Arial"/>
              </a:rPr>
              <a:t>2009</a:t>
            </a:r>
          </a:p>
        </p:txBody>
      </p:sp>
      <p:sp>
        <p:nvSpPr>
          <p:cNvPr id="68" name="Rectangle 67"/>
          <p:cNvSpPr/>
          <p:nvPr/>
        </p:nvSpPr>
        <p:spPr>
          <a:xfrm>
            <a:off x="1828584" y="3032246"/>
            <a:ext cx="1327935" cy="329184"/>
          </a:xfrm>
          <a:prstGeom prst="rect">
            <a:avLst/>
          </a:prstGeom>
        </p:spPr>
        <p:txBody>
          <a:bodyPr bIns="0" lIns="0" rIns="0" tIns="0" wrap="square">
            <a:spAutoFit/>
          </a:bodyPr>
          <a:lstStyle/>
          <a:p>
            <a:pPr>
              <a:lnSpc>
                <a:spcPct val="120000"/>
              </a:lnSpc>
            </a:pPr>
            <a:r>
              <a:rPr altLang="zh-CN" lang="en-US" smtClean="0" sz="600">
                <a:solidFill>
                  <a:schemeClr val="bg1">
                    <a:lumMod val="65000"/>
                  </a:schemeClr>
                </a:solidFill>
                <a:latin charset="0" pitchFamily="34" typeface="Arial"/>
                <a:ea charset="-122" panose="020b0503020204020204" pitchFamily="34" typeface="微软雅黑"/>
                <a:sym charset="0" pitchFamily="34" typeface="Arial"/>
              </a:rPr>
              <a:t>Please replace text, click add relevant headline, modify the text content, also can copy your content to this directly.</a:t>
            </a:r>
          </a:p>
        </p:txBody>
      </p:sp>
      <p:sp>
        <p:nvSpPr>
          <p:cNvPr id="69" name="TextBox 68"/>
          <p:cNvSpPr txBox="1"/>
          <p:nvPr/>
        </p:nvSpPr>
        <p:spPr>
          <a:xfrm>
            <a:off x="1825060" y="2844113"/>
            <a:ext cx="889000" cy="182880"/>
          </a:xfrm>
          <a:prstGeom prst="rect">
            <a:avLst/>
          </a:prstGeom>
          <a:noFill/>
        </p:spPr>
        <p:txBody>
          <a:bodyPr bIns="0" lIns="0" rIns="0" rtlCol="0" tIns="0" wrap="none">
            <a:spAutoFit/>
          </a:bodyPr>
          <a:lstStyle/>
          <a:p>
            <a:pPr>
              <a:lnSpc>
                <a:spcPct val="120000"/>
              </a:lnSpc>
            </a:pPr>
            <a:r>
              <a:rPr altLang="en-US" lang="zh-CN" smtClean="0" sz="1000">
                <a:solidFill>
                  <a:schemeClr val="bg1">
                    <a:lumMod val="65000"/>
                  </a:schemeClr>
                </a:solidFill>
                <a:latin charset="0" pitchFamily="34" typeface="Arial"/>
                <a:ea charset="-122" panose="020b0503020204020204" pitchFamily="34" typeface="微软雅黑"/>
                <a:sym charset="0" pitchFamily="34" typeface="Arial"/>
              </a:rPr>
              <a:t>请替换文字内容</a:t>
            </a:r>
          </a:p>
        </p:txBody>
      </p:sp>
      <p:sp>
        <p:nvSpPr>
          <p:cNvPr id="70" name="TextBox 69"/>
          <p:cNvSpPr txBox="1"/>
          <p:nvPr/>
        </p:nvSpPr>
        <p:spPr>
          <a:xfrm>
            <a:off x="1236735" y="2920336"/>
            <a:ext cx="508000" cy="329184"/>
          </a:xfrm>
          <a:prstGeom prst="rect">
            <a:avLst/>
          </a:prstGeom>
          <a:noFill/>
        </p:spPr>
        <p:txBody>
          <a:bodyPr bIns="0" lIns="0" rIns="0" rtlCol="0" tIns="0" wrap="none">
            <a:spAutoFit/>
          </a:bodyPr>
          <a:lstStyle/>
          <a:p>
            <a:pPr>
              <a:lnSpc>
                <a:spcPct val="120000"/>
              </a:lnSpc>
            </a:pPr>
            <a:r>
              <a:rPr lang="en-US">
                <a:solidFill>
                  <a:schemeClr val="bg1">
                    <a:lumMod val="65000"/>
                  </a:schemeClr>
                </a:solidFill>
                <a:latin charset="0" pitchFamily="34" typeface="Arial"/>
                <a:ea charset="-122" panose="020b0503020204020204" pitchFamily="34" typeface="微软雅黑"/>
                <a:sym charset="0" pitchFamily="34" typeface="Arial"/>
              </a:rPr>
              <a:t>2010</a:t>
            </a:r>
          </a:p>
        </p:txBody>
      </p:sp>
      <p:sp>
        <p:nvSpPr>
          <p:cNvPr id="73" name="Rectangle 72"/>
          <p:cNvSpPr/>
          <p:nvPr/>
        </p:nvSpPr>
        <p:spPr>
          <a:xfrm>
            <a:off x="2316259" y="2222644"/>
            <a:ext cx="1327935" cy="329184"/>
          </a:xfrm>
          <a:prstGeom prst="rect">
            <a:avLst/>
          </a:prstGeom>
        </p:spPr>
        <p:txBody>
          <a:bodyPr bIns="0" lIns="0" rIns="0" tIns="0" wrap="square">
            <a:spAutoFit/>
          </a:bodyPr>
          <a:lstStyle/>
          <a:p>
            <a:pPr>
              <a:lnSpc>
                <a:spcPct val="120000"/>
              </a:lnSpc>
            </a:pPr>
            <a:r>
              <a:rPr altLang="zh-CN" lang="en-US" smtClean="0" sz="600">
                <a:solidFill>
                  <a:schemeClr val="bg1">
                    <a:lumMod val="65000"/>
                  </a:schemeClr>
                </a:solidFill>
                <a:latin charset="0" pitchFamily="34" typeface="Arial"/>
                <a:ea charset="-122" panose="020b0503020204020204" pitchFamily="34" typeface="微软雅黑"/>
                <a:sym charset="0" pitchFamily="34" typeface="Arial"/>
              </a:rPr>
              <a:t>Please replace text, click add relevant headline, modify the text content, also can copy your content to this directly.</a:t>
            </a:r>
          </a:p>
        </p:txBody>
      </p:sp>
      <p:sp>
        <p:nvSpPr>
          <p:cNvPr id="74" name="TextBox 73"/>
          <p:cNvSpPr txBox="1"/>
          <p:nvPr/>
        </p:nvSpPr>
        <p:spPr>
          <a:xfrm>
            <a:off x="2312736" y="2034511"/>
            <a:ext cx="889000" cy="182880"/>
          </a:xfrm>
          <a:prstGeom prst="rect">
            <a:avLst/>
          </a:prstGeom>
          <a:noFill/>
        </p:spPr>
        <p:txBody>
          <a:bodyPr bIns="0" lIns="0" rIns="0" rtlCol="0" tIns="0" wrap="none">
            <a:spAutoFit/>
          </a:bodyPr>
          <a:lstStyle/>
          <a:p>
            <a:pPr>
              <a:lnSpc>
                <a:spcPct val="120000"/>
              </a:lnSpc>
            </a:pPr>
            <a:r>
              <a:rPr altLang="en-US" lang="zh-CN" smtClean="0" sz="1000">
                <a:solidFill>
                  <a:schemeClr val="bg1">
                    <a:lumMod val="65000"/>
                  </a:schemeClr>
                </a:solidFill>
                <a:latin charset="0" pitchFamily="34" typeface="Arial"/>
                <a:ea charset="-122" panose="020b0503020204020204" pitchFamily="34" typeface="微软雅黑"/>
                <a:sym charset="0" pitchFamily="34" typeface="Arial"/>
              </a:rPr>
              <a:t>请替换文字内容</a:t>
            </a:r>
          </a:p>
        </p:txBody>
      </p:sp>
      <p:sp>
        <p:nvSpPr>
          <p:cNvPr id="75" name="TextBox 74"/>
          <p:cNvSpPr txBox="1"/>
          <p:nvPr/>
        </p:nvSpPr>
        <p:spPr>
          <a:xfrm>
            <a:off x="1724411" y="2110734"/>
            <a:ext cx="508000" cy="329184"/>
          </a:xfrm>
          <a:prstGeom prst="rect">
            <a:avLst/>
          </a:prstGeom>
          <a:noFill/>
        </p:spPr>
        <p:txBody>
          <a:bodyPr bIns="0" lIns="0" rIns="0" rtlCol="0" tIns="0" wrap="none">
            <a:spAutoFit/>
          </a:bodyPr>
          <a:lstStyle/>
          <a:p>
            <a:pPr>
              <a:lnSpc>
                <a:spcPct val="120000"/>
              </a:lnSpc>
            </a:pPr>
            <a:r>
              <a:rPr lang="en-US" smtClean="0">
                <a:solidFill>
                  <a:schemeClr val="bg1">
                    <a:lumMod val="65000"/>
                  </a:schemeClr>
                </a:solidFill>
                <a:latin charset="0" pitchFamily="34" typeface="Arial"/>
                <a:ea charset="-122" panose="020b0503020204020204" pitchFamily="34" typeface="微软雅黑"/>
                <a:sym charset="0" pitchFamily="34" typeface="Arial"/>
              </a:rPr>
              <a:t>2012</a:t>
            </a:r>
          </a:p>
        </p:txBody>
      </p:sp>
      <p:sp>
        <p:nvSpPr>
          <p:cNvPr id="76" name="Rectangle 75"/>
          <p:cNvSpPr/>
          <p:nvPr/>
        </p:nvSpPr>
        <p:spPr>
          <a:xfrm>
            <a:off x="5821062" y="3833118"/>
            <a:ext cx="1327935" cy="329184"/>
          </a:xfrm>
          <a:prstGeom prst="rect">
            <a:avLst/>
          </a:prstGeom>
        </p:spPr>
        <p:txBody>
          <a:bodyPr bIns="0" lIns="0" rIns="0" tIns="0" wrap="square">
            <a:spAutoFit/>
          </a:bodyPr>
          <a:lstStyle/>
          <a:p>
            <a:pPr>
              <a:lnSpc>
                <a:spcPct val="120000"/>
              </a:lnSpc>
            </a:pPr>
            <a:r>
              <a:rPr altLang="zh-CN" lang="en-US" smtClean="0" sz="600">
                <a:solidFill>
                  <a:schemeClr val="bg1">
                    <a:lumMod val="65000"/>
                  </a:schemeClr>
                </a:solidFill>
                <a:latin charset="0" pitchFamily="34" typeface="Arial"/>
                <a:ea charset="-122" panose="020b0503020204020204" pitchFamily="34" typeface="微软雅黑"/>
                <a:sym charset="0" pitchFamily="34" typeface="Arial"/>
              </a:rPr>
              <a:t>Please replace text, click add relevant headline, modify the text content, also can copy your content to this directly.</a:t>
            </a:r>
          </a:p>
        </p:txBody>
      </p:sp>
      <p:sp>
        <p:nvSpPr>
          <p:cNvPr id="77" name="TextBox 76"/>
          <p:cNvSpPr txBox="1"/>
          <p:nvPr/>
        </p:nvSpPr>
        <p:spPr>
          <a:xfrm>
            <a:off x="5817539" y="3644985"/>
            <a:ext cx="889000" cy="182880"/>
          </a:xfrm>
          <a:prstGeom prst="rect">
            <a:avLst/>
          </a:prstGeom>
          <a:noFill/>
        </p:spPr>
        <p:txBody>
          <a:bodyPr bIns="0" lIns="0" rIns="0" rtlCol="0" tIns="0" wrap="none">
            <a:spAutoFit/>
          </a:bodyPr>
          <a:lstStyle/>
          <a:p>
            <a:pPr>
              <a:lnSpc>
                <a:spcPct val="120000"/>
              </a:lnSpc>
            </a:pPr>
            <a:r>
              <a:rPr altLang="en-US" lang="zh-CN" smtClean="0" sz="1000">
                <a:solidFill>
                  <a:schemeClr val="bg1">
                    <a:lumMod val="65000"/>
                  </a:schemeClr>
                </a:solidFill>
                <a:latin charset="0" pitchFamily="34" typeface="Arial"/>
                <a:ea charset="-122" panose="020b0503020204020204" pitchFamily="34" typeface="微软雅黑"/>
                <a:sym charset="0" pitchFamily="34" typeface="Arial"/>
              </a:rPr>
              <a:t>请替换文字内容</a:t>
            </a:r>
          </a:p>
        </p:txBody>
      </p:sp>
      <p:sp>
        <p:nvSpPr>
          <p:cNvPr id="78" name="TextBox 77"/>
          <p:cNvSpPr txBox="1"/>
          <p:nvPr/>
        </p:nvSpPr>
        <p:spPr>
          <a:xfrm>
            <a:off x="5229214" y="3721208"/>
            <a:ext cx="508000" cy="329184"/>
          </a:xfrm>
          <a:prstGeom prst="rect">
            <a:avLst/>
          </a:prstGeom>
          <a:noFill/>
        </p:spPr>
        <p:txBody>
          <a:bodyPr bIns="0" lIns="0" rIns="0" rtlCol="0" tIns="0" wrap="none">
            <a:spAutoFit/>
          </a:bodyPr>
          <a:lstStyle/>
          <a:p>
            <a:pPr>
              <a:lnSpc>
                <a:spcPct val="120000"/>
              </a:lnSpc>
            </a:pPr>
            <a:r>
              <a:rPr lang="en-US" smtClean="0">
                <a:solidFill>
                  <a:schemeClr val="bg1">
                    <a:lumMod val="65000"/>
                  </a:schemeClr>
                </a:solidFill>
                <a:latin charset="0" pitchFamily="34" typeface="Arial"/>
                <a:ea charset="-122" panose="020b0503020204020204" pitchFamily="34" typeface="微软雅黑"/>
                <a:sym charset="0" pitchFamily="34" typeface="Arial"/>
              </a:rPr>
              <a:t>2014</a:t>
            </a:r>
          </a:p>
        </p:txBody>
      </p:sp>
      <p:sp>
        <p:nvSpPr>
          <p:cNvPr id="79" name="Rectangle 78"/>
          <p:cNvSpPr/>
          <p:nvPr/>
        </p:nvSpPr>
        <p:spPr>
          <a:xfrm>
            <a:off x="6301502" y="3032246"/>
            <a:ext cx="1327935" cy="329184"/>
          </a:xfrm>
          <a:prstGeom prst="rect">
            <a:avLst/>
          </a:prstGeom>
        </p:spPr>
        <p:txBody>
          <a:bodyPr bIns="0" lIns="0" rIns="0" tIns="0" wrap="square">
            <a:spAutoFit/>
          </a:bodyPr>
          <a:lstStyle/>
          <a:p>
            <a:pPr>
              <a:lnSpc>
                <a:spcPct val="120000"/>
              </a:lnSpc>
            </a:pPr>
            <a:r>
              <a:rPr altLang="zh-CN" lang="en-US" smtClean="0" sz="600">
                <a:solidFill>
                  <a:schemeClr val="bg1">
                    <a:lumMod val="65000"/>
                  </a:schemeClr>
                </a:solidFill>
                <a:latin charset="0" pitchFamily="34" typeface="Arial"/>
                <a:ea charset="-122" panose="020b0503020204020204" pitchFamily="34" typeface="微软雅黑"/>
                <a:sym charset="0" pitchFamily="34" typeface="Arial"/>
              </a:rPr>
              <a:t>Please replace text, click add relevant headline, modify the text content, also can copy your content to this directly.</a:t>
            </a:r>
          </a:p>
        </p:txBody>
      </p:sp>
      <p:sp>
        <p:nvSpPr>
          <p:cNvPr id="80" name="TextBox 79"/>
          <p:cNvSpPr txBox="1"/>
          <p:nvPr/>
        </p:nvSpPr>
        <p:spPr>
          <a:xfrm>
            <a:off x="6297979" y="2844113"/>
            <a:ext cx="889000" cy="182880"/>
          </a:xfrm>
          <a:prstGeom prst="rect">
            <a:avLst/>
          </a:prstGeom>
          <a:noFill/>
        </p:spPr>
        <p:txBody>
          <a:bodyPr bIns="0" lIns="0" rIns="0" rtlCol="0" tIns="0" wrap="none">
            <a:spAutoFit/>
          </a:bodyPr>
          <a:lstStyle/>
          <a:p>
            <a:pPr>
              <a:lnSpc>
                <a:spcPct val="120000"/>
              </a:lnSpc>
            </a:pPr>
            <a:r>
              <a:rPr altLang="en-US" lang="zh-CN" smtClean="0" sz="1000">
                <a:solidFill>
                  <a:schemeClr val="bg1">
                    <a:lumMod val="65000"/>
                  </a:schemeClr>
                </a:solidFill>
                <a:latin charset="0" pitchFamily="34" typeface="Arial"/>
                <a:ea charset="-122" panose="020b0503020204020204" pitchFamily="34" typeface="微软雅黑"/>
                <a:sym charset="0" pitchFamily="34" typeface="Arial"/>
              </a:rPr>
              <a:t>请替换文字内容</a:t>
            </a:r>
          </a:p>
        </p:txBody>
      </p:sp>
      <p:sp>
        <p:nvSpPr>
          <p:cNvPr id="81" name="TextBox 80"/>
          <p:cNvSpPr txBox="1"/>
          <p:nvPr/>
        </p:nvSpPr>
        <p:spPr>
          <a:xfrm>
            <a:off x="5709654" y="2920336"/>
            <a:ext cx="508000" cy="329184"/>
          </a:xfrm>
          <a:prstGeom prst="rect">
            <a:avLst/>
          </a:prstGeom>
          <a:noFill/>
        </p:spPr>
        <p:txBody>
          <a:bodyPr bIns="0" lIns="0" rIns="0" rtlCol="0" tIns="0" wrap="none">
            <a:spAutoFit/>
          </a:bodyPr>
          <a:lstStyle/>
          <a:p>
            <a:pPr>
              <a:lnSpc>
                <a:spcPct val="120000"/>
              </a:lnSpc>
            </a:pPr>
            <a:r>
              <a:rPr lang="en-US" smtClean="0">
                <a:solidFill>
                  <a:schemeClr val="bg1">
                    <a:lumMod val="65000"/>
                  </a:schemeClr>
                </a:solidFill>
                <a:latin charset="0" pitchFamily="34" typeface="Arial"/>
                <a:ea charset="-122" panose="020b0503020204020204" pitchFamily="34" typeface="微软雅黑"/>
                <a:sym charset="0" pitchFamily="34" typeface="Arial"/>
              </a:rPr>
              <a:t>2016</a:t>
            </a:r>
          </a:p>
        </p:txBody>
      </p:sp>
      <p:sp>
        <p:nvSpPr>
          <p:cNvPr id="82" name="Rectangle 81"/>
          <p:cNvSpPr/>
          <p:nvPr/>
        </p:nvSpPr>
        <p:spPr>
          <a:xfrm>
            <a:off x="6789178" y="2222644"/>
            <a:ext cx="1327935" cy="329184"/>
          </a:xfrm>
          <a:prstGeom prst="rect">
            <a:avLst/>
          </a:prstGeom>
        </p:spPr>
        <p:txBody>
          <a:bodyPr bIns="0" lIns="0" rIns="0" tIns="0" wrap="square">
            <a:spAutoFit/>
          </a:bodyPr>
          <a:lstStyle/>
          <a:p>
            <a:pPr>
              <a:lnSpc>
                <a:spcPct val="120000"/>
              </a:lnSpc>
            </a:pPr>
            <a:r>
              <a:rPr altLang="zh-CN" lang="en-US" smtClean="0" sz="600">
                <a:solidFill>
                  <a:schemeClr val="bg1">
                    <a:lumMod val="65000"/>
                  </a:schemeClr>
                </a:solidFill>
                <a:latin charset="0" pitchFamily="34" typeface="Arial"/>
                <a:ea charset="-122" panose="020b0503020204020204" pitchFamily="34" typeface="微软雅黑"/>
                <a:sym charset="0" pitchFamily="34" typeface="Arial"/>
              </a:rPr>
              <a:t>Please replace text, click add relevant headline, modify the text content, also can copy your content to this directly.</a:t>
            </a:r>
          </a:p>
        </p:txBody>
      </p:sp>
      <p:sp>
        <p:nvSpPr>
          <p:cNvPr id="83" name="TextBox 82"/>
          <p:cNvSpPr txBox="1"/>
          <p:nvPr/>
        </p:nvSpPr>
        <p:spPr>
          <a:xfrm>
            <a:off x="6785655" y="2034511"/>
            <a:ext cx="889000" cy="182880"/>
          </a:xfrm>
          <a:prstGeom prst="rect">
            <a:avLst/>
          </a:prstGeom>
          <a:noFill/>
        </p:spPr>
        <p:txBody>
          <a:bodyPr bIns="0" lIns="0" rIns="0" rtlCol="0" tIns="0" wrap="none">
            <a:spAutoFit/>
          </a:bodyPr>
          <a:lstStyle/>
          <a:p>
            <a:pPr>
              <a:lnSpc>
                <a:spcPct val="120000"/>
              </a:lnSpc>
            </a:pPr>
            <a:r>
              <a:rPr altLang="en-US" lang="zh-CN" smtClean="0" sz="1000">
                <a:solidFill>
                  <a:schemeClr val="bg1">
                    <a:lumMod val="65000"/>
                  </a:schemeClr>
                </a:solidFill>
                <a:latin charset="0" pitchFamily="34" typeface="Arial"/>
                <a:ea charset="-122" panose="020b0503020204020204" pitchFamily="34" typeface="微软雅黑"/>
                <a:sym charset="0" pitchFamily="34" typeface="Arial"/>
              </a:rPr>
              <a:t>请替换文字内容</a:t>
            </a:r>
          </a:p>
        </p:txBody>
      </p:sp>
      <p:sp>
        <p:nvSpPr>
          <p:cNvPr id="84" name="TextBox 83"/>
          <p:cNvSpPr txBox="1"/>
          <p:nvPr/>
        </p:nvSpPr>
        <p:spPr>
          <a:xfrm>
            <a:off x="6197330" y="2110734"/>
            <a:ext cx="546100" cy="329184"/>
          </a:xfrm>
          <a:prstGeom prst="rect">
            <a:avLst/>
          </a:prstGeom>
          <a:noFill/>
        </p:spPr>
        <p:txBody>
          <a:bodyPr bIns="0" lIns="0" rIns="0" rtlCol="0" tIns="0" wrap="none">
            <a:spAutoFit/>
          </a:bodyPr>
          <a:lstStyle/>
          <a:p>
            <a:pPr>
              <a:lnSpc>
                <a:spcPct val="120000"/>
              </a:lnSpc>
            </a:pPr>
            <a:r>
              <a:rPr lang="en-US" smtClean="0">
                <a:solidFill>
                  <a:schemeClr val="bg1">
                    <a:lumMod val="65000"/>
                  </a:schemeClr>
                </a:solidFill>
                <a:latin charset="0" pitchFamily="34" typeface="Arial"/>
                <a:ea charset="-122" panose="020b0503020204020204" pitchFamily="34" typeface="微软雅黑"/>
                <a:sym charset="0" pitchFamily="34" typeface="Arial"/>
              </a:rPr>
              <a:t>201N</a:t>
            </a:r>
          </a:p>
        </p:txBody>
      </p:sp>
    </p:spTree>
    <p:extLst>
      <p:ext uri="{BB962C8B-B14F-4D97-AF65-F5344CB8AC3E}">
        <p14:creationId val="2205564366"/>
      </p:ext>
    </p:extLst>
  </p:cSld>
  <p:clrMapOvr>
    <a:masterClrMapping/>
  </p:clrMapOvr>
  <p:transition spd="med">
    <p:random/>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0" presetSubtype="0">
                                  <p:stCondLst>
                                    <p:cond delay="0"/>
                                  </p:stCondLst>
                                  <p:childTnLst>
                                    <p:set>
                                      <p:cBhvr>
                                        <p:cTn dur="1" fill="hold" id="6">
                                          <p:stCondLst>
                                            <p:cond delay="0"/>
                                          </p:stCondLst>
                                        </p:cTn>
                                        <p:tgtEl>
                                          <p:spTgt spid="2"/>
                                        </p:tgtEl>
                                        <p:attrNameLst>
                                          <p:attrName>style.visibility</p:attrName>
                                        </p:attrNameLst>
                                      </p:cBhvr>
                                      <p:to>
                                        <p:strVal val="visible"/>
                                      </p:to>
                                    </p:set>
                                    <p:animEffect filter="fade" transition="in">
                                      <p:cBhvr>
                                        <p:cTn dur="500" id="7"/>
                                        <p:tgtEl>
                                          <p:spTgt spid="2"/>
                                        </p:tgtEl>
                                      </p:cBhvr>
                                    </p:animEffect>
                                  </p:childTnLst>
                                </p:cTn>
                              </p:par>
                            </p:childTnLst>
                          </p:cTn>
                        </p:par>
                        <p:par>
                          <p:cTn fill="hold" id="8" nodeType="afterGroup">
                            <p:stCondLst>
                              <p:cond delay="500"/>
                            </p:stCondLst>
                            <p:childTnLst>
                              <p:par>
                                <p:cTn fill="hold" grpId="0" id="9" nodeType="afterEffect" presetClass="entr" presetID="10" presetSubtype="0">
                                  <p:stCondLst>
                                    <p:cond delay="0"/>
                                  </p:stCondLst>
                                  <p:childTnLst>
                                    <p:set>
                                      <p:cBhvr>
                                        <p:cTn dur="1" fill="hold" id="10">
                                          <p:stCondLst>
                                            <p:cond delay="0"/>
                                          </p:stCondLst>
                                        </p:cTn>
                                        <p:tgtEl>
                                          <p:spTgt spid="83"/>
                                        </p:tgtEl>
                                        <p:attrNameLst>
                                          <p:attrName>style.visibility</p:attrName>
                                        </p:attrNameLst>
                                      </p:cBhvr>
                                      <p:to>
                                        <p:strVal val="visible"/>
                                      </p:to>
                                    </p:set>
                                    <p:animEffect filter="fade" transition="in">
                                      <p:cBhvr>
                                        <p:cTn dur="500" id="11"/>
                                        <p:tgtEl>
                                          <p:spTgt spid="83"/>
                                        </p:tgtEl>
                                      </p:cBhvr>
                                    </p:animEffect>
                                  </p:childTnLst>
                                </p:cTn>
                              </p:par>
                            </p:childTnLst>
                          </p:cTn>
                        </p:par>
                        <p:par>
                          <p:cTn fill="hold" id="12" nodeType="afterGroup">
                            <p:stCondLst>
                              <p:cond delay="1000"/>
                            </p:stCondLst>
                            <p:childTnLst>
                              <p:par>
                                <p:cTn fill="hold" grpId="0" id="13" nodeType="afterEffect" presetClass="entr" presetID="10" presetSubtype="0">
                                  <p:stCondLst>
                                    <p:cond delay="0"/>
                                  </p:stCondLst>
                                  <p:childTnLst>
                                    <p:set>
                                      <p:cBhvr>
                                        <p:cTn dur="1" fill="hold" id="14">
                                          <p:stCondLst>
                                            <p:cond delay="0"/>
                                          </p:stCondLst>
                                        </p:cTn>
                                        <p:tgtEl>
                                          <p:spTgt spid="84"/>
                                        </p:tgtEl>
                                        <p:attrNameLst>
                                          <p:attrName>style.visibility</p:attrName>
                                        </p:attrNameLst>
                                      </p:cBhvr>
                                      <p:to>
                                        <p:strVal val="visible"/>
                                      </p:to>
                                    </p:set>
                                    <p:animEffect filter="fade" transition="in">
                                      <p:cBhvr>
                                        <p:cTn dur="500" id="15"/>
                                        <p:tgtEl>
                                          <p:spTgt spid="84"/>
                                        </p:tgtEl>
                                      </p:cBhvr>
                                    </p:animEffect>
                                  </p:childTnLst>
                                </p:cTn>
                              </p:par>
                            </p:childTnLst>
                          </p:cTn>
                        </p:par>
                        <p:par>
                          <p:cTn fill="hold" id="16" nodeType="afterGroup">
                            <p:stCondLst>
                              <p:cond delay="1500"/>
                            </p:stCondLst>
                            <p:childTnLst>
                              <p:par>
                                <p:cTn fill="hold" grpId="0" id="17" nodeType="afterEffect" presetClass="entr" presetID="10" presetSubtype="0">
                                  <p:stCondLst>
                                    <p:cond delay="0"/>
                                  </p:stCondLst>
                                  <p:childTnLst>
                                    <p:set>
                                      <p:cBhvr>
                                        <p:cTn dur="1" fill="hold" id="18">
                                          <p:stCondLst>
                                            <p:cond delay="0"/>
                                          </p:stCondLst>
                                        </p:cTn>
                                        <p:tgtEl>
                                          <p:spTgt spid="82"/>
                                        </p:tgtEl>
                                        <p:attrNameLst>
                                          <p:attrName>style.visibility</p:attrName>
                                        </p:attrNameLst>
                                      </p:cBhvr>
                                      <p:to>
                                        <p:strVal val="visible"/>
                                      </p:to>
                                    </p:set>
                                    <p:animEffect filter="fade" transition="in">
                                      <p:cBhvr>
                                        <p:cTn dur="500" id="19"/>
                                        <p:tgtEl>
                                          <p:spTgt spid="82"/>
                                        </p:tgtEl>
                                      </p:cBhvr>
                                    </p:animEffect>
                                  </p:childTnLst>
                                </p:cTn>
                              </p:par>
                            </p:childTnLst>
                          </p:cTn>
                        </p:par>
                        <p:par>
                          <p:cTn fill="hold" id="20" nodeType="afterGroup">
                            <p:stCondLst>
                              <p:cond delay="2000"/>
                            </p:stCondLst>
                            <p:childTnLst>
                              <p:par>
                                <p:cTn fill="hold" grpId="0" id="21" nodeType="afterEffect" presetClass="entr" presetID="10" presetSubtype="0">
                                  <p:stCondLst>
                                    <p:cond delay="0"/>
                                  </p:stCondLst>
                                  <p:childTnLst>
                                    <p:set>
                                      <p:cBhvr>
                                        <p:cTn dur="1" fill="hold" id="22">
                                          <p:stCondLst>
                                            <p:cond delay="0"/>
                                          </p:stCondLst>
                                        </p:cTn>
                                        <p:tgtEl>
                                          <p:spTgt spid="81"/>
                                        </p:tgtEl>
                                        <p:attrNameLst>
                                          <p:attrName>style.visibility</p:attrName>
                                        </p:attrNameLst>
                                      </p:cBhvr>
                                      <p:to>
                                        <p:strVal val="visible"/>
                                      </p:to>
                                    </p:set>
                                    <p:animEffect filter="fade" transition="in">
                                      <p:cBhvr>
                                        <p:cTn dur="500" id="23"/>
                                        <p:tgtEl>
                                          <p:spTgt spid="81"/>
                                        </p:tgtEl>
                                      </p:cBhvr>
                                    </p:animEffect>
                                  </p:childTnLst>
                                </p:cTn>
                              </p:par>
                            </p:childTnLst>
                          </p:cTn>
                        </p:par>
                        <p:par>
                          <p:cTn fill="hold" id="24" nodeType="afterGroup">
                            <p:stCondLst>
                              <p:cond delay="2500"/>
                            </p:stCondLst>
                            <p:childTnLst>
                              <p:par>
                                <p:cTn fill="hold" grpId="0" id="25" nodeType="afterEffect" presetClass="entr" presetID="10" presetSubtype="0">
                                  <p:stCondLst>
                                    <p:cond delay="0"/>
                                  </p:stCondLst>
                                  <p:childTnLst>
                                    <p:set>
                                      <p:cBhvr>
                                        <p:cTn dur="1" fill="hold" id="26">
                                          <p:stCondLst>
                                            <p:cond delay="0"/>
                                          </p:stCondLst>
                                        </p:cTn>
                                        <p:tgtEl>
                                          <p:spTgt spid="80"/>
                                        </p:tgtEl>
                                        <p:attrNameLst>
                                          <p:attrName>style.visibility</p:attrName>
                                        </p:attrNameLst>
                                      </p:cBhvr>
                                      <p:to>
                                        <p:strVal val="visible"/>
                                      </p:to>
                                    </p:set>
                                    <p:animEffect filter="fade" transition="in">
                                      <p:cBhvr>
                                        <p:cTn dur="500" id="27"/>
                                        <p:tgtEl>
                                          <p:spTgt spid="80"/>
                                        </p:tgtEl>
                                      </p:cBhvr>
                                    </p:animEffect>
                                  </p:childTnLst>
                                </p:cTn>
                              </p:par>
                            </p:childTnLst>
                          </p:cTn>
                        </p:par>
                        <p:par>
                          <p:cTn fill="hold" id="28" nodeType="afterGroup">
                            <p:stCondLst>
                              <p:cond delay="3000"/>
                            </p:stCondLst>
                            <p:childTnLst>
                              <p:par>
                                <p:cTn fill="hold" grpId="0" id="29" nodeType="afterEffect" presetClass="entr" presetID="10" presetSubtype="0">
                                  <p:stCondLst>
                                    <p:cond delay="0"/>
                                  </p:stCondLst>
                                  <p:childTnLst>
                                    <p:set>
                                      <p:cBhvr>
                                        <p:cTn dur="1" fill="hold" id="30">
                                          <p:stCondLst>
                                            <p:cond delay="0"/>
                                          </p:stCondLst>
                                        </p:cTn>
                                        <p:tgtEl>
                                          <p:spTgt spid="79"/>
                                        </p:tgtEl>
                                        <p:attrNameLst>
                                          <p:attrName>style.visibility</p:attrName>
                                        </p:attrNameLst>
                                      </p:cBhvr>
                                      <p:to>
                                        <p:strVal val="visible"/>
                                      </p:to>
                                    </p:set>
                                    <p:animEffect filter="fade" transition="in">
                                      <p:cBhvr>
                                        <p:cTn dur="500" id="31"/>
                                        <p:tgtEl>
                                          <p:spTgt spid="79"/>
                                        </p:tgtEl>
                                      </p:cBhvr>
                                    </p:animEffect>
                                  </p:childTnLst>
                                </p:cTn>
                              </p:par>
                            </p:childTnLst>
                          </p:cTn>
                        </p:par>
                        <p:par>
                          <p:cTn fill="hold" id="32" nodeType="afterGroup">
                            <p:stCondLst>
                              <p:cond delay="3500"/>
                            </p:stCondLst>
                            <p:childTnLst>
                              <p:par>
                                <p:cTn fill="hold" grpId="0" id="33" nodeType="afterEffect" presetClass="entr" presetID="10" presetSubtype="0">
                                  <p:stCondLst>
                                    <p:cond delay="0"/>
                                  </p:stCondLst>
                                  <p:childTnLst>
                                    <p:set>
                                      <p:cBhvr>
                                        <p:cTn dur="1" fill="hold" id="34">
                                          <p:stCondLst>
                                            <p:cond delay="0"/>
                                          </p:stCondLst>
                                        </p:cTn>
                                        <p:tgtEl>
                                          <p:spTgt spid="78"/>
                                        </p:tgtEl>
                                        <p:attrNameLst>
                                          <p:attrName>style.visibility</p:attrName>
                                        </p:attrNameLst>
                                      </p:cBhvr>
                                      <p:to>
                                        <p:strVal val="visible"/>
                                      </p:to>
                                    </p:set>
                                    <p:animEffect filter="fade" transition="in">
                                      <p:cBhvr>
                                        <p:cTn dur="500" id="35"/>
                                        <p:tgtEl>
                                          <p:spTgt spid="78"/>
                                        </p:tgtEl>
                                      </p:cBhvr>
                                    </p:animEffect>
                                  </p:childTnLst>
                                </p:cTn>
                              </p:par>
                            </p:childTnLst>
                          </p:cTn>
                        </p:par>
                        <p:par>
                          <p:cTn fill="hold" id="36" nodeType="afterGroup">
                            <p:stCondLst>
                              <p:cond delay="4000"/>
                            </p:stCondLst>
                            <p:childTnLst>
                              <p:par>
                                <p:cTn fill="hold" grpId="0" id="37" nodeType="afterEffect" presetClass="entr" presetID="10" presetSubtype="0">
                                  <p:stCondLst>
                                    <p:cond delay="0"/>
                                  </p:stCondLst>
                                  <p:childTnLst>
                                    <p:set>
                                      <p:cBhvr>
                                        <p:cTn dur="1" fill="hold" id="38">
                                          <p:stCondLst>
                                            <p:cond delay="0"/>
                                          </p:stCondLst>
                                        </p:cTn>
                                        <p:tgtEl>
                                          <p:spTgt spid="77"/>
                                        </p:tgtEl>
                                        <p:attrNameLst>
                                          <p:attrName>style.visibility</p:attrName>
                                        </p:attrNameLst>
                                      </p:cBhvr>
                                      <p:to>
                                        <p:strVal val="visible"/>
                                      </p:to>
                                    </p:set>
                                    <p:animEffect filter="fade" transition="in">
                                      <p:cBhvr>
                                        <p:cTn dur="500" id="39"/>
                                        <p:tgtEl>
                                          <p:spTgt spid="77"/>
                                        </p:tgtEl>
                                      </p:cBhvr>
                                    </p:animEffect>
                                  </p:childTnLst>
                                </p:cTn>
                              </p:par>
                            </p:childTnLst>
                          </p:cTn>
                        </p:par>
                        <p:par>
                          <p:cTn fill="hold" id="40" nodeType="afterGroup">
                            <p:stCondLst>
                              <p:cond delay="4500"/>
                            </p:stCondLst>
                            <p:childTnLst>
                              <p:par>
                                <p:cTn fill="hold" grpId="0" id="41" nodeType="afterEffect" presetClass="entr" presetID="10" presetSubtype="0">
                                  <p:stCondLst>
                                    <p:cond delay="0"/>
                                  </p:stCondLst>
                                  <p:childTnLst>
                                    <p:set>
                                      <p:cBhvr>
                                        <p:cTn dur="1" fill="hold" id="42">
                                          <p:stCondLst>
                                            <p:cond delay="0"/>
                                          </p:stCondLst>
                                        </p:cTn>
                                        <p:tgtEl>
                                          <p:spTgt spid="76"/>
                                        </p:tgtEl>
                                        <p:attrNameLst>
                                          <p:attrName>style.visibility</p:attrName>
                                        </p:attrNameLst>
                                      </p:cBhvr>
                                      <p:to>
                                        <p:strVal val="visible"/>
                                      </p:to>
                                    </p:set>
                                    <p:animEffect filter="fade" transition="in">
                                      <p:cBhvr>
                                        <p:cTn dur="500" id="43"/>
                                        <p:tgtEl>
                                          <p:spTgt spid="76"/>
                                        </p:tgtEl>
                                      </p:cBhvr>
                                    </p:animEffect>
                                  </p:childTnLst>
                                </p:cTn>
                              </p:par>
                            </p:childTnLst>
                          </p:cTn>
                        </p:par>
                        <p:par>
                          <p:cTn fill="hold" id="44" nodeType="afterGroup">
                            <p:stCondLst>
                              <p:cond delay="5000"/>
                            </p:stCondLst>
                            <p:childTnLst>
                              <p:par>
                                <p:cTn fill="hold" grpId="0" id="45" nodeType="afterEffect" presetClass="entr" presetID="10" presetSubtype="0">
                                  <p:stCondLst>
                                    <p:cond delay="0"/>
                                  </p:stCondLst>
                                  <p:childTnLst>
                                    <p:set>
                                      <p:cBhvr>
                                        <p:cTn dur="1" fill="hold" id="46">
                                          <p:stCondLst>
                                            <p:cond delay="0"/>
                                          </p:stCondLst>
                                        </p:cTn>
                                        <p:tgtEl>
                                          <p:spTgt spid="75"/>
                                        </p:tgtEl>
                                        <p:attrNameLst>
                                          <p:attrName>style.visibility</p:attrName>
                                        </p:attrNameLst>
                                      </p:cBhvr>
                                      <p:to>
                                        <p:strVal val="visible"/>
                                      </p:to>
                                    </p:set>
                                    <p:animEffect filter="fade" transition="in">
                                      <p:cBhvr>
                                        <p:cTn dur="500" id="47"/>
                                        <p:tgtEl>
                                          <p:spTgt spid="75"/>
                                        </p:tgtEl>
                                      </p:cBhvr>
                                    </p:animEffect>
                                  </p:childTnLst>
                                </p:cTn>
                              </p:par>
                            </p:childTnLst>
                          </p:cTn>
                        </p:par>
                        <p:par>
                          <p:cTn fill="hold" id="48" nodeType="afterGroup">
                            <p:stCondLst>
                              <p:cond delay="5500"/>
                            </p:stCondLst>
                            <p:childTnLst>
                              <p:par>
                                <p:cTn fill="hold" grpId="0" id="49" nodeType="afterEffect" presetClass="entr" presetID="10" presetSubtype="0">
                                  <p:stCondLst>
                                    <p:cond delay="0"/>
                                  </p:stCondLst>
                                  <p:childTnLst>
                                    <p:set>
                                      <p:cBhvr>
                                        <p:cTn dur="1" fill="hold" id="50">
                                          <p:stCondLst>
                                            <p:cond delay="0"/>
                                          </p:stCondLst>
                                        </p:cTn>
                                        <p:tgtEl>
                                          <p:spTgt spid="74"/>
                                        </p:tgtEl>
                                        <p:attrNameLst>
                                          <p:attrName>style.visibility</p:attrName>
                                        </p:attrNameLst>
                                      </p:cBhvr>
                                      <p:to>
                                        <p:strVal val="visible"/>
                                      </p:to>
                                    </p:set>
                                    <p:animEffect filter="fade" transition="in">
                                      <p:cBhvr>
                                        <p:cTn dur="500" id="51"/>
                                        <p:tgtEl>
                                          <p:spTgt spid="74"/>
                                        </p:tgtEl>
                                      </p:cBhvr>
                                    </p:animEffect>
                                  </p:childTnLst>
                                </p:cTn>
                              </p:par>
                            </p:childTnLst>
                          </p:cTn>
                        </p:par>
                        <p:par>
                          <p:cTn fill="hold" id="52" nodeType="afterGroup">
                            <p:stCondLst>
                              <p:cond delay="6000"/>
                            </p:stCondLst>
                            <p:childTnLst>
                              <p:par>
                                <p:cTn fill="hold" grpId="0" id="53" nodeType="afterEffect" presetClass="entr" presetID="10" presetSubtype="0">
                                  <p:stCondLst>
                                    <p:cond delay="0"/>
                                  </p:stCondLst>
                                  <p:childTnLst>
                                    <p:set>
                                      <p:cBhvr>
                                        <p:cTn dur="1" fill="hold" id="54">
                                          <p:stCondLst>
                                            <p:cond delay="0"/>
                                          </p:stCondLst>
                                        </p:cTn>
                                        <p:tgtEl>
                                          <p:spTgt spid="73"/>
                                        </p:tgtEl>
                                        <p:attrNameLst>
                                          <p:attrName>style.visibility</p:attrName>
                                        </p:attrNameLst>
                                      </p:cBhvr>
                                      <p:to>
                                        <p:strVal val="visible"/>
                                      </p:to>
                                    </p:set>
                                    <p:animEffect filter="fade" transition="in">
                                      <p:cBhvr>
                                        <p:cTn dur="500" id="55"/>
                                        <p:tgtEl>
                                          <p:spTgt spid="73"/>
                                        </p:tgtEl>
                                      </p:cBhvr>
                                    </p:animEffect>
                                  </p:childTnLst>
                                </p:cTn>
                              </p:par>
                            </p:childTnLst>
                          </p:cTn>
                        </p:par>
                        <p:par>
                          <p:cTn fill="hold" id="56" nodeType="afterGroup">
                            <p:stCondLst>
                              <p:cond delay="6500"/>
                            </p:stCondLst>
                            <p:childTnLst>
                              <p:par>
                                <p:cTn fill="hold" grpId="0" id="57" nodeType="afterEffect" presetClass="entr" presetID="10" presetSubtype="0">
                                  <p:stCondLst>
                                    <p:cond delay="0"/>
                                  </p:stCondLst>
                                  <p:childTnLst>
                                    <p:set>
                                      <p:cBhvr>
                                        <p:cTn dur="1" fill="hold" id="58">
                                          <p:stCondLst>
                                            <p:cond delay="0"/>
                                          </p:stCondLst>
                                        </p:cTn>
                                        <p:tgtEl>
                                          <p:spTgt spid="70"/>
                                        </p:tgtEl>
                                        <p:attrNameLst>
                                          <p:attrName>style.visibility</p:attrName>
                                        </p:attrNameLst>
                                      </p:cBhvr>
                                      <p:to>
                                        <p:strVal val="visible"/>
                                      </p:to>
                                    </p:set>
                                    <p:animEffect filter="fade" transition="in">
                                      <p:cBhvr>
                                        <p:cTn dur="500" id="59"/>
                                        <p:tgtEl>
                                          <p:spTgt spid="70"/>
                                        </p:tgtEl>
                                      </p:cBhvr>
                                    </p:animEffect>
                                  </p:childTnLst>
                                </p:cTn>
                              </p:par>
                            </p:childTnLst>
                          </p:cTn>
                        </p:par>
                        <p:par>
                          <p:cTn fill="hold" id="60" nodeType="afterGroup">
                            <p:stCondLst>
                              <p:cond delay="7000"/>
                            </p:stCondLst>
                            <p:childTnLst>
                              <p:par>
                                <p:cTn fill="hold" grpId="0" id="61" nodeType="afterEffect" presetClass="entr" presetID="10" presetSubtype="0">
                                  <p:stCondLst>
                                    <p:cond delay="0"/>
                                  </p:stCondLst>
                                  <p:childTnLst>
                                    <p:set>
                                      <p:cBhvr>
                                        <p:cTn dur="1" fill="hold" id="62">
                                          <p:stCondLst>
                                            <p:cond delay="0"/>
                                          </p:stCondLst>
                                        </p:cTn>
                                        <p:tgtEl>
                                          <p:spTgt spid="69"/>
                                        </p:tgtEl>
                                        <p:attrNameLst>
                                          <p:attrName>style.visibility</p:attrName>
                                        </p:attrNameLst>
                                      </p:cBhvr>
                                      <p:to>
                                        <p:strVal val="visible"/>
                                      </p:to>
                                    </p:set>
                                    <p:animEffect filter="fade" transition="in">
                                      <p:cBhvr>
                                        <p:cTn dur="500" id="63"/>
                                        <p:tgtEl>
                                          <p:spTgt spid="69"/>
                                        </p:tgtEl>
                                      </p:cBhvr>
                                    </p:animEffect>
                                  </p:childTnLst>
                                </p:cTn>
                              </p:par>
                            </p:childTnLst>
                          </p:cTn>
                        </p:par>
                        <p:par>
                          <p:cTn fill="hold" id="64" nodeType="afterGroup">
                            <p:stCondLst>
                              <p:cond delay="7500"/>
                            </p:stCondLst>
                            <p:childTnLst>
                              <p:par>
                                <p:cTn fill="hold" grpId="0" id="65" nodeType="afterEffect" presetClass="entr" presetID="10" presetSubtype="0">
                                  <p:stCondLst>
                                    <p:cond delay="0"/>
                                  </p:stCondLst>
                                  <p:childTnLst>
                                    <p:set>
                                      <p:cBhvr>
                                        <p:cTn dur="1" fill="hold" id="66">
                                          <p:stCondLst>
                                            <p:cond delay="0"/>
                                          </p:stCondLst>
                                        </p:cTn>
                                        <p:tgtEl>
                                          <p:spTgt spid="68"/>
                                        </p:tgtEl>
                                        <p:attrNameLst>
                                          <p:attrName>style.visibility</p:attrName>
                                        </p:attrNameLst>
                                      </p:cBhvr>
                                      <p:to>
                                        <p:strVal val="visible"/>
                                      </p:to>
                                    </p:set>
                                    <p:animEffect filter="fade" transition="in">
                                      <p:cBhvr>
                                        <p:cTn dur="500" id="67"/>
                                        <p:tgtEl>
                                          <p:spTgt spid="68"/>
                                        </p:tgtEl>
                                      </p:cBhvr>
                                    </p:animEffect>
                                  </p:childTnLst>
                                </p:cTn>
                              </p:par>
                            </p:childTnLst>
                          </p:cTn>
                        </p:par>
                        <p:par>
                          <p:cTn fill="hold" id="68" nodeType="afterGroup">
                            <p:stCondLst>
                              <p:cond delay="8000"/>
                            </p:stCondLst>
                            <p:childTnLst>
                              <p:par>
                                <p:cTn fill="hold" grpId="0" id="69" nodeType="afterEffect" presetClass="entr" presetID="10" presetSubtype="0">
                                  <p:stCondLst>
                                    <p:cond delay="0"/>
                                  </p:stCondLst>
                                  <p:childTnLst>
                                    <p:set>
                                      <p:cBhvr>
                                        <p:cTn dur="1" fill="hold" id="70">
                                          <p:stCondLst>
                                            <p:cond delay="0"/>
                                          </p:stCondLst>
                                        </p:cTn>
                                        <p:tgtEl>
                                          <p:spTgt spid="67"/>
                                        </p:tgtEl>
                                        <p:attrNameLst>
                                          <p:attrName>style.visibility</p:attrName>
                                        </p:attrNameLst>
                                      </p:cBhvr>
                                      <p:to>
                                        <p:strVal val="visible"/>
                                      </p:to>
                                    </p:set>
                                    <p:animEffect filter="fade" transition="in">
                                      <p:cBhvr>
                                        <p:cTn dur="500" id="71"/>
                                        <p:tgtEl>
                                          <p:spTgt spid="67"/>
                                        </p:tgtEl>
                                      </p:cBhvr>
                                    </p:animEffect>
                                  </p:childTnLst>
                                </p:cTn>
                              </p:par>
                            </p:childTnLst>
                          </p:cTn>
                        </p:par>
                        <p:par>
                          <p:cTn fill="hold" id="72" nodeType="afterGroup">
                            <p:stCondLst>
                              <p:cond delay="8500"/>
                            </p:stCondLst>
                            <p:childTnLst>
                              <p:par>
                                <p:cTn fill="hold" grpId="0" id="73" nodeType="afterEffect" presetClass="entr" presetID="10" presetSubtype="0">
                                  <p:stCondLst>
                                    <p:cond delay="0"/>
                                  </p:stCondLst>
                                  <p:childTnLst>
                                    <p:set>
                                      <p:cBhvr>
                                        <p:cTn dur="1" fill="hold" id="74">
                                          <p:stCondLst>
                                            <p:cond delay="0"/>
                                          </p:stCondLst>
                                        </p:cTn>
                                        <p:tgtEl>
                                          <p:spTgt spid="61"/>
                                        </p:tgtEl>
                                        <p:attrNameLst>
                                          <p:attrName>style.visibility</p:attrName>
                                        </p:attrNameLst>
                                      </p:cBhvr>
                                      <p:to>
                                        <p:strVal val="visible"/>
                                      </p:to>
                                    </p:set>
                                    <p:animEffect filter="fade" transition="in">
                                      <p:cBhvr>
                                        <p:cTn dur="500" id="75"/>
                                        <p:tgtEl>
                                          <p:spTgt spid="61"/>
                                        </p:tgtEl>
                                      </p:cBhvr>
                                    </p:animEffect>
                                  </p:childTnLst>
                                </p:cTn>
                              </p:par>
                            </p:childTnLst>
                          </p:cTn>
                        </p:par>
                        <p:par>
                          <p:cTn fill="hold" id="76" nodeType="afterGroup">
                            <p:stCondLst>
                              <p:cond delay="9000"/>
                            </p:stCondLst>
                            <p:childTnLst>
                              <p:par>
                                <p:cTn fill="hold" grpId="0" id="77" nodeType="afterEffect" presetClass="entr" presetID="10" presetSubtype="0">
                                  <p:stCondLst>
                                    <p:cond delay="0"/>
                                  </p:stCondLst>
                                  <p:childTnLst>
                                    <p:set>
                                      <p:cBhvr>
                                        <p:cTn dur="1" fill="hold" id="78">
                                          <p:stCondLst>
                                            <p:cond delay="0"/>
                                          </p:stCondLst>
                                        </p:cTn>
                                        <p:tgtEl>
                                          <p:spTgt spid="60"/>
                                        </p:tgtEl>
                                        <p:attrNameLst>
                                          <p:attrName>style.visibility</p:attrName>
                                        </p:attrNameLst>
                                      </p:cBhvr>
                                      <p:to>
                                        <p:strVal val="visible"/>
                                      </p:to>
                                    </p:set>
                                    <p:animEffect filter="fade" transition="in">
                                      <p:cBhvr>
                                        <p:cTn dur="500" id="79"/>
                                        <p:tgtEl>
                                          <p:spTgt spid="6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0"/>
      <p:bldP grpId="0" spid="61"/>
      <p:bldP grpId="0" spid="67"/>
      <p:bldP grpId="0" spid="68"/>
      <p:bldP grpId="0" spid="69"/>
      <p:bldP grpId="0" spid="70"/>
      <p:bldP grpId="0" spid="73"/>
      <p:bldP grpId="0" spid="74"/>
      <p:bldP grpId="0" spid="75"/>
      <p:bldP grpId="0" spid="76"/>
      <p:bldP grpId="0" spid="77"/>
      <p:bldP grpId="0" spid="78"/>
      <p:bldP grpId="0" spid="79"/>
      <p:bldP grpId="0" spid="80"/>
      <p:bldP grpId="0" spid="81"/>
      <p:bldP grpId="0" spid="82"/>
      <p:bldP grpId="0" spid="83"/>
      <p:bldP grpId="0" spid="84"/>
    </p:bldLst>
  </p:timing>
</p:sld>
</file>

<file path=ppt/slides/slide2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aphicFrame>
        <p:nvGraphicFramePr>
          <p:cNvPr id="145" name="Chart 6"/>
          <p:cNvGraphicFramePr/>
          <p:nvPr>
            <p:extLst/>
          </p:nvPr>
        </p:nvGraphicFramePr>
        <p:xfrm>
          <a:off x="831941" y="624018"/>
          <a:ext cx="7587246" cy="2174896"/>
        </p:xfrm>
        <a:graphic>
          <a:graphicData uri="http://schemas.openxmlformats.org/drawingml/2006/chart">
            <c:chart xmlns:c="http://schemas.openxmlformats.org/drawingml/2006/chart" r:id="rId3"/>
          </a:graphicData>
        </a:graphic>
      </p:graphicFrame>
      <p:sp>
        <p:nvSpPr>
          <p:cNvPr id="146" name="Rektangel 76"/>
          <p:cNvSpPr>
            <a:spLocks noChangeArrowheads="1"/>
          </p:cNvSpPr>
          <p:nvPr/>
        </p:nvSpPr>
        <p:spPr bwMode="auto">
          <a:xfrm>
            <a:off x="3753165" y="2796004"/>
            <a:ext cx="971263" cy="26314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2511" lIns="65023" rIns="65023" tIns="32511" wrap="square">
            <a:spAutoFit/>
          </a:bodyPr>
          <a:lstStyle>
            <a:lvl1pPr eaLnBrk="0" hangingPunct="0">
              <a:defRPr sz="2400">
                <a:solidFill>
                  <a:schemeClr val="tx1"/>
                </a:solidFill>
                <a:latin charset="0" panose="020f0502020204030204" pitchFamily="34" typeface="Calibri"/>
                <a:ea charset="-128" panose="020b0600070205080204" pitchFamily="34" typeface="ＭＳ Ｐゴシック"/>
              </a:defRPr>
            </a:lvl1pPr>
            <a:lvl2pPr eaLnBrk="0" hangingPunct="0" indent="-285750" marL="742950">
              <a:defRPr sz="2400">
                <a:solidFill>
                  <a:schemeClr val="tx1"/>
                </a:solidFill>
                <a:latin charset="0" panose="020f0502020204030204" pitchFamily="34" typeface="Calibri"/>
                <a:ea charset="-128" panose="020b0600070205080204" pitchFamily="34" typeface="ＭＳ Ｐゴシック"/>
              </a:defRPr>
            </a:lvl2pPr>
            <a:lvl3pPr eaLnBrk="0" hangingPunct="0" indent="-228600" marL="1143000">
              <a:defRPr sz="2400">
                <a:solidFill>
                  <a:schemeClr val="tx1"/>
                </a:solidFill>
                <a:latin charset="0" panose="020f0502020204030204" pitchFamily="34" typeface="Calibri"/>
                <a:ea charset="-128" panose="020b0600070205080204" pitchFamily="34" typeface="ＭＳ Ｐゴシック"/>
              </a:defRPr>
            </a:lvl3pPr>
            <a:lvl4pPr eaLnBrk="0" hangingPunct="0" indent="-228600" marL="1600200">
              <a:defRPr sz="2400">
                <a:solidFill>
                  <a:schemeClr val="tx1"/>
                </a:solidFill>
                <a:latin charset="0" panose="020f0502020204030204" pitchFamily="34" typeface="Calibri"/>
                <a:ea charset="-128" panose="020b0600070205080204" pitchFamily="34" typeface="ＭＳ Ｐゴシック"/>
              </a:defRPr>
            </a:lvl4pPr>
            <a:lvl5pPr eaLnBrk="0" hangingPunct="0" indent="-228600" marL="2057400">
              <a:defRPr sz="2400">
                <a:solidFill>
                  <a:schemeClr val="tx1"/>
                </a:solidFill>
                <a:latin charset="0" panose="020f0502020204030204" pitchFamily="34" typeface="Calibri"/>
                <a:ea charset="-128" panose="020b0600070205080204" pitchFamily="34" typeface="ＭＳ Ｐゴシック"/>
              </a:defRPr>
            </a:lvl5pPr>
            <a:lvl6pPr defTabSz="457200" eaLnBrk="0" fontAlgn="base" hangingPunct="0" indent="-228600" marL="2514600">
              <a:spcBef>
                <a:spcPct val="0"/>
              </a:spcBef>
              <a:spcAft>
                <a:spcPct val="0"/>
              </a:spcAft>
              <a:defRPr sz="2400">
                <a:solidFill>
                  <a:schemeClr val="tx1"/>
                </a:solidFill>
                <a:latin charset="0" panose="020f0502020204030204" pitchFamily="34" typeface="Calibri"/>
                <a:ea charset="-128" panose="020b0600070205080204" pitchFamily="34" typeface="ＭＳ Ｐゴシック"/>
              </a:defRPr>
            </a:lvl6pPr>
            <a:lvl7pPr defTabSz="457200" eaLnBrk="0" fontAlgn="base" hangingPunct="0" indent="-228600" marL="2971800">
              <a:spcBef>
                <a:spcPct val="0"/>
              </a:spcBef>
              <a:spcAft>
                <a:spcPct val="0"/>
              </a:spcAft>
              <a:defRPr sz="2400">
                <a:solidFill>
                  <a:schemeClr val="tx1"/>
                </a:solidFill>
                <a:latin charset="0" panose="020f0502020204030204" pitchFamily="34" typeface="Calibri"/>
                <a:ea charset="-128" panose="020b0600070205080204" pitchFamily="34" typeface="ＭＳ Ｐゴシック"/>
              </a:defRPr>
            </a:lvl7pPr>
            <a:lvl8pPr defTabSz="457200" eaLnBrk="0" fontAlgn="base" hangingPunct="0" indent="-228600" marL="3429000">
              <a:spcBef>
                <a:spcPct val="0"/>
              </a:spcBef>
              <a:spcAft>
                <a:spcPct val="0"/>
              </a:spcAft>
              <a:defRPr sz="2400">
                <a:solidFill>
                  <a:schemeClr val="tx1"/>
                </a:solidFill>
                <a:latin charset="0" panose="020f0502020204030204" pitchFamily="34" typeface="Calibri"/>
                <a:ea charset="-128" panose="020b0600070205080204" pitchFamily="34" typeface="ＭＳ Ｐゴシック"/>
              </a:defRPr>
            </a:lvl8pPr>
            <a:lvl9pPr defTabSz="457200" eaLnBrk="0" fontAlgn="base" hangingPunct="0" indent="-228600" marL="3886200">
              <a:spcBef>
                <a:spcPct val="0"/>
              </a:spcBef>
              <a:spcAft>
                <a:spcPct val="0"/>
              </a:spcAft>
              <a:defRPr sz="2400">
                <a:solidFill>
                  <a:schemeClr val="tx1"/>
                </a:solidFill>
                <a:latin charset="0" panose="020f0502020204030204" pitchFamily="34" typeface="Calibri"/>
                <a:ea charset="-128" panose="020b0600070205080204" pitchFamily="34" typeface="ＭＳ Ｐゴシック"/>
              </a:defRPr>
            </a:lvl9pPr>
          </a:lstStyle>
          <a:p>
            <a:pPr fontAlgn="base" lvl="0">
              <a:spcBef>
                <a:spcPct val="0"/>
              </a:spcBef>
              <a:spcAft>
                <a:spcPct val="0"/>
              </a:spcAft>
            </a:pPr>
            <a:r>
              <a:rPr altLang="en-US" b="1" lang="zh-CN" sz="1300">
                <a:solidFill>
                  <a:schemeClr val="accent1"/>
                </a:solidFill>
                <a:latin charset="0" pitchFamily="34" typeface="Impact MT Std"/>
                <a:ea charset="-122" panose="020b0503020204020204" pitchFamily="34" typeface="微软雅黑"/>
              </a:rPr>
              <a:t>输入标题</a:t>
            </a:r>
          </a:p>
        </p:txBody>
      </p:sp>
      <p:sp>
        <p:nvSpPr>
          <p:cNvPr id="147" name="Oval 175"/>
          <p:cNvSpPr>
            <a:spLocks noChangeArrowheads="1"/>
          </p:cNvSpPr>
          <p:nvPr/>
        </p:nvSpPr>
        <p:spPr bwMode="auto">
          <a:xfrm>
            <a:off x="3600145" y="2841053"/>
            <a:ext cx="153020" cy="153028"/>
          </a:xfrm>
          <a:prstGeom prst="ellipse">
            <a:avLst/>
          </a:prstGeom>
          <a:solidFill>
            <a:srgbClr val="2F5EB0"/>
          </a:solidFill>
          <a:ln w="9525">
            <a:solidFill>
              <a:srgbClr val="FFFFFF"/>
            </a:solidFill>
            <a:round/>
          </a:ln>
          <a:effectLst>
            <a:innerShdw blurRad="63500" dir="13500000" dist="50800">
              <a:prstClr val="black">
                <a:alpha val="50000"/>
              </a:prstClr>
            </a:innerShdw>
          </a:effectLst>
        </p:spPr>
        <p:txBody>
          <a:bodyPr anchor="ctr" bIns="32511" lIns="65023" rIns="65023" tIns="32511"/>
          <a:lstStyle>
            <a:lvl1pPr eaLnBrk="0" hangingPunct="0">
              <a:defRPr sz="2400">
                <a:solidFill>
                  <a:schemeClr val="tx1"/>
                </a:solidFill>
                <a:latin charset="0" panose="020f0502020204030204" pitchFamily="34" typeface="Calibri"/>
                <a:ea charset="-128" panose="020b0600070205080204" pitchFamily="34" typeface="ＭＳ Ｐゴシック"/>
              </a:defRPr>
            </a:lvl1pPr>
            <a:lvl2pPr eaLnBrk="0" hangingPunct="0" indent="-285750" marL="742950">
              <a:defRPr sz="2400">
                <a:solidFill>
                  <a:schemeClr val="tx1"/>
                </a:solidFill>
                <a:latin charset="0" panose="020f0502020204030204" pitchFamily="34" typeface="Calibri"/>
                <a:ea charset="-128" panose="020b0600070205080204" pitchFamily="34" typeface="ＭＳ Ｐゴシック"/>
              </a:defRPr>
            </a:lvl2pPr>
            <a:lvl3pPr eaLnBrk="0" hangingPunct="0" indent="-228600" marL="1143000">
              <a:defRPr sz="2400">
                <a:solidFill>
                  <a:schemeClr val="tx1"/>
                </a:solidFill>
                <a:latin charset="0" panose="020f0502020204030204" pitchFamily="34" typeface="Calibri"/>
                <a:ea charset="-128" panose="020b0600070205080204" pitchFamily="34" typeface="ＭＳ Ｐゴシック"/>
              </a:defRPr>
            </a:lvl3pPr>
            <a:lvl4pPr eaLnBrk="0" hangingPunct="0" indent="-228600" marL="1600200">
              <a:defRPr sz="2400">
                <a:solidFill>
                  <a:schemeClr val="tx1"/>
                </a:solidFill>
                <a:latin charset="0" panose="020f0502020204030204" pitchFamily="34" typeface="Calibri"/>
                <a:ea charset="-128" panose="020b0600070205080204" pitchFamily="34" typeface="ＭＳ Ｐゴシック"/>
              </a:defRPr>
            </a:lvl4pPr>
            <a:lvl5pPr eaLnBrk="0" hangingPunct="0" indent="-228600" marL="2057400">
              <a:defRPr sz="2400">
                <a:solidFill>
                  <a:schemeClr val="tx1"/>
                </a:solidFill>
                <a:latin charset="0" panose="020f0502020204030204" pitchFamily="34" typeface="Calibri"/>
                <a:ea charset="-128" panose="020b0600070205080204" pitchFamily="34" typeface="ＭＳ Ｐゴシック"/>
              </a:defRPr>
            </a:lvl5pPr>
            <a:lvl6pPr eaLnBrk="0" fontAlgn="base" hangingPunct="0" indent="-228600" marL="2514600">
              <a:spcBef>
                <a:spcPct val="0"/>
              </a:spcBef>
              <a:spcAft>
                <a:spcPct val="0"/>
              </a:spcAft>
              <a:defRPr sz="2400">
                <a:solidFill>
                  <a:schemeClr val="tx1"/>
                </a:solidFill>
                <a:latin charset="0" panose="020f0502020204030204" pitchFamily="34" typeface="Calibri"/>
                <a:ea charset="-128" panose="020b0600070205080204" pitchFamily="34" typeface="ＭＳ Ｐゴシック"/>
              </a:defRPr>
            </a:lvl6pPr>
            <a:lvl7pPr eaLnBrk="0" fontAlgn="base" hangingPunct="0" indent="-228600" marL="2971800">
              <a:spcBef>
                <a:spcPct val="0"/>
              </a:spcBef>
              <a:spcAft>
                <a:spcPct val="0"/>
              </a:spcAft>
              <a:defRPr sz="2400">
                <a:solidFill>
                  <a:schemeClr val="tx1"/>
                </a:solidFill>
                <a:latin charset="0" panose="020f0502020204030204" pitchFamily="34" typeface="Calibri"/>
                <a:ea charset="-128" panose="020b0600070205080204" pitchFamily="34" typeface="ＭＳ Ｐゴシック"/>
              </a:defRPr>
            </a:lvl7pPr>
            <a:lvl8pPr eaLnBrk="0" fontAlgn="base" hangingPunct="0" indent="-228600" marL="3429000">
              <a:spcBef>
                <a:spcPct val="0"/>
              </a:spcBef>
              <a:spcAft>
                <a:spcPct val="0"/>
              </a:spcAft>
              <a:defRPr sz="2400">
                <a:solidFill>
                  <a:schemeClr val="tx1"/>
                </a:solidFill>
                <a:latin charset="0" panose="020f0502020204030204" pitchFamily="34" typeface="Calibri"/>
                <a:ea charset="-128" panose="020b0600070205080204" pitchFamily="34" typeface="ＭＳ Ｐゴシック"/>
              </a:defRPr>
            </a:lvl8pPr>
            <a:lvl9pPr eaLnBrk="0" fontAlgn="base" hangingPunct="0" indent="-228600" marL="3886200">
              <a:spcBef>
                <a:spcPct val="0"/>
              </a:spcBef>
              <a:spcAft>
                <a:spcPct val="0"/>
              </a:spcAft>
              <a:defRPr sz="2400">
                <a:solidFill>
                  <a:schemeClr val="tx1"/>
                </a:solidFill>
                <a:latin charset="0" panose="020f0502020204030204" pitchFamily="34" typeface="Calibri"/>
                <a:ea charset="-128" panose="020b0600070205080204" pitchFamily="34" typeface="ＭＳ Ｐゴシック"/>
              </a:defRPr>
            </a:lvl9pPr>
          </a:lstStyle>
          <a:p>
            <a:pPr algn="ctr" defTabSz="685602" eaLnBrk="1" hangingPunct="1"/>
            <a:endParaRPr altLang="id-ID" lang="nb-NO" sz="1200">
              <a:solidFill>
                <a:schemeClr val="accent1"/>
              </a:solidFill>
              <a:latin typeface="+mn-lt"/>
            </a:endParaRPr>
          </a:p>
        </p:txBody>
      </p:sp>
      <p:sp>
        <p:nvSpPr>
          <p:cNvPr id="148" name="Rektangel 76"/>
          <p:cNvSpPr>
            <a:spLocks noChangeArrowheads="1"/>
          </p:cNvSpPr>
          <p:nvPr/>
        </p:nvSpPr>
        <p:spPr bwMode="auto">
          <a:xfrm>
            <a:off x="4749115" y="2796004"/>
            <a:ext cx="971263" cy="26314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2511" lIns="65023" rIns="65023" tIns="32511" wrap="square">
            <a:spAutoFit/>
          </a:bodyPr>
          <a:lstStyle>
            <a:lvl1pPr eaLnBrk="0" hangingPunct="0">
              <a:defRPr sz="2400">
                <a:solidFill>
                  <a:schemeClr val="tx1"/>
                </a:solidFill>
                <a:latin charset="0" panose="020f0502020204030204" pitchFamily="34" typeface="Calibri"/>
                <a:ea charset="-128" panose="020b0600070205080204" pitchFamily="34" typeface="ＭＳ Ｐゴシック"/>
              </a:defRPr>
            </a:lvl1pPr>
            <a:lvl2pPr eaLnBrk="0" hangingPunct="0" indent="-285750" marL="742950">
              <a:defRPr sz="2400">
                <a:solidFill>
                  <a:schemeClr val="tx1"/>
                </a:solidFill>
                <a:latin charset="0" panose="020f0502020204030204" pitchFamily="34" typeface="Calibri"/>
                <a:ea charset="-128" panose="020b0600070205080204" pitchFamily="34" typeface="ＭＳ Ｐゴシック"/>
              </a:defRPr>
            </a:lvl2pPr>
            <a:lvl3pPr eaLnBrk="0" hangingPunct="0" indent="-228600" marL="1143000">
              <a:defRPr sz="2400">
                <a:solidFill>
                  <a:schemeClr val="tx1"/>
                </a:solidFill>
                <a:latin charset="0" panose="020f0502020204030204" pitchFamily="34" typeface="Calibri"/>
                <a:ea charset="-128" panose="020b0600070205080204" pitchFamily="34" typeface="ＭＳ Ｐゴシック"/>
              </a:defRPr>
            </a:lvl3pPr>
            <a:lvl4pPr eaLnBrk="0" hangingPunct="0" indent="-228600" marL="1600200">
              <a:defRPr sz="2400">
                <a:solidFill>
                  <a:schemeClr val="tx1"/>
                </a:solidFill>
                <a:latin charset="0" panose="020f0502020204030204" pitchFamily="34" typeface="Calibri"/>
                <a:ea charset="-128" panose="020b0600070205080204" pitchFamily="34" typeface="ＭＳ Ｐゴシック"/>
              </a:defRPr>
            </a:lvl4pPr>
            <a:lvl5pPr eaLnBrk="0" hangingPunct="0" indent="-228600" marL="2057400">
              <a:defRPr sz="2400">
                <a:solidFill>
                  <a:schemeClr val="tx1"/>
                </a:solidFill>
                <a:latin charset="0" panose="020f0502020204030204" pitchFamily="34" typeface="Calibri"/>
                <a:ea charset="-128" panose="020b0600070205080204" pitchFamily="34" typeface="ＭＳ Ｐゴシック"/>
              </a:defRPr>
            </a:lvl5pPr>
            <a:lvl6pPr defTabSz="457200" eaLnBrk="0" fontAlgn="base" hangingPunct="0" indent="-228600" marL="2514600">
              <a:spcBef>
                <a:spcPct val="0"/>
              </a:spcBef>
              <a:spcAft>
                <a:spcPct val="0"/>
              </a:spcAft>
              <a:defRPr sz="2400">
                <a:solidFill>
                  <a:schemeClr val="tx1"/>
                </a:solidFill>
                <a:latin charset="0" panose="020f0502020204030204" pitchFamily="34" typeface="Calibri"/>
                <a:ea charset="-128" panose="020b0600070205080204" pitchFamily="34" typeface="ＭＳ Ｐゴシック"/>
              </a:defRPr>
            </a:lvl6pPr>
            <a:lvl7pPr defTabSz="457200" eaLnBrk="0" fontAlgn="base" hangingPunct="0" indent="-228600" marL="2971800">
              <a:spcBef>
                <a:spcPct val="0"/>
              </a:spcBef>
              <a:spcAft>
                <a:spcPct val="0"/>
              </a:spcAft>
              <a:defRPr sz="2400">
                <a:solidFill>
                  <a:schemeClr val="tx1"/>
                </a:solidFill>
                <a:latin charset="0" panose="020f0502020204030204" pitchFamily="34" typeface="Calibri"/>
                <a:ea charset="-128" panose="020b0600070205080204" pitchFamily="34" typeface="ＭＳ Ｐゴシック"/>
              </a:defRPr>
            </a:lvl7pPr>
            <a:lvl8pPr defTabSz="457200" eaLnBrk="0" fontAlgn="base" hangingPunct="0" indent="-228600" marL="3429000">
              <a:spcBef>
                <a:spcPct val="0"/>
              </a:spcBef>
              <a:spcAft>
                <a:spcPct val="0"/>
              </a:spcAft>
              <a:defRPr sz="2400">
                <a:solidFill>
                  <a:schemeClr val="tx1"/>
                </a:solidFill>
                <a:latin charset="0" panose="020f0502020204030204" pitchFamily="34" typeface="Calibri"/>
                <a:ea charset="-128" panose="020b0600070205080204" pitchFamily="34" typeface="ＭＳ Ｐゴシック"/>
              </a:defRPr>
            </a:lvl8pPr>
            <a:lvl9pPr defTabSz="457200" eaLnBrk="0" fontAlgn="base" hangingPunct="0" indent="-228600" marL="3886200">
              <a:spcBef>
                <a:spcPct val="0"/>
              </a:spcBef>
              <a:spcAft>
                <a:spcPct val="0"/>
              </a:spcAft>
              <a:defRPr sz="2400">
                <a:solidFill>
                  <a:schemeClr val="tx1"/>
                </a:solidFill>
                <a:latin charset="0" panose="020f0502020204030204" pitchFamily="34" typeface="Calibri"/>
                <a:ea charset="-128" panose="020b0600070205080204" pitchFamily="34" typeface="ＭＳ Ｐゴシック"/>
              </a:defRPr>
            </a:lvl9pPr>
          </a:lstStyle>
          <a:p>
            <a:pPr fontAlgn="base" lvl="0">
              <a:spcBef>
                <a:spcPct val="0"/>
              </a:spcBef>
              <a:spcAft>
                <a:spcPct val="0"/>
              </a:spcAft>
            </a:pPr>
            <a:r>
              <a:rPr altLang="en-US" b="1" lang="zh-CN" sz="1300">
                <a:solidFill>
                  <a:schemeClr val="accent1"/>
                </a:solidFill>
                <a:latin charset="0" pitchFamily="34" typeface="Impact MT Std"/>
                <a:ea charset="-122" panose="020b0503020204020204" pitchFamily="34" typeface="微软雅黑"/>
              </a:rPr>
              <a:t>输入标题</a:t>
            </a:r>
          </a:p>
        </p:txBody>
      </p:sp>
      <p:sp>
        <p:nvSpPr>
          <p:cNvPr id="149" name="Oval 175"/>
          <p:cNvSpPr>
            <a:spLocks noChangeArrowheads="1"/>
          </p:cNvSpPr>
          <p:nvPr/>
        </p:nvSpPr>
        <p:spPr bwMode="auto">
          <a:xfrm>
            <a:off x="4616456" y="2841054"/>
            <a:ext cx="147401" cy="147409"/>
          </a:xfrm>
          <a:prstGeom prst="ellipse">
            <a:avLst/>
          </a:prstGeom>
          <a:solidFill>
            <a:schemeClr val="bg1">
              <a:lumMod val="65000"/>
              <a:alpha val="67059"/>
            </a:schemeClr>
          </a:solidFill>
          <a:ln w="9525">
            <a:solidFill>
              <a:srgbClr val="FFFFFF"/>
            </a:solidFill>
            <a:round/>
          </a:ln>
          <a:effectLst>
            <a:innerShdw blurRad="63500" dir="13500000" dist="50800">
              <a:prstClr val="black">
                <a:alpha val="50000"/>
              </a:prstClr>
            </a:innerShdw>
          </a:effectLst>
        </p:spPr>
        <p:txBody>
          <a:bodyPr anchor="ctr" bIns="32511" lIns="65023" rIns="65023" tIns="32511"/>
          <a:lstStyle>
            <a:lvl1pPr eaLnBrk="0" hangingPunct="0">
              <a:defRPr sz="2400">
                <a:solidFill>
                  <a:schemeClr val="tx1"/>
                </a:solidFill>
                <a:latin charset="0" panose="020f0502020204030204" pitchFamily="34" typeface="Calibri"/>
                <a:ea charset="-128" panose="020b0600070205080204" pitchFamily="34" typeface="ＭＳ Ｐゴシック"/>
              </a:defRPr>
            </a:lvl1pPr>
            <a:lvl2pPr eaLnBrk="0" hangingPunct="0" indent="-285750" marL="742950">
              <a:defRPr sz="2400">
                <a:solidFill>
                  <a:schemeClr val="tx1"/>
                </a:solidFill>
                <a:latin charset="0" panose="020f0502020204030204" pitchFamily="34" typeface="Calibri"/>
                <a:ea charset="-128" panose="020b0600070205080204" pitchFamily="34" typeface="ＭＳ Ｐゴシック"/>
              </a:defRPr>
            </a:lvl2pPr>
            <a:lvl3pPr eaLnBrk="0" hangingPunct="0" indent="-228600" marL="1143000">
              <a:defRPr sz="2400">
                <a:solidFill>
                  <a:schemeClr val="tx1"/>
                </a:solidFill>
                <a:latin charset="0" panose="020f0502020204030204" pitchFamily="34" typeface="Calibri"/>
                <a:ea charset="-128" panose="020b0600070205080204" pitchFamily="34" typeface="ＭＳ Ｐゴシック"/>
              </a:defRPr>
            </a:lvl3pPr>
            <a:lvl4pPr eaLnBrk="0" hangingPunct="0" indent="-228600" marL="1600200">
              <a:defRPr sz="2400">
                <a:solidFill>
                  <a:schemeClr val="tx1"/>
                </a:solidFill>
                <a:latin charset="0" panose="020f0502020204030204" pitchFamily="34" typeface="Calibri"/>
                <a:ea charset="-128" panose="020b0600070205080204" pitchFamily="34" typeface="ＭＳ Ｐゴシック"/>
              </a:defRPr>
            </a:lvl4pPr>
            <a:lvl5pPr eaLnBrk="0" hangingPunct="0" indent="-228600" marL="2057400">
              <a:defRPr sz="2400">
                <a:solidFill>
                  <a:schemeClr val="tx1"/>
                </a:solidFill>
                <a:latin charset="0" panose="020f0502020204030204" pitchFamily="34" typeface="Calibri"/>
                <a:ea charset="-128" panose="020b0600070205080204" pitchFamily="34" typeface="ＭＳ Ｐゴシック"/>
              </a:defRPr>
            </a:lvl5pPr>
            <a:lvl6pPr eaLnBrk="0" fontAlgn="base" hangingPunct="0" indent="-228600" marL="2514600">
              <a:spcBef>
                <a:spcPct val="0"/>
              </a:spcBef>
              <a:spcAft>
                <a:spcPct val="0"/>
              </a:spcAft>
              <a:defRPr sz="2400">
                <a:solidFill>
                  <a:schemeClr val="tx1"/>
                </a:solidFill>
                <a:latin charset="0" panose="020f0502020204030204" pitchFamily="34" typeface="Calibri"/>
                <a:ea charset="-128" panose="020b0600070205080204" pitchFamily="34" typeface="ＭＳ Ｐゴシック"/>
              </a:defRPr>
            </a:lvl6pPr>
            <a:lvl7pPr eaLnBrk="0" fontAlgn="base" hangingPunct="0" indent="-228600" marL="2971800">
              <a:spcBef>
                <a:spcPct val="0"/>
              </a:spcBef>
              <a:spcAft>
                <a:spcPct val="0"/>
              </a:spcAft>
              <a:defRPr sz="2400">
                <a:solidFill>
                  <a:schemeClr val="tx1"/>
                </a:solidFill>
                <a:latin charset="0" panose="020f0502020204030204" pitchFamily="34" typeface="Calibri"/>
                <a:ea charset="-128" panose="020b0600070205080204" pitchFamily="34" typeface="ＭＳ Ｐゴシック"/>
              </a:defRPr>
            </a:lvl7pPr>
            <a:lvl8pPr eaLnBrk="0" fontAlgn="base" hangingPunct="0" indent="-228600" marL="3429000">
              <a:spcBef>
                <a:spcPct val="0"/>
              </a:spcBef>
              <a:spcAft>
                <a:spcPct val="0"/>
              </a:spcAft>
              <a:defRPr sz="2400">
                <a:solidFill>
                  <a:schemeClr val="tx1"/>
                </a:solidFill>
                <a:latin charset="0" panose="020f0502020204030204" pitchFamily="34" typeface="Calibri"/>
                <a:ea charset="-128" panose="020b0600070205080204" pitchFamily="34" typeface="ＭＳ Ｐゴシック"/>
              </a:defRPr>
            </a:lvl8pPr>
            <a:lvl9pPr eaLnBrk="0" fontAlgn="base" hangingPunct="0" indent="-228600" marL="3886200">
              <a:spcBef>
                <a:spcPct val="0"/>
              </a:spcBef>
              <a:spcAft>
                <a:spcPct val="0"/>
              </a:spcAft>
              <a:defRPr sz="2400">
                <a:solidFill>
                  <a:schemeClr val="tx1"/>
                </a:solidFill>
                <a:latin charset="0" panose="020f0502020204030204" pitchFamily="34" typeface="Calibri"/>
                <a:ea charset="-128" panose="020b0600070205080204" pitchFamily="34" typeface="ＭＳ Ｐゴシック"/>
              </a:defRPr>
            </a:lvl9pPr>
          </a:lstStyle>
          <a:p>
            <a:pPr algn="ctr" defTabSz="685602" eaLnBrk="1" hangingPunct="1"/>
            <a:endParaRPr altLang="id-ID" lang="nb-NO" sz="1200">
              <a:solidFill>
                <a:schemeClr val="accent1"/>
              </a:solidFill>
              <a:latin typeface="+mn-lt"/>
            </a:endParaRPr>
          </a:p>
        </p:txBody>
      </p:sp>
      <p:sp>
        <p:nvSpPr>
          <p:cNvPr id="167" name="TextBox 166"/>
          <p:cNvSpPr txBox="1"/>
          <p:nvPr/>
        </p:nvSpPr>
        <p:spPr>
          <a:xfrm>
            <a:off x="1494459" y="3761814"/>
            <a:ext cx="6128085" cy="304800"/>
          </a:xfrm>
          <a:prstGeom prst="rect">
            <a:avLst/>
          </a:prstGeom>
          <a:noFill/>
        </p:spPr>
        <p:txBody>
          <a:bodyPr bIns="0" lIns="0" rIns="0" rtlCol="0" tIns="0" wrap="square">
            <a:spAutoFit/>
          </a:bodyPr>
          <a:lstStyle/>
          <a:p>
            <a:pPr algn="just"/>
            <a:r>
              <a:rPr altLang="en-US" lang="zh-CN" sz="1000">
                <a:solidFill>
                  <a:schemeClr val="tx1">
                    <a:lumMod val="50000"/>
                    <a:lumOff val="50000"/>
                  </a:schemeClr>
                </a:solidFill>
                <a:latin charset="0" pitchFamily="34" typeface="Impact MT Std"/>
                <a:ea charset="-122" panose="020b0503020204020204" pitchFamily="34" typeface="微软雅黑"/>
              </a:rPr>
              <a:t>点击输入简要文字解说，解说文字尽量概括精炼，不用多余的文字修饰，简洁精准的 解说所提炼的核心概念。点击输入简要文字解说，解说文字尽量概括精炼，不用多余的文字修饰，简洁精准的 解说所提炼的核心概念。</a:t>
            </a:r>
          </a:p>
        </p:txBody>
      </p:sp>
      <p:sp>
        <p:nvSpPr>
          <p:cNvPr id="168" name="TextBox 167"/>
          <p:cNvSpPr txBox="1"/>
          <p:nvPr/>
        </p:nvSpPr>
        <p:spPr>
          <a:xfrm>
            <a:off x="3810778" y="3435669"/>
            <a:ext cx="1544105" cy="228600"/>
          </a:xfrm>
          <a:prstGeom prst="rect">
            <a:avLst/>
          </a:prstGeom>
          <a:noFill/>
        </p:spPr>
        <p:txBody>
          <a:bodyPr bIns="0" lIns="0" rIns="0" rtlCol="0" tIns="0" wrap="square">
            <a:spAutoFit/>
          </a:bodyPr>
          <a:lstStyle/>
          <a:p>
            <a:r>
              <a:rPr altLang="en-US" b="1" lang="zh-CN" sz="1500">
                <a:solidFill>
                  <a:schemeClr val="accent1"/>
                </a:solidFill>
                <a:latin charset="0" pitchFamily="34" typeface="Impact MT Std"/>
                <a:ea charset="-122" panose="020b0503020204020204" pitchFamily="34" typeface="微软雅黑"/>
              </a:rPr>
              <a:t>点击输入标题文本</a:t>
            </a:r>
          </a:p>
        </p:txBody>
      </p:sp>
    </p:spTree>
    <p:extLst>
      <p:ext uri="{BB962C8B-B14F-4D97-AF65-F5344CB8AC3E}">
        <p14:creationId val="3179994078"/>
      </p:ext>
    </p:extLst>
  </p:cSld>
  <p:clrMapOvr>
    <a:masterClrMapping/>
  </p:clrMapOvr>
  <p:transition spd="med">
    <p:random/>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2" presetSubtype="0">
                                  <p:stCondLst>
                                    <p:cond delay="0"/>
                                  </p:stCondLst>
                                  <p:childTnLst>
                                    <p:set>
                                      <p:cBhvr>
                                        <p:cTn dur="1" fill="hold" id="6">
                                          <p:stCondLst>
                                            <p:cond delay="0"/>
                                          </p:stCondLst>
                                        </p:cTn>
                                        <p:tgtEl>
                                          <p:spTgt spid="145"/>
                                        </p:tgtEl>
                                        <p:attrNameLst>
                                          <p:attrName>style.visibility</p:attrName>
                                        </p:attrNameLst>
                                      </p:cBhvr>
                                      <p:to>
                                        <p:strVal val="visible"/>
                                      </p:to>
                                    </p:set>
                                    <p:animEffect filter="fade" transition="in">
                                      <p:cBhvr>
                                        <p:cTn dur="1000" id="7"/>
                                        <p:tgtEl>
                                          <p:spTgt spid="145"/>
                                        </p:tgtEl>
                                      </p:cBhvr>
                                    </p:animEffect>
                                    <p:anim calcmode="lin" valueType="num">
                                      <p:cBhvr>
                                        <p:cTn dur="1000" fill="hold" id="8"/>
                                        <p:tgtEl>
                                          <p:spTgt spid="145"/>
                                        </p:tgtEl>
                                        <p:attrNameLst>
                                          <p:attrName>ppt_x</p:attrName>
                                        </p:attrNameLst>
                                      </p:cBhvr>
                                      <p:tavLst>
                                        <p:tav tm="0">
                                          <p:val>
                                            <p:strVal val="#ppt_x"/>
                                          </p:val>
                                        </p:tav>
                                        <p:tav tm="100000">
                                          <p:val>
                                            <p:strVal val="#ppt_x"/>
                                          </p:val>
                                        </p:tav>
                                      </p:tavLst>
                                    </p:anim>
                                    <p:anim calcmode="lin" valueType="num">
                                      <p:cBhvr>
                                        <p:cTn dur="1000" fill="hold" id="9"/>
                                        <p:tgtEl>
                                          <p:spTgt spid="145"/>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1000"/>
                            </p:stCondLst>
                            <p:childTnLst>
                              <p:par>
                                <p:cTn fill="hold" grpId="0" id="11" nodeType="afterEffect" presetClass="entr" presetID="42" presetSubtype="0">
                                  <p:stCondLst>
                                    <p:cond delay="0"/>
                                  </p:stCondLst>
                                  <p:childTnLst>
                                    <p:set>
                                      <p:cBhvr>
                                        <p:cTn dur="1" fill="hold" id="12">
                                          <p:stCondLst>
                                            <p:cond delay="0"/>
                                          </p:stCondLst>
                                        </p:cTn>
                                        <p:tgtEl>
                                          <p:spTgt spid="146"/>
                                        </p:tgtEl>
                                        <p:attrNameLst>
                                          <p:attrName>style.visibility</p:attrName>
                                        </p:attrNameLst>
                                      </p:cBhvr>
                                      <p:to>
                                        <p:strVal val="visible"/>
                                      </p:to>
                                    </p:set>
                                    <p:animEffect filter="fade" transition="in">
                                      <p:cBhvr>
                                        <p:cTn dur="1000" id="13"/>
                                        <p:tgtEl>
                                          <p:spTgt spid="146"/>
                                        </p:tgtEl>
                                      </p:cBhvr>
                                    </p:animEffect>
                                    <p:anim calcmode="lin" valueType="num">
                                      <p:cBhvr>
                                        <p:cTn dur="1000" fill="hold" id="14"/>
                                        <p:tgtEl>
                                          <p:spTgt spid="146"/>
                                        </p:tgtEl>
                                        <p:attrNameLst>
                                          <p:attrName>ppt_x</p:attrName>
                                        </p:attrNameLst>
                                      </p:cBhvr>
                                      <p:tavLst>
                                        <p:tav tm="0">
                                          <p:val>
                                            <p:strVal val="#ppt_x"/>
                                          </p:val>
                                        </p:tav>
                                        <p:tav tm="100000">
                                          <p:val>
                                            <p:strVal val="#ppt_x"/>
                                          </p:val>
                                        </p:tav>
                                      </p:tavLst>
                                    </p:anim>
                                    <p:anim calcmode="lin" valueType="num">
                                      <p:cBhvr>
                                        <p:cTn dur="1000" fill="hold" id="15"/>
                                        <p:tgtEl>
                                          <p:spTgt spid="146"/>
                                        </p:tgtEl>
                                        <p:attrNameLst>
                                          <p:attrName>ppt_y</p:attrName>
                                        </p:attrNameLst>
                                      </p:cBhvr>
                                      <p:tavLst>
                                        <p:tav tm="0">
                                          <p:val>
                                            <p:strVal val="#ppt_y+.1"/>
                                          </p:val>
                                        </p:tav>
                                        <p:tav tm="100000">
                                          <p:val>
                                            <p:strVal val="#ppt_y"/>
                                          </p:val>
                                        </p:tav>
                                      </p:tavLst>
                                    </p:anim>
                                  </p:childTnLst>
                                </p:cTn>
                              </p:par>
                            </p:childTnLst>
                          </p:cTn>
                        </p:par>
                        <p:par>
                          <p:cTn fill="hold" id="16" nodeType="afterGroup">
                            <p:stCondLst>
                              <p:cond delay="2000"/>
                            </p:stCondLst>
                            <p:childTnLst>
                              <p:par>
                                <p:cTn fill="hold" grpId="0" id="17" nodeType="afterEffect" presetClass="entr" presetID="42" presetSubtype="0">
                                  <p:stCondLst>
                                    <p:cond delay="0"/>
                                  </p:stCondLst>
                                  <p:childTnLst>
                                    <p:set>
                                      <p:cBhvr>
                                        <p:cTn dur="1" fill="hold" id="18">
                                          <p:stCondLst>
                                            <p:cond delay="0"/>
                                          </p:stCondLst>
                                        </p:cTn>
                                        <p:tgtEl>
                                          <p:spTgt spid="147"/>
                                        </p:tgtEl>
                                        <p:attrNameLst>
                                          <p:attrName>style.visibility</p:attrName>
                                        </p:attrNameLst>
                                      </p:cBhvr>
                                      <p:to>
                                        <p:strVal val="visible"/>
                                      </p:to>
                                    </p:set>
                                    <p:animEffect filter="fade" transition="in">
                                      <p:cBhvr>
                                        <p:cTn dur="1000" id="19"/>
                                        <p:tgtEl>
                                          <p:spTgt spid="147"/>
                                        </p:tgtEl>
                                      </p:cBhvr>
                                    </p:animEffect>
                                    <p:anim calcmode="lin" valueType="num">
                                      <p:cBhvr>
                                        <p:cTn dur="1000" fill="hold" id="20"/>
                                        <p:tgtEl>
                                          <p:spTgt spid="147"/>
                                        </p:tgtEl>
                                        <p:attrNameLst>
                                          <p:attrName>ppt_x</p:attrName>
                                        </p:attrNameLst>
                                      </p:cBhvr>
                                      <p:tavLst>
                                        <p:tav tm="0">
                                          <p:val>
                                            <p:strVal val="#ppt_x"/>
                                          </p:val>
                                        </p:tav>
                                        <p:tav tm="100000">
                                          <p:val>
                                            <p:strVal val="#ppt_x"/>
                                          </p:val>
                                        </p:tav>
                                      </p:tavLst>
                                    </p:anim>
                                    <p:anim calcmode="lin" valueType="num">
                                      <p:cBhvr>
                                        <p:cTn dur="1000" fill="hold" id="21"/>
                                        <p:tgtEl>
                                          <p:spTgt spid="147"/>
                                        </p:tgtEl>
                                        <p:attrNameLst>
                                          <p:attrName>ppt_y</p:attrName>
                                        </p:attrNameLst>
                                      </p:cBhvr>
                                      <p:tavLst>
                                        <p:tav tm="0">
                                          <p:val>
                                            <p:strVal val="#ppt_y+.1"/>
                                          </p:val>
                                        </p:tav>
                                        <p:tav tm="100000">
                                          <p:val>
                                            <p:strVal val="#ppt_y"/>
                                          </p:val>
                                        </p:tav>
                                      </p:tavLst>
                                    </p:anim>
                                  </p:childTnLst>
                                </p:cTn>
                              </p:par>
                            </p:childTnLst>
                          </p:cTn>
                        </p:par>
                        <p:par>
                          <p:cTn fill="hold" id="22" nodeType="afterGroup">
                            <p:stCondLst>
                              <p:cond delay="3000"/>
                            </p:stCondLst>
                            <p:childTnLst>
                              <p:par>
                                <p:cTn fill="hold" grpId="0" id="23" nodeType="afterEffect" presetClass="entr" presetID="42" presetSubtype="0">
                                  <p:stCondLst>
                                    <p:cond delay="0"/>
                                  </p:stCondLst>
                                  <p:childTnLst>
                                    <p:set>
                                      <p:cBhvr>
                                        <p:cTn dur="1" fill="hold" id="24">
                                          <p:stCondLst>
                                            <p:cond delay="0"/>
                                          </p:stCondLst>
                                        </p:cTn>
                                        <p:tgtEl>
                                          <p:spTgt spid="148"/>
                                        </p:tgtEl>
                                        <p:attrNameLst>
                                          <p:attrName>style.visibility</p:attrName>
                                        </p:attrNameLst>
                                      </p:cBhvr>
                                      <p:to>
                                        <p:strVal val="visible"/>
                                      </p:to>
                                    </p:set>
                                    <p:animEffect filter="fade" transition="in">
                                      <p:cBhvr>
                                        <p:cTn dur="1000" id="25"/>
                                        <p:tgtEl>
                                          <p:spTgt spid="148"/>
                                        </p:tgtEl>
                                      </p:cBhvr>
                                    </p:animEffect>
                                    <p:anim calcmode="lin" valueType="num">
                                      <p:cBhvr>
                                        <p:cTn dur="1000" fill="hold" id="26"/>
                                        <p:tgtEl>
                                          <p:spTgt spid="148"/>
                                        </p:tgtEl>
                                        <p:attrNameLst>
                                          <p:attrName>ppt_x</p:attrName>
                                        </p:attrNameLst>
                                      </p:cBhvr>
                                      <p:tavLst>
                                        <p:tav tm="0">
                                          <p:val>
                                            <p:strVal val="#ppt_x"/>
                                          </p:val>
                                        </p:tav>
                                        <p:tav tm="100000">
                                          <p:val>
                                            <p:strVal val="#ppt_x"/>
                                          </p:val>
                                        </p:tav>
                                      </p:tavLst>
                                    </p:anim>
                                    <p:anim calcmode="lin" valueType="num">
                                      <p:cBhvr>
                                        <p:cTn dur="1000" fill="hold" id="27"/>
                                        <p:tgtEl>
                                          <p:spTgt spid="148"/>
                                        </p:tgtEl>
                                        <p:attrNameLst>
                                          <p:attrName>ppt_y</p:attrName>
                                        </p:attrNameLst>
                                      </p:cBhvr>
                                      <p:tavLst>
                                        <p:tav tm="0">
                                          <p:val>
                                            <p:strVal val="#ppt_y+.1"/>
                                          </p:val>
                                        </p:tav>
                                        <p:tav tm="100000">
                                          <p:val>
                                            <p:strVal val="#ppt_y"/>
                                          </p:val>
                                        </p:tav>
                                      </p:tavLst>
                                    </p:anim>
                                  </p:childTnLst>
                                </p:cTn>
                              </p:par>
                            </p:childTnLst>
                          </p:cTn>
                        </p:par>
                        <p:par>
                          <p:cTn fill="hold" id="28" nodeType="afterGroup">
                            <p:stCondLst>
                              <p:cond delay="4000"/>
                            </p:stCondLst>
                            <p:childTnLst>
                              <p:par>
                                <p:cTn fill="hold" grpId="0" id="29" nodeType="afterEffect" presetClass="entr" presetID="42" presetSubtype="0">
                                  <p:stCondLst>
                                    <p:cond delay="0"/>
                                  </p:stCondLst>
                                  <p:childTnLst>
                                    <p:set>
                                      <p:cBhvr>
                                        <p:cTn dur="1" fill="hold" id="30">
                                          <p:stCondLst>
                                            <p:cond delay="0"/>
                                          </p:stCondLst>
                                        </p:cTn>
                                        <p:tgtEl>
                                          <p:spTgt spid="149"/>
                                        </p:tgtEl>
                                        <p:attrNameLst>
                                          <p:attrName>style.visibility</p:attrName>
                                        </p:attrNameLst>
                                      </p:cBhvr>
                                      <p:to>
                                        <p:strVal val="visible"/>
                                      </p:to>
                                    </p:set>
                                    <p:animEffect filter="fade" transition="in">
                                      <p:cBhvr>
                                        <p:cTn dur="1000" id="31"/>
                                        <p:tgtEl>
                                          <p:spTgt spid="149"/>
                                        </p:tgtEl>
                                      </p:cBhvr>
                                    </p:animEffect>
                                    <p:anim calcmode="lin" valueType="num">
                                      <p:cBhvr>
                                        <p:cTn dur="1000" fill="hold" id="32"/>
                                        <p:tgtEl>
                                          <p:spTgt spid="149"/>
                                        </p:tgtEl>
                                        <p:attrNameLst>
                                          <p:attrName>ppt_x</p:attrName>
                                        </p:attrNameLst>
                                      </p:cBhvr>
                                      <p:tavLst>
                                        <p:tav tm="0">
                                          <p:val>
                                            <p:strVal val="#ppt_x"/>
                                          </p:val>
                                        </p:tav>
                                        <p:tav tm="100000">
                                          <p:val>
                                            <p:strVal val="#ppt_x"/>
                                          </p:val>
                                        </p:tav>
                                      </p:tavLst>
                                    </p:anim>
                                    <p:anim calcmode="lin" valueType="num">
                                      <p:cBhvr>
                                        <p:cTn dur="1000" fill="hold" id="33"/>
                                        <p:tgtEl>
                                          <p:spTgt spid="149"/>
                                        </p:tgtEl>
                                        <p:attrNameLst>
                                          <p:attrName>ppt_y</p:attrName>
                                        </p:attrNameLst>
                                      </p:cBhvr>
                                      <p:tavLst>
                                        <p:tav tm="0">
                                          <p:val>
                                            <p:strVal val="#ppt_y+.1"/>
                                          </p:val>
                                        </p:tav>
                                        <p:tav tm="100000">
                                          <p:val>
                                            <p:strVal val="#ppt_y"/>
                                          </p:val>
                                        </p:tav>
                                      </p:tavLst>
                                    </p:anim>
                                  </p:childTnLst>
                                </p:cTn>
                              </p:par>
                            </p:childTnLst>
                          </p:cTn>
                        </p:par>
                        <p:par>
                          <p:cTn fill="hold" id="34" nodeType="afterGroup">
                            <p:stCondLst>
                              <p:cond delay="5000"/>
                            </p:stCondLst>
                            <p:childTnLst>
                              <p:par>
                                <p:cTn fill="hold" grpId="0" id="35" nodeType="afterEffect" presetClass="entr" presetID="2" presetSubtype="2">
                                  <p:stCondLst>
                                    <p:cond delay="0"/>
                                  </p:stCondLst>
                                  <p:childTnLst>
                                    <p:set>
                                      <p:cBhvr>
                                        <p:cTn dur="1" fill="hold" id="36">
                                          <p:stCondLst>
                                            <p:cond delay="0"/>
                                          </p:stCondLst>
                                        </p:cTn>
                                        <p:tgtEl>
                                          <p:spTgt spid="168"/>
                                        </p:tgtEl>
                                        <p:attrNameLst>
                                          <p:attrName>style.visibility</p:attrName>
                                        </p:attrNameLst>
                                      </p:cBhvr>
                                      <p:to>
                                        <p:strVal val="visible"/>
                                      </p:to>
                                    </p:set>
                                    <p:anim calcmode="lin" valueType="num">
                                      <p:cBhvr additive="base">
                                        <p:cTn dur="300" fill="hold" id="37"/>
                                        <p:tgtEl>
                                          <p:spTgt spid="168"/>
                                        </p:tgtEl>
                                        <p:attrNameLst>
                                          <p:attrName>ppt_x</p:attrName>
                                        </p:attrNameLst>
                                      </p:cBhvr>
                                      <p:tavLst>
                                        <p:tav tm="0">
                                          <p:val>
                                            <p:strVal val="1+#ppt_w/2"/>
                                          </p:val>
                                        </p:tav>
                                        <p:tav tm="100000">
                                          <p:val>
                                            <p:strVal val="#ppt_x"/>
                                          </p:val>
                                        </p:tav>
                                      </p:tavLst>
                                    </p:anim>
                                    <p:anim calcmode="lin" valueType="num">
                                      <p:cBhvr additive="base">
                                        <p:cTn dur="300" fill="hold" id="38"/>
                                        <p:tgtEl>
                                          <p:spTgt spid="168"/>
                                        </p:tgtEl>
                                        <p:attrNameLst>
                                          <p:attrName>ppt_y</p:attrName>
                                        </p:attrNameLst>
                                      </p:cBhvr>
                                      <p:tavLst>
                                        <p:tav tm="0">
                                          <p:val>
                                            <p:strVal val="#ppt_y"/>
                                          </p:val>
                                        </p:tav>
                                        <p:tav tm="100000">
                                          <p:val>
                                            <p:strVal val="#ppt_y"/>
                                          </p:val>
                                        </p:tav>
                                      </p:tavLst>
                                    </p:anim>
                                  </p:childTnLst>
                                </p:cTn>
                              </p:par>
                            </p:childTnLst>
                          </p:cTn>
                        </p:par>
                        <p:par>
                          <p:cTn fill="hold" id="39" nodeType="afterGroup">
                            <p:stCondLst>
                              <p:cond delay="5300"/>
                            </p:stCondLst>
                            <p:childTnLst>
                              <p:par>
                                <p:cTn fill="hold" grpId="0" id="40" nodeType="afterEffect" presetClass="entr" presetID="2" presetSubtype="2">
                                  <p:stCondLst>
                                    <p:cond delay="0"/>
                                  </p:stCondLst>
                                  <p:childTnLst>
                                    <p:set>
                                      <p:cBhvr>
                                        <p:cTn dur="1" fill="hold" id="41">
                                          <p:stCondLst>
                                            <p:cond delay="0"/>
                                          </p:stCondLst>
                                        </p:cTn>
                                        <p:tgtEl>
                                          <p:spTgt spid="167"/>
                                        </p:tgtEl>
                                        <p:attrNameLst>
                                          <p:attrName>style.visibility</p:attrName>
                                        </p:attrNameLst>
                                      </p:cBhvr>
                                      <p:to>
                                        <p:strVal val="visible"/>
                                      </p:to>
                                    </p:set>
                                    <p:anim calcmode="lin" valueType="num">
                                      <p:cBhvr additive="base">
                                        <p:cTn dur="300" fill="hold" id="42"/>
                                        <p:tgtEl>
                                          <p:spTgt spid="167"/>
                                        </p:tgtEl>
                                        <p:attrNameLst>
                                          <p:attrName>ppt_x</p:attrName>
                                        </p:attrNameLst>
                                      </p:cBhvr>
                                      <p:tavLst>
                                        <p:tav tm="0">
                                          <p:val>
                                            <p:strVal val="1+#ppt_w/2"/>
                                          </p:val>
                                        </p:tav>
                                        <p:tav tm="100000">
                                          <p:val>
                                            <p:strVal val="#ppt_x"/>
                                          </p:val>
                                        </p:tav>
                                      </p:tavLst>
                                    </p:anim>
                                    <p:anim calcmode="lin" valueType="num">
                                      <p:cBhvr additive="base">
                                        <p:cTn dur="300" fill="hold" id="43"/>
                                        <p:tgtEl>
                                          <p:spTgt spid="167"/>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46"/>
      <p:bldP grpId="0" spid="147"/>
      <p:bldP grpId="0" spid="148"/>
      <p:bldP grpId="0" spid="149"/>
      <p:bldP grpId="0" spid="167"/>
      <p:bldP grpId="0" spid="168"/>
      <p:bldGraphic grpId="0" spid="145">
        <p:bldAsOne/>
      </p:bldGraphic>
    </p:bldLst>
  </p:timing>
</p:sld>
</file>

<file path=ppt/slides/slide2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descr="C:\Users\Administrator\Desktop\新建文件夹 (3)\1357d39a269cfd4.jpg" id="1027" name="Picture 3"/>
          <p:cNvPicPr>
            <a:picLocks noChangeArrowheads="1" noChangeAspect="1"/>
          </p:cNvPicPr>
          <p:nvPr/>
        </p:nvPicPr>
        <p:blipFill>
          <a:blip r:embed="rId3"/>
          <a:stretch>
            <a:fillRect/>
          </a:stretch>
        </p:blipFill>
        <p:spPr bwMode="auto">
          <a:xfrm>
            <a:off x="5436096" y="0"/>
            <a:ext cx="3707904" cy="5143500"/>
          </a:xfrm>
          <a:prstGeom prst="rect">
            <a:avLst/>
          </a:prstGeom>
          <a:noFill/>
        </p:spPr>
      </p:pic>
      <p:sp>
        <p:nvSpPr>
          <p:cNvPr id="12" name="矩形 259"/>
          <p:cNvSpPr>
            <a:spLocks noChangeArrowheads="1"/>
          </p:cNvSpPr>
          <p:nvPr/>
        </p:nvSpPr>
        <p:spPr bwMode="auto">
          <a:xfrm>
            <a:off x="753670" y="3770625"/>
            <a:ext cx="3367420" cy="167640"/>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lvl1pPr>
              <a:spcBef>
                <a:spcPct val="20000"/>
              </a:spcBef>
              <a:buFont charset="0" pitchFamily="34" typeface="Arial"/>
              <a:buChar char="•"/>
              <a:defRPr sz="32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1pPr>
            <a:lvl2pPr indent="-285750" marL="742950">
              <a:spcBef>
                <a:spcPct val="20000"/>
              </a:spcBef>
              <a:buFont charset="0" pitchFamily="34" typeface="Arial"/>
              <a:buChar char="–"/>
              <a:defRPr sz="28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2pPr>
            <a:lvl3pPr indent="-228600" marL="1143000">
              <a:spcBef>
                <a:spcPct val="20000"/>
              </a:spcBef>
              <a:buFont charset="0" pitchFamily="34" typeface="Arial"/>
              <a:buChar char="•"/>
              <a:defRPr sz="24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3pPr>
            <a:lvl4pPr indent="-228600" marL="1600200">
              <a:spcBef>
                <a:spcPct val="20000"/>
              </a:spcBef>
              <a:buFont charset="0"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4pPr>
            <a:lvl5pPr indent="-228600" marL="2057400">
              <a:spcBef>
                <a:spcPct val="20000"/>
              </a:spcBef>
              <a:buFont charset="0"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5pPr>
            <a:lvl6pPr eaLnBrk="0" fontAlgn="base" hangingPunct="0" indent="-228600" marL="2514600">
              <a:spcBef>
                <a:spcPct val="20000"/>
              </a:spcBef>
              <a:spcAft>
                <a:spcPct val="0"/>
              </a:spcAft>
              <a:buFont charset="0"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6pPr>
            <a:lvl7pPr eaLnBrk="0" fontAlgn="base" hangingPunct="0" indent="-228600" marL="2971800">
              <a:spcBef>
                <a:spcPct val="20000"/>
              </a:spcBef>
              <a:spcAft>
                <a:spcPct val="0"/>
              </a:spcAft>
              <a:buFont charset="0"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7pPr>
            <a:lvl8pPr eaLnBrk="0" fontAlgn="base" hangingPunct="0" indent="-228600" marL="3429000">
              <a:spcBef>
                <a:spcPct val="20000"/>
              </a:spcBef>
              <a:spcAft>
                <a:spcPct val="0"/>
              </a:spcAft>
              <a:buFont charset="0"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8pPr>
            <a:lvl9pPr eaLnBrk="0" fontAlgn="base" hangingPunct="0" indent="-228600" marL="3886200">
              <a:spcBef>
                <a:spcPct val="20000"/>
              </a:spcBef>
              <a:spcAft>
                <a:spcPct val="0"/>
              </a:spcAft>
              <a:buFont charset="0"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9pPr>
          </a:lstStyle>
          <a:p>
            <a:pPr>
              <a:buNone/>
            </a:pPr>
            <a:r>
              <a:rPr altLang="en-US" lang="zh-CN" sz="1100">
                <a:solidFill>
                  <a:schemeClr val="tx1">
                    <a:lumMod val="75000"/>
                    <a:lumOff val="25000"/>
                  </a:schemeClr>
                </a:solidFill>
                <a:cs charset="0" pitchFamily="34" typeface="Arial"/>
              </a:rPr>
              <a:t>汇报人：优页PPT  Report Person: youyedoc.com</a:t>
            </a:r>
          </a:p>
        </p:txBody>
      </p:sp>
      <p:sp>
        <p:nvSpPr>
          <p:cNvPr id="20" name="矩形 259"/>
          <p:cNvSpPr>
            <a:spLocks noChangeArrowheads="1"/>
          </p:cNvSpPr>
          <p:nvPr/>
        </p:nvSpPr>
        <p:spPr bwMode="auto">
          <a:xfrm>
            <a:off x="753669" y="2965119"/>
            <a:ext cx="4352484" cy="670560"/>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lvl1pPr>
              <a:spcBef>
                <a:spcPct val="20000"/>
              </a:spcBef>
              <a:buFont charset="0" pitchFamily="34" typeface="Arial"/>
              <a:buChar char="•"/>
              <a:defRPr sz="32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1pPr>
            <a:lvl2pPr indent="-285750" marL="742950">
              <a:spcBef>
                <a:spcPct val="20000"/>
              </a:spcBef>
              <a:buFont charset="0" pitchFamily="34" typeface="Arial"/>
              <a:buChar char="–"/>
              <a:defRPr sz="28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2pPr>
            <a:lvl3pPr indent="-228600" marL="1143000">
              <a:spcBef>
                <a:spcPct val="20000"/>
              </a:spcBef>
              <a:buFont charset="0" pitchFamily="34" typeface="Arial"/>
              <a:buChar char="•"/>
              <a:defRPr sz="24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3pPr>
            <a:lvl4pPr indent="-228600" marL="1600200">
              <a:spcBef>
                <a:spcPct val="20000"/>
              </a:spcBef>
              <a:buFont charset="0"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4pPr>
            <a:lvl5pPr indent="-228600" marL="2057400">
              <a:spcBef>
                <a:spcPct val="20000"/>
              </a:spcBef>
              <a:buFont charset="0"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5pPr>
            <a:lvl6pPr eaLnBrk="0" fontAlgn="base" hangingPunct="0" indent="-228600" marL="2514600">
              <a:spcBef>
                <a:spcPct val="20000"/>
              </a:spcBef>
              <a:spcAft>
                <a:spcPct val="0"/>
              </a:spcAft>
              <a:buFont charset="0"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6pPr>
            <a:lvl7pPr eaLnBrk="0" fontAlgn="base" hangingPunct="0" indent="-228600" marL="2971800">
              <a:spcBef>
                <a:spcPct val="20000"/>
              </a:spcBef>
              <a:spcAft>
                <a:spcPct val="0"/>
              </a:spcAft>
              <a:buFont charset="0"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7pPr>
            <a:lvl8pPr eaLnBrk="0" fontAlgn="base" hangingPunct="0" indent="-228600" marL="3429000">
              <a:spcBef>
                <a:spcPct val="20000"/>
              </a:spcBef>
              <a:spcAft>
                <a:spcPct val="0"/>
              </a:spcAft>
              <a:buFont charset="0"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8pPr>
            <a:lvl9pPr eaLnBrk="0" fontAlgn="base" hangingPunct="0" indent="-228600" marL="3886200">
              <a:spcBef>
                <a:spcPct val="20000"/>
              </a:spcBef>
              <a:spcAft>
                <a:spcPct val="0"/>
              </a:spcAft>
              <a:buFont charset="0"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9pPr>
          </a:lstStyle>
          <a:p>
            <a:pPr>
              <a:buNone/>
            </a:pPr>
            <a:r>
              <a:rPr altLang="zh-CN" lang="en-US" smtClean="0" sz="2000">
                <a:solidFill>
                  <a:schemeClr val="tx1">
                    <a:lumMod val="75000"/>
                    <a:lumOff val="25000"/>
                  </a:schemeClr>
                </a:solidFill>
                <a:latin charset="0" pitchFamily="34" typeface="Arial"/>
                <a:cs charset="0" pitchFamily="34" typeface="Arial"/>
              </a:rPr>
              <a:t>BUSINESS FINANCING PPT</a:t>
            </a:r>
          </a:p>
          <a:p>
            <a:pPr>
              <a:buNone/>
            </a:pPr>
            <a:r>
              <a:rPr altLang="zh-CN" lang="en-US" smtClean="0" sz="2000">
                <a:solidFill>
                  <a:schemeClr val="tx1">
                    <a:lumMod val="75000"/>
                    <a:lumOff val="25000"/>
                  </a:schemeClr>
                </a:solidFill>
                <a:latin charset="0" pitchFamily="34" typeface="Arial"/>
                <a:cs charset="0" pitchFamily="34" typeface="Arial"/>
              </a:rPr>
              <a:t>工作计划 工作报告 销售培训 年终总结</a:t>
            </a:r>
          </a:p>
        </p:txBody>
      </p:sp>
      <p:sp>
        <p:nvSpPr>
          <p:cNvPr id="21" name="矩形 259"/>
          <p:cNvSpPr>
            <a:spLocks noChangeArrowheads="1"/>
          </p:cNvSpPr>
          <p:nvPr/>
        </p:nvSpPr>
        <p:spPr bwMode="auto">
          <a:xfrm>
            <a:off x="753668" y="2269195"/>
            <a:ext cx="5186484" cy="548640"/>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lvl1pPr>
              <a:spcBef>
                <a:spcPct val="20000"/>
              </a:spcBef>
              <a:buFont charset="0" pitchFamily="34" typeface="Arial"/>
              <a:buChar char="•"/>
              <a:defRPr sz="32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1pPr>
            <a:lvl2pPr indent="-285750" marL="742950">
              <a:spcBef>
                <a:spcPct val="20000"/>
              </a:spcBef>
              <a:buFont charset="0" pitchFamily="34" typeface="Arial"/>
              <a:buChar char="–"/>
              <a:defRPr sz="28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2pPr>
            <a:lvl3pPr indent="-228600" marL="1143000">
              <a:spcBef>
                <a:spcPct val="20000"/>
              </a:spcBef>
              <a:buFont charset="0" pitchFamily="34" typeface="Arial"/>
              <a:buChar char="•"/>
              <a:defRPr sz="24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3pPr>
            <a:lvl4pPr indent="-228600" marL="1600200">
              <a:spcBef>
                <a:spcPct val="20000"/>
              </a:spcBef>
              <a:buFont charset="0"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4pPr>
            <a:lvl5pPr indent="-228600" marL="2057400">
              <a:spcBef>
                <a:spcPct val="20000"/>
              </a:spcBef>
              <a:buFont charset="0"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5pPr>
            <a:lvl6pPr eaLnBrk="0" fontAlgn="base" hangingPunct="0" indent="-228600" marL="2514600">
              <a:spcBef>
                <a:spcPct val="20000"/>
              </a:spcBef>
              <a:spcAft>
                <a:spcPct val="0"/>
              </a:spcAft>
              <a:buFont charset="0"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6pPr>
            <a:lvl7pPr eaLnBrk="0" fontAlgn="base" hangingPunct="0" indent="-228600" marL="2971800">
              <a:spcBef>
                <a:spcPct val="20000"/>
              </a:spcBef>
              <a:spcAft>
                <a:spcPct val="0"/>
              </a:spcAft>
              <a:buFont charset="0"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7pPr>
            <a:lvl8pPr eaLnBrk="0" fontAlgn="base" hangingPunct="0" indent="-228600" marL="3429000">
              <a:spcBef>
                <a:spcPct val="20000"/>
              </a:spcBef>
              <a:spcAft>
                <a:spcPct val="0"/>
              </a:spcAft>
              <a:buFont charset="0"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8pPr>
            <a:lvl9pPr eaLnBrk="0" fontAlgn="base" hangingPunct="0" indent="-228600" marL="3886200">
              <a:spcBef>
                <a:spcPct val="20000"/>
              </a:spcBef>
              <a:spcAft>
                <a:spcPct val="0"/>
              </a:spcAft>
              <a:buFont charset="0"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9pPr>
          </a:lstStyle>
          <a:p>
            <a:pPr>
              <a:buNone/>
            </a:pPr>
            <a:r>
              <a:rPr altLang="en-US" b="1" lang="zh-CN" smtClean="0" sz="3600">
                <a:solidFill>
                  <a:schemeClr val="tx1">
                    <a:lumMod val="75000"/>
                    <a:lumOff val="25000"/>
                  </a:schemeClr>
                </a:solidFill>
                <a:latin charset="0" pitchFamily="34" typeface="Arial"/>
                <a:cs charset="0" pitchFamily="34" typeface="Arial"/>
              </a:rPr>
              <a:t>演讲完毕，谢谢观看！</a:t>
            </a:r>
          </a:p>
        </p:txBody>
      </p:sp>
      <p:sp>
        <p:nvSpPr>
          <p:cNvPr id="22" name="矩形 259"/>
          <p:cNvSpPr>
            <a:spLocks noChangeArrowheads="1"/>
          </p:cNvSpPr>
          <p:nvPr/>
        </p:nvSpPr>
        <p:spPr bwMode="auto">
          <a:xfrm>
            <a:off x="755576" y="1059582"/>
            <a:ext cx="2664296" cy="1219200"/>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lvl1pPr>
              <a:spcBef>
                <a:spcPct val="20000"/>
              </a:spcBef>
              <a:buFont charset="0" pitchFamily="34" typeface="Arial"/>
              <a:buChar char="•"/>
              <a:defRPr sz="32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1pPr>
            <a:lvl2pPr indent="-285750" marL="742950">
              <a:spcBef>
                <a:spcPct val="20000"/>
              </a:spcBef>
              <a:buFont charset="0" pitchFamily="34" typeface="Arial"/>
              <a:buChar char="–"/>
              <a:defRPr sz="28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2pPr>
            <a:lvl3pPr indent="-228600" marL="1143000">
              <a:spcBef>
                <a:spcPct val="20000"/>
              </a:spcBef>
              <a:buFont charset="0" pitchFamily="34" typeface="Arial"/>
              <a:buChar char="•"/>
              <a:defRPr sz="24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3pPr>
            <a:lvl4pPr indent="-228600" marL="1600200">
              <a:spcBef>
                <a:spcPct val="20000"/>
              </a:spcBef>
              <a:buFont charset="0"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4pPr>
            <a:lvl5pPr indent="-228600" marL="2057400">
              <a:spcBef>
                <a:spcPct val="20000"/>
              </a:spcBef>
              <a:buFont charset="0"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5pPr>
            <a:lvl6pPr eaLnBrk="0" fontAlgn="base" hangingPunct="0" indent="-228600" marL="2514600">
              <a:spcBef>
                <a:spcPct val="20000"/>
              </a:spcBef>
              <a:spcAft>
                <a:spcPct val="0"/>
              </a:spcAft>
              <a:buFont charset="0"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6pPr>
            <a:lvl7pPr eaLnBrk="0" fontAlgn="base" hangingPunct="0" indent="-228600" marL="2971800">
              <a:spcBef>
                <a:spcPct val="20000"/>
              </a:spcBef>
              <a:spcAft>
                <a:spcPct val="0"/>
              </a:spcAft>
              <a:buFont charset="0"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7pPr>
            <a:lvl8pPr eaLnBrk="0" fontAlgn="base" hangingPunct="0" indent="-228600" marL="3429000">
              <a:spcBef>
                <a:spcPct val="20000"/>
              </a:spcBef>
              <a:spcAft>
                <a:spcPct val="0"/>
              </a:spcAft>
              <a:buFont charset="0"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8pPr>
            <a:lvl9pPr eaLnBrk="0" fontAlgn="base" hangingPunct="0" indent="-228600" marL="3886200">
              <a:spcBef>
                <a:spcPct val="20000"/>
              </a:spcBef>
              <a:spcAft>
                <a:spcPct val="0"/>
              </a:spcAft>
              <a:buFont charset="0"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9pPr>
          </a:lstStyle>
          <a:p>
            <a:pPr>
              <a:buNone/>
            </a:pPr>
            <a:r>
              <a:rPr altLang="zh-CN" lang="en-US" smtClean="0" sz="8000">
                <a:solidFill>
                  <a:schemeClr val="tx1">
                    <a:lumMod val="75000"/>
                    <a:lumOff val="25000"/>
                  </a:schemeClr>
                </a:solidFill>
                <a:cs charset="0" pitchFamily="34" typeface="Arial"/>
              </a:rPr>
              <a:t>2019</a:t>
            </a:r>
          </a:p>
        </p:txBody>
      </p:sp>
    </p:spTree>
    <p:extLst>
      <p:ext uri="{BB962C8B-B14F-4D97-AF65-F5344CB8AC3E}">
        <p14:creationId val="1557010203"/>
      </p:ext>
    </p:extLst>
  </p:cSld>
  <p:clrMapOvr>
    <a:masterClrMapping/>
  </p:clrMapOvr>
  <p:transition spd="med">
    <p:random/>
  </p:transition>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2" presetSubtype="2">
                                  <p:stCondLst>
                                    <p:cond delay="0"/>
                                  </p:stCondLst>
                                  <p:childTnLst>
                                    <p:set>
                                      <p:cBhvr>
                                        <p:cTn dur="1" fill="hold" id="6">
                                          <p:stCondLst>
                                            <p:cond delay="0"/>
                                          </p:stCondLst>
                                        </p:cTn>
                                        <p:tgtEl>
                                          <p:spTgt spid="1027"/>
                                        </p:tgtEl>
                                        <p:attrNameLst>
                                          <p:attrName>style.visibility</p:attrName>
                                        </p:attrNameLst>
                                      </p:cBhvr>
                                      <p:to>
                                        <p:strVal val="visible"/>
                                      </p:to>
                                    </p:set>
                                    <p:animEffect filter="wipe(right)" transition="in">
                                      <p:cBhvr>
                                        <p:cTn dur="500" id="7"/>
                                        <p:tgtEl>
                                          <p:spTgt spid="1027"/>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grpId="0" id="10" nodeType="clickEffect" presetClass="entr" presetID="41" presetSubtype="0">
                                  <p:stCondLst>
                                    <p:cond delay="0"/>
                                  </p:stCondLst>
                                  <p:iterate type="lt">
                                    <p:tmPct val="10000"/>
                                  </p:iterate>
                                  <p:childTnLst>
                                    <p:set>
                                      <p:cBhvr>
                                        <p:cTn dur="1" fill="hold" id="11">
                                          <p:stCondLst>
                                            <p:cond delay="0"/>
                                          </p:stCondLst>
                                        </p:cTn>
                                        <p:tgtEl>
                                          <p:spTgt spid="22"/>
                                        </p:tgtEl>
                                        <p:attrNameLst>
                                          <p:attrName>style.visibility</p:attrName>
                                        </p:attrNameLst>
                                      </p:cBhvr>
                                      <p:to>
                                        <p:strVal val="visible"/>
                                      </p:to>
                                    </p:set>
                                    <p:anim calcmode="lin" valueType="num">
                                      <p:cBhvr>
                                        <p:cTn dur="500" fill="hold" id="12"/>
                                        <p:tgtEl>
                                          <p:spTgt spid="22"/>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13"/>
                                        <p:tgtEl>
                                          <p:spTgt spid="22"/>
                                        </p:tgtEl>
                                        <p:attrNameLst>
                                          <p:attrName>ppt_y</p:attrName>
                                        </p:attrNameLst>
                                      </p:cBhvr>
                                      <p:tavLst>
                                        <p:tav tm="0">
                                          <p:val>
                                            <p:strVal val="#ppt_y"/>
                                          </p:val>
                                        </p:tav>
                                        <p:tav tm="100000">
                                          <p:val>
                                            <p:strVal val="#ppt_y"/>
                                          </p:val>
                                        </p:tav>
                                      </p:tavLst>
                                    </p:anim>
                                    <p:anim calcmode="lin" valueType="num">
                                      <p:cBhvr>
                                        <p:cTn dur="500" fill="hold" id="14"/>
                                        <p:tgtEl>
                                          <p:spTgt spid="22"/>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5"/>
                                        <p:tgtEl>
                                          <p:spTgt spid="22"/>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6" tmFilter="0,0; .5, 1; 1, 1"/>
                                        <p:tgtEl>
                                          <p:spTgt spid="22"/>
                                        </p:tgtEl>
                                      </p:cBhvr>
                                    </p:animEffect>
                                  </p:childTnLst>
                                </p:cTn>
                              </p:par>
                            </p:childTnLst>
                          </p:cTn>
                        </p:par>
                        <p:par>
                          <p:cTn fill="hold" id="17" nodeType="afterGroup">
                            <p:stCondLst>
                              <p:cond delay="500"/>
                            </p:stCondLst>
                            <p:childTnLst>
                              <p:par>
                                <p:cTn fill="hold" grpId="1" id="18" nodeType="afterEffect" presetClass="emph" presetID="26" presetSubtype="0">
                                  <p:stCondLst>
                                    <p:cond delay="0"/>
                                  </p:stCondLst>
                                  <p:iterate type="lt">
                                    <p:tmPct val="0"/>
                                  </p:iterate>
                                  <p:childTnLst>
                                    <p:animEffect filter="fade" transition="out">
                                      <p:cBhvr>
                                        <p:cTn dur="500" id="19" tmFilter="0, 0; .2, .5; .8, .5; 1, 0"/>
                                        <p:tgtEl>
                                          <p:spTgt spid="22"/>
                                        </p:tgtEl>
                                      </p:cBhvr>
                                    </p:animEffect>
                                    <p:animScale>
                                      <p:cBhvr>
                                        <p:cTn autoRev="1" dur="250" fill="hold" id="20"/>
                                        <p:tgtEl>
                                          <p:spTgt spid="22"/>
                                        </p:tgtEl>
                                      </p:cBhvr>
                                      <p:by x="105000" y="105000"/>
                                    </p:animScale>
                                  </p:childTnLst>
                                </p:cTn>
                              </p:par>
                            </p:childTnLst>
                          </p:cTn>
                        </p:par>
                      </p:childTnLst>
                    </p:cTn>
                  </p:par>
                  <p:par>
                    <p:cTn fill="hold" id="21" nodeType="clickPar">
                      <p:stCondLst>
                        <p:cond delay="indefinite"/>
                      </p:stCondLst>
                      <p:childTnLst>
                        <p:par>
                          <p:cTn fill="hold" id="22" nodeType="afterGroup">
                            <p:stCondLst>
                              <p:cond delay="0"/>
                            </p:stCondLst>
                            <p:childTnLst>
                              <p:par>
                                <p:cTn fill="hold" grpId="0" id="23" nodeType="clickEffect" presetClass="entr" presetID="41" presetSubtype="0">
                                  <p:stCondLst>
                                    <p:cond delay="0"/>
                                  </p:stCondLst>
                                  <p:iterate type="lt">
                                    <p:tmPct val="10000"/>
                                  </p:iterate>
                                  <p:childTnLst>
                                    <p:set>
                                      <p:cBhvr>
                                        <p:cTn dur="1" fill="hold" id="24">
                                          <p:stCondLst>
                                            <p:cond delay="0"/>
                                          </p:stCondLst>
                                        </p:cTn>
                                        <p:tgtEl>
                                          <p:spTgt spid="21"/>
                                        </p:tgtEl>
                                        <p:attrNameLst>
                                          <p:attrName>style.visibility</p:attrName>
                                        </p:attrNameLst>
                                      </p:cBhvr>
                                      <p:to>
                                        <p:strVal val="visible"/>
                                      </p:to>
                                    </p:set>
                                    <p:anim calcmode="lin" valueType="num">
                                      <p:cBhvr>
                                        <p:cTn dur="500" fill="hold" id="25"/>
                                        <p:tgtEl>
                                          <p:spTgt spid="21"/>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26"/>
                                        <p:tgtEl>
                                          <p:spTgt spid="21"/>
                                        </p:tgtEl>
                                        <p:attrNameLst>
                                          <p:attrName>ppt_y</p:attrName>
                                        </p:attrNameLst>
                                      </p:cBhvr>
                                      <p:tavLst>
                                        <p:tav tm="0">
                                          <p:val>
                                            <p:strVal val="#ppt_y"/>
                                          </p:val>
                                        </p:tav>
                                        <p:tav tm="100000">
                                          <p:val>
                                            <p:strVal val="#ppt_y"/>
                                          </p:val>
                                        </p:tav>
                                      </p:tavLst>
                                    </p:anim>
                                    <p:anim calcmode="lin" valueType="num">
                                      <p:cBhvr>
                                        <p:cTn dur="500" fill="hold" id="27"/>
                                        <p:tgtEl>
                                          <p:spTgt spid="21"/>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28"/>
                                        <p:tgtEl>
                                          <p:spTgt spid="21"/>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29" tmFilter="0,0; .5, 1; 1, 1"/>
                                        <p:tgtEl>
                                          <p:spTgt spid="21"/>
                                        </p:tgtEl>
                                      </p:cBhvr>
                                    </p:animEffect>
                                  </p:childTnLst>
                                </p:cTn>
                              </p:par>
                            </p:childTnLst>
                          </p:cTn>
                        </p:par>
                        <p:par>
                          <p:cTn fill="hold" id="30" nodeType="afterGroup">
                            <p:stCondLst>
                              <p:cond delay="500"/>
                            </p:stCondLst>
                            <p:childTnLst>
                              <p:par>
                                <p:cTn fill="hold" grpId="1" id="31" nodeType="afterEffect" presetClass="emph" presetID="26" presetSubtype="0">
                                  <p:stCondLst>
                                    <p:cond delay="0"/>
                                  </p:stCondLst>
                                  <p:iterate type="lt">
                                    <p:tmPct val="0"/>
                                  </p:iterate>
                                  <p:childTnLst>
                                    <p:animEffect filter="fade" transition="out">
                                      <p:cBhvr>
                                        <p:cTn dur="500" id="32" tmFilter="0, 0; .2, .5; .8, .5; 1, 0"/>
                                        <p:tgtEl>
                                          <p:spTgt spid="21"/>
                                        </p:tgtEl>
                                      </p:cBhvr>
                                    </p:animEffect>
                                    <p:animScale>
                                      <p:cBhvr>
                                        <p:cTn autoRev="1" dur="250" fill="hold" id="33"/>
                                        <p:tgtEl>
                                          <p:spTgt spid="21"/>
                                        </p:tgtEl>
                                      </p:cBhvr>
                                      <p:by x="105000" y="105000"/>
                                    </p:animScale>
                                  </p:childTnLst>
                                </p:cTn>
                              </p:par>
                            </p:childTnLst>
                          </p:cTn>
                        </p:par>
                      </p:childTnLst>
                    </p:cTn>
                  </p:par>
                  <p:par>
                    <p:cTn fill="hold" id="34" nodeType="clickPar">
                      <p:stCondLst>
                        <p:cond delay="indefinite"/>
                      </p:stCondLst>
                      <p:childTnLst>
                        <p:par>
                          <p:cTn fill="hold" id="35" nodeType="afterGroup">
                            <p:stCondLst>
                              <p:cond delay="0"/>
                            </p:stCondLst>
                            <p:childTnLst>
                              <p:par>
                                <p:cTn fill="hold" grpId="0" id="36" nodeType="clickEffect" presetClass="entr" presetID="41" presetSubtype="0">
                                  <p:stCondLst>
                                    <p:cond delay="0"/>
                                  </p:stCondLst>
                                  <p:iterate type="lt">
                                    <p:tmPct val="10000"/>
                                  </p:iterate>
                                  <p:childTnLst>
                                    <p:set>
                                      <p:cBhvr>
                                        <p:cTn dur="1" fill="hold" id="37">
                                          <p:stCondLst>
                                            <p:cond delay="0"/>
                                          </p:stCondLst>
                                        </p:cTn>
                                        <p:tgtEl>
                                          <p:spTgt spid="20"/>
                                        </p:tgtEl>
                                        <p:attrNameLst>
                                          <p:attrName>style.visibility</p:attrName>
                                        </p:attrNameLst>
                                      </p:cBhvr>
                                      <p:to>
                                        <p:strVal val="visible"/>
                                      </p:to>
                                    </p:set>
                                    <p:anim calcmode="lin" valueType="num">
                                      <p:cBhvr>
                                        <p:cTn dur="500" fill="hold" id="38"/>
                                        <p:tgtEl>
                                          <p:spTgt spid="20"/>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39"/>
                                        <p:tgtEl>
                                          <p:spTgt spid="20"/>
                                        </p:tgtEl>
                                        <p:attrNameLst>
                                          <p:attrName>ppt_y</p:attrName>
                                        </p:attrNameLst>
                                      </p:cBhvr>
                                      <p:tavLst>
                                        <p:tav tm="0">
                                          <p:val>
                                            <p:strVal val="#ppt_y"/>
                                          </p:val>
                                        </p:tav>
                                        <p:tav tm="100000">
                                          <p:val>
                                            <p:strVal val="#ppt_y"/>
                                          </p:val>
                                        </p:tav>
                                      </p:tavLst>
                                    </p:anim>
                                    <p:anim calcmode="lin" valueType="num">
                                      <p:cBhvr>
                                        <p:cTn dur="500" fill="hold" id="40"/>
                                        <p:tgtEl>
                                          <p:spTgt spid="20"/>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41"/>
                                        <p:tgtEl>
                                          <p:spTgt spid="20"/>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42" tmFilter="0,0; .5, 1; 1, 1"/>
                                        <p:tgtEl>
                                          <p:spTgt spid="20"/>
                                        </p:tgtEl>
                                      </p:cBhvr>
                                    </p:animEffect>
                                  </p:childTnLst>
                                </p:cTn>
                              </p:par>
                            </p:childTnLst>
                          </p:cTn>
                        </p:par>
                        <p:par>
                          <p:cTn fill="hold" id="43" nodeType="afterGroup">
                            <p:stCondLst>
                              <p:cond delay="500"/>
                            </p:stCondLst>
                            <p:childTnLst>
                              <p:par>
                                <p:cTn fill="hold" grpId="1" id="44" nodeType="afterEffect" presetClass="emph" presetID="26" presetSubtype="0">
                                  <p:stCondLst>
                                    <p:cond delay="0"/>
                                  </p:stCondLst>
                                  <p:iterate type="lt">
                                    <p:tmPct val="0"/>
                                  </p:iterate>
                                  <p:childTnLst>
                                    <p:animEffect filter="fade" transition="out">
                                      <p:cBhvr>
                                        <p:cTn dur="500" id="45" tmFilter="0, 0; .2, .5; .8, .5; 1, 0"/>
                                        <p:tgtEl>
                                          <p:spTgt spid="20"/>
                                        </p:tgtEl>
                                      </p:cBhvr>
                                    </p:animEffect>
                                    <p:animScale>
                                      <p:cBhvr>
                                        <p:cTn autoRev="1" dur="250" fill="hold" id="46"/>
                                        <p:tgtEl>
                                          <p:spTgt spid="20"/>
                                        </p:tgtEl>
                                      </p:cBhvr>
                                      <p:by x="105000" y="105000"/>
                                    </p:animScale>
                                  </p:childTnLst>
                                </p:cTn>
                              </p:par>
                            </p:childTnLst>
                          </p:cTn>
                        </p:par>
                      </p:childTnLst>
                    </p:cTn>
                  </p:par>
                  <p:par>
                    <p:cTn fill="hold" id="47" nodeType="clickPar">
                      <p:stCondLst>
                        <p:cond delay="indefinite"/>
                      </p:stCondLst>
                      <p:childTnLst>
                        <p:par>
                          <p:cTn fill="hold" id="48" nodeType="afterGroup">
                            <p:stCondLst>
                              <p:cond delay="0"/>
                            </p:stCondLst>
                            <p:childTnLst>
                              <p:par>
                                <p:cTn fill="hold" grpId="0" id="49" nodeType="clickEffect" presetClass="entr" presetID="41" presetSubtype="0">
                                  <p:stCondLst>
                                    <p:cond delay="0"/>
                                  </p:stCondLst>
                                  <p:iterate type="lt">
                                    <p:tmPct val="10000"/>
                                  </p:iterate>
                                  <p:childTnLst>
                                    <p:set>
                                      <p:cBhvr>
                                        <p:cTn dur="1" fill="hold" id="50">
                                          <p:stCondLst>
                                            <p:cond delay="0"/>
                                          </p:stCondLst>
                                        </p:cTn>
                                        <p:tgtEl>
                                          <p:spTgt spid="12"/>
                                        </p:tgtEl>
                                        <p:attrNameLst>
                                          <p:attrName>style.visibility</p:attrName>
                                        </p:attrNameLst>
                                      </p:cBhvr>
                                      <p:to>
                                        <p:strVal val="visible"/>
                                      </p:to>
                                    </p:set>
                                    <p:anim calcmode="lin" valueType="num">
                                      <p:cBhvr>
                                        <p:cTn dur="500" fill="hold" id="51"/>
                                        <p:tgtEl>
                                          <p:spTgt spid="12"/>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52"/>
                                        <p:tgtEl>
                                          <p:spTgt spid="12"/>
                                        </p:tgtEl>
                                        <p:attrNameLst>
                                          <p:attrName>ppt_y</p:attrName>
                                        </p:attrNameLst>
                                      </p:cBhvr>
                                      <p:tavLst>
                                        <p:tav tm="0">
                                          <p:val>
                                            <p:strVal val="#ppt_y"/>
                                          </p:val>
                                        </p:tav>
                                        <p:tav tm="100000">
                                          <p:val>
                                            <p:strVal val="#ppt_y"/>
                                          </p:val>
                                        </p:tav>
                                      </p:tavLst>
                                    </p:anim>
                                    <p:anim calcmode="lin" valueType="num">
                                      <p:cBhvr>
                                        <p:cTn dur="500" fill="hold" id="53"/>
                                        <p:tgtEl>
                                          <p:spTgt spid="12"/>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54"/>
                                        <p:tgtEl>
                                          <p:spTgt spid="12"/>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55" tmFilter="0,0; .5, 1; 1, 1"/>
                                        <p:tgtEl>
                                          <p:spTgt spid="12"/>
                                        </p:tgtEl>
                                      </p:cBhvr>
                                    </p:animEffect>
                                  </p:childTnLst>
                                </p:cTn>
                              </p:par>
                            </p:childTnLst>
                          </p:cTn>
                        </p:par>
                        <p:par>
                          <p:cTn fill="hold" id="56" nodeType="afterGroup">
                            <p:stCondLst>
                              <p:cond delay="500"/>
                            </p:stCondLst>
                            <p:childTnLst>
                              <p:par>
                                <p:cTn fill="hold" grpId="1" id="57" nodeType="afterEffect" presetClass="emph" presetID="26" presetSubtype="0">
                                  <p:stCondLst>
                                    <p:cond delay="0"/>
                                  </p:stCondLst>
                                  <p:iterate type="lt">
                                    <p:tmPct val="0"/>
                                  </p:iterate>
                                  <p:childTnLst>
                                    <p:animEffect filter="fade" transition="out">
                                      <p:cBhvr>
                                        <p:cTn dur="500" id="58" tmFilter="0, 0; .2, .5; .8, .5; 1, 0"/>
                                        <p:tgtEl>
                                          <p:spTgt spid="12"/>
                                        </p:tgtEl>
                                      </p:cBhvr>
                                    </p:animEffect>
                                    <p:animScale>
                                      <p:cBhvr>
                                        <p:cTn autoRev="1" dur="250" fill="hold" id="59"/>
                                        <p:tgtEl>
                                          <p:spTgt spid="12"/>
                                        </p:tgtEl>
                                      </p:cBhvr>
                                      <p:by x="105000" y="105000"/>
                                    </p:animScale>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2"/>
      <p:bldP grpId="1" spid="12"/>
      <p:bldP grpId="0" spid="20"/>
      <p:bldP grpId="1" spid="20"/>
      <p:bldP grpId="0" spid="21"/>
      <p:bldP grpId="1" spid="21"/>
      <p:bldP grpId="0" spid="22"/>
      <p:bldP grpId="1" spid="22"/>
    </p:bldLst>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1" name="组合 20"/>
          <p:cNvGrpSpPr/>
          <p:nvPr/>
        </p:nvGrpSpPr>
        <p:grpSpPr>
          <a:xfrm>
            <a:off x="1" y="3003799"/>
            <a:ext cx="9504040" cy="3719578"/>
            <a:chOff x="1" y="3003799"/>
            <a:chExt cx="9504040" cy="3719578"/>
          </a:xfrm>
        </p:grpSpPr>
        <p:pic>
          <p:nvPicPr>
            <p:cNvPr descr="C:\Users\Administrator\Desktop\新建文件夹 (3)\1357d39a269cfd4.jpg" id="20" name="Picture 3"/>
            <p:cNvPicPr>
              <a:picLocks noChangeArrowheads="1" noChangeAspect="1"/>
            </p:cNvPicPr>
            <p:nvPr/>
          </p:nvPicPr>
          <p:blipFill>
            <a:blip r:embed="rId3"/>
            <a:stretch>
              <a:fillRect/>
            </a:stretch>
          </p:blipFill>
          <p:spPr bwMode="auto">
            <a:xfrm rot="5400000">
              <a:off x="5322247" y="2541583"/>
              <a:ext cx="3503555" cy="4860033"/>
            </a:xfrm>
            <a:prstGeom prst="rect">
              <a:avLst/>
            </a:prstGeom>
            <a:noFill/>
          </p:spPr>
        </p:pic>
        <p:pic>
          <p:nvPicPr>
            <p:cNvPr descr="C:\Users\Administrator\Desktop\新建文件夹 (3)\1357d39a269cfd4.jpg" id="19" name="Picture 3"/>
            <p:cNvPicPr>
              <a:picLocks noChangeArrowheads="1" noChangeAspect="1"/>
            </p:cNvPicPr>
            <p:nvPr/>
          </p:nvPicPr>
          <p:blipFill>
            <a:blip r:embed="rId3"/>
            <a:stretch>
              <a:fillRect/>
            </a:stretch>
          </p:blipFill>
          <p:spPr bwMode="auto">
            <a:xfrm rot="16200000">
              <a:off x="678240" y="2325560"/>
              <a:ext cx="3503555" cy="4860033"/>
            </a:xfrm>
            <a:prstGeom prst="rect">
              <a:avLst/>
            </a:prstGeom>
            <a:noFill/>
          </p:spPr>
        </p:pic>
      </p:grpSp>
      <p:sp>
        <p:nvSpPr>
          <p:cNvPr id="13" name="矩形 12"/>
          <p:cNvSpPr/>
          <p:nvPr/>
        </p:nvSpPr>
        <p:spPr>
          <a:xfrm>
            <a:off x="3055603" y="1964141"/>
            <a:ext cx="3964669" cy="548640"/>
          </a:xfrm>
          <a:prstGeom prst="rect">
            <a:avLst/>
          </a:prstGeom>
        </p:spPr>
        <p:txBody>
          <a:bodyPr bIns="0" lIns="0" rIns="0" tIns="0" wrap="square">
            <a:spAutoFit/>
          </a:bodyPr>
          <a:lstStyle/>
          <a:p>
            <a:r>
              <a:rPr altLang="en-US" b="1" lang="zh-CN" smtClean="0" sz="3600">
                <a:solidFill>
                  <a:schemeClr val="accent1"/>
                </a:solidFill>
                <a:latin charset="0" pitchFamily="34" typeface="Arial"/>
                <a:ea charset="-122" panose="020b0503020204020204" pitchFamily="34" typeface="微软雅黑"/>
                <a:cs typeface="+mn-ea"/>
                <a:sym charset="0" pitchFamily="34" typeface="Arial"/>
              </a:rPr>
              <a:t>单击输入标题</a:t>
            </a:r>
          </a:p>
        </p:txBody>
      </p:sp>
      <p:sp>
        <p:nvSpPr>
          <p:cNvPr id="14" name="TextBox 11"/>
          <p:cNvSpPr txBox="1"/>
          <p:nvPr/>
        </p:nvSpPr>
        <p:spPr>
          <a:xfrm>
            <a:off x="2922268" y="2711683"/>
            <a:ext cx="1396983" cy="182880"/>
          </a:xfrm>
          <a:prstGeom prst="rect">
            <a:avLst/>
          </a:prstGeom>
          <a:noFill/>
        </p:spPr>
        <p:txBody>
          <a:bodyPr bIns="0" lIns="0" rIns="0" rtlCol="0" tIns="0" wrap="none">
            <a:spAutoFit/>
          </a:bodyPr>
          <a:lstStyle/>
          <a:p>
            <a:pPr indent="-171433" lvl="1" marL="171433">
              <a:buFont charset="0" pitchFamily="34" typeface="Arial"/>
              <a:buChar char="•"/>
            </a:pPr>
            <a:r>
              <a:rPr altLang="en-US" lang="zh-CN" sz="1200">
                <a:solidFill>
                  <a:schemeClr val="accent1"/>
                </a:solidFill>
                <a:latin charset="0" pitchFamily="34" typeface="Arial"/>
                <a:ea charset="-122" panose="020b0503020204020204" pitchFamily="34" typeface="微软雅黑"/>
                <a:cs typeface="+mn-ea"/>
                <a:sym charset="0" pitchFamily="34" typeface="Arial"/>
              </a:rPr>
              <a:t>添加相关标题文字</a:t>
            </a:r>
          </a:p>
        </p:txBody>
      </p:sp>
      <p:sp>
        <p:nvSpPr>
          <p:cNvPr id="15" name="TextBox 11"/>
          <p:cNvSpPr txBox="1"/>
          <p:nvPr/>
        </p:nvSpPr>
        <p:spPr>
          <a:xfrm>
            <a:off x="4609288" y="2711683"/>
            <a:ext cx="1396983" cy="182880"/>
          </a:xfrm>
          <a:prstGeom prst="rect">
            <a:avLst/>
          </a:prstGeom>
          <a:noFill/>
        </p:spPr>
        <p:txBody>
          <a:bodyPr bIns="0" lIns="0" rIns="0" rtlCol="0" tIns="0" wrap="none">
            <a:spAutoFit/>
          </a:bodyPr>
          <a:lstStyle/>
          <a:p>
            <a:pPr indent="-171433" lvl="1" marL="171433">
              <a:buFont charset="0" pitchFamily="34" typeface="Arial"/>
              <a:buChar char="•"/>
            </a:pPr>
            <a:r>
              <a:rPr altLang="en-US" lang="zh-CN" sz="1200">
                <a:solidFill>
                  <a:schemeClr val="accent1"/>
                </a:solidFill>
                <a:latin charset="0" pitchFamily="34" typeface="Arial"/>
                <a:ea charset="-122" panose="020b0503020204020204" pitchFamily="34" typeface="微软雅黑"/>
                <a:cs typeface="+mn-ea"/>
                <a:sym charset="0" pitchFamily="34" typeface="Arial"/>
              </a:rPr>
              <a:t>添加相关标题文字</a:t>
            </a:r>
          </a:p>
        </p:txBody>
      </p:sp>
      <p:sp>
        <p:nvSpPr>
          <p:cNvPr id="16" name="TextBox 11"/>
          <p:cNvSpPr txBox="1"/>
          <p:nvPr/>
        </p:nvSpPr>
        <p:spPr>
          <a:xfrm>
            <a:off x="2922268" y="2981309"/>
            <a:ext cx="1396983" cy="182880"/>
          </a:xfrm>
          <a:prstGeom prst="rect">
            <a:avLst/>
          </a:prstGeom>
          <a:noFill/>
        </p:spPr>
        <p:txBody>
          <a:bodyPr bIns="0" lIns="0" rIns="0" rtlCol="0" tIns="0" wrap="none">
            <a:spAutoFit/>
          </a:bodyPr>
          <a:lstStyle/>
          <a:p>
            <a:pPr indent="-171433" lvl="1" marL="171433">
              <a:buFont charset="0" pitchFamily="34" typeface="Arial"/>
              <a:buChar char="•"/>
            </a:pPr>
            <a:r>
              <a:rPr altLang="en-US" lang="zh-CN" sz="1200">
                <a:solidFill>
                  <a:schemeClr val="accent1"/>
                </a:solidFill>
                <a:latin charset="0" pitchFamily="34" typeface="Arial"/>
                <a:ea charset="-122" panose="020b0503020204020204" pitchFamily="34" typeface="微软雅黑"/>
                <a:cs typeface="+mn-ea"/>
                <a:sym charset="0" pitchFamily="34" typeface="Arial"/>
              </a:rPr>
              <a:t>添加相关标题文字</a:t>
            </a:r>
          </a:p>
        </p:txBody>
      </p:sp>
      <p:sp>
        <p:nvSpPr>
          <p:cNvPr id="17" name="TextBox 16"/>
          <p:cNvSpPr txBox="1"/>
          <p:nvPr/>
        </p:nvSpPr>
        <p:spPr>
          <a:xfrm>
            <a:off x="4609288" y="2981309"/>
            <a:ext cx="1396983" cy="182880"/>
          </a:xfrm>
          <a:prstGeom prst="rect">
            <a:avLst/>
          </a:prstGeom>
          <a:noFill/>
        </p:spPr>
        <p:txBody>
          <a:bodyPr bIns="0" lIns="0" rIns="0" rtlCol="0" tIns="0" wrap="none">
            <a:spAutoFit/>
          </a:bodyPr>
          <a:lstStyle/>
          <a:p>
            <a:pPr indent="-171433" lvl="1" marL="171433">
              <a:buFont charset="0" pitchFamily="34" typeface="Arial"/>
              <a:buChar char="•"/>
            </a:pPr>
            <a:r>
              <a:rPr altLang="en-US" lang="zh-CN" sz="1200">
                <a:solidFill>
                  <a:schemeClr val="accent1"/>
                </a:solidFill>
                <a:latin charset="0" pitchFamily="34" typeface="Arial"/>
                <a:ea charset="-122" panose="020b0503020204020204" pitchFamily="34" typeface="微软雅黑"/>
                <a:cs typeface="+mn-ea"/>
                <a:sym charset="0" pitchFamily="34" typeface="Arial"/>
              </a:rPr>
              <a:t>添加相关标题文字</a:t>
            </a:r>
          </a:p>
        </p:txBody>
      </p:sp>
      <p:sp>
        <p:nvSpPr>
          <p:cNvPr id="18" name="椭圆 17"/>
          <p:cNvSpPr/>
          <p:nvPr/>
        </p:nvSpPr>
        <p:spPr>
          <a:xfrm>
            <a:off x="2555776" y="771550"/>
            <a:ext cx="3744416" cy="3744416"/>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176505173"/>
      </p:ext>
    </p:extLst>
  </p:cSld>
  <p:clrMapOvr>
    <a:masterClrMapping/>
  </p:clrMapOvr>
  <p:transition spd="med">
    <p:random/>
  </p:transition>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42" presetSubtype="0">
                                  <p:stCondLst>
                                    <p:cond delay="0"/>
                                  </p:stCondLst>
                                  <p:childTnLst>
                                    <p:set>
                                      <p:cBhvr>
                                        <p:cTn dur="1" fill="hold" id="6">
                                          <p:stCondLst>
                                            <p:cond delay="0"/>
                                          </p:stCondLst>
                                        </p:cTn>
                                        <p:tgtEl>
                                          <p:spTgt spid="21"/>
                                        </p:tgtEl>
                                        <p:attrNameLst>
                                          <p:attrName>style.visibility</p:attrName>
                                        </p:attrNameLst>
                                      </p:cBhvr>
                                      <p:to>
                                        <p:strVal val="visible"/>
                                      </p:to>
                                    </p:set>
                                    <p:animEffect filter="fade" transition="in">
                                      <p:cBhvr>
                                        <p:cTn dur="1000" id="7"/>
                                        <p:tgtEl>
                                          <p:spTgt spid="21"/>
                                        </p:tgtEl>
                                      </p:cBhvr>
                                    </p:animEffect>
                                    <p:anim calcmode="lin" valueType="num">
                                      <p:cBhvr>
                                        <p:cTn dur="1000" fill="hold" id="8"/>
                                        <p:tgtEl>
                                          <p:spTgt spid="21"/>
                                        </p:tgtEl>
                                        <p:attrNameLst>
                                          <p:attrName>ppt_x</p:attrName>
                                        </p:attrNameLst>
                                      </p:cBhvr>
                                      <p:tavLst>
                                        <p:tav tm="0">
                                          <p:val>
                                            <p:strVal val="#ppt_x"/>
                                          </p:val>
                                        </p:tav>
                                        <p:tav tm="100000">
                                          <p:val>
                                            <p:strVal val="#ppt_x"/>
                                          </p:val>
                                        </p:tav>
                                      </p:tavLst>
                                    </p:anim>
                                    <p:anim calcmode="lin" valueType="num">
                                      <p:cBhvr>
                                        <p:cTn dur="1000" fill="hold" id="9"/>
                                        <p:tgtEl>
                                          <p:spTgt spid="21"/>
                                        </p:tgtEl>
                                        <p:attrNameLst>
                                          <p:attrName>ppt_y</p:attrName>
                                        </p:attrNameLst>
                                      </p:cBhvr>
                                      <p:tavLst>
                                        <p:tav tm="0">
                                          <p:val>
                                            <p:strVal val="#ppt_y+.1"/>
                                          </p:val>
                                        </p:tav>
                                        <p:tav tm="100000">
                                          <p:val>
                                            <p:strVal val="#ppt_y"/>
                                          </p:val>
                                        </p:tav>
                                      </p:tavLst>
                                    </p:anim>
                                  </p:childTnLst>
                                </p:cTn>
                              </p:par>
                            </p:childTnLst>
                          </p:cTn>
                        </p:par>
                      </p:childTnLst>
                    </p:cTn>
                  </p:par>
                  <p:par>
                    <p:cTn fill="hold" id="10" nodeType="clickPar">
                      <p:stCondLst>
                        <p:cond delay="indefinite"/>
                      </p:stCondLst>
                      <p:childTnLst>
                        <p:par>
                          <p:cTn fill="hold" id="11" nodeType="afterGroup">
                            <p:stCondLst>
                              <p:cond delay="0"/>
                            </p:stCondLst>
                            <p:childTnLst>
                              <p:par>
                                <p:cTn fill="hold" grpId="0" id="12" nodeType="clickEffect" presetClass="entr" presetID="4" presetSubtype="16">
                                  <p:stCondLst>
                                    <p:cond delay="0"/>
                                  </p:stCondLst>
                                  <p:childTnLst>
                                    <p:set>
                                      <p:cBhvr>
                                        <p:cTn dur="1" fill="hold" id="13">
                                          <p:stCondLst>
                                            <p:cond delay="0"/>
                                          </p:stCondLst>
                                        </p:cTn>
                                        <p:tgtEl>
                                          <p:spTgt spid="18"/>
                                        </p:tgtEl>
                                        <p:attrNameLst>
                                          <p:attrName>style.visibility</p:attrName>
                                        </p:attrNameLst>
                                      </p:cBhvr>
                                      <p:to>
                                        <p:strVal val="visible"/>
                                      </p:to>
                                    </p:set>
                                    <p:animEffect filter="box(in)" transition="in">
                                      <p:cBhvr>
                                        <p:cTn dur="500" id="14"/>
                                        <p:tgtEl>
                                          <p:spTgt spid="18"/>
                                        </p:tgtEl>
                                      </p:cBhvr>
                                    </p:animEffect>
                                  </p:childTnLst>
                                </p:cTn>
                              </p:par>
                            </p:childTnLst>
                          </p:cTn>
                        </p:par>
                      </p:childTnLst>
                    </p:cTn>
                  </p:par>
                  <p:par>
                    <p:cTn fill="hold" id="15" nodeType="clickPar">
                      <p:stCondLst>
                        <p:cond delay="indefinite"/>
                      </p:stCondLst>
                      <p:childTnLst>
                        <p:par>
                          <p:cTn fill="hold" id="16" nodeType="afterGroup">
                            <p:stCondLst>
                              <p:cond delay="0"/>
                            </p:stCondLst>
                            <p:childTnLst>
                              <p:par>
                                <p:cTn fill="hold" grpId="0" id="17" nodeType="clickEffect" presetClass="entr" presetID="2" presetSubtype="8">
                                  <p:stCondLst>
                                    <p:cond delay="0"/>
                                  </p:stCondLst>
                                  <p:childTnLst>
                                    <p:set>
                                      <p:cBhvr>
                                        <p:cTn dur="1" fill="hold" id="18">
                                          <p:stCondLst>
                                            <p:cond delay="0"/>
                                          </p:stCondLst>
                                        </p:cTn>
                                        <p:tgtEl>
                                          <p:spTgt spid="13"/>
                                        </p:tgtEl>
                                        <p:attrNameLst>
                                          <p:attrName>style.visibility</p:attrName>
                                        </p:attrNameLst>
                                      </p:cBhvr>
                                      <p:to>
                                        <p:strVal val="visible"/>
                                      </p:to>
                                    </p:set>
                                    <p:anim calcmode="lin" valueType="num">
                                      <p:cBhvr additive="base">
                                        <p:cTn dur="1000" fill="hold" id="19"/>
                                        <p:tgtEl>
                                          <p:spTgt spid="13"/>
                                        </p:tgtEl>
                                        <p:attrNameLst>
                                          <p:attrName>ppt_x</p:attrName>
                                        </p:attrNameLst>
                                      </p:cBhvr>
                                      <p:tavLst>
                                        <p:tav tm="0">
                                          <p:val>
                                            <p:strVal val="0-#ppt_w/2"/>
                                          </p:val>
                                        </p:tav>
                                        <p:tav tm="100000">
                                          <p:val>
                                            <p:strVal val="#ppt_x"/>
                                          </p:val>
                                        </p:tav>
                                      </p:tavLst>
                                    </p:anim>
                                    <p:anim calcmode="lin" valueType="num">
                                      <p:cBhvr additive="base">
                                        <p:cTn dur="1000" fill="hold" id="20"/>
                                        <p:tgtEl>
                                          <p:spTgt spid="13"/>
                                        </p:tgtEl>
                                        <p:attrNameLst>
                                          <p:attrName>ppt_y</p:attrName>
                                        </p:attrNameLst>
                                      </p:cBhvr>
                                      <p:tavLst>
                                        <p:tav tm="0">
                                          <p:val>
                                            <p:strVal val="#ppt_y"/>
                                          </p:val>
                                        </p:tav>
                                        <p:tav tm="100000">
                                          <p:val>
                                            <p:strVal val="#ppt_y"/>
                                          </p:val>
                                        </p:tav>
                                      </p:tavLst>
                                    </p:anim>
                                  </p:childTnLst>
                                </p:cTn>
                              </p:par>
                            </p:childTnLst>
                          </p:cTn>
                        </p:par>
                      </p:childTnLst>
                    </p:cTn>
                  </p:par>
                  <p:par>
                    <p:cTn fill="hold" id="21" nodeType="clickPar">
                      <p:stCondLst>
                        <p:cond delay="indefinite"/>
                      </p:stCondLst>
                      <p:childTnLst>
                        <p:par>
                          <p:cTn fill="hold" id="22" nodeType="afterGroup">
                            <p:stCondLst>
                              <p:cond delay="0"/>
                            </p:stCondLst>
                            <p:childTnLst>
                              <p:par>
                                <p:cTn fill="hold" grpId="0" id="23" nodeType="clickEffect" presetClass="entr" presetID="10" presetSubtype="0">
                                  <p:stCondLst>
                                    <p:cond delay="0"/>
                                  </p:stCondLst>
                                  <p:childTnLst>
                                    <p:set>
                                      <p:cBhvr>
                                        <p:cTn dur="1" fill="hold" id="24">
                                          <p:stCondLst>
                                            <p:cond delay="0"/>
                                          </p:stCondLst>
                                        </p:cTn>
                                        <p:tgtEl>
                                          <p:spTgt spid="14"/>
                                        </p:tgtEl>
                                        <p:attrNameLst>
                                          <p:attrName>style.visibility</p:attrName>
                                        </p:attrNameLst>
                                      </p:cBhvr>
                                      <p:to>
                                        <p:strVal val="visible"/>
                                      </p:to>
                                    </p:set>
                                    <p:animEffect filter="fade" transition="in">
                                      <p:cBhvr>
                                        <p:cTn dur="500" id="25"/>
                                        <p:tgtEl>
                                          <p:spTgt spid="14"/>
                                        </p:tgtEl>
                                      </p:cBhvr>
                                    </p:animEffect>
                                  </p:childTnLst>
                                </p:cTn>
                              </p:par>
                              <p:par>
                                <p:cTn fill="hold" grpId="0" id="26" nodeType="withEffect" presetClass="entr" presetID="10" presetSubtype="0">
                                  <p:stCondLst>
                                    <p:cond delay="0"/>
                                  </p:stCondLst>
                                  <p:childTnLst>
                                    <p:set>
                                      <p:cBhvr>
                                        <p:cTn dur="1" fill="hold" id="27">
                                          <p:stCondLst>
                                            <p:cond delay="0"/>
                                          </p:stCondLst>
                                        </p:cTn>
                                        <p:tgtEl>
                                          <p:spTgt spid="15"/>
                                        </p:tgtEl>
                                        <p:attrNameLst>
                                          <p:attrName>style.visibility</p:attrName>
                                        </p:attrNameLst>
                                      </p:cBhvr>
                                      <p:to>
                                        <p:strVal val="visible"/>
                                      </p:to>
                                    </p:set>
                                    <p:animEffect filter="fade" transition="in">
                                      <p:cBhvr>
                                        <p:cTn dur="500" id="28"/>
                                        <p:tgtEl>
                                          <p:spTgt spid="15"/>
                                        </p:tgtEl>
                                      </p:cBhvr>
                                    </p:animEffect>
                                  </p:childTnLst>
                                </p:cTn>
                              </p:par>
                              <p:par>
                                <p:cTn fill="hold" grpId="0" id="29" nodeType="withEffect" presetClass="entr" presetID="10" presetSubtype="0">
                                  <p:stCondLst>
                                    <p:cond delay="0"/>
                                  </p:stCondLst>
                                  <p:childTnLst>
                                    <p:set>
                                      <p:cBhvr>
                                        <p:cTn dur="1" fill="hold" id="30">
                                          <p:stCondLst>
                                            <p:cond delay="0"/>
                                          </p:stCondLst>
                                        </p:cTn>
                                        <p:tgtEl>
                                          <p:spTgt spid="16"/>
                                        </p:tgtEl>
                                        <p:attrNameLst>
                                          <p:attrName>style.visibility</p:attrName>
                                        </p:attrNameLst>
                                      </p:cBhvr>
                                      <p:to>
                                        <p:strVal val="visible"/>
                                      </p:to>
                                    </p:set>
                                    <p:animEffect filter="fade" transition="in">
                                      <p:cBhvr>
                                        <p:cTn dur="500" id="31"/>
                                        <p:tgtEl>
                                          <p:spTgt spid="16"/>
                                        </p:tgtEl>
                                      </p:cBhvr>
                                    </p:animEffect>
                                  </p:childTnLst>
                                </p:cTn>
                              </p:par>
                              <p:par>
                                <p:cTn fill="hold" grpId="0" id="32" nodeType="withEffect" presetClass="entr" presetID="10" presetSubtype="0">
                                  <p:stCondLst>
                                    <p:cond delay="0"/>
                                  </p:stCondLst>
                                  <p:childTnLst>
                                    <p:set>
                                      <p:cBhvr>
                                        <p:cTn dur="1" fill="hold" id="33">
                                          <p:stCondLst>
                                            <p:cond delay="0"/>
                                          </p:stCondLst>
                                        </p:cTn>
                                        <p:tgtEl>
                                          <p:spTgt spid="17"/>
                                        </p:tgtEl>
                                        <p:attrNameLst>
                                          <p:attrName>style.visibility</p:attrName>
                                        </p:attrNameLst>
                                      </p:cBhvr>
                                      <p:to>
                                        <p:strVal val="visible"/>
                                      </p:to>
                                    </p:set>
                                    <p:animEffect filter="fade" transition="in">
                                      <p:cBhvr>
                                        <p:cTn dur="500" id="34"/>
                                        <p:tgtEl>
                                          <p:spTgt spid="1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3"/>
      <p:bldP grpId="0" spid="14"/>
      <p:bldP grpId="0" spid="15"/>
      <p:bldP grpId="0" spid="16"/>
      <p:bldP grpId="0" spid="17"/>
      <p:bldP grpId="0" spid="18"/>
    </p:bldLs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Group 1"/>
          <p:cNvGrpSpPr/>
          <p:nvPr/>
        </p:nvGrpSpPr>
        <p:grpSpPr>
          <a:xfrm>
            <a:off x="3461960" y="1637035"/>
            <a:ext cx="2199151" cy="2197203"/>
            <a:chExt cx="6753151" cy="6746917"/>
          </a:xfrm>
          <a:effectLst/>
        </p:grpSpPr>
        <p:sp>
          <p:nvSpPr>
            <p:cNvPr id="33794" name="AutoShape 2"/>
            <p:cNvSpPr/>
            <p:nvPr/>
          </p:nvSpPr>
          <p:spPr bwMode="auto">
            <a:xfrm>
              <a:off x="0" y="0"/>
              <a:ext cx="6753151" cy="6746917"/>
            </a:xfrm>
            <a:custGeom>
              <a:gdLst>
                <a:gd fmla="*/ 3376405 w 19777" name="T0"/>
                <a:gd fmla="*/ 3680572 h 19739" name="T1"/>
                <a:gd fmla="*/ 3376405 w 19777" name="T2"/>
                <a:gd fmla="*/ 3680572 h 19739" name="T3"/>
                <a:gd fmla="*/ 3376405 w 19777" name="T4"/>
                <a:gd fmla="*/ 3680572 h 19739" name="T5"/>
                <a:gd fmla="*/ 3376405 w 19777" name="T6"/>
                <a:gd fmla="*/ 3680572 h 19739"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19739" w="19777">
                  <a:moveTo>
                    <a:pt x="17933" y="-1"/>
                  </a:moveTo>
                  <a:lnTo>
                    <a:pt x="15856" y="2079"/>
                  </a:lnTo>
                  <a:cubicBezTo>
                    <a:pt x="11992" y="-899"/>
                    <a:pt x="6427" y="-621"/>
                    <a:pt x="2885" y="2921"/>
                  </a:cubicBezTo>
                  <a:cubicBezTo>
                    <a:pt x="-962" y="6768"/>
                    <a:pt x="-962" y="13006"/>
                    <a:pt x="2885" y="16853"/>
                  </a:cubicBezTo>
                  <a:cubicBezTo>
                    <a:pt x="6733" y="20700"/>
                    <a:pt x="12971" y="20701"/>
                    <a:pt x="16819" y="16853"/>
                  </a:cubicBezTo>
                  <a:cubicBezTo>
                    <a:pt x="20348" y="13324"/>
                    <a:pt x="20637" y="7786"/>
                    <a:pt x="17693" y="3924"/>
                  </a:cubicBezTo>
                  <a:lnTo>
                    <a:pt x="19777" y="1836"/>
                  </a:lnTo>
                  <a:lnTo>
                    <a:pt x="19694" y="76"/>
                  </a:lnTo>
                  <a:lnTo>
                    <a:pt x="17933" y="-1"/>
                  </a:lnTo>
                  <a:close/>
                </a:path>
              </a:pathLst>
            </a:custGeom>
            <a:solidFill>
              <a:schemeClr val="accent6"/>
            </a:solidFill>
            <a:ln>
              <a:noFill/>
            </a:ln>
            <a:effectLst/>
            <a:extLst>
              <a:ext uri="{91240B29-F687-4F45-9708-019B960494DF}">
                <a14:hiddenLine cap="flat" cmpd="sng" w="12700">
                  <a:solidFill>
                    <a:srgbClr val="000000"/>
                  </a:solidFill>
                  <a:prstDash val="solid"/>
                  <a:miter lim="0"/>
                  <a:headEnd/>
                  <a:tailEnd/>
                </a14:hiddenLine>
              </a:ext>
            </a:extLst>
          </p:spPr>
          <p:txBody>
            <a:bodyPr bIns="20936" lIns="20936" rIns="20936" tIns="20936"/>
            <a:lstStyle/>
            <a:p>
              <a:pPr>
                <a:lnSpc>
                  <a:spcPct val="120000"/>
                </a:lnSpc>
              </a:pPr>
              <a:endParaRPr altLang="en-US" lang="zh-CN" sz="1100">
                <a:latin charset="0" pitchFamily="34" typeface="Arial"/>
                <a:ea charset="-122" panose="020b0503020204020204" pitchFamily="34" typeface="微软雅黑"/>
                <a:sym charset="0" pitchFamily="34" typeface="Arial"/>
              </a:endParaRPr>
            </a:p>
          </p:txBody>
        </p:sp>
        <p:sp>
          <p:nvSpPr>
            <p:cNvPr id="33795" name="AutoShape 3"/>
            <p:cNvSpPr/>
            <p:nvPr/>
          </p:nvSpPr>
          <p:spPr bwMode="auto">
            <a:xfrm>
              <a:off x="244472" y="255591"/>
              <a:ext cx="6251505" cy="6251614"/>
            </a:xfrm>
            <a:custGeom>
              <a:gdLst>
                <a:gd fmla="*/ 3125594 w 19679" name="T0"/>
                <a:gd fmla="*/ 3430938 h 19679" name="T1"/>
                <a:gd fmla="*/ 3125594 w 19679" name="T2"/>
                <a:gd fmla="*/ 3430938 h 19679" name="T3"/>
                <a:gd fmla="*/ 3125594 w 19679" name="T4"/>
                <a:gd fmla="*/ 3430938 h 19679" name="T5"/>
                <a:gd fmla="*/ 3125594 w 19679" name="T6"/>
                <a:gd fmla="*/ 3430938 h 19679"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19679" w="19679">
                  <a:moveTo>
                    <a:pt x="16796" y="2881"/>
                  </a:moveTo>
                  <a:cubicBezTo>
                    <a:pt x="20639" y="6724"/>
                    <a:pt x="20639" y="12953"/>
                    <a:pt x="16796" y="16796"/>
                  </a:cubicBezTo>
                  <a:cubicBezTo>
                    <a:pt x="12953" y="20639"/>
                    <a:pt x="6724" y="20639"/>
                    <a:pt x="2881" y="16796"/>
                  </a:cubicBezTo>
                  <a:cubicBezTo>
                    <a:pt x="-961" y="12953"/>
                    <a:pt x="-961" y="6724"/>
                    <a:pt x="2881" y="2881"/>
                  </a:cubicBezTo>
                  <a:cubicBezTo>
                    <a:pt x="6724" y="-961"/>
                    <a:pt x="12953" y="-961"/>
                    <a:pt x="16796" y="2881"/>
                  </a:cubicBezTo>
                  <a:close/>
                </a:path>
              </a:pathLst>
            </a:custGeom>
            <a:solidFill>
              <a:schemeClr val="accent6">
                <a:lumMod val="75000"/>
              </a:schemeClr>
            </a:solid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7"/>
                      </a:srgbClr>
                    </a:outerShdw>
                  </a:effectLst>
                </a14:hiddenEffects>
              </a:ext>
            </a:extLst>
          </p:spPr>
          <p:txBody>
            <a:bodyPr anchor="ctr" bIns="0" lIns="0" rIns="0" tIns="0"/>
            <a:lstStyle/>
            <a:p>
              <a:pPr>
                <a:lnSpc>
                  <a:spcPct val="120000"/>
                </a:lnSpc>
              </a:pPr>
              <a:endParaRPr altLang="en-US" lang="zh-CN" sz="1100">
                <a:latin charset="0" pitchFamily="34" typeface="Arial"/>
                <a:ea charset="-122" panose="020b0503020204020204" pitchFamily="34" typeface="微软雅黑"/>
                <a:sym charset="0" pitchFamily="34" typeface="Arial"/>
              </a:endParaRPr>
            </a:p>
          </p:txBody>
        </p:sp>
        <p:sp>
          <p:nvSpPr>
            <p:cNvPr id="33796" name="Line 4"/>
            <p:cNvSpPr>
              <a:spLocks noChangeShapeType="1"/>
            </p:cNvSpPr>
            <p:nvPr/>
          </p:nvSpPr>
          <p:spPr bwMode="auto">
            <a:xfrm flipH="1">
              <a:off x="5526027" y="346077"/>
              <a:ext cx="871527" cy="871543"/>
            </a:xfrm>
            <a:prstGeom prst="line">
              <a:avLst/>
            </a:prstGeom>
            <a:noFill/>
            <a:ln cap="flat" cmpd="sng" w="63500">
              <a:solidFill>
                <a:schemeClr val="bg1"/>
              </a:solidFill>
              <a:prstDash val="solid"/>
              <a:round/>
            </a:ln>
            <a:effectLst/>
            <a:extLst>
              <a:ext uri="{909E8E84-426E-40dd-AFC4-6F175D3DCCD1}">
                <a14:hiddenFill>
                  <a:noFill/>
                </a14:hiddenFill>
              </a:ext>
              <a:ext uri="{AF507438-7753-43e0-B8FC-AC1667EBCBE1}">
                <a14:hiddenEffects>
                  <a:effectLst>
                    <a:outerShdw algn="ctr" blurRad="63500" dir="2700000" dist="38099" rotWithShape="0">
                      <a:srgbClr val="000000">
                        <a:alpha val="74998"/>
                      </a:srgbClr>
                    </a:outerShdw>
                  </a:effectLst>
                </a14:hiddenEffects>
              </a:ext>
            </a:extLst>
          </p:spPr>
          <p:txBody>
            <a:bodyPr anchor="ctr" bIns="0" lIns="0" rIns="0" tIns="0"/>
            <a:lstStyle/>
            <a:p>
              <a:pPr defTabSz="148882">
                <a:defRPr/>
              </a:pPr>
              <a:endParaRPr lang="es-ES" sz="400">
                <a:solidFill>
                  <a:srgbClr val="000000"/>
                </a:solidFill>
                <a:latin charset="0" pitchFamily="34" typeface="Arial"/>
                <a:ea charset="-122" panose="020b0503020204020204" pitchFamily="34" typeface="微软雅黑"/>
                <a:sym charset="0" pitchFamily="34" typeface="Arial"/>
              </a:endParaRPr>
            </a:p>
          </p:txBody>
        </p:sp>
      </p:grpSp>
      <p:grpSp>
        <p:nvGrpSpPr>
          <p:cNvPr id="3" name="Group 5"/>
          <p:cNvGrpSpPr/>
          <p:nvPr/>
        </p:nvGrpSpPr>
        <p:grpSpPr>
          <a:xfrm>
            <a:off x="3631523" y="1811260"/>
            <a:ext cx="2477276" cy="1853405"/>
            <a:chOff x="-1" y="0"/>
            <a:chExt cx="7608239" cy="5691704"/>
          </a:xfrm>
          <a:effectLst/>
        </p:grpSpPr>
        <p:sp>
          <p:nvSpPr>
            <p:cNvPr id="33798" name="AutoShape 6"/>
            <p:cNvSpPr/>
            <p:nvPr/>
          </p:nvSpPr>
          <p:spPr bwMode="auto">
            <a:xfrm>
              <a:off x="-1" y="0"/>
              <a:ext cx="7608239" cy="5691704"/>
            </a:xfrm>
            <a:custGeom>
              <a:gdLst>
                <a:gd fmla="*/ 3804119 w 20840" name="T0"/>
                <a:gd fmla="*/ 2845714 h 20595" name="T1"/>
                <a:gd fmla="*/ 3804119 w 20840" name="T2"/>
                <a:gd fmla="*/ 2845714 h 20595" name="T3"/>
                <a:gd fmla="*/ 3804119 w 20840" name="T4"/>
                <a:gd fmla="*/ 2845714 h 20595" name="T5"/>
                <a:gd fmla="*/ 3804119 w 20840" name="T6"/>
                <a:gd fmla="*/ 2845714 h 20595"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20595" w="20840">
                  <a:moveTo>
                    <a:pt x="7788" y="0"/>
                  </a:moveTo>
                  <a:cubicBezTo>
                    <a:pt x="5795" y="0"/>
                    <a:pt x="3802" y="1004"/>
                    <a:pt x="2281" y="3015"/>
                  </a:cubicBezTo>
                  <a:cubicBezTo>
                    <a:pt x="-760" y="7037"/>
                    <a:pt x="-760" y="13557"/>
                    <a:pt x="2281" y="17578"/>
                  </a:cubicBezTo>
                  <a:cubicBezTo>
                    <a:pt x="5322" y="21600"/>
                    <a:pt x="10254" y="21599"/>
                    <a:pt x="13295" y="17578"/>
                  </a:cubicBezTo>
                  <a:cubicBezTo>
                    <a:pt x="14526" y="15951"/>
                    <a:pt x="15257" y="13915"/>
                    <a:pt x="15492" y="11801"/>
                  </a:cubicBezTo>
                  <a:lnTo>
                    <a:pt x="19726" y="11801"/>
                  </a:lnTo>
                  <a:lnTo>
                    <a:pt x="20839" y="10192"/>
                  </a:lnTo>
                  <a:lnTo>
                    <a:pt x="19726" y="8584"/>
                  </a:lnTo>
                  <a:lnTo>
                    <a:pt x="15466" y="8584"/>
                  </a:lnTo>
                  <a:cubicBezTo>
                    <a:pt x="15207" y="6545"/>
                    <a:pt x="14485" y="4589"/>
                    <a:pt x="13295" y="3015"/>
                  </a:cubicBezTo>
                  <a:cubicBezTo>
                    <a:pt x="11774" y="1004"/>
                    <a:pt x="9781" y="0"/>
                    <a:pt x="7788" y="0"/>
                  </a:cubicBezTo>
                  <a:close/>
                </a:path>
              </a:pathLst>
            </a:custGeom>
            <a:solidFill>
              <a:schemeClr val="accent5"/>
            </a:solidFill>
            <a:ln>
              <a:noFill/>
            </a:ln>
            <a:effectLst/>
            <a:extLst>
              <a:ext uri="{91240B29-F687-4F45-9708-019B960494DF}">
                <a14:hiddenLine cap="flat" cmpd="sng" w="12700">
                  <a:solidFill>
                    <a:srgbClr val="000000"/>
                  </a:solidFill>
                  <a:prstDash val="solid"/>
                  <a:miter lim="0"/>
                  <a:headEnd/>
                  <a:tailEnd/>
                </a14:hiddenLine>
              </a:ext>
            </a:extLst>
          </p:spPr>
          <p:txBody>
            <a:bodyPr bIns="20936" lIns="20936" rIns="20936" tIns="20936"/>
            <a:lstStyle/>
            <a:p>
              <a:pPr>
                <a:lnSpc>
                  <a:spcPct val="120000"/>
                </a:lnSpc>
              </a:pPr>
              <a:endParaRPr altLang="en-US" lang="zh-CN" sz="1100">
                <a:latin charset="0" pitchFamily="34" typeface="Arial"/>
                <a:ea charset="-122" panose="020b0503020204020204" pitchFamily="34" typeface="微软雅黑"/>
                <a:sym charset="0" pitchFamily="34" typeface="Arial"/>
              </a:endParaRPr>
            </a:p>
          </p:txBody>
        </p:sp>
        <p:sp>
          <p:nvSpPr>
            <p:cNvPr id="33799" name="AutoShape 7"/>
            <p:cNvSpPr/>
            <p:nvPr/>
          </p:nvSpPr>
          <p:spPr bwMode="auto">
            <a:xfrm>
              <a:off x="201637" y="222270"/>
              <a:ext cx="5258449" cy="5258278"/>
            </a:xfrm>
            <a:custGeom>
              <a:gdLst>
                <a:gd fmla="*/ 2629091 w 19679" name="T0"/>
                <a:gd fmla="*/ 2885787 h 19679" name="T1"/>
                <a:gd fmla="*/ 2629091 w 19679" name="T2"/>
                <a:gd fmla="*/ 2885787 h 19679" name="T3"/>
                <a:gd fmla="*/ 2629091 w 19679" name="T4"/>
                <a:gd fmla="*/ 2885787 h 19679" name="T5"/>
                <a:gd fmla="*/ 2629091 w 19679" name="T6"/>
                <a:gd fmla="*/ 2885787 h 19679"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19679" w="19679">
                  <a:moveTo>
                    <a:pt x="16796" y="2881"/>
                  </a:moveTo>
                  <a:cubicBezTo>
                    <a:pt x="20638" y="6724"/>
                    <a:pt x="20638" y="12953"/>
                    <a:pt x="16796" y="16796"/>
                  </a:cubicBezTo>
                  <a:cubicBezTo>
                    <a:pt x="12953" y="20638"/>
                    <a:pt x="6724" y="20638"/>
                    <a:pt x="2881" y="16796"/>
                  </a:cubicBezTo>
                  <a:cubicBezTo>
                    <a:pt x="-961" y="12953"/>
                    <a:pt x="-961" y="6724"/>
                    <a:pt x="2881" y="2881"/>
                  </a:cubicBezTo>
                  <a:cubicBezTo>
                    <a:pt x="6724" y="-961"/>
                    <a:pt x="12953" y="-961"/>
                    <a:pt x="16796" y="2881"/>
                  </a:cubicBezTo>
                  <a:close/>
                </a:path>
              </a:pathLst>
            </a:custGeom>
            <a:solidFill>
              <a:schemeClr val="accent5">
                <a:lumMod val="75000"/>
              </a:schemeClr>
            </a:solid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7"/>
                      </a:srgbClr>
                    </a:outerShdw>
                  </a:effectLst>
                </a14:hiddenEffects>
              </a:ext>
            </a:extLst>
          </p:spPr>
          <p:txBody>
            <a:bodyPr anchor="ctr" bIns="0" lIns="0" rIns="0" tIns="0"/>
            <a:lstStyle/>
            <a:p>
              <a:pPr>
                <a:lnSpc>
                  <a:spcPct val="120000"/>
                </a:lnSpc>
              </a:pPr>
              <a:endParaRPr altLang="en-US" lang="zh-CN" sz="1100">
                <a:latin charset="0" pitchFamily="34" typeface="Arial"/>
                <a:ea charset="-122" panose="020b0503020204020204" pitchFamily="34" typeface="微软雅黑"/>
                <a:sym charset="0" pitchFamily="34" typeface="Arial"/>
              </a:endParaRPr>
            </a:p>
          </p:txBody>
        </p:sp>
        <p:sp>
          <p:nvSpPr>
            <p:cNvPr id="33800" name="Line 8"/>
            <p:cNvSpPr>
              <a:spLocks noChangeShapeType="1"/>
            </p:cNvSpPr>
            <p:nvPr/>
          </p:nvSpPr>
          <p:spPr bwMode="auto">
            <a:xfrm flipH="1" flipV="1">
              <a:off x="5418806" y="2806955"/>
              <a:ext cx="1595634" cy="0"/>
            </a:xfrm>
            <a:prstGeom prst="line">
              <a:avLst/>
            </a:prstGeom>
            <a:noFill/>
            <a:ln cap="flat" cmpd="sng" w="63500">
              <a:solidFill>
                <a:schemeClr val="bg1"/>
              </a:solidFill>
              <a:prstDash val="solid"/>
              <a:round/>
            </a:ln>
            <a:effectLst/>
            <a:extLst>
              <a:ext uri="{909E8E84-426E-40dd-AFC4-6F175D3DCCD1}">
                <a14:hiddenFill>
                  <a:noFill/>
                </a14:hiddenFill>
              </a:ext>
              <a:ext uri="{AF507438-7753-43e0-B8FC-AC1667EBCBE1}">
                <a14:hiddenEffects>
                  <a:effectLst>
                    <a:outerShdw algn="ctr" blurRad="63500" dir="2700000" dist="38099" rotWithShape="0">
                      <a:srgbClr val="000000">
                        <a:alpha val="74998"/>
                      </a:srgbClr>
                    </a:outerShdw>
                  </a:effectLst>
                </a14:hiddenEffects>
              </a:ext>
            </a:extLst>
          </p:spPr>
          <p:txBody>
            <a:bodyPr anchor="ctr" bIns="0" lIns="0" rIns="0" tIns="0"/>
            <a:lstStyle/>
            <a:p>
              <a:pPr defTabSz="148882">
                <a:defRPr/>
              </a:pPr>
              <a:endParaRPr lang="es-ES" sz="400">
                <a:solidFill>
                  <a:srgbClr val="000000"/>
                </a:solidFill>
                <a:latin charset="0" pitchFamily="34" typeface="Arial"/>
                <a:ea charset="-122" panose="020b0503020204020204" pitchFamily="34" typeface="微软雅黑"/>
                <a:sym charset="0" pitchFamily="34" typeface="Arial"/>
              </a:endParaRPr>
            </a:p>
          </p:txBody>
        </p:sp>
      </p:grpSp>
      <p:grpSp>
        <p:nvGrpSpPr>
          <p:cNvPr id="4" name="Group 9"/>
          <p:cNvGrpSpPr/>
          <p:nvPr/>
        </p:nvGrpSpPr>
        <p:grpSpPr>
          <a:xfrm>
            <a:off x="3780926" y="1960670"/>
            <a:ext cx="1876567" cy="1955770"/>
            <a:chExt cx="5763342" cy="6005116"/>
          </a:xfrm>
          <a:effectLst/>
        </p:grpSpPr>
        <p:sp>
          <p:nvSpPr>
            <p:cNvPr id="33802" name="AutoShape 10"/>
            <p:cNvSpPr/>
            <p:nvPr/>
          </p:nvSpPr>
          <p:spPr bwMode="auto">
            <a:xfrm>
              <a:off x="0" y="0"/>
              <a:ext cx="5763342" cy="6005116"/>
            </a:xfrm>
            <a:custGeom>
              <a:gdLst>
                <a:gd fmla="*/ 2881532 w 20761" name="T0"/>
                <a:gd fmla="*/ 3002558 h 21600" name="T1"/>
                <a:gd fmla="*/ 2881532 w 20761" name="T2"/>
                <a:gd fmla="*/ 3002558 h 21600" name="T3"/>
                <a:gd fmla="*/ 2881532 w 20761" name="T4"/>
                <a:gd fmla="*/ 3002558 h 21600" name="T5"/>
                <a:gd fmla="*/ 2881532 w 20761" name="T6"/>
                <a:gd fmla="*/ 3002558 h 21600"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21600" w="20761">
                  <a:moveTo>
                    <a:pt x="8590" y="0"/>
                  </a:moveTo>
                  <a:cubicBezTo>
                    <a:pt x="6391" y="0"/>
                    <a:pt x="4192" y="837"/>
                    <a:pt x="2515" y="2513"/>
                  </a:cubicBezTo>
                  <a:cubicBezTo>
                    <a:pt x="-839" y="5866"/>
                    <a:pt x="-839" y="11302"/>
                    <a:pt x="2515" y="14655"/>
                  </a:cubicBezTo>
                  <a:cubicBezTo>
                    <a:pt x="5245" y="17383"/>
                    <a:pt x="9356" y="17890"/>
                    <a:pt x="12600" y="16178"/>
                  </a:cubicBezTo>
                  <a:lnTo>
                    <a:pt x="18602" y="21600"/>
                  </a:lnTo>
                  <a:lnTo>
                    <a:pt x="20761" y="21395"/>
                  </a:lnTo>
                  <a:lnTo>
                    <a:pt x="20750" y="19230"/>
                  </a:lnTo>
                  <a:lnTo>
                    <a:pt x="15123" y="14145"/>
                  </a:lnTo>
                  <a:cubicBezTo>
                    <a:pt x="18003" y="10772"/>
                    <a:pt x="17854" y="5703"/>
                    <a:pt x="14663" y="2513"/>
                  </a:cubicBezTo>
                  <a:cubicBezTo>
                    <a:pt x="12986" y="837"/>
                    <a:pt x="10788" y="0"/>
                    <a:pt x="8590" y="0"/>
                  </a:cubicBezTo>
                  <a:close/>
                </a:path>
              </a:pathLst>
            </a:custGeom>
            <a:solidFill>
              <a:schemeClr val="accent4"/>
            </a:solidFill>
            <a:ln>
              <a:noFill/>
            </a:ln>
            <a:effectLst/>
            <a:extLst>
              <a:ext uri="{91240B29-F687-4F45-9708-019B960494DF}">
                <a14:hiddenLine cap="flat" cmpd="sng" w="12700">
                  <a:solidFill>
                    <a:srgbClr val="000000"/>
                  </a:solidFill>
                  <a:prstDash val="solid"/>
                  <a:miter lim="0"/>
                  <a:headEnd/>
                  <a:tailEnd/>
                </a14:hiddenLine>
              </a:ext>
            </a:extLst>
          </p:spPr>
          <p:txBody>
            <a:bodyPr bIns="20936" lIns="20936" rIns="20936" tIns="20936"/>
            <a:lstStyle/>
            <a:p>
              <a:pPr>
                <a:lnSpc>
                  <a:spcPct val="120000"/>
                </a:lnSpc>
              </a:pPr>
              <a:endParaRPr altLang="en-US" lang="zh-CN" sz="1100">
                <a:latin charset="0" pitchFamily="34" typeface="Arial"/>
                <a:ea charset="-122" panose="020b0503020204020204" pitchFamily="34" typeface="微软雅黑"/>
                <a:sym charset="0" pitchFamily="34" typeface="Arial"/>
              </a:endParaRPr>
            </a:p>
          </p:txBody>
        </p:sp>
        <p:sp>
          <p:nvSpPr>
            <p:cNvPr id="33803" name="AutoShape 11"/>
            <p:cNvSpPr/>
            <p:nvPr/>
          </p:nvSpPr>
          <p:spPr bwMode="auto">
            <a:xfrm>
              <a:off x="180998" y="225410"/>
              <a:ext cx="4382045" cy="4382798"/>
            </a:xfrm>
            <a:custGeom>
              <a:gdLst>
                <a:gd fmla="*/ 2190911 w 19679" name="T0"/>
                <a:gd fmla="*/ 2405316 h 19679" name="T1"/>
                <a:gd fmla="*/ 2190911 w 19679" name="T2"/>
                <a:gd fmla="*/ 2405316 h 19679" name="T3"/>
                <a:gd fmla="*/ 2190911 w 19679" name="T4"/>
                <a:gd fmla="*/ 2405316 h 19679" name="T5"/>
                <a:gd fmla="*/ 2190911 w 19679" name="T6"/>
                <a:gd fmla="*/ 2405316 h 19679"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19679" w="19679">
                  <a:moveTo>
                    <a:pt x="16796" y="2881"/>
                  </a:moveTo>
                  <a:cubicBezTo>
                    <a:pt x="20639" y="6724"/>
                    <a:pt x="20639" y="12953"/>
                    <a:pt x="16796" y="16796"/>
                  </a:cubicBezTo>
                  <a:cubicBezTo>
                    <a:pt x="12953" y="20639"/>
                    <a:pt x="6724" y="20639"/>
                    <a:pt x="2881" y="16796"/>
                  </a:cubicBezTo>
                  <a:cubicBezTo>
                    <a:pt x="-961" y="12953"/>
                    <a:pt x="-961" y="6724"/>
                    <a:pt x="2881" y="2881"/>
                  </a:cubicBezTo>
                  <a:cubicBezTo>
                    <a:pt x="6724" y="-961"/>
                    <a:pt x="12953" y="-961"/>
                    <a:pt x="16796" y="2881"/>
                  </a:cubicBezTo>
                  <a:close/>
                </a:path>
              </a:pathLst>
            </a:custGeom>
            <a:solidFill>
              <a:schemeClr val="accent4">
                <a:lumMod val="75000"/>
              </a:schemeClr>
            </a:solid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7"/>
                      </a:srgbClr>
                    </a:outerShdw>
                  </a:effectLst>
                </a14:hiddenEffects>
              </a:ext>
            </a:extLst>
          </p:spPr>
          <p:txBody>
            <a:bodyPr anchor="ctr" bIns="0" lIns="0" rIns="0" tIns="0"/>
            <a:lstStyle/>
            <a:p>
              <a:pPr>
                <a:lnSpc>
                  <a:spcPct val="120000"/>
                </a:lnSpc>
              </a:pPr>
              <a:endParaRPr altLang="en-US" lang="zh-CN" sz="1100">
                <a:latin charset="0" pitchFamily="34" typeface="Arial"/>
                <a:ea charset="-122" panose="020b0503020204020204" pitchFamily="34" typeface="微软雅黑"/>
                <a:sym charset="0" pitchFamily="34" typeface="Arial"/>
              </a:endParaRPr>
            </a:p>
          </p:txBody>
        </p:sp>
        <p:sp>
          <p:nvSpPr>
            <p:cNvPr id="33804" name="Line 12"/>
            <p:cNvSpPr>
              <a:spLocks noChangeShapeType="1"/>
            </p:cNvSpPr>
            <p:nvPr/>
          </p:nvSpPr>
          <p:spPr bwMode="auto">
            <a:xfrm flipH="1" flipV="1">
              <a:off x="3735852" y="4101829"/>
              <a:ext cx="1579760" cy="1406432"/>
            </a:xfrm>
            <a:prstGeom prst="line">
              <a:avLst/>
            </a:prstGeom>
            <a:noFill/>
            <a:ln cap="flat" cmpd="sng" w="63500">
              <a:solidFill>
                <a:schemeClr val="bg1"/>
              </a:solidFill>
              <a:prstDash val="solid"/>
              <a:round/>
            </a:ln>
            <a:effectLst/>
            <a:extLst>
              <a:ext uri="{909E8E84-426E-40dd-AFC4-6F175D3DCCD1}">
                <a14:hiddenFill>
                  <a:noFill/>
                </a14:hiddenFill>
              </a:ext>
              <a:ext uri="{AF507438-7753-43e0-B8FC-AC1667EBCBE1}">
                <a14:hiddenEffects>
                  <a:effectLst>
                    <a:outerShdw algn="ctr" blurRad="63500" dir="2700000" dist="38099" rotWithShape="0">
                      <a:srgbClr val="000000">
                        <a:alpha val="74998"/>
                      </a:srgbClr>
                    </a:outerShdw>
                  </a:effectLst>
                </a14:hiddenEffects>
              </a:ext>
            </a:extLst>
          </p:spPr>
          <p:txBody>
            <a:bodyPr anchor="ctr" bIns="0" lIns="0" rIns="0" tIns="0"/>
            <a:lstStyle/>
            <a:p>
              <a:pPr defTabSz="148882">
                <a:defRPr/>
              </a:pPr>
              <a:endParaRPr lang="es-ES" sz="400">
                <a:solidFill>
                  <a:srgbClr val="000000"/>
                </a:solidFill>
                <a:latin charset="0" pitchFamily="34" typeface="Arial"/>
                <a:ea charset="-122" panose="020b0503020204020204" pitchFamily="34" typeface="微软雅黑"/>
                <a:sym charset="0" pitchFamily="34" typeface="Arial"/>
              </a:endParaRPr>
            </a:p>
          </p:txBody>
        </p:sp>
      </p:grpSp>
      <p:grpSp>
        <p:nvGrpSpPr>
          <p:cNvPr id="5" name="Group 13"/>
          <p:cNvGrpSpPr/>
          <p:nvPr/>
        </p:nvGrpSpPr>
        <p:grpSpPr>
          <a:xfrm>
            <a:off x="3472817" y="2110079"/>
            <a:ext cx="1745776" cy="1805326"/>
            <a:chExt cx="5362063" cy="5542360"/>
          </a:xfrm>
          <a:effectLst/>
        </p:grpSpPr>
        <p:sp>
          <p:nvSpPr>
            <p:cNvPr id="33806" name="AutoShape 14"/>
            <p:cNvSpPr/>
            <p:nvPr/>
          </p:nvSpPr>
          <p:spPr bwMode="auto">
            <a:xfrm>
              <a:off x="0" y="0"/>
              <a:ext cx="5362063" cy="5542360"/>
            </a:xfrm>
            <a:custGeom>
              <a:gdLst>
                <a:gd fmla="*/ 2680903 w 20853" name="T0"/>
                <a:gd fmla="*/ 2771180 h 21600" name="T1"/>
                <a:gd fmla="*/ 2680903 w 20853" name="T2"/>
                <a:gd fmla="*/ 2771180 h 21600" name="T3"/>
                <a:gd fmla="*/ 2680903 w 20853" name="T4"/>
                <a:gd fmla="*/ 2771180 h 21600" name="T5"/>
                <a:gd fmla="*/ 2680903 w 20853" name="T6"/>
                <a:gd fmla="*/ 2771180 h 21600"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21600" w="20853">
                  <a:moveTo>
                    <a:pt x="13197" y="0"/>
                  </a:moveTo>
                  <a:cubicBezTo>
                    <a:pt x="11238" y="0"/>
                    <a:pt x="9279" y="749"/>
                    <a:pt x="7784" y="2248"/>
                  </a:cubicBezTo>
                  <a:cubicBezTo>
                    <a:pt x="5095" y="4946"/>
                    <a:pt x="4835" y="9149"/>
                    <a:pt x="6985" y="12149"/>
                  </a:cubicBezTo>
                  <a:lnTo>
                    <a:pt x="0" y="19149"/>
                  </a:lnTo>
                  <a:lnTo>
                    <a:pt x="104" y="21493"/>
                  </a:lnTo>
                  <a:lnTo>
                    <a:pt x="2444" y="21600"/>
                  </a:lnTo>
                  <a:lnTo>
                    <a:pt x="9583" y="14446"/>
                  </a:lnTo>
                  <a:cubicBezTo>
                    <a:pt x="12480" y="16005"/>
                    <a:pt x="16165" y="15560"/>
                    <a:pt x="18610" y="13108"/>
                  </a:cubicBezTo>
                  <a:cubicBezTo>
                    <a:pt x="21599" y="10109"/>
                    <a:pt x="21599" y="5247"/>
                    <a:pt x="18610" y="2248"/>
                  </a:cubicBezTo>
                  <a:cubicBezTo>
                    <a:pt x="17115" y="749"/>
                    <a:pt x="15156" y="0"/>
                    <a:pt x="13197" y="0"/>
                  </a:cubicBezTo>
                  <a:close/>
                </a:path>
              </a:pathLst>
            </a:custGeom>
            <a:solidFill>
              <a:schemeClr val="accent3"/>
            </a:solidFill>
            <a:ln>
              <a:noFill/>
            </a:ln>
            <a:effectLst/>
            <a:extLst>
              <a:ext uri="{91240B29-F687-4F45-9708-019B960494DF}">
                <a14:hiddenLine cap="flat" cmpd="sng" w="12700">
                  <a:solidFill>
                    <a:srgbClr val="000000"/>
                  </a:solidFill>
                  <a:prstDash val="solid"/>
                  <a:miter lim="0"/>
                  <a:headEnd/>
                  <a:tailEnd/>
                </a14:hiddenLine>
              </a:ext>
            </a:extLst>
          </p:spPr>
          <p:txBody>
            <a:bodyPr bIns="20936" lIns="20936" rIns="20936" tIns="20936"/>
            <a:lstStyle/>
            <a:p>
              <a:pPr>
                <a:lnSpc>
                  <a:spcPct val="120000"/>
                </a:lnSpc>
              </a:pPr>
              <a:endParaRPr altLang="en-US" lang="zh-CN" sz="1100">
                <a:latin charset="0" pitchFamily="34" typeface="Arial"/>
                <a:ea charset="-122" panose="020b0503020204020204" pitchFamily="34" typeface="微软雅黑"/>
                <a:sym charset="0" pitchFamily="34" typeface="Arial"/>
              </a:endParaRPr>
            </a:p>
          </p:txBody>
        </p:sp>
        <p:sp>
          <p:nvSpPr>
            <p:cNvPr id="33807" name="AutoShape 15"/>
            <p:cNvSpPr/>
            <p:nvPr/>
          </p:nvSpPr>
          <p:spPr bwMode="auto">
            <a:xfrm>
              <a:off x="1611636" y="193632"/>
              <a:ext cx="3536074" cy="3536191"/>
            </a:xfrm>
            <a:custGeom>
              <a:gdLst>
                <a:gd fmla="*/ 1767947 w 19679" name="T0"/>
                <a:gd fmla="*/ 1940691 h 19679" name="T1"/>
                <a:gd fmla="*/ 1767947 w 19679" name="T2"/>
                <a:gd fmla="*/ 1940691 h 19679" name="T3"/>
                <a:gd fmla="*/ 1767947 w 19679" name="T4"/>
                <a:gd fmla="*/ 1940691 h 19679" name="T5"/>
                <a:gd fmla="*/ 1767947 w 19679" name="T6"/>
                <a:gd fmla="*/ 1940691 h 19679"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19679" w="19679">
                  <a:moveTo>
                    <a:pt x="16796" y="2881"/>
                  </a:moveTo>
                  <a:cubicBezTo>
                    <a:pt x="20638" y="6724"/>
                    <a:pt x="20638" y="12953"/>
                    <a:pt x="16796" y="16796"/>
                  </a:cubicBezTo>
                  <a:cubicBezTo>
                    <a:pt x="12953" y="20638"/>
                    <a:pt x="6724" y="20638"/>
                    <a:pt x="2881" y="16796"/>
                  </a:cubicBezTo>
                  <a:cubicBezTo>
                    <a:pt x="-961" y="12953"/>
                    <a:pt x="-961" y="6724"/>
                    <a:pt x="2881" y="2881"/>
                  </a:cubicBezTo>
                  <a:cubicBezTo>
                    <a:pt x="6724" y="-961"/>
                    <a:pt x="12953" y="-961"/>
                    <a:pt x="16796" y="2881"/>
                  </a:cubicBezTo>
                  <a:close/>
                </a:path>
              </a:pathLst>
            </a:custGeom>
            <a:solidFill>
              <a:schemeClr val="accent3">
                <a:lumMod val="60000"/>
                <a:lumOff val="40000"/>
              </a:schemeClr>
            </a:solid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7"/>
                      </a:srgbClr>
                    </a:outerShdw>
                  </a:effectLst>
                </a14:hiddenEffects>
              </a:ext>
            </a:extLst>
          </p:spPr>
          <p:txBody>
            <a:bodyPr anchor="ctr" bIns="0" lIns="0" rIns="0" tIns="0"/>
            <a:lstStyle/>
            <a:p>
              <a:pPr>
                <a:lnSpc>
                  <a:spcPct val="120000"/>
                </a:lnSpc>
              </a:pPr>
              <a:endParaRPr altLang="en-US" lang="zh-CN" sz="1100">
                <a:latin charset="0" pitchFamily="34" typeface="Arial"/>
                <a:ea charset="-122" panose="020b0503020204020204" pitchFamily="34" typeface="微软雅黑"/>
                <a:sym charset="0" pitchFamily="34" typeface="Arial"/>
              </a:endParaRPr>
            </a:p>
          </p:txBody>
        </p:sp>
        <p:sp>
          <p:nvSpPr>
            <p:cNvPr id="33808" name="Line 16"/>
            <p:cNvSpPr>
              <a:spLocks noChangeShapeType="1"/>
            </p:cNvSpPr>
            <p:nvPr/>
          </p:nvSpPr>
          <p:spPr bwMode="auto">
            <a:xfrm flipV="1">
              <a:off x="369961" y="3271135"/>
              <a:ext cx="1906971" cy="1906179"/>
            </a:xfrm>
            <a:prstGeom prst="line">
              <a:avLst/>
            </a:prstGeom>
            <a:noFill/>
            <a:ln cap="flat" cmpd="sng" w="63500">
              <a:solidFill>
                <a:schemeClr val="bg1"/>
              </a:solidFill>
              <a:prstDash val="solid"/>
              <a:round/>
            </a:ln>
            <a:effectLst/>
            <a:extLst>
              <a:ext uri="{909E8E84-426E-40dd-AFC4-6F175D3DCCD1}">
                <a14:hiddenFill>
                  <a:noFill/>
                </a14:hiddenFill>
              </a:ext>
              <a:ext uri="{AF507438-7753-43e0-B8FC-AC1667EBCBE1}">
                <a14:hiddenEffects>
                  <a:effectLst>
                    <a:outerShdw algn="ctr" blurRad="63500" dir="2700000" dist="38099" rotWithShape="0">
                      <a:srgbClr val="000000">
                        <a:alpha val="74998"/>
                      </a:srgbClr>
                    </a:outerShdw>
                  </a:effectLst>
                </a14:hiddenEffects>
              </a:ext>
            </a:extLst>
          </p:spPr>
          <p:txBody>
            <a:bodyPr anchor="ctr" bIns="0" lIns="0" rIns="0" tIns="0"/>
            <a:lstStyle/>
            <a:p>
              <a:pPr defTabSz="148882">
                <a:defRPr/>
              </a:pPr>
              <a:endParaRPr lang="es-ES" sz="400">
                <a:solidFill>
                  <a:srgbClr val="000000"/>
                </a:solidFill>
                <a:latin charset="0" pitchFamily="34" typeface="Arial"/>
                <a:ea charset="-122" panose="020b0503020204020204" pitchFamily="34" typeface="微软雅黑"/>
                <a:sym charset="0" pitchFamily="34" typeface="Arial"/>
              </a:endParaRPr>
            </a:p>
          </p:txBody>
        </p:sp>
      </p:grpSp>
      <p:grpSp>
        <p:nvGrpSpPr>
          <p:cNvPr id="6" name="Group 17"/>
          <p:cNvGrpSpPr/>
          <p:nvPr/>
        </p:nvGrpSpPr>
        <p:grpSpPr>
          <a:xfrm>
            <a:off x="3016858" y="2263109"/>
            <a:ext cx="2049232" cy="977626"/>
            <a:chOff x="0" y="-1"/>
            <a:chExt cx="6292395" cy="3002312"/>
          </a:xfrm>
        </p:grpSpPr>
        <p:sp>
          <p:nvSpPr>
            <p:cNvPr id="33810" name="AutoShape 18"/>
            <p:cNvSpPr/>
            <p:nvPr/>
          </p:nvSpPr>
          <p:spPr bwMode="auto">
            <a:xfrm>
              <a:off x="0" y="-1"/>
              <a:ext cx="6292395" cy="3002312"/>
            </a:xfrm>
            <a:custGeom>
              <a:gdLst>
                <a:gd fmla="*/ 3146048 w 21109" name="T0"/>
                <a:gd fmla="*/ 1501083 h 20595" name="T1"/>
                <a:gd fmla="*/ 3146048 w 21109" name="T2"/>
                <a:gd fmla="*/ 1501083 h 20595" name="T3"/>
                <a:gd fmla="*/ 3146048 w 21109" name="T4"/>
                <a:gd fmla="*/ 1501083 h 20595" name="T5"/>
                <a:gd fmla="*/ 3146048 w 21109" name="T6"/>
                <a:gd fmla="*/ 1501083 h 20595"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20595" w="21109">
                  <a:moveTo>
                    <a:pt x="16077" y="0"/>
                  </a:moveTo>
                  <a:cubicBezTo>
                    <a:pt x="14790" y="0"/>
                    <a:pt x="13502" y="1005"/>
                    <a:pt x="12520" y="3016"/>
                  </a:cubicBezTo>
                  <a:cubicBezTo>
                    <a:pt x="11895" y="4295"/>
                    <a:pt x="11470" y="5826"/>
                    <a:pt x="11243" y="7451"/>
                  </a:cubicBezTo>
                  <a:lnTo>
                    <a:pt x="1363" y="7451"/>
                  </a:lnTo>
                  <a:lnTo>
                    <a:pt x="0" y="10500"/>
                  </a:lnTo>
                  <a:lnTo>
                    <a:pt x="1363" y="13549"/>
                  </a:lnTo>
                  <a:lnTo>
                    <a:pt x="11308" y="13549"/>
                  </a:lnTo>
                  <a:cubicBezTo>
                    <a:pt x="11547" y="15021"/>
                    <a:pt x="11947" y="16407"/>
                    <a:pt x="12520" y="17578"/>
                  </a:cubicBezTo>
                  <a:cubicBezTo>
                    <a:pt x="14485" y="21599"/>
                    <a:pt x="17670" y="21599"/>
                    <a:pt x="19635" y="17578"/>
                  </a:cubicBezTo>
                  <a:cubicBezTo>
                    <a:pt x="21599" y="13557"/>
                    <a:pt x="21600" y="7037"/>
                    <a:pt x="19635" y="3016"/>
                  </a:cubicBezTo>
                  <a:cubicBezTo>
                    <a:pt x="18652" y="1005"/>
                    <a:pt x="17365" y="0"/>
                    <a:pt x="16077" y="0"/>
                  </a:cubicBezTo>
                  <a:close/>
                </a:path>
              </a:pathLst>
            </a:custGeom>
            <a:solidFill>
              <a:schemeClr val="accent2"/>
            </a:solidFill>
            <a:ln>
              <a:noFill/>
            </a:ln>
            <a:effectLst/>
            <a:extLst>
              <a:ext uri="{91240B29-F687-4F45-9708-019B960494DF}">
                <a14:hiddenLine cap="flat" cmpd="sng" w="12700">
                  <a:solidFill>
                    <a:srgbClr val="000000"/>
                  </a:solidFill>
                  <a:prstDash val="solid"/>
                  <a:miter lim="0"/>
                  <a:headEnd/>
                  <a:tailEnd/>
                </a14:hiddenLine>
              </a:ext>
            </a:extLst>
          </p:spPr>
          <p:txBody>
            <a:bodyPr bIns="20936" lIns="20936" rIns="20936" tIns="20936"/>
            <a:lstStyle/>
            <a:p>
              <a:pPr>
                <a:lnSpc>
                  <a:spcPct val="120000"/>
                </a:lnSpc>
              </a:pPr>
              <a:endParaRPr altLang="en-US" lang="zh-CN" sz="1100">
                <a:latin charset="0" pitchFamily="34" typeface="Arial"/>
                <a:ea charset="-122" panose="020b0503020204020204" pitchFamily="34" typeface="微软雅黑"/>
                <a:sym charset="0" pitchFamily="34" typeface="Arial"/>
              </a:endParaRPr>
            </a:p>
          </p:txBody>
        </p:sp>
        <p:sp>
          <p:nvSpPr>
            <p:cNvPr id="33811" name="AutoShape 19"/>
            <p:cNvSpPr/>
            <p:nvPr/>
          </p:nvSpPr>
          <p:spPr bwMode="auto">
            <a:xfrm>
              <a:off x="3562093" y="263555"/>
              <a:ext cx="2481082" cy="2481551"/>
            </a:xfrm>
            <a:custGeom>
              <a:gdLst>
                <a:gd fmla="*/ 1240478 w 19679" name="T0"/>
                <a:gd fmla="*/ 1361896 h 19679" name="T1"/>
                <a:gd fmla="*/ 1240478 w 19679" name="T2"/>
                <a:gd fmla="*/ 1361896 h 19679" name="T3"/>
                <a:gd fmla="*/ 1240478 w 19679" name="T4"/>
                <a:gd fmla="*/ 1361896 h 19679" name="T5"/>
                <a:gd fmla="*/ 1240478 w 19679" name="T6"/>
                <a:gd fmla="*/ 1361896 h 19679"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19679" w="19679">
                  <a:moveTo>
                    <a:pt x="16796" y="2881"/>
                  </a:moveTo>
                  <a:cubicBezTo>
                    <a:pt x="20638" y="6724"/>
                    <a:pt x="20638" y="12953"/>
                    <a:pt x="16796" y="16796"/>
                  </a:cubicBezTo>
                  <a:cubicBezTo>
                    <a:pt x="12953" y="20638"/>
                    <a:pt x="6724" y="20638"/>
                    <a:pt x="2881" y="16796"/>
                  </a:cubicBezTo>
                  <a:cubicBezTo>
                    <a:pt x="-961" y="12953"/>
                    <a:pt x="-961" y="6724"/>
                    <a:pt x="2881" y="2881"/>
                  </a:cubicBezTo>
                  <a:cubicBezTo>
                    <a:pt x="6724" y="-961"/>
                    <a:pt x="12953" y="-961"/>
                    <a:pt x="16796" y="2881"/>
                  </a:cubicBezTo>
                  <a:close/>
                </a:path>
              </a:pathLst>
            </a:custGeom>
            <a:solidFill>
              <a:schemeClr val="accent2">
                <a:lumMod val="75000"/>
              </a:schemeClr>
            </a:solidFill>
            <a:ln>
              <a:noFill/>
            </a:ln>
            <a:effectLst/>
            <a:extLst>
              <a:ext uri="{91240B29-F687-4F45-9708-019B960494DF}">
                <a14:hiddenLine cap="flat" cmpd="sng" w="12700">
                  <a:solidFill>
                    <a:srgbClr val="000000"/>
                  </a:solidFill>
                  <a:prstDash val="solid"/>
                  <a:miter lim="0"/>
                  <a:headEnd/>
                  <a:tailEnd/>
                </a14:hiddenLine>
              </a:ext>
            </a:extLst>
          </p:spPr>
          <p:txBody>
            <a:bodyPr anchor="ctr" bIns="0" lIns="0" rIns="0" tIns="0"/>
            <a:lstStyle/>
            <a:p>
              <a:pPr>
                <a:lnSpc>
                  <a:spcPct val="120000"/>
                </a:lnSpc>
              </a:pPr>
              <a:endParaRPr altLang="en-US" lang="zh-CN" sz="1100">
                <a:latin charset="0" pitchFamily="34" typeface="Arial"/>
                <a:ea charset="-122" panose="020b0503020204020204" pitchFamily="34" typeface="微软雅黑"/>
                <a:sym charset="0" pitchFamily="34" typeface="Arial"/>
              </a:endParaRPr>
            </a:p>
          </p:txBody>
        </p:sp>
        <p:sp>
          <p:nvSpPr>
            <p:cNvPr id="33812" name="Line 20"/>
            <p:cNvSpPr>
              <a:spLocks noChangeShapeType="1"/>
            </p:cNvSpPr>
            <p:nvPr/>
          </p:nvSpPr>
          <p:spPr bwMode="auto">
            <a:xfrm>
              <a:off x="541298" y="1522588"/>
              <a:ext cx="3131912" cy="0"/>
            </a:xfrm>
            <a:prstGeom prst="line">
              <a:avLst/>
            </a:prstGeom>
            <a:noFill/>
            <a:ln cap="flat" cmpd="sng" w="63500">
              <a:solidFill>
                <a:schemeClr val="bg1"/>
              </a:solidFill>
              <a:prstDash val="solid"/>
              <a:round/>
            </a:ln>
            <a:effectLst/>
            <a:extLst>
              <a:ext uri="{909E8E84-426E-40dd-AFC4-6F175D3DCCD1}">
                <a14:hiddenFill>
                  <a:noFill/>
                </a14:hiddenFill>
              </a:ext>
              <a:ext uri="{AF507438-7753-43e0-B8FC-AC1667EBCBE1}">
                <a14:hiddenEffects>
                  <a:effectLst>
                    <a:outerShdw algn="ctr" blurRad="63500" dir="2700000" dist="38099" rotWithShape="0">
                      <a:srgbClr val="000000">
                        <a:alpha val="74998"/>
                      </a:srgbClr>
                    </a:outerShdw>
                  </a:effectLst>
                </a14:hiddenEffects>
              </a:ext>
            </a:extLst>
          </p:spPr>
          <p:txBody>
            <a:bodyPr anchor="ctr" bIns="0" lIns="0" rIns="0" tIns="0"/>
            <a:lstStyle/>
            <a:p>
              <a:pPr defTabSz="148882">
                <a:defRPr/>
              </a:pPr>
              <a:endParaRPr lang="es-ES" sz="400">
                <a:solidFill>
                  <a:srgbClr val="000000"/>
                </a:solidFill>
                <a:latin charset="0" pitchFamily="34" typeface="Arial"/>
                <a:ea charset="-122" panose="020b0503020204020204" pitchFamily="34" typeface="微软雅黑"/>
                <a:sym charset="0" pitchFamily="34" typeface="Arial"/>
              </a:endParaRPr>
            </a:p>
          </p:txBody>
        </p:sp>
      </p:grpSp>
      <p:grpSp>
        <p:nvGrpSpPr>
          <p:cNvPr id="7" name="Group 21"/>
          <p:cNvGrpSpPr/>
          <p:nvPr/>
        </p:nvGrpSpPr>
        <p:grpSpPr>
          <a:xfrm>
            <a:off x="3472300" y="1634449"/>
            <a:ext cx="1443871" cy="1455841"/>
            <a:chExt cx="4433297" cy="4470884"/>
          </a:xfrm>
          <a:effectLst/>
        </p:grpSpPr>
        <p:sp>
          <p:nvSpPr>
            <p:cNvPr id="33814" name="AutoShape 22"/>
            <p:cNvSpPr/>
            <p:nvPr/>
          </p:nvSpPr>
          <p:spPr bwMode="auto">
            <a:xfrm>
              <a:off x="0" y="0"/>
              <a:ext cx="4433297" cy="4470884"/>
            </a:xfrm>
            <a:custGeom>
              <a:gdLst>
                <a:gd fmla="*/ 2216544 w 21117" name="T0"/>
                <a:gd fmla="*/ 2235336 h 21121" name="T1"/>
                <a:gd fmla="*/ 2216544 w 21117" name="T2"/>
                <a:gd fmla="*/ 2235336 h 21121" name="T3"/>
                <a:gd fmla="*/ 2216544 w 21117" name="T4"/>
                <a:gd fmla="*/ 2235336 h 21121" name="T5"/>
                <a:gd fmla="*/ 2216544 w 21117" name="T6"/>
                <a:gd fmla="*/ 2235336 h 21121"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21121" w="21117">
                  <a:moveTo>
                    <a:pt x="2994" y="0"/>
                  </a:moveTo>
                  <a:lnTo>
                    <a:pt x="128" y="127"/>
                  </a:lnTo>
                  <a:lnTo>
                    <a:pt x="0" y="2969"/>
                  </a:lnTo>
                  <a:lnTo>
                    <a:pt x="11559" y="14434"/>
                  </a:lnTo>
                  <a:cubicBezTo>
                    <a:pt x="10874" y="16192"/>
                    <a:pt x="11241" y="18263"/>
                    <a:pt x="12671" y="19682"/>
                  </a:cubicBezTo>
                  <a:cubicBezTo>
                    <a:pt x="14603" y="21600"/>
                    <a:pt x="17735" y="21599"/>
                    <a:pt x="19667" y="19682"/>
                  </a:cubicBezTo>
                  <a:cubicBezTo>
                    <a:pt x="21600" y="17764"/>
                    <a:pt x="21599" y="14653"/>
                    <a:pt x="19667" y="12735"/>
                  </a:cubicBezTo>
                  <a:cubicBezTo>
                    <a:pt x="18305" y="11383"/>
                    <a:pt x="16347" y="10989"/>
                    <a:pt x="14633" y="11543"/>
                  </a:cubicBezTo>
                  <a:lnTo>
                    <a:pt x="2994" y="0"/>
                  </a:lnTo>
                  <a:close/>
                </a:path>
              </a:pathLst>
            </a:custGeom>
            <a:solidFill>
              <a:schemeClr val="accent1"/>
            </a:solidFill>
            <a:ln>
              <a:noFill/>
            </a:ln>
            <a:effectLst/>
            <a:extLst>
              <a:ext uri="{91240B29-F687-4F45-9708-019B960494DF}">
                <a14:hiddenLine cap="flat" cmpd="sng" w="12700">
                  <a:solidFill>
                    <a:srgbClr val="000000"/>
                  </a:solidFill>
                  <a:prstDash val="solid"/>
                  <a:miter lim="0"/>
                  <a:headEnd/>
                  <a:tailEnd/>
                </a14:hiddenLine>
              </a:ext>
            </a:extLst>
          </p:spPr>
          <p:txBody>
            <a:bodyPr bIns="20936" lIns="20936" rIns="20936" tIns="20936"/>
            <a:lstStyle/>
            <a:p>
              <a:pPr>
                <a:lnSpc>
                  <a:spcPct val="120000"/>
                </a:lnSpc>
              </a:pPr>
              <a:endParaRPr altLang="en-US" lang="zh-CN" sz="1100">
                <a:latin charset="0" pitchFamily="34" typeface="Arial"/>
                <a:ea charset="-122" panose="020b0503020204020204" pitchFamily="34" typeface="微软雅黑"/>
                <a:sym charset="0" pitchFamily="34" typeface="Arial"/>
              </a:endParaRPr>
            </a:p>
          </p:txBody>
        </p:sp>
        <p:sp>
          <p:nvSpPr>
            <p:cNvPr id="33815" name="AutoShape 23"/>
            <p:cNvSpPr/>
            <p:nvPr/>
          </p:nvSpPr>
          <p:spPr bwMode="auto">
            <a:xfrm>
              <a:off x="2771406" y="2835582"/>
              <a:ext cx="1196815" cy="1197105"/>
            </a:xfrm>
            <a:custGeom>
              <a:gdLst>
                <a:gd fmla="*/ 598377 w 19679" name="T0"/>
                <a:gd fmla="*/ 656981 h 19679" name="T1"/>
                <a:gd fmla="*/ 598377 w 19679" name="T2"/>
                <a:gd fmla="*/ 656981 h 19679" name="T3"/>
                <a:gd fmla="*/ 598377 w 19679" name="T4"/>
                <a:gd fmla="*/ 656981 h 19679" name="T5"/>
                <a:gd fmla="*/ 598377 w 19679" name="T6"/>
                <a:gd fmla="*/ 656981 h 19679"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19679" w="19679">
                  <a:moveTo>
                    <a:pt x="16796" y="2881"/>
                  </a:moveTo>
                  <a:cubicBezTo>
                    <a:pt x="20638" y="6724"/>
                    <a:pt x="20638" y="12953"/>
                    <a:pt x="16796" y="16796"/>
                  </a:cubicBezTo>
                  <a:cubicBezTo>
                    <a:pt x="12953" y="20638"/>
                    <a:pt x="6724" y="20638"/>
                    <a:pt x="2881" y="16796"/>
                  </a:cubicBezTo>
                  <a:cubicBezTo>
                    <a:pt x="-961" y="12953"/>
                    <a:pt x="-961" y="6724"/>
                    <a:pt x="2881" y="2881"/>
                  </a:cubicBezTo>
                  <a:cubicBezTo>
                    <a:pt x="6724" y="-961"/>
                    <a:pt x="12953" y="-961"/>
                    <a:pt x="16796" y="2881"/>
                  </a:cubicBezTo>
                  <a:close/>
                </a:path>
              </a:pathLst>
            </a:custGeom>
            <a:solidFill>
              <a:schemeClr val="accent1">
                <a:lumMod val="60000"/>
                <a:lumOff val="40000"/>
              </a:schemeClr>
            </a:solidFill>
            <a:ln>
              <a:noFill/>
            </a:ln>
            <a:effectLst/>
            <a:extLst>
              <a:ext uri="{91240B29-F687-4F45-9708-019B960494DF}">
                <a14:hiddenLine cap="flat" cmpd="sng" w="12700">
                  <a:solidFill>
                    <a:srgbClr val="000000"/>
                  </a:solidFill>
                  <a:prstDash val="solid"/>
                  <a:miter lim="0"/>
                  <a:headEnd/>
                  <a:tailEnd/>
                </a14:hiddenLine>
              </a:ext>
            </a:extLst>
          </p:spPr>
          <p:txBody>
            <a:bodyPr anchor="ctr" bIns="0" lIns="0" rIns="0" tIns="0"/>
            <a:lstStyle/>
            <a:p>
              <a:pPr>
                <a:lnSpc>
                  <a:spcPct val="120000"/>
                </a:lnSpc>
              </a:pPr>
              <a:endParaRPr altLang="en-US" lang="zh-CN" sz="1100">
                <a:latin charset="0" pitchFamily="34" typeface="Arial"/>
                <a:ea charset="-122" panose="020b0503020204020204" pitchFamily="34" typeface="微软雅黑"/>
                <a:sym charset="0" pitchFamily="34" typeface="Arial"/>
              </a:endParaRPr>
            </a:p>
          </p:txBody>
        </p:sp>
        <p:sp>
          <p:nvSpPr>
            <p:cNvPr id="33816" name="Line 24"/>
            <p:cNvSpPr>
              <a:spLocks noChangeShapeType="1"/>
            </p:cNvSpPr>
            <p:nvPr/>
          </p:nvSpPr>
          <p:spPr bwMode="auto">
            <a:xfrm flipH="1" flipV="1">
              <a:off x="430156" y="446134"/>
              <a:ext cx="2963466" cy="2962597"/>
            </a:xfrm>
            <a:prstGeom prst="line">
              <a:avLst/>
            </a:prstGeom>
            <a:noFill/>
            <a:ln cap="flat" cmpd="sng" w="63500">
              <a:solidFill>
                <a:schemeClr val="bg1"/>
              </a:solidFill>
              <a:prstDash val="solid"/>
              <a:round/>
            </a:ln>
            <a:effectLst/>
            <a:extLst>
              <a:ext uri="{909E8E84-426E-40dd-AFC4-6F175D3DCCD1}">
                <a14:hiddenFill>
                  <a:noFill/>
                </a14:hiddenFill>
              </a:ext>
              <a:ext uri="{AF507438-7753-43e0-B8FC-AC1667EBCBE1}">
                <a14:hiddenEffects>
                  <a:effectLst>
                    <a:outerShdw algn="ctr" blurRad="63500" dir="2700000" dist="38099" rotWithShape="0">
                      <a:srgbClr val="000000">
                        <a:alpha val="74998"/>
                      </a:srgbClr>
                    </a:outerShdw>
                  </a:effectLst>
                </a14:hiddenEffects>
              </a:ext>
            </a:extLst>
          </p:spPr>
          <p:txBody>
            <a:bodyPr anchor="ctr" bIns="0" lIns="0" rIns="0" tIns="0"/>
            <a:lstStyle/>
            <a:p>
              <a:pPr defTabSz="148882">
                <a:defRPr/>
              </a:pPr>
              <a:endParaRPr lang="es-ES" sz="400">
                <a:solidFill>
                  <a:srgbClr val="000000"/>
                </a:solidFill>
                <a:latin charset="0" pitchFamily="34" typeface="Arial"/>
                <a:ea charset="-122" panose="020b0503020204020204" pitchFamily="34" typeface="微软雅黑"/>
                <a:sym charset="0" pitchFamily="34" typeface="Arial"/>
              </a:endParaRPr>
            </a:p>
          </p:txBody>
        </p:sp>
      </p:grpSp>
      <p:sp>
        <p:nvSpPr>
          <p:cNvPr id="33821" name="AutoShape 29"/>
          <p:cNvSpPr/>
          <p:nvPr/>
        </p:nvSpPr>
        <p:spPr bwMode="auto">
          <a:xfrm>
            <a:off x="6010060" y="1817463"/>
            <a:ext cx="1019484" cy="311744"/>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600" y="0"/>
                </a:lnTo>
                <a:lnTo>
                  <a:pt x="21600" y="21600"/>
                </a:lnTo>
                <a:lnTo>
                  <a:pt x="0" y="21600"/>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bIns="0" lIns="0" rIns="0" tIns="0"/>
          <a:lstStyle>
            <a:lvl1pPr defTabSz="647700" eaLnBrk="0">
              <a:defRPr b="1" sz="2500">
                <a:solidFill>
                  <a:srgbClr val="FFFFFF"/>
                </a:solidFill>
                <a:latin charset="0" typeface="Lato"/>
                <a:ea charset="-128" panose="020b0600070205080204" pitchFamily="34" typeface="MS PGothic"/>
                <a:sym charset="0" typeface="Lato"/>
              </a:defRPr>
            </a:lvl1pPr>
            <a:lvl2pPr defTabSz="647700" eaLnBrk="0" indent="-285750" marL="742950">
              <a:defRPr b="1" sz="2500">
                <a:solidFill>
                  <a:srgbClr val="FFFFFF"/>
                </a:solidFill>
                <a:latin charset="0" typeface="Lato"/>
                <a:ea charset="-128" panose="020b0600070205080204" pitchFamily="34" typeface="MS PGothic"/>
                <a:sym charset="0" typeface="Lato"/>
              </a:defRPr>
            </a:lvl2pPr>
            <a:lvl3pPr defTabSz="647700" eaLnBrk="0" indent="-228600" marL="1143000">
              <a:defRPr b="1" sz="2500">
                <a:solidFill>
                  <a:srgbClr val="FFFFFF"/>
                </a:solidFill>
                <a:latin charset="0" typeface="Lato"/>
                <a:ea charset="-128" panose="020b0600070205080204" pitchFamily="34" typeface="MS PGothic"/>
                <a:sym charset="0" typeface="Lato"/>
              </a:defRPr>
            </a:lvl3pPr>
            <a:lvl4pPr defTabSz="647700" eaLnBrk="0" indent="-228600" marL="1600200">
              <a:defRPr b="1" sz="2500">
                <a:solidFill>
                  <a:srgbClr val="FFFFFF"/>
                </a:solidFill>
                <a:latin charset="0" typeface="Lato"/>
                <a:ea charset="-128" panose="020b0600070205080204" pitchFamily="34" typeface="MS PGothic"/>
                <a:sym charset="0" typeface="Lato"/>
              </a:defRPr>
            </a:lvl4pPr>
            <a:lvl5pPr defTabSz="647700" eaLnBrk="0" indent="-228600" marL="2057400">
              <a:defRPr b="1" sz="2500">
                <a:solidFill>
                  <a:srgbClr val="FFFFFF"/>
                </a:solidFill>
                <a:latin charset="0" typeface="Lato"/>
                <a:ea charset="-128" panose="020b0600070205080204" pitchFamily="34" typeface="MS PGothic"/>
                <a:sym charset="0" typeface="Lato"/>
              </a:defRPr>
            </a:lvl5pPr>
            <a:lvl6pPr algn="ctr" defTabSz="647700"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defTabSz="647700"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defTabSz="647700"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defTabSz="647700"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eaLnBrk="1">
              <a:lnSpc>
                <a:spcPct val="120000"/>
              </a:lnSpc>
              <a:spcBef>
                <a:spcPts val="554"/>
              </a:spcBef>
            </a:pPr>
            <a:r>
              <a:rPr altLang="zh-CN" b="0" lang="en-US" smtClean="0" sz="500">
                <a:solidFill>
                  <a:schemeClr val="bg1">
                    <a:lumMod val="65000"/>
                  </a:schemeClr>
                </a:solidFill>
                <a:latin charset="0" pitchFamily="34" typeface="Arial"/>
                <a:ea charset="-122" panose="020b0503020204020204" pitchFamily="34" typeface="微软雅黑"/>
                <a:sym charset="0" pitchFamily="34" typeface="Arial"/>
              </a:rPr>
              <a:t>Please replace text, click add relevant headline, modify the text content, also can copy your content to this directly.</a:t>
            </a:r>
          </a:p>
        </p:txBody>
      </p:sp>
      <p:sp>
        <p:nvSpPr>
          <p:cNvPr id="33822" name="AutoShape 30"/>
          <p:cNvSpPr/>
          <p:nvPr/>
        </p:nvSpPr>
        <p:spPr bwMode="auto">
          <a:xfrm>
            <a:off x="6005924" y="1632898"/>
            <a:ext cx="845745" cy="166471"/>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600" y="0"/>
                </a:lnTo>
                <a:lnTo>
                  <a:pt x="21600" y="21600"/>
                </a:lnTo>
                <a:lnTo>
                  <a:pt x="0" y="21600"/>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2407" lIns="12407" rIns="12407" tIns="12407"/>
          <a:lstStyle>
            <a:lvl1pPr eaLnBrk="0">
              <a:defRPr b="1" sz="2500">
                <a:solidFill>
                  <a:srgbClr val="FFFFFF"/>
                </a:solidFill>
                <a:latin charset="0" typeface="Lato"/>
                <a:ea charset="-128" panose="020b0600070205080204" pitchFamily="34" typeface="MS PGothic"/>
                <a:sym charset="0" typeface="Lato"/>
              </a:defRPr>
            </a:lvl1pPr>
            <a:lvl2pPr eaLnBrk="0" indent="-285750" marL="742950">
              <a:defRPr b="1" sz="2500">
                <a:solidFill>
                  <a:srgbClr val="FFFFFF"/>
                </a:solidFill>
                <a:latin charset="0" typeface="Lato"/>
                <a:ea charset="-128" panose="020b0600070205080204" pitchFamily="34" typeface="MS PGothic"/>
                <a:sym charset="0" typeface="Lato"/>
              </a:defRPr>
            </a:lvl2pPr>
            <a:lvl3pPr eaLnBrk="0" indent="-228600" marL="1143000">
              <a:defRPr b="1" sz="2500">
                <a:solidFill>
                  <a:srgbClr val="FFFFFF"/>
                </a:solidFill>
                <a:latin charset="0" typeface="Lato"/>
                <a:ea charset="-128" panose="020b0600070205080204" pitchFamily="34" typeface="MS PGothic"/>
                <a:sym charset="0" typeface="Lato"/>
              </a:defRPr>
            </a:lvl3pPr>
            <a:lvl4pPr eaLnBrk="0" indent="-228600" marL="1600200">
              <a:defRPr b="1" sz="2500">
                <a:solidFill>
                  <a:srgbClr val="FFFFFF"/>
                </a:solidFill>
                <a:latin charset="0" typeface="Lato"/>
                <a:ea charset="-128" panose="020b0600070205080204" pitchFamily="34" typeface="MS PGothic"/>
                <a:sym charset="0" typeface="Lato"/>
              </a:defRPr>
            </a:lvl4pPr>
            <a:lvl5pPr eaLnBrk="0" indent="-228600" marL="2057400">
              <a:defRPr b="1" sz="2500">
                <a:solidFill>
                  <a:srgbClr val="FFFFFF"/>
                </a:solidFill>
                <a:latin charset="0" typeface="Lato"/>
                <a:ea charset="-128" panose="020b0600070205080204" pitchFamily="34" typeface="MS PGothic"/>
                <a:sym charset="0" typeface="Lato"/>
              </a:defRPr>
            </a:lvl5pPr>
            <a:lvl6pPr algn="ctr" defTabSz="825500"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defTabSz="825500"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defTabSz="825500"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defTabSz="825500"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algn="l" eaLnBrk="1">
              <a:lnSpc>
                <a:spcPct val="120000"/>
              </a:lnSpc>
            </a:pPr>
            <a:r>
              <a:rPr altLang="en-US" b="0" lang="zh-CN" sz="900">
                <a:solidFill>
                  <a:schemeClr val="bg1">
                    <a:lumMod val="65000"/>
                  </a:schemeClr>
                </a:solidFill>
                <a:latin charset="0" pitchFamily="34" typeface="Arial"/>
                <a:ea charset="-122" panose="020b0503020204020204" pitchFamily="34" typeface="微软雅黑"/>
                <a:sym charset="0" pitchFamily="34" typeface="Arial"/>
              </a:rPr>
              <a:t>请替换文字内容</a:t>
            </a:r>
          </a:p>
        </p:txBody>
      </p:sp>
      <p:sp>
        <p:nvSpPr>
          <p:cNvPr id="33823" name="AutoShape 31"/>
          <p:cNvSpPr/>
          <p:nvPr/>
        </p:nvSpPr>
        <p:spPr bwMode="auto">
          <a:xfrm>
            <a:off x="5829123" y="1658748"/>
            <a:ext cx="140613" cy="140621"/>
          </a:xfrm>
          <a:custGeom>
            <a:gdLst>
              <a:gd fmla="+- 0 10800 961" name="T0"/>
              <a:gd fmla="*/ T0 w 19679" name="T1"/>
              <a:gd fmla="+- 0 10800 961" name="T2"/>
              <a:gd fmla="*/ 10800 h 19679" name="T3"/>
              <a:gd fmla="+- 0 10800 961" name="T4"/>
              <a:gd fmla="*/ T4 w 19679" name="T5"/>
              <a:gd fmla="+- 0 10800 961" name="T6"/>
              <a:gd fmla="*/ 10800 h 19679" name="T7"/>
              <a:gd fmla="+- 0 10800 961" name="T8"/>
              <a:gd fmla="*/ T8 w 19679" name="T9"/>
              <a:gd fmla="+- 0 10800 961" name="T10"/>
              <a:gd fmla="*/ 10800 h 19679" name="T11"/>
              <a:gd fmla="+- 0 10800 961" name="T12"/>
              <a:gd fmla="*/ T12 w 19679" name="T13"/>
              <a:gd fmla="+- 0 10800 961" name="T14"/>
              <a:gd fmla="*/ 10800 h 19679" name="T15"/>
            </a:gdLst>
            <a:cxnLst>
              <a:cxn ang="0">
                <a:pos x="T1" y="T3"/>
              </a:cxn>
              <a:cxn ang="0">
                <a:pos x="T5" y="T7"/>
              </a:cxn>
              <a:cxn ang="0">
                <a:pos x="T9" y="T11"/>
              </a:cxn>
              <a:cxn ang="0">
                <a:pos x="T13" y="T15"/>
              </a:cxn>
            </a:cxnLst>
            <a:rect b="b" l="0" r="r" t="0"/>
            <a:pathLst>
              <a:path h="19679" w="19679">
                <a:moveTo>
                  <a:pt x="16796" y="2881"/>
                </a:moveTo>
                <a:cubicBezTo>
                  <a:pt x="20638" y="6724"/>
                  <a:pt x="20638" y="12953"/>
                  <a:pt x="16796" y="16796"/>
                </a:cubicBezTo>
                <a:cubicBezTo>
                  <a:pt x="12953" y="20639"/>
                  <a:pt x="6723" y="20639"/>
                  <a:pt x="2881" y="16796"/>
                </a:cubicBezTo>
                <a:cubicBezTo>
                  <a:pt x="-961" y="12953"/>
                  <a:pt x="-961" y="6724"/>
                  <a:pt x="2881" y="2881"/>
                </a:cubicBezTo>
                <a:cubicBezTo>
                  <a:pt x="6723" y="-961"/>
                  <a:pt x="12953" y="-961"/>
                  <a:pt x="16796" y="2881"/>
                </a:cubicBezTo>
              </a:path>
            </a:pathLst>
          </a:custGeom>
          <a:solidFill>
            <a:schemeClr val="accent6"/>
          </a:solidFill>
          <a:ln cap="flat" cmpd="sng" w="25400">
            <a:solidFill>
              <a:srgbClr val="000000">
                <a:alpha val="0"/>
              </a:srgbClr>
            </a:solidFill>
            <a:prstDash val="solid"/>
            <a:miter lim="0"/>
          </a:ln>
          <a:effectLst/>
          <a:extLst/>
        </p:spPr>
        <p:txBody>
          <a:bodyPr anchor="ctr" bIns="0" lIns="0" rIns="0" tIns="0"/>
          <a:lstStyle/>
          <a:p>
            <a:pPr defTabSz="190238">
              <a:lnSpc>
                <a:spcPct val="120000"/>
              </a:lnSpc>
              <a:defRPr/>
            </a:pPr>
            <a:endParaRPr lang="es-ES" sz="900">
              <a:solidFill>
                <a:schemeClr val="bg1">
                  <a:lumMod val="65000"/>
                </a:schemeClr>
              </a:solidFill>
              <a:effectLst>
                <a:outerShdw algn="tl" blurRad="38100" dir="2700000" dist="38100">
                  <a:srgbClr val="000000"/>
                </a:outerShdw>
              </a:effectLst>
              <a:latin charset="0" pitchFamily="34" typeface="Arial"/>
              <a:ea charset="-122" panose="020b0503020204020204" pitchFamily="34" typeface="微软雅黑"/>
              <a:cs charset="0" typeface="Gill Sans"/>
              <a:sym charset="0" pitchFamily="34" typeface="Arial"/>
            </a:endParaRPr>
          </a:p>
        </p:txBody>
      </p:sp>
      <p:sp>
        <p:nvSpPr>
          <p:cNvPr id="33824" name="AutoShape 32"/>
          <p:cNvSpPr/>
          <p:nvPr/>
        </p:nvSpPr>
        <p:spPr bwMode="auto">
          <a:xfrm>
            <a:off x="6361593" y="2818354"/>
            <a:ext cx="1019064" cy="311744"/>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600" y="0"/>
                </a:lnTo>
                <a:lnTo>
                  <a:pt x="21600" y="21600"/>
                </a:lnTo>
                <a:lnTo>
                  <a:pt x="0" y="21600"/>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bIns="0" lIns="0" rIns="0" tIns="0"/>
          <a:lstStyle>
            <a:lvl1pPr defTabSz="647700" eaLnBrk="0">
              <a:defRPr b="1" sz="2500">
                <a:solidFill>
                  <a:srgbClr val="FFFFFF"/>
                </a:solidFill>
                <a:latin charset="0" typeface="Lato"/>
                <a:ea charset="-128" panose="020b0600070205080204" pitchFamily="34" typeface="MS PGothic"/>
                <a:sym charset="0" typeface="Lato"/>
              </a:defRPr>
            </a:lvl1pPr>
            <a:lvl2pPr defTabSz="647700" eaLnBrk="0" indent="-285750" marL="742950">
              <a:defRPr b="1" sz="2500">
                <a:solidFill>
                  <a:srgbClr val="FFFFFF"/>
                </a:solidFill>
                <a:latin charset="0" typeface="Lato"/>
                <a:ea charset="-128" panose="020b0600070205080204" pitchFamily="34" typeface="MS PGothic"/>
                <a:sym charset="0" typeface="Lato"/>
              </a:defRPr>
            </a:lvl2pPr>
            <a:lvl3pPr defTabSz="647700" eaLnBrk="0" indent="-228600" marL="1143000">
              <a:defRPr b="1" sz="2500">
                <a:solidFill>
                  <a:srgbClr val="FFFFFF"/>
                </a:solidFill>
                <a:latin charset="0" typeface="Lato"/>
                <a:ea charset="-128" panose="020b0600070205080204" pitchFamily="34" typeface="MS PGothic"/>
                <a:sym charset="0" typeface="Lato"/>
              </a:defRPr>
            </a:lvl3pPr>
            <a:lvl4pPr defTabSz="647700" eaLnBrk="0" indent="-228600" marL="1600200">
              <a:defRPr b="1" sz="2500">
                <a:solidFill>
                  <a:srgbClr val="FFFFFF"/>
                </a:solidFill>
                <a:latin charset="0" typeface="Lato"/>
                <a:ea charset="-128" panose="020b0600070205080204" pitchFamily="34" typeface="MS PGothic"/>
                <a:sym charset="0" typeface="Lato"/>
              </a:defRPr>
            </a:lvl4pPr>
            <a:lvl5pPr defTabSz="647700" eaLnBrk="0" indent="-228600" marL="2057400">
              <a:defRPr b="1" sz="2500">
                <a:solidFill>
                  <a:srgbClr val="FFFFFF"/>
                </a:solidFill>
                <a:latin charset="0" typeface="Lato"/>
                <a:ea charset="-128" panose="020b0600070205080204" pitchFamily="34" typeface="MS PGothic"/>
                <a:sym charset="0" typeface="Lato"/>
              </a:defRPr>
            </a:lvl5pPr>
            <a:lvl6pPr algn="ctr" defTabSz="647700"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defTabSz="647700"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defTabSz="647700"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defTabSz="647700"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eaLnBrk="1">
              <a:lnSpc>
                <a:spcPct val="120000"/>
              </a:lnSpc>
              <a:spcBef>
                <a:spcPts val="554"/>
              </a:spcBef>
            </a:pPr>
            <a:r>
              <a:rPr altLang="zh-CN" b="0" lang="en-US" smtClean="0" sz="500">
                <a:solidFill>
                  <a:schemeClr val="bg1">
                    <a:lumMod val="65000"/>
                  </a:schemeClr>
                </a:solidFill>
                <a:latin charset="0" pitchFamily="34" typeface="Arial"/>
                <a:ea charset="-122" panose="020b0503020204020204" pitchFamily="34" typeface="微软雅黑"/>
                <a:sym charset="0" pitchFamily="34" typeface="Arial"/>
              </a:rPr>
              <a:t>Please replace text, click add relevant headline, modify the text content, also can copy your content to this directly.</a:t>
            </a:r>
          </a:p>
        </p:txBody>
      </p:sp>
      <p:sp>
        <p:nvSpPr>
          <p:cNvPr id="33825" name="AutoShape 33"/>
          <p:cNvSpPr/>
          <p:nvPr/>
        </p:nvSpPr>
        <p:spPr bwMode="auto">
          <a:xfrm>
            <a:off x="6356939" y="2633789"/>
            <a:ext cx="845746" cy="166471"/>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600" y="0"/>
                </a:lnTo>
                <a:lnTo>
                  <a:pt x="21600" y="21600"/>
                </a:lnTo>
                <a:lnTo>
                  <a:pt x="0" y="21600"/>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2407" lIns="12407" rIns="12407" tIns="12407"/>
          <a:lstStyle>
            <a:lvl1pPr eaLnBrk="0">
              <a:defRPr b="1" sz="2500">
                <a:solidFill>
                  <a:srgbClr val="FFFFFF"/>
                </a:solidFill>
                <a:latin charset="0" typeface="Lato"/>
                <a:ea charset="-128" panose="020b0600070205080204" pitchFamily="34" typeface="MS PGothic"/>
                <a:sym charset="0" typeface="Lato"/>
              </a:defRPr>
            </a:lvl1pPr>
            <a:lvl2pPr eaLnBrk="0" indent="-285750" marL="742950">
              <a:defRPr b="1" sz="2500">
                <a:solidFill>
                  <a:srgbClr val="FFFFFF"/>
                </a:solidFill>
                <a:latin charset="0" typeface="Lato"/>
                <a:ea charset="-128" panose="020b0600070205080204" pitchFamily="34" typeface="MS PGothic"/>
                <a:sym charset="0" typeface="Lato"/>
              </a:defRPr>
            </a:lvl2pPr>
            <a:lvl3pPr eaLnBrk="0" indent="-228600" marL="1143000">
              <a:defRPr b="1" sz="2500">
                <a:solidFill>
                  <a:srgbClr val="FFFFFF"/>
                </a:solidFill>
                <a:latin charset="0" typeface="Lato"/>
                <a:ea charset="-128" panose="020b0600070205080204" pitchFamily="34" typeface="MS PGothic"/>
                <a:sym charset="0" typeface="Lato"/>
              </a:defRPr>
            </a:lvl3pPr>
            <a:lvl4pPr eaLnBrk="0" indent="-228600" marL="1600200">
              <a:defRPr b="1" sz="2500">
                <a:solidFill>
                  <a:srgbClr val="FFFFFF"/>
                </a:solidFill>
                <a:latin charset="0" typeface="Lato"/>
                <a:ea charset="-128" panose="020b0600070205080204" pitchFamily="34" typeface="MS PGothic"/>
                <a:sym charset="0" typeface="Lato"/>
              </a:defRPr>
            </a:lvl4pPr>
            <a:lvl5pPr eaLnBrk="0" indent="-228600" marL="2057400">
              <a:defRPr b="1" sz="2500">
                <a:solidFill>
                  <a:srgbClr val="FFFFFF"/>
                </a:solidFill>
                <a:latin charset="0" typeface="Lato"/>
                <a:ea charset="-128" panose="020b0600070205080204" pitchFamily="34" typeface="MS PGothic"/>
                <a:sym charset="0" typeface="Lato"/>
              </a:defRPr>
            </a:lvl5pPr>
            <a:lvl6pPr algn="ctr" defTabSz="825500"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defTabSz="825500"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defTabSz="825500"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defTabSz="825500"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algn="l" eaLnBrk="1">
              <a:lnSpc>
                <a:spcPct val="120000"/>
              </a:lnSpc>
            </a:pPr>
            <a:r>
              <a:rPr altLang="en-US" b="0" lang="zh-CN" sz="900">
                <a:solidFill>
                  <a:schemeClr val="bg1">
                    <a:lumMod val="65000"/>
                  </a:schemeClr>
                </a:solidFill>
                <a:latin charset="0" pitchFamily="34" typeface="Arial"/>
                <a:ea charset="-122" panose="020b0503020204020204" pitchFamily="34" typeface="微软雅黑"/>
                <a:sym charset="0" pitchFamily="34" typeface="Arial"/>
              </a:rPr>
              <a:t>请替换文字内容</a:t>
            </a:r>
          </a:p>
        </p:txBody>
      </p:sp>
      <p:sp>
        <p:nvSpPr>
          <p:cNvPr id="33826" name="AutoShape 34"/>
          <p:cNvSpPr/>
          <p:nvPr/>
        </p:nvSpPr>
        <p:spPr bwMode="auto">
          <a:xfrm>
            <a:off x="6180139" y="2659639"/>
            <a:ext cx="140613" cy="140621"/>
          </a:xfrm>
          <a:custGeom>
            <a:gdLst>
              <a:gd fmla="+- 0 10800 961" name="T0"/>
              <a:gd fmla="*/ T0 w 19679" name="T1"/>
              <a:gd fmla="+- 0 10800 961" name="T2"/>
              <a:gd fmla="*/ 10800 h 19679" name="T3"/>
              <a:gd fmla="+- 0 10800 961" name="T4"/>
              <a:gd fmla="*/ T4 w 19679" name="T5"/>
              <a:gd fmla="+- 0 10800 961" name="T6"/>
              <a:gd fmla="*/ 10800 h 19679" name="T7"/>
              <a:gd fmla="+- 0 10800 961" name="T8"/>
              <a:gd fmla="*/ T8 w 19679" name="T9"/>
              <a:gd fmla="+- 0 10800 961" name="T10"/>
              <a:gd fmla="*/ 10800 h 19679" name="T11"/>
              <a:gd fmla="+- 0 10800 961" name="T12"/>
              <a:gd fmla="*/ T12 w 19679" name="T13"/>
              <a:gd fmla="+- 0 10800 961" name="T14"/>
              <a:gd fmla="*/ 10800 h 19679" name="T15"/>
            </a:gdLst>
            <a:cxnLst>
              <a:cxn ang="0">
                <a:pos x="T1" y="T3"/>
              </a:cxn>
              <a:cxn ang="0">
                <a:pos x="T5" y="T7"/>
              </a:cxn>
              <a:cxn ang="0">
                <a:pos x="T9" y="T11"/>
              </a:cxn>
              <a:cxn ang="0">
                <a:pos x="T13" y="T15"/>
              </a:cxn>
            </a:cxnLst>
            <a:rect b="b" l="0" r="r" t="0"/>
            <a:pathLst>
              <a:path h="19679" w="19679">
                <a:moveTo>
                  <a:pt x="16796" y="2881"/>
                </a:moveTo>
                <a:cubicBezTo>
                  <a:pt x="20638" y="6724"/>
                  <a:pt x="20638" y="12953"/>
                  <a:pt x="16796" y="16796"/>
                </a:cubicBezTo>
                <a:cubicBezTo>
                  <a:pt x="12953" y="20639"/>
                  <a:pt x="6723" y="20639"/>
                  <a:pt x="2881" y="16796"/>
                </a:cubicBezTo>
                <a:cubicBezTo>
                  <a:pt x="-961" y="12953"/>
                  <a:pt x="-961" y="6724"/>
                  <a:pt x="2881" y="2881"/>
                </a:cubicBezTo>
                <a:cubicBezTo>
                  <a:pt x="6723" y="-961"/>
                  <a:pt x="12953" y="-961"/>
                  <a:pt x="16796" y="2881"/>
                </a:cubicBezTo>
              </a:path>
            </a:pathLst>
          </a:custGeom>
          <a:solidFill>
            <a:schemeClr val="accent5"/>
          </a:solidFill>
          <a:ln cap="flat" cmpd="sng" w="25400">
            <a:solidFill>
              <a:srgbClr val="000000">
                <a:alpha val="0"/>
              </a:srgbClr>
            </a:solidFill>
            <a:prstDash val="solid"/>
            <a:miter lim="0"/>
          </a:ln>
          <a:effectLst/>
          <a:extLst/>
        </p:spPr>
        <p:txBody>
          <a:bodyPr anchor="ctr" bIns="0" lIns="0" rIns="0" tIns="0"/>
          <a:lstStyle/>
          <a:p>
            <a:pPr defTabSz="190238">
              <a:lnSpc>
                <a:spcPct val="120000"/>
              </a:lnSpc>
              <a:defRPr/>
            </a:pPr>
            <a:endParaRPr lang="es-ES" sz="900">
              <a:solidFill>
                <a:schemeClr val="bg1">
                  <a:lumMod val="65000"/>
                </a:schemeClr>
              </a:solidFill>
              <a:effectLst>
                <a:outerShdw algn="tl" blurRad="38100" dir="2700000" dist="38100">
                  <a:srgbClr val="000000"/>
                </a:outerShdw>
              </a:effectLst>
              <a:latin charset="0" pitchFamily="34" typeface="Arial"/>
              <a:ea charset="-122" panose="020b0503020204020204" pitchFamily="34" typeface="微软雅黑"/>
              <a:cs charset="0" typeface="Gill Sans"/>
              <a:sym charset="0" pitchFamily="34" typeface="Arial"/>
            </a:endParaRPr>
          </a:p>
        </p:txBody>
      </p:sp>
      <p:sp>
        <p:nvSpPr>
          <p:cNvPr id="33827" name="AutoShape 35"/>
          <p:cNvSpPr/>
          <p:nvPr/>
        </p:nvSpPr>
        <p:spPr bwMode="auto">
          <a:xfrm>
            <a:off x="5902532" y="3841993"/>
            <a:ext cx="1019484" cy="311744"/>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600" y="0"/>
                </a:lnTo>
                <a:lnTo>
                  <a:pt x="21600" y="21600"/>
                </a:lnTo>
                <a:lnTo>
                  <a:pt x="0" y="21600"/>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bIns="0" lIns="0" rIns="0" tIns="0"/>
          <a:lstStyle>
            <a:lvl1pPr defTabSz="647700" eaLnBrk="0">
              <a:defRPr b="1" sz="2500">
                <a:solidFill>
                  <a:srgbClr val="FFFFFF"/>
                </a:solidFill>
                <a:latin charset="0" typeface="Lato"/>
                <a:ea charset="-128" panose="020b0600070205080204" pitchFamily="34" typeface="MS PGothic"/>
                <a:sym charset="0" typeface="Lato"/>
              </a:defRPr>
            </a:lvl1pPr>
            <a:lvl2pPr defTabSz="647700" eaLnBrk="0" indent="-285750" marL="742950">
              <a:defRPr b="1" sz="2500">
                <a:solidFill>
                  <a:srgbClr val="FFFFFF"/>
                </a:solidFill>
                <a:latin charset="0" typeface="Lato"/>
                <a:ea charset="-128" panose="020b0600070205080204" pitchFamily="34" typeface="MS PGothic"/>
                <a:sym charset="0" typeface="Lato"/>
              </a:defRPr>
            </a:lvl2pPr>
            <a:lvl3pPr defTabSz="647700" eaLnBrk="0" indent="-228600" marL="1143000">
              <a:defRPr b="1" sz="2500">
                <a:solidFill>
                  <a:srgbClr val="FFFFFF"/>
                </a:solidFill>
                <a:latin charset="0" typeface="Lato"/>
                <a:ea charset="-128" panose="020b0600070205080204" pitchFamily="34" typeface="MS PGothic"/>
                <a:sym charset="0" typeface="Lato"/>
              </a:defRPr>
            </a:lvl3pPr>
            <a:lvl4pPr defTabSz="647700" eaLnBrk="0" indent="-228600" marL="1600200">
              <a:defRPr b="1" sz="2500">
                <a:solidFill>
                  <a:srgbClr val="FFFFFF"/>
                </a:solidFill>
                <a:latin charset="0" typeface="Lato"/>
                <a:ea charset="-128" panose="020b0600070205080204" pitchFamily="34" typeface="MS PGothic"/>
                <a:sym charset="0" typeface="Lato"/>
              </a:defRPr>
            </a:lvl4pPr>
            <a:lvl5pPr defTabSz="647700" eaLnBrk="0" indent="-228600" marL="2057400">
              <a:defRPr b="1" sz="2500">
                <a:solidFill>
                  <a:srgbClr val="FFFFFF"/>
                </a:solidFill>
                <a:latin charset="0" typeface="Lato"/>
                <a:ea charset="-128" panose="020b0600070205080204" pitchFamily="34" typeface="MS PGothic"/>
                <a:sym charset="0" typeface="Lato"/>
              </a:defRPr>
            </a:lvl5pPr>
            <a:lvl6pPr algn="ctr" defTabSz="647700"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defTabSz="647700"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defTabSz="647700"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defTabSz="647700"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eaLnBrk="1">
              <a:lnSpc>
                <a:spcPct val="120000"/>
              </a:lnSpc>
              <a:spcBef>
                <a:spcPts val="554"/>
              </a:spcBef>
            </a:pPr>
            <a:r>
              <a:rPr altLang="zh-CN" b="0" lang="en-US" smtClean="0" sz="500">
                <a:solidFill>
                  <a:schemeClr val="bg1">
                    <a:lumMod val="65000"/>
                  </a:schemeClr>
                </a:solidFill>
                <a:latin charset="0" pitchFamily="34" typeface="Arial"/>
                <a:ea charset="-122" panose="020b0503020204020204" pitchFamily="34" typeface="微软雅黑"/>
                <a:sym charset="0" pitchFamily="34" typeface="Arial"/>
              </a:rPr>
              <a:t>Please replace text, click add relevant headline, modify the text content, also can copy your content to this directly.</a:t>
            </a:r>
          </a:p>
        </p:txBody>
      </p:sp>
      <p:sp>
        <p:nvSpPr>
          <p:cNvPr id="33828" name="AutoShape 36"/>
          <p:cNvSpPr/>
          <p:nvPr/>
        </p:nvSpPr>
        <p:spPr bwMode="auto">
          <a:xfrm>
            <a:off x="5897879" y="3657427"/>
            <a:ext cx="846298" cy="166471"/>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600" y="0"/>
                </a:lnTo>
                <a:lnTo>
                  <a:pt x="21600" y="21600"/>
                </a:lnTo>
                <a:lnTo>
                  <a:pt x="0" y="21600"/>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2407" lIns="12407" rIns="12407" tIns="12407"/>
          <a:lstStyle>
            <a:lvl1pPr eaLnBrk="0">
              <a:defRPr b="1" sz="2500">
                <a:solidFill>
                  <a:srgbClr val="FFFFFF"/>
                </a:solidFill>
                <a:latin charset="0" typeface="Lato"/>
                <a:ea charset="-128" panose="020b0600070205080204" pitchFamily="34" typeface="MS PGothic"/>
                <a:sym charset="0" typeface="Lato"/>
              </a:defRPr>
            </a:lvl1pPr>
            <a:lvl2pPr eaLnBrk="0" indent="-285750" marL="742950">
              <a:defRPr b="1" sz="2500">
                <a:solidFill>
                  <a:srgbClr val="FFFFFF"/>
                </a:solidFill>
                <a:latin charset="0" typeface="Lato"/>
                <a:ea charset="-128" panose="020b0600070205080204" pitchFamily="34" typeface="MS PGothic"/>
                <a:sym charset="0" typeface="Lato"/>
              </a:defRPr>
            </a:lvl2pPr>
            <a:lvl3pPr eaLnBrk="0" indent="-228600" marL="1143000">
              <a:defRPr b="1" sz="2500">
                <a:solidFill>
                  <a:srgbClr val="FFFFFF"/>
                </a:solidFill>
                <a:latin charset="0" typeface="Lato"/>
                <a:ea charset="-128" panose="020b0600070205080204" pitchFamily="34" typeface="MS PGothic"/>
                <a:sym charset="0" typeface="Lato"/>
              </a:defRPr>
            </a:lvl3pPr>
            <a:lvl4pPr eaLnBrk="0" indent="-228600" marL="1600200">
              <a:defRPr b="1" sz="2500">
                <a:solidFill>
                  <a:srgbClr val="FFFFFF"/>
                </a:solidFill>
                <a:latin charset="0" typeface="Lato"/>
                <a:ea charset="-128" panose="020b0600070205080204" pitchFamily="34" typeface="MS PGothic"/>
                <a:sym charset="0" typeface="Lato"/>
              </a:defRPr>
            </a:lvl4pPr>
            <a:lvl5pPr eaLnBrk="0" indent="-228600" marL="2057400">
              <a:defRPr b="1" sz="2500">
                <a:solidFill>
                  <a:srgbClr val="FFFFFF"/>
                </a:solidFill>
                <a:latin charset="0" typeface="Lato"/>
                <a:ea charset="-128" panose="020b0600070205080204" pitchFamily="34" typeface="MS PGothic"/>
                <a:sym charset="0" typeface="Lato"/>
              </a:defRPr>
            </a:lvl5pPr>
            <a:lvl6pPr algn="ctr" defTabSz="825500"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defTabSz="825500"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defTabSz="825500"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defTabSz="825500"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algn="l" eaLnBrk="1">
              <a:lnSpc>
                <a:spcPct val="120000"/>
              </a:lnSpc>
            </a:pPr>
            <a:r>
              <a:rPr altLang="en-US" b="0" lang="zh-CN" sz="900">
                <a:solidFill>
                  <a:schemeClr val="bg1">
                    <a:lumMod val="65000"/>
                  </a:schemeClr>
                </a:solidFill>
                <a:latin charset="0" pitchFamily="34" typeface="Arial"/>
                <a:ea charset="-122" panose="020b0503020204020204" pitchFamily="34" typeface="微软雅黑"/>
                <a:sym charset="0" pitchFamily="34" typeface="Arial"/>
              </a:rPr>
              <a:t>请替换文字内容</a:t>
            </a:r>
          </a:p>
        </p:txBody>
      </p:sp>
      <p:sp>
        <p:nvSpPr>
          <p:cNvPr id="33829" name="AutoShape 37"/>
          <p:cNvSpPr/>
          <p:nvPr/>
        </p:nvSpPr>
        <p:spPr bwMode="auto">
          <a:xfrm>
            <a:off x="5721079" y="3683277"/>
            <a:ext cx="140613" cy="140621"/>
          </a:xfrm>
          <a:custGeom>
            <a:gdLst>
              <a:gd fmla="+- 0 10800 961" name="T0"/>
              <a:gd fmla="*/ T0 w 19679" name="T1"/>
              <a:gd fmla="+- 0 10800 961" name="T2"/>
              <a:gd fmla="*/ 10800 h 19679" name="T3"/>
              <a:gd fmla="+- 0 10800 961" name="T4"/>
              <a:gd fmla="*/ T4 w 19679" name="T5"/>
              <a:gd fmla="+- 0 10800 961" name="T6"/>
              <a:gd fmla="*/ 10800 h 19679" name="T7"/>
              <a:gd fmla="+- 0 10800 961" name="T8"/>
              <a:gd fmla="*/ T8 w 19679" name="T9"/>
              <a:gd fmla="+- 0 10800 961" name="T10"/>
              <a:gd fmla="*/ 10800 h 19679" name="T11"/>
              <a:gd fmla="+- 0 10800 961" name="T12"/>
              <a:gd fmla="*/ T12 w 19679" name="T13"/>
              <a:gd fmla="+- 0 10800 961" name="T14"/>
              <a:gd fmla="*/ 10800 h 19679" name="T15"/>
            </a:gdLst>
            <a:cxnLst>
              <a:cxn ang="0">
                <a:pos x="T1" y="T3"/>
              </a:cxn>
              <a:cxn ang="0">
                <a:pos x="T5" y="T7"/>
              </a:cxn>
              <a:cxn ang="0">
                <a:pos x="T9" y="T11"/>
              </a:cxn>
              <a:cxn ang="0">
                <a:pos x="T13" y="T15"/>
              </a:cxn>
            </a:cxnLst>
            <a:rect b="b" l="0" r="r" t="0"/>
            <a:pathLst>
              <a:path h="19679" w="19679">
                <a:moveTo>
                  <a:pt x="16796" y="2881"/>
                </a:moveTo>
                <a:cubicBezTo>
                  <a:pt x="20638" y="6724"/>
                  <a:pt x="20638" y="12953"/>
                  <a:pt x="16796" y="16796"/>
                </a:cubicBezTo>
                <a:cubicBezTo>
                  <a:pt x="12953" y="20639"/>
                  <a:pt x="6723" y="20639"/>
                  <a:pt x="2881" y="16796"/>
                </a:cubicBezTo>
                <a:cubicBezTo>
                  <a:pt x="-961" y="12953"/>
                  <a:pt x="-961" y="6724"/>
                  <a:pt x="2881" y="2881"/>
                </a:cubicBezTo>
                <a:cubicBezTo>
                  <a:pt x="6723" y="-961"/>
                  <a:pt x="12953" y="-961"/>
                  <a:pt x="16796" y="2881"/>
                </a:cubicBezTo>
              </a:path>
            </a:pathLst>
          </a:custGeom>
          <a:solidFill>
            <a:schemeClr val="accent4"/>
          </a:solidFill>
          <a:ln cap="flat" cmpd="sng" w="25400">
            <a:solidFill>
              <a:srgbClr val="000000">
                <a:alpha val="0"/>
              </a:srgbClr>
            </a:solidFill>
            <a:prstDash val="solid"/>
            <a:miter lim="0"/>
          </a:ln>
          <a:effectLst/>
          <a:extLst/>
        </p:spPr>
        <p:txBody>
          <a:bodyPr anchor="ctr" bIns="0" lIns="0" rIns="0" tIns="0"/>
          <a:lstStyle/>
          <a:p>
            <a:pPr defTabSz="190238">
              <a:lnSpc>
                <a:spcPct val="120000"/>
              </a:lnSpc>
              <a:defRPr/>
            </a:pPr>
            <a:endParaRPr lang="es-ES" sz="1300">
              <a:solidFill>
                <a:srgbClr val="F1F2F1"/>
              </a:solidFill>
              <a:effectLst>
                <a:outerShdw algn="tl" blurRad="38100" dir="2700000" dist="38100">
                  <a:srgbClr val="000000"/>
                </a:outerShdw>
              </a:effectLst>
              <a:latin charset="0" pitchFamily="34" typeface="Arial"/>
              <a:ea charset="-122" panose="020b0503020204020204" pitchFamily="34" typeface="微软雅黑"/>
              <a:cs charset="0" typeface="Gill Sans"/>
              <a:sym charset="0" pitchFamily="34" typeface="Arial"/>
            </a:endParaRPr>
          </a:p>
        </p:txBody>
      </p:sp>
      <p:sp>
        <p:nvSpPr>
          <p:cNvPr id="33830" name="AutoShape 38"/>
          <p:cNvSpPr/>
          <p:nvPr/>
        </p:nvSpPr>
        <p:spPr bwMode="auto">
          <a:xfrm>
            <a:off x="2093639" y="3882317"/>
            <a:ext cx="1055044" cy="271419"/>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600" y="0"/>
                </a:lnTo>
                <a:lnTo>
                  <a:pt x="21600" y="21600"/>
                </a:lnTo>
                <a:lnTo>
                  <a:pt x="0" y="21600"/>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bIns="0" lIns="0" rIns="0" tIns="0"/>
          <a:lstStyle>
            <a:lvl1pPr defTabSz="647700" eaLnBrk="0">
              <a:defRPr b="1" sz="2500">
                <a:solidFill>
                  <a:srgbClr val="FFFFFF"/>
                </a:solidFill>
                <a:latin charset="0" typeface="Lato"/>
                <a:ea charset="-128" panose="020b0600070205080204" pitchFamily="34" typeface="MS PGothic"/>
                <a:sym charset="0" typeface="Lato"/>
              </a:defRPr>
            </a:lvl1pPr>
            <a:lvl2pPr defTabSz="647700" eaLnBrk="0" indent="-285750" marL="742950">
              <a:defRPr b="1" sz="2500">
                <a:solidFill>
                  <a:srgbClr val="FFFFFF"/>
                </a:solidFill>
                <a:latin charset="0" typeface="Lato"/>
                <a:ea charset="-128" panose="020b0600070205080204" pitchFamily="34" typeface="MS PGothic"/>
                <a:sym charset="0" typeface="Lato"/>
              </a:defRPr>
            </a:lvl2pPr>
            <a:lvl3pPr defTabSz="647700" eaLnBrk="0" indent="-228600" marL="1143000">
              <a:defRPr b="1" sz="2500">
                <a:solidFill>
                  <a:srgbClr val="FFFFFF"/>
                </a:solidFill>
                <a:latin charset="0" typeface="Lato"/>
                <a:ea charset="-128" panose="020b0600070205080204" pitchFamily="34" typeface="MS PGothic"/>
                <a:sym charset="0" typeface="Lato"/>
              </a:defRPr>
            </a:lvl3pPr>
            <a:lvl4pPr defTabSz="647700" eaLnBrk="0" indent="-228600" marL="1600200">
              <a:defRPr b="1" sz="2500">
                <a:solidFill>
                  <a:srgbClr val="FFFFFF"/>
                </a:solidFill>
                <a:latin charset="0" typeface="Lato"/>
                <a:ea charset="-128" panose="020b0600070205080204" pitchFamily="34" typeface="MS PGothic"/>
                <a:sym charset="0" typeface="Lato"/>
              </a:defRPr>
            </a:lvl4pPr>
            <a:lvl5pPr defTabSz="647700" eaLnBrk="0" indent="-228600" marL="2057400">
              <a:defRPr b="1" sz="2500">
                <a:solidFill>
                  <a:srgbClr val="FFFFFF"/>
                </a:solidFill>
                <a:latin charset="0" typeface="Lato"/>
                <a:ea charset="-128" panose="020b0600070205080204" pitchFamily="34" typeface="MS PGothic"/>
                <a:sym charset="0" typeface="Lato"/>
              </a:defRPr>
            </a:lvl5pPr>
            <a:lvl6pPr algn="ctr" defTabSz="647700"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defTabSz="647700"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defTabSz="647700"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defTabSz="647700"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algn="r" eaLnBrk="1">
              <a:lnSpc>
                <a:spcPct val="120000"/>
              </a:lnSpc>
              <a:spcBef>
                <a:spcPts val="554"/>
              </a:spcBef>
            </a:pPr>
            <a:r>
              <a:rPr altLang="zh-CN" b="0" lang="en-US" smtClean="0" sz="500">
                <a:solidFill>
                  <a:schemeClr val="bg1">
                    <a:lumMod val="65000"/>
                  </a:schemeClr>
                </a:solidFill>
                <a:latin charset="0" pitchFamily="34" typeface="Arial"/>
                <a:ea charset="-122" panose="020b0503020204020204" pitchFamily="34" typeface="微软雅黑"/>
                <a:sym charset="0" pitchFamily="34" typeface="Arial"/>
              </a:rPr>
              <a:t>Please replace text, click add relevant headline, modify the text content, also can copy your content to this directly.</a:t>
            </a:r>
          </a:p>
        </p:txBody>
      </p:sp>
      <p:sp>
        <p:nvSpPr>
          <p:cNvPr id="33831" name="AutoShape 39"/>
          <p:cNvSpPr/>
          <p:nvPr/>
        </p:nvSpPr>
        <p:spPr bwMode="auto">
          <a:xfrm>
            <a:off x="2269331" y="3697236"/>
            <a:ext cx="874699" cy="144757"/>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600" y="0"/>
                </a:lnTo>
                <a:lnTo>
                  <a:pt x="21600" y="21600"/>
                </a:lnTo>
                <a:lnTo>
                  <a:pt x="0" y="21600"/>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2407" lIns="12407" rIns="12407" tIns="12407"/>
          <a:lstStyle>
            <a:lvl1pPr eaLnBrk="0">
              <a:defRPr b="1" sz="2500">
                <a:solidFill>
                  <a:srgbClr val="FFFFFF"/>
                </a:solidFill>
                <a:latin charset="0" typeface="Lato"/>
                <a:ea charset="-128" panose="020b0600070205080204" pitchFamily="34" typeface="MS PGothic"/>
                <a:sym charset="0" typeface="Lato"/>
              </a:defRPr>
            </a:lvl1pPr>
            <a:lvl2pPr eaLnBrk="0" indent="-285750" marL="742950">
              <a:defRPr b="1" sz="2500">
                <a:solidFill>
                  <a:srgbClr val="FFFFFF"/>
                </a:solidFill>
                <a:latin charset="0" typeface="Lato"/>
                <a:ea charset="-128" panose="020b0600070205080204" pitchFamily="34" typeface="MS PGothic"/>
                <a:sym charset="0" typeface="Lato"/>
              </a:defRPr>
            </a:lvl2pPr>
            <a:lvl3pPr eaLnBrk="0" indent="-228600" marL="1143000">
              <a:defRPr b="1" sz="2500">
                <a:solidFill>
                  <a:srgbClr val="FFFFFF"/>
                </a:solidFill>
                <a:latin charset="0" typeface="Lato"/>
                <a:ea charset="-128" panose="020b0600070205080204" pitchFamily="34" typeface="MS PGothic"/>
                <a:sym charset="0" typeface="Lato"/>
              </a:defRPr>
            </a:lvl3pPr>
            <a:lvl4pPr eaLnBrk="0" indent="-228600" marL="1600200">
              <a:defRPr b="1" sz="2500">
                <a:solidFill>
                  <a:srgbClr val="FFFFFF"/>
                </a:solidFill>
                <a:latin charset="0" typeface="Lato"/>
                <a:ea charset="-128" panose="020b0600070205080204" pitchFamily="34" typeface="MS PGothic"/>
                <a:sym charset="0" typeface="Lato"/>
              </a:defRPr>
            </a:lvl4pPr>
            <a:lvl5pPr eaLnBrk="0" indent="-228600" marL="2057400">
              <a:defRPr b="1" sz="2500">
                <a:solidFill>
                  <a:srgbClr val="FFFFFF"/>
                </a:solidFill>
                <a:latin charset="0" typeface="Lato"/>
                <a:ea charset="-128" panose="020b0600070205080204" pitchFamily="34" typeface="MS PGothic"/>
                <a:sym charset="0" typeface="Lato"/>
              </a:defRPr>
            </a:lvl5pPr>
            <a:lvl6pPr algn="ctr" defTabSz="825500"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defTabSz="825500"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defTabSz="825500"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defTabSz="825500"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algn="r" eaLnBrk="1">
              <a:lnSpc>
                <a:spcPct val="120000"/>
              </a:lnSpc>
            </a:pPr>
            <a:r>
              <a:rPr altLang="en-US" b="0" lang="zh-CN" sz="900">
                <a:solidFill>
                  <a:schemeClr val="bg1">
                    <a:lumMod val="65000"/>
                  </a:schemeClr>
                </a:solidFill>
                <a:latin charset="0" pitchFamily="34" typeface="Arial"/>
                <a:ea charset="-122" panose="020b0503020204020204" pitchFamily="34" typeface="微软雅黑"/>
                <a:sym charset="0" pitchFamily="34" typeface="Arial"/>
              </a:rPr>
              <a:t>请替换文字内容</a:t>
            </a:r>
          </a:p>
        </p:txBody>
      </p:sp>
      <p:sp>
        <p:nvSpPr>
          <p:cNvPr id="33832" name="AutoShape 40"/>
          <p:cNvSpPr/>
          <p:nvPr/>
        </p:nvSpPr>
        <p:spPr bwMode="auto">
          <a:xfrm>
            <a:off x="3203998" y="3723602"/>
            <a:ext cx="140613" cy="140621"/>
          </a:xfrm>
          <a:custGeom>
            <a:gdLst>
              <a:gd fmla="+- 0 10800 961" name="T0"/>
              <a:gd fmla="*/ T0 w 19679" name="T1"/>
              <a:gd fmla="+- 0 10800 961" name="T2"/>
              <a:gd fmla="*/ 10800 h 19679" name="T3"/>
              <a:gd fmla="+- 0 10800 961" name="T4"/>
              <a:gd fmla="*/ T4 w 19679" name="T5"/>
              <a:gd fmla="+- 0 10800 961" name="T6"/>
              <a:gd fmla="*/ 10800 h 19679" name="T7"/>
              <a:gd fmla="+- 0 10800 961" name="T8"/>
              <a:gd fmla="*/ T8 w 19679" name="T9"/>
              <a:gd fmla="+- 0 10800 961" name="T10"/>
              <a:gd fmla="*/ 10800 h 19679" name="T11"/>
              <a:gd fmla="+- 0 10800 961" name="T12"/>
              <a:gd fmla="*/ T12 w 19679" name="T13"/>
              <a:gd fmla="+- 0 10800 961" name="T14"/>
              <a:gd fmla="*/ 10800 h 19679" name="T15"/>
            </a:gdLst>
            <a:cxnLst>
              <a:cxn ang="0">
                <a:pos x="T1" y="T3"/>
              </a:cxn>
              <a:cxn ang="0">
                <a:pos x="T5" y="T7"/>
              </a:cxn>
              <a:cxn ang="0">
                <a:pos x="T9" y="T11"/>
              </a:cxn>
              <a:cxn ang="0">
                <a:pos x="T13" y="T15"/>
              </a:cxn>
            </a:cxnLst>
            <a:rect b="b" l="0" r="r" t="0"/>
            <a:pathLst>
              <a:path h="19679" w="19679">
                <a:moveTo>
                  <a:pt x="16796" y="2881"/>
                </a:moveTo>
                <a:cubicBezTo>
                  <a:pt x="20638" y="6724"/>
                  <a:pt x="20638" y="12953"/>
                  <a:pt x="16796" y="16796"/>
                </a:cubicBezTo>
                <a:cubicBezTo>
                  <a:pt x="12953" y="20639"/>
                  <a:pt x="6723" y="20639"/>
                  <a:pt x="2881" y="16796"/>
                </a:cubicBezTo>
                <a:cubicBezTo>
                  <a:pt x="-961" y="12953"/>
                  <a:pt x="-961" y="6724"/>
                  <a:pt x="2881" y="2881"/>
                </a:cubicBezTo>
                <a:cubicBezTo>
                  <a:pt x="6723" y="-961"/>
                  <a:pt x="12953" y="-961"/>
                  <a:pt x="16796" y="2881"/>
                </a:cubicBezTo>
              </a:path>
            </a:pathLst>
          </a:custGeom>
          <a:solidFill>
            <a:schemeClr val="accent3"/>
          </a:solidFill>
          <a:ln cap="flat" cmpd="sng" w="25400">
            <a:solidFill>
              <a:srgbClr val="000000">
                <a:alpha val="0"/>
              </a:srgbClr>
            </a:solidFill>
            <a:prstDash val="solid"/>
            <a:miter lim="0"/>
          </a:ln>
          <a:effectLst/>
          <a:extLst/>
        </p:spPr>
        <p:txBody>
          <a:bodyPr anchor="ctr" bIns="0" lIns="0" rIns="0" tIns="0"/>
          <a:lstStyle/>
          <a:p>
            <a:pPr defTabSz="190238">
              <a:lnSpc>
                <a:spcPct val="120000"/>
              </a:lnSpc>
              <a:defRPr/>
            </a:pPr>
            <a:endParaRPr lang="es-ES" sz="900">
              <a:solidFill>
                <a:schemeClr val="bg1">
                  <a:lumMod val="65000"/>
                </a:schemeClr>
              </a:solidFill>
              <a:effectLst>
                <a:outerShdw algn="tl" blurRad="38100" dir="2700000" dist="38100">
                  <a:srgbClr val="000000"/>
                </a:outerShdw>
              </a:effectLst>
              <a:latin charset="0" pitchFamily="34" typeface="Arial"/>
              <a:ea charset="-122" panose="020b0503020204020204" pitchFamily="34" typeface="微软雅黑"/>
              <a:cs charset="0" typeface="Gill Sans"/>
              <a:sym charset="0" pitchFamily="34" typeface="Arial"/>
            </a:endParaRPr>
          </a:p>
        </p:txBody>
      </p:sp>
      <p:sp>
        <p:nvSpPr>
          <p:cNvPr id="33833" name="AutoShape 41"/>
          <p:cNvSpPr/>
          <p:nvPr/>
        </p:nvSpPr>
        <p:spPr bwMode="auto">
          <a:xfrm>
            <a:off x="1699199" y="2853509"/>
            <a:ext cx="1055044" cy="271419"/>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600" y="0"/>
                </a:lnTo>
                <a:lnTo>
                  <a:pt x="21600" y="21600"/>
                </a:lnTo>
                <a:lnTo>
                  <a:pt x="0" y="21600"/>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bIns="0" lIns="0" rIns="0" tIns="0"/>
          <a:lstStyle>
            <a:lvl1pPr defTabSz="647700" eaLnBrk="0">
              <a:defRPr b="1" sz="2500">
                <a:solidFill>
                  <a:srgbClr val="FFFFFF"/>
                </a:solidFill>
                <a:latin charset="0" typeface="Lato"/>
                <a:ea charset="-128" panose="020b0600070205080204" pitchFamily="34" typeface="MS PGothic"/>
                <a:sym charset="0" typeface="Lato"/>
              </a:defRPr>
            </a:lvl1pPr>
            <a:lvl2pPr defTabSz="647700" eaLnBrk="0" indent="-285750" marL="742950">
              <a:defRPr b="1" sz="2500">
                <a:solidFill>
                  <a:srgbClr val="FFFFFF"/>
                </a:solidFill>
                <a:latin charset="0" typeface="Lato"/>
                <a:ea charset="-128" panose="020b0600070205080204" pitchFamily="34" typeface="MS PGothic"/>
                <a:sym charset="0" typeface="Lato"/>
              </a:defRPr>
            </a:lvl2pPr>
            <a:lvl3pPr defTabSz="647700" eaLnBrk="0" indent="-228600" marL="1143000">
              <a:defRPr b="1" sz="2500">
                <a:solidFill>
                  <a:srgbClr val="FFFFFF"/>
                </a:solidFill>
                <a:latin charset="0" typeface="Lato"/>
                <a:ea charset="-128" panose="020b0600070205080204" pitchFamily="34" typeface="MS PGothic"/>
                <a:sym charset="0" typeface="Lato"/>
              </a:defRPr>
            </a:lvl3pPr>
            <a:lvl4pPr defTabSz="647700" eaLnBrk="0" indent="-228600" marL="1600200">
              <a:defRPr b="1" sz="2500">
                <a:solidFill>
                  <a:srgbClr val="FFFFFF"/>
                </a:solidFill>
                <a:latin charset="0" typeface="Lato"/>
                <a:ea charset="-128" panose="020b0600070205080204" pitchFamily="34" typeface="MS PGothic"/>
                <a:sym charset="0" typeface="Lato"/>
              </a:defRPr>
            </a:lvl4pPr>
            <a:lvl5pPr defTabSz="647700" eaLnBrk="0" indent="-228600" marL="2057400">
              <a:defRPr b="1" sz="2500">
                <a:solidFill>
                  <a:srgbClr val="FFFFFF"/>
                </a:solidFill>
                <a:latin charset="0" typeface="Lato"/>
                <a:ea charset="-128" panose="020b0600070205080204" pitchFamily="34" typeface="MS PGothic"/>
                <a:sym charset="0" typeface="Lato"/>
              </a:defRPr>
            </a:lvl5pPr>
            <a:lvl6pPr algn="ctr" defTabSz="647700"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defTabSz="647700"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defTabSz="647700"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defTabSz="647700"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algn="r" eaLnBrk="1">
              <a:lnSpc>
                <a:spcPct val="120000"/>
              </a:lnSpc>
              <a:spcBef>
                <a:spcPts val="554"/>
              </a:spcBef>
            </a:pPr>
            <a:r>
              <a:rPr altLang="zh-CN" b="0" lang="en-US" smtClean="0" sz="500">
                <a:solidFill>
                  <a:schemeClr val="bg1">
                    <a:lumMod val="65000"/>
                  </a:schemeClr>
                </a:solidFill>
                <a:latin charset="0" pitchFamily="34" typeface="Arial"/>
                <a:ea charset="-122" panose="020b0503020204020204" pitchFamily="34" typeface="微软雅黑"/>
                <a:sym charset="0" pitchFamily="34" typeface="Arial"/>
              </a:rPr>
              <a:t>Please replace text, click add relevant headline, modify the text content, also can copy your content to this directly.</a:t>
            </a:r>
          </a:p>
        </p:txBody>
      </p:sp>
      <p:sp>
        <p:nvSpPr>
          <p:cNvPr id="33834" name="AutoShape 42"/>
          <p:cNvSpPr/>
          <p:nvPr/>
        </p:nvSpPr>
        <p:spPr bwMode="auto">
          <a:xfrm>
            <a:off x="1874891" y="2668428"/>
            <a:ext cx="874698" cy="144757"/>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600" y="0"/>
                </a:lnTo>
                <a:lnTo>
                  <a:pt x="21600" y="21600"/>
                </a:lnTo>
                <a:lnTo>
                  <a:pt x="0" y="21600"/>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2407" lIns="12407" rIns="12407" tIns="12407"/>
          <a:lstStyle>
            <a:lvl1pPr eaLnBrk="0">
              <a:defRPr b="1" sz="2500">
                <a:solidFill>
                  <a:srgbClr val="FFFFFF"/>
                </a:solidFill>
                <a:latin charset="0" typeface="Lato"/>
                <a:ea charset="-128" panose="020b0600070205080204" pitchFamily="34" typeface="MS PGothic"/>
                <a:sym charset="0" typeface="Lato"/>
              </a:defRPr>
            </a:lvl1pPr>
            <a:lvl2pPr eaLnBrk="0" indent="-285750" marL="742950">
              <a:defRPr b="1" sz="2500">
                <a:solidFill>
                  <a:srgbClr val="FFFFFF"/>
                </a:solidFill>
                <a:latin charset="0" typeface="Lato"/>
                <a:ea charset="-128" panose="020b0600070205080204" pitchFamily="34" typeface="MS PGothic"/>
                <a:sym charset="0" typeface="Lato"/>
              </a:defRPr>
            </a:lvl2pPr>
            <a:lvl3pPr eaLnBrk="0" indent="-228600" marL="1143000">
              <a:defRPr b="1" sz="2500">
                <a:solidFill>
                  <a:srgbClr val="FFFFFF"/>
                </a:solidFill>
                <a:latin charset="0" typeface="Lato"/>
                <a:ea charset="-128" panose="020b0600070205080204" pitchFamily="34" typeface="MS PGothic"/>
                <a:sym charset="0" typeface="Lato"/>
              </a:defRPr>
            </a:lvl3pPr>
            <a:lvl4pPr eaLnBrk="0" indent="-228600" marL="1600200">
              <a:defRPr b="1" sz="2500">
                <a:solidFill>
                  <a:srgbClr val="FFFFFF"/>
                </a:solidFill>
                <a:latin charset="0" typeface="Lato"/>
                <a:ea charset="-128" panose="020b0600070205080204" pitchFamily="34" typeface="MS PGothic"/>
                <a:sym charset="0" typeface="Lato"/>
              </a:defRPr>
            </a:lvl4pPr>
            <a:lvl5pPr eaLnBrk="0" indent="-228600" marL="2057400">
              <a:defRPr b="1" sz="2500">
                <a:solidFill>
                  <a:srgbClr val="FFFFFF"/>
                </a:solidFill>
                <a:latin charset="0" typeface="Lato"/>
                <a:ea charset="-128" panose="020b0600070205080204" pitchFamily="34" typeface="MS PGothic"/>
                <a:sym charset="0" typeface="Lato"/>
              </a:defRPr>
            </a:lvl5pPr>
            <a:lvl6pPr algn="ctr" defTabSz="825500"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defTabSz="825500"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defTabSz="825500"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defTabSz="825500"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algn="r" eaLnBrk="1">
              <a:lnSpc>
                <a:spcPct val="120000"/>
              </a:lnSpc>
            </a:pPr>
            <a:r>
              <a:rPr altLang="en-US" b="0" lang="zh-CN" sz="900">
                <a:solidFill>
                  <a:schemeClr val="bg1">
                    <a:lumMod val="65000"/>
                  </a:schemeClr>
                </a:solidFill>
                <a:latin charset="0" pitchFamily="34" typeface="Arial"/>
                <a:ea charset="-122" panose="020b0503020204020204" pitchFamily="34" typeface="微软雅黑"/>
                <a:sym charset="0" pitchFamily="34" typeface="Arial"/>
              </a:rPr>
              <a:t>请替换文字内容</a:t>
            </a:r>
          </a:p>
        </p:txBody>
      </p:sp>
      <p:sp>
        <p:nvSpPr>
          <p:cNvPr id="33835" name="AutoShape 43"/>
          <p:cNvSpPr/>
          <p:nvPr/>
        </p:nvSpPr>
        <p:spPr bwMode="auto">
          <a:xfrm>
            <a:off x="2793014" y="2694794"/>
            <a:ext cx="140613" cy="140621"/>
          </a:xfrm>
          <a:custGeom>
            <a:gdLst>
              <a:gd fmla="+- 0 10800 961" name="T0"/>
              <a:gd fmla="*/ T0 w 19679" name="T1"/>
              <a:gd fmla="+- 0 10800 961" name="T2"/>
              <a:gd fmla="*/ 10800 h 19679" name="T3"/>
              <a:gd fmla="+- 0 10800 961" name="T4"/>
              <a:gd fmla="*/ T4 w 19679" name="T5"/>
              <a:gd fmla="+- 0 10800 961" name="T6"/>
              <a:gd fmla="*/ 10800 h 19679" name="T7"/>
              <a:gd fmla="+- 0 10800 961" name="T8"/>
              <a:gd fmla="*/ T8 w 19679" name="T9"/>
              <a:gd fmla="+- 0 10800 961" name="T10"/>
              <a:gd fmla="*/ 10800 h 19679" name="T11"/>
              <a:gd fmla="+- 0 10800 961" name="T12"/>
              <a:gd fmla="*/ T12 w 19679" name="T13"/>
              <a:gd fmla="+- 0 10800 961" name="T14"/>
              <a:gd fmla="*/ 10800 h 19679" name="T15"/>
            </a:gdLst>
            <a:cxnLst>
              <a:cxn ang="0">
                <a:pos x="T1" y="T3"/>
              </a:cxn>
              <a:cxn ang="0">
                <a:pos x="T5" y="T7"/>
              </a:cxn>
              <a:cxn ang="0">
                <a:pos x="T9" y="T11"/>
              </a:cxn>
              <a:cxn ang="0">
                <a:pos x="T13" y="T15"/>
              </a:cxn>
            </a:cxnLst>
            <a:rect b="b" l="0" r="r" t="0"/>
            <a:pathLst>
              <a:path h="19679" w="19679">
                <a:moveTo>
                  <a:pt x="16796" y="2881"/>
                </a:moveTo>
                <a:cubicBezTo>
                  <a:pt x="20638" y="6724"/>
                  <a:pt x="20638" y="12953"/>
                  <a:pt x="16796" y="16796"/>
                </a:cubicBezTo>
                <a:cubicBezTo>
                  <a:pt x="12953" y="20639"/>
                  <a:pt x="6723" y="20639"/>
                  <a:pt x="2881" y="16796"/>
                </a:cubicBezTo>
                <a:cubicBezTo>
                  <a:pt x="-961" y="12953"/>
                  <a:pt x="-961" y="6724"/>
                  <a:pt x="2881" y="2881"/>
                </a:cubicBezTo>
                <a:cubicBezTo>
                  <a:pt x="6723" y="-961"/>
                  <a:pt x="12953" y="-961"/>
                  <a:pt x="16796" y="2881"/>
                </a:cubicBezTo>
              </a:path>
            </a:pathLst>
          </a:custGeom>
          <a:solidFill>
            <a:schemeClr val="accent2"/>
          </a:solidFill>
          <a:ln cap="flat" cmpd="sng" w="25400">
            <a:solidFill>
              <a:srgbClr val="000000">
                <a:alpha val="0"/>
              </a:srgbClr>
            </a:solidFill>
            <a:prstDash val="solid"/>
            <a:miter lim="0"/>
          </a:ln>
          <a:effectLst/>
          <a:extLst/>
        </p:spPr>
        <p:txBody>
          <a:bodyPr anchor="ctr" bIns="0" lIns="0" rIns="0" tIns="0"/>
          <a:lstStyle/>
          <a:p>
            <a:pPr defTabSz="190238">
              <a:lnSpc>
                <a:spcPct val="120000"/>
              </a:lnSpc>
              <a:defRPr/>
            </a:pPr>
            <a:endParaRPr lang="es-ES" sz="900">
              <a:solidFill>
                <a:schemeClr val="bg1">
                  <a:lumMod val="65000"/>
                </a:schemeClr>
              </a:solidFill>
              <a:effectLst>
                <a:outerShdw algn="tl" blurRad="38100" dir="2700000" dist="38100">
                  <a:srgbClr val="000000"/>
                </a:outerShdw>
              </a:effectLst>
              <a:latin charset="0" pitchFamily="34" typeface="Arial"/>
              <a:ea charset="-122" panose="020b0503020204020204" pitchFamily="34" typeface="微软雅黑"/>
              <a:cs charset="0" typeface="Gill Sans"/>
              <a:sym charset="0" pitchFamily="34" typeface="Arial"/>
            </a:endParaRPr>
          </a:p>
        </p:txBody>
      </p:sp>
      <p:sp>
        <p:nvSpPr>
          <p:cNvPr id="33836" name="AutoShape 44"/>
          <p:cNvSpPr/>
          <p:nvPr/>
        </p:nvSpPr>
        <p:spPr bwMode="auto">
          <a:xfrm>
            <a:off x="2096740" y="1821599"/>
            <a:ext cx="1055044" cy="271419"/>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600" y="0"/>
                </a:lnTo>
                <a:lnTo>
                  <a:pt x="21600" y="21600"/>
                </a:lnTo>
                <a:lnTo>
                  <a:pt x="0" y="21600"/>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bIns="0" lIns="0" rIns="0" tIns="0"/>
          <a:lstStyle>
            <a:lvl1pPr defTabSz="647700" eaLnBrk="0">
              <a:defRPr b="1" sz="2500">
                <a:solidFill>
                  <a:srgbClr val="FFFFFF"/>
                </a:solidFill>
                <a:latin charset="0" typeface="Lato"/>
                <a:ea charset="-128" panose="020b0600070205080204" pitchFamily="34" typeface="MS PGothic"/>
                <a:sym charset="0" typeface="Lato"/>
              </a:defRPr>
            </a:lvl1pPr>
            <a:lvl2pPr defTabSz="647700" eaLnBrk="0" indent="-285750" marL="742950">
              <a:defRPr b="1" sz="2500">
                <a:solidFill>
                  <a:srgbClr val="FFFFFF"/>
                </a:solidFill>
                <a:latin charset="0" typeface="Lato"/>
                <a:ea charset="-128" panose="020b0600070205080204" pitchFamily="34" typeface="MS PGothic"/>
                <a:sym charset="0" typeface="Lato"/>
              </a:defRPr>
            </a:lvl2pPr>
            <a:lvl3pPr defTabSz="647700" eaLnBrk="0" indent="-228600" marL="1143000">
              <a:defRPr b="1" sz="2500">
                <a:solidFill>
                  <a:srgbClr val="FFFFFF"/>
                </a:solidFill>
                <a:latin charset="0" typeface="Lato"/>
                <a:ea charset="-128" panose="020b0600070205080204" pitchFamily="34" typeface="MS PGothic"/>
                <a:sym charset="0" typeface="Lato"/>
              </a:defRPr>
            </a:lvl3pPr>
            <a:lvl4pPr defTabSz="647700" eaLnBrk="0" indent="-228600" marL="1600200">
              <a:defRPr b="1" sz="2500">
                <a:solidFill>
                  <a:srgbClr val="FFFFFF"/>
                </a:solidFill>
                <a:latin charset="0" typeface="Lato"/>
                <a:ea charset="-128" panose="020b0600070205080204" pitchFamily="34" typeface="MS PGothic"/>
                <a:sym charset="0" typeface="Lato"/>
              </a:defRPr>
            </a:lvl4pPr>
            <a:lvl5pPr defTabSz="647700" eaLnBrk="0" indent="-228600" marL="2057400">
              <a:defRPr b="1" sz="2500">
                <a:solidFill>
                  <a:srgbClr val="FFFFFF"/>
                </a:solidFill>
                <a:latin charset="0" typeface="Lato"/>
                <a:ea charset="-128" panose="020b0600070205080204" pitchFamily="34" typeface="MS PGothic"/>
                <a:sym charset="0" typeface="Lato"/>
              </a:defRPr>
            </a:lvl5pPr>
            <a:lvl6pPr algn="ctr" defTabSz="647700"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defTabSz="647700"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defTabSz="647700"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defTabSz="647700"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algn="r" eaLnBrk="1">
              <a:lnSpc>
                <a:spcPct val="120000"/>
              </a:lnSpc>
              <a:spcBef>
                <a:spcPts val="554"/>
              </a:spcBef>
            </a:pPr>
            <a:r>
              <a:rPr altLang="zh-CN" b="0" lang="en-US" smtClean="0" sz="500">
                <a:solidFill>
                  <a:schemeClr val="bg1">
                    <a:lumMod val="65000"/>
                  </a:schemeClr>
                </a:solidFill>
                <a:latin charset="0" pitchFamily="34" typeface="Arial"/>
                <a:ea charset="-122" panose="020b0503020204020204" pitchFamily="34" typeface="微软雅黑"/>
                <a:sym charset="0" pitchFamily="34" typeface="Arial"/>
              </a:rPr>
              <a:t>Please replace text, click add relevant headline, modify the text content, also can copy your content to this directly.</a:t>
            </a:r>
          </a:p>
        </p:txBody>
      </p:sp>
      <p:sp>
        <p:nvSpPr>
          <p:cNvPr id="33837" name="AutoShape 45"/>
          <p:cNvSpPr/>
          <p:nvPr/>
        </p:nvSpPr>
        <p:spPr bwMode="auto">
          <a:xfrm>
            <a:off x="2273794" y="1637034"/>
            <a:ext cx="879023" cy="144757"/>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600" y="0"/>
                </a:lnTo>
                <a:lnTo>
                  <a:pt x="21600" y="21600"/>
                </a:lnTo>
                <a:lnTo>
                  <a:pt x="0" y="21600"/>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2407" lIns="12407" rIns="12407" tIns="12407"/>
          <a:lstStyle>
            <a:lvl1pPr eaLnBrk="0">
              <a:defRPr b="1" sz="2500">
                <a:solidFill>
                  <a:srgbClr val="FFFFFF"/>
                </a:solidFill>
                <a:latin charset="0" typeface="Lato"/>
                <a:ea charset="-128" panose="020b0600070205080204" pitchFamily="34" typeface="MS PGothic"/>
                <a:sym charset="0" typeface="Lato"/>
              </a:defRPr>
            </a:lvl1pPr>
            <a:lvl2pPr eaLnBrk="0" indent="-285750" marL="742950">
              <a:defRPr b="1" sz="2500">
                <a:solidFill>
                  <a:srgbClr val="FFFFFF"/>
                </a:solidFill>
                <a:latin charset="0" typeface="Lato"/>
                <a:ea charset="-128" panose="020b0600070205080204" pitchFamily="34" typeface="MS PGothic"/>
                <a:sym charset="0" typeface="Lato"/>
              </a:defRPr>
            </a:lvl2pPr>
            <a:lvl3pPr eaLnBrk="0" indent="-228600" marL="1143000">
              <a:defRPr b="1" sz="2500">
                <a:solidFill>
                  <a:srgbClr val="FFFFFF"/>
                </a:solidFill>
                <a:latin charset="0" typeface="Lato"/>
                <a:ea charset="-128" panose="020b0600070205080204" pitchFamily="34" typeface="MS PGothic"/>
                <a:sym charset="0" typeface="Lato"/>
              </a:defRPr>
            </a:lvl3pPr>
            <a:lvl4pPr eaLnBrk="0" indent="-228600" marL="1600200">
              <a:defRPr b="1" sz="2500">
                <a:solidFill>
                  <a:srgbClr val="FFFFFF"/>
                </a:solidFill>
                <a:latin charset="0" typeface="Lato"/>
                <a:ea charset="-128" panose="020b0600070205080204" pitchFamily="34" typeface="MS PGothic"/>
                <a:sym charset="0" typeface="Lato"/>
              </a:defRPr>
            </a:lvl4pPr>
            <a:lvl5pPr eaLnBrk="0" indent="-228600" marL="2057400">
              <a:defRPr b="1" sz="2500">
                <a:solidFill>
                  <a:srgbClr val="FFFFFF"/>
                </a:solidFill>
                <a:latin charset="0" typeface="Lato"/>
                <a:ea charset="-128" panose="020b0600070205080204" pitchFamily="34" typeface="MS PGothic"/>
                <a:sym charset="0" typeface="Lato"/>
              </a:defRPr>
            </a:lvl5pPr>
            <a:lvl6pPr algn="ctr" defTabSz="825500"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defTabSz="825500"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defTabSz="825500"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defTabSz="825500"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algn="r" eaLnBrk="1">
              <a:lnSpc>
                <a:spcPct val="120000"/>
              </a:lnSpc>
            </a:pPr>
            <a:r>
              <a:rPr altLang="en-US" b="0" lang="zh-CN" sz="900">
                <a:solidFill>
                  <a:schemeClr val="bg1">
                    <a:lumMod val="65000"/>
                  </a:schemeClr>
                </a:solidFill>
                <a:latin charset="0" pitchFamily="34" typeface="Arial"/>
                <a:ea charset="-122" panose="020b0503020204020204" pitchFamily="34" typeface="微软雅黑"/>
                <a:sym charset="0" pitchFamily="34" typeface="Arial"/>
              </a:rPr>
              <a:t>请替换文字内容</a:t>
            </a:r>
          </a:p>
        </p:txBody>
      </p:sp>
      <p:sp>
        <p:nvSpPr>
          <p:cNvPr id="33838" name="AutoShape 46"/>
          <p:cNvSpPr/>
          <p:nvPr/>
        </p:nvSpPr>
        <p:spPr bwMode="auto">
          <a:xfrm>
            <a:off x="3207099" y="1662884"/>
            <a:ext cx="140613" cy="140621"/>
          </a:xfrm>
          <a:custGeom>
            <a:gdLst>
              <a:gd fmla="+- 0 10800 961" name="T0"/>
              <a:gd fmla="*/ T0 w 19679" name="T1"/>
              <a:gd fmla="+- 0 10800 961" name="T2"/>
              <a:gd fmla="*/ 10800 h 19679" name="T3"/>
              <a:gd fmla="+- 0 10800 961" name="T4"/>
              <a:gd fmla="*/ T4 w 19679" name="T5"/>
              <a:gd fmla="+- 0 10800 961" name="T6"/>
              <a:gd fmla="*/ 10800 h 19679" name="T7"/>
              <a:gd fmla="+- 0 10800 961" name="T8"/>
              <a:gd fmla="*/ T8 w 19679" name="T9"/>
              <a:gd fmla="+- 0 10800 961" name="T10"/>
              <a:gd fmla="*/ 10800 h 19679" name="T11"/>
              <a:gd fmla="+- 0 10800 961" name="T12"/>
              <a:gd fmla="*/ T12 w 19679" name="T13"/>
              <a:gd fmla="+- 0 10800 961" name="T14"/>
              <a:gd fmla="*/ 10800 h 19679" name="T15"/>
            </a:gdLst>
            <a:cxnLst>
              <a:cxn ang="0">
                <a:pos x="T1" y="T3"/>
              </a:cxn>
              <a:cxn ang="0">
                <a:pos x="T5" y="T7"/>
              </a:cxn>
              <a:cxn ang="0">
                <a:pos x="T9" y="T11"/>
              </a:cxn>
              <a:cxn ang="0">
                <a:pos x="T13" y="T15"/>
              </a:cxn>
            </a:cxnLst>
            <a:rect b="b" l="0" r="r" t="0"/>
            <a:pathLst>
              <a:path h="19679" w="19679">
                <a:moveTo>
                  <a:pt x="16796" y="2881"/>
                </a:moveTo>
                <a:cubicBezTo>
                  <a:pt x="20638" y="6724"/>
                  <a:pt x="20638" y="12953"/>
                  <a:pt x="16796" y="16796"/>
                </a:cubicBezTo>
                <a:cubicBezTo>
                  <a:pt x="12953" y="20639"/>
                  <a:pt x="6723" y="20639"/>
                  <a:pt x="2881" y="16796"/>
                </a:cubicBezTo>
                <a:cubicBezTo>
                  <a:pt x="-961" y="12953"/>
                  <a:pt x="-961" y="6724"/>
                  <a:pt x="2881" y="2881"/>
                </a:cubicBezTo>
                <a:cubicBezTo>
                  <a:pt x="6723" y="-961"/>
                  <a:pt x="12953" y="-961"/>
                  <a:pt x="16796" y="2881"/>
                </a:cubicBezTo>
              </a:path>
            </a:pathLst>
          </a:custGeom>
          <a:solidFill>
            <a:schemeClr val="accent1"/>
          </a:solidFill>
          <a:ln cap="flat" cmpd="sng" w="25400">
            <a:solidFill>
              <a:srgbClr val="000000">
                <a:alpha val="0"/>
              </a:srgbClr>
            </a:solidFill>
            <a:prstDash val="solid"/>
            <a:miter lim="0"/>
          </a:ln>
          <a:effectLst/>
          <a:extLst/>
        </p:spPr>
        <p:txBody>
          <a:bodyPr anchor="ctr" bIns="0" lIns="0" rIns="0" tIns="0"/>
          <a:lstStyle/>
          <a:p>
            <a:pPr defTabSz="190238">
              <a:lnSpc>
                <a:spcPct val="120000"/>
              </a:lnSpc>
              <a:defRPr/>
            </a:pPr>
            <a:endParaRPr lang="es-ES" sz="900">
              <a:solidFill>
                <a:schemeClr val="bg1">
                  <a:lumMod val="65000"/>
                </a:schemeClr>
              </a:solidFill>
              <a:effectLst>
                <a:outerShdw algn="tl" blurRad="38100" dir="2700000" dist="38100">
                  <a:srgbClr val="000000"/>
                </a:outerShdw>
              </a:effectLst>
              <a:latin charset="0" pitchFamily="34" typeface="Arial"/>
              <a:ea charset="-122" panose="020b0503020204020204" pitchFamily="34" typeface="微软雅黑"/>
              <a:cs charset="0" typeface="Gill Sans"/>
              <a:sym charset="0" pitchFamily="34" typeface="Arial"/>
            </a:endParaRPr>
          </a:p>
        </p:txBody>
      </p:sp>
    </p:spTree>
    <p:extLst>
      <p:ext uri="{BB962C8B-B14F-4D97-AF65-F5344CB8AC3E}">
        <p14:creationId val="2553497172"/>
      </p:ext>
    </p:extLst>
  </p:cSld>
  <p:clrMapOvr>
    <a:masterClrMapping/>
  </p:clrMapOvr>
  <p:transition spd="med">
    <p:random/>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3" presetSubtype="16">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p:cTn dur="500" fill="hold" id="7"/>
                                        <p:tgtEl>
                                          <p:spTgt spid="2"/>
                                        </p:tgtEl>
                                        <p:attrNameLst>
                                          <p:attrName>ppt_w</p:attrName>
                                        </p:attrNameLst>
                                      </p:cBhvr>
                                      <p:tavLst>
                                        <p:tav tm="0">
                                          <p:val>
                                            <p:fltVal val="0"/>
                                          </p:val>
                                        </p:tav>
                                        <p:tav tm="100000">
                                          <p:val>
                                            <p:strVal val="#ppt_w"/>
                                          </p:val>
                                        </p:tav>
                                      </p:tavLst>
                                    </p:anim>
                                    <p:anim calcmode="lin" valueType="num">
                                      <p:cBhvr>
                                        <p:cTn dur="500" fill="hold" id="8"/>
                                        <p:tgtEl>
                                          <p:spTgt spid="2"/>
                                        </p:tgtEl>
                                        <p:attrNameLst>
                                          <p:attrName>ppt_h</p:attrName>
                                        </p:attrNameLst>
                                      </p:cBhvr>
                                      <p:tavLst>
                                        <p:tav tm="0">
                                          <p:val>
                                            <p:fltVal val="0"/>
                                          </p:val>
                                        </p:tav>
                                        <p:tav tm="100000">
                                          <p:val>
                                            <p:strVal val="#ppt_h"/>
                                          </p:val>
                                        </p:tav>
                                      </p:tavLst>
                                    </p:anim>
                                  </p:childTnLst>
                                </p:cTn>
                              </p:par>
                            </p:childTnLst>
                          </p:cTn>
                        </p:par>
                        <p:par>
                          <p:cTn fill="hold" id="9" nodeType="afterGroup">
                            <p:stCondLst>
                              <p:cond delay="500"/>
                            </p:stCondLst>
                            <p:childTnLst>
                              <p:par>
                                <p:cTn fill="hold" id="10" nodeType="afterEffect" presetClass="entr" presetID="23" presetSubtype="16">
                                  <p:stCondLst>
                                    <p:cond delay="300"/>
                                  </p:stCondLst>
                                  <p:childTnLst>
                                    <p:set>
                                      <p:cBhvr>
                                        <p:cTn dur="1" fill="hold" id="11">
                                          <p:stCondLst>
                                            <p:cond delay="0"/>
                                          </p:stCondLst>
                                        </p:cTn>
                                        <p:tgtEl>
                                          <p:spTgt spid="3"/>
                                        </p:tgtEl>
                                        <p:attrNameLst>
                                          <p:attrName>style.visibility</p:attrName>
                                        </p:attrNameLst>
                                      </p:cBhvr>
                                      <p:to>
                                        <p:strVal val="visible"/>
                                      </p:to>
                                    </p:set>
                                    <p:anim calcmode="lin" valueType="num">
                                      <p:cBhvr>
                                        <p:cTn dur="500" fill="hold" id="12"/>
                                        <p:tgtEl>
                                          <p:spTgt spid="3"/>
                                        </p:tgtEl>
                                        <p:attrNameLst>
                                          <p:attrName>ppt_w</p:attrName>
                                        </p:attrNameLst>
                                      </p:cBhvr>
                                      <p:tavLst>
                                        <p:tav tm="0">
                                          <p:val>
                                            <p:fltVal val="0"/>
                                          </p:val>
                                        </p:tav>
                                        <p:tav tm="100000">
                                          <p:val>
                                            <p:strVal val="#ppt_w"/>
                                          </p:val>
                                        </p:tav>
                                      </p:tavLst>
                                    </p:anim>
                                    <p:anim calcmode="lin" valueType="num">
                                      <p:cBhvr>
                                        <p:cTn dur="500" fill="hold" id="13"/>
                                        <p:tgtEl>
                                          <p:spTgt spid="3"/>
                                        </p:tgtEl>
                                        <p:attrNameLst>
                                          <p:attrName>ppt_h</p:attrName>
                                        </p:attrNameLst>
                                      </p:cBhvr>
                                      <p:tavLst>
                                        <p:tav tm="0">
                                          <p:val>
                                            <p:fltVal val="0"/>
                                          </p:val>
                                        </p:tav>
                                        <p:tav tm="100000">
                                          <p:val>
                                            <p:strVal val="#ppt_h"/>
                                          </p:val>
                                        </p:tav>
                                      </p:tavLst>
                                    </p:anim>
                                  </p:childTnLst>
                                </p:cTn>
                              </p:par>
                            </p:childTnLst>
                          </p:cTn>
                        </p:par>
                        <p:par>
                          <p:cTn fill="hold" id="14" nodeType="afterGroup">
                            <p:stCondLst>
                              <p:cond delay="1300"/>
                            </p:stCondLst>
                            <p:childTnLst>
                              <p:par>
                                <p:cTn fill="hold" id="15" nodeType="afterEffect" presetClass="entr" presetID="23" presetSubtype="16">
                                  <p:stCondLst>
                                    <p:cond delay="300"/>
                                  </p:stCondLst>
                                  <p:childTnLst>
                                    <p:set>
                                      <p:cBhvr>
                                        <p:cTn dur="1" fill="hold" id="16">
                                          <p:stCondLst>
                                            <p:cond delay="0"/>
                                          </p:stCondLst>
                                        </p:cTn>
                                        <p:tgtEl>
                                          <p:spTgt spid="4"/>
                                        </p:tgtEl>
                                        <p:attrNameLst>
                                          <p:attrName>style.visibility</p:attrName>
                                        </p:attrNameLst>
                                      </p:cBhvr>
                                      <p:to>
                                        <p:strVal val="visible"/>
                                      </p:to>
                                    </p:set>
                                    <p:anim calcmode="lin" valueType="num">
                                      <p:cBhvr>
                                        <p:cTn dur="500" fill="hold" id="17"/>
                                        <p:tgtEl>
                                          <p:spTgt spid="4"/>
                                        </p:tgtEl>
                                        <p:attrNameLst>
                                          <p:attrName>ppt_w</p:attrName>
                                        </p:attrNameLst>
                                      </p:cBhvr>
                                      <p:tavLst>
                                        <p:tav tm="0">
                                          <p:val>
                                            <p:fltVal val="0"/>
                                          </p:val>
                                        </p:tav>
                                        <p:tav tm="100000">
                                          <p:val>
                                            <p:strVal val="#ppt_w"/>
                                          </p:val>
                                        </p:tav>
                                      </p:tavLst>
                                    </p:anim>
                                    <p:anim calcmode="lin" valueType="num">
                                      <p:cBhvr>
                                        <p:cTn dur="500" fill="hold" id="18"/>
                                        <p:tgtEl>
                                          <p:spTgt spid="4"/>
                                        </p:tgtEl>
                                        <p:attrNameLst>
                                          <p:attrName>ppt_h</p:attrName>
                                        </p:attrNameLst>
                                      </p:cBhvr>
                                      <p:tavLst>
                                        <p:tav tm="0">
                                          <p:val>
                                            <p:fltVal val="0"/>
                                          </p:val>
                                        </p:tav>
                                        <p:tav tm="100000">
                                          <p:val>
                                            <p:strVal val="#ppt_h"/>
                                          </p:val>
                                        </p:tav>
                                      </p:tavLst>
                                    </p:anim>
                                  </p:childTnLst>
                                </p:cTn>
                              </p:par>
                            </p:childTnLst>
                          </p:cTn>
                        </p:par>
                        <p:par>
                          <p:cTn fill="hold" id="19" nodeType="afterGroup">
                            <p:stCondLst>
                              <p:cond delay="2100"/>
                            </p:stCondLst>
                            <p:childTnLst>
                              <p:par>
                                <p:cTn fill="hold" id="20" nodeType="afterEffect" presetClass="entr" presetID="23" presetSubtype="16">
                                  <p:stCondLst>
                                    <p:cond delay="300"/>
                                  </p:stCondLst>
                                  <p:childTnLst>
                                    <p:set>
                                      <p:cBhvr>
                                        <p:cTn dur="1" fill="hold" id="21">
                                          <p:stCondLst>
                                            <p:cond delay="0"/>
                                          </p:stCondLst>
                                        </p:cTn>
                                        <p:tgtEl>
                                          <p:spTgt spid="5"/>
                                        </p:tgtEl>
                                        <p:attrNameLst>
                                          <p:attrName>style.visibility</p:attrName>
                                        </p:attrNameLst>
                                      </p:cBhvr>
                                      <p:to>
                                        <p:strVal val="visible"/>
                                      </p:to>
                                    </p:set>
                                    <p:anim calcmode="lin" valueType="num">
                                      <p:cBhvr>
                                        <p:cTn dur="500" fill="hold" id="22"/>
                                        <p:tgtEl>
                                          <p:spTgt spid="5"/>
                                        </p:tgtEl>
                                        <p:attrNameLst>
                                          <p:attrName>ppt_w</p:attrName>
                                        </p:attrNameLst>
                                      </p:cBhvr>
                                      <p:tavLst>
                                        <p:tav tm="0">
                                          <p:val>
                                            <p:fltVal val="0"/>
                                          </p:val>
                                        </p:tav>
                                        <p:tav tm="100000">
                                          <p:val>
                                            <p:strVal val="#ppt_w"/>
                                          </p:val>
                                        </p:tav>
                                      </p:tavLst>
                                    </p:anim>
                                    <p:anim calcmode="lin" valueType="num">
                                      <p:cBhvr>
                                        <p:cTn dur="500" fill="hold" id="23"/>
                                        <p:tgtEl>
                                          <p:spTgt spid="5"/>
                                        </p:tgtEl>
                                        <p:attrNameLst>
                                          <p:attrName>ppt_h</p:attrName>
                                        </p:attrNameLst>
                                      </p:cBhvr>
                                      <p:tavLst>
                                        <p:tav tm="0">
                                          <p:val>
                                            <p:fltVal val="0"/>
                                          </p:val>
                                        </p:tav>
                                        <p:tav tm="100000">
                                          <p:val>
                                            <p:strVal val="#ppt_h"/>
                                          </p:val>
                                        </p:tav>
                                      </p:tavLst>
                                    </p:anim>
                                  </p:childTnLst>
                                </p:cTn>
                              </p:par>
                            </p:childTnLst>
                          </p:cTn>
                        </p:par>
                        <p:par>
                          <p:cTn fill="hold" id="24" nodeType="afterGroup">
                            <p:stCondLst>
                              <p:cond delay="2900"/>
                            </p:stCondLst>
                            <p:childTnLst>
                              <p:par>
                                <p:cTn fill="hold" id="25" nodeType="afterEffect" presetClass="entr" presetID="23" presetSubtype="16">
                                  <p:stCondLst>
                                    <p:cond delay="300"/>
                                  </p:stCondLst>
                                  <p:childTnLst>
                                    <p:set>
                                      <p:cBhvr>
                                        <p:cTn dur="1" fill="hold" id="26">
                                          <p:stCondLst>
                                            <p:cond delay="0"/>
                                          </p:stCondLst>
                                        </p:cTn>
                                        <p:tgtEl>
                                          <p:spTgt spid="6"/>
                                        </p:tgtEl>
                                        <p:attrNameLst>
                                          <p:attrName>style.visibility</p:attrName>
                                        </p:attrNameLst>
                                      </p:cBhvr>
                                      <p:to>
                                        <p:strVal val="visible"/>
                                      </p:to>
                                    </p:set>
                                    <p:anim calcmode="lin" valueType="num">
                                      <p:cBhvr>
                                        <p:cTn dur="500" fill="hold" id="27"/>
                                        <p:tgtEl>
                                          <p:spTgt spid="6"/>
                                        </p:tgtEl>
                                        <p:attrNameLst>
                                          <p:attrName>ppt_w</p:attrName>
                                        </p:attrNameLst>
                                      </p:cBhvr>
                                      <p:tavLst>
                                        <p:tav tm="0">
                                          <p:val>
                                            <p:fltVal val="0"/>
                                          </p:val>
                                        </p:tav>
                                        <p:tav tm="100000">
                                          <p:val>
                                            <p:strVal val="#ppt_w"/>
                                          </p:val>
                                        </p:tav>
                                      </p:tavLst>
                                    </p:anim>
                                    <p:anim calcmode="lin" valueType="num">
                                      <p:cBhvr>
                                        <p:cTn dur="500" fill="hold" id="28"/>
                                        <p:tgtEl>
                                          <p:spTgt spid="6"/>
                                        </p:tgtEl>
                                        <p:attrNameLst>
                                          <p:attrName>ppt_h</p:attrName>
                                        </p:attrNameLst>
                                      </p:cBhvr>
                                      <p:tavLst>
                                        <p:tav tm="0">
                                          <p:val>
                                            <p:fltVal val="0"/>
                                          </p:val>
                                        </p:tav>
                                        <p:tav tm="100000">
                                          <p:val>
                                            <p:strVal val="#ppt_h"/>
                                          </p:val>
                                        </p:tav>
                                      </p:tavLst>
                                    </p:anim>
                                  </p:childTnLst>
                                </p:cTn>
                              </p:par>
                            </p:childTnLst>
                          </p:cTn>
                        </p:par>
                        <p:par>
                          <p:cTn fill="hold" id="29" nodeType="afterGroup">
                            <p:stCondLst>
                              <p:cond delay="3700"/>
                            </p:stCondLst>
                            <p:childTnLst>
                              <p:par>
                                <p:cTn fill="hold" id="30" nodeType="afterEffect" presetClass="entr" presetID="23" presetSubtype="16">
                                  <p:stCondLst>
                                    <p:cond delay="300"/>
                                  </p:stCondLst>
                                  <p:childTnLst>
                                    <p:set>
                                      <p:cBhvr>
                                        <p:cTn dur="1" fill="hold" id="31">
                                          <p:stCondLst>
                                            <p:cond delay="0"/>
                                          </p:stCondLst>
                                        </p:cTn>
                                        <p:tgtEl>
                                          <p:spTgt spid="7"/>
                                        </p:tgtEl>
                                        <p:attrNameLst>
                                          <p:attrName>style.visibility</p:attrName>
                                        </p:attrNameLst>
                                      </p:cBhvr>
                                      <p:to>
                                        <p:strVal val="visible"/>
                                      </p:to>
                                    </p:set>
                                    <p:anim calcmode="lin" valueType="num">
                                      <p:cBhvr>
                                        <p:cTn dur="500" fill="hold" id="32"/>
                                        <p:tgtEl>
                                          <p:spTgt spid="7"/>
                                        </p:tgtEl>
                                        <p:attrNameLst>
                                          <p:attrName>ppt_w</p:attrName>
                                        </p:attrNameLst>
                                      </p:cBhvr>
                                      <p:tavLst>
                                        <p:tav tm="0">
                                          <p:val>
                                            <p:fltVal val="0"/>
                                          </p:val>
                                        </p:tav>
                                        <p:tav tm="100000">
                                          <p:val>
                                            <p:strVal val="#ppt_w"/>
                                          </p:val>
                                        </p:tav>
                                      </p:tavLst>
                                    </p:anim>
                                    <p:anim calcmode="lin" valueType="num">
                                      <p:cBhvr>
                                        <p:cTn dur="500" fill="hold" id="33"/>
                                        <p:tgtEl>
                                          <p:spTgt spid="7"/>
                                        </p:tgtEl>
                                        <p:attrNameLst>
                                          <p:attrName>ppt_h</p:attrName>
                                        </p:attrNameLst>
                                      </p:cBhvr>
                                      <p:tavLst>
                                        <p:tav tm="0">
                                          <p:val>
                                            <p:fltVal val="0"/>
                                          </p:val>
                                        </p:tav>
                                        <p:tav tm="100000">
                                          <p:val>
                                            <p:strVal val="#ppt_h"/>
                                          </p:val>
                                        </p:tav>
                                      </p:tavLst>
                                    </p:anim>
                                  </p:childTnLst>
                                </p:cTn>
                              </p:par>
                            </p:childTnLst>
                          </p:cTn>
                        </p:par>
                        <p:par>
                          <p:cTn fill="hold" id="34" nodeType="afterGroup">
                            <p:stCondLst>
                              <p:cond delay="4500"/>
                            </p:stCondLst>
                            <p:childTnLst>
                              <p:par>
                                <p:cTn fill="hold" grpId="0" id="35" nodeType="afterEffect" presetClass="entr" presetID="2" presetSubtype="2">
                                  <p:stCondLst>
                                    <p:cond delay="100"/>
                                  </p:stCondLst>
                                  <p:childTnLst>
                                    <p:set>
                                      <p:cBhvr>
                                        <p:cTn dur="1" fill="hold" id="36">
                                          <p:stCondLst>
                                            <p:cond delay="0"/>
                                          </p:stCondLst>
                                        </p:cTn>
                                        <p:tgtEl>
                                          <p:spTgt spid="33822"/>
                                        </p:tgtEl>
                                        <p:attrNameLst>
                                          <p:attrName>style.visibility</p:attrName>
                                        </p:attrNameLst>
                                      </p:cBhvr>
                                      <p:to>
                                        <p:strVal val="visible"/>
                                      </p:to>
                                    </p:set>
                                    <p:anim calcmode="lin" valueType="num">
                                      <p:cBhvr additive="base">
                                        <p:cTn dur="500" fill="hold" id="37"/>
                                        <p:tgtEl>
                                          <p:spTgt spid="33822"/>
                                        </p:tgtEl>
                                        <p:attrNameLst>
                                          <p:attrName>ppt_x</p:attrName>
                                        </p:attrNameLst>
                                      </p:cBhvr>
                                      <p:tavLst>
                                        <p:tav tm="0">
                                          <p:val>
                                            <p:strVal val="1+#ppt_w/2"/>
                                          </p:val>
                                        </p:tav>
                                        <p:tav tm="100000">
                                          <p:val>
                                            <p:strVal val="#ppt_x"/>
                                          </p:val>
                                        </p:tav>
                                      </p:tavLst>
                                    </p:anim>
                                    <p:anim calcmode="lin" valueType="num">
                                      <p:cBhvr additive="base">
                                        <p:cTn dur="500" fill="hold" id="38"/>
                                        <p:tgtEl>
                                          <p:spTgt spid="33822"/>
                                        </p:tgtEl>
                                        <p:attrNameLst>
                                          <p:attrName>ppt_y</p:attrName>
                                        </p:attrNameLst>
                                      </p:cBhvr>
                                      <p:tavLst>
                                        <p:tav tm="0">
                                          <p:val>
                                            <p:strVal val="#ppt_y"/>
                                          </p:val>
                                        </p:tav>
                                        <p:tav tm="100000">
                                          <p:val>
                                            <p:strVal val="#ppt_y"/>
                                          </p:val>
                                        </p:tav>
                                      </p:tavLst>
                                    </p:anim>
                                  </p:childTnLst>
                                </p:cTn>
                              </p:par>
                            </p:childTnLst>
                          </p:cTn>
                        </p:par>
                        <p:par>
                          <p:cTn fill="hold" id="39" nodeType="afterGroup">
                            <p:stCondLst>
                              <p:cond delay="5100"/>
                            </p:stCondLst>
                            <p:childTnLst>
                              <p:par>
                                <p:cTn fill="hold" grpId="0" id="40" nodeType="afterEffect" presetClass="entr" presetID="2" presetSubtype="2">
                                  <p:stCondLst>
                                    <p:cond delay="0"/>
                                  </p:stCondLst>
                                  <p:childTnLst>
                                    <p:set>
                                      <p:cBhvr>
                                        <p:cTn dur="1" fill="hold" id="41">
                                          <p:stCondLst>
                                            <p:cond delay="0"/>
                                          </p:stCondLst>
                                        </p:cTn>
                                        <p:tgtEl>
                                          <p:spTgt spid="33821"/>
                                        </p:tgtEl>
                                        <p:attrNameLst>
                                          <p:attrName>style.visibility</p:attrName>
                                        </p:attrNameLst>
                                      </p:cBhvr>
                                      <p:to>
                                        <p:strVal val="visible"/>
                                      </p:to>
                                    </p:set>
                                    <p:anim calcmode="lin" valueType="num">
                                      <p:cBhvr additive="base">
                                        <p:cTn dur="500" fill="hold" id="42"/>
                                        <p:tgtEl>
                                          <p:spTgt spid="33821"/>
                                        </p:tgtEl>
                                        <p:attrNameLst>
                                          <p:attrName>ppt_x</p:attrName>
                                        </p:attrNameLst>
                                      </p:cBhvr>
                                      <p:tavLst>
                                        <p:tav tm="0">
                                          <p:val>
                                            <p:strVal val="1+#ppt_w/2"/>
                                          </p:val>
                                        </p:tav>
                                        <p:tav tm="100000">
                                          <p:val>
                                            <p:strVal val="#ppt_x"/>
                                          </p:val>
                                        </p:tav>
                                      </p:tavLst>
                                    </p:anim>
                                    <p:anim calcmode="lin" valueType="num">
                                      <p:cBhvr additive="base">
                                        <p:cTn dur="500" fill="hold" id="43"/>
                                        <p:tgtEl>
                                          <p:spTgt spid="33821"/>
                                        </p:tgtEl>
                                        <p:attrNameLst>
                                          <p:attrName>ppt_y</p:attrName>
                                        </p:attrNameLst>
                                      </p:cBhvr>
                                      <p:tavLst>
                                        <p:tav tm="0">
                                          <p:val>
                                            <p:strVal val="#ppt_y"/>
                                          </p:val>
                                        </p:tav>
                                        <p:tav tm="100000">
                                          <p:val>
                                            <p:strVal val="#ppt_y"/>
                                          </p:val>
                                        </p:tav>
                                      </p:tavLst>
                                    </p:anim>
                                  </p:childTnLst>
                                </p:cTn>
                              </p:par>
                            </p:childTnLst>
                          </p:cTn>
                        </p:par>
                        <p:par>
                          <p:cTn fill="hold" id="44" nodeType="afterGroup">
                            <p:stCondLst>
                              <p:cond delay="5600"/>
                            </p:stCondLst>
                            <p:childTnLst>
                              <p:par>
                                <p:cTn fill="hold" id="45" nodeType="afterEffect" presetClass="entr" presetID="9" presetSubtype="0">
                                  <p:stCondLst>
                                    <p:cond delay="100"/>
                                  </p:stCondLst>
                                  <p:childTnLst>
                                    <p:set>
                                      <p:cBhvr>
                                        <p:cTn dur="1" fill="hold" id="46">
                                          <p:stCondLst>
                                            <p:cond delay="0"/>
                                          </p:stCondLst>
                                        </p:cTn>
                                        <p:tgtEl>
                                          <p:spTgt spid="33823"/>
                                        </p:tgtEl>
                                        <p:attrNameLst>
                                          <p:attrName>style.visibility</p:attrName>
                                        </p:attrNameLst>
                                      </p:cBhvr>
                                      <p:to>
                                        <p:strVal val="visible"/>
                                      </p:to>
                                    </p:set>
                                    <p:animEffect filter="dissolve" transition="in">
                                      <p:cBhvr>
                                        <p:cTn dur="500" id="47"/>
                                        <p:tgtEl>
                                          <p:spTgt spid="33823"/>
                                        </p:tgtEl>
                                      </p:cBhvr>
                                    </p:animEffect>
                                  </p:childTnLst>
                                </p:cTn>
                              </p:par>
                            </p:childTnLst>
                          </p:cTn>
                        </p:par>
                        <p:par>
                          <p:cTn fill="hold" id="48" nodeType="afterGroup">
                            <p:stCondLst>
                              <p:cond delay="6200"/>
                            </p:stCondLst>
                            <p:childTnLst>
                              <p:par>
                                <p:cTn fill="hold" grpId="0" id="49" nodeType="afterEffect" presetClass="entr" presetID="2" presetSubtype="2">
                                  <p:stCondLst>
                                    <p:cond delay="100"/>
                                  </p:stCondLst>
                                  <p:childTnLst>
                                    <p:set>
                                      <p:cBhvr>
                                        <p:cTn dur="1" fill="hold" id="50">
                                          <p:stCondLst>
                                            <p:cond delay="0"/>
                                          </p:stCondLst>
                                        </p:cTn>
                                        <p:tgtEl>
                                          <p:spTgt spid="33825"/>
                                        </p:tgtEl>
                                        <p:attrNameLst>
                                          <p:attrName>style.visibility</p:attrName>
                                        </p:attrNameLst>
                                      </p:cBhvr>
                                      <p:to>
                                        <p:strVal val="visible"/>
                                      </p:to>
                                    </p:set>
                                    <p:anim calcmode="lin" valueType="num">
                                      <p:cBhvr additive="base">
                                        <p:cTn dur="500" fill="hold" id="51"/>
                                        <p:tgtEl>
                                          <p:spTgt spid="33825"/>
                                        </p:tgtEl>
                                        <p:attrNameLst>
                                          <p:attrName>ppt_x</p:attrName>
                                        </p:attrNameLst>
                                      </p:cBhvr>
                                      <p:tavLst>
                                        <p:tav tm="0">
                                          <p:val>
                                            <p:strVal val="1+#ppt_w/2"/>
                                          </p:val>
                                        </p:tav>
                                        <p:tav tm="100000">
                                          <p:val>
                                            <p:strVal val="#ppt_x"/>
                                          </p:val>
                                        </p:tav>
                                      </p:tavLst>
                                    </p:anim>
                                    <p:anim calcmode="lin" valueType="num">
                                      <p:cBhvr additive="base">
                                        <p:cTn dur="500" fill="hold" id="52"/>
                                        <p:tgtEl>
                                          <p:spTgt spid="33825"/>
                                        </p:tgtEl>
                                        <p:attrNameLst>
                                          <p:attrName>ppt_y</p:attrName>
                                        </p:attrNameLst>
                                      </p:cBhvr>
                                      <p:tavLst>
                                        <p:tav tm="0">
                                          <p:val>
                                            <p:strVal val="#ppt_y"/>
                                          </p:val>
                                        </p:tav>
                                        <p:tav tm="100000">
                                          <p:val>
                                            <p:strVal val="#ppt_y"/>
                                          </p:val>
                                        </p:tav>
                                      </p:tavLst>
                                    </p:anim>
                                  </p:childTnLst>
                                </p:cTn>
                              </p:par>
                            </p:childTnLst>
                          </p:cTn>
                        </p:par>
                        <p:par>
                          <p:cTn fill="hold" id="53" nodeType="afterGroup">
                            <p:stCondLst>
                              <p:cond delay="6800"/>
                            </p:stCondLst>
                            <p:childTnLst>
                              <p:par>
                                <p:cTn fill="hold" grpId="0" id="54" nodeType="afterEffect" presetClass="entr" presetID="2" presetSubtype="2">
                                  <p:stCondLst>
                                    <p:cond delay="0"/>
                                  </p:stCondLst>
                                  <p:childTnLst>
                                    <p:set>
                                      <p:cBhvr>
                                        <p:cTn dur="1" fill="hold" id="55">
                                          <p:stCondLst>
                                            <p:cond delay="0"/>
                                          </p:stCondLst>
                                        </p:cTn>
                                        <p:tgtEl>
                                          <p:spTgt spid="33824"/>
                                        </p:tgtEl>
                                        <p:attrNameLst>
                                          <p:attrName>style.visibility</p:attrName>
                                        </p:attrNameLst>
                                      </p:cBhvr>
                                      <p:to>
                                        <p:strVal val="visible"/>
                                      </p:to>
                                    </p:set>
                                    <p:anim calcmode="lin" valueType="num">
                                      <p:cBhvr additive="base">
                                        <p:cTn dur="500" fill="hold" id="56"/>
                                        <p:tgtEl>
                                          <p:spTgt spid="33824"/>
                                        </p:tgtEl>
                                        <p:attrNameLst>
                                          <p:attrName>ppt_x</p:attrName>
                                        </p:attrNameLst>
                                      </p:cBhvr>
                                      <p:tavLst>
                                        <p:tav tm="0">
                                          <p:val>
                                            <p:strVal val="1+#ppt_w/2"/>
                                          </p:val>
                                        </p:tav>
                                        <p:tav tm="100000">
                                          <p:val>
                                            <p:strVal val="#ppt_x"/>
                                          </p:val>
                                        </p:tav>
                                      </p:tavLst>
                                    </p:anim>
                                    <p:anim calcmode="lin" valueType="num">
                                      <p:cBhvr additive="base">
                                        <p:cTn dur="500" fill="hold" id="57"/>
                                        <p:tgtEl>
                                          <p:spTgt spid="33824"/>
                                        </p:tgtEl>
                                        <p:attrNameLst>
                                          <p:attrName>ppt_y</p:attrName>
                                        </p:attrNameLst>
                                      </p:cBhvr>
                                      <p:tavLst>
                                        <p:tav tm="0">
                                          <p:val>
                                            <p:strVal val="#ppt_y"/>
                                          </p:val>
                                        </p:tav>
                                        <p:tav tm="100000">
                                          <p:val>
                                            <p:strVal val="#ppt_y"/>
                                          </p:val>
                                        </p:tav>
                                      </p:tavLst>
                                    </p:anim>
                                  </p:childTnLst>
                                </p:cTn>
                              </p:par>
                            </p:childTnLst>
                          </p:cTn>
                        </p:par>
                        <p:par>
                          <p:cTn fill="hold" id="58" nodeType="afterGroup">
                            <p:stCondLst>
                              <p:cond delay="7300"/>
                            </p:stCondLst>
                            <p:childTnLst>
                              <p:par>
                                <p:cTn fill="hold" id="59" nodeType="afterEffect" presetClass="entr" presetID="9" presetSubtype="0">
                                  <p:stCondLst>
                                    <p:cond delay="100"/>
                                  </p:stCondLst>
                                  <p:childTnLst>
                                    <p:set>
                                      <p:cBhvr>
                                        <p:cTn dur="1" fill="hold" id="60">
                                          <p:stCondLst>
                                            <p:cond delay="0"/>
                                          </p:stCondLst>
                                        </p:cTn>
                                        <p:tgtEl>
                                          <p:spTgt spid="33826"/>
                                        </p:tgtEl>
                                        <p:attrNameLst>
                                          <p:attrName>style.visibility</p:attrName>
                                        </p:attrNameLst>
                                      </p:cBhvr>
                                      <p:to>
                                        <p:strVal val="visible"/>
                                      </p:to>
                                    </p:set>
                                    <p:animEffect filter="dissolve" transition="in">
                                      <p:cBhvr>
                                        <p:cTn dur="500" id="61"/>
                                        <p:tgtEl>
                                          <p:spTgt spid="33826"/>
                                        </p:tgtEl>
                                      </p:cBhvr>
                                    </p:animEffect>
                                  </p:childTnLst>
                                </p:cTn>
                              </p:par>
                            </p:childTnLst>
                          </p:cTn>
                        </p:par>
                        <p:par>
                          <p:cTn fill="hold" id="62" nodeType="afterGroup">
                            <p:stCondLst>
                              <p:cond delay="7900"/>
                            </p:stCondLst>
                            <p:childTnLst>
                              <p:par>
                                <p:cTn fill="hold" grpId="0" id="63" nodeType="afterEffect" presetClass="entr" presetID="2" presetSubtype="2">
                                  <p:stCondLst>
                                    <p:cond delay="100"/>
                                  </p:stCondLst>
                                  <p:childTnLst>
                                    <p:set>
                                      <p:cBhvr>
                                        <p:cTn dur="1" fill="hold" id="64">
                                          <p:stCondLst>
                                            <p:cond delay="0"/>
                                          </p:stCondLst>
                                        </p:cTn>
                                        <p:tgtEl>
                                          <p:spTgt spid="33828"/>
                                        </p:tgtEl>
                                        <p:attrNameLst>
                                          <p:attrName>style.visibility</p:attrName>
                                        </p:attrNameLst>
                                      </p:cBhvr>
                                      <p:to>
                                        <p:strVal val="visible"/>
                                      </p:to>
                                    </p:set>
                                    <p:anim calcmode="lin" valueType="num">
                                      <p:cBhvr additive="base">
                                        <p:cTn dur="500" fill="hold" id="65"/>
                                        <p:tgtEl>
                                          <p:spTgt spid="33828"/>
                                        </p:tgtEl>
                                        <p:attrNameLst>
                                          <p:attrName>ppt_x</p:attrName>
                                        </p:attrNameLst>
                                      </p:cBhvr>
                                      <p:tavLst>
                                        <p:tav tm="0">
                                          <p:val>
                                            <p:strVal val="1+#ppt_w/2"/>
                                          </p:val>
                                        </p:tav>
                                        <p:tav tm="100000">
                                          <p:val>
                                            <p:strVal val="#ppt_x"/>
                                          </p:val>
                                        </p:tav>
                                      </p:tavLst>
                                    </p:anim>
                                    <p:anim calcmode="lin" valueType="num">
                                      <p:cBhvr additive="base">
                                        <p:cTn dur="500" fill="hold" id="66"/>
                                        <p:tgtEl>
                                          <p:spTgt spid="33828"/>
                                        </p:tgtEl>
                                        <p:attrNameLst>
                                          <p:attrName>ppt_y</p:attrName>
                                        </p:attrNameLst>
                                      </p:cBhvr>
                                      <p:tavLst>
                                        <p:tav tm="0">
                                          <p:val>
                                            <p:strVal val="#ppt_y"/>
                                          </p:val>
                                        </p:tav>
                                        <p:tav tm="100000">
                                          <p:val>
                                            <p:strVal val="#ppt_y"/>
                                          </p:val>
                                        </p:tav>
                                      </p:tavLst>
                                    </p:anim>
                                  </p:childTnLst>
                                </p:cTn>
                              </p:par>
                            </p:childTnLst>
                          </p:cTn>
                        </p:par>
                        <p:par>
                          <p:cTn fill="hold" id="67" nodeType="afterGroup">
                            <p:stCondLst>
                              <p:cond delay="8500"/>
                            </p:stCondLst>
                            <p:childTnLst>
                              <p:par>
                                <p:cTn fill="hold" grpId="0" id="68" nodeType="afterEffect" presetClass="entr" presetID="2" presetSubtype="2">
                                  <p:stCondLst>
                                    <p:cond delay="0"/>
                                  </p:stCondLst>
                                  <p:childTnLst>
                                    <p:set>
                                      <p:cBhvr>
                                        <p:cTn dur="1" fill="hold" id="69">
                                          <p:stCondLst>
                                            <p:cond delay="0"/>
                                          </p:stCondLst>
                                        </p:cTn>
                                        <p:tgtEl>
                                          <p:spTgt spid="33827"/>
                                        </p:tgtEl>
                                        <p:attrNameLst>
                                          <p:attrName>style.visibility</p:attrName>
                                        </p:attrNameLst>
                                      </p:cBhvr>
                                      <p:to>
                                        <p:strVal val="visible"/>
                                      </p:to>
                                    </p:set>
                                    <p:anim calcmode="lin" valueType="num">
                                      <p:cBhvr additive="base">
                                        <p:cTn dur="500" fill="hold" id="70"/>
                                        <p:tgtEl>
                                          <p:spTgt spid="33827"/>
                                        </p:tgtEl>
                                        <p:attrNameLst>
                                          <p:attrName>ppt_x</p:attrName>
                                        </p:attrNameLst>
                                      </p:cBhvr>
                                      <p:tavLst>
                                        <p:tav tm="0">
                                          <p:val>
                                            <p:strVal val="1+#ppt_w/2"/>
                                          </p:val>
                                        </p:tav>
                                        <p:tav tm="100000">
                                          <p:val>
                                            <p:strVal val="#ppt_x"/>
                                          </p:val>
                                        </p:tav>
                                      </p:tavLst>
                                    </p:anim>
                                    <p:anim calcmode="lin" valueType="num">
                                      <p:cBhvr additive="base">
                                        <p:cTn dur="500" fill="hold" id="71"/>
                                        <p:tgtEl>
                                          <p:spTgt spid="33827"/>
                                        </p:tgtEl>
                                        <p:attrNameLst>
                                          <p:attrName>ppt_y</p:attrName>
                                        </p:attrNameLst>
                                      </p:cBhvr>
                                      <p:tavLst>
                                        <p:tav tm="0">
                                          <p:val>
                                            <p:strVal val="#ppt_y"/>
                                          </p:val>
                                        </p:tav>
                                        <p:tav tm="100000">
                                          <p:val>
                                            <p:strVal val="#ppt_y"/>
                                          </p:val>
                                        </p:tav>
                                      </p:tavLst>
                                    </p:anim>
                                  </p:childTnLst>
                                </p:cTn>
                              </p:par>
                            </p:childTnLst>
                          </p:cTn>
                        </p:par>
                        <p:par>
                          <p:cTn fill="hold" id="72" nodeType="afterGroup">
                            <p:stCondLst>
                              <p:cond delay="9000"/>
                            </p:stCondLst>
                            <p:childTnLst>
                              <p:par>
                                <p:cTn fill="hold" id="73" nodeType="afterEffect" presetClass="entr" presetID="9" presetSubtype="0">
                                  <p:stCondLst>
                                    <p:cond delay="100"/>
                                  </p:stCondLst>
                                  <p:childTnLst>
                                    <p:set>
                                      <p:cBhvr>
                                        <p:cTn dur="1" fill="hold" id="74">
                                          <p:stCondLst>
                                            <p:cond delay="0"/>
                                          </p:stCondLst>
                                        </p:cTn>
                                        <p:tgtEl>
                                          <p:spTgt spid="33829"/>
                                        </p:tgtEl>
                                        <p:attrNameLst>
                                          <p:attrName>style.visibility</p:attrName>
                                        </p:attrNameLst>
                                      </p:cBhvr>
                                      <p:to>
                                        <p:strVal val="visible"/>
                                      </p:to>
                                    </p:set>
                                    <p:animEffect filter="dissolve" transition="in">
                                      <p:cBhvr>
                                        <p:cTn dur="500" id="75"/>
                                        <p:tgtEl>
                                          <p:spTgt spid="33829"/>
                                        </p:tgtEl>
                                      </p:cBhvr>
                                    </p:animEffect>
                                  </p:childTnLst>
                                </p:cTn>
                              </p:par>
                            </p:childTnLst>
                          </p:cTn>
                        </p:par>
                        <p:par>
                          <p:cTn fill="hold" id="76" nodeType="afterGroup">
                            <p:stCondLst>
                              <p:cond delay="9600"/>
                            </p:stCondLst>
                            <p:childTnLst>
                              <p:par>
                                <p:cTn fill="hold" grpId="0" id="77" nodeType="afterEffect" presetClass="entr" presetID="2" presetSubtype="8">
                                  <p:stCondLst>
                                    <p:cond delay="100"/>
                                  </p:stCondLst>
                                  <p:childTnLst>
                                    <p:set>
                                      <p:cBhvr>
                                        <p:cTn dur="1" fill="hold" id="78">
                                          <p:stCondLst>
                                            <p:cond delay="0"/>
                                          </p:stCondLst>
                                        </p:cTn>
                                        <p:tgtEl>
                                          <p:spTgt spid="33831"/>
                                        </p:tgtEl>
                                        <p:attrNameLst>
                                          <p:attrName>style.visibility</p:attrName>
                                        </p:attrNameLst>
                                      </p:cBhvr>
                                      <p:to>
                                        <p:strVal val="visible"/>
                                      </p:to>
                                    </p:set>
                                    <p:anim calcmode="lin" valueType="num">
                                      <p:cBhvr additive="base">
                                        <p:cTn dur="500" fill="hold" id="79"/>
                                        <p:tgtEl>
                                          <p:spTgt spid="33831"/>
                                        </p:tgtEl>
                                        <p:attrNameLst>
                                          <p:attrName>ppt_x</p:attrName>
                                        </p:attrNameLst>
                                      </p:cBhvr>
                                      <p:tavLst>
                                        <p:tav tm="0">
                                          <p:val>
                                            <p:strVal val="0-#ppt_w/2"/>
                                          </p:val>
                                        </p:tav>
                                        <p:tav tm="100000">
                                          <p:val>
                                            <p:strVal val="#ppt_x"/>
                                          </p:val>
                                        </p:tav>
                                      </p:tavLst>
                                    </p:anim>
                                    <p:anim calcmode="lin" valueType="num">
                                      <p:cBhvr additive="base">
                                        <p:cTn dur="500" fill="hold" id="80"/>
                                        <p:tgtEl>
                                          <p:spTgt spid="33831"/>
                                        </p:tgtEl>
                                        <p:attrNameLst>
                                          <p:attrName>ppt_y</p:attrName>
                                        </p:attrNameLst>
                                      </p:cBhvr>
                                      <p:tavLst>
                                        <p:tav tm="0">
                                          <p:val>
                                            <p:strVal val="#ppt_y"/>
                                          </p:val>
                                        </p:tav>
                                        <p:tav tm="100000">
                                          <p:val>
                                            <p:strVal val="#ppt_y"/>
                                          </p:val>
                                        </p:tav>
                                      </p:tavLst>
                                    </p:anim>
                                  </p:childTnLst>
                                </p:cTn>
                              </p:par>
                            </p:childTnLst>
                          </p:cTn>
                        </p:par>
                        <p:par>
                          <p:cTn fill="hold" id="81" nodeType="afterGroup">
                            <p:stCondLst>
                              <p:cond delay="10200"/>
                            </p:stCondLst>
                            <p:childTnLst>
                              <p:par>
                                <p:cTn fill="hold" grpId="0" id="82" nodeType="afterEffect" presetClass="entr" presetID="2" presetSubtype="8">
                                  <p:stCondLst>
                                    <p:cond delay="0"/>
                                  </p:stCondLst>
                                  <p:childTnLst>
                                    <p:set>
                                      <p:cBhvr>
                                        <p:cTn dur="1" fill="hold" id="83">
                                          <p:stCondLst>
                                            <p:cond delay="0"/>
                                          </p:stCondLst>
                                        </p:cTn>
                                        <p:tgtEl>
                                          <p:spTgt spid="33830"/>
                                        </p:tgtEl>
                                        <p:attrNameLst>
                                          <p:attrName>style.visibility</p:attrName>
                                        </p:attrNameLst>
                                      </p:cBhvr>
                                      <p:to>
                                        <p:strVal val="visible"/>
                                      </p:to>
                                    </p:set>
                                    <p:anim calcmode="lin" valueType="num">
                                      <p:cBhvr additive="base">
                                        <p:cTn dur="500" fill="hold" id="84"/>
                                        <p:tgtEl>
                                          <p:spTgt spid="33830"/>
                                        </p:tgtEl>
                                        <p:attrNameLst>
                                          <p:attrName>ppt_x</p:attrName>
                                        </p:attrNameLst>
                                      </p:cBhvr>
                                      <p:tavLst>
                                        <p:tav tm="0">
                                          <p:val>
                                            <p:strVal val="0-#ppt_w/2"/>
                                          </p:val>
                                        </p:tav>
                                        <p:tav tm="100000">
                                          <p:val>
                                            <p:strVal val="#ppt_x"/>
                                          </p:val>
                                        </p:tav>
                                      </p:tavLst>
                                    </p:anim>
                                    <p:anim calcmode="lin" valueType="num">
                                      <p:cBhvr additive="base">
                                        <p:cTn dur="500" fill="hold" id="85"/>
                                        <p:tgtEl>
                                          <p:spTgt spid="33830"/>
                                        </p:tgtEl>
                                        <p:attrNameLst>
                                          <p:attrName>ppt_y</p:attrName>
                                        </p:attrNameLst>
                                      </p:cBhvr>
                                      <p:tavLst>
                                        <p:tav tm="0">
                                          <p:val>
                                            <p:strVal val="#ppt_y"/>
                                          </p:val>
                                        </p:tav>
                                        <p:tav tm="100000">
                                          <p:val>
                                            <p:strVal val="#ppt_y"/>
                                          </p:val>
                                        </p:tav>
                                      </p:tavLst>
                                    </p:anim>
                                  </p:childTnLst>
                                </p:cTn>
                              </p:par>
                            </p:childTnLst>
                          </p:cTn>
                        </p:par>
                        <p:par>
                          <p:cTn fill="hold" id="86" nodeType="afterGroup">
                            <p:stCondLst>
                              <p:cond delay="10700"/>
                            </p:stCondLst>
                            <p:childTnLst>
                              <p:par>
                                <p:cTn fill="hold" id="87" nodeType="afterEffect" presetClass="entr" presetID="9" presetSubtype="0">
                                  <p:stCondLst>
                                    <p:cond delay="100"/>
                                  </p:stCondLst>
                                  <p:childTnLst>
                                    <p:set>
                                      <p:cBhvr>
                                        <p:cTn dur="1" fill="hold" id="88">
                                          <p:stCondLst>
                                            <p:cond delay="0"/>
                                          </p:stCondLst>
                                        </p:cTn>
                                        <p:tgtEl>
                                          <p:spTgt spid="33832"/>
                                        </p:tgtEl>
                                        <p:attrNameLst>
                                          <p:attrName>style.visibility</p:attrName>
                                        </p:attrNameLst>
                                      </p:cBhvr>
                                      <p:to>
                                        <p:strVal val="visible"/>
                                      </p:to>
                                    </p:set>
                                    <p:animEffect filter="dissolve" transition="in">
                                      <p:cBhvr>
                                        <p:cTn dur="500" id="89"/>
                                        <p:tgtEl>
                                          <p:spTgt spid="33832"/>
                                        </p:tgtEl>
                                      </p:cBhvr>
                                    </p:animEffect>
                                  </p:childTnLst>
                                </p:cTn>
                              </p:par>
                            </p:childTnLst>
                          </p:cTn>
                        </p:par>
                        <p:par>
                          <p:cTn fill="hold" id="90" nodeType="afterGroup">
                            <p:stCondLst>
                              <p:cond delay="11300"/>
                            </p:stCondLst>
                            <p:childTnLst>
                              <p:par>
                                <p:cTn fill="hold" grpId="0" id="91" nodeType="afterEffect" presetClass="entr" presetID="2" presetSubtype="8">
                                  <p:stCondLst>
                                    <p:cond delay="100"/>
                                  </p:stCondLst>
                                  <p:childTnLst>
                                    <p:set>
                                      <p:cBhvr>
                                        <p:cTn dur="1" fill="hold" id="92">
                                          <p:stCondLst>
                                            <p:cond delay="0"/>
                                          </p:stCondLst>
                                        </p:cTn>
                                        <p:tgtEl>
                                          <p:spTgt spid="33834"/>
                                        </p:tgtEl>
                                        <p:attrNameLst>
                                          <p:attrName>style.visibility</p:attrName>
                                        </p:attrNameLst>
                                      </p:cBhvr>
                                      <p:to>
                                        <p:strVal val="visible"/>
                                      </p:to>
                                    </p:set>
                                    <p:anim calcmode="lin" valueType="num">
                                      <p:cBhvr additive="base">
                                        <p:cTn dur="500" fill="hold" id="93"/>
                                        <p:tgtEl>
                                          <p:spTgt spid="33834"/>
                                        </p:tgtEl>
                                        <p:attrNameLst>
                                          <p:attrName>ppt_x</p:attrName>
                                        </p:attrNameLst>
                                      </p:cBhvr>
                                      <p:tavLst>
                                        <p:tav tm="0">
                                          <p:val>
                                            <p:strVal val="0-#ppt_w/2"/>
                                          </p:val>
                                        </p:tav>
                                        <p:tav tm="100000">
                                          <p:val>
                                            <p:strVal val="#ppt_x"/>
                                          </p:val>
                                        </p:tav>
                                      </p:tavLst>
                                    </p:anim>
                                    <p:anim calcmode="lin" valueType="num">
                                      <p:cBhvr additive="base">
                                        <p:cTn dur="500" fill="hold" id="94"/>
                                        <p:tgtEl>
                                          <p:spTgt spid="33834"/>
                                        </p:tgtEl>
                                        <p:attrNameLst>
                                          <p:attrName>ppt_y</p:attrName>
                                        </p:attrNameLst>
                                      </p:cBhvr>
                                      <p:tavLst>
                                        <p:tav tm="0">
                                          <p:val>
                                            <p:strVal val="#ppt_y"/>
                                          </p:val>
                                        </p:tav>
                                        <p:tav tm="100000">
                                          <p:val>
                                            <p:strVal val="#ppt_y"/>
                                          </p:val>
                                        </p:tav>
                                      </p:tavLst>
                                    </p:anim>
                                  </p:childTnLst>
                                </p:cTn>
                              </p:par>
                            </p:childTnLst>
                          </p:cTn>
                        </p:par>
                        <p:par>
                          <p:cTn fill="hold" id="95" nodeType="afterGroup">
                            <p:stCondLst>
                              <p:cond delay="11900"/>
                            </p:stCondLst>
                            <p:childTnLst>
                              <p:par>
                                <p:cTn fill="hold" grpId="0" id="96" nodeType="afterEffect" presetClass="entr" presetID="2" presetSubtype="8">
                                  <p:stCondLst>
                                    <p:cond delay="0"/>
                                  </p:stCondLst>
                                  <p:childTnLst>
                                    <p:set>
                                      <p:cBhvr>
                                        <p:cTn dur="1" fill="hold" id="97">
                                          <p:stCondLst>
                                            <p:cond delay="0"/>
                                          </p:stCondLst>
                                        </p:cTn>
                                        <p:tgtEl>
                                          <p:spTgt spid="33833"/>
                                        </p:tgtEl>
                                        <p:attrNameLst>
                                          <p:attrName>style.visibility</p:attrName>
                                        </p:attrNameLst>
                                      </p:cBhvr>
                                      <p:to>
                                        <p:strVal val="visible"/>
                                      </p:to>
                                    </p:set>
                                    <p:anim calcmode="lin" valueType="num">
                                      <p:cBhvr additive="base">
                                        <p:cTn dur="500" fill="hold" id="98"/>
                                        <p:tgtEl>
                                          <p:spTgt spid="33833"/>
                                        </p:tgtEl>
                                        <p:attrNameLst>
                                          <p:attrName>ppt_x</p:attrName>
                                        </p:attrNameLst>
                                      </p:cBhvr>
                                      <p:tavLst>
                                        <p:tav tm="0">
                                          <p:val>
                                            <p:strVal val="0-#ppt_w/2"/>
                                          </p:val>
                                        </p:tav>
                                        <p:tav tm="100000">
                                          <p:val>
                                            <p:strVal val="#ppt_x"/>
                                          </p:val>
                                        </p:tav>
                                      </p:tavLst>
                                    </p:anim>
                                    <p:anim calcmode="lin" valueType="num">
                                      <p:cBhvr additive="base">
                                        <p:cTn dur="500" fill="hold" id="99"/>
                                        <p:tgtEl>
                                          <p:spTgt spid="33833"/>
                                        </p:tgtEl>
                                        <p:attrNameLst>
                                          <p:attrName>ppt_y</p:attrName>
                                        </p:attrNameLst>
                                      </p:cBhvr>
                                      <p:tavLst>
                                        <p:tav tm="0">
                                          <p:val>
                                            <p:strVal val="#ppt_y"/>
                                          </p:val>
                                        </p:tav>
                                        <p:tav tm="100000">
                                          <p:val>
                                            <p:strVal val="#ppt_y"/>
                                          </p:val>
                                        </p:tav>
                                      </p:tavLst>
                                    </p:anim>
                                  </p:childTnLst>
                                </p:cTn>
                              </p:par>
                            </p:childTnLst>
                          </p:cTn>
                        </p:par>
                        <p:par>
                          <p:cTn fill="hold" id="100" nodeType="afterGroup">
                            <p:stCondLst>
                              <p:cond delay="12400"/>
                            </p:stCondLst>
                            <p:childTnLst>
                              <p:par>
                                <p:cTn fill="hold" id="101" nodeType="afterEffect" presetClass="entr" presetID="9" presetSubtype="0">
                                  <p:stCondLst>
                                    <p:cond delay="100"/>
                                  </p:stCondLst>
                                  <p:childTnLst>
                                    <p:set>
                                      <p:cBhvr>
                                        <p:cTn dur="1" fill="hold" id="102">
                                          <p:stCondLst>
                                            <p:cond delay="0"/>
                                          </p:stCondLst>
                                        </p:cTn>
                                        <p:tgtEl>
                                          <p:spTgt spid="33835"/>
                                        </p:tgtEl>
                                        <p:attrNameLst>
                                          <p:attrName>style.visibility</p:attrName>
                                        </p:attrNameLst>
                                      </p:cBhvr>
                                      <p:to>
                                        <p:strVal val="visible"/>
                                      </p:to>
                                    </p:set>
                                    <p:animEffect filter="dissolve" transition="in">
                                      <p:cBhvr>
                                        <p:cTn dur="500" id="103"/>
                                        <p:tgtEl>
                                          <p:spTgt spid="33835"/>
                                        </p:tgtEl>
                                      </p:cBhvr>
                                    </p:animEffect>
                                  </p:childTnLst>
                                </p:cTn>
                              </p:par>
                            </p:childTnLst>
                          </p:cTn>
                        </p:par>
                        <p:par>
                          <p:cTn fill="hold" id="104" nodeType="afterGroup">
                            <p:stCondLst>
                              <p:cond delay="13000"/>
                            </p:stCondLst>
                            <p:childTnLst>
                              <p:par>
                                <p:cTn fill="hold" grpId="0" id="105" nodeType="afterEffect" presetClass="entr" presetID="2" presetSubtype="8">
                                  <p:stCondLst>
                                    <p:cond delay="100"/>
                                  </p:stCondLst>
                                  <p:childTnLst>
                                    <p:set>
                                      <p:cBhvr>
                                        <p:cTn dur="1" fill="hold" id="106">
                                          <p:stCondLst>
                                            <p:cond delay="0"/>
                                          </p:stCondLst>
                                        </p:cTn>
                                        <p:tgtEl>
                                          <p:spTgt spid="33837"/>
                                        </p:tgtEl>
                                        <p:attrNameLst>
                                          <p:attrName>style.visibility</p:attrName>
                                        </p:attrNameLst>
                                      </p:cBhvr>
                                      <p:to>
                                        <p:strVal val="visible"/>
                                      </p:to>
                                    </p:set>
                                    <p:anim calcmode="lin" valueType="num">
                                      <p:cBhvr additive="base">
                                        <p:cTn dur="500" fill="hold" id="107"/>
                                        <p:tgtEl>
                                          <p:spTgt spid="33837"/>
                                        </p:tgtEl>
                                        <p:attrNameLst>
                                          <p:attrName>ppt_x</p:attrName>
                                        </p:attrNameLst>
                                      </p:cBhvr>
                                      <p:tavLst>
                                        <p:tav tm="0">
                                          <p:val>
                                            <p:strVal val="0-#ppt_w/2"/>
                                          </p:val>
                                        </p:tav>
                                        <p:tav tm="100000">
                                          <p:val>
                                            <p:strVal val="#ppt_x"/>
                                          </p:val>
                                        </p:tav>
                                      </p:tavLst>
                                    </p:anim>
                                    <p:anim calcmode="lin" valueType="num">
                                      <p:cBhvr additive="base">
                                        <p:cTn dur="500" fill="hold" id="108"/>
                                        <p:tgtEl>
                                          <p:spTgt spid="33837"/>
                                        </p:tgtEl>
                                        <p:attrNameLst>
                                          <p:attrName>ppt_y</p:attrName>
                                        </p:attrNameLst>
                                      </p:cBhvr>
                                      <p:tavLst>
                                        <p:tav tm="0">
                                          <p:val>
                                            <p:strVal val="#ppt_y"/>
                                          </p:val>
                                        </p:tav>
                                        <p:tav tm="100000">
                                          <p:val>
                                            <p:strVal val="#ppt_y"/>
                                          </p:val>
                                        </p:tav>
                                      </p:tavLst>
                                    </p:anim>
                                  </p:childTnLst>
                                </p:cTn>
                              </p:par>
                            </p:childTnLst>
                          </p:cTn>
                        </p:par>
                        <p:par>
                          <p:cTn fill="hold" id="109" nodeType="afterGroup">
                            <p:stCondLst>
                              <p:cond delay="13600"/>
                            </p:stCondLst>
                            <p:childTnLst>
                              <p:par>
                                <p:cTn fill="hold" grpId="0" id="110" nodeType="afterEffect" presetClass="entr" presetID="2" presetSubtype="8">
                                  <p:stCondLst>
                                    <p:cond delay="0"/>
                                  </p:stCondLst>
                                  <p:childTnLst>
                                    <p:set>
                                      <p:cBhvr>
                                        <p:cTn dur="1" fill="hold" id="111">
                                          <p:stCondLst>
                                            <p:cond delay="0"/>
                                          </p:stCondLst>
                                        </p:cTn>
                                        <p:tgtEl>
                                          <p:spTgt spid="33836"/>
                                        </p:tgtEl>
                                        <p:attrNameLst>
                                          <p:attrName>style.visibility</p:attrName>
                                        </p:attrNameLst>
                                      </p:cBhvr>
                                      <p:to>
                                        <p:strVal val="visible"/>
                                      </p:to>
                                    </p:set>
                                    <p:anim calcmode="lin" valueType="num">
                                      <p:cBhvr additive="base">
                                        <p:cTn dur="500" fill="hold" id="112"/>
                                        <p:tgtEl>
                                          <p:spTgt spid="33836"/>
                                        </p:tgtEl>
                                        <p:attrNameLst>
                                          <p:attrName>ppt_x</p:attrName>
                                        </p:attrNameLst>
                                      </p:cBhvr>
                                      <p:tavLst>
                                        <p:tav tm="0">
                                          <p:val>
                                            <p:strVal val="0-#ppt_w/2"/>
                                          </p:val>
                                        </p:tav>
                                        <p:tav tm="100000">
                                          <p:val>
                                            <p:strVal val="#ppt_x"/>
                                          </p:val>
                                        </p:tav>
                                      </p:tavLst>
                                    </p:anim>
                                    <p:anim calcmode="lin" valueType="num">
                                      <p:cBhvr additive="base">
                                        <p:cTn dur="500" fill="hold" id="113"/>
                                        <p:tgtEl>
                                          <p:spTgt spid="33836"/>
                                        </p:tgtEl>
                                        <p:attrNameLst>
                                          <p:attrName>ppt_y</p:attrName>
                                        </p:attrNameLst>
                                      </p:cBhvr>
                                      <p:tavLst>
                                        <p:tav tm="0">
                                          <p:val>
                                            <p:strVal val="#ppt_y"/>
                                          </p:val>
                                        </p:tav>
                                        <p:tav tm="100000">
                                          <p:val>
                                            <p:strVal val="#ppt_y"/>
                                          </p:val>
                                        </p:tav>
                                      </p:tavLst>
                                    </p:anim>
                                  </p:childTnLst>
                                </p:cTn>
                              </p:par>
                            </p:childTnLst>
                          </p:cTn>
                        </p:par>
                        <p:par>
                          <p:cTn fill="hold" id="114" nodeType="afterGroup">
                            <p:stCondLst>
                              <p:cond delay="14100"/>
                            </p:stCondLst>
                            <p:childTnLst>
                              <p:par>
                                <p:cTn fill="hold" id="115" nodeType="afterEffect" presetClass="entr" presetID="9" presetSubtype="0">
                                  <p:stCondLst>
                                    <p:cond delay="100"/>
                                  </p:stCondLst>
                                  <p:childTnLst>
                                    <p:set>
                                      <p:cBhvr>
                                        <p:cTn dur="1" fill="hold" id="116">
                                          <p:stCondLst>
                                            <p:cond delay="0"/>
                                          </p:stCondLst>
                                        </p:cTn>
                                        <p:tgtEl>
                                          <p:spTgt spid="33838"/>
                                        </p:tgtEl>
                                        <p:attrNameLst>
                                          <p:attrName>style.visibility</p:attrName>
                                        </p:attrNameLst>
                                      </p:cBhvr>
                                      <p:to>
                                        <p:strVal val="visible"/>
                                      </p:to>
                                    </p:set>
                                    <p:animEffect filter="dissolve" transition="in">
                                      <p:cBhvr>
                                        <p:cTn dur="500" id="117"/>
                                        <p:tgtEl>
                                          <p:spTgt spid="3383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3821"/>
      <p:bldP grpId="0" spid="33822"/>
      <p:bldP grpId="0" spid="33824"/>
      <p:bldP grpId="0" spid="33825"/>
      <p:bldP grpId="0" spid="33827"/>
      <p:bldP grpId="0" spid="33828"/>
      <p:bldP grpId="0" spid="33830"/>
      <p:bldP grpId="0" spid="33831"/>
      <p:bldP grpId="0" spid="33833"/>
      <p:bldP grpId="0" spid="33834"/>
      <p:bldP grpId="0" spid="33836"/>
      <p:bldP grpId="0" spid="33837"/>
    </p:bldLs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3797" name="Line 5"/>
          <p:cNvSpPr>
            <a:spLocks noChangeShapeType="1"/>
          </p:cNvSpPr>
          <p:nvPr/>
        </p:nvSpPr>
        <p:spPr bwMode="auto">
          <a:xfrm flipV="1">
            <a:off x="1260657" y="3287010"/>
            <a:ext cx="3969793" cy="0"/>
          </a:xfrm>
          <a:prstGeom prst="line">
            <a:avLst/>
          </a:prstGeom>
          <a:noFill/>
          <a:ln w="38100">
            <a:solidFill>
              <a:schemeClr val="bg1">
                <a:lumMod val="65000"/>
              </a:schemeClr>
            </a:solidFill>
            <a:prstDash val="dash"/>
            <a:round/>
            <a:headEnd len="med" type="diamond" w="med"/>
            <a:tailEnd len="med" type="diamond" w="med"/>
          </a:ln>
          <a:extLst>
            <a:ext uri="{909E8E84-426E-40DD-AFC4-6F175D3DCCD1}">
              <a14:hiddenFill>
                <a:noFill/>
              </a14:hiddenFill>
            </a:ext>
          </a:extLst>
        </p:spPr>
        <p:txBody>
          <a:bodyPr anchor="ctr" bIns="0" lIns="0" rIns="0" tIns="0"/>
          <a:lstStyle/>
          <a:p>
            <a:pPr algn="ctr"/>
            <a:endParaRPr altLang="en-US" lang="zh-CN" sz="600">
              <a:solidFill>
                <a:schemeClr val="bg1">
                  <a:lumMod val="65000"/>
                </a:schemeClr>
              </a:solidFill>
              <a:latin charset="0" pitchFamily="34" typeface="Arial"/>
              <a:ea charset="-122" panose="020b0503020204020204" pitchFamily="34" typeface="微软雅黑"/>
              <a:cs typeface="+mn-ea"/>
              <a:sym charset="0" pitchFamily="34" typeface="Arial"/>
            </a:endParaRPr>
          </a:p>
        </p:txBody>
      </p:sp>
      <p:sp>
        <p:nvSpPr>
          <p:cNvPr id="33798" name="AutoShape 6"/>
          <p:cNvSpPr/>
          <p:nvPr/>
        </p:nvSpPr>
        <p:spPr bwMode="auto">
          <a:xfrm>
            <a:off x="2095788" y="1304657"/>
            <a:ext cx="318347" cy="230285"/>
          </a:xfrm>
          <a:custGeom>
            <a:gdLst>
              <a:gd fmla="*/ 476250 w 21600" name="T0"/>
              <a:gd fmla="*/ 344488 h 21600" name="T1"/>
              <a:gd fmla="*/ 476250 w 21600" name="T2"/>
              <a:gd fmla="*/ 344488 h 21600" name="T3"/>
              <a:gd fmla="*/ 476250 w 21600" name="T4"/>
              <a:gd fmla="*/ 344488 h 21600" name="T5"/>
              <a:gd fmla="*/ 476250 w 21600" name="T6"/>
              <a:gd fmla="*/ 344488 h 21600" name="T7"/>
              <a:gd fmla="*/ 0 60000 65536" name="T8"/>
              <a:gd fmla="*/ 0 60000 65536" name="T9"/>
              <a:gd fmla="*/ 0 60000 65536" name="T10"/>
              <a:gd fmla="*/ 0 60000 65536" name="T11"/>
              <a:gd fmla="*/ 0 w 21600" name="T12"/>
              <a:gd fmla="*/ 0 h 21600" name="T13"/>
              <a:gd fmla="*/ 21600 w 21600" name="T14"/>
              <a:gd fmla="*/ 21600 h 21600" name="T15"/>
            </a:gdLst>
            <a:cxnLst>
              <a:cxn ang="T8">
                <a:pos x="T0" y="T1"/>
              </a:cxn>
              <a:cxn ang="T9">
                <a:pos x="T2" y="T3"/>
              </a:cxn>
              <a:cxn ang="T10">
                <a:pos x="T4" y="T5"/>
              </a:cxn>
              <a:cxn ang="T11">
                <a:pos x="T6" y="T7"/>
              </a:cxn>
            </a:cxnLst>
            <a:rect b="T15" l="T12" r="T14" t="T13"/>
            <a:pathLst>
              <a:path h="21600" w="21600">
                <a:moveTo>
                  <a:pt x="0" y="0"/>
                </a:moveTo>
                <a:lnTo>
                  <a:pt x="21600" y="0"/>
                </a:lnTo>
                <a:lnTo>
                  <a:pt x="21600" y="21600"/>
                </a:lnTo>
                <a:lnTo>
                  <a:pt x="0" y="21600"/>
                </a:lnTo>
                <a:lnTo>
                  <a:pt x="0" y="0"/>
                </a:lnTo>
                <a:close/>
              </a:path>
            </a:pathLst>
          </a:cu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bIns="0" lIns="0" rIns="0" tIns="0"/>
          <a:lstStyle/>
          <a:p>
            <a:pPr algn="ctr">
              <a:lnSpc>
                <a:spcPct val="120000"/>
              </a:lnSpc>
            </a:pPr>
            <a:r>
              <a:rPr altLang="zh-CN" lang="es-ES" sz="1000">
                <a:solidFill>
                  <a:schemeClr val="bg1">
                    <a:lumMod val="65000"/>
                  </a:schemeClr>
                </a:solidFill>
                <a:latin charset="0" pitchFamily="34" typeface="Arial"/>
                <a:ea charset="-122" panose="020b0503020204020204" pitchFamily="34" typeface="微软雅黑"/>
                <a:cs typeface="+mn-ea"/>
                <a:sym charset="0" pitchFamily="34" typeface="Arial"/>
              </a:rPr>
              <a:t>80%</a:t>
            </a:r>
          </a:p>
        </p:txBody>
      </p:sp>
      <p:sp>
        <p:nvSpPr>
          <p:cNvPr id="33799" name="AutoShape 7"/>
          <p:cNvSpPr/>
          <p:nvPr/>
        </p:nvSpPr>
        <p:spPr bwMode="auto">
          <a:xfrm>
            <a:off x="1568923" y="1837388"/>
            <a:ext cx="317818" cy="230285"/>
          </a:xfrm>
          <a:custGeom>
            <a:gdLst>
              <a:gd fmla="*/ 475457 w 21600" name="T0"/>
              <a:gd fmla="*/ 344488 h 21600" name="T1"/>
              <a:gd fmla="*/ 475457 w 21600" name="T2"/>
              <a:gd fmla="*/ 344488 h 21600" name="T3"/>
              <a:gd fmla="*/ 475457 w 21600" name="T4"/>
              <a:gd fmla="*/ 344488 h 21600" name="T5"/>
              <a:gd fmla="*/ 475457 w 21600" name="T6"/>
              <a:gd fmla="*/ 344488 h 21600" name="T7"/>
              <a:gd fmla="*/ 0 60000 65536" name="T8"/>
              <a:gd fmla="*/ 0 60000 65536" name="T9"/>
              <a:gd fmla="*/ 0 60000 65536" name="T10"/>
              <a:gd fmla="*/ 0 60000 65536" name="T11"/>
              <a:gd fmla="*/ 0 w 21600" name="T12"/>
              <a:gd fmla="*/ 0 h 21600" name="T13"/>
              <a:gd fmla="*/ 21600 w 21600" name="T14"/>
              <a:gd fmla="*/ 21600 h 21600" name="T15"/>
            </a:gdLst>
            <a:cxnLst>
              <a:cxn ang="T8">
                <a:pos x="T0" y="T1"/>
              </a:cxn>
              <a:cxn ang="T9">
                <a:pos x="T2" y="T3"/>
              </a:cxn>
              <a:cxn ang="T10">
                <a:pos x="T4" y="T5"/>
              </a:cxn>
              <a:cxn ang="T11">
                <a:pos x="T6" y="T7"/>
              </a:cxn>
            </a:cxnLst>
            <a:rect b="T15" l="T12" r="T14" t="T13"/>
            <a:pathLst>
              <a:path h="21600" w="21600">
                <a:moveTo>
                  <a:pt x="0" y="0"/>
                </a:moveTo>
                <a:lnTo>
                  <a:pt x="21600" y="0"/>
                </a:lnTo>
                <a:lnTo>
                  <a:pt x="21600" y="21600"/>
                </a:lnTo>
                <a:lnTo>
                  <a:pt x="0" y="21600"/>
                </a:lnTo>
                <a:lnTo>
                  <a:pt x="0" y="0"/>
                </a:lnTo>
                <a:close/>
              </a:path>
            </a:pathLst>
          </a:cu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bIns="0" lIns="0" rIns="0" tIns="0"/>
          <a:lstStyle/>
          <a:p>
            <a:pPr algn="ctr">
              <a:lnSpc>
                <a:spcPct val="120000"/>
              </a:lnSpc>
            </a:pPr>
            <a:r>
              <a:rPr altLang="zh-CN" lang="es-ES" sz="1000">
                <a:solidFill>
                  <a:schemeClr val="bg1">
                    <a:lumMod val="65000"/>
                  </a:schemeClr>
                </a:solidFill>
                <a:latin charset="0" pitchFamily="34" typeface="Arial"/>
                <a:ea charset="-122" panose="020b0503020204020204" pitchFamily="34" typeface="微软雅黑"/>
                <a:cs typeface="+mn-ea"/>
                <a:sym charset="0" pitchFamily="34" typeface="Arial"/>
              </a:rPr>
              <a:t>45%</a:t>
            </a:r>
          </a:p>
        </p:txBody>
      </p:sp>
      <p:sp>
        <p:nvSpPr>
          <p:cNvPr id="33800" name="AutoShape 8"/>
          <p:cNvSpPr/>
          <p:nvPr/>
        </p:nvSpPr>
        <p:spPr bwMode="auto">
          <a:xfrm>
            <a:off x="2623185" y="2163713"/>
            <a:ext cx="318347" cy="230285"/>
          </a:xfrm>
          <a:custGeom>
            <a:gdLst>
              <a:gd fmla="*/ 476250 w 21600" name="T0"/>
              <a:gd fmla="*/ 344488 h 21600" name="T1"/>
              <a:gd fmla="*/ 476250 w 21600" name="T2"/>
              <a:gd fmla="*/ 344488 h 21600" name="T3"/>
              <a:gd fmla="*/ 476250 w 21600" name="T4"/>
              <a:gd fmla="*/ 344488 h 21600" name="T5"/>
              <a:gd fmla="*/ 476250 w 21600" name="T6"/>
              <a:gd fmla="*/ 344488 h 21600" name="T7"/>
              <a:gd fmla="*/ 0 60000 65536" name="T8"/>
              <a:gd fmla="*/ 0 60000 65536" name="T9"/>
              <a:gd fmla="*/ 0 60000 65536" name="T10"/>
              <a:gd fmla="*/ 0 60000 65536" name="T11"/>
              <a:gd fmla="*/ 0 w 21600" name="T12"/>
              <a:gd fmla="*/ 0 h 21600" name="T13"/>
              <a:gd fmla="*/ 21600 w 21600" name="T14"/>
              <a:gd fmla="*/ 21600 h 21600" name="T15"/>
            </a:gdLst>
            <a:cxnLst>
              <a:cxn ang="T8">
                <a:pos x="T0" y="T1"/>
              </a:cxn>
              <a:cxn ang="T9">
                <a:pos x="T2" y="T3"/>
              </a:cxn>
              <a:cxn ang="T10">
                <a:pos x="T4" y="T5"/>
              </a:cxn>
              <a:cxn ang="T11">
                <a:pos x="T6" y="T7"/>
              </a:cxn>
            </a:cxnLst>
            <a:rect b="T15" l="T12" r="T14" t="T13"/>
            <a:pathLst>
              <a:path h="21600" w="21600">
                <a:moveTo>
                  <a:pt x="0" y="0"/>
                </a:moveTo>
                <a:lnTo>
                  <a:pt x="21600" y="0"/>
                </a:lnTo>
                <a:lnTo>
                  <a:pt x="21600" y="21600"/>
                </a:lnTo>
                <a:lnTo>
                  <a:pt x="0" y="21600"/>
                </a:lnTo>
                <a:lnTo>
                  <a:pt x="0" y="0"/>
                </a:lnTo>
                <a:close/>
              </a:path>
            </a:pathLst>
          </a:cu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bIns="0" lIns="0" rIns="0" tIns="0"/>
          <a:lstStyle/>
          <a:p>
            <a:pPr algn="ctr">
              <a:lnSpc>
                <a:spcPct val="120000"/>
              </a:lnSpc>
            </a:pPr>
            <a:r>
              <a:rPr altLang="zh-CN" lang="es-ES" sz="1000">
                <a:solidFill>
                  <a:schemeClr val="bg1">
                    <a:lumMod val="65000"/>
                  </a:schemeClr>
                </a:solidFill>
                <a:latin charset="0" pitchFamily="34" typeface="Arial"/>
                <a:ea charset="-122" panose="020b0503020204020204" pitchFamily="34" typeface="微软雅黑"/>
                <a:cs typeface="+mn-ea"/>
                <a:sym charset="0" pitchFamily="34" typeface="Arial"/>
              </a:rPr>
              <a:t>25%</a:t>
            </a:r>
          </a:p>
        </p:txBody>
      </p:sp>
      <p:sp>
        <p:nvSpPr>
          <p:cNvPr id="33801" name="AutoShape 9"/>
          <p:cNvSpPr/>
          <p:nvPr/>
        </p:nvSpPr>
        <p:spPr bwMode="auto">
          <a:xfrm>
            <a:off x="3190373" y="1552453"/>
            <a:ext cx="318347" cy="230814"/>
          </a:xfrm>
          <a:custGeom>
            <a:gdLst>
              <a:gd fmla="*/ 476250 w 21600" name="T0"/>
              <a:gd fmla="*/ 345281 h 21600" name="T1"/>
              <a:gd fmla="*/ 476250 w 21600" name="T2"/>
              <a:gd fmla="*/ 345281 h 21600" name="T3"/>
              <a:gd fmla="*/ 476250 w 21600" name="T4"/>
              <a:gd fmla="*/ 345281 h 21600" name="T5"/>
              <a:gd fmla="*/ 476250 w 21600" name="T6"/>
              <a:gd fmla="*/ 345281 h 21600" name="T7"/>
              <a:gd fmla="*/ 0 60000 65536" name="T8"/>
              <a:gd fmla="*/ 0 60000 65536" name="T9"/>
              <a:gd fmla="*/ 0 60000 65536" name="T10"/>
              <a:gd fmla="*/ 0 60000 65536" name="T11"/>
              <a:gd fmla="*/ 0 w 21600" name="T12"/>
              <a:gd fmla="*/ 0 h 21600" name="T13"/>
              <a:gd fmla="*/ 21600 w 21600" name="T14"/>
              <a:gd fmla="*/ 21600 h 21600" name="T15"/>
            </a:gdLst>
            <a:cxnLst>
              <a:cxn ang="T8">
                <a:pos x="T0" y="T1"/>
              </a:cxn>
              <a:cxn ang="T9">
                <a:pos x="T2" y="T3"/>
              </a:cxn>
              <a:cxn ang="T10">
                <a:pos x="T4" y="T5"/>
              </a:cxn>
              <a:cxn ang="T11">
                <a:pos x="T6" y="T7"/>
              </a:cxn>
            </a:cxnLst>
            <a:rect b="T15" l="T12" r="T14" t="T13"/>
            <a:pathLst>
              <a:path h="21600" w="21600">
                <a:moveTo>
                  <a:pt x="0" y="0"/>
                </a:moveTo>
                <a:lnTo>
                  <a:pt x="21600" y="0"/>
                </a:lnTo>
                <a:lnTo>
                  <a:pt x="21600" y="21600"/>
                </a:lnTo>
                <a:lnTo>
                  <a:pt x="0" y="21600"/>
                </a:lnTo>
                <a:lnTo>
                  <a:pt x="0" y="0"/>
                </a:lnTo>
                <a:close/>
              </a:path>
            </a:pathLst>
          </a:cu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bIns="0" lIns="0" rIns="0" tIns="0"/>
          <a:lstStyle/>
          <a:p>
            <a:pPr algn="ctr">
              <a:lnSpc>
                <a:spcPct val="120000"/>
              </a:lnSpc>
            </a:pPr>
            <a:r>
              <a:rPr altLang="zh-CN" lang="es-ES" sz="1000">
                <a:solidFill>
                  <a:schemeClr val="bg1">
                    <a:lumMod val="65000"/>
                  </a:schemeClr>
                </a:solidFill>
                <a:latin charset="0" pitchFamily="34" typeface="Arial"/>
                <a:ea charset="-122" panose="020b0503020204020204" pitchFamily="34" typeface="微软雅黑"/>
                <a:cs typeface="+mn-ea"/>
                <a:sym charset="0" pitchFamily="34" typeface="Arial"/>
              </a:rPr>
              <a:t>70%</a:t>
            </a:r>
          </a:p>
        </p:txBody>
      </p:sp>
      <p:sp>
        <p:nvSpPr>
          <p:cNvPr id="33802" name="AutoShape 10"/>
          <p:cNvSpPr/>
          <p:nvPr/>
        </p:nvSpPr>
        <p:spPr bwMode="auto">
          <a:xfrm>
            <a:off x="3677444" y="1879837"/>
            <a:ext cx="318347" cy="230285"/>
          </a:xfrm>
          <a:custGeom>
            <a:gdLst>
              <a:gd fmla="*/ 476250 w 21600" name="T0"/>
              <a:gd fmla="*/ 344488 h 21600" name="T1"/>
              <a:gd fmla="*/ 476250 w 21600" name="T2"/>
              <a:gd fmla="*/ 344488 h 21600" name="T3"/>
              <a:gd fmla="*/ 476250 w 21600" name="T4"/>
              <a:gd fmla="*/ 344488 h 21600" name="T5"/>
              <a:gd fmla="*/ 476250 w 21600" name="T6"/>
              <a:gd fmla="*/ 344488 h 21600" name="T7"/>
              <a:gd fmla="*/ 0 60000 65536" name="T8"/>
              <a:gd fmla="*/ 0 60000 65536" name="T9"/>
              <a:gd fmla="*/ 0 60000 65536" name="T10"/>
              <a:gd fmla="*/ 0 60000 65536" name="T11"/>
              <a:gd fmla="*/ 0 w 21600" name="T12"/>
              <a:gd fmla="*/ 0 h 21600" name="T13"/>
              <a:gd fmla="*/ 21600 w 21600" name="T14"/>
              <a:gd fmla="*/ 21600 h 21600" name="T15"/>
            </a:gdLst>
            <a:cxnLst>
              <a:cxn ang="T8">
                <a:pos x="T0" y="T1"/>
              </a:cxn>
              <a:cxn ang="T9">
                <a:pos x="T2" y="T3"/>
              </a:cxn>
              <a:cxn ang="T10">
                <a:pos x="T4" y="T5"/>
              </a:cxn>
              <a:cxn ang="T11">
                <a:pos x="T6" y="T7"/>
              </a:cxn>
            </a:cxnLst>
            <a:rect b="T15" l="T12" r="T14" t="T13"/>
            <a:pathLst>
              <a:path h="21600" w="21600">
                <a:moveTo>
                  <a:pt x="0" y="0"/>
                </a:moveTo>
                <a:lnTo>
                  <a:pt x="21600" y="0"/>
                </a:lnTo>
                <a:lnTo>
                  <a:pt x="21600" y="21600"/>
                </a:lnTo>
                <a:lnTo>
                  <a:pt x="0" y="21600"/>
                </a:lnTo>
                <a:lnTo>
                  <a:pt x="0" y="0"/>
                </a:lnTo>
                <a:close/>
              </a:path>
            </a:pathLst>
          </a:cu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bIns="0" lIns="0" rIns="0" tIns="0"/>
          <a:lstStyle/>
          <a:p>
            <a:pPr algn="ctr">
              <a:lnSpc>
                <a:spcPct val="120000"/>
              </a:lnSpc>
            </a:pPr>
            <a:r>
              <a:rPr altLang="zh-CN" lang="es-ES" sz="1000">
                <a:solidFill>
                  <a:schemeClr val="bg1">
                    <a:lumMod val="65000"/>
                  </a:schemeClr>
                </a:solidFill>
                <a:latin charset="0" pitchFamily="34" typeface="Arial"/>
                <a:ea charset="-122" panose="020b0503020204020204" pitchFamily="34" typeface="微软雅黑"/>
                <a:cs typeface="+mn-ea"/>
                <a:sym charset="0" pitchFamily="34" typeface="Arial"/>
              </a:rPr>
              <a:t>35%</a:t>
            </a:r>
          </a:p>
        </p:txBody>
      </p:sp>
      <p:sp>
        <p:nvSpPr>
          <p:cNvPr id="33803" name="AutoShape 11"/>
          <p:cNvSpPr/>
          <p:nvPr/>
        </p:nvSpPr>
        <p:spPr bwMode="auto">
          <a:xfrm>
            <a:off x="1951786" y="3489132"/>
            <a:ext cx="596803" cy="127959"/>
          </a:xfrm>
          <a:custGeom>
            <a:gdLst>
              <a:gd fmla="*/ 669925 w 21600" name="T0"/>
              <a:gd fmla="*/ 245269 h 21600" name="T1"/>
              <a:gd fmla="*/ 669925 w 21600" name="T2"/>
              <a:gd fmla="*/ 245269 h 21600" name="T3"/>
              <a:gd fmla="*/ 669925 w 21600" name="T4"/>
              <a:gd fmla="*/ 245269 h 21600" name="T5"/>
              <a:gd fmla="*/ 669925 w 21600" name="T6"/>
              <a:gd fmla="*/ 245269 h 21600" name="T7"/>
              <a:gd fmla="*/ 0 60000 65536" name="T8"/>
              <a:gd fmla="*/ 0 60000 65536" name="T9"/>
              <a:gd fmla="*/ 0 60000 65536" name="T10"/>
              <a:gd fmla="*/ 0 60000 65536" name="T11"/>
              <a:gd fmla="*/ 0 w 21600" name="T12"/>
              <a:gd fmla="*/ 0 h 21600" name="T13"/>
              <a:gd fmla="*/ 21600 w 21600" name="T14"/>
              <a:gd fmla="*/ 21600 h 21600" name="T15"/>
            </a:gdLst>
            <a:cxnLst>
              <a:cxn ang="T8">
                <a:pos x="T0" y="T1"/>
              </a:cxn>
              <a:cxn ang="T9">
                <a:pos x="T2" y="T3"/>
              </a:cxn>
              <a:cxn ang="T10">
                <a:pos x="T4" y="T5"/>
              </a:cxn>
              <a:cxn ang="T11">
                <a:pos x="T6" y="T7"/>
              </a:cxn>
            </a:cxnLst>
            <a:rect b="T15" l="T12" r="T14" t="T13"/>
            <a:pathLst>
              <a:path h="21600" w="21600">
                <a:moveTo>
                  <a:pt x="0" y="0"/>
                </a:moveTo>
                <a:lnTo>
                  <a:pt x="21599" y="0"/>
                </a:lnTo>
                <a:lnTo>
                  <a:pt x="21599" y="21599"/>
                </a:lnTo>
                <a:lnTo>
                  <a:pt x="0" y="21599"/>
                </a:lnTo>
                <a:lnTo>
                  <a:pt x="0" y="0"/>
                </a:lnTo>
                <a:close/>
              </a:path>
            </a:pathLst>
          </a:cu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bIns="0" lIns="0" rIns="0" tIns="0"/>
          <a:lstStyle/>
          <a:p>
            <a:pPr algn="ctr">
              <a:lnSpc>
                <a:spcPct val="120000"/>
              </a:lnSpc>
            </a:pPr>
            <a:r>
              <a:rPr altLang="en-US" lang="zh-CN" sz="800">
                <a:solidFill>
                  <a:schemeClr val="bg1">
                    <a:lumMod val="65000"/>
                  </a:schemeClr>
                </a:solidFill>
                <a:latin charset="0" pitchFamily="34" typeface="Arial"/>
                <a:ea charset="-122" panose="020b0503020204020204" pitchFamily="34" typeface="微软雅黑"/>
                <a:cs typeface="+mn-ea"/>
                <a:sym charset="0" pitchFamily="34" typeface="Arial"/>
              </a:rPr>
              <a:t>文字内容</a:t>
            </a:r>
          </a:p>
        </p:txBody>
      </p:sp>
      <p:sp>
        <p:nvSpPr>
          <p:cNvPr id="33804" name="AutoShape 12"/>
          <p:cNvSpPr/>
          <p:nvPr/>
        </p:nvSpPr>
        <p:spPr bwMode="auto">
          <a:xfrm>
            <a:off x="1432879" y="3489132"/>
            <a:ext cx="596803" cy="127959"/>
          </a:xfrm>
          <a:custGeom>
            <a:gdLst>
              <a:gd fmla="*/ 669925 w 21600" name="T0"/>
              <a:gd fmla="*/ 245269 h 21600" name="T1"/>
              <a:gd fmla="*/ 669925 w 21600" name="T2"/>
              <a:gd fmla="*/ 245269 h 21600" name="T3"/>
              <a:gd fmla="*/ 669925 w 21600" name="T4"/>
              <a:gd fmla="*/ 245269 h 21600" name="T5"/>
              <a:gd fmla="*/ 669925 w 21600" name="T6"/>
              <a:gd fmla="*/ 245269 h 21600" name="T7"/>
              <a:gd fmla="*/ 0 60000 65536" name="T8"/>
              <a:gd fmla="*/ 0 60000 65536" name="T9"/>
              <a:gd fmla="*/ 0 60000 65536" name="T10"/>
              <a:gd fmla="*/ 0 60000 65536" name="T11"/>
              <a:gd fmla="*/ 0 w 21600" name="T12"/>
              <a:gd fmla="*/ 0 h 21600" name="T13"/>
              <a:gd fmla="*/ 21600 w 21600" name="T14"/>
              <a:gd fmla="*/ 21600 h 21600" name="T15"/>
            </a:gdLst>
            <a:cxnLst>
              <a:cxn ang="T8">
                <a:pos x="T0" y="T1"/>
              </a:cxn>
              <a:cxn ang="T9">
                <a:pos x="T2" y="T3"/>
              </a:cxn>
              <a:cxn ang="T10">
                <a:pos x="T4" y="T5"/>
              </a:cxn>
              <a:cxn ang="T11">
                <a:pos x="T6" y="T7"/>
              </a:cxn>
            </a:cxnLst>
            <a:rect b="T15" l="T12" r="T14" t="T13"/>
            <a:pathLst>
              <a:path h="21600" w="21600">
                <a:moveTo>
                  <a:pt x="0" y="0"/>
                </a:moveTo>
                <a:lnTo>
                  <a:pt x="21599" y="0"/>
                </a:lnTo>
                <a:lnTo>
                  <a:pt x="21599" y="21599"/>
                </a:lnTo>
                <a:lnTo>
                  <a:pt x="0" y="21599"/>
                </a:lnTo>
                <a:lnTo>
                  <a:pt x="0" y="0"/>
                </a:lnTo>
                <a:close/>
              </a:path>
            </a:pathLst>
          </a:cu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bIns="0" lIns="0" rIns="0" tIns="0"/>
          <a:lstStyle/>
          <a:p>
            <a:pPr algn="ctr">
              <a:lnSpc>
                <a:spcPct val="120000"/>
              </a:lnSpc>
            </a:pPr>
            <a:r>
              <a:rPr altLang="en-US" lang="zh-CN" sz="800">
                <a:solidFill>
                  <a:schemeClr val="bg1">
                    <a:lumMod val="65000"/>
                  </a:schemeClr>
                </a:solidFill>
                <a:latin charset="0" pitchFamily="34" typeface="Arial"/>
                <a:ea charset="-122" panose="020b0503020204020204" pitchFamily="34" typeface="微软雅黑"/>
                <a:cs typeface="+mn-ea"/>
                <a:sym charset="0" pitchFamily="34" typeface="Arial"/>
              </a:rPr>
              <a:t>文字内容</a:t>
            </a:r>
          </a:p>
        </p:txBody>
      </p:sp>
      <p:sp>
        <p:nvSpPr>
          <p:cNvPr id="33805" name="AutoShape 13"/>
          <p:cNvSpPr/>
          <p:nvPr/>
        </p:nvSpPr>
        <p:spPr bwMode="auto">
          <a:xfrm>
            <a:off x="2478651" y="3489132"/>
            <a:ext cx="596803" cy="127959"/>
          </a:xfrm>
          <a:custGeom>
            <a:gdLst>
              <a:gd fmla="*/ 669925 w 21600" name="T0"/>
              <a:gd fmla="*/ 245269 h 21600" name="T1"/>
              <a:gd fmla="*/ 669925 w 21600" name="T2"/>
              <a:gd fmla="*/ 245269 h 21600" name="T3"/>
              <a:gd fmla="*/ 669925 w 21600" name="T4"/>
              <a:gd fmla="*/ 245269 h 21600" name="T5"/>
              <a:gd fmla="*/ 669925 w 21600" name="T6"/>
              <a:gd fmla="*/ 245269 h 21600" name="T7"/>
              <a:gd fmla="*/ 0 60000 65536" name="T8"/>
              <a:gd fmla="*/ 0 60000 65536" name="T9"/>
              <a:gd fmla="*/ 0 60000 65536" name="T10"/>
              <a:gd fmla="*/ 0 60000 65536" name="T11"/>
              <a:gd fmla="*/ 0 w 21600" name="T12"/>
              <a:gd fmla="*/ 0 h 21600" name="T13"/>
              <a:gd fmla="*/ 21600 w 21600" name="T14"/>
              <a:gd fmla="*/ 21600 h 21600" name="T15"/>
            </a:gdLst>
            <a:cxnLst>
              <a:cxn ang="T8">
                <a:pos x="T0" y="T1"/>
              </a:cxn>
              <a:cxn ang="T9">
                <a:pos x="T2" y="T3"/>
              </a:cxn>
              <a:cxn ang="T10">
                <a:pos x="T4" y="T5"/>
              </a:cxn>
              <a:cxn ang="T11">
                <a:pos x="T6" y="T7"/>
              </a:cxn>
            </a:cxnLst>
            <a:rect b="T15" l="T12" r="T14" t="T13"/>
            <a:pathLst>
              <a:path h="21600" w="21600">
                <a:moveTo>
                  <a:pt x="0" y="0"/>
                </a:moveTo>
                <a:lnTo>
                  <a:pt x="21599" y="0"/>
                </a:lnTo>
                <a:lnTo>
                  <a:pt x="21599" y="21599"/>
                </a:lnTo>
                <a:lnTo>
                  <a:pt x="0" y="21599"/>
                </a:lnTo>
                <a:lnTo>
                  <a:pt x="0" y="0"/>
                </a:lnTo>
                <a:close/>
              </a:path>
            </a:pathLst>
          </a:cu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bIns="0" lIns="0" rIns="0" tIns="0"/>
          <a:lstStyle/>
          <a:p>
            <a:pPr algn="ctr">
              <a:lnSpc>
                <a:spcPct val="120000"/>
              </a:lnSpc>
            </a:pPr>
            <a:r>
              <a:rPr altLang="en-US" lang="zh-CN" sz="800">
                <a:solidFill>
                  <a:schemeClr val="bg1">
                    <a:lumMod val="65000"/>
                  </a:schemeClr>
                </a:solidFill>
                <a:latin charset="0" pitchFamily="34" typeface="Arial"/>
                <a:ea charset="-122" panose="020b0503020204020204" pitchFamily="34" typeface="微软雅黑"/>
                <a:cs typeface="+mn-ea"/>
                <a:sym charset="0" pitchFamily="34" typeface="Arial"/>
              </a:rPr>
              <a:t>文字内容</a:t>
            </a:r>
          </a:p>
        </p:txBody>
      </p:sp>
      <p:sp>
        <p:nvSpPr>
          <p:cNvPr id="33806" name="AutoShape 14"/>
          <p:cNvSpPr/>
          <p:nvPr/>
        </p:nvSpPr>
        <p:spPr bwMode="auto">
          <a:xfrm>
            <a:off x="3003393" y="3489132"/>
            <a:ext cx="596803" cy="127959"/>
          </a:xfrm>
          <a:custGeom>
            <a:gdLst>
              <a:gd fmla="*/ 669925 w 21600" name="T0"/>
              <a:gd fmla="*/ 245269 h 21600" name="T1"/>
              <a:gd fmla="*/ 669925 w 21600" name="T2"/>
              <a:gd fmla="*/ 245269 h 21600" name="T3"/>
              <a:gd fmla="*/ 669925 w 21600" name="T4"/>
              <a:gd fmla="*/ 245269 h 21600" name="T5"/>
              <a:gd fmla="*/ 669925 w 21600" name="T6"/>
              <a:gd fmla="*/ 245269 h 21600" name="T7"/>
              <a:gd fmla="*/ 0 60000 65536" name="T8"/>
              <a:gd fmla="*/ 0 60000 65536" name="T9"/>
              <a:gd fmla="*/ 0 60000 65536" name="T10"/>
              <a:gd fmla="*/ 0 60000 65536" name="T11"/>
              <a:gd fmla="*/ 0 w 21600" name="T12"/>
              <a:gd fmla="*/ 0 h 21600" name="T13"/>
              <a:gd fmla="*/ 21600 w 21600" name="T14"/>
              <a:gd fmla="*/ 21600 h 21600" name="T15"/>
            </a:gdLst>
            <a:cxnLst>
              <a:cxn ang="T8">
                <a:pos x="T0" y="T1"/>
              </a:cxn>
              <a:cxn ang="T9">
                <a:pos x="T2" y="T3"/>
              </a:cxn>
              <a:cxn ang="T10">
                <a:pos x="T4" y="T5"/>
              </a:cxn>
              <a:cxn ang="T11">
                <a:pos x="T6" y="T7"/>
              </a:cxn>
            </a:cxnLst>
            <a:rect b="T15" l="T12" r="T14" t="T13"/>
            <a:pathLst>
              <a:path h="21600" w="21600">
                <a:moveTo>
                  <a:pt x="0" y="0"/>
                </a:moveTo>
                <a:lnTo>
                  <a:pt x="21599" y="0"/>
                </a:lnTo>
                <a:lnTo>
                  <a:pt x="21599" y="21599"/>
                </a:lnTo>
                <a:lnTo>
                  <a:pt x="0" y="21599"/>
                </a:lnTo>
                <a:lnTo>
                  <a:pt x="0" y="0"/>
                </a:lnTo>
                <a:close/>
              </a:path>
            </a:pathLst>
          </a:cu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bIns="0" lIns="0" rIns="0" tIns="0"/>
          <a:lstStyle/>
          <a:p>
            <a:pPr algn="ctr">
              <a:lnSpc>
                <a:spcPct val="120000"/>
              </a:lnSpc>
            </a:pPr>
            <a:r>
              <a:rPr altLang="en-US" lang="zh-CN" sz="800">
                <a:solidFill>
                  <a:schemeClr val="bg1">
                    <a:lumMod val="65000"/>
                  </a:schemeClr>
                </a:solidFill>
                <a:latin charset="0" pitchFamily="34" typeface="Arial"/>
                <a:ea charset="-122" panose="020b0503020204020204" pitchFamily="34" typeface="微软雅黑"/>
                <a:cs typeface="+mn-ea"/>
                <a:sym charset="0" pitchFamily="34" typeface="Arial"/>
              </a:rPr>
              <a:t>文字内容</a:t>
            </a:r>
          </a:p>
        </p:txBody>
      </p:sp>
      <p:sp>
        <p:nvSpPr>
          <p:cNvPr id="33807" name="AutoShape 15"/>
          <p:cNvSpPr/>
          <p:nvPr/>
        </p:nvSpPr>
        <p:spPr bwMode="auto">
          <a:xfrm>
            <a:off x="3533442" y="3489132"/>
            <a:ext cx="596803" cy="127959"/>
          </a:xfrm>
          <a:custGeom>
            <a:gdLst>
              <a:gd fmla="*/ 669925 w 21600" name="T0"/>
              <a:gd fmla="*/ 245269 h 21600" name="T1"/>
              <a:gd fmla="*/ 669925 w 21600" name="T2"/>
              <a:gd fmla="*/ 245269 h 21600" name="T3"/>
              <a:gd fmla="*/ 669925 w 21600" name="T4"/>
              <a:gd fmla="*/ 245269 h 21600" name="T5"/>
              <a:gd fmla="*/ 669925 w 21600" name="T6"/>
              <a:gd fmla="*/ 245269 h 21600" name="T7"/>
              <a:gd fmla="*/ 0 60000 65536" name="T8"/>
              <a:gd fmla="*/ 0 60000 65536" name="T9"/>
              <a:gd fmla="*/ 0 60000 65536" name="T10"/>
              <a:gd fmla="*/ 0 60000 65536" name="T11"/>
              <a:gd fmla="*/ 0 w 21600" name="T12"/>
              <a:gd fmla="*/ 0 h 21600" name="T13"/>
              <a:gd fmla="*/ 21600 w 21600" name="T14"/>
              <a:gd fmla="*/ 21600 h 21600" name="T15"/>
            </a:gdLst>
            <a:cxnLst>
              <a:cxn ang="T8">
                <a:pos x="T0" y="T1"/>
              </a:cxn>
              <a:cxn ang="T9">
                <a:pos x="T2" y="T3"/>
              </a:cxn>
              <a:cxn ang="T10">
                <a:pos x="T4" y="T5"/>
              </a:cxn>
              <a:cxn ang="T11">
                <a:pos x="T6" y="T7"/>
              </a:cxn>
            </a:cxnLst>
            <a:rect b="T15" l="T12" r="T14" t="T13"/>
            <a:pathLst>
              <a:path h="21600" w="21600">
                <a:moveTo>
                  <a:pt x="0" y="0"/>
                </a:moveTo>
                <a:lnTo>
                  <a:pt x="21599" y="0"/>
                </a:lnTo>
                <a:lnTo>
                  <a:pt x="21599" y="21599"/>
                </a:lnTo>
                <a:lnTo>
                  <a:pt x="0" y="21599"/>
                </a:lnTo>
                <a:lnTo>
                  <a:pt x="0" y="0"/>
                </a:lnTo>
                <a:close/>
              </a:path>
            </a:pathLst>
          </a:cu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bIns="0" lIns="0" rIns="0" tIns="0"/>
          <a:lstStyle/>
          <a:p>
            <a:pPr algn="ctr">
              <a:lnSpc>
                <a:spcPct val="120000"/>
              </a:lnSpc>
            </a:pPr>
            <a:r>
              <a:rPr altLang="en-US" lang="zh-CN" sz="800">
                <a:solidFill>
                  <a:schemeClr val="bg1">
                    <a:lumMod val="65000"/>
                  </a:schemeClr>
                </a:solidFill>
                <a:latin charset="0" pitchFamily="34" typeface="Arial"/>
                <a:ea charset="-122" panose="020b0503020204020204" pitchFamily="34" typeface="微软雅黑"/>
                <a:cs typeface="+mn-ea"/>
                <a:sym charset="0" pitchFamily="34" typeface="Arial"/>
              </a:rPr>
              <a:t>文字内容</a:t>
            </a:r>
          </a:p>
        </p:txBody>
      </p:sp>
      <p:sp>
        <p:nvSpPr>
          <p:cNvPr id="33808" name="AutoShape 16"/>
          <p:cNvSpPr/>
          <p:nvPr/>
        </p:nvSpPr>
        <p:spPr bwMode="auto">
          <a:xfrm>
            <a:off x="4177250" y="1550330"/>
            <a:ext cx="318347" cy="230285"/>
          </a:xfrm>
          <a:custGeom>
            <a:gdLst>
              <a:gd fmla="*/ 476250 w 21600" name="T0"/>
              <a:gd fmla="*/ 344488 h 21600" name="T1"/>
              <a:gd fmla="*/ 476250 w 21600" name="T2"/>
              <a:gd fmla="*/ 344488 h 21600" name="T3"/>
              <a:gd fmla="*/ 476250 w 21600" name="T4"/>
              <a:gd fmla="*/ 344488 h 21600" name="T5"/>
              <a:gd fmla="*/ 476250 w 21600" name="T6"/>
              <a:gd fmla="*/ 344488 h 21600" name="T7"/>
              <a:gd fmla="*/ 0 60000 65536" name="T8"/>
              <a:gd fmla="*/ 0 60000 65536" name="T9"/>
              <a:gd fmla="*/ 0 60000 65536" name="T10"/>
              <a:gd fmla="*/ 0 60000 65536" name="T11"/>
              <a:gd fmla="*/ 0 w 21600" name="T12"/>
              <a:gd fmla="*/ 0 h 21600" name="T13"/>
              <a:gd fmla="*/ 21600 w 21600" name="T14"/>
              <a:gd fmla="*/ 21600 h 21600" name="T15"/>
            </a:gdLst>
            <a:cxnLst>
              <a:cxn ang="T8">
                <a:pos x="T0" y="T1"/>
              </a:cxn>
              <a:cxn ang="T9">
                <a:pos x="T2" y="T3"/>
              </a:cxn>
              <a:cxn ang="T10">
                <a:pos x="T4" y="T5"/>
              </a:cxn>
              <a:cxn ang="T11">
                <a:pos x="T6" y="T7"/>
              </a:cxn>
            </a:cxnLst>
            <a:rect b="T15" l="T12" r="T14" t="T13"/>
            <a:pathLst>
              <a:path h="21600" w="21600">
                <a:moveTo>
                  <a:pt x="0" y="0"/>
                </a:moveTo>
                <a:lnTo>
                  <a:pt x="21600" y="0"/>
                </a:lnTo>
                <a:lnTo>
                  <a:pt x="21600" y="21600"/>
                </a:lnTo>
                <a:lnTo>
                  <a:pt x="0" y="21600"/>
                </a:lnTo>
                <a:lnTo>
                  <a:pt x="0" y="0"/>
                </a:lnTo>
                <a:close/>
              </a:path>
            </a:pathLst>
          </a:cu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bIns="0" lIns="0" rIns="0" tIns="0"/>
          <a:lstStyle/>
          <a:p>
            <a:pPr algn="ctr">
              <a:lnSpc>
                <a:spcPct val="120000"/>
              </a:lnSpc>
            </a:pPr>
            <a:r>
              <a:rPr altLang="zh-CN" lang="es-ES" sz="1000">
                <a:solidFill>
                  <a:schemeClr val="bg1">
                    <a:lumMod val="65000"/>
                  </a:schemeClr>
                </a:solidFill>
                <a:latin charset="0" pitchFamily="34" typeface="Arial"/>
                <a:ea charset="-122" panose="020b0503020204020204" pitchFamily="34" typeface="微软雅黑"/>
                <a:cs typeface="+mn-ea"/>
                <a:sym charset="0" pitchFamily="34" typeface="Arial"/>
              </a:rPr>
              <a:t>70%</a:t>
            </a:r>
          </a:p>
        </p:txBody>
      </p:sp>
      <p:sp>
        <p:nvSpPr>
          <p:cNvPr id="33809" name="AutoShape 17"/>
          <p:cNvSpPr/>
          <p:nvPr/>
        </p:nvSpPr>
        <p:spPr bwMode="auto">
          <a:xfrm>
            <a:off x="4049254" y="3486479"/>
            <a:ext cx="596095" cy="127959"/>
          </a:xfrm>
          <a:custGeom>
            <a:gdLst>
              <a:gd fmla="*/ 669131 w 21600" name="T0"/>
              <a:gd fmla="*/ 245269 h 21600" name="T1"/>
              <a:gd fmla="*/ 669131 w 21600" name="T2"/>
              <a:gd fmla="*/ 245269 h 21600" name="T3"/>
              <a:gd fmla="*/ 669131 w 21600" name="T4"/>
              <a:gd fmla="*/ 245269 h 21600" name="T5"/>
              <a:gd fmla="*/ 669131 w 21600" name="T6"/>
              <a:gd fmla="*/ 245269 h 21600" name="T7"/>
              <a:gd fmla="*/ 0 60000 65536" name="T8"/>
              <a:gd fmla="*/ 0 60000 65536" name="T9"/>
              <a:gd fmla="*/ 0 60000 65536" name="T10"/>
              <a:gd fmla="*/ 0 60000 65536" name="T11"/>
              <a:gd fmla="*/ 0 w 21600" name="T12"/>
              <a:gd fmla="*/ 0 h 21600" name="T13"/>
              <a:gd fmla="*/ 21600 w 21600" name="T14"/>
              <a:gd fmla="*/ 21600 h 21600" name="T15"/>
            </a:gdLst>
            <a:cxnLst>
              <a:cxn ang="T8">
                <a:pos x="T0" y="T1"/>
              </a:cxn>
              <a:cxn ang="T9">
                <a:pos x="T2" y="T3"/>
              </a:cxn>
              <a:cxn ang="T10">
                <a:pos x="T4" y="T5"/>
              </a:cxn>
              <a:cxn ang="T11">
                <a:pos x="T6" y="T7"/>
              </a:cxn>
            </a:cxnLst>
            <a:rect b="T15" l="T12" r="T14" t="T13"/>
            <a:pathLst>
              <a:path h="21600" w="21600">
                <a:moveTo>
                  <a:pt x="0" y="0"/>
                </a:moveTo>
                <a:lnTo>
                  <a:pt x="21599" y="0"/>
                </a:lnTo>
                <a:lnTo>
                  <a:pt x="21599" y="21599"/>
                </a:lnTo>
                <a:lnTo>
                  <a:pt x="0" y="21599"/>
                </a:lnTo>
                <a:lnTo>
                  <a:pt x="0" y="0"/>
                </a:lnTo>
                <a:close/>
              </a:path>
            </a:pathLst>
          </a:cu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bIns="0" lIns="0" rIns="0" tIns="0"/>
          <a:lstStyle/>
          <a:p>
            <a:pPr algn="ctr">
              <a:lnSpc>
                <a:spcPct val="120000"/>
              </a:lnSpc>
            </a:pPr>
            <a:r>
              <a:rPr altLang="en-US" lang="zh-CN" sz="800">
                <a:solidFill>
                  <a:schemeClr val="bg1">
                    <a:lumMod val="65000"/>
                  </a:schemeClr>
                </a:solidFill>
                <a:latin charset="0" pitchFamily="34" typeface="Arial"/>
                <a:ea charset="-122" panose="020b0503020204020204" pitchFamily="34" typeface="微软雅黑"/>
                <a:cs typeface="+mn-ea"/>
                <a:sym charset="0" pitchFamily="34" typeface="Arial"/>
              </a:rPr>
              <a:t>文字内容</a:t>
            </a:r>
          </a:p>
        </p:txBody>
      </p:sp>
      <p:sp>
        <p:nvSpPr>
          <p:cNvPr id="33810" name="AutoShape 18"/>
          <p:cNvSpPr/>
          <p:nvPr/>
        </p:nvSpPr>
        <p:spPr bwMode="auto">
          <a:xfrm>
            <a:off x="1589086" y="2137183"/>
            <a:ext cx="275371" cy="1249582"/>
          </a:xfrm>
          <a:prstGeom prst="roundRect">
            <a:avLst>
              <a:gd fmla="val 50000" name="adj"/>
            </a:avLst>
          </a:prstGeom>
          <a:solidFill>
            <a:schemeClr val="accent1"/>
          </a:solidFill>
          <a:ln cap="flat" cmpd="sng" w="25400">
            <a:solidFill>
              <a:srgbClr val="000000">
                <a:alpha val="0"/>
              </a:srgbClr>
            </a:solidFill>
            <a:prstDash val="solid"/>
            <a:miter lim="0"/>
          </a:ln>
          <a:effectLst/>
          <a:extLst>
            <a:ext uri="{AF507438-7753-43e0-B8FC-AC1667EBCBE1}"/>
          </a:extLst>
        </p:spPr>
        <p:txBody>
          <a:bodyPr anchor="ctr" bIns="0" lIns="0" rIns="0" tIns="0"/>
          <a:lstStyle/>
          <a:p>
            <a:pPr algn="ctr" defTabSz="195244">
              <a:lnSpc>
                <a:spcPct val="120000"/>
              </a:lnSpc>
              <a:defRPr/>
            </a:pPr>
            <a:endParaRPr lang="es-ES" sz="600">
              <a:solidFill>
                <a:schemeClr val="bg1">
                  <a:lumMod val="65000"/>
                </a:schemeClr>
              </a:solidFill>
              <a:effectLst>
                <a:outerShdw algn="tl" blurRad="38100" dir="2700000" dist="38100">
                  <a:srgbClr val="000000"/>
                </a:outerShdw>
              </a:effectLst>
              <a:latin charset="0" pitchFamily="34" typeface="Arial"/>
              <a:ea charset="-122" panose="020b0503020204020204" pitchFamily="34" typeface="微软雅黑"/>
              <a:cs typeface="+mn-ea"/>
              <a:sym charset="0" pitchFamily="34" typeface="Arial"/>
            </a:endParaRPr>
          </a:p>
        </p:txBody>
      </p:sp>
      <p:sp>
        <p:nvSpPr>
          <p:cNvPr id="33811" name="AutoShape 19"/>
          <p:cNvSpPr/>
          <p:nvPr/>
        </p:nvSpPr>
        <p:spPr bwMode="auto">
          <a:xfrm>
            <a:off x="2116481" y="1531759"/>
            <a:ext cx="275371" cy="1855006"/>
          </a:xfrm>
          <a:prstGeom prst="roundRect">
            <a:avLst>
              <a:gd fmla="val 50000" name="adj"/>
            </a:avLst>
          </a:prstGeom>
          <a:solidFill>
            <a:schemeClr val="accent2"/>
          </a:solidFill>
          <a:ln cap="flat" cmpd="sng" w="25400">
            <a:solidFill>
              <a:srgbClr val="000000">
                <a:alpha val="0"/>
              </a:srgbClr>
            </a:solidFill>
            <a:prstDash val="solid"/>
            <a:miter lim="0"/>
          </a:ln>
          <a:effectLst/>
          <a:extLst>
            <a:ext uri="{AF507438-7753-43e0-B8FC-AC1667EBCBE1}"/>
          </a:extLst>
        </p:spPr>
        <p:txBody>
          <a:bodyPr anchor="ctr" bIns="0" lIns="0" rIns="0" tIns="0"/>
          <a:lstStyle/>
          <a:p>
            <a:pPr algn="ctr" defTabSz="195244">
              <a:lnSpc>
                <a:spcPct val="120000"/>
              </a:lnSpc>
              <a:defRPr/>
            </a:pPr>
            <a:endParaRPr lang="es-ES" sz="600">
              <a:solidFill>
                <a:schemeClr val="bg1">
                  <a:lumMod val="65000"/>
                </a:schemeClr>
              </a:solidFill>
              <a:effectLst>
                <a:outerShdw algn="tl" blurRad="38100" dir="2700000" dist="38100">
                  <a:srgbClr val="000000"/>
                </a:outerShdw>
              </a:effectLst>
              <a:latin charset="0" pitchFamily="34" typeface="Arial"/>
              <a:ea charset="-122" panose="020b0503020204020204" pitchFamily="34" typeface="微软雅黑"/>
              <a:cs typeface="+mn-ea"/>
              <a:sym charset="0" pitchFamily="34" typeface="Arial"/>
            </a:endParaRPr>
          </a:p>
        </p:txBody>
      </p:sp>
      <p:sp>
        <p:nvSpPr>
          <p:cNvPr id="33812" name="AutoShape 20"/>
          <p:cNvSpPr/>
          <p:nvPr/>
        </p:nvSpPr>
        <p:spPr bwMode="auto">
          <a:xfrm>
            <a:off x="2643877" y="2462977"/>
            <a:ext cx="275371" cy="923789"/>
          </a:xfrm>
          <a:prstGeom prst="roundRect">
            <a:avLst>
              <a:gd fmla="val 50000" name="adj"/>
            </a:avLst>
          </a:prstGeom>
          <a:solidFill>
            <a:schemeClr val="accent3"/>
          </a:solidFill>
          <a:ln cap="flat" cmpd="sng" w="25400">
            <a:solidFill>
              <a:srgbClr val="000000">
                <a:alpha val="0"/>
              </a:srgbClr>
            </a:solidFill>
            <a:prstDash val="solid"/>
            <a:miter lim="0"/>
          </a:ln>
          <a:effectLst/>
          <a:extLst>
            <a:ext uri="{AF507438-7753-43e0-B8FC-AC1667EBCBE1}"/>
          </a:extLst>
        </p:spPr>
        <p:txBody>
          <a:bodyPr anchor="ctr" bIns="0" lIns="0" rIns="0" tIns="0"/>
          <a:lstStyle/>
          <a:p>
            <a:pPr algn="ctr" defTabSz="195244">
              <a:lnSpc>
                <a:spcPct val="120000"/>
              </a:lnSpc>
              <a:defRPr/>
            </a:pPr>
            <a:endParaRPr lang="es-ES" sz="600">
              <a:solidFill>
                <a:schemeClr val="bg1">
                  <a:lumMod val="65000"/>
                </a:schemeClr>
              </a:solidFill>
              <a:effectLst>
                <a:outerShdw algn="tl" blurRad="38100" dir="2700000" dist="38100">
                  <a:srgbClr val="000000"/>
                </a:outerShdw>
              </a:effectLst>
              <a:latin charset="0" pitchFamily="34" typeface="Arial"/>
              <a:ea charset="-122" panose="020b0503020204020204" pitchFamily="34" typeface="微软雅黑"/>
              <a:cs typeface="+mn-ea"/>
              <a:sym charset="0" pitchFamily="34" typeface="Arial"/>
            </a:endParaRPr>
          </a:p>
        </p:txBody>
      </p:sp>
      <p:sp>
        <p:nvSpPr>
          <p:cNvPr id="33813" name="AutoShape 21"/>
          <p:cNvSpPr/>
          <p:nvPr/>
        </p:nvSpPr>
        <p:spPr bwMode="auto">
          <a:xfrm>
            <a:off x="3171272" y="1834206"/>
            <a:ext cx="275371" cy="1552560"/>
          </a:xfrm>
          <a:prstGeom prst="roundRect">
            <a:avLst>
              <a:gd fmla="val 50000" name="adj"/>
            </a:avLst>
          </a:prstGeom>
          <a:solidFill>
            <a:schemeClr val="accent4"/>
          </a:solidFill>
          <a:ln cap="flat" cmpd="sng" w="25400">
            <a:solidFill>
              <a:srgbClr val="000000">
                <a:alpha val="0"/>
              </a:srgbClr>
            </a:solidFill>
            <a:prstDash val="solid"/>
            <a:miter lim="0"/>
          </a:ln>
          <a:effectLst/>
          <a:extLst>
            <a:ext uri="{AF507438-7753-43e0-B8FC-AC1667EBCBE1}"/>
          </a:extLst>
        </p:spPr>
        <p:txBody>
          <a:bodyPr anchor="ctr" bIns="0" lIns="0" rIns="0" tIns="0"/>
          <a:lstStyle/>
          <a:p>
            <a:pPr algn="ctr" defTabSz="195244">
              <a:lnSpc>
                <a:spcPct val="120000"/>
              </a:lnSpc>
              <a:defRPr/>
            </a:pPr>
            <a:endParaRPr lang="es-ES" sz="600">
              <a:solidFill>
                <a:schemeClr val="bg1">
                  <a:lumMod val="65000"/>
                </a:schemeClr>
              </a:solidFill>
              <a:effectLst>
                <a:outerShdw algn="tl" blurRad="38100" dir="2700000" dist="38100">
                  <a:srgbClr val="000000"/>
                </a:outerShdw>
              </a:effectLst>
              <a:latin charset="0" pitchFamily="34" typeface="Arial"/>
              <a:ea charset="-122" panose="020b0503020204020204" pitchFamily="34" typeface="微软雅黑"/>
              <a:cs typeface="+mn-lt"/>
              <a:sym charset="0" pitchFamily="34" typeface="Arial"/>
            </a:endParaRPr>
          </a:p>
        </p:txBody>
      </p:sp>
      <p:sp>
        <p:nvSpPr>
          <p:cNvPr id="33814" name="AutoShape 22"/>
          <p:cNvSpPr/>
          <p:nvPr/>
        </p:nvSpPr>
        <p:spPr bwMode="auto">
          <a:xfrm>
            <a:off x="3699199" y="2137183"/>
            <a:ext cx="274840" cy="1249582"/>
          </a:xfrm>
          <a:prstGeom prst="roundRect">
            <a:avLst>
              <a:gd fmla="val 50000" name="adj"/>
            </a:avLst>
          </a:prstGeom>
          <a:solidFill>
            <a:schemeClr val="accent5"/>
          </a:solidFill>
          <a:ln cap="flat" cmpd="sng" w="25400">
            <a:solidFill>
              <a:srgbClr val="000000">
                <a:alpha val="0"/>
              </a:srgbClr>
            </a:solidFill>
            <a:prstDash val="solid"/>
            <a:miter lim="0"/>
          </a:ln>
          <a:effectLst/>
          <a:extLst>
            <a:ext uri="{AF507438-7753-43e0-B8FC-AC1667EBCBE1}"/>
          </a:extLst>
        </p:spPr>
        <p:txBody>
          <a:bodyPr anchor="ctr" bIns="0" lIns="0" rIns="0" tIns="0"/>
          <a:lstStyle/>
          <a:p>
            <a:pPr algn="ctr" defTabSz="195244">
              <a:lnSpc>
                <a:spcPct val="120000"/>
              </a:lnSpc>
              <a:defRPr/>
            </a:pPr>
            <a:endParaRPr lang="es-ES" sz="600">
              <a:solidFill>
                <a:schemeClr val="bg1">
                  <a:lumMod val="65000"/>
                </a:schemeClr>
              </a:solidFill>
              <a:effectLst>
                <a:outerShdw algn="tl" blurRad="38100" dir="2700000" dist="38100">
                  <a:srgbClr val="000000"/>
                </a:outerShdw>
              </a:effectLst>
              <a:latin charset="0" pitchFamily="34" typeface="Arial"/>
              <a:ea charset="-122" panose="020b0503020204020204" pitchFamily="34" typeface="微软雅黑"/>
              <a:cs typeface="+mn-ea"/>
              <a:sym charset="0" pitchFamily="34" typeface="Arial"/>
            </a:endParaRPr>
          </a:p>
        </p:txBody>
      </p:sp>
      <p:sp>
        <p:nvSpPr>
          <p:cNvPr id="33815" name="AutoShape 23"/>
          <p:cNvSpPr/>
          <p:nvPr/>
        </p:nvSpPr>
        <p:spPr bwMode="auto">
          <a:xfrm>
            <a:off x="4200066" y="1826247"/>
            <a:ext cx="274840" cy="1552560"/>
          </a:xfrm>
          <a:prstGeom prst="roundRect">
            <a:avLst>
              <a:gd fmla="val 50000" name="adj"/>
            </a:avLst>
          </a:prstGeom>
          <a:solidFill>
            <a:schemeClr val="accent6"/>
          </a:solidFill>
          <a:ln cap="flat" cmpd="sng" w="25400">
            <a:solidFill>
              <a:srgbClr val="000000">
                <a:alpha val="0"/>
              </a:srgbClr>
            </a:solidFill>
            <a:prstDash val="solid"/>
            <a:miter lim="0"/>
          </a:ln>
          <a:effectLst/>
          <a:extLst>
            <a:ext uri="{AF507438-7753-43e0-B8FC-AC1667EBCBE1}"/>
          </a:extLst>
        </p:spPr>
        <p:txBody>
          <a:bodyPr anchor="ctr" bIns="0" lIns="0" rIns="0" tIns="0"/>
          <a:lstStyle/>
          <a:p>
            <a:pPr algn="ctr" defTabSz="195244">
              <a:lnSpc>
                <a:spcPct val="120000"/>
              </a:lnSpc>
              <a:defRPr/>
            </a:pPr>
            <a:endParaRPr lang="es-ES" sz="600">
              <a:solidFill>
                <a:schemeClr val="bg1">
                  <a:lumMod val="65000"/>
                </a:schemeClr>
              </a:solidFill>
              <a:effectLst>
                <a:outerShdw algn="tl" blurRad="38100" dir="2700000" dist="38100">
                  <a:srgbClr val="000000"/>
                </a:outerShdw>
              </a:effectLst>
              <a:latin charset="0" pitchFamily="34" typeface="Arial"/>
              <a:ea charset="-122" panose="020b0503020204020204" pitchFamily="34" typeface="微软雅黑"/>
              <a:cs typeface="+mn-ea"/>
              <a:sym charset="0" pitchFamily="34" typeface="Arial"/>
            </a:endParaRPr>
          </a:p>
        </p:txBody>
      </p:sp>
      <p:sp>
        <p:nvSpPr>
          <p:cNvPr id="33816" name="AutoShape 24"/>
          <p:cNvSpPr/>
          <p:nvPr/>
        </p:nvSpPr>
        <p:spPr bwMode="auto">
          <a:xfrm>
            <a:off x="4777866" y="2137183"/>
            <a:ext cx="274840" cy="1249582"/>
          </a:xfrm>
          <a:prstGeom prst="roundRect">
            <a:avLst>
              <a:gd fmla="val 50000" name="adj"/>
            </a:avLst>
          </a:prstGeom>
          <a:solidFill>
            <a:schemeClr val="accent1"/>
          </a:solidFill>
          <a:ln cap="flat" cmpd="sng" w="25400">
            <a:solidFill>
              <a:srgbClr val="000000">
                <a:alpha val="0"/>
              </a:srgbClr>
            </a:solidFill>
            <a:prstDash val="solid"/>
            <a:miter lim="0"/>
          </a:ln>
          <a:effectLst/>
          <a:extLst>
            <a:ext uri="{AF507438-7753-43e0-B8FC-AC1667EBCBE1}"/>
          </a:extLst>
        </p:spPr>
        <p:txBody>
          <a:bodyPr anchor="ctr" bIns="0" lIns="0" rIns="0" tIns="0"/>
          <a:lstStyle/>
          <a:p>
            <a:pPr algn="ctr" defTabSz="195244">
              <a:lnSpc>
                <a:spcPct val="120000"/>
              </a:lnSpc>
              <a:defRPr/>
            </a:pPr>
            <a:endParaRPr lang="es-ES" sz="600">
              <a:solidFill>
                <a:schemeClr val="bg1">
                  <a:lumMod val="65000"/>
                </a:schemeClr>
              </a:solidFill>
              <a:effectLst>
                <a:outerShdw algn="tl" blurRad="38100" dir="2700000" dist="38100">
                  <a:srgbClr val="000000"/>
                </a:outerShdw>
              </a:effectLst>
              <a:latin charset="0" pitchFamily="34" typeface="Arial"/>
              <a:ea charset="-122" panose="020b0503020204020204" pitchFamily="34" typeface="微软雅黑"/>
              <a:cs typeface="+mn-ea"/>
              <a:sym charset="0" pitchFamily="34" typeface="Arial"/>
            </a:endParaRPr>
          </a:p>
        </p:txBody>
      </p:sp>
      <p:sp>
        <p:nvSpPr>
          <p:cNvPr id="33817" name="AutoShape 25"/>
          <p:cNvSpPr/>
          <p:nvPr/>
        </p:nvSpPr>
        <p:spPr bwMode="auto">
          <a:xfrm>
            <a:off x="4755581" y="1879837"/>
            <a:ext cx="318347" cy="230285"/>
          </a:xfrm>
          <a:custGeom>
            <a:gdLst>
              <a:gd fmla="*/ 476250 w 21600" name="T0"/>
              <a:gd fmla="*/ 344488 h 21600" name="T1"/>
              <a:gd fmla="*/ 476250 w 21600" name="T2"/>
              <a:gd fmla="*/ 344488 h 21600" name="T3"/>
              <a:gd fmla="*/ 476250 w 21600" name="T4"/>
              <a:gd fmla="*/ 344488 h 21600" name="T5"/>
              <a:gd fmla="*/ 476250 w 21600" name="T6"/>
              <a:gd fmla="*/ 344488 h 21600" name="T7"/>
              <a:gd fmla="*/ 0 60000 65536" name="T8"/>
              <a:gd fmla="*/ 0 60000 65536" name="T9"/>
              <a:gd fmla="*/ 0 60000 65536" name="T10"/>
              <a:gd fmla="*/ 0 60000 65536" name="T11"/>
              <a:gd fmla="*/ 0 w 21600" name="T12"/>
              <a:gd fmla="*/ 0 h 21600" name="T13"/>
              <a:gd fmla="*/ 21600 w 21600" name="T14"/>
              <a:gd fmla="*/ 21600 h 21600" name="T15"/>
            </a:gdLst>
            <a:cxnLst>
              <a:cxn ang="T8">
                <a:pos x="T0" y="T1"/>
              </a:cxn>
              <a:cxn ang="T9">
                <a:pos x="T2" y="T3"/>
              </a:cxn>
              <a:cxn ang="T10">
                <a:pos x="T4" y="T5"/>
              </a:cxn>
              <a:cxn ang="T11">
                <a:pos x="T6" y="T7"/>
              </a:cxn>
            </a:cxnLst>
            <a:rect b="T15" l="T12" r="T14" t="T13"/>
            <a:pathLst>
              <a:path h="21600" w="21600">
                <a:moveTo>
                  <a:pt x="0" y="0"/>
                </a:moveTo>
                <a:lnTo>
                  <a:pt x="21600" y="0"/>
                </a:lnTo>
                <a:lnTo>
                  <a:pt x="21600" y="21600"/>
                </a:lnTo>
                <a:lnTo>
                  <a:pt x="0" y="21600"/>
                </a:lnTo>
                <a:lnTo>
                  <a:pt x="0" y="0"/>
                </a:lnTo>
                <a:close/>
              </a:path>
            </a:pathLst>
          </a:cu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bIns="0" lIns="0" rIns="0" tIns="0"/>
          <a:lstStyle/>
          <a:p>
            <a:pPr algn="ctr">
              <a:lnSpc>
                <a:spcPct val="120000"/>
              </a:lnSpc>
            </a:pPr>
            <a:r>
              <a:rPr altLang="zh-CN" lang="es-ES" sz="1000">
                <a:solidFill>
                  <a:schemeClr val="bg1">
                    <a:lumMod val="65000"/>
                  </a:schemeClr>
                </a:solidFill>
                <a:latin charset="0" pitchFamily="34" typeface="Arial"/>
                <a:ea charset="-122" panose="020b0503020204020204" pitchFamily="34" typeface="微软雅黑"/>
                <a:cs typeface="+mn-ea"/>
                <a:sym charset="0" pitchFamily="34" typeface="Arial"/>
              </a:rPr>
              <a:t>35%</a:t>
            </a:r>
          </a:p>
        </p:txBody>
      </p:sp>
      <p:sp>
        <p:nvSpPr>
          <p:cNvPr id="33818" name="AutoShape 26"/>
          <p:cNvSpPr/>
          <p:nvPr/>
        </p:nvSpPr>
        <p:spPr bwMode="auto">
          <a:xfrm>
            <a:off x="4626524" y="3486479"/>
            <a:ext cx="596095" cy="127959"/>
          </a:xfrm>
          <a:custGeom>
            <a:gdLst>
              <a:gd fmla="*/ 669131 w 21600" name="T0"/>
              <a:gd fmla="*/ 245269 h 21600" name="T1"/>
              <a:gd fmla="*/ 669131 w 21600" name="T2"/>
              <a:gd fmla="*/ 245269 h 21600" name="T3"/>
              <a:gd fmla="*/ 669131 w 21600" name="T4"/>
              <a:gd fmla="*/ 245269 h 21600" name="T5"/>
              <a:gd fmla="*/ 669131 w 21600" name="T6"/>
              <a:gd fmla="*/ 245269 h 21600" name="T7"/>
              <a:gd fmla="*/ 0 60000 65536" name="T8"/>
              <a:gd fmla="*/ 0 60000 65536" name="T9"/>
              <a:gd fmla="*/ 0 60000 65536" name="T10"/>
              <a:gd fmla="*/ 0 60000 65536" name="T11"/>
              <a:gd fmla="*/ 0 w 21600" name="T12"/>
              <a:gd fmla="*/ 0 h 21600" name="T13"/>
              <a:gd fmla="*/ 21600 w 21600" name="T14"/>
              <a:gd fmla="*/ 21600 h 21600" name="T15"/>
            </a:gdLst>
            <a:cxnLst>
              <a:cxn ang="T8">
                <a:pos x="T0" y="T1"/>
              </a:cxn>
              <a:cxn ang="T9">
                <a:pos x="T2" y="T3"/>
              </a:cxn>
              <a:cxn ang="T10">
                <a:pos x="T4" y="T5"/>
              </a:cxn>
              <a:cxn ang="T11">
                <a:pos x="T6" y="T7"/>
              </a:cxn>
            </a:cxnLst>
            <a:rect b="T15" l="T12" r="T14" t="T13"/>
            <a:pathLst>
              <a:path h="21600" w="21600">
                <a:moveTo>
                  <a:pt x="0" y="0"/>
                </a:moveTo>
                <a:lnTo>
                  <a:pt x="21599" y="0"/>
                </a:lnTo>
                <a:lnTo>
                  <a:pt x="21599" y="21599"/>
                </a:lnTo>
                <a:lnTo>
                  <a:pt x="0" y="21599"/>
                </a:lnTo>
                <a:lnTo>
                  <a:pt x="0" y="0"/>
                </a:lnTo>
                <a:close/>
              </a:path>
            </a:pathLst>
          </a:cu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bIns="0" lIns="0" rIns="0" tIns="0"/>
          <a:lstStyle/>
          <a:p>
            <a:pPr algn="ctr">
              <a:lnSpc>
                <a:spcPct val="120000"/>
              </a:lnSpc>
            </a:pPr>
            <a:r>
              <a:rPr altLang="en-US" lang="zh-CN" smtClean="0" sz="800">
                <a:solidFill>
                  <a:schemeClr val="bg1">
                    <a:lumMod val="65000"/>
                  </a:schemeClr>
                </a:solidFill>
                <a:latin charset="0" pitchFamily="34" typeface="Arial"/>
                <a:ea charset="-122" panose="020b0503020204020204" pitchFamily="34" typeface="微软雅黑"/>
                <a:cs typeface="+mn-ea"/>
                <a:sym charset="0" pitchFamily="34" typeface="Arial"/>
              </a:rPr>
              <a:t>文字内容</a:t>
            </a:r>
          </a:p>
        </p:txBody>
      </p:sp>
      <p:sp>
        <p:nvSpPr>
          <p:cNvPr id="33819" name="AutoShape 27"/>
          <p:cNvSpPr/>
          <p:nvPr/>
        </p:nvSpPr>
        <p:spPr bwMode="auto">
          <a:xfrm>
            <a:off x="5675605" y="1788574"/>
            <a:ext cx="2219943" cy="658368"/>
          </a:xfrm>
          <a:custGeom>
            <a:gdLst>
              <a:gd fmla="*/ 3321050 w 21600" name="T0"/>
              <a:gd fmla="*/ 2540000 h 21600" name="T1"/>
              <a:gd fmla="*/ 3321050 w 21600" name="T2"/>
              <a:gd fmla="*/ 2540000 h 21600" name="T3"/>
              <a:gd fmla="*/ 3321050 w 21600" name="T4"/>
              <a:gd fmla="*/ 2540000 h 21600" name="T5"/>
              <a:gd fmla="*/ 3321050 w 21600" name="T6"/>
              <a:gd fmla="*/ 2540000 h 21600" name="T7"/>
              <a:gd fmla="*/ 0 60000 65536" name="T8"/>
              <a:gd fmla="*/ 0 60000 65536" name="T9"/>
              <a:gd fmla="*/ 0 60000 65536" name="T10"/>
              <a:gd fmla="*/ 0 60000 65536" name="T11"/>
              <a:gd fmla="*/ 0 w 21600" name="T12"/>
              <a:gd fmla="*/ 0 h 21600" name="T13"/>
              <a:gd fmla="*/ 21600 w 21600" name="T14"/>
              <a:gd fmla="*/ 21600 h 21600" name="T15"/>
            </a:gdLst>
            <a:cxnLst>
              <a:cxn ang="T8">
                <a:pos x="T0" y="T1"/>
              </a:cxn>
              <a:cxn ang="T9">
                <a:pos x="T2" y="T3"/>
              </a:cxn>
              <a:cxn ang="T10">
                <a:pos x="T4" y="T5"/>
              </a:cxn>
              <a:cxn ang="T11">
                <a:pos x="T6" y="T7"/>
              </a:cxn>
            </a:cxnLst>
            <a:rect b="T15" l="T12" r="T14" t="T13"/>
            <a:pathLst>
              <a:path h="21600" w="21600">
                <a:moveTo>
                  <a:pt x="0" y="0"/>
                </a:moveTo>
                <a:lnTo>
                  <a:pt x="21599" y="0"/>
                </a:lnTo>
                <a:lnTo>
                  <a:pt x="21599" y="21600"/>
                </a:lnTo>
                <a:lnTo>
                  <a:pt x="0" y="21600"/>
                </a:lnTo>
                <a:lnTo>
                  <a:pt x="0" y="0"/>
                </a:lnTo>
                <a:close/>
              </a:path>
            </a:pathLst>
          </a:cu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spAutoFit/>
          </a:bodyPr>
          <a:lstStyle>
            <a:lvl1pPr algn="ctr">
              <a:defRPr sz="4600">
                <a:solidFill>
                  <a:srgbClr val="000000"/>
                </a:solidFill>
                <a:latin charset="0" typeface="Gill Sans"/>
                <a:ea charset="-128" panose="020b0600070205080204" pitchFamily="34" typeface="MS PGothic"/>
                <a:cs charset="0" typeface="Gill Sans"/>
                <a:sym charset="0" typeface="Gill Sans"/>
              </a:defRPr>
            </a:lvl1pPr>
            <a:lvl2pPr algn="ctr" indent="-285750" marL="742950">
              <a:defRPr sz="4600">
                <a:solidFill>
                  <a:srgbClr val="000000"/>
                </a:solidFill>
                <a:latin charset="0" typeface="Gill Sans"/>
                <a:ea charset="0" typeface="Gill Sans"/>
                <a:cs charset="0" typeface="Gill Sans"/>
                <a:sym charset="0" typeface="Gill Sans"/>
              </a:defRPr>
            </a:lvl2pPr>
            <a:lvl3pPr algn="ctr" indent="-228600" marL="1143000">
              <a:defRPr sz="4600">
                <a:solidFill>
                  <a:srgbClr val="000000"/>
                </a:solidFill>
                <a:latin charset="0" typeface="Gill Sans"/>
                <a:ea charset="0" typeface="Gill Sans"/>
                <a:cs charset="0" typeface="Gill Sans"/>
                <a:sym charset="0" typeface="Gill Sans"/>
              </a:defRPr>
            </a:lvl3pPr>
            <a:lvl4pPr algn="ctr" indent="-228600" marL="1600200">
              <a:defRPr sz="4600">
                <a:solidFill>
                  <a:srgbClr val="000000"/>
                </a:solidFill>
                <a:latin charset="0" typeface="Gill Sans"/>
                <a:ea charset="0" typeface="Gill Sans"/>
                <a:cs charset="0" typeface="Gill Sans"/>
                <a:sym charset="0" typeface="Gill Sans"/>
              </a:defRPr>
            </a:lvl4pPr>
            <a:lvl5pPr algn="ctr" indent="-228600" marL="2057400">
              <a:defRPr sz="4600">
                <a:solidFill>
                  <a:srgbClr val="000000"/>
                </a:solidFill>
                <a:latin charset="0" typeface="Gill Sans"/>
                <a:ea charset="0" typeface="Gill Sans"/>
                <a:cs charset="0" typeface="Gill Sans"/>
                <a:sym charset="0" typeface="Gill Sans"/>
              </a:defRPr>
            </a:lvl5pPr>
            <a:lvl6pPr algn="ctr" defTabSz="825500" eaLnBrk="0" fontAlgn="base" hangingPunct="0" indent="-228600" marL="2514600">
              <a:spcBef>
                <a:spcPct val="0"/>
              </a:spcBef>
              <a:spcAft>
                <a:spcPct val="0"/>
              </a:spcAft>
              <a:defRPr sz="4600">
                <a:solidFill>
                  <a:srgbClr val="000000"/>
                </a:solidFill>
                <a:latin charset="0" typeface="Gill Sans"/>
                <a:ea charset="0" typeface="Gill Sans"/>
                <a:cs charset="0" typeface="Gill Sans"/>
                <a:sym charset="0" typeface="Gill Sans"/>
              </a:defRPr>
            </a:lvl6pPr>
            <a:lvl7pPr algn="ctr" defTabSz="825500" eaLnBrk="0" fontAlgn="base" hangingPunct="0" indent="-228600" marL="2971800">
              <a:spcBef>
                <a:spcPct val="0"/>
              </a:spcBef>
              <a:spcAft>
                <a:spcPct val="0"/>
              </a:spcAft>
              <a:defRPr sz="4600">
                <a:solidFill>
                  <a:srgbClr val="000000"/>
                </a:solidFill>
                <a:latin charset="0" typeface="Gill Sans"/>
                <a:ea charset="0" typeface="Gill Sans"/>
                <a:cs charset="0" typeface="Gill Sans"/>
                <a:sym charset="0" typeface="Gill Sans"/>
              </a:defRPr>
            </a:lvl7pPr>
            <a:lvl8pPr algn="ctr" defTabSz="825500" eaLnBrk="0" fontAlgn="base" hangingPunct="0" indent="-228600" marL="3429000">
              <a:spcBef>
                <a:spcPct val="0"/>
              </a:spcBef>
              <a:spcAft>
                <a:spcPct val="0"/>
              </a:spcAft>
              <a:defRPr sz="4600">
                <a:solidFill>
                  <a:srgbClr val="000000"/>
                </a:solidFill>
                <a:latin charset="0" typeface="Gill Sans"/>
                <a:ea charset="0" typeface="Gill Sans"/>
                <a:cs charset="0" typeface="Gill Sans"/>
                <a:sym charset="0" typeface="Gill Sans"/>
              </a:defRPr>
            </a:lvl8pPr>
            <a:lvl9pPr algn="ctr" defTabSz="825500" eaLnBrk="0" fontAlgn="base" hangingPunct="0" indent="-228600" marL="3886200">
              <a:spcBef>
                <a:spcPct val="0"/>
              </a:spcBef>
              <a:spcAft>
                <a:spcPct val="0"/>
              </a:spcAft>
              <a:defRPr sz="4600">
                <a:solidFill>
                  <a:srgbClr val="000000"/>
                </a:solidFill>
                <a:latin charset="0" typeface="Gill Sans"/>
                <a:ea charset="0" typeface="Gill Sans"/>
                <a:cs charset="0" typeface="Gill Sans"/>
                <a:sym charset="0" typeface="Gill Sans"/>
              </a:defRPr>
            </a:lvl9pPr>
          </a:lstStyle>
          <a:p>
            <a:pPr algn="l">
              <a:lnSpc>
                <a:spcPct val="120000"/>
              </a:lnSpc>
            </a:pPr>
            <a:r>
              <a:rPr altLang="zh-CN" lang="en-US" smtClean="0" sz="600">
                <a:solidFill>
                  <a:schemeClr val="bg1">
                    <a:lumMod val="65000"/>
                  </a:schemeClr>
                </a:solidFill>
                <a:latin charset="0" pitchFamily="34" typeface="Arial"/>
                <a:ea charset="-122" panose="020b0503020204020204" pitchFamily="34" typeface="微软雅黑"/>
                <a:sym charset="0" pitchFamily="34" typeface="Arial"/>
              </a:rPr>
              <a:t>Please replace text, click add relevant headline, modify the text content, also can copy your content to this directly.Please replace text, click add relevant headline, modify the text content, also can copy your content to this directly.Please replace text, click add relevant headline, modify the text content, also can copy your content to this directly.</a:t>
            </a:r>
          </a:p>
        </p:txBody>
      </p:sp>
      <p:sp>
        <p:nvSpPr>
          <p:cNvPr id="33820" name="AutoShape 28"/>
          <p:cNvSpPr/>
          <p:nvPr/>
        </p:nvSpPr>
        <p:spPr bwMode="auto">
          <a:xfrm>
            <a:off x="5675605" y="1608165"/>
            <a:ext cx="1041483" cy="182880"/>
          </a:xfrm>
          <a:custGeom>
            <a:gdLst>
              <a:gd fmla="*/ 2813050 w 21600" name="T0"/>
              <a:gd fmla="*/ 177800 h 21600" name="T1"/>
              <a:gd fmla="*/ 2813050 w 21600" name="T2"/>
              <a:gd fmla="*/ 177800 h 21600" name="T3"/>
              <a:gd fmla="*/ 2813050 w 21600" name="T4"/>
              <a:gd fmla="*/ 177800 h 21600" name="T5"/>
              <a:gd fmla="*/ 2813050 w 21600" name="T6"/>
              <a:gd fmla="*/ 177800 h 21600" name="T7"/>
              <a:gd fmla="*/ 0 60000 65536" name="T8"/>
              <a:gd fmla="*/ 0 60000 65536" name="T9"/>
              <a:gd fmla="*/ 0 60000 65536" name="T10"/>
              <a:gd fmla="*/ 0 60000 65536" name="T11"/>
              <a:gd fmla="*/ 0 w 21600" name="T12"/>
              <a:gd fmla="*/ 0 h 21600" name="T13"/>
              <a:gd fmla="*/ 21600 w 21600" name="T14"/>
              <a:gd fmla="*/ 21600 h 21600" name="T15"/>
            </a:gdLst>
            <a:cxnLst>
              <a:cxn ang="T8">
                <a:pos x="T0" y="T1"/>
              </a:cxn>
              <a:cxn ang="T9">
                <a:pos x="T2" y="T3"/>
              </a:cxn>
              <a:cxn ang="T10">
                <a:pos x="T4" y="T5"/>
              </a:cxn>
              <a:cxn ang="T11">
                <a:pos x="T6" y="T7"/>
              </a:cxn>
            </a:cxnLst>
            <a:rect b="T15" l="T12" r="T14" t="T13"/>
            <a:pathLst>
              <a:path h="21600" w="21600">
                <a:moveTo>
                  <a:pt x="0" y="0"/>
                </a:moveTo>
                <a:lnTo>
                  <a:pt x="21599" y="0"/>
                </a:lnTo>
                <a:lnTo>
                  <a:pt x="21599" y="21600"/>
                </a:lnTo>
                <a:lnTo>
                  <a:pt x="0" y="21600"/>
                </a:lnTo>
                <a:lnTo>
                  <a:pt x="0" y="0"/>
                </a:lnTo>
                <a:close/>
              </a:path>
            </a:pathLst>
          </a:cu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lvl1pPr algn="ctr" defTabSz="647700">
              <a:defRPr sz="5800">
                <a:solidFill>
                  <a:srgbClr val="000000"/>
                </a:solidFill>
                <a:latin charset="0" typeface="Gill Sans"/>
                <a:ea charset="-128" panose="020b0600070205080204" pitchFamily="34" typeface="MS PGothic"/>
                <a:sym charset="0" typeface="Gill Sans"/>
              </a:defRPr>
            </a:lvl1pPr>
            <a:lvl2pPr algn="ctr" defTabSz="647700">
              <a:defRPr sz="5800">
                <a:solidFill>
                  <a:srgbClr val="000000"/>
                </a:solidFill>
                <a:latin charset="0" typeface="Gill Sans"/>
                <a:ea charset="-128" panose="020b0600070205080204" pitchFamily="34" typeface="MS PGothic"/>
                <a:sym charset="0" typeface="Gill Sans"/>
              </a:defRPr>
            </a:lvl2pPr>
            <a:lvl3pPr algn="ctr" defTabSz="647700">
              <a:defRPr sz="5800">
                <a:solidFill>
                  <a:srgbClr val="000000"/>
                </a:solidFill>
                <a:latin charset="0" typeface="Gill Sans"/>
                <a:ea charset="-128" panose="020b0600070205080204" pitchFamily="34" typeface="MS PGothic"/>
                <a:sym charset="0" typeface="Gill Sans"/>
              </a:defRPr>
            </a:lvl3pPr>
            <a:lvl4pPr algn="ctr" defTabSz="647700">
              <a:defRPr sz="5800">
                <a:solidFill>
                  <a:srgbClr val="000000"/>
                </a:solidFill>
                <a:latin charset="0" typeface="Gill Sans"/>
                <a:ea charset="-128" panose="020b0600070205080204" pitchFamily="34" typeface="MS PGothic"/>
                <a:sym charset="0" typeface="Gill Sans"/>
              </a:defRPr>
            </a:lvl4pPr>
            <a:lvl5pPr algn="ctr" defTabSz="647700">
              <a:defRPr sz="5800">
                <a:solidFill>
                  <a:srgbClr val="000000"/>
                </a:solidFill>
                <a:latin charset="0" typeface="Gill Sans"/>
                <a:ea charset="-128" panose="020b0600070205080204" pitchFamily="34" typeface="MS PGothic"/>
                <a:sym charset="0" typeface="Gill Sans"/>
              </a:defRPr>
            </a:lvl5pPr>
            <a:lvl6pPr algn="ctr" defTabSz="647700" eaLnBrk="0" fontAlgn="base" hangingPunct="0" indent="457200" marL="1828800">
              <a:spcBef>
                <a:spcPct val="0"/>
              </a:spcBef>
              <a:spcAft>
                <a:spcPct val="0"/>
              </a:spcAft>
              <a:defRPr sz="5800">
                <a:solidFill>
                  <a:srgbClr val="000000"/>
                </a:solidFill>
                <a:latin charset="0" typeface="Gill Sans"/>
                <a:ea charset="-128" panose="020b0600070205080204" pitchFamily="34" typeface="MS PGothic"/>
                <a:sym charset="0" typeface="Gill Sans"/>
              </a:defRPr>
            </a:lvl6pPr>
            <a:lvl7pPr algn="ctr" defTabSz="647700" eaLnBrk="0" fontAlgn="base" hangingPunct="0" indent="457200" marL="2286000">
              <a:spcBef>
                <a:spcPct val="0"/>
              </a:spcBef>
              <a:spcAft>
                <a:spcPct val="0"/>
              </a:spcAft>
              <a:defRPr sz="5800">
                <a:solidFill>
                  <a:srgbClr val="000000"/>
                </a:solidFill>
                <a:latin charset="0" typeface="Gill Sans"/>
                <a:ea charset="-128" panose="020b0600070205080204" pitchFamily="34" typeface="MS PGothic"/>
                <a:sym charset="0" typeface="Gill Sans"/>
              </a:defRPr>
            </a:lvl7pPr>
            <a:lvl8pPr algn="ctr" defTabSz="647700" eaLnBrk="0" fontAlgn="base" hangingPunct="0" indent="457200" marL="2743200">
              <a:spcBef>
                <a:spcPct val="0"/>
              </a:spcBef>
              <a:spcAft>
                <a:spcPct val="0"/>
              </a:spcAft>
              <a:defRPr sz="5800">
                <a:solidFill>
                  <a:srgbClr val="000000"/>
                </a:solidFill>
                <a:latin charset="0" typeface="Gill Sans"/>
                <a:ea charset="-128" panose="020b0600070205080204" pitchFamily="34" typeface="MS PGothic"/>
                <a:sym charset="0" typeface="Gill Sans"/>
              </a:defRPr>
            </a:lvl8pPr>
            <a:lvl9pPr algn="ctr" defTabSz="647700" eaLnBrk="0" fontAlgn="base" hangingPunct="0" indent="457200" marL="3200400">
              <a:spcBef>
                <a:spcPct val="0"/>
              </a:spcBef>
              <a:spcAft>
                <a:spcPct val="0"/>
              </a:spcAft>
              <a:defRPr sz="5800">
                <a:solidFill>
                  <a:srgbClr val="000000"/>
                </a:solidFill>
                <a:latin charset="0" typeface="Gill Sans"/>
                <a:ea charset="-128" panose="020b0600070205080204" pitchFamily="34" typeface="MS PGothic"/>
                <a:sym charset="0" typeface="Gill Sans"/>
              </a:defRPr>
            </a:lvl9pPr>
          </a:lstStyle>
          <a:p>
            <a:pPr algn="just">
              <a:lnSpc>
                <a:spcPct val="120000"/>
              </a:lnSpc>
            </a:pPr>
            <a:r>
              <a:rPr altLang="en-US" lang="zh-CN" sz="1000">
                <a:solidFill>
                  <a:schemeClr val="bg1">
                    <a:lumMod val="65000"/>
                  </a:schemeClr>
                </a:solidFill>
                <a:latin charset="0" pitchFamily="34" typeface="Arial"/>
                <a:ea charset="-122" panose="020b0503020204020204" pitchFamily="34" typeface="微软雅黑"/>
                <a:cs typeface="+mn-ea"/>
                <a:sym charset="0" pitchFamily="34" typeface="Arial"/>
              </a:rPr>
              <a:t>请替换文字内容</a:t>
            </a:r>
          </a:p>
        </p:txBody>
      </p:sp>
      <p:sp>
        <p:nvSpPr>
          <p:cNvPr id="33821" name="AutoShape 29"/>
          <p:cNvSpPr/>
          <p:nvPr/>
        </p:nvSpPr>
        <p:spPr bwMode="auto">
          <a:xfrm>
            <a:off x="1244209" y="4020840"/>
            <a:ext cx="6655584" cy="415997"/>
          </a:xfrm>
          <a:custGeom>
            <a:gdLst>
              <a:gd fmla="*/ 9956800 w 21600" name="T0"/>
              <a:gd fmla="*/ 476250 h 21600" name="T1"/>
              <a:gd fmla="*/ 9956800 w 21600" name="T2"/>
              <a:gd fmla="*/ 476250 h 21600" name="T3"/>
              <a:gd fmla="*/ 9956800 w 21600" name="T4"/>
              <a:gd fmla="*/ 476250 h 21600" name="T5"/>
              <a:gd fmla="*/ 9956800 w 21600" name="T6"/>
              <a:gd fmla="*/ 476250 h 21600" name="T7"/>
              <a:gd fmla="*/ 0 60000 65536" name="T8"/>
              <a:gd fmla="*/ 0 60000 65536" name="T9"/>
              <a:gd fmla="*/ 0 60000 65536" name="T10"/>
              <a:gd fmla="*/ 0 60000 65536" name="T11"/>
              <a:gd fmla="*/ 0 w 21600" name="T12"/>
              <a:gd fmla="*/ 0 h 21600" name="T13"/>
              <a:gd fmla="*/ 21600 w 21600" name="T14"/>
              <a:gd fmla="*/ 21600 h 21600" name="T15"/>
            </a:gdLst>
            <a:cxnLst>
              <a:cxn ang="T8">
                <a:pos x="T0" y="T1"/>
              </a:cxn>
              <a:cxn ang="T9">
                <a:pos x="T2" y="T3"/>
              </a:cxn>
              <a:cxn ang="T10">
                <a:pos x="T4" y="T5"/>
              </a:cxn>
              <a:cxn ang="T11">
                <a:pos x="T6" y="T7"/>
              </a:cxn>
            </a:cxnLst>
            <a:rect b="T15" l="T12" r="T14" t="T13"/>
            <a:pathLst>
              <a:path h="21600" w="21600">
                <a:moveTo>
                  <a:pt x="0" y="0"/>
                </a:moveTo>
                <a:lnTo>
                  <a:pt x="21599" y="0"/>
                </a:lnTo>
                <a:lnTo>
                  <a:pt x="21599" y="21600"/>
                </a:lnTo>
                <a:lnTo>
                  <a:pt x="0" y="21600"/>
                </a:lnTo>
                <a:lnTo>
                  <a:pt x="0" y="0"/>
                </a:lnTo>
                <a:close/>
              </a:path>
            </a:pathLst>
          </a:cu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lstStyle>
            <a:lvl1pPr algn="ctr" defTabSz="647700">
              <a:defRPr sz="4600">
                <a:solidFill>
                  <a:srgbClr val="000000"/>
                </a:solidFill>
                <a:latin charset="0" typeface="Gill Sans"/>
                <a:ea charset="-128" panose="020b0600070205080204" pitchFamily="34" typeface="MS PGothic"/>
                <a:cs charset="0" typeface="Gill Sans"/>
                <a:sym charset="0" typeface="Gill Sans"/>
              </a:defRPr>
            </a:lvl1pPr>
            <a:lvl2pPr algn="ctr" defTabSz="647700" indent="-285750" marL="742950">
              <a:defRPr sz="4600">
                <a:solidFill>
                  <a:srgbClr val="000000"/>
                </a:solidFill>
                <a:latin charset="0" typeface="Gill Sans"/>
                <a:ea charset="0" typeface="Gill Sans"/>
                <a:cs charset="0" typeface="Gill Sans"/>
                <a:sym charset="0" typeface="Gill Sans"/>
              </a:defRPr>
            </a:lvl2pPr>
            <a:lvl3pPr algn="ctr" defTabSz="647700" indent="-228600" marL="1143000">
              <a:defRPr sz="4600">
                <a:solidFill>
                  <a:srgbClr val="000000"/>
                </a:solidFill>
                <a:latin charset="0" typeface="Gill Sans"/>
                <a:ea charset="0" typeface="Gill Sans"/>
                <a:cs charset="0" typeface="Gill Sans"/>
                <a:sym charset="0" typeface="Gill Sans"/>
              </a:defRPr>
            </a:lvl3pPr>
            <a:lvl4pPr algn="ctr" defTabSz="647700" indent="-228600" marL="1600200">
              <a:defRPr sz="4600">
                <a:solidFill>
                  <a:srgbClr val="000000"/>
                </a:solidFill>
                <a:latin charset="0" typeface="Gill Sans"/>
                <a:ea charset="0" typeface="Gill Sans"/>
                <a:cs charset="0" typeface="Gill Sans"/>
                <a:sym charset="0" typeface="Gill Sans"/>
              </a:defRPr>
            </a:lvl4pPr>
            <a:lvl5pPr algn="ctr" defTabSz="647700" indent="-228600" marL="2057400">
              <a:defRPr sz="4600">
                <a:solidFill>
                  <a:srgbClr val="000000"/>
                </a:solidFill>
                <a:latin charset="0" typeface="Gill Sans"/>
                <a:ea charset="0" typeface="Gill Sans"/>
                <a:cs charset="0" typeface="Gill Sans"/>
                <a:sym charset="0" typeface="Gill Sans"/>
              </a:defRPr>
            </a:lvl5pPr>
            <a:lvl6pPr algn="ctr" defTabSz="647700" eaLnBrk="0" fontAlgn="base" hangingPunct="0" indent="-228600" marL="2514600">
              <a:spcBef>
                <a:spcPct val="0"/>
              </a:spcBef>
              <a:spcAft>
                <a:spcPct val="0"/>
              </a:spcAft>
              <a:defRPr sz="4600">
                <a:solidFill>
                  <a:srgbClr val="000000"/>
                </a:solidFill>
                <a:latin charset="0" typeface="Gill Sans"/>
                <a:ea charset="0" typeface="Gill Sans"/>
                <a:cs charset="0" typeface="Gill Sans"/>
                <a:sym charset="0" typeface="Gill Sans"/>
              </a:defRPr>
            </a:lvl6pPr>
            <a:lvl7pPr algn="ctr" defTabSz="647700" eaLnBrk="0" fontAlgn="base" hangingPunct="0" indent="-228600" marL="2971800">
              <a:spcBef>
                <a:spcPct val="0"/>
              </a:spcBef>
              <a:spcAft>
                <a:spcPct val="0"/>
              </a:spcAft>
              <a:defRPr sz="4600">
                <a:solidFill>
                  <a:srgbClr val="000000"/>
                </a:solidFill>
                <a:latin charset="0" typeface="Gill Sans"/>
                <a:ea charset="0" typeface="Gill Sans"/>
                <a:cs charset="0" typeface="Gill Sans"/>
                <a:sym charset="0" typeface="Gill Sans"/>
              </a:defRPr>
            </a:lvl7pPr>
            <a:lvl8pPr algn="ctr" defTabSz="647700" eaLnBrk="0" fontAlgn="base" hangingPunct="0" indent="-228600" marL="3429000">
              <a:spcBef>
                <a:spcPct val="0"/>
              </a:spcBef>
              <a:spcAft>
                <a:spcPct val="0"/>
              </a:spcAft>
              <a:defRPr sz="4600">
                <a:solidFill>
                  <a:srgbClr val="000000"/>
                </a:solidFill>
                <a:latin charset="0" typeface="Gill Sans"/>
                <a:ea charset="0" typeface="Gill Sans"/>
                <a:cs charset="0" typeface="Gill Sans"/>
                <a:sym charset="0" typeface="Gill Sans"/>
              </a:defRPr>
            </a:lvl8pPr>
            <a:lvl9pPr algn="ctr" defTabSz="647700" eaLnBrk="0" fontAlgn="base" hangingPunct="0" indent="-228600" marL="3886200">
              <a:spcBef>
                <a:spcPct val="0"/>
              </a:spcBef>
              <a:spcAft>
                <a:spcPct val="0"/>
              </a:spcAft>
              <a:defRPr sz="4600">
                <a:solidFill>
                  <a:srgbClr val="000000"/>
                </a:solidFill>
                <a:latin charset="0" typeface="Gill Sans"/>
                <a:ea charset="0" typeface="Gill Sans"/>
                <a:cs charset="0" typeface="Gill Sans"/>
                <a:sym charset="0" typeface="Gill Sans"/>
              </a:defRPr>
            </a:lvl9pPr>
          </a:lstStyle>
          <a:p>
            <a:pPr algn="l">
              <a:lnSpc>
                <a:spcPct val="120000"/>
              </a:lnSpc>
            </a:pPr>
            <a:r>
              <a:rPr altLang="zh-CN" lang="en-US" smtClean="0" sz="600">
                <a:solidFill>
                  <a:schemeClr val="bg1">
                    <a:lumMod val="65000"/>
                  </a:schemeClr>
                </a:solidFill>
                <a:latin charset="0" pitchFamily="34" typeface="Arial"/>
                <a:ea charset="-122" panose="020b0503020204020204" pitchFamily="34" typeface="微软雅黑"/>
                <a:sym charset="0" pitchFamily="34" typeface="Arial"/>
              </a:rPr>
              <a:t>Please replace text, click add relevant headline, modify the text content, also can copy your content to this directly.Please replace text, click add relevant headline, modify the text content, also can copy your content to this directly.Please replace text, click add relevant headline, modify the text content, also can copy your content to this directly.Please replace text, click add relevant headline, modify the text content, also can copy your content to this directly.Please replace text, click add relevant headline, modify the text content, also can copy your content to this directly.Please replace text, click add relevant headline, modify the text content, also can copy your content to this directly.</a:t>
            </a:r>
          </a:p>
        </p:txBody>
      </p:sp>
      <p:sp>
        <p:nvSpPr>
          <p:cNvPr id="33822" name="AutoShape 30"/>
          <p:cNvSpPr/>
          <p:nvPr/>
        </p:nvSpPr>
        <p:spPr bwMode="auto">
          <a:xfrm>
            <a:off x="3576698" y="3715020"/>
            <a:ext cx="1313648" cy="182880"/>
          </a:xfrm>
          <a:custGeom>
            <a:gdLst>
              <a:gd fmla="*/ 2813050 w 21600" name="T0"/>
              <a:gd fmla="*/ 177800 h 21600" name="T1"/>
              <a:gd fmla="*/ 2813050 w 21600" name="T2"/>
              <a:gd fmla="*/ 177800 h 21600" name="T3"/>
              <a:gd fmla="*/ 2813050 w 21600" name="T4"/>
              <a:gd fmla="*/ 177800 h 21600" name="T5"/>
              <a:gd fmla="*/ 2813050 w 21600" name="T6"/>
              <a:gd fmla="*/ 177800 h 21600" name="T7"/>
              <a:gd fmla="*/ 0 60000 65536" name="T8"/>
              <a:gd fmla="*/ 0 60000 65536" name="T9"/>
              <a:gd fmla="*/ 0 60000 65536" name="T10"/>
              <a:gd fmla="*/ 0 60000 65536" name="T11"/>
              <a:gd fmla="*/ 0 w 21600" name="T12"/>
              <a:gd fmla="*/ 0 h 21600" name="T13"/>
              <a:gd fmla="*/ 21600 w 21600" name="T14"/>
              <a:gd fmla="*/ 21600 h 21600" name="T15"/>
            </a:gdLst>
            <a:cxnLst>
              <a:cxn ang="T8">
                <a:pos x="T0" y="T1"/>
              </a:cxn>
              <a:cxn ang="T9">
                <a:pos x="T2" y="T3"/>
              </a:cxn>
              <a:cxn ang="T10">
                <a:pos x="T4" y="T5"/>
              </a:cxn>
              <a:cxn ang="T11">
                <a:pos x="T6" y="T7"/>
              </a:cxn>
            </a:cxnLst>
            <a:rect b="T15" l="T12" r="T14" t="T13"/>
            <a:pathLst>
              <a:path h="21600" w="21600">
                <a:moveTo>
                  <a:pt x="0" y="0"/>
                </a:moveTo>
                <a:lnTo>
                  <a:pt x="21599" y="0"/>
                </a:lnTo>
                <a:lnTo>
                  <a:pt x="21599" y="21600"/>
                </a:lnTo>
                <a:lnTo>
                  <a:pt x="0" y="21600"/>
                </a:lnTo>
                <a:lnTo>
                  <a:pt x="0" y="0"/>
                </a:lnTo>
                <a:close/>
              </a:path>
            </a:pathLst>
          </a:cu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lvl1pPr algn="ctr" defTabSz="647700">
              <a:defRPr sz="5800">
                <a:solidFill>
                  <a:srgbClr val="000000"/>
                </a:solidFill>
                <a:latin charset="0" typeface="Gill Sans"/>
                <a:ea charset="-128" panose="020b0600070205080204" pitchFamily="34" typeface="MS PGothic"/>
                <a:sym charset="0" typeface="Gill Sans"/>
              </a:defRPr>
            </a:lvl1pPr>
            <a:lvl2pPr algn="ctr" defTabSz="647700">
              <a:defRPr sz="5800">
                <a:solidFill>
                  <a:srgbClr val="000000"/>
                </a:solidFill>
                <a:latin charset="0" typeface="Gill Sans"/>
                <a:ea charset="-128" panose="020b0600070205080204" pitchFamily="34" typeface="MS PGothic"/>
                <a:sym charset="0" typeface="Gill Sans"/>
              </a:defRPr>
            </a:lvl2pPr>
            <a:lvl3pPr algn="ctr" defTabSz="647700">
              <a:defRPr sz="5800">
                <a:solidFill>
                  <a:srgbClr val="000000"/>
                </a:solidFill>
                <a:latin charset="0" typeface="Gill Sans"/>
                <a:ea charset="-128" panose="020b0600070205080204" pitchFamily="34" typeface="MS PGothic"/>
                <a:sym charset="0" typeface="Gill Sans"/>
              </a:defRPr>
            </a:lvl3pPr>
            <a:lvl4pPr algn="ctr" defTabSz="647700">
              <a:defRPr sz="5800">
                <a:solidFill>
                  <a:srgbClr val="000000"/>
                </a:solidFill>
                <a:latin charset="0" typeface="Gill Sans"/>
                <a:ea charset="-128" panose="020b0600070205080204" pitchFamily="34" typeface="MS PGothic"/>
                <a:sym charset="0" typeface="Gill Sans"/>
              </a:defRPr>
            </a:lvl4pPr>
            <a:lvl5pPr algn="ctr" defTabSz="647700">
              <a:defRPr sz="5800">
                <a:solidFill>
                  <a:srgbClr val="000000"/>
                </a:solidFill>
                <a:latin charset="0" typeface="Gill Sans"/>
                <a:ea charset="-128" panose="020b0600070205080204" pitchFamily="34" typeface="MS PGothic"/>
                <a:sym charset="0" typeface="Gill Sans"/>
              </a:defRPr>
            </a:lvl5pPr>
            <a:lvl6pPr algn="ctr" defTabSz="647700" eaLnBrk="0" fontAlgn="base" hangingPunct="0" indent="457200" marL="1828800">
              <a:spcBef>
                <a:spcPct val="0"/>
              </a:spcBef>
              <a:spcAft>
                <a:spcPct val="0"/>
              </a:spcAft>
              <a:defRPr sz="5800">
                <a:solidFill>
                  <a:srgbClr val="000000"/>
                </a:solidFill>
                <a:latin charset="0" typeface="Gill Sans"/>
                <a:ea charset="-128" panose="020b0600070205080204" pitchFamily="34" typeface="MS PGothic"/>
                <a:sym charset="0" typeface="Gill Sans"/>
              </a:defRPr>
            </a:lvl6pPr>
            <a:lvl7pPr algn="ctr" defTabSz="647700" eaLnBrk="0" fontAlgn="base" hangingPunct="0" indent="457200" marL="2286000">
              <a:spcBef>
                <a:spcPct val="0"/>
              </a:spcBef>
              <a:spcAft>
                <a:spcPct val="0"/>
              </a:spcAft>
              <a:defRPr sz="5800">
                <a:solidFill>
                  <a:srgbClr val="000000"/>
                </a:solidFill>
                <a:latin charset="0" typeface="Gill Sans"/>
                <a:ea charset="-128" panose="020b0600070205080204" pitchFamily="34" typeface="MS PGothic"/>
                <a:sym charset="0" typeface="Gill Sans"/>
              </a:defRPr>
            </a:lvl7pPr>
            <a:lvl8pPr algn="ctr" defTabSz="647700" eaLnBrk="0" fontAlgn="base" hangingPunct="0" indent="457200" marL="2743200">
              <a:spcBef>
                <a:spcPct val="0"/>
              </a:spcBef>
              <a:spcAft>
                <a:spcPct val="0"/>
              </a:spcAft>
              <a:defRPr sz="5800">
                <a:solidFill>
                  <a:srgbClr val="000000"/>
                </a:solidFill>
                <a:latin charset="0" typeface="Gill Sans"/>
                <a:ea charset="-128" panose="020b0600070205080204" pitchFamily="34" typeface="MS PGothic"/>
                <a:sym charset="0" typeface="Gill Sans"/>
              </a:defRPr>
            </a:lvl8pPr>
            <a:lvl9pPr algn="ctr" defTabSz="647700" eaLnBrk="0" fontAlgn="base" hangingPunct="0" indent="457200" marL="3200400">
              <a:spcBef>
                <a:spcPct val="0"/>
              </a:spcBef>
              <a:spcAft>
                <a:spcPct val="0"/>
              </a:spcAft>
              <a:defRPr sz="5800">
                <a:solidFill>
                  <a:srgbClr val="000000"/>
                </a:solidFill>
                <a:latin charset="0" typeface="Gill Sans"/>
                <a:ea charset="-128" panose="020b0600070205080204" pitchFamily="34" typeface="MS PGothic"/>
                <a:sym charset="0" typeface="Gill Sans"/>
              </a:defRPr>
            </a:lvl9pPr>
          </a:lstStyle>
          <a:p>
            <a:pPr algn="just">
              <a:lnSpc>
                <a:spcPct val="120000"/>
              </a:lnSpc>
            </a:pPr>
            <a:r>
              <a:rPr altLang="en-US" lang="zh-CN" sz="1000">
                <a:solidFill>
                  <a:schemeClr val="bg1">
                    <a:lumMod val="65000"/>
                  </a:schemeClr>
                </a:solidFill>
                <a:latin charset="0" pitchFamily="34" typeface="Arial"/>
                <a:ea charset="-122" panose="020b0503020204020204" pitchFamily="34" typeface="微软雅黑"/>
                <a:cs typeface="+mn-ea"/>
                <a:sym charset="0" pitchFamily="34" typeface="Arial"/>
              </a:rPr>
              <a:t>点击添加相关标题文字</a:t>
            </a:r>
          </a:p>
        </p:txBody>
      </p:sp>
    </p:spTree>
    <p:extLst>
      <p:ext uri="{BB962C8B-B14F-4D97-AF65-F5344CB8AC3E}">
        <p14:creationId val="1036519267"/>
      </p:ext>
    </p:extLst>
  </p:cSld>
  <p:clrMapOvr>
    <a:masterClrMapping/>
  </p:clrMapOvr>
  <p:transition spd="med">
    <p:random/>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2" presetSubtype="4">
                                  <p:stCondLst>
                                    <p:cond delay="0"/>
                                  </p:stCondLst>
                                  <p:childTnLst>
                                    <p:set>
                                      <p:cBhvr>
                                        <p:cTn dur="1" fill="hold" id="6">
                                          <p:stCondLst>
                                            <p:cond delay="0"/>
                                          </p:stCondLst>
                                        </p:cTn>
                                        <p:tgtEl>
                                          <p:spTgt spid="33810"/>
                                        </p:tgtEl>
                                        <p:attrNameLst>
                                          <p:attrName>style.visibility</p:attrName>
                                        </p:attrNameLst>
                                      </p:cBhvr>
                                      <p:to>
                                        <p:strVal val="visible"/>
                                      </p:to>
                                    </p:set>
                                    <p:animEffect filter="wipe(down)" transition="in">
                                      <p:cBhvr>
                                        <p:cTn dur="500" id="7"/>
                                        <p:tgtEl>
                                          <p:spTgt spid="33810"/>
                                        </p:tgtEl>
                                      </p:cBhvr>
                                    </p:animEffect>
                                  </p:childTnLst>
                                </p:cTn>
                              </p:par>
                            </p:childTnLst>
                          </p:cTn>
                        </p:par>
                        <p:par>
                          <p:cTn fill="hold" id="8" nodeType="afterGroup">
                            <p:stCondLst>
                              <p:cond delay="500"/>
                            </p:stCondLst>
                            <p:childTnLst>
                              <p:par>
                                <p:cTn fill="hold" grpId="0" id="9" nodeType="afterEffect" presetClass="entr" presetID="22" presetSubtype="4">
                                  <p:stCondLst>
                                    <p:cond delay="0"/>
                                  </p:stCondLst>
                                  <p:childTnLst>
                                    <p:set>
                                      <p:cBhvr>
                                        <p:cTn dur="1" fill="hold" id="10">
                                          <p:stCondLst>
                                            <p:cond delay="0"/>
                                          </p:stCondLst>
                                        </p:cTn>
                                        <p:tgtEl>
                                          <p:spTgt spid="33811"/>
                                        </p:tgtEl>
                                        <p:attrNameLst>
                                          <p:attrName>style.visibility</p:attrName>
                                        </p:attrNameLst>
                                      </p:cBhvr>
                                      <p:to>
                                        <p:strVal val="visible"/>
                                      </p:to>
                                    </p:set>
                                    <p:animEffect filter="wipe(down)" transition="in">
                                      <p:cBhvr>
                                        <p:cTn dur="500" id="11"/>
                                        <p:tgtEl>
                                          <p:spTgt spid="33811"/>
                                        </p:tgtEl>
                                      </p:cBhvr>
                                    </p:animEffect>
                                  </p:childTnLst>
                                </p:cTn>
                              </p:par>
                            </p:childTnLst>
                          </p:cTn>
                        </p:par>
                        <p:par>
                          <p:cTn fill="hold" id="12" nodeType="afterGroup">
                            <p:stCondLst>
                              <p:cond delay="1000"/>
                            </p:stCondLst>
                            <p:childTnLst>
                              <p:par>
                                <p:cTn fill="hold" grpId="0" id="13" nodeType="afterEffect" presetClass="entr" presetID="22" presetSubtype="4">
                                  <p:stCondLst>
                                    <p:cond delay="0"/>
                                  </p:stCondLst>
                                  <p:childTnLst>
                                    <p:set>
                                      <p:cBhvr>
                                        <p:cTn dur="1" fill="hold" id="14">
                                          <p:stCondLst>
                                            <p:cond delay="0"/>
                                          </p:stCondLst>
                                        </p:cTn>
                                        <p:tgtEl>
                                          <p:spTgt spid="33813"/>
                                        </p:tgtEl>
                                        <p:attrNameLst>
                                          <p:attrName>style.visibility</p:attrName>
                                        </p:attrNameLst>
                                      </p:cBhvr>
                                      <p:to>
                                        <p:strVal val="visible"/>
                                      </p:to>
                                    </p:set>
                                    <p:animEffect filter="wipe(down)" transition="in">
                                      <p:cBhvr>
                                        <p:cTn dur="500" id="15"/>
                                        <p:tgtEl>
                                          <p:spTgt spid="33813"/>
                                        </p:tgtEl>
                                      </p:cBhvr>
                                    </p:animEffect>
                                  </p:childTnLst>
                                </p:cTn>
                              </p:par>
                            </p:childTnLst>
                          </p:cTn>
                        </p:par>
                        <p:par>
                          <p:cTn fill="hold" id="16" nodeType="afterGroup">
                            <p:stCondLst>
                              <p:cond delay="1500"/>
                            </p:stCondLst>
                            <p:childTnLst>
                              <p:par>
                                <p:cTn fill="hold" grpId="0" id="17" nodeType="afterEffect" presetClass="entr" presetID="22" presetSubtype="4">
                                  <p:stCondLst>
                                    <p:cond delay="0"/>
                                  </p:stCondLst>
                                  <p:childTnLst>
                                    <p:set>
                                      <p:cBhvr>
                                        <p:cTn dur="1" fill="hold" id="18">
                                          <p:stCondLst>
                                            <p:cond delay="0"/>
                                          </p:stCondLst>
                                        </p:cTn>
                                        <p:tgtEl>
                                          <p:spTgt spid="33814"/>
                                        </p:tgtEl>
                                        <p:attrNameLst>
                                          <p:attrName>style.visibility</p:attrName>
                                        </p:attrNameLst>
                                      </p:cBhvr>
                                      <p:to>
                                        <p:strVal val="visible"/>
                                      </p:to>
                                    </p:set>
                                    <p:animEffect filter="wipe(down)" transition="in">
                                      <p:cBhvr>
                                        <p:cTn dur="500" id="19"/>
                                        <p:tgtEl>
                                          <p:spTgt spid="33814"/>
                                        </p:tgtEl>
                                      </p:cBhvr>
                                    </p:animEffect>
                                  </p:childTnLst>
                                </p:cTn>
                              </p:par>
                            </p:childTnLst>
                          </p:cTn>
                        </p:par>
                        <p:par>
                          <p:cTn fill="hold" id="20" nodeType="afterGroup">
                            <p:stCondLst>
                              <p:cond delay="2000"/>
                            </p:stCondLst>
                            <p:childTnLst>
                              <p:par>
                                <p:cTn fill="hold" grpId="0" id="21" nodeType="afterEffect" presetClass="entr" presetID="22" presetSubtype="4">
                                  <p:stCondLst>
                                    <p:cond delay="0"/>
                                  </p:stCondLst>
                                  <p:childTnLst>
                                    <p:set>
                                      <p:cBhvr>
                                        <p:cTn dur="1" fill="hold" id="22">
                                          <p:stCondLst>
                                            <p:cond delay="0"/>
                                          </p:stCondLst>
                                        </p:cTn>
                                        <p:tgtEl>
                                          <p:spTgt spid="33815"/>
                                        </p:tgtEl>
                                        <p:attrNameLst>
                                          <p:attrName>style.visibility</p:attrName>
                                        </p:attrNameLst>
                                      </p:cBhvr>
                                      <p:to>
                                        <p:strVal val="visible"/>
                                      </p:to>
                                    </p:set>
                                    <p:animEffect filter="wipe(down)" transition="in">
                                      <p:cBhvr>
                                        <p:cTn dur="500" id="23"/>
                                        <p:tgtEl>
                                          <p:spTgt spid="33815"/>
                                        </p:tgtEl>
                                      </p:cBhvr>
                                    </p:animEffect>
                                  </p:childTnLst>
                                </p:cTn>
                              </p:par>
                            </p:childTnLst>
                          </p:cTn>
                        </p:par>
                        <p:par>
                          <p:cTn fill="hold" id="24" nodeType="afterGroup">
                            <p:stCondLst>
                              <p:cond delay="2500"/>
                            </p:stCondLst>
                            <p:childTnLst>
                              <p:par>
                                <p:cTn fill="hold" grpId="0" id="25" nodeType="afterEffect" presetClass="entr" presetID="22" presetSubtype="4">
                                  <p:stCondLst>
                                    <p:cond delay="0"/>
                                  </p:stCondLst>
                                  <p:childTnLst>
                                    <p:set>
                                      <p:cBhvr>
                                        <p:cTn dur="1" fill="hold" id="26">
                                          <p:stCondLst>
                                            <p:cond delay="0"/>
                                          </p:stCondLst>
                                        </p:cTn>
                                        <p:tgtEl>
                                          <p:spTgt spid="33816"/>
                                        </p:tgtEl>
                                        <p:attrNameLst>
                                          <p:attrName>style.visibility</p:attrName>
                                        </p:attrNameLst>
                                      </p:cBhvr>
                                      <p:to>
                                        <p:strVal val="visible"/>
                                      </p:to>
                                    </p:set>
                                    <p:animEffect filter="wipe(down)" transition="in">
                                      <p:cBhvr>
                                        <p:cTn dur="500" id="27"/>
                                        <p:tgtEl>
                                          <p:spTgt spid="33816"/>
                                        </p:tgtEl>
                                      </p:cBhvr>
                                    </p:animEffect>
                                  </p:childTnLst>
                                </p:cTn>
                              </p:par>
                            </p:childTnLst>
                          </p:cTn>
                        </p:par>
                        <p:par>
                          <p:cTn fill="hold" id="28" nodeType="afterGroup">
                            <p:stCondLst>
                              <p:cond delay="3000"/>
                            </p:stCondLst>
                            <p:childTnLst>
                              <p:par>
                                <p:cTn fill="hold" grpId="0" id="29" nodeType="afterEffect" presetClass="entr" presetID="9" presetSubtype="0">
                                  <p:stCondLst>
                                    <p:cond delay="0"/>
                                  </p:stCondLst>
                                  <p:childTnLst>
                                    <p:set>
                                      <p:cBhvr>
                                        <p:cTn dur="1" fill="hold" id="30">
                                          <p:stCondLst>
                                            <p:cond delay="0"/>
                                          </p:stCondLst>
                                        </p:cTn>
                                        <p:tgtEl>
                                          <p:spTgt spid="33812"/>
                                        </p:tgtEl>
                                        <p:attrNameLst>
                                          <p:attrName>style.visibility</p:attrName>
                                        </p:attrNameLst>
                                      </p:cBhvr>
                                      <p:to>
                                        <p:strVal val="visible"/>
                                      </p:to>
                                    </p:set>
                                    <p:animEffect filter="dissolve" transition="in">
                                      <p:cBhvr>
                                        <p:cTn dur="500" id="31"/>
                                        <p:tgtEl>
                                          <p:spTgt spid="33812"/>
                                        </p:tgtEl>
                                      </p:cBhvr>
                                    </p:animEffect>
                                  </p:childTnLst>
                                </p:cTn>
                              </p:par>
                            </p:childTnLst>
                          </p:cTn>
                        </p:par>
                        <p:par>
                          <p:cTn fill="hold" id="32" nodeType="afterGroup">
                            <p:stCondLst>
                              <p:cond delay="3500"/>
                            </p:stCondLst>
                            <p:childTnLst>
                              <p:par>
                                <p:cTn fill="hold" grpId="0" id="33" nodeType="afterEffect" presetClass="entr" presetID="9" presetSubtype="0">
                                  <p:stCondLst>
                                    <p:cond delay="0"/>
                                  </p:stCondLst>
                                  <p:childTnLst>
                                    <p:set>
                                      <p:cBhvr>
                                        <p:cTn dur="1" fill="hold" id="34">
                                          <p:stCondLst>
                                            <p:cond delay="0"/>
                                          </p:stCondLst>
                                        </p:cTn>
                                        <p:tgtEl>
                                          <p:spTgt spid="33821"/>
                                        </p:tgtEl>
                                        <p:attrNameLst>
                                          <p:attrName>style.visibility</p:attrName>
                                        </p:attrNameLst>
                                      </p:cBhvr>
                                      <p:to>
                                        <p:strVal val="visible"/>
                                      </p:to>
                                    </p:set>
                                    <p:animEffect filter="dissolve" transition="in">
                                      <p:cBhvr>
                                        <p:cTn dur="500" id="35"/>
                                        <p:tgtEl>
                                          <p:spTgt spid="33821"/>
                                        </p:tgtEl>
                                      </p:cBhvr>
                                    </p:animEffect>
                                  </p:childTnLst>
                                </p:cTn>
                              </p:par>
                            </p:childTnLst>
                          </p:cTn>
                        </p:par>
                        <p:par>
                          <p:cTn fill="hold" id="36" nodeType="afterGroup">
                            <p:stCondLst>
                              <p:cond delay="4000"/>
                            </p:stCondLst>
                            <p:childTnLst>
                              <p:par>
                                <p:cTn fill="hold" grpId="0" id="37" nodeType="afterEffect" presetClass="entr" presetID="9" presetSubtype="0">
                                  <p:stCondLst>
                                    <p:cond delay="0"/>
                                  </p:stCondLst>
                                  <p:childTnLst>
                                    <p:set>
                                      <p:cBhvr>
                                        <p:cTn dur="1" fill="hold" id="38">
                                          <p:stCondLst>
                                            <p:cond delay="0"/>
                                          </p:stCondLst>
                                        </p:cTn>
                                        <p:tgtEl>
                                          <p:spTgt spid="33820"/>
                                        </p:tgtEl>
                                        <p:attrNameLst>
                                          <p:attrName>style.visibility</p:attrName>
                                        </p:attrNameLst>
                                      </p:cBhvr>
                                      <p:to>
                                        <p:strVal val="visible"/>
                                      </p:to>
                                    </p:set>
                                    <p:animEffect filter="dissolve" transition="in">
                                      <p:cBhvr>
                                        <p:cTn dur="500" id="39"/>
                                        <p:tgtEl>
                                          <p:spTgt spid="33820"/>
                                        </p:tgtEl>
                                      </p:cBhvr>
                                    </p:animEffect>
                                  </p:childTnLst>
                                </p:cTn>
                              </p:par>
                            </p:childTnLst>
                          </p:cTn>
                        </p:par>
                        <p:par>
                          <p:cTn fill="hold" id="40" nodeType="afterGroup">
                            <p:stCondLst>
                              <p:cond delay="4500"/>
                            </p:stCondLst>
                            <p:childTnLst>
                              <p:par>
                                <p:cTn fill="hold" grpId="0" id="41" nodeType="afterEffect" presetClass="entr" presetID="9" presetSubtype="0">
                                  <p:stCondLst>
                                    <p:cond delay="0"/>
                                  </p:stCondLst>
                                  <p:childTnLst>
                                    <p:set>
                                      <p:cBhvr>
                                        <p:cTn dur="1" fill="hold" id="42">
                                          <p:stCondLst>
                                            <p:cond delay="0"/>
                                          </p:stCondLst>
                                        </p:cTn>
                                        <p:tgtEl>
                                          <p:spTgt spid="33822"/>
                                        </p:tgtEl>
                                        <p:attrNameLst>
                                          <p:attrName>style.visibility</p:attrName>
                                        </p:attrNameLst>
                                      </p:cBhvr>
                                      <p:to>
                                        <p:strVal val="visible"/>
                                      </p:to>
                                    </p:set>
                                    <p:animEffect filter="dissolve" transition="in">
                                      <p:cBhvr>
                                        <p:cTn dur="500" id="43"/>
                                        <p:tgtEl>
                                          <p:spTgt spid="33822"/>
                                        </p:tgtEl>
                                      </p:cBhvr>
                                    </p:animEffect>
                                  </p:childTnLst>
                                </p:cTn>
                              </p:par>
                            </p:childTnLst>
                          </p:cTn>
                        </p:par>
                        <p:par>
                          <p:cTn fill="hold" id="44" nodeType="afterGroup">
                            <p:stCondLst>
                              <p:cond delay="5000"/>
                            </p:stCondLst>
                            <p:childTnLst>
                              <p:par>
                                <p:cTn fill="hold" grpId="0" id="45" nodeType="afterEffect" presetClass="entr" presetID="9" presetSubtype="0">
                                  <p:stCondLst>
                                    <p:cond delay="0"/>
                                  </p:stCondLst>
                                  <p:childTnLst>
                                    <p:set>
                                      <p:cBhvr>
                                        <p:cTn dur="1" fill="hold" id="46">
                                          <p:stCondLst>
                                            <p:cond delay="0"/>
                                          </p:stCondLst>
                                        </p:cTn>
                                        <p:tgtEl>
                                          <p:spTgt spid="33797"/>
                                        </p:tgtEl>
                                        <p:attrNameLst>
                                          <p:attrName>style.visibility</p:attrName>
                                        </p:attrNameLst>
                                      </p:cBhvr>
                                      <p:to>
                                        <p:strVal val="visible"/>
                                      </p:to>
                                    </p:set>
                                    <p:animEffect filter="dissolve" transition="in">
                                      <p:cBhvr>
                                        <p:cTn dur="500" id="47"/>
                                        <p:tgtEl>
                                          <p:spTgt spid="33797"/>
                                        </p:tgtEl>
                                      </p:cBhvr>
                                    </p:animEffect>
                                  </p:childTnLst>
                                </p:cTn>
                              </p:par>
                            </p:childTnLst>
                          </p:cTn>
                        </p:par>
                        <p:par>
                          <p:cTn fill="hold" id="48" nodeType="afterGroup">
                            <p:stCondLst>
                              <p:cond delay="5500"/>
                            </p:stCondLst>
                            <p:childTnLst>
                              <p:par>
                                <p:cTn fill="hold" grpId="0" id="49" nodeType="afterEffect" presetClass="entr" presetID="9" presetSubtype="0">
                                  <p:stCondLst>
                                    <p:cond delay="0"/>
                                  </p:stCondLst>
                                  <p:childTnLst>
                                    <p:set>
                                      <p:cBhvr>
                                        <p:cTn dur="1" fill="hold" id="50">
                                          <p:stCondLst>
                                            <p:cond delay="0"/>
                                          </p:stCondLst>
                                        </p:cTn>
                                        <p:tgtEl>
                                          <p:spTgt spid="33803"/>
                                        </p:tgtEl>
                                        <p:attrNameLst>
                                          <p:attrName>style.visibility</p:attrName>
                                        </p:attrNameLst>
                                      </p:cBhvr>
                                      <p:to>
                                        <p:strVal val="visible"/>
                                      </p:to>
                                    </p:set>
                                    <p:animEffect filter="dissolve" transition="in">
                                      <p:cBhvr>
                                        <p:cTn dur="500" id="51"/>
                                        <p:tgtEl>
                                          <p:spTgt spid="33803"/>
                                        </p:tgtEl>
                                      </p:cBhvr>
                                    </p:animEffect>
                                  </p:childTnLst>
                                </p:cTn>
                              </p:par>
                            </p:childTnLst>
                          </p:cTn>
                        </p:par>
                        <p:par>
                          <p:cTn fill="hold" id="52" nodeType="afterGroup">
                            <p:stCondLst>
                              <p:cond delay="6000"/>
                            </p:stCondLst>
                            <p:childTnLst>
                              <p:par>
                                <p:cTn fill="hold" grpId="0" id="53" nodeType="afterEffect" presetClass="entr" presetID="9" presetSubtype="0">
                                  <p:stCondLst>
                                    <p:cond delay="0"/>
                                  </p:stCondLst>
                                  <p:childTnLst>
                                    <p:set>
                                      <p:cBhvr>
                                        <p:cTn dur="1" fill="hold" id="54">
                                          <p:stCondLst>
                                            <p:cond delay="0"/>
                                          </p:stCondLst>
                                        </p:cTn>
                                        <p:tgtEl>
                                          <p:spTgt spid="33804"/>
                                        </p:tgtEl>
                                        <p:attrNameLst>
                                          <p:attrName>style.visibility</p:attrName>
                                        </p:attrNameLst>
                                      </p:cBhvr>
                                      <p:to>
                                        <p:strVal val="visible"/>
                                      </p:to>
                                    </p:set>
                                    <p:animEffect filter="dissolve" transition="in">
                                      <p:cBhvr>
                                        <p:cTn dur="500" id="55"/>
                                        <p:tgtEl>
                                          <p:spTgt spid="33804"/>
                                        </p:tgtEl>
                                      </p:cBhvr>
                                    </p:animEffect>
                                  </p:childTnLst>
                                </p:cTn>
                              </p:par>
                            </p:childTnLst>
                          </p:cTn>
                        </p:par>
                        <p:par>
                          <p:cTn fill="hold" id="56" nodeType="afterGroup">
                            <p:stCondLst>
                              <p:cond delay="6500"/>
                            </p:stCondLst>
                            <p:childTnLst>
                              <p:par>
                                <p:cTn fill="hold" grpId="0" id="57" nodeType="afterEffect" presetClass="entr" presetID="9" presetSubtype="0">
                                  <p:stCondLst>
                                    <p:cond delay="0"/>
                                  </p:stCondLst>
                                  <p:childTnLst>
                                    <p:set>
                                      <p:cBhvr>
                                        <p:cTn dur="1" fill="hold" id="58">
                                          <p:stCondLst>
                                            <p:cond delay="0"/>
                                          </p:stCondLst>
                                        </p:cTn>
                                        <p:tgtEl>
                                          <p:spTgt spid="33805"/>
                                        </p:tgtEl>
                                        <p:attrNameLst>
                                          <p:attrName>style.visibility</p:attrName>
                                        </p:attrNameLst>
                                      </p:cBhvr>
                                      <p:to>
                                        <p:strVal val="visible"/>
                                      </p:to>
                                    </p:set>
                                    <p:animEffect filter="dissolve" transition="in">
                                      <p:cBhvr>
                                        <p:cTn dur="500" id="59"/>
                                        <p:tgtEl>
                                          <p:spTgt spid="33805"/>
                                        </p:tgtEl>
                                      </p:cBhvr>
                                    </p:animEffect>
                                  </p:childTnLst>
                                </p:cTn>
                              </p:par>
                            </p:childTnLst>
                          </p:cTn>
                        </p:par>
                        <p:par>
                          <p:cTn fill="hold" id="60" nodeType="afterGroup">
                            <p:stCondLst>
                              <p:cond delay="7000"/>
                            </p:stCondLst>
                            <p:childTnLst>
                              <p:par>
                                <p:cTn fill="hold" grpId="0" id="61" nodeType="afterEffect" presetClass="entr" presetID="9" presetSubtype="0">
                                  <p:stCondLst>
                                    <p:cond delay="0"/>
                                  </p:stCondLst>
                                  <p:childTnLst>
                                    <p:set>
                                      <p:cBhvr>
                                        <p:cTn dur="1" fill="hold" id="62">
                                          <p:stCondLst>
                                            <p:cond delay="0"/>
                                          </p:stCondLst>
                                        </p:cTn>
                                        <p:tgtEl>
                                          <p:spTgt spid="33806"/>
                                        </p:tgtEl>
                                        <p:attrNameLst>
                                          <p:attrName>style.visibility</p:attrName>
                                        </p:attrNameLst>
                                      </p:cBhvr>
                                      <p:to>
                                        <p:strVal val="visible"/>
                                      </p:to>
                                    </p:set>
                                    <p:animEffect filter="dissolve" transition="in">
                                      <p:cBhvr>
                                        <p:cTn dur="500" id="63"/>
                                        <p:tgtEl>
                                          <p:spTgt spid="33806"/>
                                        </p:tgtEl>
                                      </p:cBhvr>
                                    </p:animEffect>
                                  </p:childTnLst>
                                </p:cTn>
                              </p:par>
                            </p:childTnLst>
                          </p:cTn>
                        </p:par>
                        <p:par>
                          <p:cTn fill="hold" id="64" nodeType="afterGroup">
                            <p:stCondLst>
                              <p:cond delay="7500"/>
                            </p:stCondLst>
                            <p:childTnLst>
                              <p:par>
                                <p:cTn fill="hold" grpId="0" id="65" nodeType="afterEffect" presetClass="entr" presetID="9" presetSubtype="0">
                                  <p:stCondLst>
                                    <p:cond delay="0"/>
                                  </p:stCondLst>
                                  <p:childTnLst>
                                    <p:set>
                                      <p:cBhvr>
                                        <p:cTn dur="1" fill="hold" id="66">
                                          <p:stCondLst>
                                            <p:cond delay="0"/>
                                          </p:stCondLst>
                                        </p:cTn>
                                        <p:tgtEl>
                                          <p:spTgt spid="33807"/>
                                        </p:tgtEl>
                                        <p:attrNameLst>
                                          <p:attrName>style.visibility</p:attrName>
                                        </p:attrNameLst>
                                      </p:cBhvr>
                                      <p:to>
                                        <p:strVal val="visible"/>
                                      </p:to>
                                    </p:set>
                                    <p:animEffect filter="dissolve" transition="in">
                                      <p:cBhvr>
                                        <p:cTn dur="500" id="67"/>
                                        <p:tgtEl>
                                          <p:spTgt spid="33807"/>
                                        </p:tgtEl>
                                      </p:cBhvr>
                                    </p:animEffect>
                                  </p:childTnLst>
                                </p:cTn>
                              </p:par>
                            </p:childTnLst>
                          </p:cTn>
                        </p:par>
                        <p:par>
                          <p:cTn fill="hold" id="68" nodeType="afterGroup">
                            <p:stCondLst>
                              <p:cond delay="8000"/>
                            </p:stCondLst>
                            <p:childTnLst>
                              <p:par>
                                <p:cTn fill="hold" grpId="0" id="69" nodeType="afterEffect" presetClass="entr" presetID="9" presetSubtype="0">
                                  <p:stCondLst>
                                    <p:cond delay="0"/>
                                  </p:stCondLst>
                                  <p:childTnLst>
                                    <p:set>
                                      <p:cBhvr>
                                        <p:cTn dur="1" fill="hold" id="70">
                                          <p:stCondLst>
                                            <p:cond delay="0"/>
                                          </p:stCondLst>
                                        </p:cTn>
                                        <p:tgtEl>
                                          <p:spTgt spid="33809"/>
                                        </p:tgtEl>
                                        <p:attrNameLst>
                                          <p:attrName>style.visibility</p:attrName>
                                        </p:attrNameLst>
                                      </p:cBhvr>
                                      <p:to>
                                        <p:strVal val="visible"/>
                                      </p:to>
                                    </p:set>
                                    <p:animEffect filter="dissolve" transition="in">
                                      <p:cBhvr>
                                        <p:cTn dur="500" id="71"/>
                                        <p:tgtEl>
                                          <p:spTgt spid="33809"/>
                                        </p:tgtEl>
                                      </p:cBhvr>
                                    </p:animEffect>
                                  </p:childTnLst>
                                </p:cTn>
                              </p:par>
                            </p:childTnLst>
                          </p:cTn>
                        </p:par>
                        <p:par>
                          <p:cTn fill="hold" id="72" nodeType="afterGroup">
                            <p:stCondLst>
                              <p:cond delay="8500"/>
                            </p:stCondLst>
                            <p:childTnLst>
                              <p:par>
                                <p:cTn fill="hold" grpId="0" id="73" nodeType="afterEffect" presetClass="entr" presetID="9" presetSubtype="0">
                                  <p:stCondLst>
                                    <p:cond delay="0"/>
                                  </p:stCondLst>
                                  <p:childTnLst>
                                    <p:set>
                                      <p:cBhvr>
                                        <p:cTn dur="1" fill="hold" id="74">
                                          <p:stCondLst>
                                            <p:cond delay="0"/>
                                          </p:stCondLst>
                                        </p:cTn>
                                        <p:tgtEl>
                                          <p:spTgt spid="33818"/>
                                        </p:tgtEl>
                                        <p:attrNameLst>
                                          <p:attrName>style.visibility</p:attrName>
                                        </p:attrNameLst>
                                      </p:cBhvr>
                                      <p:to>
                                        <p:strVal val="visible"/>
                                      </p:to>
                                    </p:set>
                                    <p:animEffect filter="dissolve" transition="in">
                                      <p:cBhvr>
                                        <p:cTn dur="500" id="75"/>
                                        <p:tgtEl>
                                          <p:spTgt spid="33818"/>
                                        </p:tgtEl>
                                      </p:cBhvr>
                                    </p:animEffect>
                                  </p:childTnLst>
                                </p:cTn>
                              </p:par>
                            </p:childTnLst>
                          </p:cTn>
                        </p:par>
                        <p:par>
                          <p:cTn fill="hold" id="76" nodeType="afterGroup">
                            <p:stCondLst>
                              <p:cond delay="9000"/>
                            </p:stCondLst>
                            <p:childTnLst>
                              <p:par>
                                <p:cTn fill="hold" grpId="0" id="77" nodeType="afterEffect" presetClass="entr" presetID="9" presetSubtype="0">
                                  <p:stCondLst>
                                    <p:cond delay="0"/>
                                  </p:stCondLst>
                                  <p:childTnLst>
                                    <p:set>
                                      <p:cBhvr>
                                        <p:cTn dur="1" fill="hold" id="78">
                                          <p:stCondLst>
                                            <p:cond delay="0"/>
                                          </p:stCondLst>
                                        </p:cTn>
                                        <p:tgtEl>
                                          <p:spTgt spid="33819"/>
                                        </p:tgtEl>
                                        <p:attrNameLst>
                                          <p:attrName>style.visibility</p:attrName>
                                        </p:attrNameLst>
                                      </p:cBhvr>
                                      <p:to>
                                        <p:strVal val="visible"/>
                                      </p:to>
                                    </p:set>
                                    <p:animEffect filter="dissolve" transition="in">
                                      <p:cBhvr>
                                        <p:cTn dur="500" id="79"/>
                                        <p:tgtEl>
                                          <p:spTgt spid="33819"/>
                                        </p:tgtEl>
                                      </p:cBhvr>
                                    </p:animEffect>
                                  </p:childTnLst>
                                </p:cTn>
                              </p:par>
                            </p:childTnLst>
                          </p:cTn>
                        </p:par>
                        <p:par>
                          <p:cTn fill="hold" id="80" nodeType="afterGroup">
                            <p:stCondLst>
                              <p:cond delay="9500"/>
                            </p:stCondLst>
                            <p:childTnLst>
                              <p:par>
                                <p:cTn fill="hold" grpId="0" id="81" nodeType="afterEffect" presetClass="entr" presetID="9" presetSubtype="0">
                                  <p:stCondLst>
                                    <p:cond delay="0"/>
                                  </p:stCondLst>
                                  <p:childTnLst>
                                    <p:set>
                                      <p:cBhvr>
                                        <p:cTn dur="1" fill="hold" id="82">
                                          <p:stCondLst>
                                            <p:cond delay="0"/>
                                          </p:stCondLst>
                                        </p:cTn>
                                        <p:tgtEl>
                                          <p:spTgt spid="33798"/>
                                        </p:tgtEl>
                                        <p:attrNameLst>
                                          <p:attrName>style.visibility</p:attrName>
                                        </p:attrNameLst>
                                      </p:cBhvr>
                                      <p:to>
                                        <p:strVal val="visible"/>
                                      </p:to>
                                    </p:set>
                                    <p:animEffect filter="dissolve" transition="in">
                                      <p:cBhvr>
                                        <p:cTn dur="500" id="83"/>
                                        <p:tgtEl>
                                          <p:spTgt spid="33798"/>
                                        </p:tgtEl>
                                      </p:cBhvr>
                                    </p:animEffect>
                                  </p:childTnLst>
                                </p:cTn>
                              </p:par>
                            </p:childTnLst>
                          </p:cTn>
                        </p:par>
                        <p:par>
                          <p:cTn fill="hold" id="84" nodeType="afterGroup">
                            <p:stCondLst>
                              <p:cond delay="10000"/>
                            </p:stCondLst>
                            <p:childTnLst>
                              <p:par>
                                <p:cTn fill="hold" grpId="0" id="85" nodeType="afterEffect" presetClass="entr" presetID="9" presetSubtype="0">
                                  <p:stCondLst>
                                    <p:cond delay="0"/>
                                  </p:stCondLst>
                                  <p:childTnLst>
                                    <p:set>
                                      <p:cBhvr>
                                        <p:cTn dur="1" fill="hold" id="86">
                                          <p:stCondLst>
                                            <p:cond delay="0"/>
                                          </p:stCondLst>
                                        </p:cTn>
                                        <p:tgtEl>
                                          <p:spTgt spid="33799"/>
                                        </p:tgtEl>
                                        <p:attrNameLst>
                                          <p:attrName>style.visibility</p:attrName>
                                        </p:attrNameLst>
                                      </p:cBhvr>
                                      <p:to>
                                        <p:strVal val="visible"/>
                                      </p:to>
                                    </p:set>
                                    <p:animEffect filter="dissolve" transition="in">
                                      <p:cBhvr>
                                        <p:cTn dur="500" id="87"/>
                                        <p:tgtEl>
                                          <p:spTgt spid="33799"/>
                                        </p:tgtEl>
                                      </p:cBhvr>
                                    </p:animEffect>
                                  </p:childTnLst>
                                </p:cTn>
                              </p:par>
                            </p:childTnLst>
                          </p:cTn>
                        </p:par>
                        <p:par>
                          <p:cTn fill="hold" id="88" nodeType="afterGroup">
                            <p:stCondLst>
                              <p:cond delay="10500"/>
                            </p:stCondLst>
                            <p:childTnLst>
                              <p:par>
                                <p:cTn fill="hold" grpId="0" id="89" nodeType="afterEffect" presetClass="entr" presetID="9" presetSubtype="0">
                                  <p:stCondLst>
                                    <p:cond delay="0"/>
                                  </p:stCondLst>
                                  <p:childTnLst>
                                    <p:set>
                                      <p:cBhvr>
                                        <p:cTn dur="1" fill="hold" id="90">
                                          <p:stCondLst>
                                            <p:cond delay="0"/>
                                          </p:stCondLst>
                                        </p:cTn>
                                        <p:tgtEl>
                                          <p:spTgt spid="33800"/>
                                        </p:tgtEl>
                                        <p:attrNameLst>
                                          <p:attrName>style.visibility</p:attrName>
                                        </p:attrNameLst>
                                      </p:cBhvr>
                                      <p:to>
                                        <p:strVal val="visible"/>
                                      </p:to>
                                    </p:set>
                                    <p:animEffect filter="dissolve" transition="in">
                                      <p:cBhvr>
                                        <p:cTn dur="500" id="91"/>
                                        <p:tgtEl>
                                          <p:spTgt spid="33800"/>
                                        </p:tgtEl>
                                      </p:cBhvr>
                                    </p:animEffect>
                                  </p:childTnLst>
                                </p:cTn>
                              </p:par>
                            </p:childTnLst>
                          </p:cTn>
                        </p:par>
                        <p:par>
                          <p:cTn fill="hold" id="92" nodeType="afterGroup">
                            <p:stCondLst>
                              <p:cond delay="11000"/>
                            </p:stCondLst>
                            <p:childTnLst>
                              <p:par>
                                <p:cTn fill="hold" grpId="0" id="93" nodeType="afterEffect" presetClass="entr" presetID="9" presetSubtype="0">
                                  <p:stCondLst>
                                    <p:cond delay="0"/>
                                  </p:stCondLst>
                                  <p:childTnLst>
                                    <p:set>
                                      <p:cBhvr>
                                        <p:cTn dur="1" fill="hold" id="94">
                                          <p:stCondLst>
                                            <p:cond delay="0"/>
                                          </p:stCondLst>
                                        </p:cTn>
                                        <p:tgtEl>
                                          <p:spTgt spid="33801"/>
                                        </p:tgtEl>
                                        <p:attrNameLst>
                                          <p:attrName>style.visibility</p:attrName>
                                        </p:attrNameLst>
                                      </p:cBhvr>
                                      <p:to>
                                        <p:strVal val="visible"/>
                                      </p:to>
                                    </p:set>
                                    <p:animEffect filter="dissolve" transition="in">
                                      <p:cBhvr>
                                        <p:cTn dur="500" id="95"/>
                                        <p:tgtEl>
                                          <p:spTgt spid="33801"/>
                                        </p:tgtEl>
                                      </p:cBhvr>
                                    </p:animEffect>
                                  </p:childTnLst>
                                </p:cTn>
                              </p:par>
                            </p:childTnLst>
                          </p:cTn>
                        </p:par>
                        <p:par>
                          <p:cTn fill="hold" id="96" nodeType="afterGroup">
                            <p:stCondLst>
                              <p:cond delay="11500"/>
                            </p:stCondLst>
                            <p:childTnLst>
                              <p:par>
                                <p:cTn fill="hold" grpId="0" id="97" nodeType="afterEffect" presetClass="entr" presetID="9" presetSubtype="0">
                                  <p:stCondLst>
                                    <p:cond delay="0"/>
                                  </p:stCondLst>
                                  <p:childTnLst>
                                    <p:set>
                                      <p:cBhvr>
                                        <p:cTn dur="1" fill="hold" id="98">
                                          <p:stCondLst>
                                            <p:cond delay="0"/>
                                          </p:stCondLst>
                                        </p:cTn>
                                        <p:tgtEl>
                                          <p:spTgt spid="33802"/>
                                        </p:tgtEl>
                                        <p:attrNameLst>
                                          <p:attrName>style.visibility</p:attrName>
                                        </p:attrNameLst>
                                      </p:cBhvr>
                                      <p:to>
                                        <p:strVal val="visible"/>
                                      </p:to>
                                    </p:set>
                                    <p:animEffect filter="dissolve" transition="in">
                                      <p:cBhvr>
                                        <p:cTn dur="500" id="99"/>
                                        <p:tgtEl>
                                          <p:spTgt spid="33802"/>
                                        </p:tgtEl>
                                      </p:cBhvr>
                                    </p:animEffect>
                                  </p:childTnLst>
                                </p:cTn>
                              </p:par>
                            </p:childTnLst>
                          </p:cTn>
                        </p:par>
                        <p:par>
                          <p:cTn fill="hold" id="100" nodeType="afterGroup">
                            <p:stCondLst>
                              <p:cond delay="12000"/>
                            </p:stCondLst>
                            <p:childTnLst>
                              <p:par>
                                <p:cTn fill="hold" grpId="0" id="101" nodeType="afterEffect" presetClass="entr" presetID="9" presetSubtype="0">
                                  <p:stCondLst>
                                    <p:cond delay="0"/>
                                  </p:stCondLst>
                                  <p:childTnLst>
                                    <p:set>
                                      <p:cBhvr>
                                        <p:cTn dur="1" fill="hold" id="102">
                                          <p:stCondLst>
                                            <p:cond delay="0"/>
                                          </p:stCondLst>
                                        </p:cTn>
                                        <p:tgtEl>
                                          <p:spTgt spid="33808"/>
                                        </p:tgtEl>
                                        <p:attrNameLst>
                                          <p:attrName>style.visibility</p:attrName>
                                        </p:attrNameLst>
                                      </p:cBhvr>
                                      <p:to>
                                        <p:strVal val="visible"/>
                                      </p:to>
                                    </p:set>
                                    <p:animEffect filter="dissolve" transition="in">
                                      <p:cBhvr>
                                        <p:cTn dur="500" id="103"/>
                                        <p:tgtEl>
                                          <p:spTgt spid="33808"/>
                                        </p:tgtEl>
                                      </p:cBhvr>
                                    </p:animEffect>
                                  </p:childTnLst>
                                </p:cTn>
                              </p:par>
                            </p:childTnLst>
                          </p:cTn>
                        </p:par>
                        <p:par>
                          <p:cTn fill="hold" id="104" nodeType="afterGroup">
                            <p:stCondLst>
                              <p:cond delay="12500"/>
                            </p:stCondLst>
                            <p:childTnLst>
                              <p:par>
                                <p:cTn fill="hold" grpId="0" id="105" nodeType="afterEffect" presetClass="entr" presetID="9" presetSubtype="0">
                                  <p:stCondLst>
                                    <p:cond delay="0"/>
                                  </p:stCondLst>
                                  <p:childTnLst>
                                    <p:set>
                                      <p:cBhvr>
                                        <p:cTn dur="1" fill="hold" id="106">
                                          <p:stCondLst>
                                            <p:cond delay="0"/>
                                          </p:stCondLst>
                                        </p:cTn>
                                        <p:tgtEl>
                                          <p:spTgt spid="33817"/>
                                        </p:tgtEl>
                                        <p:attrNameLst>
                                          <p:attrName>style.visibility</p:attrName>
                                        </p:attrNameLst>
                                      </p:cBhvr>
                                      <p:to>
                                        <p:strVal val="visible"/>
                                      </p:to>
                                    </p:set>
                                    <p:animEffect filter="dissolve" transition="in">
                                      <p:cBhvr>
                                        <p:cTn dur="500" id="107"/>
                                        <p:tgtEl>
                                          <p:spTgt spid="3381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3797"/>
      <p:bldP grpId="0" spid="33798"/>
      <p:bldP grpId="0" spid="33799"/>
      <p:bldP grpId="0" spid="33800"/>
      <p:bldP grpId="0" spid="33801"/>
      <p:bldP grpId="0" spid="33802"/>
      <p:bldP grpId="0" spid="33803"/>
      <p:bldP grpId="0" spid="33804"/>
      <p:bldP grpId="0" spid="33805"/>
      <p:bldP grpId="0" spid="33806"/>
      <p:bldP grpId="0" spid="33807"/>
      <p:bldP grpId="0" spid="33808"/>
      <p:bldP grpId="0" spid="33809"/>
      <p:bldP grpId="0" spid="33810"/>
      <p:bldP grpId="0" spid="33811"/>
      <p:bldP grpId="0" spid="33812"/>
      <p:bldP grpId="0" spid="33813"/>
      <p:bldP grpId="0" spid="33814"/>
      <p:bldP grpId="0" spid="33815"/>
      <p:bldP grpId="0" spid="33816"/>
      <p:bldP grpId="0" spid="33817"/>
      <p:bldP grpId="0" spid="33818"/>
      <p:bldP grpId="0" spid="33819"/>
      <p:bldP grpId="0" spid="33820"/>
      <p:bldP grpId="0" spid="33821"/>
      <p:bldP grpId="0" spid="33822"/>
    </p:bldLs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65" name="U-Turn Arrow 64"/>
          <p:cNvSpPr/>
          <p:nvPr/>
        </p:nvSpPr>
        <p:spPr>
          <a:xfrm rot="10800000">
            <a:off x="1581322" y="3652461"/>
            <a:ext cx="1402787" cy="396997"/>
          </a:xfrm>
          <a:prstGeom prst="uturnArrow">
            <a:avLst>
              <a:gd fmla="val 9670" name="adj1"/>
              <a:gd fmla="val 25000" name="adj2"/>
              <a:gd fmla="val 0" name="adj3"/>
              <a:gd fmla="val 0" name="adj4"/>
              <a:gd fmla="val 100000" name="adj5"/>
            </a:avLst>
          </a:prstGeom>
          <a:solidFill>
            <a:schemeClr val="tx1">
              <a:lumMod val="25000"/>
              <a:lumOff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2511" lIns="65023" rIns="65023" rtlCol="0" tIns="32511"/>
          <a:lstStyle/>
          <a:p>
            <a:pPr algn="ctr">
              <a:lnSpc>
                <a:spcPct val="120000"/>
              </a:lnSpc>
            </a:pPr>
            <a:endParaRPr lang="en-US" sz="2000">
              <a:solidFill>
                <a:schemeClr val="tx1"/>
              </a:solidFill>
              <a:latin charset="0" pitchFamily="34" typeface="Arial"/>
              <a:ea charset="-122" panose="020b0503020204020204" pitchFamily="34" typeface="微软雅黑"/>
              <a:sym charset="0" pitchFamily="34" typeface="Arial"/>
            </a:endParaRPr>
          </a:p>
        </p:txBody>
      </p:sp>
      <p:sp>
        <p:nvSpPr>
          <p:cNvPr id="93" name="U-Turn Arrow 92"/>
          <p:cNvSpPr/>
          <p:nvPr/>
        </p:nvSpPr>
        <p:spPr>
          <a:xfrm rot="10800000">
            <a:off x="3139444" y="3652461"/>
            <a:ext cx="1373013" cy="396997"/>
          </a:xfrm>
          <a:prstGeom prst="uturnArrow">
            <a:avLst>
              <a:gd fmla="val 9670" name="adj1"/>
              <a:gd fmla="val 25000" name="adj2"/>
              <a:gd fmla="val 0" name="adj3"/>
              <a:gd fmla="val 0" name="adj4"/>
              <a:gd fmla="val 100000" name="adj5"/>
            </a:avLst>
          </a:prstGeom>
          <a:solidFill>
            <a:schemeClr val="tx1">
              <a:lumMod val="25000"/>
              <a:lumOff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2511" lIns="65023" rIns="65023" rtlCol="0" tIns="32511"/>
          <a:lstStyle/>
          <a:p>
            <a:pPr algn="ctr">
              <a:lnSpc>
                <a:spcPct val="120000"/>
              </a:lnSpc>
            </a:pPr>
            <a:endParaRPr lang="en-US" sz="2000">
              <a:solidFill>
                <a:schemeClr val="tx1"/>
              </a:solidFill>
              <a:latin charset="0" pitchFamily="34" typeface="Arial"/>
              <a:ea charset="-122" panose="020b0503020204020204" pitchFamily="34" typeface="微软雅黑"/>
              <a:sym charset="0" pitchFamily="34" typeface="Arial"/>
            </a:endParaRPr>
          </a:p>
        </p:txBody>
      </p:sp>
      <p:sp>
        <p:nvSpPr>
          <p:cNvPr id="95" name="U-Turn Arrow 94"/>
          <p:cNvSpPr/>
          <p:nvPr/>
        </p:nvSpPr>
        <p:spPr>
          <a:xfrm rot="10800000">
            <a:off x="4606521" y="3652461"/>
            <a:ext cx="1301960" cy="396997"/>
          </a:xfrm>
          <a:prstGeom prst="uturnArrow">
            <a:avLst>
              <a:gd fmla="val 9670" name="adj1"/>
              <a:gd fmla="val 25000" name="adj2"/>
              <a:gd fmla="val 0" name="adj3"/>
              <a:gd fmla="val 0" name="adj4"/>
              <a:gd fmla="val 100000" name="adj5"/>
            </a:avLst>
          </a:prstGeom>
          <a:solidFill>
            <a:schemeClr val="tx1">
              <a:lumMod val="25000"/>
              <a:lumOff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2511" lIns="65023" rIns="65023" rtlCol="0" tIns="32511"/>
          <a:lstStyle/>
          <a:p>
            <a:pPr algn="ctr">
              <a:lnSpc>
                <a:spcPct val="120000"/>
              </a:lnSpc>
            </a:pPr>
            <a:endParaRPr lang="en-US" sz="2000">
              <a:solidFill>
                <a:schemeClr val="tx1"/>
              </a:solidFill>
              <a:latin charset="0" pitchFamily="34" typeface="Arial"/>
              <a:ea charset="-122" panose="020b0503020204020204" pitchFamily="34" typeface="微软雅黑"/>
              <a:sym charset="0" pitchFamily="34" typeface="Arial"/>
            </a:endParaRPr>
          </a:p>
        </p:txBody>
      </p:sp>
      <p:sp>
        <p:nvSpPr>
          <p:cNvPr id="96" name="U-Turn Arrow 95"/>
          <p:cNvSpPr/>
          <p:nvPr/>
        </p:nvSpPr>
        <p:spPr>
          <a:xfrm rot="10800000">
            <a:off x="5977810" y="3652461"/>
            <a:ext cx="1497067" cy="396997"/>
          </a:xfrm>
          <a:prstGeom prst="uturnArrow">
            <a:avLst>
              <a:gd fmla="val 9670" name="adj1"/>
              <a:gd fmla="val 25000" name="adj2"/>
              <a:gd fmla="val 0" name="adj3"/>
              <a:gd fmla="val 0" name="adj4"/>
              <a:gd fmla="val 100000" name="adj5"/>
            </a:avLst>
          </a:prstGeom>
          <a:solidFill>
            <a:schemeClr val="tx1">
              <a:lumMod val="25000"/>
              <a:lumOff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2511" lIns="65023" rIns="65023" rtlCol="0" tIns="32511"/>
          <a:lstStyle/>
          <a:p>
            <a:pPr algn="ctr">
              <a:lnSpc>
                <a:spcPct val="120000"/>
              </a:lnSpc>
            </a:pPr>
            <a:endParaRPr lang="en-US" sz="2000">
              <a:solidFill>
                <a:schemeClr val="tx1"/>
              </a:solidFill>
              <a:latin charset="0" pitchFamily="34" typeface="Arial"/>
              <a:ea charset="-122" panose="020b0503020204020204" pitchFamily="34" typeface="微软雅黑"/>
              <a:sym charset="0" pitchFamily="34" typeface="Arial"/>
            </a:endParaRPr>
          </a:p>
        </p:txBody>
      </p:sp>
      <p:grpSp>
        <p:nvGrpSpPr>
          <p:cNvPr id="2" name="Group 47"/>
          <p:cNvGrpSpPr/>
          <p:nvPr/>
        </p:nvGrpSpPr>
        <p:grpSpPr>
          <a:xfrm>
            <a:off x="1093937" y="2452847"/>
            <a:ext cx="1420448" cy="1190987"/>
            <a:chOff x="836612" y="1047750"/>
            <a:chExt cx="1635947" cy="1371600"/>
          </a:xfrm>
        </p:grpSpPr>
        <p:sp>
          <p:nvSpPr>
            <p:cNvPr id="44" name="Rounded Rectangle 43"/>
            <p:cNvSpPr/>
            <p:nvPr/>
          </p:nvSpPr>
          <p:spPr>
            <a:xfrm>
              <a:off x="836612" y="1047750"/>
              <a:ext cx="1371600" cy="1371600"/>
            </a:xfrm>
            <a:prstGeom prst="roundRect">
              <a:avLst>
                <a:gd fmla="val 6945" name="adj"/>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20000"/>
                </a:lnSpc>
              </a:pPr>
              <a:endParaRPr lang="en-US" sz="700">
                <a:latin charset="0" pitchFamily="34" typeface="Arial"/>
                <a:ea charset="-122" panose="020b0503020204020204" pitchFamily="34" typeface="微软雅黑"/>
                <a:sym charset="0" pitchFamily="34" typeface="Arial"/>
              </a:endParaRPr>
            </a:p>
          </p:txBody>
        </p:sp>
        <p:sp>
          <p:nvSpPr>
            <p:cNvPr id="45" name="Text Placeholder 3"/>
            <p:cNvSpPr txBox="1"/>
            <p:nvPr/>
          </p:nvSpPr>
          <p:spPr>
            <a:xfrm>
              <a:off x="1010063" y="1310076"/>
              <a:ext cx="1024697" cy="631841"/>
            </a:xfrm>
            <a:prstGeom prst="rect">
              <a:avLst/>
            </a:prstGeom>
            <a:ln>
              <a:noFill/>
            </a:ln>
          </p:spPr>
          <p:txBody>
            <a:bodyPr anchor="t" anchorCtr="0" bIns="0" lIns="0" rIns="0" tIns="0" wrap="square">
              <a:spAutoFit/>
            </a:bodyPr>
            <a:lstStyle>
              <a:lvl1pPr algn="ctr" indent="0" marL="0">
                <a:buNone/>
                <a:defRPr baseline="0" sz="16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l" defTabSz="793935">
                <a:lnSpc>
                  <a:spcPct val="120000"/>
                </a:lnSpc>
                <a:spcBef>
                  <a:spcPct val="20000"/>
                </a:spcBef>
                <a:defRPr/>
              </a:pPr>
              <a:r>
                <a:rPr altLang="zh-CN" lang="en-US" smtClean="0" sz="600">
                  <a:solidFill>
                    <a:schemeClr val="bg1"/>
                  </a:solidFill>
                  <a:latin charset="0" pitchFamily="34" typeface="Arial"/>
                  <a:ea charset="-122" panose="020b0503020204020204" pitchFamily="34" typeface="微软雅黑"/>
                  <a:sym charset="0" pitchFamily="34" typeface="Arial"/>
                </a:rPr>
                <a:t>Please replace text, click add relevant headline, modify the text content, also can copy your content to this directly.</a:t>
              </a:r>
            </a:p>
          </p:txBody>
        </p:sp>
        <p:sp>
          <p:nvSpPr>
            <p:cNvPr id="47" name="Isosceles Triangle 46"/>
            <p:cNvSpPr/>
            <p:nvPr/>
          </p:nvSpPr>
          <p:spPr>
            <a:xfrm rot="5400000">
              <a:off x="2188780" y="1602171"/>
              <a:ext cx="304800" cy="262759"/>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20000"/>
                </a:lnSpc>
              </a:pPr>
              <a:endParaRPr lang="en-US" sz="700">
                <a:latin charset="0" pitchFamily="34" typeface="Arial"/>
                <a:ea charset="-122" panose="020b0503020204020204" pitchFamily="34" typeface="微软雅黑"/>
                <a:sym charset="0" pitchFamily="34" typeface="Arial"/>
              </a:endParaRPr>
            </a:p>
          </p:txBody>
        </p:sp>
      </p:grpSp>
      <p:grpSp>
        <p:nvGrpSpPr>
          <p:cNvPr id="3" name="Group 48"/>
          <p:cNvGrpSpPr/>
          <p:nvPr/>
        </p:nvGrpSpPr>
        <p:grpSpPr>
          <a:xfrm>
            <a:off x="2534345" y="2452847"/>
            <a:ext cx="1420448" cy="1190987"/>
            <a:chOff x="836612" y="1047750"/>
            <a:chExt cx="1635947" cy="1371600"/>
          </a:xfrm>
        </p:grpSpPr>
        <p:sp>
          <p:nvSpPr>
            <p:cNvPr id="52" name="Isosceles Triangle 51"/>
            <p:cNvSpPr/>
            <p:nvPr/>
          </p:nvSpPr>
          <p:spPr>
            <a:xfrm rot="5400000">
              <a:off x="2188780" y="1602171"/>
              <a:ext cx="304800" cy="262759"/>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20000"/>
                </a:lnSpc>
              </a:pPr>
              <a:endParaRPr lang="en-US" sz="700">
                <a:latin charset="0" pitchFamily="34" typeface="Arial"/>
                <a:ea charset="-122" panose="020b0503020204020204" pitchFamily="34" typeface="微软雅黑"/>
                <a:sym charset="0" pitchFamily="34" typeface="Arial"/>
              </a:endParaRPr>
            </a:p>
          </p:txBody>
        </p:sp>
        <p:sp>
          <p:nvSpPr>
            <p:cNvPr id="50" name="Rounded Rectangle 49"/>
            <p:cNvSpPr/>
            <p:nvPr/>
          </p:nvSpPr>
          <p:spPr>
            <a:xfrm>
              <a:off x="836612" y="1047750"/>
              <a:ext cx="1371600" cy="1371600"/>
            </a:xfrm>
            <a:prstGeom prst="roundRect">
              <a:avLst>
                <a:gd fmla="val 6945" name="adj"/>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20000"/>
                </a:lnSpc>
              </a:pPr>
              <a:endParaRPr lang="en-US" sz="700">
                <a:latin charset="0" pitchFamily="34" typeface="Arial"/>
                <a:ea charset="-122" panose="020b0503020204020204" pitchFamily="34" typeface="微软雅黑"/>
                <a:sym charset="0" pitchFamily="34" typeface="Arial"/>
              </a:endParaRPr>
            </a:p>
          </p:txBody>
        </p:sp>
        <p:sp>
          <p:nvSpPr>
            <p:cNvPr id="51" name="Text Placeholder 3"/>
            <p:cNvSpPr txBox="1"/>
            <p:nvPr/>
          </p:nvSpPr>
          <p:spPr>
            <a:xfrm>
              <a:off x="986322" y="1310075"/>
              <a:ext cx="1072178" cy="631841"/>
            </a:xfrm>
            <a:prstGeom prst="rect">
              <a:avLst/>
            </a:prstGeom>
            <a:ln>
              <a:noFill/>
            </a:ln>
          </p:spPr>
          <p:txBody>
            <a:bodyPr anchor="t" anchorCtr="0" bIns="0" lIns="0" rIns="0" tIns="0" wrap="square">
              <a:spAutoFit/>
            </a:bodyPr>
            <a:lstStyle>
              <a:lvl1pPr algn="ctr" indent="0" marL="0">
                <a:buNone/>
                <a:defRPr baseline="0" sz="16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l" defTabSz="793935">
                <a:lnSpc>
                  <a:spcPct val="120000"/>
                </a:lnSpc>
                <a:spcBef>
                  <a:spcPct val="20000"/>
                </a:spcBef>
                <a:defRPr/>
              </a:pPr>
              <a:r>
                <a:rPr altLang="zh-CN" lang="en-US" smtClean="0" sz="600">
                  <a:solidFill>
                    <a:schemeClr val="bg1"/>
                  </a:solidFill>
                  <a:latin charset="0" pitchFamily="34" typeface="Arial"/>
                  <a:ea charset="-122" panose="020b0503020204020204" pitchFamily="34" typeface="微软雅黑"/>
                  <a:sym charset="0" pitchFamily="34" typeface="Arial"/>
                </a:rPr>
                <a:t>Please replace text, click add relevant headline, modify the text content, also can copy your content to this directly.</a:t>
              </a:r>
            </a:p>
          </p:txBody>
        </p:sp>
      </p:grpSp>
      <p:grpSp>
        <p:nvGrpSpPr>
          <p:cNvPr id="4" name="Group 52"/>
          <p:cNvGrpSpPr/>
          <p:nvPr/>
        </p:nvGrpSpPr>
        <p:grpSpPr>
          <a:xfrm>
            <a:off x="3979604" y="2452847"/>
            <a:ext cx="1420448" cy="1190987"/>
            <a:chOff x="836612" y="1047750"/>
            <a:chExt cx="1635947" cy="1371600"/>
          </a:xfrm>
        </p:grpSpPr>
        <p:sp>
          <p:nvSpPr>
            <p:cNvPr id="54" name="Isosceles Triangle 53"/>
            <p:cNvSpPr/>
            <p:nvPr/>
          </p:nvSpPr>
          <p:spPr>
            <a:xfrm rot="5400000">
              <a:off x="2188780" y="1602171"/>
              <a:ext cx="304800" cy="262759"/>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20000"/>
                </a:lnSpc>
              </a:pPr>
              <a:endParaRPr lang="en-US" sz="700">
                <a:latin charset="0" pitchFamily="34" typeface="Arial"/>
                <a:ea charset="-122" panose="020b0503020204020204" pitchFamily="34" typeface="微软雅黑"/>
                <a:sym charset="0" pitchFamily="34" typeface="Arial"/>
              </a:endParaRPr>
            </a:p>
          </p:txBody>
        </p:sp>
        <p:sp>
          <p:nvSpPr>
            <p:cNvPr id="55" name="Rounded Rectangle 54"/>
            <p:cNvSpPr/>
            <p:nvPr/>
          </p:nvSpPr>
          <p:spPr>
            <a:xfrm>
              <a:off x="836612" y="1047750"/>
              <a:ext cx="1371600" cy="1371600"/>
            </a:xfrm>
            <a:prstGeom prst="roundRect">
              <a:avLst>
                <a:gd fmla="val 6945" name="adj"/>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20000"/>
                </a:lnSpc>
              </a:pPr>
              <a:endParaRPr lang="en-US" sz="700">
                <a:latin charset="0" pitchFamily="34" typeface="Arial"/>
                <a:ea charset="-122" panose="020b0503020204020204" pitchFamily="34" typeface="微软雅黑"/>
                <a:sym charset="0" pitchFamily="34" typeface="Arial"/>
              </a:endParaRPr>
            </a:p>
          </p:txBody>
        </p:sp>
        <p:sp>
          <p:nvSpPr>
            <p:cNvPr id="56" name="Text Placeholder 3"/>
            <p:cNvSpPr txBox="1"/>
            <p:nvPr/>
          </p:nvSpPr>
          <p:spPr>
            <a:xfrm>
              <a:off x="999136" y="1337156"/>
              <a:ext cx="1046551" cy="631841"/>
            </a:xfrm>
            <a:prstGeom prst="rect">
              <a:avLst/>
            </a:prstGeom>
            <a:ln>
              <a:noFill/>
            </a:ln>
          </p:spPr>
          <p:txBody>
            <a:bodyPr anchor="t" anchorCtr="0" bIns="0" lIns="0" rIns="0" tIns="0" wrap="square">
              <a:spAutoFit/>
            </a:bodyPr>
            <a:lstStyle>
              <a:lvl1pPr algn="ctr" indent="0" marL="0">
                <a:buNone/>
                <a:defRPr baseline="0" sz="16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l" defTabSz="793935">
                <a:lnSpc>
                  <a:spcPct val="120000"/>
                </a:lnSpc>
                <a:spcBef>
                  <a:spcPct val="20000"/>
                </a:spcBef>
                <a:defRPr/>
              </a:pPr>
              <a:r>
                <a:rPr altLang="zh-CN" lang="en-US" smtClean="0" sz="600">
                  <a:solidFill>
                    <a:schemeClr val="bg1"/>
                  </a:solidFill>
                  <a:latin charset="0" pitchFamily="34" typeface="Arial"/>
                  <a:ea charset="-122" panose="020b0503020204020204" pitchFamily="34" typeface="微软雅黑"/>
                  <a:sym charset="0" pitchFamily="34" typeface="Arial"/>
                </a:rPr>
                <a:t>Please replace text, click add relevant headline, modify the text content, also can copy your content to this directly.</a:t>
              </a:r>
            </a:p>
          </p:txBody>
        </p:sp>
      </p:grpSp>
      <p:grpSp>
        <p:nvGrpSpPr>
          <p:cNvPr id="5" name="Group 56"/>
          <p:cNvGrpSpPr/>
          <p:nvPr/>
        </p:nvGrpSpPr>
        <p:grpSpPr>
          <a:xfrm>
            <a:off x="5417614" y="2452847"/>
            <a:ext cx="1420448" cy="1190987"/>
            <a:chOff x="836612" y="1047750"/>
            <a:chExt cx="1635947" cy="1371600"/>
          </a:xfrm>
        </p:grpSpPr>
        <p:sp>
          <p:nvSpPr>
            <p:cNvPr id="58" name="Isosceles Triangle 57"/>
            <p:cNvSpPr/>
            <p:nvPr/>
          </p:nvSpPr>
          <p:spPr>
            <a:xfrm rot="5400000">
              <a:off x="2188780" y="1602171"/>
              <a:ext cx="304800" cy="262759"/>
            </a:xfrm>
            <a:prstGeom prs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20000"/>
                </a:lnSpc>
              </a:pPr>
              <a:endParaRPr lang="en-US" sz="700">
                <a:latin charset="0" pitchFamily="34" typeface="Arial"/>
                <a:ea charset="-122" panose="020b0503020204020204" pitchFamily="34" typeface="微软雅黑"/>
                <a:sym charset="0" pitchFamily="34" typeface="Arial"/>
              </a:endParaRPr>
            </a:p>
          </p:txBody>
        </p:sp>
        <p:sp>
          <p:nvSpPr>
            <p:cNvPr id="59" name="Rounded Rectangle 58"/>
            <p:cNvSpPr/>
            <p:nvPr/>
          </p:nvSpPr>
          <p:spPr>
            <a:xfrm>
              <a:off x="836612" y="1047750"/>
              <a:ext cx="1371600" cy="1371600"/>
            </a:xfrm>
            <a:prstGeom prst="roundRect">
              <a:avLst>
                <a:gd fmla="val 6945" name="adj"/>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20000"/>
                </a:lnSpc>
              </a:pPr>
              <a:endParaRPr lang="en-US" sz="700">
                <a:latin charset="0" pitchFamily="34" typeface="Arial"/>
                <a:ea charset="-122" panose="020b0503020204020204" pitchFamily="34" typeface="微软雅黑"/>
                <a:sym charset="0" pitchFamily="34" typeface="Arial"/>
              </a:endParaRPr>
            </a:p>
          </p:txBody>
        </p:sp>
        <p:sp>
          <p:nvSpPr>
            <p:cNvPr id="60" name="Text Placeholder 3"/>
            <p:cNvSpPr txBox="1"/>
            <p:nvPr/>
          </p:nvSpPr>
          <p:spPr>
            <a:xfrm>
              <a:off x="993277" y="1337156"/>
              <a:ext cx="1058269" cy="631841"/>
            </a:xfrm>
            <a:prstGeom prst="rect">
              <a:avLst/>
            </a:prstGeom>
            <a:ln>
              <a:noFill/>
            </a:ln>
          </p:spPr>
          <p:txBody>
            <a:bodyPr anchor="t" anchorCtr="0" bIns="0" lIns="0" rIns="0" tIns="0" wrap="square">
              <a:spAutoFit/>
            </a:bodyPr>
            <a:lstStyle>
              <a:lvl1pPr algn="ctr" indent="0" marL="0">
                <a:buNone/>
                <a:defRPr baseline="0" sz="16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l" defTabSz="793935">
                <a:lnSpc>
                  <a:spcPct val="120000"/>
                </a:lnSpc>
                <a:spcBef>
                  <a:spcPct val="20000"/>
                </a:spcBef>
                <a:defRPr/>
              </a:pPr>
              <a:r>
                <a:rPr altLang="zh-CN" lang="en-US" smtClean="0" sz="600">
                  <a:solidFill>
                    <a:schemeClr val="bg1"/>
                  </a:solidFill>
                  <a:latin charset="0" pitchFamily="34" typeface="Arial"/>
                  <a:ea charset="-122" panose="020b0503020204020204" pitchFamily="34" typeface="微软雅黑"/>
                  <a:sym charset="0" pitchFamily="34" typeface="Arial"/>
                </a:rPr>
                <a:t>Please replace text, click add relevant headline, modify the text content, also can copy your content to this directly.</a:t>
              </a:r>
            </a:p>
          </p:txBody>
        </p:sp>
      </p:grpSp>
      <p:grpSp>
        <p:nvGrpSpPr>
          <p:cNvPr id="6" name="Group 60"/>
          <p:cNvGrpSpPr/>
          <p:nvPr/>
        </p:nvGrpSpPr>
        <p:grpSpPr>
          <a:xfrm>
            <a:off x="6838062" y="2452847"/>
            <a:ext cx="1190923" cy="1190987"/>
            <a:chOff x="836612" y="1047750"/>
            <a:chExt cx="1371600" cy="1371600"/>
          </a:xfrm>
        </p:grpSpPr>
        <p:sp>
          <p:nvSpPr>
            <p:cNvPr id="63" name="Rounded Rectangle 62"/>
            <p:cNvSpPr/>
            <p:nvPr/>
          </p:nvSpPr>
          <p:spPr>
            <a:xfrm>
              <a:off x="836612" y="1047750"/>
              <a:ext cx="1371600" cy="1371600"/>
            </a:xfrm>
            <a:prstGeom prst="roundRect">
              <a:avLst>
                <a:gd fmla="val 6945" name="adj"/>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20000"/>
                </a:lnSpc>
              </a:pPr>
              <a:endParaRPr lang="en-US" sz="700">
                <a:latin charset="0" pitchFamily="34" typeface="Arial"/>
                <a:ea charset="-122" panose="020b0503020204020204" pitchFamily="34" typeface="微软雅黑"/>
                <a:sym charset="0" pitchFamily="34" typeface="Arial"/>
              </a:endParaRPr>
            </a:p>
          </p:txBody>
        </p:sp>
        <p:sp>
          <p:nvSpPr>
            <p:cNvPr id="64" name="Text Placeholder 3"/>
            <p:cNvSpPr txBox="1"/>
            <p:nvPr/>
          </p:nvSpPr>
          <p:spPr>
            <a:xfrm>
              <a:off x="998167" y="1337156"/>
              <a:ext cx="1048492" cy="631841"/>
            </a:xfrm>
            <a:prstGeom prst="rect">
              <a:avLst/>
            </a:prstGeom>
            <a:ln>
              <a:noFill/>
            </a:ln>
          </p:spPr>
          <p:txBody>
            <a:bodyPr anchor="t" anchorCtr="0" bIns="0" lIns="0" rIns="0" tIns="0" wrap="square">
              <a:spAutoFit/>
            </a:bodyPr>
            <a:lstStyle>
              <a:lvl1pPr algn="ctr" indent="0" marL="0">
                <a:buNone/>
                <a:defRPr baseline="0" sz="16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l" defTabSz="793935">
                <a:lnSpc>
                  <a:spcPct val="120000"/>
                </a:lnSpc>
                <a:spcBef>
                  <a:spcPct val="20000"/>
                </a:spcBef>
                <a:defRPr/>
              </a:pPr>
              <a:r>
                <a:rPr altLang="zh-CN" lang="en-US" smtClean="0" sz="600">
                  <a:solidFill>
                    <a:schemeClr val="bg1"/>
                  </a:solidFill>
                  <a:latin charset="0" pitchFamily="34" typeface="Arial"/>
                  <a:ea charset="-122" panose="020b0503020204020204" pitchFamily="34" typeface="微软雅黑"/>
                  <a:sym charset="0" pitchFamily="34" typeface="Arial"/>
                </a:rPr>
                <a:t>Please replace text, click add relevant headline, modify the text content, also can copy your content to this directly.</a:t>
              </a:r>
            </a:p>
          </p:txBody>
        </p:sp>
      </p:grpSp>
      <p:grpSp>
        <p:nvGrpSpPr>
          <p:cNvPr id="7" name="Group 279"/>
          <p:cNvGrpSpPr/>
          <p:nvPr/>
        </p:nvGrpSpPr>
        <p:grpSpPr>
          <a:xfrm>
            <a:off x="1373184" y="1606697"/>
            <a:ext cx="673130" cy="673163"/>
            <a:chOff x="846989" y="1401020"/>
            <a:chExt cx="877416" cy="877416"/>
          </a:xfrm>
          <a:effectLst/>
        </p:grpSpPr>
        <p:sp>
          <p:nvSpPr>
            <p:cNvPr id="69" name="Teardrop 68"/>
            <p:cNvSpPr/>
            <p:nvPr/>
          </p:nvSpPr>
          <p:spPr>
            <a:xfrm rot="8100000">
              <a:off x="846989" y="1401020"/>
              <a:ext cx="877416" cy="877416"/>
            </a:xfrm>
            <a:prstGeom prst="teardrop">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000">
                <a:solidFill>
                  <a:schemeClr val="bg1">
                    <a:lumMod val="65000"/>
                  </a:schemeClr>
                </a:solidFill>
                <a:latin charset="0" pitchFamily="34" typeface="Arial"/>
                <a:ea charset="-122" panose="020b0503020204020204" pitchFamily="34" typeface="微软雅黑"/>
                <a:sym charset="0" pitchFamily="34" typeface="Arial"/>
              </a:endParaRPr>
            </a:p>
          </p:txBody>
        </p:sp>
        <p:sp>
          <p:nvSpPr>
            <p:cNvPr id="70" name="Oval 69"/>
            <p:cNvSpPr/>
            <p:nvPr/>
          </p:nvSpPr>
          <p:spPr>
            <a:xfrm>
              <a:off x="981458" y="1537516"/>
              <a:ext cx="608478" cy="60847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rtlCol="0" tIns="0"/>
            <a:lstStyle/>
            <a:p>
              <a:pPr algn="ctr"/>
              <a:r>
                <a:rPr lang="en-US" sz="1000">
                  <a:solidFill>
                    <a:schemeClr val="bg1">
                      <a:lumMod val="65000"/>
                    </a:schemeClr>
                  </a:solidFill>
                  <a:latin charset="0" pitchFamily="34" typeface="Arial"/>
                  <a:ea charset="-122" panose="020b0503020204020204" pitchFamily="34" typeface="微软雅黑"/>
                  <a:sym charset="0" pitchFamily="34" typeface="Arial"/>
                </a:rPr>
                <a:t>90%</a:t>
              </a:r>
            </a:p>
          </p:txBody>
        </p:sp>
      </p:grpSp>
      <p:grpSp>
        <p:nvGrpSpPr>
          <p:cNvPr id="8" name="Group 279"/>
          <p:cNvGrpSpPr/>
          <p:nvPr/>
        </p:nvGrpSpPr>
        <p:grpSpPr>
          <a:xfrm>
            <a:off x="2801432" y="1606697"/>
            <a:ext cx="673130" cy="673163"/>
            <a:chOff x="846989" y="1401020"/>
            <a:chExt cx="877416" cy="877416"/>
          </a:xfrm>
          <a:effectLst/>
        </p:grpSpPr>
        <p:sp>
          <p:nvSpPr>
            <p:cNvPr id="74" name="Teardrop 73"/>
            <p:cNvSpPr/>
            <p:nvPr/>
          </p:nvSpPr>
          <p:spPr>
            <a:xfrm rot="8100000">
              <a:off x="846989" y="1401020"/>
              <a:ext cx="877416" cy="877416"/>
            </a:xfrm>
            <a:prstGeom prst="teardrop">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000">
                <a:solidFill>
                  <a:schemeClr val="bg1">
                    <a:lumMod val="65000"/>
                  </a:schemeClr>
                </a:solidFill>
                <a:latin charset="0" pitchFamily="34" typeface="Arial"/>
                <a:ea charset="-122" panose="020b0503020204020204" pitchFamily="34" typeface="微软雅黑"/>
                <a:sym charset="0" pitchFamily="34" typeface="Arial"/>
              </a:endParaRPr>
            </a:p>
          </p:txBody>
        </p:sp>
        <p:sp>
          <p:nvSpPr>
            <p:cNvPr id="77" name="Oval 76"/>
            <p:cNvSpPr/>
            <p:nvPr/>
          </p:nvSpPr>
          <p:spPr>
            <a:xfrm>
              <a:off x="981458" y="1537516"/>
              <a:ext cx="608478" cy="60847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rtlCol="0" tIns="0"/>
            <a:lstStyle/>
            <a:p>
              <a:pPr algn="ctr"/>
              <a:r>
                <a:rPr lang="en-US" sz="1000">
                  <a:solidFill>
                    <a:schemeClr val="bg1">
                      <a:lumMod val="65000"/>
                    </a:schemeClr>
                  </a:solidFill>
                  <a:latin charset="0" pitchFamily="34" typeface="Arial"/>
                  <a:ea charset="-122" panose="020b0503020204020204" pitchFamily="34" typeface="微软雅黑"/>
                  <a:sym charset="0" pitchFamily="34" typeface="Arial"/>
                </a:rPr>
                <a:t>80%</a:t>
              </a:r>
            </a:p>
          </p:txBody>
        </p:sp>
      </p:grpSp>
      <p:grpSp>
        <p:nvGrpSpPr>
          <p:cNvPr id="9" name="Group 279"/>
          <p:cNvGrpSpPr/>
          <p:nvPr/>
        </p:nvGrpSpPr>
        <p:grpSpPr>
          <a:xfrm>
            <a:off x="4229678" y="1606697"/>
            <a:ext cx="673130" cy="673163"/>
            <a:chOff x="846989" y="1401020"/>
            <a:chExt cx="877416" cy="877416"/>
          </a:xfrm>
          <a:effectLst/>
        </p:grpSpPr>
        <p:sp>
          <p:nvSpPr>
            <p:cNvPr id="81" name="Teardrop 80"/>
            <p:cNvSpPr/>
            <p:nvPr/>
          </p:nvSpPr>
          <p:spPr>
            <a:xfrm rot="8100000">
              <a:off x="846989" y="1401020"/>
              <a:ext cx="877416" cy="877416"/>
            </a:xfrm>
            <a:prstGeom prst="teardrop">
              <a:avLst/>
            </a:pr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000">
                <a:solidFill>
                  <a:schemeClr val="bg1">
                    <a:lumMod val="65000"/>
                  </a:schemeClr>
                </a:solidFill>
                <a:latin charset="0" pitchFamily="34" typeface="Arial"/>
                <a:ea charset="-122" panose="020b0503020204020204" pitchFamily="34" typeface="微软雅黑"/>
                <a:sym charset="0" pitchFamily="34" typeface="Arial"/>
              </a:endParaRPr>
            </a:p>
          </p:txBody>
        </p:sp>
        <p:sp>
          <p:nvSpPr>
            <p:cNvPr id="84" name="Oval 83"/>
            <p:cNvSpPr/>
            <p:nvPr/>
          </p:nvSpPr>
          <p:spPr>
            <a:xfrm>
              <a:off x="981458" y="1537516"/>
              <a:ext cx="608478" cy="60847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rtlCol="0" tIns="0"/>
            <a:lstStyle/>
            <a:p>
              <a:pPr algn="ctr"/>
              <a:r>
                <a:rPr lang="en-US" sz="1000">
                  <a:solidFill>
                    <a:schemeClr val="bg1">
                      <a:lumMod val="65000"/>
                    </a:schemeClr>
                  </a:solidFill>
                  <a:latin charset="0" pitchFamily="34" typeface="Arial"/>
                  <a:ea charset="-122" panose="020b0503020204020204" pitchFamily="34" typeface="微软雅黑"/>
                  <a:sym charset="0" pitchFamily="34" typeface="Arial"/>
                </a:rPr>
                <a:t>70%</a:t>
              </a:r>
            </a:p>
          </p:txBody>
        </p:sp>
      </p:grpSp>
      <p:grpSp>
        <p:nvGrpSpPr>
          <p:cNvPr id="10" name="Group 279"/>
          <p:cNvGrpSpPr/>
          <p:nvPr/>
        </p:nvGrpSpPr>
        <p:grpSpPr>
          <a:xfrm>
            <a:off x="5657925" y="1606697"/>
            <a:ext cx="673130" cy="673163"/>
            <a:chOff x="846989" y="1401020"/>
            <a:chExt cx="877416" cy="877416"/>
          </a:xfrm>
          <a:effectLst/>
        </p:grpSpPr>
        <p:sp>
          <p:nvSpPr>
            <p:cNvPr id="88" name="Teardrop 87"/>
            <p:cNvSpPr/>
            <p:nvPr/>
          </p:nvSpPr>
          <p:spPr>
            <a:xfrm rot="8100000">
              <a:off x="846989" y="1401020"/>
              <a:ext cx="877416" cy="877416"/>
            </a:xfrm>
            <a:prstGeom prst="teardrop">
              <a:avLst/>
            </a:pr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000">
                <a:solidFill>
                  <a:schemeClr val="bg1">
                    <a:lumMod val="65000"/>
                  </a:schemeClr>
                </a:solidFill>
                <a:latin charset="0" pitchFamily="34" typeface="Arial"/>
                <a:ea charset="-122" panose="020b0503020204020204" pitchFamily="34" typeface="微软雅黑"/>
                <a:sym charset="0" pitchFamily="34" typeface="Arial"/>
              </a:endParaRPr>
            </a:p>
          </p:txBody>
        </p:sp>
        <p:sp>
          <p:nvSpPr>
            <p:cNvPr id="89" name="Oval 88"/>
            <p:cNvSpPr/>
            <p:nvPr/>
          </p:nvSpPr>
          <p:spPr>
            <a:xfrm>
              <a:off x="981458" y="1537516"/>
              <a:ext cx="608478" cy="60847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rtlCol="0" tIns="0"/>
            <a:lstStyle/>
            <a:p>
              <a:pPr algn="ctr"/>
              <a:r>
                <a:rPr lang="en-US" sz="1000">
                  <a:solidFill>
                    <a:schemeClr val="bg1">
                      <a:lumMod val="65000"/>
                    </a:schemeClr>
                  </a:solidFill>
                  <a:latin charset="0" pitchFamily="34" typeface="Arial"/>
                  <a:ea charset="-122" panose="020b0503020204020204" pitchFamily="34" typeface="微软雅黑"/>
                  <a:sym charset="0" pitchFamily="34" typeface="Arial"/>
                </a:rPr>
                <a:t>95%</a:t>
              </a:r>
            </a:p>
          </p:txBody>
        </p:sp>
      </p:grpSp>
      <p:grpSp>
        <p:nvGrpSpPr>
          <p:cNvPr id="11" name="Group 279"/>
          <p:cNvGrpSpPr/>
          <p:nvPr/>
        </p:nvGrpSpPr>
        <p:grpSpPr>
          <a:xfrm>
            <a:off x="7086175" y="1606697"/>
            <a:ext cx="673130" cy="673163"/>
            <a:chOff x="846989" y="1401020"/>
            <a:chExt cx="877416" cy="877416"/>
          </a:xfrm>
          <a:effectLst/>
        </p:grpSpPr>
        <p:sp>
          <p:nvSpPr>
            <p:cNvPr id="91" name="Teardrop 90"/>
            <p:cNvSpPr/>
            <p:nvPr/>
          </p:nvSpPr>
          <p:spPr>
            <a:xfrm rot="8100000">
              <a:off x="846989" y="1401020"/>
              <a:ext cx="877416" cy="877416"/>
            </a:xfrm>
            <a:prstGeom prst="teardrop">
              <a:avLst/>
            </a:prstGeom>
            <a:solidFill>
              <a:schemeClr val="accent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000">
                <a:solidFill>
                  <a:schemeClr val="bg1">
                    <a:lumMod val="65000"/>
                  </a:schemeClr>
                </a:solidFill>
                <a:latin charset="0" pitchFamily="34" typeface="Arial"/>
                <a:ea charset="-122" panose="020b0503020204020204" pitchFamily="34" typeface="微软雅黑"/>
                <a:sym charset="0" pitchFamily="34" typeface="Arial"/>
              </a:endParaRPr>
            </a:p>
          </p:txBody>
        </p:sp>
        <p:sp>
          <p:nvSpPr>
            <p:cNvPr id="92" name="Oval 91"/>
            <p:cNvSpPr/>
            <p:nvPr/>
          </p:nvSpPr>
          <p:spPr>
            <a:xfrm>
              <a:off x="981458" y="1537516"/>
              <a:ext cx="608478" cy="60847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rtlCol="0" tIns="0"/>
            <a:lstStyle/>
            <a:p>
              <a:pPr algn="ctr"/>
              <a:r>
                <a:rPr lang="en-US" sz="1000">
                  <a:solidFill>
                    <a:schemeClr val="bg1">
                      <a:lumMod val="65000"/>
                    </a:schemeClr>
                  </a:solidFill>
                  <a:latin charset="0" pitchFamily="34" typeface="Arial"/>
                  <a:ea charset="-122" panose="020b0503020204020204" pitchFamily="34" typeface="微软雅黑"/>
                  <a:sym charset="0" pitchFamily="34" typeface="Arial"/>
                </a:rPr>
                <a:t>70%</a:t>
              </a:r>
            </a:p>
          </p:txBody>
        </p:sp>
      </p:grpSp>
    </p:spTree>
    <p:extLst>
      <p:ext uri="{BB962C8B-B14F-4D97-AF65-F5344CB8AC3E}">
        <p14:creationId val="4141731258"/>
      </p:ext>
    </p:extLst>
  </p:cSld>
  <p:clrMapOvr>
    <a:masterClrMapping/>
  </p:clrMapOvr>
  <p:transition spd="med">
    <p:random/>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2" presetSubtype="8">
                                  <p:stCondLst>
                                    <p:cond delay="0"/>
                                  </p:stCondLst>
                                  <p:childTnLst>
                                    <p:set>
                                      <p:cBhvr>
                                        <p:cTn dur="1" fill="hold" id="6">
                                          <p:stCondLst>
                                            <p:cond delay="0"/>
                                          </p:stCondLst>
                                        </p:cTn>
                                        <p:tgtEl>
                                          <p:spTgt spid="2"/>
                                        </p:tgtEl>
                                        <p:attrNameLst>
                                          <p:attrName>style.visibility</p:attrName>
                                        </p:attrNameLst>
                                      </p:cBhvr>
                                      <p:to>
                                        <p:strVal val="visible"/>
                                      </p:to>
                                    </p:set>
                                    <p:animEffect filter="wipe(left)" transition="in">
                                      <p:cBhvr>
                                        <p:cTn dur="500" id="7"/>
                                        <p:tgtEl>
                                          <p:spTgt spid="2"/>
                                        </p:tgtEl>
                                      </p:cBhvr>
                                    </p:animEffect>
                                  </p:childTnLst>
                                </p:cTn>
                              </p:par>
                            </p:childTnLst>
                          </p:cTn>
                        </p:par>
                        <p:par>
                          <p:cTn fill="hold" id="8" nodeType="afterGroup">
                            <p:stCondLst>
                              <p:cond delay="500"/>
                            </p:stCondLst>
                            <p:childTnLst>
                              <p:par>
                                <p:cTn accel="50000" decel="50000" fill="hold" id="9" nodeType="afterEffect" presetClass="entr" presetID="2" presetSubtype="1">
                                  <p:stCondLst>
                                    <p:cond delay="0"/>
                                  </p:stCondLst>
                                  <p:childTnLst>
                                    <p:set>
                                      <p:cBhvr>
                                        <p:cTn dur="1" fill="hold" id="10">
                                          <p:stCondLst>
                                            <p:cond delay="0"/>
                                          </p:stCondLst>
                                        </p:cTn>
                                        <p:tgtEl>
                                          <p:spTgt spid="7"/>
                                        </p:tgtEl>
                                        <p:attrNameLst>
                                          <p:attrName>style.visibility</p:attrName>
                                        </p:attrNameLst>
                                      </p:cBhvr>
                                      <p:to>
                                        <p:strVal val="visible"/>
                                      </p:to>
                                    </p:set>
                                    <p:anim calcmode="lin" valueType="num">
                                      <p:cBhvr additive="base">
                                        <p:cTn dur="500" fill="hold" id="11"/>
                                        <p:tgtEl>
                                          <p:spTgt spid="7"/>
                                        </p:tgtEl>
                                        <p:attrNameLst>
                                          <p:attrName>ppt_x</p:attrName>
                                        </p:attrNameLst>
                                      </p:cBhvr>
                                      <p:tavLst>
                                        <p:tav tm="0">
                                          <p:val>
                                            <p:strVal val="#ppt_x"/>
                                          </p:val>
                                        </p:tav>
                                        <p:tav tm="100000">
                                          <p:val>
                                            <p:strVal val="#ppt_x"/>
                                          </p:val>
                                        </p:tav>
                                      </p:tavLst>
                                    </p:anim>
                                    <p:anim calcmode="lin" valueType="num">
                                      <p:cBhvr additive="base">
                                        <p:cTn dur="500" fill="hold" id="12"/>
                                        <p:tgtEl>
                                          <p:spTgt spid="7"/>
                                        </p:tgtEl>
                                        <p:attrNameLst>
                                          <p:attrName>ppt_y</p:attrName>
                                        </p:attrNameLst>
                                      </p:cBhvr>
                                      <p:tavLst>
                                        <p:tav tm="0">
                                          <p:val>
                                            <p:strVal val="0-#ppt_h/2"/>
                                          </p:val>
                                        </p:tav>
                                        <p:tav tm="100000">
                                          <p:val>
                                            <p:strVal val="#ppt_y"/>
                                          </p:val>
                                        </p:tav>
                                      </p:tavLst>
                                    </p:anim>
                                  </p:childTnLst>
                                </p:cTn>
                              </p:par>
                            </p:childTnLst>
                          </p:cTn>
                        </p:par>
                        <p:par>
                          <p:cTn fill="hold" id="13" nodeType="afterGroup">
                            <p:stCondLst>
                              <p:cond delay="1000"/>
                            </p:stCondLst>
                            <p:childTnLst>
                              <p:par>
                                <p:cTn accel="50000" decel="50000" fill="hold" grpId="0" id="14" nodeType="afterEffect" presetClass="entr" presetID="2" presetSubtype="4">
                                  <p:stCondLst>
                                    <p:cond delay="0"/>
                                  </p:stCondLst>
                                  <p:childTnLst>
                                    <p:set>
                                      <p:cBhvr>
                                        <p:cTn dur="1" fill="hold" id="15">
                                          <p:stCondLst>
                                            <p:cond delay="0"/>
                                          </p:stCondLst>
                                        </p:cTn>
                                        <p:tgtEl>
                                          <p:spTgt spid="65"/>
                                        </p:tgtEl>
                                        <p:attrNameLst>
                                          <p:attrName>style.visibility</p:attrName>
                                        </p:attrNameLst>
                                      </p:cBhvr>
                                      <p:to>
                                        <p:strVal val="visible"/>
                                      </p:to>
                                    </p:set>
                                    <p:anim calcmode="lin" valueType="num">
                                      <p:cBhvr additive="base">
                                        <p:cTn dur="500" fill="hold" id="16"/>
                                        <p:tgtEl>
                                          <p:spTgt spid="65"/>
                                        </p:tgtEl>
                                        <p:attrNameLst>
                                          <p:attrName>ppt_x</p:attrName>
                                        </p:attrNameLst>
                                      </p:cBhvr>
                                      <p:tavLst>
                                        <p:tav tm="0">
                                          <p:val>
                                            <p:strVal val="#ppt_x"/>
                                          </p:val>
                                        </p:tav>
                                        <p:tav tm="100000">
                                          <p:val>
                                            <p:strVal val="#ppt_x"/>
                                          </p:val>
                                        </p:tav>
                                      </p:tavLst>
                                    </p:anim>
                                    <p:anim calcmode="lin" valueType="num">
                                      <p:cBhvr additive="base">
                                        <p:cTn dur="500" fill="hold" id="17"/>
                                        <p:tgtEl>
                                          <p:spTgt spid="65"/>
                                        </p:tgtEl>
                                        <p:attrNameLst>
                                          <p:attrName>ppt_y</p:attrName>
                                        </p:attrNameLst>
                                      </p:cBhvr>
                                      <p:tavLst>
                                        <p:tav tm="0">
                                          <p:val>
                                            <p:strVal val="1+#ppt_h/2"/>
                                          </p:val>
                                        </p:tav>
                                        <p:tav tm="100000">
                                          <p:val>
                                            <p:strVal val="#ppt_y"/>
                                          </p:val>
                                        </p:tav>
                                      </p:tavLst>
                                    </p:anim>
                                  </p:childTnLst>
                                </p:cTn>
                              </p:par>
                            </p:childTnLst>
                          </p:cTn>
                        </p:par>
                        <p:par>
                          <p:cTn fill="hold" id="18" nodeType="afterGroup">
                            <p:stCondLst>
                              <p:cond delay="1500"/>
                            </p:stCondLst>
                            <p:childTnLst>
                              <p:par>
                                <p:cTn fill="hold" id="19" nodeType="afterEffect" presetClass="entr" presetID="22" presetSubtype="8">
                                  <p:stCondLst>
                                    <p:cond delay="0"/>
                                  </p:stCondLst>
                                  <p:childTnLst>
                                    <p:set>
                                      <p:cBhvr>
                                        <p:cTn dur="1" fill="hold" id="20">
                                          <p:stCondLst>
                                            <p:cond delay="0"/>
                                          </p:stCondLst>
                                        </p:cTn>
                                        <p:tgtEl>
                                          <p:spTgt spid="3"/>
                                        </p:tgtEl>
                                        <p:attrNameLst>
                                          <p:attrName>style.visibility</p:attrName>
                                        </p:attrNameLst>
                                      </p:cBhvr>
                                      <p:to>
                                        <p:strVal val="visible"/>
                                      </p:to>
                                    </p:set>
                                    <p:animEffect filter="wipe(left)" transition="in">
                                      <p:cBhvr>
                                        <p:cTn dur="500" id="21"/>
                                        <p:tgtEl>
                                          <p:spTgt spid="3"/>
                                        </p:tgtEl>
                                      </p:cBhvr>
                                    </p:animEffect>
                                  </p:childTnLst>
                                </p:cTn>
                              </p:par>
                            </p:childTnLst>
                          </p:cTn>
                        </p:par>
                        <p:par>
                          <p:cTn fill="hold" id="22" nodeType="afterGroup">
                            <p:stCondLst>
                              <p:cond delay="2000"/>
                            </p:stCondLst>
                            <p:childTnLst>
                              <p:par>
                                <p:cTn accel="50000" decel="50000" fill="hold" id="23" nodeType="afterEffect" presetClass="entr" presetID="2" presetSubtype="1">
                                  <p:stCondLst>
                                    <p:cond delay="0"/>
                                  </p:stCondLst>
                                  <p:childTnLst>
                                    <p:set>
                                      <p:cBhvr>
                                        <p:cTn dur="1" fill="hold" id="24">
                                          <p:stCondLst>
                                            <p:cond delay="0"/>
                                          </p:stCondLst>
                                        </p:cTn>
                                        <p:tgtEl>
                                          <p:spTgt spid="8"/>
                                        </p:tgtEl>
                                        <p:attrNameLst>
                                          <p:attrName>style.visibility</p:attrName>
                                        </p:attrNameLst>
                                      </p:cBhvr>
                                      <p:to>
                                        <p:strVal val="visible"/>
                                      </p:to>
                                    </p:set>
                                    <p:anim calcmode="lin" valueType="num">
                                      <p:cBhvr additive="base">
                                        <p:cTn dur="500" fill="hold" id="25"/>
                                        <p:tgtEl>
                                          <p:spTgt spid="8"/>
                                        </p:tgtEl>
                                        <p:attrNameLst>
                                          <p:attrName>ppt_x</p:attrName>
                                        </p:attrNameLst>
                                      </p:cBhvr>
                                      <p:tavLst>
                                        <p:tav tm="0">
                                          <p:val>
                                            <p:strVal val="#ppt_x"/>
                                          </p:val>
                                        </p:tav>
                                        <p:tav tm="100000">
                                          <p:val>
                                            <p:strVal val="#ppt_x"/>
                                          </p:val>
                                        </p:tav>
                                      </p:tavLst>
                                    </p:anim>
                                    <p:anim calcmode="lin" valueType="num">
                                      <p:cBhvr additive="base">
                                        <p:cTn dur="500" fill="hold" id="26"/>
                                        <p:tgtEl>
                                          <p:spTgt spid="8"/>
                                        </p:tgtEl>
                                        <p:attrNameLst>
                                          <p:attrName>ppt_y</p:attrName>
                                        </p:attrNameLst>
                                      </p:cBhvr>
                                      <p:tavLst>
                                        <p:tav tm="0">
                                          <p:val>
                                            <p:strVal val="0-#ppt_h/2"/>
                                          </p:val>
                                        </p:tav>
                                        <p:tav tm="100000">
                                          <p:val>
                                            <p:strVal val="#ppt_y"/>
                                          </p:val>
                                        </p:tav>
                                      </p:tavLst>
                                    </p:anim>
                                  </p:childTnLst>
                                </p:cTn>
                              </p:par>
                            </p:childTnLst>
                          </p:cTn>
                        </p:par>
                        <p:par>
                          <p:cTn fill="hold" id="27" nodeType="afterGroup">
                            <p:stCondLst>
                              <p:cond delay="2500"/>
                            </p:stCondLst>
                            <p:childTnLst>
                              <p:par>
                                <p:cTn accel="50000" decel="50000" fill="hold" grpId="0" id="28" nodeType="afterEffect" presetClass="entr" presetID="2" presetSubtype="4">
                                  <p:stCondLst>
                                    <p:cond delay="0"/>
                                  </p:stCondLst>
                                  <p:childTnLst>
                                    <p:set>
                                      <p:cBhvr>
                                        <p:cTn dur="1" fill="hold" id="29">
                                          <p:stCondLst>
                                            <p:cond delay="0"/>
                                          </p:stCondLst>
                                        </p:cTn>
                                        <p:tgtEl>
                                          <p:spTgt spid="93"/>
                                        </p:tgtEl>
                                        <p:attrNameLst>
                                          <p:attrName>style.visibility</p:attrName>
                                        </p:attrNameLst>
                                      </p:cBhvr>
                                      <p:to>
                                        <p:strVal val="visible"/>
                                      </p:to>
                                    </p:set>
                                    <p:anim calcmode="lin" valueType="num">
                                      <p:cBhvr additive="base">
                                        <p:cTn dur="500" fill="hold" id="30"/>
                                        <p:tgtEl>
                                          <p:spTgt spid="93"/>
                                        </p:tgtEl>
                                        <p:attrNameLst>
                                          <p:attrName>ppt_x</p:attrName>
                                        </p:attrNameLst>
                                      </p:cBhvr>
                                      <p:tavLst>
                                        <p:tav tm="0">
                                          <p:val>
                                            <p:strVal val="#ppt_x"/>
                                          </p:val>
                                        </p:tav>
                                        <p:tav tm="100000">
                                          <p:val>
                                            <p:strVal val="#ppt_x"/>
                                          </p:val>
                                        </p:tav>
                                      </p:tavLst>
                                    </p:anim>
                                    <p:anim calcmode="lin" valueType="num">
                                      <p:cBhvr additive="base">
                                        <p:cTn dur="500" fill="hold" id="31"/>
                                        <p:tgtEl>
                                          <p:spTgt spid="93"/>
                                        </p:tgtEl>
                                        <p:attrNameLst>
                                          <p:attrName>ppt_y</p:attrName>
                                        </p:attrNameLst>
                                      </p:cBhvr>
                                      <p:tavLst>
                                        <p:tav tm="0">
                                          <p:val>
                                            <p:strVal val="1+#ppt_h/2"/>
                                          </p:val>
                                        </p:tav>
                                        <p:tav tm="100000">
                                          <p:val>
                                            <p:strVal val="#ppt_y"/>
                                          </p:val>
                                        </p:tav>
                                      </p:tavLst>
                                    </p:anim>
                                  </p:childTnLst>
                                </p:cTn>
                              </p:par>
                            </p:childTnLst>
                          </p:cTn>
                        </p:par>
                        <p:par>
                          <p:cTn fill="hold" id="32" nodeType="afterGroup">
                            <p:stCondLst>
                              <p:cond delay="3000"/>
                            </p:stCondLst>
                            <p:childTnLst>
                              <p:par>
                                <p:cTn fill="hold" id="33" nodeType="afterEffect" presetClass="entr" presetID="22" presetSubtype="8">
                                  <p:stCondLst>
                                    <p:cond delay="0"/>
                                  </p:stCondLst>
                                  <p:childTnLst>
                                    <p:set>
                                      <p:cBhvr>
                                        <p:cTn dur="1" fill="hold" id="34">
                                          <p:stCondLst>
                                            <p:cond delay="0"/>
                                          </p:stCondLst>
                                        </p:cTn>
                                        <p:tgtEl>
                                          <p:spTgt spid="4"/>
                                        </p:tgtEl>
                                        <p:attrNameLst>
                                          <p:attrName>style.visibility</p:attrName>
                                        </p:attrNameLst>
                                      </p:cBhvr>
                                      <p:to>
                                        <p:strVal val="visible"/>
                                      </p:to>
                                    </p:set>
                                    <p:animEffect filter="wipe(left)" transition="in">
                                      <p:cBhvr>
                                        <p:cTn dur="500" id="35"/>
                                        <p:tgtEl>
                                          <p:spTgt spid="4"/>
                                        </p:tgtEl>
                                      </p:cBhvr>
                                    </p:animEffect>
                                  </p:childTnLst>
                                </p:cTn>
                              </p:par>
                            </p:childTnLst>
                          </p:cTn>
                        </p:par>
                        <p:par>
                          <p:cTn fill="hold" id="36" nodeType="afterGroup">
                            <p:stCondLst>
                              <p:cond delay="3500"/>
                            </p:stCondLst>
                            <p:childTnLst>
                              <p:par>
                                <p:cTn accel="50000" decel="50000" fill="hold" id="37" nodeType="afterEffect" presetClass="entr" presetID="2" presetSubtype="1">
                                  <p:stCondLst>
                                    <p:cond delay="0"/>
                                  </p:stCondLst>
                                  <p:childTnLst>
                                    <p:set>
                                      <p:cBhvr>
                                        <p:cTn dur="1" fill="hold" id="38">
                                          <p:stCondLst>
                                            <p:cond delay="0"/>
                                          </p:stCondLst>
                                        </p:cTn>
                                        <p:tgtEl>
                                          <p:spTgt spid="9"/>
                                        </p:tgtEl>
                                        <p:attrNameLst>
                                          <p:attrName>style.visibility</p:attrName>
                                        </p:attrNameLst>
                                      </p:cBhvr>
                                      <p:to>
                                        <p:strVal val="visible"/>
                                      </p:to>
                                    </p:set>
                                    <p:anim calcmode="lin" valueType="num">
                                      <p:cBhvr additive="base">
                                        <p:cTn dur="500" fill="hold" id="39"/>
                                        <p:tgtEl>
                                          <p:spTgt spid="9"/>
                                        </p:tgtEl>
                                        <p:attrNameLst>
                                          <p:attrName>ppt_x</p:attrName>
                                        </p:attrNameLst>
                                      </p:cBhvr>
                                      <p:tavLst>
                                        <p:tav tm="0">
                                          <p:val>
                                            <p:strVal val="#ppt_x"/>
                                          </p:val>
                                        </p:tav>
                                        <p:tav tm="100000">
                                          <p:val>
                                            <p:strVal val="#ppt_x"/>
                                          </p:val>
                                        </p:tav>
                                      </p:tavLst>
                                    </p:anim>
                                    <p:anim calcmode="lin" valueType="num">
                                      <p:cBhvr additive="base">
                                        <p:cTn dur="500" fill="hold" id="40"/>
                                        <p:tgtEl>
                                          <p:spTgt spid="9"/>
                                        </p:tgtEl>
                                        <p:attrNameLst>
                                          <p:attrName>ppt_y</p:attrName>
                                        </p:attrNameLst>
                                      </p:cBhvr>
                                      <p:tavLst>
                                        <p:tav tm="0">
                                          <p:val>
                                            <p:strVal val="0-#ppt_h/2"/>
                                          </p:val>
                                        </p:tav>
                                        <p:tav tm="100000">
                                          <p:val>
                                            <p:strVal val="#ppt_y"/>
                                          </p:val>
                                        </p:tav>
                                      </p:tavLst>
                                    </p:anim>
                                  </p:childTnLst>
                                </p:cTn>
                              </p:par>
                            </p:childTnLst>
                          </p:cTn>
                        </p:par>
                        <p:par>
                          <p:cTn fill="hold" id="41" nodeType="afterGroup">
                            <p:stCondLst>
                              <p:cond delay="4000"/>
                            </p:stCondLst>
                            <p:childTnLst>
                              <p:par>
                                <p:cTn accel="50000" decel="50000" fill="hold" grpId="0" id="42" nodeType="afterEffect" presetClass="entr" presetID="2" presetSubtype="4">
                                  <p:stCondLst>
                                    <p:cond delay="0"/>
                                  </p:stCondLst>
                                  <p:childTnLst>
                                    <p:set>
                                      <p:cBhvr>
                                        <p:cTn dur="1" fill="hold" id="43">
                                          <p:stCondLst>
                                            <p:cond delay="0"/>
                                          </p:stCondLst>
                                        </p:cTn>
                                        <p:tgtEl>
                                          <p:spTgt spid="95"/>
                                        </p:tgtEl>
                                        <p:attrNameLst>
                                          <p:attrName>style.visibility</p:attrName>
                                        </p:attrNameLst>
                                      </p:cBhvr>
                                      <p:to>
                                        <p:strVal val="visible"/>
                                      </p:to>
                                    </p:set>
                                    <p:anim calcmode="lin" valueType="num">
                                      <p:cBhvr additive="base">
                                        <p:cTn dur="500" fill="hold" id="44"/>
                                        <p:tgtEl>
                                          <p:spTgt spid="95"/>
                                        </p:tgtEl>
                                        <p:attrNameLst>
                                          <p:attrName>ppt_x</p:attrName>
                                        </p:attrNameLst>
                                      </p:cBhvr>
                                      <p:tavLst>
                                        <p:tav tm="0">
                                          <p:val>
                                            <p:strVal val="#ppt_x"/>
                                          </p:val>
                                        </p:tav>
                                        <p:tav tm="100000">
                                          <p:val>
                                            <p:strVal val="#ppt_x"/>
                                          </p:val>
                                        </p:tav>
                                      </p:tavLst>
                                    </p:anim>
                                    <p:anim calcmode="lin" valueType="num">
                                      <p:cBhvr additive="base">
                                        <p:cTn dur="500" fill="hold" id="45"/>
                                        <p:tgtEl>
                                          <p:spTgt spid="95"/>
                                        </p:tgtEl>
                                        <p:attrNameLst>
                                          <p:attrName>ppt_y</p:attrName>
                                        </p:attrNameLst>
                                      </p:cBhvr>
                                      <p:tavLst>
                                        <p:tav tm="0">
                                          <p:val>
                                            <p:strVal val="1+#ppt_h/2"/>
                                          </p:val>
                                        </p:tav>
                                        <p:tav tm="100000">
                                          <p:val>
                                            <p:strVal val="#ppt_y"/>
                                          </p:val>
                                        </p:tav>
                                      </p:tavLst>
                                    </p:anim>
                                  </p:childTnLst>
                                </p:cTn>
                              </p:par>
                            </p:childTnLst>
                          </p:cTn>
                        </p:par>
                        <p:par>
                          <p:cTn fill="hold" id="46" nodeType="afterGroup">
                            <p:stCondLst>
                              <p:cond delay="4500"/>
                            </p:stCondLst>
                            <p:childTnLst>
                              <p:par>
                                <p:cTn fill="hold" id="47" nodeType="afterEffect" presetClass="entr" presetID="22" presetSubtype="8">
                                  <p:stCondLst>
                                    <p:cond delay="0"/>
                                  </p:stCondLst>
                                  <p:childTnLst>
                                    <p:set>
                                      <p:cBhvr>
                                        <p:cTn dur="1" fill="hold" id="48">
                                          <p:stCondLst>
                                            <p:cond delay="0"/>
                                          </p:stCondLst>
                                        </p:cTn>
                                        <p:tgtEl>
                                          <p:spTgt spid="5"/>
                                        </p:tgtEl>
                                        <p:attrNameLst>
                                          <p:attrName>style.visibility</p:attrName>
                                        </p:attrNameLst>
                                      </p:cBhvr>
                                      <p:to>
                                        <p:strVal val="visible"/>
                                      </p:to>
                                    </p:set>
                                    <p:animEffect filter="wipe(left)" transition="in">
                                      <p:cBhvr>
                                        <p:cTn dur="500" id="49"/>
                                        <p:tgtEl>
                                          <p:spTgt spid="5"/>
                                        </p:tgtEl>
                                      </p:cBhvr>
                                    </p:animEffect>
                                  </p:childTnLst>
                                </p:cTn>
                              </p:par>
                            </p:childTnLst>
                          </p:cTn>
                        </p:par>
                        <p:par>
                          <p:cTn fill="hold" id="50" nodeType="afterGroup">
                            <p:stCondLst>
                              <p:cond delay="5000"/>
                            </p:stCondLst>
                            <p:childTnLst>
                              <p:par>
                                <p:cTn accel="50000" decel="50000" fill="hold" id="51" nodeType="afterEffect" presetClass="entr" presetID="2" presetSubtype="1">
                                  <p:stCondLst>
                                    <p:cond delay="0"/>
                                  </p:stCondLst>
                                  <p:childTnLst>
                                    <p:set>
                                      <p:cBhvr>
                                        <p:cTn dur="1" fill="hold" id="52">
                                          <p:stCondLst>
                                            <p:cond delay="0"/>
                                          </p:stCondLst>
                                        </p:cTn>
                                        <p:tgtEl>
                                          <p:spTgt spid="10"/>
                                        </p:tgtEl>
                                        <p:attrNameLst>
                                          <p:attrName>style.visibility</p:attrName>
                                        </p:attrNameLst>
                                      </p:cBhvr>
                                      <p:to>
                                        <p:strVal val="visible"/>
                                      </p:to>
                                    </p:set>
                                    <p:anim calcmode="lin" valueType="num">
                                      <p:cBhvr additive="base">
                                        <p:cTn dur="500" fill="hold" id="53"/>
                                        <p:tgtEl>
                                          <p:spTgt spid="10"/>
                                        </p:tgtEl>
                                        <p:attrNameLst>
                                          <p:attrName>ppt_x</p:attrName>
                                        </p:attrNameLst>
                                      </p:cBhvr>
                                      <p:tavLst>
                                        <p:tav tm="0">
                                          <p:val>
                                            <p:strVal val="#ppt_x"/>
                                          </p:val>
                                        </p:tav>
                                        <p:tav tm="100000">
                                          <p:val>
                                            <p:strVal val="#ppt_x"/>
                                          </p:val>
                                        </p:tav>
                                      </p:tavLst>
                                    </p:anim>
                                    <p:anim calcmode="lin" valueType="num">
                                      <p:cBhvr additive="base">
                                        <p:cTn dur="500" fill="hold" id="54"/>
                                        <p:tgtEl>
                                          <p:spTgt spid="10"/>
                                        </p:tgtEl>
                                        <p:attrNameLst>
                                          <p:attrName>ppt_y</p:attrName>
                                        </p:attrNameLst>
                                      </p:cBhvr>
                                      <p:tavLst>
                                        <p:tav tm="0">
                                          <p:val>
                                            <p:strVal val="0-#ppt_h/2"/>
                                          </p:val>
                                        </p:tav>
                                        <p:tav tm="100000">
                                          <p:val>
                                            <p:strVal val="#ppt_y"/>
                                          </p:val>
                                        </p:tav>
                                      </p:tavLst>
                                    </p:anim>
                                  </p:childTnLst>
                                </p:cTn>
                              </p:par>
                            </p:childTnLst>
                          </p:cTn>
                        </p:par>
                        <p:par>
                          <p:cTn fill="hold" id="55" nodeType="afterGroup">
                            <p:stCondLst>
                              <p:cond delay="5500"/>
                            </p:stCondLst>
                            <p:childTnLst>
                              <p:par>
                                <p:cTn accel="50000" decel="50000" fill="hold" grpId="0" id="56" nodeType="afterEffect" presetClass="entr" presetID="2" presetSubtype="4">
                                  <p:stCondLst>
                                    <p:cond delay="0"/>
                                  </p:stCondLst>
                                  <p:childTnLst>
                                    <p:set>
                                      <p:cBhvr>
                                        <p:cTn dur="1" fill="hold" id="57">
                                          <p:stCondLst>
                                            <p:cond delay="0"/>
                                          </p:stCondLst>
                                        </p:cTn>
                                        <p:tgtEl>
                                          <p:spTgt spid="96"/>
                                        </p:tgtEl>
                                        <p:attrNameLst>
                                          <p:attrName>style.visibility</p:attrName>
                                        </p:attrNameLst>
                                      </p:cBhvr>
                                      <p:to>
                                        <p:strVal val="visible"/>
                                      </p:to>
                                    </p:set>
                                    <p:anim calcmode="lin" valueType="num">
                                      <p:cBhvr additive="base">
                                        <p:cTn dur="500" fill="hold" id="58"/>
                                        <p:tgtEl>
                                          <p:spTgt spid="96"/>
                                        </p:tgtEl>
                                        <p:attrNameLst>
                                          <p:attrName>ppt_x</p:attrName>
                                        </p:attrNameLst>
                                      </p:cBhvr>
                                      <p:tavLst>
                                        <p:tav tm="0">
                                          <p:val>
                                            <p:strVal val="#ppt_x"/>
                                          </p:val>
                                        </p:tav>
                                        <p:tav tm="100000">
                                          <p:val>
                                            <p:strVal val="#ppt_x"/>
                                          </p:val>
                                        </p:tav>
                                      </p:tavLst>
                                    </p:anim>
                                    <p:anim calcmode="lin" valueType="num">
                                      <p:cBhvr additive="base">
                                        <p:cTn dur="500" fill="hold" id="59"/>
                                        <p:tgtEl>
                                          <p:spTgt spid="96"/>
                                        </p:tgtEl>
                                        <p:attrNameLst>
                                          <p:attrName>ppt_y</p:attrName>
                                        </p:attrNameLst>
                                      </p:cBhvr>
                                      <p:tavLst>
                                        <p:tav tm="0">
                                          <p:val>
                                            <p:strVal val="1+#ppt_h/2"/>
                                          </p:val>
                                        </p:tav>
                                        <p:tav tm="100000">
                                          <p:val>
                                            <p:strVal val="#ppt_y"/>
                                          </p:val>
                                        </p:tav>
                                      </p:tavLst>
                                    </p:anim>
                                  </p:childTnLst>
                                </p:cTn>
                              </p:par>
                            </p:childTnLst>
                          </p:cTn>
                        </p:par>
                        <p:par>
                          <p:cTn fill="hold" id="60" nodeType="afterGroup">
                            <p:stCondLst>
                              <p:cond delay="6000"/>
                            </p:stCondLst>
                            <p:childTnLst>
                              <p:par>
                                <p:cTn fill="hold" id="61" nodeType="afterEffect" presetClass="entr" presetID="22" presetSubtype="8">
                                  <p:stCondLst>
                                    <p:cond delay="0"/>
                                  </p:stCondLst>
                                  <p:childTnLst>
                                    <p:set>
                                      <p:cBhvr>
                                        <p:cTn dur="1" fill="hold" id="62">
                                          <p:stCondLst>
                                            <p:cond delay="0"/>
                                          </p:stCondLst>
                                        </p:cTn>
                                        <p:tgtEl>
                                          <p:spTgt spid="6"/>
                                        </p:tgtEl>
                                        <p:attrNameLst>
                                          <p:attrName>style.visibility</p:attrName>
                                        </p:attrNameLst>
                                      </p:cBhvr>
                                      <p:to>
                                        <p:strVal val="visible"/>
                                      </p:to>
                                    </p:set>
                                    <p:animEffect filter="wipe(left)" transition="in">
                                      <p:cBhvr>
                                        <p:cTn dur="500" id="63"/>
                                        <p:tgtEl>
                                          <p:spTgt spid="6"/>
                                        </p:tgtEl>
                                      </p:cBhvr>
                                    </p:animEffect>
                                  </p:childTnLst>
                                </p:cTn>
                              </p:par>
                            </p:childTnLst>
                          </p:cTn>
                        </p:par>
                        <p:par>
                          <p:cTn fill="hold" id="64" nodeType="afterGroup">
                            <p:stCondLst>
                              <p:cond delay="6500"/>
                            </p:stCondLst>
                            <p:childTnLst>
                              <p:par>
                                <p:cTn accel="50000" decel="50000" fill="hold" id="65" nodeType="afterEffect" presetClass="entr" presetID="2" presetSubtype="1">
                                  <p:stCondLst>
                                    <p:cond delay="0"/>
                                  </p:stCondLst>
                                  <p:childTnLst>
                                    <p:set>
                                      <p:cBhvr>
                                        <p:cTn dur="1" fill="hold" id="66">
                                          <p:stCondLst>
                                            <p:cond delay="0"/>
                                          </p:stCondLst>
                                        </p:cTn>
                                        <p:tgtEl>
                                          <p:spTgt spid="11"/>
                                        </p:tgtEl>
                                        <p:attrNameLst>
                                          <p:attrName>style.visibility</p:attrName>
                                        </p:attrNameLst>
                                      </p:cBhvr>
                                      <p:to>
                                        <p:strVal val="visible"/>
                                      </p:to>
                                    </p:set>
                                    <p:anim calcmode="lin" valueType="num">
                                      <p:cBhvr additive="base">
                                        <p:cTn dur="500" fill="hold" id="67"/>
                                        <p:tgtEl>
                                          <p:spTgt spid="11"/>
                                        </p:tgtEl>
                                        <p:attrNameLst>
                                          <p:attrName>ppt_x</p:attrName>
                                        </p:attrNameLst>
                                      </p:cBhvr>
                                      <p:tavLst>
                                        <p:tav tm="0">
                                          <p:val>
                                            <p:strVal val="#ppt_x"/>
                                          </p:val>
                                        </p:tav>
                                        <p:tav tm="100000">
                                          <p:val>
                                            <p:strVal val="#ppt_x"/>
                                          </p:val>
                                        </p:tav>
                                      </p:tavLst>
                                    </p:anim>
                                    <p:anim calcmode="lin" valueType="num">
                                      <p:cBhvr additive="base">
                                        <p:cTn dur="500" fill="hold" id="68"/>
                                        <p:tgtEl>
                                          <p:spTgt spid="11"/>
                                        </p:tgtEl>
                                        <p:attrNameLst>
                                          <p:attrName>ppt_y</p:attrName>
                                        </p:attrNameLst>
                                      </p:cBhvr>
                                      <p:tavLst>
                                        <p:tav tm="0">
                                          <p:val>
                                            <p:strVal val="0-#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5"/>
      <p:bldP grpId="0" spid="93"/>
      <p:bldP grpId="0" spid="95"/>
      <p:bldP grpId="0" spid="96"/>
    </p:bldLs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1"/>
          <p:cNvGrpSpPr/>
          <p:nvPr/>
        </p:nvGrpSpPr>
        <p:grpSpPr>
          <a:xfrm>
            <a:off x="1074577" y="2111539"/>
            <a:ext cx="754718" cy="754759"/>
            <a:chOff x="362669" y="3620029"/>
            <a:chExt cx="1061322" cy="1061322"/>
          </a:xfrm>
        </p:grpSpPr>
        <p:sp>
          <p:nvSpPr>
            <p:cNvPr id="14" name="椭圆 13"/>
            <p:cNvSpPr/>
            <p:nvPr/>
          </p:nvSpPr>
          <p:spPr>
            <a:xfrm>
              <a:off x="362669" y="3620029"/>
              <a:ext cx="1061322" cy="1061322"/>
            </a:xfrm>
            <a:prstGeom prst="ellipse">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50000"/>
                </a:lnSpc>
              </a:pPr>
              <a:endParaRPr altLang="en-US" lang="zh-CN">
                <a:latin charset="0" pitchFamily="34" typeface="Arial"/>
                <a:ea charset="-122" panose="020b0503020204020204" pitchFamily="34" typeface="微软雅黑"/>
                <a:sym charset="0" pitchFamily="34" typeface="Arial"/>
              </a:endParaRPr>
            </a:p>
          </p:txBody>
        </p:sp>
        <p:grpSp>
          <p:nvGrpSpPr>
            <p:cNvPr id="3" name="组合 15"/>
            <p:cNvGrpSpPr/>
            <p:nvPr/>
          </p:nvGrpSpPr>
          <p:grpSpPr>
            <a:xfrm>
              <a:off x="483718" y="3741563"/>
              <a:ext cx="819223" cy="818254"/>
              <a:chOff x="4602162" y="361950"/>
              <a:chExt cx="1343026" cy="1341438"/>
            </a:xfrm>
          </p:grpSpPr>
          <p:sp>
            <p:nvSpPr>
              <p:cNvPr id="17" name="Freeform 23"/>
              <p:cNvSpPr>
                <a:spLocks noEditPoints="1"/>
              </p:cNvSpPr>
              <p:nvPr/>
            </p:nvSpPr>
            <p:spPr bwMode="auto">
              <a:xfrm>
                <a:off x="4602162" y="361950"/>
                <a:ext cx="1343026" cy="1341438"/>
              </a:xfrm>
              <a:custGeom>
                <a:gdLst>
                  <a:gd fmla="*/ 0 w 355" name="T0"/>
                  <a:gd fmla="*/ 178 h 355" name="T1"/>
                  <a:gd fmla="*/ 355 w 355" name="T2"/>
                  <a:gd fmla="*/ 178 h 355" name="T3"/>
                  <a:gd fmla="*/ 177 w 355" name="T4"/>
                  <a:gd fmla="*/ 331 h 355" name="T5"/>
                  <a:gd fmla="*/ 24 w 355" name="T6"/>
                  <a:gd fmla="*/ 175 h 355" name="T7"/>
                  <a:gd fmla="*/ 58 w 355" name="T8"/>
                  <a:gd fmla="*/ 192 h 355" name="T9"/>
                  <a:gd fmla="*/ 71 w 355" name="T10"/>
                  <a:gd fmla="*/ 232 h 355" name="T11"/>
                  <a:gd fmla="*/ 95 w 355" name="T12"/>
                  <a:gd fmla="*/ 243 h 355" name="T13"/>
                  <a:gd fmla="*/ 112 w 355" name="T14"/>
                  <a:gd fmla="*/ 315 h 355" name="T15"/>
                  <a:gd fmla="*/ 118 w 355" name="T16"/>
                  <a:gd fmla="*/ 305 h 355" name="T17"/>
                  <a:gd fmla="*/ 146 w 355" name="T18"/>
                  <a:gd fmla="*/ 265 h 355" name="T19"/>
                  <a:gd fmla="*/ 162 w 355" name="T20"/>
                  <a:gd fmla="*/ 222 h 355" name="T21"/>
                  <a:gd fmla="*/ 112 w 355" name="T22"/>
                  <a:gd fmla="*/ 189 h 355" name="T23"/>
                  <a:gd fmla="*/ 66 w 355" name="T24"/>
                  <a:gd fmla="*/ 165 h 355" name="T25"/>
                  <a:gd fmla="*/ 102 w 355" name="T26"/>
                  <a:gd fmla="*/ 154 h 355" name="T27"/>
                  <a:gd fmla="*/ 138 w 355" name="T28"/>
                  <a:gd fmla="*/ 140 h 355" name="T29"/>
                  <a:gd fmla="*/ 119 w 355" name="T30"/>
                  <a:gd fmla="*/ 97 h 355" name="T31"/>
                  <a:gd fmla="*/ 95 w 355" name="T32"/>
                  <a:gd fmla="*/ 109 h 355" name="T33"/>
                  <a:gd fmla="*/ 70 w 355" name="T34"/>
                  <a:gd fmla="*/ 93 h 355" name="T35"/>
                  <a:gd fmla="*/ 85 w 355" name="T36"/>
                  <a:gd fmla="*/ 68 h 355" name="T37"/>
                  <a:gd fmla="*/ 177 w 355" name="T38"/>
                  <a:gd fmla="*/ 25 h 355" name="T39"/>
                  <a:gd fmla="*/ 244 w 355" name="T40"/>
                  <a:gd fmla="*/ 63 h 355" name="T41"/>
                  <a:gd fmla="*/ 236 w 355" name="T42"/>
                  <a:gd fmla="*/ 104 h 355" name="T43"/>
                  <a:gd fmla="*/ 220 w 355" name="T44"/>
                  <a:gd fmla="*/ 110 h 355" name="T45"/>
                  <a:gd fmla="*/ 223 w 355" name="T46"/>
                  <a:gd fmla="*/ 104 h 355" name="T47"/>
                  <a:gd fmla="*/ 215 w 355" name="T48"/>
                  <a:gd fmla="*/ 96 h 355" name="T49"/>
                  <a:gd fmla="*/ 213 w 355" name="T50"/>
                  <a:gd fmla="*/ 94 h 355" name="T51"/>
                  <a:gd fmla="*/ 215 w 355" name="T52"/>
                  <a:gd fmla="*/ 126 h 355" name="T53"/>
                  <a:gd fmla="*/ 192 w 355" name="T54"/>
                  <a:gd fmla="*/ 155 h 355" name="T55"/>
                  <a:gd fmla="*/ 219 w 355" name="T56"/>
                  <a:gd fmla="*/ 138 h 355" name="T57"/>
                  <a:gd fmla="*/ 239 w 355" name="T58"/>
                  <a:gd fmla="*/ 150 h 355" name="T59"/>
                  <a:gd fmla="*/ 261 w 355" name="T60"/>
                  <a:gd fmla="*/ 160 h 355" name="T61"/>
                  <a:gd fmla="*/ 262 w 355" name="T62"/>
                  <a:gd fmla="*/ 159 h 355" name="T63"/>
                  <a:gd fmla="*/ 320 w 355" name="T64"/>
                  <a:gd fmla="*/ 175 h 355" name="T65"/>
                  <a:gd fmla="*/ 330 w 355" name="T66"/>
                  <a:gd fmla="*/ 178 h 355"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355" w="355">
                    <a:moveTo>
                      <a:pt x="177" y="0"/>
                    </a:moveTo>
                    <a:cubicBezTo>
                      <a:pt x="79" y="0"/>
                      <a:pt x="0" y="80"/>
                      <a:pt x="0" y="178"/>
                    </a:cubicBezTo>
                    <a:cubicBezTo>
                      <a:pt x="0" y="275"/>
                      <a:pt x="79" y="355"/>
                      <a:pt x="177" y="355"/>
                    </a:cubicBezTo>
                    <a:cubicBezTo>
                      <a:pt x="275" y="355"/>
                      <a:pt x="355" y="275"/>
                      <a:pt x="355" y="178"/>
                    </a:cubicBezTo>
                    <a:cubicBezTo>
                      <a:pt x="355" y="80"/>
                      <a:pt x="275" y="0"/>
                      <a:pt x="177" y="0"/>
                    </a:cubicBezTo>
                    <a:close/>
                    <a:moveTo>
                      <a:pt x="177" y="331"/>
                    </a:moveTo>
                    <a:cubicBezTo>
                      <a:pt x="93" y="331"/>
                      <a:pt x="24" y="262"/>
                      <a:pt x="24" y="178"/>
                    </a:cubicBezTo>
                    <a:cubicBezTo>
                      <a:pt x="24" y="177"/>
                      <a:pt x="24" y="176"/>
                      <a:pt x="24" y="175"/>
                    </a:cubicBezTo>
                    <a:cubicBezTo>
                      <a:pt x="46" y="192"/>
                      <a:pt x="46" y="192"/>
                      <a:pt x="46" y="192"/>
                    </a:cubicBezTo>
                    <a:cubicBezTo>
                      <a:pt x="58" y="192"/>
                      <a:pt x="58" y="192"/>
                      <a:pt x="58" y="192"/>
                    </a:cubicBezTo>
                    <a:cubicBezTo>
                      <a:pt x="71" y="205"/>
                      <a:pt x="71" y="205"/>
                      <a:pt x="71" y="205"/>
                    </a:cubicBezTo>
                    <a:cubicBezTo>
                      <a:pt x="71" y="232"/>
                      <a:pt x="71" y="232"/>
                      <a:pt x="71" y="232"/>
                    </a:cubicBezTo>
                    <a:cubicBezTo>
                      <a:pt x="82" y="243"/>
                      <a:pt x="82" y="243"/>
                      <a:pt x="82" y="243"/>
                    </a:cubicBezTo>
                    <a:cubicBezTo>
                      <a:pt x="95" y="243"/>
                      <a:pt x="95" y="243"/>
                      <a:pt x="95" y="243"/>
                    </a:cubicBezTo>
                    <a:cubicBezTo>
                      <a:pt x="95" y="298"/>
                      <a:pt x="95" y="298"/>
                      <a:pt x="95" y="298"/>
                    </a:cubicBezTo>
                    <a:cubicBezTo>
                      <a:pt x="112" y="315"/>
                      <a:pt x="112" y="315"/>
                      <a:pt x="112" y="315"/>
                    </a:cubicBezTo>
                    <a:cubicBezTo>
                      <a:pt x="118" y="315"/>
                      <a:pt x="118" y="315"/>
                      <a:pt x="118" y="315"/>
                    </a:cubicBezTo>
                    <a:cubicBezTo>
                      <a:pt x="118" y="305"/>
                      <a:pt x="118" y="305"/>
                      <a:pt x="118" y="305"/>
                    </a:cubicBezTo>
                    <a:cubicBezTo>
                      <a:pt x="146" y="276"/>
                      <a:pt x="146" y="276"/>
                      <a:pt x="146" y="276"/>
                    </a:cubicBezTo>
                    <a:cubicBezTo>
                      <a:pt x="146" y="265"/>
                      <a:pt x="146" y="265"/>
                      <a:pt x="146" y="265"/>
                    </a:cubicBezTo>
                    <a:cubicBezTo>
                      <a:pt x="162" y="249"/>
                      <a:pt x="162" y="249"/>
                      <a:pt x="162" y="249"/>
                    </a:cubicBezTo>
                    <a:cubicBezTo>
                      <a:pt x="162" y="222"/>
                      <a:pt x="162" y="222"/>
                      <a:pt x="162" y="222"/>
                    </a:cubicBezTo>
                    <a:cubicBezTo>
                      <a:pt x="145" y="222"/>
                      <a:pt x="145" y="222"/>
                      <a:pt x="145" y="222"/>
                    </a:cubicBezTo>
                    <a:cubicBezTo>
                      <a:pt x="112" y="189"/>
                      <a:pt x="112" y="189"/>
                      <a:pt x="112" y="189"/>
                    </a:cubicBezTo>
                    <a:cubicBezTo>
                      <a:pt x="66" y="189"/>
                      <a:pt x="66" y="189"/>
                      <a:pt x="66" y="189"/>
                    </a:cubicBezTo>
                    <a:cubicBezTo>
                      <a:pt x="66" y="165"/>
                      <a:pt x="66" y="165"/>
                      <a:pt x="66" y="165"/>
                    </a:cubicBezTo>
                    <a:cubicBezTo>
                      <a:pt x="102" y="165"/>
                      <a:pt x="102" y="165"/>
                      <a:pt x="102" y="165"/>
                    </a:cubicBezTo>
                    <a:cubicBezTo>
                      <a:pt x="102" y="154"/>
                      <a:pt x="102" y="154"/>
                      <a:pt x="102" y="154"/>
                    </a:cubicBezTo>
                    <a:cubicBezTo>
                      <a:pt x="124" y="154"/>
                      <a:pt x="124" y="154"/>
                      <a:pt x="124" y="154"/>
                    </a:cubicBezTo>
                    <a:cubicBezTo>
                      <a:pt x="138" y="140"/>
                      <a:pt x="138" y="140"/>
                      <a:pt x="138" y="140"/>
                    </a:cubicBezTo>
                    <a:cubicBezTo>
                      <a:pt x="138" y="116"/>
                      <a:pt x="138" y="116"/>
                      <a:pt x="138" y="116"/>
                    </a:cubicBezTo>
                    <a:cubicBezTo>
                      <a:pt x="119" y="97"/>
                      <a:pt x="119" y="97"/>
                      <a:pt x="119" y="97"/>
                    </a:cubicBezTo>
                    <a:cubicBezTo>
                      <a:pt x="95" y="97"/>
                      <a:pt x="95" y="97"/>
                      <a:pt x="95" y="97"/>
                    </a:cubicBezTo>
                    <a:cubicBezTo>
                      <a:pt x="95" y="109"/>
                      <a:pt x="95" y="109"/>
                      <a:pt x="95" y="109"/>
                    </a:cubicBezTo>
                    <a:cubicBezTo>
                      <a:pt x="70" y="109"/>
                      <a:pt x="70" y="109"/>
                      <a:pt x="70" y="109"/>
                    </a:cubicBezTo>
                    <a:cubicBezTo>
                      <a:pt x="70" y="93"/>
                      <a:pt x="70" y="93"/>
                      <a:pt x="70" y="93"/>
                    </a:cubicBezTo>
                    <a:cubicBezTo>
                      <a:pt x="85" y="78"/>
                      <a:pt x="85" y="78"/>
                      <a:pt x="85" y="78"/>
                    </a:cubicBezTo>
                    <a:cubicBezTo>
                      <a:pt x="85" y="68"/>
                      <a:pt x="85" y="68"/>
                      <a:pt x="85" y="68"/>
                    </a:cubicBezTo>
                    <a:cubicBezTo>
                      <a:pt x="71" y="68"/>
                      <a:pt x="71" y="68"/>
                      <a:pt x="71" y="68"/>
                    </a:cubicBezTo>
                    <a:cubicBezTo>
                      <a:pt x="98" y="41"/>
                      <a:pt x="136" y="25"/>
                      <a:pt x="177" y="25"/>
                    </a:cubicBezTo>
                    <a:cubicBezTo>
                      <a:pt x="216" y="25"/>
                      <a:pt x="251" y="39"/>
                      <a:pt x="278" y="63"/>
                    </a:cubicBezTo>
                    <a:cubicBezTo>
                      <a:pt x="244" y="63"/>
                      <a:pt x="244" y="63"/>
                      <a:pt x="244" y="63"/>
                    </a:cubicBezTo>
                    <a:cubicBezTo>
                      <a:pt x="219" y="87"/>
                      <a:pt x="219" y="87"/>
                      <a:pt x="219" y="87"/>
                    </a:cubicBezTo>
                    <a:cubicBezTo>
                      <a:pt x="236" y="104"/>
                      <a:pt x="236" y="104"/>
                      <a:pt x="236" y="104"/>
                    </a:cubicBezTo>
                    <a:cubicBezTo>
                      <a:pt x="225" y="115"/>
                      <a:pt x="225" y="115"/>
                      <a:pt x="225" y="115"/>
                    </a:cubicBezTo>
                    <a:cubicBezTo>
                      <a:pt x="220" y="110"/>
                      <a:pt x="220" y="110"/>
                      <a:pt x="220" y="110"/>
                    </a:cubicBezTo>
                    <a:cubicBezTo>
                      <a:pt x="225" y="106"/>
                      <a:pt x="225" y="106"/>
                      <a:pt x="225" y="106"/>
                    </a:cubicBezTo>
                    <a:cubicBezTo>
                      <a:pt x="223" y="104"/>
                      <a:pt x="223" y="104"/>
                      <a:pt x="223" y="104"/>
                    </a:cubicBezTo>
                    <a:cubicBezTo>
                      <a:pt x="223" y="104"/>
                      <a:pt x="223" y="104"/>
                      <a:pt x="223" y="104"/>
                    </a:cubicBezTo>
                    <a:cubicBezTo>
                      <a:pt x="215" y="96"/>
                      <a:pt x="215" y="96"/>
                      <a:pt x="215" y="96"/>
                    </a:cubicBezTo>
                    <a:cubicBezTo>
                      <a:pt x="215" y="96"/>
                      <a:pt x="215" y="96"/>
                      <a:pt x="215" y="96"/>
                    </a:cubicBezTo>
                    <a:cubicBezTo>
                      <a:pt x="213" y="94"/>
                      <a:pt x="213" y="94"/>
                      <a:pt x="213" y="94"/>
                    </a:cubicBezTo>
                    <a:cubicBezTo>
                      <a:pt x="198" y="109"/>
                      <a:pt x="198" y="109"/>
                      <a:pt x="198" y="109"/>
                    </a:cubicBezTo>
                    <a:cubicBezTo>
                      <a:pt x="215" y="126"/>
                      <a:pt x="215" y="126"/>
                      <a:pt x="215" y="126"/>
                    </a:cubicBezTo>
                    <a:cubicBezTo>
                      <a:pt x="192" y="126"/>
                      <a:pt x="192" y="126"/>
                      <a:pt x="192" y="126"/>
                    </a:cubicBezTo>
                    <a:cubicBezTo>
                      <a:pt x="192" y="155"/>
                      <a:pt x="192" y="155"/>
                      <a:pt x="192" y="155"/>
                    </a:cubicBezTo>
                    <a:cubicBezTo>
                      <a:pt x="219" y="155"/>
                      <a:pt x="219" y="155"/>
                      <a:pt x="219" y="155"/>
                    </a:cubicBezTo>
                    <a:cubicBezTo>
                      <a:pt x="219" y="138"/>
                      <a:pt x="219" y="138"/>
                      <a:pt x="219" y="138"/>
                    </a:cubicBezTo>
                    <a:cubicBezTo>
                      <a:pt x="223" y="134"/>
                      <a:pt x="223" y="134"/>
                      <a:pt x="223" y="134"/>
                    </a:cubicBezTo>
                    <a:cubicBezTo>
                      <a:pt x="239" y="150"/>
                      <a:pt x="239" y="150"/>
                      <a:pt x="239" y="150"/>
                    </a:cubicBezTo>
                    <a:cubicBezTo>
                      <a:pt x="239" y="160"/>
                      <a:pt x="239" y="160"/>
                      <a:pt x="239" y="160"/>
                    </a:cubicBezTo>
                    <a:cubicBezTo>
                      <a:pt x="261" y="160"/>
                      <a:pt x="261" y="160"/>
                      <a:pt x="261" y="160"/>
                    </a:cubicBezTo>
                    <a:cubicBezTo>
                      <a:pt x="262" y="159"/>
                      <a:pt x="262" y="159"/>
                      <a:pt x="262" y="159"/>
                    </a:cubicBezTo>
                    <a:cubicBezTo>
                      <a:pt x="262" y="159"/>
                      <a:pt x="262" y="159"/>
                      <a:pt x="262" y="159"/>
                    </a:cubicBezTo>
                    <a:cubicBezTo>
                      <a:pt x="298" y="196"/>
                      <a:pt x="298" y="196"/>
                      <a:pt x="298" y="196"/>
                    </a:cubicBezTo>
                    <a:cubicBezTo>
                      <a:pt x="320" y="175"/>
                      <a:pt x="320" y="175"/>
                      <a:pt x="320" y="175"/>
                    </a:cubicBezTo>
                    <a:cubicBezTo>
                      <a:pt x="330" y="175"/>
                      <a:pt x="330" y="175"/>
                      <a:pt x="330" y="175"/>
                    </a:cubicBezTo>
                    <a:cubicBezTo>
                      <a:pt x="330" y="176"/>
                      <a:pt x="330" y="177"/>
                      <a:pt x="330" y="178"/>
                    </a:cubicBezTo>
                    <a:cubicBezTo>
                      <a:pt x="330" y="262"/>
                      <a:pt x="262" y="331"/>
                      <a:pt x="177" y="331"/>
                    </a:cubicBezTo>
                    <a:close/>
                  </a:path>
                </a:pathLst>
              </a:custGeom>
              <a:solidFill>
                <a:schemeClr val="accent1"/>
              </a:solidFill>
              <a:ln w="9525">
                <a:noFill/>
                <a:round/>
              </a:ln>
              <a:extLst/>
            </p:spPr>
            <p:txBody>
              <a:bodyPr anchor="t" anchorCtr="0" bIns="48218" compatLnSpc="1" lIns="96435" numCol="1" rIns="96435" tIns="48218" vert="horz" wrap="square">
                <a:prstTxWarp prst="textNoShape">
                  <a:avLst/>
                </a:prstTxWarp>
              </a:bodyPr>
              <a:lstStyle/>
              <a:p>
                <a:pPr>
                  <a:lnSpc>
                    <a:spcPct val="150000"/>
                  </a:lnSpc>
                </a:pPr>
                <a:endParaRPr altLang="en-US" lang="zh-CN">
                  <a:latin charset="0" pitchFamily="34" typeface="Arial"/>
                  <a:ea charset="-122" panose="020b0503020204020204" pitchFamily="34" typeface="微软雅黑"/>
                  <a:sym charset="0" pitchFamily="34" typeface="Arial"/>
                </a:endParaRPr>
              </a:p>
            </p:txBody>
          </p:sp>
          <p:sp>
            <p:nvSpPr>
              <p:cNvPr id="18" name="Freeform 24"/>
              <p:cNvSpPr/>
              <p:nvPr/>
            </p:nvSpPr>
            <p:spPr bwMode="auto">
              <a:xfrm>
                <a:off x="5056188" y="512763"/>
                <a:ext cx="234950" cy="257175"/>
              </a:xfrm>
              <a:custGeom>
                <a:gdLst>
                  <a:gd fmla="*/ 148 w 148" name="T0"/>
                  <a:gd fmla="*/ 0 h 162" name="T1"/>
                  <a:gd fmla="*/ 0 w 148" name="T2"/>
                  <a:gd fmla="*/ 0 h 162" name="T3"/>
                  <a:gd fmla="*/ 0 w 148" name="T4"/>
                  <a:gd fmla="*/ 100 h 162" name="T5"/>
                  <a:gd fmla="*/ 62 w 148" name="T6"/>
                  <a:gd fmla="*/ 162 h 162" name="T7"/>
                  <a:gd fmla="*/ 88 w 148" name="T8"/>
                  <a:gd fmla="*/ 162 h 162" name="T9"/>
                  <a:gd fmla="*/ 88 w 148" name="T10"/>
                  <a:gd fmla="*/ 119 h 162" name="T11"/>
                  <a:gd fmla="*/ 148 w 148" name="T12"/>
                  <a:gd fmla="*/ 59 h 162" name="T13"/>
                  <a:gd fmla="*/ 148 w 148" name="T14"/>
                  <a:gd fmla="*/ 0 h 162"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62" w="148">
                    <a:moveTo>
                      <a:pt x="148" y="0"/>
                    </a:moveTo>
                    <a:lnTo>
                      <a:pt x="0" y="0"/>
                    </a:lnTo>
                    <a:lnTo>
                      <a:pt x="0" y="100"/>
                    </a:lnTo>
                    <a:lnTo>
                      <a:pt x="62" y="162"/>
                    </a:lnTo>
                    <a:lnTo>
                      <a:pt x="88" y="162"/>
                    </a:lnTo>
                    <a:lnTo>
                      <a:pt x="88" y="119"/>
                    </a:lnTo>
                    <a:lnTo>
                      <a:pt x="148" y="59"/>
                    </a:lnTo>
                    <a:lnTo>
                      <a:pt x="148" y="0"/>
                    </a:lnTo>
                    <a:close/>
                  </a:path>
                </a:pathLst>
              </a:custGeom>
              <a:solidFill>
                <a:schemeClr val="accent1"/>
              </a:solidFill>
              <a:ln w="9525">
                <a:noFill/>
                <a:round/>
              </a:ln>
              <a:extLst/>
            </p:spPr>
            <p:txBody>
              <a:bodyPr anchor="t" anchorCtr="0" bIns="48218" compatLnSpc="1" lIns="96435" numCol="1" rIns="96435" tIns="48218" vert="horz" wrap="square">
                <a:prstTxWarp prst="textNoShape">
                  <a:avLst/>
                </a:prstTxWarp>
              </a:bodyPr>
              <a:lstStyle/>
              <a:p>
                <a:pPr>
                  <a:lnSpc>
                    <a:spcPct val="150000"/>
                  </a:lnSpc>
                </a:pPr>
                <a:endParaRPr altLang="en-US" lang="zh-CN">
                  <a:latin charset="0" pitchFamily="34" typeface="Arial"/>
                  <a:ea charset="-122" panose="020b0503020204020204" pitchFamily="34" typeface="微软雅黑"/>
                  <a:sym charset="0" pitchFamily="34" typeface="Arial"/>
                </a:endParaRPr>
              </a:p>
            </p:txBody>
          </p:sp>
          <p:sp>
            <p:nvSpPr>
              <p:cNvPr id="19" name="Freeform 25"/>
              <p:cNvSpPr/>
              <p:nvPr/>
            </p:nvSpPr>
            <p:spPr bwMode="auto">
              <a:xfrm>
                <a:off x="5272088" y="985838"/>
                <a:ext cx="457200" cy="476250"/>
              </a:xfrm>
              <a:custGeom>
                <a:gdLst>
                  <a:gd fmla="*/ 245 w 288" name="T0"/>
                  <a:gd fmla="*/ 97 h 300" name="T1"/>
                  <a:gd fmla="*/ 145 w 288" name="T2"/>
                  <a:gd fmla="*/ 0 h 300" name="T3"/>
                  <a:gd fmla="*/ 145 w 288" name="T4"/>
                  <a:gd fmla="*/ 0 h 300" name="T5"/>
                  <a:gd fmla="*/ 33 w 288" name="T6"/>
                  <a:gd fmla="*/ 0 h 300" name="T7"/>
                  <a:gd fmla="*/ 0 w 288" name="T8"/>
                  <a:gd fmla="*/ 33 h 300" name="T9"/>
                  <a:gd fmla="*/ 0 w 288" name="T10"/>
                  <a:gd fmla="*/ 104 h 300" name="T11"/>
                  <a:gd fmla="*/ 48 w 288" name="T12"/>
                  <a:gd fmla="*/ 152 h 300" name="T13"/>
                  <a:gd fmla="*/ 133 w 288" name="T14"/>
                  <a:gd fmla="*/ 152 h 300" name="T15"/>
                  <a:gd fmla="*/ 133 w 288" name="T16"/>
                  <a:gd fmla="*/ 235 h 300" name="T17"/>
                  <a:gd fmla="*/ 200 w 288" name="T18"/>
                  <a:gd fmla="*/ 300 h 300" name="T19"/>
                  <a:gd fmla="*/ 214 w 288" name="T20"/>
                  <a:gd fmla="*/ 300 h 300" name="T21"/>
                  <a:gd fmla="*/ 214 w 288" name="T22"/>
                  <a:gd fmla="*/ 219 h 300" name="T23"/>
                  <a:gd fmla="*/ 248 w 288" name="T24"/>
                  <a:gd fmla="*/ 188 h 300" name="T25"/>
                  <a:gd fmla="*/ 248 w 288" name="T26"/>
                  <a:gd fmla="*/ 131 h 300" name="T27"/>
                  <a:gd fmla="*/ 264 w 288" name="T28"/>
                  <a:gd fmla="*/ 131 h 300" name="T29"/>
                  <a:gd fmla="*/ 288 w 288" name="T30"/>
                  <a:gd fmla="*/ 107 h 300" name="T31"/>
                  <a:gd fmla="*/ 279 w 288" name="T32"/>
                  <a:gd fmla="*/ 97 h 300" name="T33"/>
                  <a:gd fmla="*/ 245 w 288" name="T34"/>
                  <a:gd fmla="*/ 97 h 300"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300" w="288">
                    <a:moveTo>
                      <a:pt x="245" y="97"/>
                    </a:moveTo>
                    <a:lnTo>
                      <a:pt x="145" y="0"/>
                    </a:lnTo>
                    <a:lnTo>
                      <a:pt x="145" y="0"/>
                    </a:lnTo>
                    <a:lnTo>
                      <a:pt x="33" y="0"/>
                    </a:lnTo>
                    <a:lnTo>
                      <a:pt x="0" y="33"/>
                    </a:lnTo>
                    <a:lnTo>
                      <a:pt x="0" y="104"/>
                    </a:lnTo>
                    <a:lnTo>
                      <a:pt x="48" y="152"/>
                    </a:lnTo>
                    <a:lnTo>
                      <a:pt x="133" y="152"/>
                    </a:lnTo>
                    <a:lnTo>
                      <a:pt x="133" y="235"/>
                    </a:lnTo>
                    <a:lnTo>
                      <a:pt x="200" y="300"/>
                    </a:lnTo>
                    <a:lnTo>
                      <a:pt x="214" y="300"/>
                    </a:lnTo>
                    <a:lnTo>
                      <a:pt x="214" y="219"/>
                    </a:lnTo>
                    <a:lnTo>
                      <a:pt x="248" y="188"/>
                    </a:lnTo>
                    <a:lnTo>
                      <a:pt x="248" y="131"/>
                    </a:lnTo>
                    <a:lnTo>
                      <a:pt x="264" y="131"/>
                    </a:lnTo>
                    <a:lnTo>
                      <a:pt x="288" y="107"/>
                    </a:lnTo>
                    <a:lnTo>
                      <a:pt x="279" y="97"/>
                    </a:lnTo>
                    <a:lnTo>
                      <a:pt x="245" y="97"/>
                    </a:lnTo>
                    <a:close/>
                  </a:path>
                </a:pathLst>
              </a:custGeom>
              <a:solidFill>
                <a:schemeClr val="accent1"/>
              </a:solidFill>
              <a:ln w="9525">
                <a:noFill/>
                <a:round/>
              </a:ln>
              <a:extLst/>
            </p:spPr>
            <p:txBody>
              <a:bodyPr anchor="t" anchorCtr="0" bIns="48218" compatLnSpc="1" lIns="96435" numCol="1" rIns="96435" tIns="48218" vert="horz" wrap="square">
                <a:prstTxWarp prst="textNoShape">
                  <a:avLst/>
                </a:prstTxWarp>
              </a:bodyPr>
              <a:lstStyle/>
              <a:p>
                <a:pPr>
                  <a:lnSpc>
                    <a:spcPct val="150000"/>
                  </a:lnSpc>
                </a:pPr>
                <a:endParaRPr altLang="en-US" lang="zh-CN">
                  <a:latin charset="0" pitchFamily="34" typeface="Arial"/>
                  <a:ea charset="-122" panose="020b0503020204020204" pitchFamily="34" typeface="微软雅黑"/>
                  <a:sym charset="0" pitchFamily="34" typeface="Arial"/>
                </a:endParaRPr>
              </a:p>
            </p:txBody>
          </p:sp>
          <p:sp>
            <p:nvSpPr>
              <p:cNvPr id="20" name="Freeform 26"/>
              <p:cNvSpPr/>
              <p:nvPr/>
            </p:nvSpPr>
            <p:spPr bwMode="auto">
              <a:xfrm>
                <a:off x="5646738" y="1341438"/>
                <a:ext cx="44450" cy="101600"/>
              </a:xfrm>
              <a:custGeom>
                <a:gdLst>
                  <a:gd fmla="*/ 0 w 28" name="T0"/>
                  <a:gd fmla="*/ 64 h 64" name="T1"/>
                  <a:gd fmla="*/ 28 w 28" name="T2"/>
                  <a:gd fmla="*/ 40 h 64" name="T3"/>
                  <a:gd fmla="*/ 28 w 28" name="T4"/>
                  <a:gd fmla="*/ 0 h 64" name="T5"/>
                  <a:gd fmla="*/ 0 w 28" name="T6"/>
                  <a:gd fmla="*/ 0 h 64" name="T7"/>
                  <a:gd fmla="*/ 0 w 28" name="T8"/>
                  <a:gd fmla="*/ 64 h 64" name="T9"/>
                </a:gdLst>
                <a:cxnLst>
                  <a:cxn ang="0">
                    <a:pos x="T0" y="T1"/>
                  </a:cxn>
                  <a:cxn ang="0">
                    <a:pos x="T2" y="T3"/>
                  </a:cxn>
                  <a:cxn ang="0">
                    <a:pos x="T4" y="T5"/>
                  </a:cxn>
                  <a:cxn ang="0">
                    <a:pos x="T6" y="T7"/>
                  </a:cxn>
                  <a:cxn ang="0">
                    <a:pos x="T8" y="T9"/>
                  </a:cxn>
                </a:cxnLst>
                <a:rect b="b" l="0" r="r" t="0"/>
                <a:pathLst>
                  <a:path h="64" w="28">
                    <a:moveTo>
                      <a:pt x="0" y="64"/>
                    </a:moveTo>
                    <a:lnTo>
                      <a:pt x="28" y="40"/>
                    </a:lnTo>
                    <a:lnTo>
                      <a:pt x="28" y="0"/>
                    </a:lnTo>
                    <a:lnTo>
                      <a:pt x="0" y="0"/>
                    </a:lnTo>
                    <a:lnTo>
                      <a:pt x="0" y="64"/>
                    </a:lnTo>
                    <a:close/>
                  </a:path>
                </a:pathLst>
              </a:custGeom>
              <a:solidFill>
                <a:schemeClr val="accent1"/>
              </a:solidFill>
              <a:ln w="9525">
                <a:noFill/>
                <a:round/>
              </a:ln>
              <a:extLst/>
            </p:spPr>
            <p:txBody>
              <a:bodyPr anchor="t" anchorCtr="0" bIns="48218" compatLnSpc="1" lIns="96435" numCol="1" rIns="96435" tIns="48218" vert="horz" wrap="square">
                <a:prstTxWarp prst="textNoShape">
                  <a:avLst/>
                </a:prstTxWarp>
              </a:bodyPr>
              <a:lstStyle/>
              <a:p>
                <a:pPr>
                  <a:lnSpc>
                    <a:spcPct val="150000"/>
                  </a:lnSpc>
                </a:pPr>
                <a:endParaRPr altLang="en-US" lang="zh-CN">
                  <a:latin charset="0" pitchFamily="34" typeface="Arial"/>
                  <a:ea charset="-122" panose="020b0503020204020204" pitchFamily="34" typeface="微软雅黑"/>
                  <a:sym charset="0" pitchFamily="34" typeface="Arial"/>
                </a:endParaRPr>
              </a:p>
            </p:txBody>
          </p:sp>
        </p:grpSp>
      </p:grpSp>
      <p:grpSp>
        <p:nvGrpSpPr>
          <p:cNvPr id="4" name="组合 4"/>
          <p:cNvGrpSpPr/>
          <p:nvPr/>
        </p:nvGrpSpPr>
        <p:grpSpPr>
          <a:xfrm>
            <a:off x="1053533" y="3370097"/>
            <a:ext cx="754718" cy="754759"/>
            <a:chOff x="362669" y="5389779"/>
            <a:chExt cx="1061322" cy="1061322"/>
          </a:xfrm>
        </p:grpSpPr>
        <p:sp>
          <p:nvSpPr>
            <p:cNvPr id="15" name="椭圆 14"/>
            <p:cNvSpPr/>
            <p:nvPr/>
          </p:nvSpPr>
          <p:spPr>
            <a:xfrm>
              <a:off x="362669" y="5389779"/>
              <a:ext cx="1061322" cy="1061322"/>
            </a:xfrm>
            <a:prstGeom prst="ellipse">
              <a:avLst/>
            </a:prstGeom>
            <a:no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50000"/>
                </a:lnSpc>
              </a:pPr>
              <a:endParaRPr altLang="en-US" lang="zh-CN">
                <a:latin charset="0" pitchFamily="34" typeface="Arial"/>
                <a:ea charset="-122" panose="020b0503020204020204" pitchFamily="34" typeface="微软雅黑"/>
                <a:sym charset="0" pitchFamily="34" typeface="Arial"/>
              </a:endParaRPr>
            </a:p>
          </p:txBody>
        </p:sp>
        <p:grpSp>
          <p:nvGrpSpPr>
            <p:cNvPr id="5" name="组合 29"/>
            <p:cNvGrpSpPr/>
            <p:nvPr/>
          </p:nvGrpSpPr>
          <p:grpSpPr>
            <a:xfrm>
              <a:off x="560765" y="5583971"/>
              <a:ext cx="689373" cy="625287"/>
              <a:chOff x="3468688" y="460375"/>
              <a:chExt cx="631825" cy="573088"/>
            </a:xfrm>
            <a:solidFill>
              <a:srgbClr val="282828"/>
            </a:solidFill>
          </p:grpSpPr>
          <p:sp>
            <p:nvSpPr>
              <p:cNvPr id="31" name="Freeform 19"/>
              <p:cNvSpPr/>
              <p:nvPr/>
            </p:nvSpPr>
            <p:spPr bwMode="auto">
              <a:xfrm>
                <a:off x="3468688" y="460375"/>
                <a:ext cx="271463" cy="422275"/>
              </a:xfrm>
              <a:custGeom>
                <a:gdLst>
                  <a:gd fmla="*/ 150 w 169" name="T0"/>
                  <a:gd fmla="*/ 150 h 263" name="T1"/>
                  <a:gd fmla="*/ 169 w 169" name="T2"/>
                  <a:gd fmla="*/ 0 h 263" name="T3"/>
                  <a:gd fmla="*/ 56 w 169" name="T4"/>
                  <a:gd fmla="*/ 103 h 263" name="T5"/>
                  <a:gd fmla="*/ 0 w 169" name="T6"/>
                  <a:gd fmla="*/ 263 h 263" name="T7"/>
                  <a:gd fmla="*/ 169 w 169" name="T8"/>
                  <a:gd fmla="*/ 263 h 263" name="T9"/>
                  <a:gd fmla="*/ 150 w 169" name="T10"/>
                  <a:gd fmla="*/ 150 h 263" name="T11"/>
                </a:gdLst>
                <a:cxnLst>
                  <a:cxn ang="0">
                    <a:pos x="T0" y="T1"/>
                  </a:cxn>
                  <a:cxn ang="0">
                    <a:pos x="T2" y="T3"/>
                  </a:cxn>
                  <a:cxn ang="0">
                    <a:pos x="T4" y="T5"/>
                  </a:cxn>
                  <a:cxn ang="0">
                    <a:pos x="T6" y="T7"/>
                  </a:cxn>
                  <a:cxn ang="0">
                    <a:pos x="T8" y="T9"/>
                  </a:cxn>
                  <a:cxn ang="0">
                    <a:pos x="T10" y="T11"/>
                  </a:cxn>
                </a:cxnLst>
                <a:rect b="b" l="0" r="r" t="0"/>
                <a:pathLst>
                  <a:path h="263" w="169">
                    <a:moveTo>
                      <a:pt x="150" y="150"/>
                    </a:moveTo>
                    <a:cubicBezTo>
                      <a:pt x="150" y="66"/>
                      <a:pt x="169" y="0"/>
                      <a:pt x="169" y="0"/>
                    </a:cubicBezTo>
                    <a:cubicBezTo>
                      <a:pt x="169" y="0"/>
                      <a:pt x="113" y="10"/>
                      <a:pt x="56" y="103"/>
                    </a:cubicBezTo>
                    <a:cubicBezTo>
                      <a:pt x="0" y="197"/>
                      <a:pt x="0" y="263"/>
                      <a:pt x="0" y="263"/>
                    </a:cubicBezTo>
                    <a:cubicBezTo>
                      <a:pt x="169" y="263"/>
                      <a:pt x="169" y="263"/>
                      <a:pt x="169" y="263"/>
                    </a:cubicBezTo>
                    <a:cubicBezTo>
                      <a:pt x="169" y="263"/>
                      <a:pt x="150" y="235"/>
                      <a:pt x="150" y="150"/>
                    </a:cubicBezTo>
                    <a:close/>
                  </a:path>
                </a:pathLst>
              </a:custGeom>
              <a:solidFill>
                <a:schemeClr val="accent2"/>
              </a:solidFill>
              <a:ln>
                <a:noFill/>
              </a:ln>
              <a:extLst>
                <a:ext uri="{91240B29-F687-4F45-9708-019B960494DF}">
                  <a14:hiddenLine w="9525">
                    <a:solidFill>
                      <a:srgbClr val="000000"/>
                    </a:solidFill>
                    <a:round/>
                    <a:headEnd/>
                    <a:tailEnd/>
                  </a14:hiddenLine>
                </a:ext>
              </a:extLst>
            </p:spPr>
            <p:txBody>
              <a:bodyPr anchor="t" anchorCtr="0" bIns="48218" compatLnSpc="1" lIns="96435" numCol="1" rIns="96435" tIns="48218" vert="horz" wrap="square">
                <a:prstTxWarp prst="textNoShape">
                  <a:avLst/>
                </a:prstTxWarp>
              </a:bodyPr>
              <a:lstStyle/>
              <a:p>
                <a:pPr>
                  <a:lnSpc>
                    <a:spcPct val="150000"/>
                  </a:lnSpc>
                </a:pPr>
                <a:endParaRPr altLang="en-US" lang="zh-CN">
                  <a:latin charset="0" pitchFamily="34" typeface="Arial"/>
                  <a:ea charset="-122" panose="020b0503020204020204" pitchFamily="34" typeface="微软雅黑"/>
                  <a:sym charset="0" pitchFamily="34" typeface="Arial"/>
                </a:endParaRPr>
              </a:p>
            </p:txBody>
          </p:sp>
          <p:sp>
            <p:nvSpPr>
              <p:cNvPr id="32" name="Freeform 20"/>
              <p:cNvSpPr/>
              <p:nvPr/>
            </p:nvSpPr>
            <p:spPr bwMode="auto">
              <a:xfrm>
                <a:off x="3829050" y="611188"/>
                <a:ext cx="271463" cy="271463"/>
              </a:xfrm>
              <a:custGeom>
                <a:gdLst>
                  <a:gd fmla="*/ 0 w 171" name="T0"/>
                  <a:gd fmla="*/ 0 h 171" name="T1"/>
                  <a:gd fmla="*/ 0 w 171" name="T2"/>
                  <a:gd fmla="*/ 171 h 171" name="T3"/>
                  <a:gd fmla="*/ 171 w 171" name="T4"/>
                  <a:gd fmla="*/ 171 h 171" name="T5"/>
                  <a:gd fmla="*/ 0 w 171" name="T6"/>
                  <a:gd fmla="*/ 0 h 171" name="T7"/>
                </a:gdLst>
                <a:cxnLst>
                  <a:cxn ang="0">
                    <a:pos x="T0" y="T1"/>
                  </a:cxn>
                  <a:cxn ang="0">
                    <a:pos x="T2" y="T3"/>
                  </a:cxn>
                  <a:cxn ang="0">
                    <a:pos x="T4" y="T5"/>
                  </a:cxn>
                  <a:cxn ang="0">
                    <a:pos x="T6" y="T7"/>
                  </a:cxn>
                </a:cxnLst>
                <a:rect b="b" l="0" r="r" t="0"/>
                <a:pathLst>
                  <a:path h="171" w="171">
                    <a:moveTo>
                      <a:pt x="0" y="0"/>
                    </a:moveTo>
                    <a:lnTo>
                      <a:pt x="0" y="171"/>
                    </a:lnTo>
                    <a:lnTo>
                      <a:pt x="171" y="171"/>
                    </a:lnTo>
                    <a:lnTo>
                      <a:pt x="0" y="0"/>
                    </a:lnTo>
                    <a:close/>
                  </a:path>
                </a:pathLst>
              </a:custGeom>
              <a:solidFill>
                <a:schemeClr val="accent2"/>
              </a:solidFill>
              <a:ln>
                <a:noFill/>
              </a:ln>
              <a:extLst>
                <a:ext uri="{91240B29-F687-4F45-9708-019B960494DF}">
                  <a14:hiddenLine w="9525">
                    <a:solidFill>
                      <a:srgbClr val="000000"/>
                    </a:solidFill>
                    <a:round/>
                    <a:headEnd/>
                    <a:tailEnd/>
                  </a14:hiddenLine>
                </a:ext>
              </a:extLst>
            </p:spPr>
            <p:txBody>
              <a:bodyPr anchor="t" anchorCtr="0" bIns="48218" compatLnSpc="1" lIns="96435" numCol="1" rIns="96435" tIns="48218" vert="horz" wrap="square">
                <a:prstTxWarp prst="textNoShape">
                  <a:avLst/>
                </a:prstTxWarp>
              </a:bodyPr>
              <a:lstStyle/>
              <a:p>
                <a:pPr>
                  <a:lnSpc>
                    <a:spcPct val="150000"/>
                  </a:lnSpc>
                </a:pPr>
                <a:endParaRPr altLang="en-US" lang="zh-CN">
                  <a:latin charset="0" pitchFamily="34" typeface="Arial"/>
                  <a:ea charset="-122" panose="020b0503020204020204" pitchFamily="34" typeface="微软雅黑"/>
                  <a:sym charset="0" pitchFamily="34" typeface="Arial"/>
                </a:endParaRPr>
              </a:p>
            </p:txBody>
          </p:sp>
          <p:sp>
            <p:nvSpPr>
              <p:cNvPr id="33" name="Freeform 21"/>
              <p:cNvSpPr/>
              <p:nvPr/>
            </p:nvSpPr>
            <p:spPr bwMode="auto">
              <a:xfrm>
                <a:off x="3468688" y="460375"/>
                <a:ext cx="631825" cy="573088"/>
              </a:xfrm>
              <a:custGeom>
                <a:gdLst>
                  <a:gd fmla="*/ 207 w 394" name="T0"/>
                  <a:gd fmla="*/ 282 h 357" name="T1"/>
                  <a:gd fmla="*/ 207 w 394" name="T2"/>
                  <a:gd fmla="*/ 0 h 357" name="T3"/>
                  <a:gd fmla="*/ 188 w 394" name="T4"/>
                  <a:gd fmla="*/ 0 h 357" name="T5"/>
                  <a:gd fmla="*/ 188 w 394" name="T6"/>
                  <a:gd fmla="*/ 282 h 357" name="T7"/>
                  <a:gd fmla="*/ 2 w 394" name="T8"/>
                  <a:gd fmla="*/ 282 h 357" name="T9"/>
                  <a:gd fmla="*/ 0 w 394" name="T10"/>
                  <a:gd fmla="*/ 282 h 357" name="T11"/>
                  <a:gd fmla="*/ 75 w 394" name="T12"/>
                  <a:gd fmla="*/ 357 h 357" name="T13"/>
                  <a:gd fmla="*/ 319 w 394" name="T14"/>
                  <a:gd fmla="*/ 357 h 357" name="T15"/>
                  <a:gd fmla="*/ 394 w 394" name="T16"/>
                  <a:gd fmla="*/ 282 h 357" name="T17"/>
                  <a:gd fmla="*/ 392 w 394" name="T18"/>
                  <a:gd fmla="*/ 282 h 357" name="T19"/>
                  <a:gd fmla="*/ 207 w 394" name="T20"/>
                  <a:gd fmla="*/ 282 h 357"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357" w="394">
                    <a:moveTo>
                      <a:pt x="207" y="282"/>
                    </a:moveTo>
                    <a:cubicBezTo>
                      <a:pt x="207" y="0"/>
                      <a:pt x="207" y="0"/>
                      <a:pt x="207" y="0"/>
                    </a:cubicBezTo>
                    <a:cubicBezTo>
                      <a:pt x="188" y="0"/>
                      <a:pt x="188" y="0"/>
                      <a:pt x="188" y="0"/>
                    </a:cubicBezTo>
                    <a:cubicBezTo>
                      <a:pt x="188" y="282"/>
                      <a:pt x="188" y="282"/>
                      <a:pt x="188" y="282"/>
                    </a:cubicBezTo>
                    <a:cubicBezTo>
                      <a:pt x="2" y="282"/>
                      <a:pt x="2" y="282"/>
                      <a:pt x="2" y="282"/>
                    </a:cubicBezTo>
                    <a:cubicBezTo>
                      <a:pt x="0" y="282"/>
                      <a:pt x="0" y="282"/>
                      <a:pt x="0" y="282"/>
                    </a:cubicBezTo>
                    <a:cubicBezTo>
                      <a:pt x="0" y="323"/>
                      <a:pt x="34" y="357"/>
                      <a:pt x="75" y="357"/>
                    </a:cubicBezTo>
                    <a:cubicBezTo>
                      <a:pt x="319" y="357"/>
                      <a:pt x="319" y="357"/>
                      <a:pt x="319" y="357"/>
                    </a:cubicBezTo>
                    <a:cubicBezTo>
                      <a:pt x="361" y="357"/>
                      <a:pt x="394" y="323"/>
                      <a:pt x="394" y="282"/>
                    </a:cubicBezTo>
                    <a:cubicBezTo>
                      <a:pt x="392" y="282"/>
                      <a:pt x="392" y="282"/>
                      <a:pt x="392" y="282"/>
                    </a:cubicBezTo>
                    <a:lnTo>
                      <a:pt x="207" y="282"/>
                    </a:lnTo>
                    <a:close/>
                  </a:path>
                </a:pathLst>
              </a:custGeom>
              <a:solidFill>
                <a:schemeClr val="accent2"/>
              </a:solidFill>
              <a:ln>
                <a:noFill/>
              </a:ln>
              <a:extLst>
                <a:ext uri="{91240B29-F687-4F45-9708-019B960494DF}">
                  <a14:hiddenLine w="9525">
                    <a:solidFill>
                      <a:srgbClr val="000000"/>
                    </a:solidFill>
                    <a:round/>
                    <a:headEnd/>
                    <a:tailEnd/>
                  </a14:hiddenLine>
                </a:ext>
              </a:extLst>
            </p:spPr>
            <p:txBody>
              <a:bodyPr anchor="t" anchorCtr="0" bIns="48218" compatLnSpc="1" lIns="96435" numCol="1" rIns="96435" tIns="48218" vert="horz" wrap="square">
                <a:prstTxWarp prst="textNoShape">
                  <a:avLst/>
                </a:prstTxWarp>
              </a:bodyPr>
              <a:lstStyle/>
              <a:p>
                <a:pPr>
                  <a:lnSpc>
                    <a:spcPct val="150000"/>
                  </a:lnSpc>
                </a:pPr>
                <a:endParaRPr altLang="en-US" lang="zh-CN">
                  <a:latin charset="0" pitchFamily="34" typeface="Arial"/>
                  <a:ea charset="-122" panose="020b0503020204020204" pitchFamily="34" typeface="微软雅黑"/>
                  <a:sym charset="0" pitchFamily="34" typeface="Arial"/>
                </a:endParaRPr>
              </a:p>
            </p:txBody>
          </p:sp>
        </p:grpSp>
      </p:grpSp>
      <p:sp>
        <p:nvSpPr>
          <p:cNvPr id="36" name="TextBox 39"/>
          <p:cNvSpPr txBox="1"/>
          <p:nvPr/>
        </p:nvSpPr>
        <p:spPr>
          <a:xfrm>
            <a:off x="1964220" y="2135865"/>
            <a:ext cx="3039828" cy="1219200"/>
          </a:xfrm>
          <a:prstGeom prst="rect">
            <a:avLst/>
          </a:prstGeom>
          <a:noFill/>
        </p:spPr>
        <p:txBody>
          <a:bodyPr bIns="0" lIns="0" rIns="0" rtlCol="0" tIns="0" wrap="square">
            <a:spAutoFit/>
          </a:bodyPr>
          <a:lstStyle/>
          <a:p>
            <a:pPr algn="just"/>
            <a:r>
              <a:rPr altLang="en-US" lang="zh-CN" sz="1000">
                <a:solidFill>
                  <a:schemeClr val="bg1">
                    <a:lumMod val="65000"/>
                  </a:schemeClr>
                </a:solidFill>
                <a:latin charset="0" pitchFamily="34" typeface="Arial"/>
                <a:ea charset="-122" panose="020b0503020204020204" pitchFamily="34" typeface="微软雅黑"/>
                <a:sym charset="0" pitchFamily="34" typeface="Arial"/>
              </a:rPr>
              <a:t>点击请替换文字内容</a:t>
            </a:r>
          </a:p>
          <a:p>
            <a:pPr algn="just"/>
            <a:r>
              <a:rPr altLang="en-US" lang="zh-CN" sz="1000">
                <a:solidFill>
                  <a:schemeClr val="bg1">
                    <a:lumMod val="65000"/>
                  </a:schemeClr>
                </a:solidFill>
                <a:latin charset="0" pitchFamily="34" typeface="Arial"/>
                <a:ea charset="-122" panose="020b0503020204020204" pitchFamily="34" typeface="微软雅黑"/>
                <a:sym charset="0" pitchFamily="34" typeface="Arial"/>
              </a:rPr>
              <a:t>请替换文字内容，添加相关标题，修改文字内容，也可以直接复制你的内容到此。请替换文字内容，添加相关标题，修改文字内容，也可以直接复制你的内容到此。请替换文字内容，添加相关标题，修改文字内容，也可以直接复制你的内容到此。请替换文字内容，添加相关标题，修改文字内容，也可以直接复制你的内容到此。</a:t>
            </a:r>
          </a:p>
        </p:txBody>
      </p:sp>
      <p:sp>
        <p:nvSpPr>
          <p:cNvPr id="39" name="TextBox 39"/>
          <p:cNvSpPr txBox="1"/>
          <p:nvPr/>
        </p:nvSpPr>
        <p:spPr>
          <a:xfrm>
            <a:off x="1964220" y="3394679"/>
            <a:ext cx="3039828" cy="1219200"/>
          </a:xfrm>
          <a:prstGeom prst="rect">
            <a:avLst/>
          </a:prstGeom>
          <a:noFill/>
        </p:spPr>
        <p:txBody>
          <a:bodyPr bIns="0" lIns="0" rIns="0" rtlCol="0" tIns="0" wrap="square">
            <a:spAutoFit/>
          </a:bodyPr>
          <a:lstStyle/>
          <a:p>
            <a:pPr algn="just"/>
            <a:r>
              <a:rPr altLang="en-US" lang="zh-CN" sz="1000">
                <a:solidFill>
                  <a:schemeClr val="bg1">
                    <a:lumMod val="65000"/>
                  </a:schemeClr>
                </a:solidFill>
                <a:latin charset="0" pitchFamily="34" typeface="Arial"/>
                <a:ea charset="-122" panose="020b0503020204020204" pitchFamily="34" typeface="微软雅黑"/>
                <a:sym charset="0" pitchFamily="34" typeface="Arial"/>
              </a:rPr>
              <a:t>点击请替换文字内容</a:t>
            </a:r>
          </a:p>
          <a:p>
            <a:pPr algn="just"/>
            <a:r>
              <a:rPr altLang="en-US" lang="zh-CN" sz="1000">
                <a:solidFill>
                  <a:schemeClr val="bg1">
                    <a:lumMod val="65000"/>
                  </a:schemeClr>
                </a:solidFill>
                <a:latin charset="0" pitchFamily="34" typeface="Arial"/>
                <a:ea charset="-122" panose="020b0503020204020204" pitchFamily="34" typeface="微软雅黑"/>
                <a:sym charset="0" pitchFamily="34" typeface="Arial"/>
              </a:rPr>
              <a:t>请替换文字内容，添加相关标题，修改文字内容，也可以直接复制你的内容到此。请替换文字内容，添加相关标题，修改文字内容，也可以直接复制你的内容到此。请替换文字内容，添加相关标题，修改文字内容，也可以直接复制你的内容到此。请替换文字内容，添加相关标题，修改文字内容，也可以直接复制你的内容到此。</a:t>
            </a:r>
          </a:p>
        </p:txBody>
      </p:sp>
      <p:sp>
        <p:nvSpPr>
          <p:cNvPr id="40" name="TextBox 39"/>
          <p:cNvSpPr txBox="1"/>
          <p:nvPr/>
        </p:nvSpPr>
        <p:spPr>
          <a:xfrm>
            <a:off x="1964220" y="1635646"/>
            <a:ext cx="1622849" cy="259080"/>
          </a:xfrm>
          <a:prstGeom prst="rect">
            <a:avLst/>
          </a:prstGeom>
          <a:noFill/>
        </p:spPr>
        <p:txBody>
          <a:bodyPr bIns="0" lIns="0" rIns="0" rtlCol="0" tIns="0" wrap="square">
            <a:spAutoFit/>
          </a:bodyPr>
          <a:lstStyle/>
          <a:p>
            <a:r>
              <a:rPr altLang="en-US" lang="zh-CN" smtClean="0" sz="1700">
                <a:solidFill>
                  <a:schemeClr val="bg1">
                    <a:lumMod val="65000"/>
                  </a:schemeClr>
                </a:solidFill>
                <a:latin charset="0" pitchFamily="34" typeface="Arial"/>
                <a:ea charset="-122" panose="020b0503020204020204" pitchFamily="34" typeface="微软雅黑"/>
                <a:sym charset="0" pitchFamily="34" typeface="Arial"/>
              </a:rPr>
              <a:t>请替换文字内容</a:t>
            </a:r>
          </a:p>
        </p:txBody>
      </p:sp>
      <p:sp>
        <p:nvSpPr>
          <p:cNvPr id="26" name="矩形 25"/>
          <p:cNvSpPr/>
          <p:nvPr/>
        </p:nvSpPr>
        <p:spPr>
          <a:xfrm>
            <a:off x="5220072" y="1774421"/>
            <a:ext cx="3384376" cy="2403969"/>
          </a:xfrm>
          <a:prstGeom prst="rect">
            <a:avLst/>
          </a:prstGeom>
          <a:blipFill dpi="0" rotWithShape="1">
            <a:blip r:embed="rId3">
              <a:duotone>
                <a:schemeClr val="accent1">
                  <a:shade val="45000"/>
                  <a:satMod val="135000"/>
                </a:schemeClr>
                <a:prstClr val="white"/>
              </a:duotone>
              <a:extLst>
                <a:ext uri="{28A0092B-C50C-407E-A947-70E740481C1C}">
                  <a14:useLocalDpi val="0"/>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bIns="32511" lIns="65023" rIns="65023" rtlCol="0" tIns="32511"/>
          <a:lstStyle/>
          <a:p>
            <a:pPr algn="ctr">
              <a:lnSpc>
                <a:spcPct val="120000"/>
              </a:lnSpc>
            </a:pPr>
            <a:endParaRPr altLang="en-US" lang="zh-CN" sz="1100">
              <a:latin charset="0" pitchFamily="34" typeface="Arial"/>
              <a:ea charset="-122" panose="020b0503020204020204" pitchFamily="34" typeface="微软雅黑"/>
              <a:cs typeface="+mn-ea"/>
              <a:sym charset="0" pitchFamily="34" typeface="Arial"/>
            </a:endParaRPr>
          </a:p>
        </p:txBody>
      </p:sp>
    </p:spTree>
    <p:extLst>
      <p:ext uri="{BB962C8B-B14F-4D97-AF65-F5344CB8AC3E}">
        <p14:creationId val="2577909378"/>
      </p:ext>
    </p:extLst>
  </p:cSld>
  <p:clrMapOvr>
    <a:masterClrMapping/>
  </p:clrMapOvr>
  <p:transition spd="med">
    <p:random/>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2" presetSubtype="1">
                                  <p:stCondLst>
                                    <p:cond delay="0"/>
                                  </p:stCondLst>
                                  <p:childTnLst>
                                    <p:set>
                                      <p:cBhvr>
                                        <p:cTn dur="1" fill="hold" id="6">
                                          <p:stCondLst>
                                            <p:cond delay="0"/>
                                          </p:stCondLst>
                                        </p:cTn>
                                        <p:tgtEl>
                                          <p:spTgt spid="40"/>
                                        </p:tgtEl>
                                        <p:attrNameLst>
                                          <p:attrName>style.visibility</p:attrName>
                                        </p:attrNameLst>
                                      </p:cBhvr>
                                      <p:to>
                                        <p:strVal val="visible"/>
                                      </p:to>
                                    </p:set>
                                    <p:animEffect filter="wipe(up)" transition="in">
                                      <p:cBhvr>
                                        <p:cTn dur="500" id="7"/>
                                        <p:tgtEl>
                                          <p:spTgt spid="40"/>
                                        </p:tgtEl>
                                      </p:cBhvr>
                                    </p:animEffect>
                                  </p:childTnLst>
                                </p:cTn>
                              </p:par>
                            </p:childTnLst>
                          </p:cTn>
                        </p:par>
                        <p:par>
                          <p:cTn fill="hold" id="8" nodeType="afterGroup">
                            <p:stCondLst>
                              <p:cond delay="500"/>
                            </p:stCondLst>
                            <p:childTnLst>
                              <p:par>
                                <p:cTn fill="hold" id="9" nodeType="afterEffect" presetClass="entr" presetID="53" presetSubtype="0">
                                  <p:stCondLst>
                                    <p:cond delay="0"/>
                                  </p:stCondLst>
                                  <p:childTnLst>
                                    <p:set>
                                      <p:cBhvr>
                                        <p:cTn dur="1" fill="hold" id="10">
                                          <p:stCondLst>
                                            <p:cond delay="0"/>
                                          </p:stCondLst>
                                        </p:cTn>
                                        <p:tgtEl>
                                          <p:spTgt spid="2"/>
                                        </p:tgtEl>
                                        <p:attrNameLst>
                                          <p:attrName>style.visibility</p:attrName>
                                        </p:attrNameLst>
                                      </p:cBhvr>
                                      <p:to>
                                        <p:strVal val="visible"/>
                                      </p:to>
                                    </p:set>
                                    <p:anim calcmode="lin" valueType="num">
                                      <p:cBhvr>
                                        <p:cTn dur="500" fill="hold" id="11"/>
                                        <p:tgtEl>
                                          <p:spTgt spid="2"/>
                                        </p:tgtEl>
                                        <p:attrNameLst>
                                          <p:attrName>ppt_w</p:attrName>
                                        </p:attrNameLst>
                                      </p:cBhvr>
                                      <p:tavLst>
                                        <p:tav tm="0">
                                          <p:val>
                                            <p:fltVal val="0"/>
                                          </p:val>
                                        </p:tav>
                                        <p:tav tm="100000">
                                          <p:val>
                                            <p:strVal val="#ppt_w"/>
                                          </p:val>
                                        </p:tav>
                                      </p:tavLst>
                                    </p:anim>
                                    <p:anim calcmode="lin" valueType="num">
                                      <p:cBhvr>
                                        <p:cTn dur="500" fill="hold" id="12"/>
                                        <p:tgtEl>
                                          <p:spTgt spid="2"/>
                                        </p:tgtEl>
                                        <p:attrNameLst>
                                          <p:attrName>ppt_h</p:attrName>
                                        </p:attrNameLst>
                                      </p:cBhvr>
                                      <p:tavLst>
                                        <p:tav tm="0">
                                          <p:val>
                                            <p:fltVal val="0"/>
                                          </p:val>
                                        </p:tav>
                                        <p:tav tm="100000">
                                          <p:val>
                                            <p:strVal val="#ppt_h"/>
                                          </p:val>
                                        </p:tav>
                                      </p:tavLst>
                                    </p:anim>
                                    <p:animEffect filter="fade" transition="in">
                                      <p:cBhvr>
                                        <p:cTn dur="500" id="13"/>
                                        <p:tgtEl>
                                          <p:spTgt spid="2"/>
                                        </p:tgtEl>
                                      </p:cBhvr>
                                    </p:animEffect>
                                  </p:childTnLst>
                                </p:cTn>
                              </p:par>
                            </p:childTnLst>
                          </p:cTn>
                        </p:par>
                        <p:par>
                          <p:cTn fill="hold" id="14" nodeType="afterGroup">
                            <p:stCondLst>
                              <p:cond delay="1000"/>
                            </p:stCondLst>
                            <p:childTnLst>
                              <p:par>
                                <p:cTn fill="hold" grpId="0" id="15" nodeType="afterEffect" presetClass="entr" presetID="22" presetSubtype="1">
                                  <p:stCondLst>
                                    <p:cond delay="0"/>
                                  </p:stCondLst>
                                  <p:childTnLst>
                                    <p:set>
                                      <p:cBhvr>
                                        <p:cTn dur="1" fill="hold" id="16">
                                          <p:stCondLst>
                                            <p:cond delay="0"/>
                                          </p:stCondLst>
                                        </p:cTn>
                                        <p:tgtEl>
                                          <p:spTgt spid="36"/>
                                        </p:tgtEl>
                                        <p:attrNameLst>
                                          <p:attrName>style.visibility</p:attrName>
                                        </p:attrNameLst>
                                      </p:cBhvr>
                                      <p:to>
                                        <p:strVal val="visible"/>
                                      </p:to>
                                    </p:set>
                                    <p:animEffect filter="wipe(up)" transition="in">
                                      <p:cBhvr>
                                        <p:cTn dur="500" id="17"/>
                                        <p:tgtEl>
                                          <p:spTgt spid="36"/>
                                        </p:tgtEl>
                                      </p:cBhvr>
                                    </p:animEffect>
                                  </p:childTnLst>
                                </p:cTn>
                              </p:par>
                            </p:childTnLst>
                          </p:cTn>
                        </p:par>
                        <p:par>
                          <p:cTn fill="hold" id="18" nodeType="afterGroup">
                            <p:stCondLst>
                              <p:cond delay="1500"/>
                            </p:stCondLst>
                            <p:childTnLst>
                              <p:par>
                                <p:cTn fill="hold" id="19" nodeType="afterEffect" presetClass="entr" presetID="53" presetSubtype="0">
                                  <p:stCondLst>
                                    <p:cond delay="0"/>
                                  </p:stCondLst>
                                  <p:childTnLst>
                                    <p:set>
                                      <p:cBhvr>
                                        <p:cTn dur="1" fill="hold" id="20">
                                          <p:stCondLst>
                                            <p:cond delay="0"/>
                                          </p:stCondLst>
                                        </p:cTn>
                                        <p:tgtEl>
                                          <p:spTgt spid="4"/>
                                        </p:tgtEl>
                                        <p:attrNameLst>
                                          <p:attrName>style.visibility</p:attrName>
                                        </p:attrNameLst>
                                      </p:cBhvr>
                                      <p:to>
                                        <p:strVal val="visible"/>
                                      </p:to>
                                    </p:set>
                                    <p:anim calcmode="lin" valueType="num">
                                      <p:cBhvr>
                                        <p:cTn dur="500" fill="hold" id="21"/>
                                        <p:tgtEl>
                                          <p:spTgt spid="4"/>
                                        </p:tgtEl>
                                        <p:attrNameLst>
                                          <p:attrName>ppt_w</p:attrName>
                                        </p:attrNameLst>
                                      </p:cBhvr>
                                      <p:tavLst>
                                        <p:tav tm="0">
                                          <p:val>
                                            <p:fltVal val="0"/>
                                          </p:val>
                                        </p:tav>
                                        <p:tav tm="100000">
                                          <p:val>
                                            <p:strVal val="#ppt_w"/>
                                          </p:val>
                                        </p:tav>
                                      </p:tavLst>
                                    </p:anim>
                                    <p:anim calcmode="lin" valueType="num">
                                      <p:cBhvr>
                                        <p:cTn dur="500" fill="hold" id="22"/>
                                        <p:tgtEl>
                                          <p:spTgt spid="4"/>
                                        </p:tgtEl>
                                        <p:attrNameLst>
                                          <p:attrName>ppt_h</p:attrName>
                                        </p:attrNameLst>
                                      </p:cBhvr>
                                      <p:tavLst>
                                        <p:tav tm="0">
                                          <p:val>
                                            <p:fltVal val="0"/>
                                          </p:val>
                                        </p:tav>
                                        <p:tav tm="100000">
                                          <p:val>
                                            <p:strVal val="#ppt_h"/>
                                          </p:val>
                                        </p:tav>
                                      </p:tavLst>
                                    </p:anim>
                                    <p:animEffect filter="fade" transition="in">
                                      <p:cBhvr>
                                        <p:cTn dur="500" id="23"/>
                                        <p:tgtEl>
                                          <p:spTgt spid="4"/>
                                        </p:tgtEl>
                                      </p:cBhvr>
                                    </p:animEffect>
                                  </p:childTnLst>
                                </p:cTn>
                              </p:par>
                            </p:childTnLst>
                          </p:cTn>
                        </p:par>
                        <p:par>
                          <p:cTn fill="hold" id="24" nodeType="afterGroup">
                            <p:stCondLst>
                              <p:cond delay="2000"/>
                            </p:stCondLst>
                            <p:childTnLst>
                              <p:par>
                                <p:cTn fill="hold" grpId="0" id="25" nodeType="afterEffect" presetClass="entr" presetID="22" presetSubtype="1">
                                  <p:stCondLst>
                                    <p:cond delay="0"/>
                                  </p:stCondLst>
                                  <p:childTnLst>
                                    <p:set>
                                      <p:cBhvr>
                                        <p:cTn dur="1" fill="hold" id="26">
                                          <p:stCondLst>
                                            <p:cond delay="0"/>
                                          </p:stCondLst>
                                        </p:cTn>
                                        <p:tgtEl>
                                          <p:spTgt spid="39"/>
                                        </p:tgtEl>
                                        <p:attrNameLst>
                                          <p:attrName>style.visibility</p:attrName>
                                        </p:attrNameLst>
                                      </p:cBhvr>
                                      <p:to>
                                        <p:strVal val="visible"/>
                                      </p:to>
                                    </p:set>
                                    <p:animEffect filter="wipe(up)" transition="in">
                                      <p:cBhvr>
                                        <p:cTn dur="500" id="27"/>
                                        <p:tgtEl>
                                          <p:spTgt spid="39"/>
                                        </p:tgtEl>
                                      </p:cBhvr>
                                    </p:animEffect>
                                  </p:childTnLst>
                                </p:cTn>
                              </p:par>
                            </p:childTnLst>
                          </p:cTn>
                        </p:par>
                      </p:childTnLst>
                    </p:cTn>
                  </p:par>
                  <p:par>
                    <p:cTn fill="hold" id="28" nodeType="clickPar">
                      <p:stCondLst>
                        <p:cond delay="indefinite"/>
                        <p:cond delay="0" evt="onBegin">
                          <p:tn val="27"/>
                        </p:cond>
                      </p:stCondLst>
                      <p:childTnLst>
                        <p:par>
                          <p:cTn fill="hold" id="29" nodeType="afterGroup">
                            <p:stCondLst>
                              <p:cond delay="0"/>
                            </p:stCondLst>
                            <p:childTnLst>
                              <p:par>
                                <p:cTn fill="hold" grpId="0" id="30" nodeType="clickEffect" presetClass="entr" presetID="22" presetSubtype="4">
                                  <p:stCondLst>
                                    <p:cond delay="0"/>
                                  </p:stCondLst>
                                  <p:childTnLst>
                                    <p:set>
                                      <p:cBhvr>
                                        <p:cTn dur="1" fill="hold" id="31">
                                          <p:stCondLst>
                                            <p:cond delay="0"/>
                                          </p:stCondLst>
                                        </p:cTn>
                                        <p:tgtEl>
                                          <p:spTgt spid="26"/>
                                        </p:tgtEl>
                                        <p:attrNameLst>
                                          <p:attrName>style.visibility</p:attrName>
                                        </p:attrNameLst>
                                      </p:cBhvr>
                                      <p:to>
                                        <p:strVal val="visible"/>
                                      </p:to>
                                    </p:set>
                                    <p:animEffect filter="wipe(down)" transition="in">
                                      <p:cBhvr>
                                        <p:cTn dur="500" id="32"/>
                                        <p:tgtEl>
                                          <p:spTgt spid="2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6"/>
      <p:bldP grpId="0" spid="39"/>
      <p:bldP grpId="0" spid="40"/>
      <p:bldP grpId="0" spid="26"/>
    </p:bldLs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20"/>
          <p:cNvGrpSpPr/>
          <p:nvPr/>
        </p:nvGrpSpPr>
        <p:grpSpPr>
          <a:xfrm>
            <a:off x="1" y="3003799"/>
            <a:ext cx="9504040" cy="3719578"/>
            <a:chOff x="1" y="3003799"/>
            <a:chExt cx="9504040" cy="3719578"/>
          </a:xfrm>
        </p:grpSpPr>
        <p:pic>
          <p:nvPicPr>
            <p:cNvPr descr="C:\Users\Administrator\Desktop\新建文件夹 (3)\1357d39a269cfd4.jpg" id="20" name="Picture 3"/>
            <p:cNvPicPr>
              <a:picLocks noChangeArrowheads="1" noChangeAspect="1"/>
            </p:cNvPicPr>
            <p:nvPr/>
          </p:nvPicPr>
          <p:blipFill>
            <a:blip r:embed="rId3"/>
            <a:stretch>
              <a:fillRect/>
            </a:stretch>
          </p:blipFill>
          <p:spPr bwMode="auto">
            <a:xfrm rot="5400000">
              <a:off x="5322247" y="2541583"/>
              <a:ext cx="3503555" cy="4860033"/>
            </a:xfrm>
            <a:prstGeom prst="rect">
              <a:avLst/>
            </a:prstGeom>
            <a:noFill/>
          </p:spPr>
        </p:pic>
        <p:pic>
          <p:nvPicPr>
            <p:cNvPr descr="C:\Users\Administrator\Desktop\新建文件夹 (3)\1357d39a269cfd4.jpg" id="19" name="Picture 3"/>
            <p:cNvPicPr>
              <a:picLocks noChangeArrowheads="1" noChangeAspect="1"/>
            </p:cNvPicPr>
            <p:nvPr/>
          </p:nvPicPr>
          <p:blipFill>
            <a:blip r:embed="rId3"/>
            <a:stretch>
              <a:fillRect/>
            </a:stretch>
          </p:blipFill>
          <p:spPr bwMode="auto">
            <a:xfrm rot="16200000">
              <a:off x="678240" y="2325560"/>
              <a:ext cx="3503555" cy="4860033"/>
            </a:xfrm>
            <a:prstGeom prst="rect">
              <a:avLst/>
            </a:prstGeom>
            <a:noFill/>
          </p:spPr>
        </p:pic>
      </p:grpSp>
      <p:sp>
        <p:nvSpPr>
          <p:cNvPr id="13" name="矩形 12"/>
          <p:cNvSpPr/>
          <p:nvPr/>
        </p:nvSpPr>
        <p:spPr>
          <a:xfrm>
            <a:off x="3055603" y="1964141"/>
            <a:ext cx="3964669" cy="548640"/>
          </a:xfrm>
          <a:prstGeom prst="rect">
            <a:avLst/>
          </a:prstGeom>
        </p:spPr>
        <p:txBody>
          <a:bodyPr bIns="0" lIns="0" rIns="0" tIns="0" wrap="square">
            <a:spAutoFit/>
          </a:bodyPr>
          <a:lstStyle/>
          <a:p>
            <a:r>
              <a:rPr altLang="en-US" b="1" lang="zh-CN" smtClean="0" sz="3600">
                <a:solidFill>
                  <a:schemeClr val="accent1"/>
                </a:solidFill>
                <a:latin charset="0" pitchFamily="34" typeface="Arial"/>
                <a:ea charset="-122" panose="020b0503020204020204" pitchFamily="34" typeface="微软雅黑"/>
                <a:cs typeface="+mn-ea"/>
                <a:sym charset="0" pitchFamily="34" typeface="Arial"/>
              </a:rPr>
              <a:t>单击输入标题</a:t>
            </a:r>
          </a:p>
        </p:txBody>
      </p:sp>
      <p:sp>
        <p:nvSpPr>
          <p:cNvPr id="14" name="TextBox 11"/>
          <p:cNvSpPr txBox="1"/>
          <p:nvPr/>
        </p:nvSpPr>
        <p:spPr>
          <a:xfrm>
            <a:off x="2922268" y="2711683"/>
            <a:ext cx="1396983" cy="182880"/>
          </a:xfrm>
          <a:prstGeom prst="rect">
            <a:avLst/>
          </a:prstGeom>
          <a:noFill/>
        </p:spPr>
        <p:txBody>
          <a:bodyPr bIns="0" lIns="0" rIns="0" rtlCol="0" tIns="0" wrap="none">
            <a:spAutoFit/>
          </a:bodyPr>
          <a:lstStyle/>
          <a:p>
            <a:pPr indent="-171433" lvl="1" marL="171433">
              <a:buFont charset="0" pitchFamily="34" typeface="Arial"/>
              <a:buChar char="•"/>
            </a:pPr>
            <a:r>
              <a:rPr altLang="en-US" lang="zh-CN" sz="1200">
                <a:solidFill>
                  <a:schemeClr val="accent1"/>
                </a:solidFill>
                <a:latin charset="0" pitchFamily="34" typeface="Arial"/>
                <a:ea charset="-122" panose="020b0503020204020204" pitchFamily="34" typeface="微软雅黑"/>
                <a:cs typeface="+mn-ea"/>
                <a:sym charset="0" pitchFamily="34" typeface="Arial"/>
              </a:rPr>
              <a:t>添加相关标题文字</a:t>
            </a:r>
          </a:p>
        </p:txBody>
      </p:sp>
      <p:sp>
        <p:nvSpPr>
          <p:cNvPr id="15" name="TextBox 11"/>
          <p:cNvSpPr txBox="1"/>
          <p:nvPr/>
        </p:nvSpPr>
        <p:spPr>
          <a:xfrm>
            <a:off x="4609288" y="2711683"/>
            <a:ext cx="1396983" cy="182880"/>
          </a:xfrm>
          <a:prstGeom prst="rect">
            <a:avLst/>
          </a:prstGeom>
          <a:noFill/>
        </p:spPr>
        <p:txBody>
          <a:bodyPr bIns="0" lIns="0" rIns="0" rtlCol="0" tIns="0" wrap="none">
            <a:spAutoFit/>
          </a:bodyPr>
          <a:lstStyle/>
          <a:p>
            <a:pPr indent="-171433" lvl="1" marL="171433">
              <a:buFont charset="0" pitchFamily="34" typeface="Arial"/>
              <a:buChar char="•"/>
            </a:pPr>
            <a:r>
              <a:rPr altLang="en-US" lang="zh-CN" sz="1200">
                <a:solidFill>
                  <a:schemeClr val="accent1"/>
                </a:solidFill>
                <a:latin charset="0" pitchFamily="34" typeface="Arial"/>
                <a:ea charset="-122" panose="020b0503020204020204" pitchFamily="34" typeface="微软雅黑"/>
                <a:cs typeface="+mn-ea"/>
                <a:sym charset="0" pitchFamily="34" typeface="Arial"/>
              </a:rPr>
              <a:t>添加相关标题文字</a:t>
            </a:r>
          </a:p>
        </p:txBody>
      </p:sp>
      <p:sp>
        <p:nvSpPr>
          <p:cNvPr id="16" name="TextBox 11"/>
          <p:cNvSpPr txBox="1"/>
          <p:nvPr/>
        </p:nvSpPr>
        <p:spPr>
          <a:xfrm>
            <a:off x="2922268" y="2981309"/>
            <a:ext cx="1396983" cy="182880"/>
          </a:xfrm>
          <a:prstGeom prst="rect">
            <a:avLst/>
          </a:prstGeom>
          <a:noFill/>
        </p:spPr>
        <p:txBody>
          <a:bodyPr bIns="0" lIns="0" rIns="0" rtlCol="0" tIns="0" wrap="none">
            <a:spAutoFit/>
          </a:bodyPr>
          <a:lstStyle/>
          <a:p>
            <a:pPr indent="-171433" lvl="1" marL="171433">
              <a:buFont charset="0" pitchFamily="34" typeface="Arial"/>
              <a:buChar char="•"/>
            </a:pPr>
            <a:r>
              <a:rPr altLang="en-US" lang="zh-CN" sz="1200">
                <a:solidFill>
                  <a:schemeClr val="accent1"/>
                </a:solidFill>
                <a:latin charset="0" pitchFamily="34" typeface="Arial"/>
                <a:ea charset="-122" panose="020b0503020204020204" pitchFamily="34" typeface="微软雅黑"/>
                <a:cs typeface="+mn-ea"/>
                <a:sym charset="0" pitchFamily="34" typeface="Arial"/>
              </a:rPr>
              <a:t>添加相关标题文字</a:t>
            </a:r>
          </a:p>
        </p:txBody>
      </p:sp>
      <p:sp>
        <p:nvSpPr>
          <p:cNvPr id="17" name="TextBox 16"/>
          <p:cNvSpPr txBox="1"/>
          <p:nvPr/>
        </p:nvSpPr>
        <p:spPr>
          <a:xfrm>
            <a:off x="4609288" y="2981309"/>
            <a:ext cx="1396983" cy="182880"/>
          </a:xfrm>
          <a:prstGeom prst="rect">
            <a:avLst/>
          </a:prstGeom>
          <a:noFill/>
        </p:spPr>
        <p:txBody>
          <a:bodyPr bIns="0" lIns="0" rIns="0" rtlCol="0" tIns="0" wrap="none">
            <a:spAutoFit/>
          </a:bodyPr>
          <a:lstStyle/>
          <a:p>
            <a:pPr indent="-171433" lvl="1" marL="171433">
              <a:buFont charset="0" pitchFamily="34" typeface="Arial"/>
              <a:buChar char="•"/>
            </a:pPr>
            <a:r>
              <a:rPr altLang="en-US" lang="zh-CN" sz="1200">
                <a:solidFill>
                  <a:schemeClr val="accent1"/>
                </a:solidFill>
                <a:latin charset="0" pitchFamily="34" typeface="Arial"/>
                <a:ea charset="-122" panose="020b0503020204020204" pitchFamily="34" typeface="微软雅黑"/>
                <a:cs typeface="+mn-ea"/>
                <a:sym charset="0" pitchFamily="34" typeface="Arial"/>
              </a:rPr>
              <a:t>添加相关标题文字</a:t>
            </a:r>
          </a:p>
        </p:txBody>
      </p:sp>
      <p:sp>
        <p:nvSpPr>
          <p:cNvPr id="18" name="椭圆 17"/>
          <p:cNvSpPr/>
          <p:nvPr/>
        </p:nvSpPr>
        <p:spPr>
          <a:xfrm>
            <a:off x="2555776" y="771550"/>
            <a:ext cx="3744416" cy="3744416"/>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176505173"/>
      </p:ext>
    </p:extLst>
  </p:cSld>
  <p:clrMapOvr>
    <a:masterClrMapping/>
  </p:clrMapOvr>
  <p:transition spd="med">
    <p:random/>
  </p:transition>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42" presetSubtype="0">
                                  <p:stCondLst>
                                    <p:cond delay="0"/>
                                  </p:stCondLst>
                                  <p:childTnLst>
                                    <p:set>
                                      <p:cBhvr>
                                        <p:cTn dur="1" fill="hold" id="6">
                                          <p:stCondLst>
                                            <p:cond delay="0"/>
                                          </p:stCondLst>
                                        </p:cTn>
                                        <p:tgtEl>
                                          <p:spTgt spid="2"/>
                                        </p:tgtEl>
                                        <p:attrNameLst>
                                          <p:attrName>style.visibility</p:attrName>
                                        </p:attrNameLst>
                                      </p:cBhvr>
                                      <p:to>
                                        <p:strVal val="visible"/>
                                      </p:to>
                                    </p:set>
                                    <p:animEffect filter="fade" transition="in">
                                      <p:cBhvr>
                                        <p:cTn dur="1000" id="7"/>
                                        <p:tgtEl>
                                          <p:spTgt spid="2"/>
                                        </p:tgtEl>
                                      </p:cBhvr>
                                    </p:animEffect>
                                    <p:anim calcmode="lin" valueType="num">
                                      <p:cBhvr>
                                        <p:cTn dur="1000" fill="hold" id="8"/>
                                        <p:tgtEl>
                                          <p:spTgt spid="2"/>
                                        </p:tgtEl>
                                        <p:attrNameLst>
                                          <p:attrName>ppt_x</p:attrName>
                                        </p:attrNameLst>
                                      </p:cBhvr>
                                      <p:tavLst>
                                        <p:tav tm="0">
                                          <p:val>
                                            <p:strVal val="#ppt_x"/>
                                          </p:val>
                                        </p:tav>
                                        <p:tav tm="100000">
                                          <p:val>
                                            <p:strVal val="#ppt_x"/>
                                          </p:val>
                                        </p:tav>
                                      </p:tavLst>
                                    </p:anim>
                                    <p:anim calcmode="lin" valueType="num">
                                      <p:cBhvr>
                                        <p:cTn dur="1000" fill="hold" id="9"/>
                                        <p:tgtEl>
                                          <p:spTgt spid="2"/>
                                        </p:tgtEl>
                                        <p:attrNameLst>
                                          <p:attrName>ppt_y</p:attrName>
                                        </p:attrNameLst>
                                      </p:cBhvr>
                                      <p:tavLst>
                                        <p:tav tm="0">
                                          <p:val>
                                            <p:strVal val="#ppt_y+.1"/>
                                          </p:val>
                                        </p:tav>
                                        <p:tav tm="100000">
                                          <p:val>
                                            <p:strVal val="#ppt_y"/>
                                          </p:val>
                                        </p:tav>
                                      </p:tavLst>
                                    </p:anim>
                                  </p:childTnLst>
                                </p:cTn>
                              </p:par>
                            </p:childTnLst>
                          </p:cTn>
                        </p:par>
                      </p:childTnLst>
                    </p:cTn>
                  </p:par>
                  <p:par>
                    <p:cTn fill="hold" id="10" nodeType="clickPar">
                      <p:stCondLst>
                        <p:cond delay="indefinite"/>
                      </p:stCondLst>
                      <p:childTnLst>
                        <p:par>
                          <p:cTn fill="hold" id="11" nodeType="afterGroup">
                            <p:stCondLst>
                              <p:cond delay="0"/>
                            </p:stCondLst>
                            <p:childTnLst>
                              <p:par>
                                <p:cTn fill="hold" grpId="0" id="12" nodeType="clickEffect" presetClass="entr" presetID="4" presetSubtype="16">
                                  <p:stCondLst>
                                    <p:cond delay="0"/>
                                  </p:stCondLst>
                                  <p:childTnLst>
                                    <p:set>
                                      <p:cBhvr>
                                        <p:cTn dur="1" fill="hold" id="13">
                                          <p:stCondLst>
                                            <p:cond delay="0"/>
                                          </p:stCondLst>
                                        </p:cTn>
                                        <p:tgtEl>
                                          <p:spTgt spid="18"/>
                                        </p:tgtEl>
                                        <p:attrNameLst>
                                          <p:attrName>style.visibility</p:attrName>
                                        </p:attrNameLst>
                                      </p:cBhvr>
                                      <p:to>
                                        <p:strVal val="visible"/>
                                      </p:to>
                                    </p:set>
                                    <p:animEffect filter="box(in)" transition="in">
                                      <p:cBhvr>
                                        <p:cTn dur="500" id="14"/>
                                        <p:tgtEl>
                                          <p:spTgt spid="18"/>
                                        </p:tgtEl>
                                      </p:cBhvr>
                                    </p:animEffect>
                                  </p:childTnLst>
                                </p:cTn>
                              </p:par>
                            </p:childTnLst>
                          </p:cTn>
                        </p:par>
                      </p:childTnLst>
                    </p:cTn>
                  </p:par>
                  <p:par>
                    <p:cTn fill="hold" id="15" nodeType="clickPar">
                      <p:stCondLst>
                        <p:cond delay="indefinite"/>
                      </p:stCondLst>
                      <p:childTnLst>
                        <p:par>
                          <p:cTn fill="hold" id="16" nodeType="afterGroup">
                            <p:stCondLst>
                              <p:cond delay="0"/>
                            </p:stCondLst>
                            <p:childTnLst>
                              <p:par>
                                <p:cTn fill="hold" grpId="0" id="17" nodeType="clickEffect" presetClass="entr" presetID="2" presetSubtype="8">
                                  <p:stCondLst>
                                    <p:cond delay="0"/>
                                  </p:stCondLst>
                                  <p:childTnLst>
                                    <p:set>
                                      <p:cBhvr>
                                        <p:cTn dur="1" fill="hold" id="18">
                                          <p:stCondLst>
                                            <p:cond delay="0"/>
                                          </p:stCondLst>
                                        </p:cTn>
                                        <p:tgtEl>
                                          <p:spTgt spid="13"/>
                                        </p:tgtEl>
                                        <p:attrNameLst>
                                          <p:attrName>style.visibility</p:attrName>
                                        </p:attrNameLst>
                                      </p:cBhvr>
                                      <p:to>
                                        <p:strVal val="visible"/>
                                      </p:to>
                                    </p:set>
                                    <p:anim calcmode="lin" valueType="num">
                                      <p:cBhvr additive="base">
                                        <p:cTn dur="1000" fill="hold" id="19"/>
                                        <p:tgtEl>
                                          <p:spTgt spid="13"/>
                                        </p:tgtEl>
                                        <p:attrNameLst>
                                          <p:attrName>ppt_x</p:attrName>
                                        </p:attrNameLst>
                                      </p:cBhvr>
                                      <p:tavLst>
                                        <p:tav tm="0">
                                          <p:val>
                                            <p:strVal val="0-#ppt_w/2"/>
                                          </p:val>
                                        </p:tav>
                                        <p:tav tm="100000">
                                          <p:val>
                                            <p:strVal val="#ppt_x"/>
                                          </p:val>
                                        </p:tav>
                                      </p:tavLst>
                                    </p:anim>
                                    <p:anim calcmode="lin" valueType="num">
                                      <p:cBhvr additive="base">
                                        <p:cTn dur="1000" fill="hold" id="20"/>
                                        <p:tgtEl>
                                          <p:spTgt spid="13"/>
                                        </p:tgtEl>
                                        <p:attrNameLst>
                                          <p:attrName>ppt_y</p:attrName>
                                        </p:attrNameLst>
                                      </p:cBhvr>
                                      <p:tavLst>
                                        <p:tav tm="0">
                                          <p:val>
                                            <p:strVal val="#ppt_y"/>
                                          </p:val>
                                        </p:tav>
                                        <p:tav tm="100000">
                                          <p:val>
                                            <p:strVal val="#ppt_y"/>
                                          </p:val>
                                        </p:tav>
                                      </p:tavLst>
                                    </p:anim>
                                  </p:childTnLst>
                                </p:cTn>
                              </p:par>
                            </p:childTnLst>
                          </p:cTn>
                        </p:par>
                      </p:childTnLst>
                    </p:cTn>
                  </p:par>
                  <p:par>
                    <p:cTn fill="hold" id="21" nodeType="clickPar">
                      <p:stCondLst>
                        <p:cond delay="indefinite"/>
                      </p:stCondLst>
                      <p:childTnLst>
                        <p:par>
                          <p:cTn fill="hold" id="22" nodeType="afterGroup">
                            <p:stCondLst>
                              <p:cond delay="0"/>
                            </p:stCondLst>
                            <p:childTnLst>
                              <p:par>
                                <p:cTn fill="hold" grpId="0" id="23" nodeType="clickEffect" presetClass="entr" presetID="10" presetSubtype="0">
                                  <p:stCondLst>
                                    <p:cond delay="0"/>
                                  </p:stCondLst>
                                  <p:childTnLst>
                                    <p:set>
                                      <p:cBhvr>
                                        <p:cTn dur="1" fill="hold" id="24">
                                          <p:stCondLst>
                                            <p:cond delay="0"/>
                                          </p:stCondLst>
                                        </p:cTn>
                                        <p:tgtEl>
                                          <p:spTgt spid="14"/>
                                        </p:tgtEl>
                                        <p:attrNameLst>
                                          <p:attrName>style.visibility</p:attrName>
                                        </p:attrNameLst>
                                      </p:cBhvr>
                                      <p:to>
                                        <p:strVal val="visible"/>
                                      </p:to>
                                    </p:set>
                                    <p:animEffect filter="fade" transition="in">
                                      <p:cBhvr>
                                        <p:cTn dur="500" id="25"/>
                                        <p:tgtEl>
                                          <p:spTgt spid="14"/>
                                        </p:tgtEl>
                                      </p:cBhvr>
                                    </p:animEffect>
                                  </p:childTnLst>
                                </p:cTn>
                              </p:par>
                              <p:par>
                                <p:cTn fill="hold" grpId="0" id="26" nodeType="withEffect" presetClass="entr" presetID="10" presetSubtype="0">
                                  <p:stCondLst>
                                    <p:cond delay="0"/>
                                  </p:stCondLst>
                                  <p:childTnLst>
                                    <p:set>
                                      <p:cBhvr>
                                        <p:cTn dur="1" fill="hold" id="27">
                                          <p:stCondLst>
                                            <p:cond delay="0"/>
                                          </p:stCondLst>
                                        </p:cTn>
                                        <p:tgtEl>
                                          <p:spTgt spid="15"/>
                                        </p:tgtEl>
                                        <p:attrNameLst>
                                          <p:attrName>style.visibility</p:attrName>
                                        </p:attrNameLst>
                                      </p:cBhvr>
                                      <p:to>
                                        <p:strVal val="visible"/>
                                      </p:to>
                                    </p:set>
                                    <p:animEffect filter="fade" transition="in">
                                      <p:cBhvr>
                                        <p:cTn dur="500" id="28"/>
                                        <p:tgtEl>
                                          <p:spTgt spid="15"/>
                                        </p:tgtEl>
                                      </p:cBhvr>
                                    </p:animEffect>
                                  </p:childTnLst>
                                </p:cTn>
                              </p:par>
                              <p:par>
                                <p:cTn fill="hold" grpId="0" id="29" nodeType="withEffect" presetClass="entr" presetID="10" presetSubtype="0">
                                  <p:stCondLst>
                                    <p:cond delay="0"/>
                                  </p:stCondLst>
                                  <p:childTnLst>
                                    <p:set>
                                      <p:cBhvr>
                                        <p:cTn dur="1" fill="hold" id="30">
                                          <p:stCondLst>
                                            <p:cond delay="0"/>
                                          </p:stCondLst>
                                        </p:cTn>
                                        <p:tgtEl>
                                          <p:spTgt spid="16"/>
                                        </p:tgtEl>
                                        <p:attrNameLst>
                                          <p:attrName>style.visibility</p:attrName>
                                        </p:attrNameLst>
                                      </p:cBhvr>
                                      <p:to>
                                        <p:strVal val="visible"/>
                                      </p:to>
                                    </p:set>
                                    <p:animEffect filter="fade" transition="in">
                                      <p:cBhvr>
                                        <p:cTn dur="500" id="31"/>
                                        <p:tgtEl>
                                          <p:spTgt spid="16"/>
                                        </p:tgtEl>
                                      </p:cBhvr>
                                    </p:animEffect>
                                  </p:childTnLst>
                                </p:cTn>
                              </p:par>
                              <p:par>
                                <p:cTn fill="hold" grpId="0" id="32" nodeType="withEffect" presetClass="entr" presetID="10" presetSubtype="0">
                                  <p:stCondLst>
                                    <p:cond delay="0"/>
                                  </p:stCondLst>
                                  <p:childTnLst>
                                    <p:set>
                                      <p:cBhvr>
                                        <p:cTn dur="1" fill="hold" id="33">
                                          <p:stCondLst>
                                            <p:cond delay="0"/>
                                          </p:stCondLst>
                                        </p:cTn>
                                        <p:tgtEl>
                                          <p:spTgt spid="17"/>
                                        </p:tgtEl>
                                        <p:attrNameLst>
                                          <p:attrName>style.visibility</p:attrName>
                                        </p:attrNameLst>
                                      </p:cBhvr>
                                      <p:to>
                                        <p:strVal val="visible"/>
                                      </p:to>
                                    </p:set>
                                    <p:animEffect filter="fade" transition="in">
                                      <p:cBhvr>
                                        <p:cTn dur="500" id="34"/>
                                        <p:tgtEl>
                                          <p:spTgt spid="1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3"/>
      <p:bldP grpId="0" spid="14"/>
      <p:bldP grpId="0" spid="15"/>
      <p:bldP grpId="0" spid="16"/>
      <p:bldP grpId="0" spid="17"/>
      <p:bldP grpId="0" spid="18"/>
    </p:bldLs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1"/>
          <p:cNvSpPr/>
          <p:nvPr/>
        </p:nvSpPr>
        <p:spPr>
          <a:xfrm>
            <a:off x="629143" y="1503363"/>
            <a:ext cx="2514462" cy="2133600"/>
          </a:xfrm>
          <a:prstGeom prst="rect">
            <a:avLst/>
          </a:prstGeom>
          <a:blipFill dpi="0" rotWithShape="1">
            <a:blip r:embed="rId3">
              <a:duotone>
                <a:schemeClr val="accent1">
                  <a:shade val="45000"/>
                  <a:satMod val="135000"/>
                </a:schemeClr>
                <a:prstClr val="white"/>
              </a:duotone>
              <a:extLst>
                <a:ext uri="{28A0092B-C50C-407E-A947-70E740481C1C}">
                  <a14:useLocalDpi val="0"/>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bIns="32511" lIns="65023" rIns="65023" rtlCol="0" tIns="32511"/>
          <a:lstStyle/>
          <a:p>
            <a:pPr algn="ctr"/>
            <a:endParaRPr altLang="en-US" lang="zh-CN"/>
          </a:p>
        </p:txBody>
      </p:sp>
      <p:sp>
        <p:nvSpPr>
          <p:cNvPr id="23" name="矩形 22"/>
          <p:cNvSpPr/>
          <p:nvPr/>
        </p:nvSpPr>
        <p:spPr>
          <a:xfrm>
            <a:off x="3314769" y="1503363"/>
            <a:ext cx="2514462" cy="2133600"/>
          </a:xfrm>
          <a:prstGeom prst="rect">
            <a:avLst/>
          </a:prstGeom>
          <a:blipFill dpi="0" rotWithShape="1">
            <a:blip r:embed="rId4">
              <a:duotone>
                <a:schemeClr val="accent1">
                  <a:shade val="45000"/>
                  <a:satMod val="135000"/>
                </a:schemeClr>
                <a:prstClr val="white"/>
              </a:duotone>
              <a:extLst>
                <a:ext uri="{28A0092B-C50C-407E-A947-70E740481C1C}">
                  <a14:useLocalDpi val="0"/>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bIns="32511" lIns="65023" rIns="65023" rtlCol="0" tIns="32511"/>
          <a:lstStyle/>
          <a:p>
            <a:pPr algn="ctr"/>
            <a:endParaRPr altLang="en-US" lang="zh-CN"/>
          </a:p>
        </p:txBody>
      </p:sp>
      <p:sp>
        <p:nvSpPr>
          <p:cNvPr id="24" name="矩形 23"/>
          <p:cNvSpPr/>
          <p:nvPr/>
        </p:nvSpPr>
        <p:spPr>
          <a:xfrm>
            <a:off x="6000396" y="1503363"/>
            <a:ext cx="2514462" cy="2133600"/>
          </a:xfrm>
          <a:prstGeom prst="rect">
            <a:avLst/>
          </a:prstGeom>
          <a:blipFill dpi="0" rotWithShape="1">
            <a:blip r:embed="rId5">
              <a:duotone>
                <a:schemeClr val="accent1">
                  <a:shade val="45000"/>
                  <a:satMod val="135000"/>
                </a:schemeClr>
                <a:prstClr val="white"/>
              </a:duotone>
              <a:extLst>
                <a:ext uri="{28A0092B-C50C-407E-A947-70E740481C1C}">
                  <a14:useLocalDpi val="0"/>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bIns="32511" lIns="65023" rIns="65023" rtlCol="0" tIns="32511"/>
          <a:lstStyle/>
          <a:p>
            <a:pPr algn="ctr"/>
            <a:endParaRPr altLang="en-US" lang="zh-CN"/>
          </a:p>
        </p:txBody>
      </p:sp>
      <p:sp>
        <p:nvSpPr>
          <p:cNvPr id="25" name="TextBox 15"/>
          <p:cNvSpPr txBox="1"/>
          <p:nvPr/>
        </p:nvSpPr>
        <p:spPr>
          <a:xfrm>
            <a:off x="1038807" y="4140105"/>
            <a:ext cx="1927063" cy="619196"/>
          </a:xfrm>
          <a:prstGeom prst="rect">
            <a:avLst/>
          </a:prstGeom>
          <a:noFill/>
        </p:spPr>
        <p:txBody>
          <a:bodyPr bIns="35278" lIns="70555" rIns="70555" rtlCol="0" tIns="35278" wrap="square">
            <a:spAutoFit/>
          </a:bodyPr>
          <a:lstStyle/>
          <a:p>
            <a:pPr>
              <a:lnSpc>
                <a:spcPct val="150000"/>
              </a:lnSpc>
            </a:pPr>
            <a:r>
              <a:rPr altLang="en-US" lang="zh-CN" sz="600">
                <a:solidFill>
                  <a:schemeClr val="bg1">
                    <a:lumMod val="65000"/>
                  </a:schemeClr>
                </a:solidFill>
                <a:latin charset="0" pitchFamily="34" typeface="Arial"/>
                <a:ea charset="-122" panose="020b0503020204020204" pitchFamily="34" typeface="微软雅黑"/>
                <a:sym charset="0" pitchFamily="34" typeface="Arial"/>
              </a:rPr>
              <a:t>请替换文字内容，点击添加相关标题文字，修改文字内容，也可以直接复制你的内容到此。请替换文字内容，点击添加相关标题文字，修改文字内容，也可以直接复制你的内容到此。</a:t>
            </a:r>
          </a:p>
        </p:txBody>
      </p:sp>
      <p:sp>
        <p:nvSpPr>
          <p:cNvPr id="26" name="TextBox 16"/>
          <p:cNvSpPr txBox="1"/>
          <p:nvPr/>
        </p:nvSpPr>
        <p:spPr>
          <a:xfrm>
            <a:off x="1038808" y="3912017"/>
            <a:ext cx="1284110" cy="222956"/>
          </a:xfrm>
          <a:prstGeom prst="rect">
            <a:avLst/>
          </a:prstGeom>
          <a:noFill/>
        </p:spPr>
        <p:txBody>
          <a:bodyPr bIns="35278" lIns="70555" rIns="70555" rtlCol="0" tIns="35278" wrap="none">
            <a:spAutoFit/>
          </a:bodyPr>
          <a:lstStyle/>
          <a:p>
            <a:r>
              <a:rPr altLang="en-US" lang="zh-CN" smtClean="0" sz="1000">
                <a:solidFill>
                  <a:schemeClr val="bg1">
                    <a:lumMod val="65000"/>
                  </a:schemeClr>
                </a:solidFill>
                <a:latin charset="0" pitchFamily="34" typeface="Arial"/>
                <a:ea charset="-122" panose="020b0503020204020204" pitchFamily="34" typeface="微软雅黑"/>
                <a:sym charset="0" pitchFamily="34" typeface="Arial"/>
              </a:rPr>
              <a:t>点击请替换文字内容</a:t>
            </a:r>
          </a:p>
        </p:txBody>
      </p:sp>
      <p:sp>
        <p:nvSpPr>
          <p:cNvPr id="27" name="TextBox 15"/>
          <p:cNvSpPr txBox="1"/>
          <p:nvPr/>
        </p:nvSpPr>
        <p:spPr>
          <a:xfrm>
            <a:off x="3714274" y="4140105"/>
            <a:ext cx="1927063" cy="619196"/>
          </a:xfrm>
          <a:prstGeom prst="rect">
            <a:avLst/>
          </a:prstGeom>
          <a:noFill/>
        </p:spPr>
        <p:txBody>
          <a:bodyPr bIns="35278" lIns="70555" rIns="70555" rtlCol="0" tIns="35278" wrap="square">
            <a:spAutoFit/>
          </a:bodyPr>
          <a:lstStyle/>
          <a:p>
            <a:pPr>
              <a:lnSpc>
                <a:spcPct val="150000"/>
              </a:lnSpc>
            </a:pPr>
            <a:r>
              <a:rPr altLang="en-US" lang="zh-CN" sz="600">
                <a:solidFill>
                  <a:schemeClr val="bg1">
                    <a:lumMod val="65000"/>
                  </a:schemeClr>
                </a:solidFill>
                <a:latin charset="0" pitchFamily="34" typeface="Arial"/>
                <a:ea charset="-122" panose="020b0503020204020204" pitchFamily="34" typeface="微软雅黑"/>
                <a:sym charset="0" pitchFamily="34" typeface="Arial"/>
              </a:rPr>
              <a:t>请替换文字内容，点击添加相关标题文字，修改文字内容，也可以直接复制你的内容到此。请替换文字内容，点击添加相关标题文字，修改文字内容，也可以直接复制你的内容到此。</a:t>
            </a:r>
          </a:p>
        </p:txBody>
      </p:sp>
      <p:sp>
        <p:nvSpPr>
          <p:cNvPr id="28" name="TextBox 16"/>
          <p:cNvSpPr txBox="1"/>
          <p:nvPr/>
        </p:nvSpPr>
        <p:spPr>
          <a:xfrm>
            <a:off x="3714274" y="3912017"/>
            <a:ext cx="1284110" cy="222956"/>
          </a:xfrm>
          <a:prstGeom prst="rect">
            <a:avLst/>
          </a:prstGeom>
          <a:noFill/>
        </p:spPr>
        <p:txBody>
          <a:bodyPr bIns="35278" lIns="70555" rIns="70555" rtlCol="0" tIns="35278" wrap="none">
            <a:spAutoFit/>
          </a:bodyPr>
          <a:lstStyle/>
          <a:p>
            <a:r>
              <a:rPr altLang="en-US" lang="zh-CN" smtClean="0" sz="1000">
                <a:solidFill>
                  <a:schemeClr val="bg1">
                    <a:lumMod val="65000"/>
                  </a:schemeClr>
                </a:solidFill>
                <a:latin charset="0" pitchFamily="34" typeface="Arial"/>
                <a:ea charset="-122" panose="020b0503020204020204" pitchFamily="34" typeface="微软雅黑"/>
                <a:sym charset="0" pitchFamily="34" typeface="Arial"/>
              </a:rPr>
              <a:t>点击请替换文字内容</a:t>
            </a:r>
          </a:p>
        </p:txBody>
      </p:sp>
      <p:sp>
        <p:nvSpPr>
          <p:cNvPr id="29" name="TextBox 15"/>
          <p:cNvSpPr txBox="1"/>
          <p:nvPr/>
        </p:nvSpPr>
        <p:spPr>
          <a:xfrm>
            <a:off x="6450701" y="4140105"/>
            <a:ext cx="1927063" cy="619196"/>
          </a:xfrm>
          <a:prstGeom prst="rect">
            <a:avLst/>
          </a:prstGeom>
          <a:noFill/>
        </p:spPr>
        <p:txBody>
          <a:bodyPr bIns="35278" lIns="70555" rIns="70555" rtlCol="0" tIns="35278" wrap="square">
            <a:spAutoFit/>
          </a:bodyPr>
          <a:lstStyle/>
          <a:p>
            <a:pPr>
              <a:lnSpc>
                <a:spcPct val="150000"/>
              </a:lnSpc>
            </a:pPr>
            <a:r>
              <a:rPr altLang="en-US" lang="zh-CN" sz="600">
                <a:solidFill>
                  <a:schemeClr val="bg1">
                    <a:lumMod val="65000"/>
                  </a:schemeClr>
                </a:solidFill>
                <a:latin charset="0" pitchFamily="34" typeface="Arial"/>
                <a:ea charset="-122" panose="020b0503020204020204" pitchFamily="34" typeface="微软雅黑"/>
                <a:sym charset="0" pitchFamily="34" typeface="Arial"/>
              </a:rPr>
              <a:t>请替换文字内容，点击添加相关标题文字，修改文字内容，也可以直接复制你的内容到此。请替换文字内容，点击添加相关标题文字，修改文字内容，也可以直接复制你的内容到此。</a:t>
            </a:r>
          </a:p>
        </p:txBody>
      </p:sp>
      <p:sp>
        <p:nvSpPr>
          <p:cNvPr id="30" name="TextBox 16"/>
          <p:cNvSpPr txBox="1"/>
          <p:nvPr/>
        </p:nvSpPr>
        <p:spPr>
          <a:xfrm>
            <a:off x="6450701" y="3912017"/>
            <a:ext cx="1284110" cy="222956"/>
          </a:xfrm>
          <a:prstGeom prst="rect">
            <a:avLst/>
          </a:prstGeom>
          <a:noFill/>
        </p:spPr>
        <p:txBody>
          <a:bodyPr bIns="35278" lIns="70555" rIns="70555" rtlCol="0" tIns="35278" wrap="none">
            <a:spAutoFit/>
          </a:bodyPr>
          <a:lstStyle/>
          <a:p>
            <a:r>
              <a:rPr altLang="en-US" lang="zh-CN" smtClean="0" sz="1000">
                <a:solidFill>
                  <a:schemeClr val="bg1">
                    <a:lumMod val="65000"/>
                  </a:schemeClr>
                </a:solidFill>
                <a:latin charset="0" pitchFamily="34" typeface="Arial"/>
                <a:ea charset="-122" panose="020b0503020204020204" pitchFamily="34" typeface="微软雅黑"/>
                <a:sym charset="0" pitchFamily="34" typeface="Arial"/>
              </a:rPr>
              <a:t>点击请替换文字内容</a:t>
            </a:r>
          </a:p>
        </p:txBody>
      </p:sp>
    </p:spTree>
    <p:extLst>
      <p:ext uri="{BB962C8B-B14F-4D97-AF65-F5344CB8AC3E}">
        <p14:creationId val="4142964837"/>
      </p:ext>
    </p:extLst>
  </p:cSld>
  <p:clrMapOvr>
    <a:masterClrMapping/>
  </p:clrMapOvr>
  <p:transition spd="med">
    <p:random/>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2" presetSubtype="8">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additive="base">
                                        <p:cTn dur="500" id="7"/>
                                        <p:tgtEl>
                                          <p:spTgt spid="2"/>
                                        </p:tgtEl>
                                        <p:attrNameLst>
                                          <p:attrName>ppt_x</p:attrName>
                                        </p:attrNameLst>
                                      </p:cBhvr>
                                      <p:tavLst>
                                        <p:tav tm="0">
                                          <p:val>
                                            <p:strVal val="#ppt_x-#ppt_w*1.125000"/>
                                          </p:val>
                                        </p:tav>
                                        <p:tav tm="100000">
                                          <p:val>
                                            <p:strVal val="#ppt_x"/>
                                          </p:val>
                                        </p:tav>
                                      </p:tavLst>
                                    </p:anim>
                                    <p:animEffect filter="wipe(right)" transition="in">
                                      <p:cBhvr>
                                        <p:cTn dur="500" id="8"/>
                                        <p:tgtEl>
                                          <p:spTgt spid="2"/>
                                        </p:tgtEl>
                                      </p:cBhvr>
                                    </p:animEffect>
                                  </p:childTnLst>
                                </p:cTn>
                              </p:par>
                            </p:childTnLst>
                          </p:cTn>
                        </p:par>
                        <p:par>
                          <p:cTn fill="hold" id="9" nodeType="afterGroup">
                            <p:stCondLst>
                              <p:cond delay="500"/>
                            </p:stCondLst>
                            <p:childTnLst>
                              <p:par>
                                <p:cTn fill="hold" grpId="0" id="10" nodeType="afterEffect" presetClass="entr" presetID="12" presetSubtype="8">
                                  <p:stCondLst>
                                    <p:cond delay="0"/>
                                  </p:stCondLst>
                                  <p:childTnLst>
                                    <p:set>
                                      <p:cBhvr>
                                        <p:cTn dur="1" fill="hold" id="11">
                                          <p:stCondLst>
                                            <p:cond delay="0"/>
                                          </p:stCondLst>
                                        </p:cTn>
                                        <p:tgtEl>
                                          <p:spTgt spid="23"/>
                                        </p:tgtEl>
                                        <p:attrNameLst>
                                          <p:attrName>style.visibility</p:attrName>
                                        </p:attrNameLst>
                                      </p:cBhvr>
                                      <p:to>
                                        <p:strVal val="visible"/>
                                      </p:to>
                                    </p:set>
                                    <p:anim calcmode="lin" valueType="num">
                                      <p:cBhvr additive="base">
                                        <p:cTn dur="500" id="12"/>
                                        <p:tgtEl>
                                          <p:spTgt spid="23"/>
                                        </p:tgtEl>
                                        <p:attrNameLst>
                                          <p:attrName>ppt_x</p:attrName>
                                        </p:attrNameLst>
                                      </p:cBhvr>
                                      <p:tavLst>
                                        <p:tav tm="0">
                                          <p:val>
                                            <p:strVal val="#ppt_x-#ppt_w*1.125000"/>
                                          </p:val>
                                        </p:tav>
                                        <p:tav tm="100000">
                                          <p:val>
                                            <p:strVal val="#ppt_x"/>
                                          </p:val>
                                        </p:tav>
                                      </p:tavLst>
                                    </p:anim>
                                    <p:animEffect filter="wipe(right)" transition="in">
                                      <p:cBhvr>
                                        <p:cTn dur="500" id="13"/>
                                        <p:tgtEl>
                                          <p:spTgt spid="23"/>
                                        </p:tgtEl>
                                      </p:cBhvr>
                                    </p:animEffect>
                                  </p:childTnLst>
                                </p:cTn>
                              </p:par>
                            </p:childTnLst>
                          </p:cTn>
                        </p:par>
                        <p:par>
                          <p:cTn fill="hold" id="14" nodeType="afterGroup">
                            <p:stCondLst>
                              <p:cond delay="1000"/>
                            </p:stCondLst>
                            <p:childTnLst>
                              <p:par>
                                <p:cTn fill="hold" grpId="0" id="15" nodeType="afterEffect" presetClass="entr" presetID="12" presetSubtype="8">
                                  <p:stCondLst>
                                    <p:cond delay="0"/>
                                  </p:stCondLst>
                                  <p:childTnLst>
                                    <p:set>
                                      <p:cBhvr>
                                        <p:cTn dur="1" fill="hold" id="16">
                                          <p:stCondLst>
                                            <p:cond delay="0"/>
                                          </p:stCondLst>
                                        </p:cTn>
                                        <p:tgtEl>
                                          <p:spTgt spid="24"/>
                                        </p:tgtEl>
                                        <p:attrNameLst>
                                          <p:attrName>style.visibility</p:attrName>
                                        </p:attrNameLst>
                                      </p:cBhvr>
                                      <p:to>
                                        <p:strVal val="visible"/>
                                      </p:to>
                                    </p:set>
                                    <p:anim calcmode="lin" valueType="num">
                                      <p:cBhvr additive="base">
                                        <p:cTn dur="500" id="17"/>
                                        <p:tgtEl>
                                          <p:spTgt spid="24"/>
                                        </p:tgtEl>
                                        <p:attrNameLst>
                                          <p:attrName>ppt_x</p:attrName>
                                        </p:attrNameLst>
                                      </p:cBhvr>
                                      <p:tavLst>
                                        <p:tav tm="0">
                                          <p:val>
                                            <p:strVal val="#ppt_x-#ppt_w*1.125000"/>
                                          </p:val>
                                        </p:tav>
                                        <p:tav tm="100000">
                                          <p:val>
                                            <p:strVal val="#ppt_x"/>
                                          </p:val>
                                        </p:tav>
                                      </p:tavLst>
                                    </p:anim>
                                    <p:animEffect filter="wipe(right)" transition="in">
                                      <p:cBhvr>
                                        <p:cTn dur="500" id="18"/>
                                        <p:tgtEl>
                                          <p:spTgt spid="24"/>
                                        </p:tgtEl>
                                      </p:cBhvr>
                                    </p:animEffect>
                                  </p:childTnLst>
                                </p:cTn>
                              </p:par>
                            </p:childTnLst>
                          </p:cTn>
                        </p:par>
                        <p:par>
                          <p:cTn fill="hold" id="19" nodeType="afterGroup">
                            <p:stCondLst>
                              <p:cond delay="1500"/>
                            </p:stCondLst>
                            <p:childTnLst>
                              <p:par>
                                <p:cTn fill="hold" grpId="0" id="20" nodeType="afterEffect" presetClass="entr" presetID="17" presetSubtype="1">
                                  <p:stCondLst>
                                    <p:cond delay="0"/>
                                  </p:stCondLst>
                                  <p:iterate type="lt">
                                    <p:tmPct val="40000"/>
                                  </p:iterate>
                                  <p:childTnLst>
                                    <p:set>
                                      <p:cBhvr>
                                        <p:cTn dur="1" fill="hold" id="21">
                                          <p:stCondLst>
                                            <p:cond delay="0"/>
                                          </p:stCondLst>
                                        </p:cTn>
                                        <p:tgtEl>
                                          <p:spTgt spid="26"/>
                                        </p:tgtEl>
                                        <p:attrNameLst>
                                          <p:attrName>style.visibility</p:attrName>
                                        </p:attrNameLst>
                                      </p:cBhvr>
                                      <p:to>
                                        <p:strVal val="visible"/>
                                      </p:to>
                                    </p:set>
                                    <p:anim calcmode="lin" valueType="num">
                                      <p:cBhvr>
                                        <p:cTn dur="250" fill="hold" id="22"/>
                                        <p:tgtEl>
                                          <p:spTgt spid="26"/>
                                        </p:tgtEl>
                                        <p:attrNameLst>
                                          <p:attrName>ppt_x</p:attrName>
                                        </p:attrNameLst>
                                      </p:cBhvr>
                                      <p:tavLst>
                                        <p:tav tm="0">
                                          <p:val>
                                            <p:strVal val="#ppt_x"/>
                                          </p:val>
                                        </p:tav>
                                        <p:tav tm="100000">
                                          <p:val>
                                            <p:strVal val="#ppt_x"/>
                                          </p:val>
                                        </p:tav>
                                      </p:tavLst>
                                    </p:anim>
                                    <p:anim calcmode="lin" valueType="num">
                                      <p:cBhvr>
                                        <p:cTn dur="250" fill="hold" id="23"/>
                                        <p:tgtEl>
                                          <p:spTgt spid="26"/>
                                        </p:tgtEl>
                                        <p:attrNameLst>
                                          <p:attrName>ppt_y</p:attrName>
                                        </p:attrNameLst>
                                      </p:cBhvr>
                                      <p:tavLst>
                                        <p:tav tm="0">
                                          <p:val>
                                            <p:strVal val="#ppt_y-#ppt_h/2"/>
                                          </p:val>
                                        </p:tav>
                                        <p:tav tm="100000">
                                          <p:val>
                                            <p:strVal val="#ppt_y"/>
                                          </p:val>
                                        </p:tav>
                                      </p:tavLst>
                                    </p:anim>
                                    <p:anim calcmode="lin" valueType="num">
                                      <p:cBhvr>
                                        <p:cTn dur="250" fill="hold" id="24"/>
                                        <p:tgtEl>
                                          <p:spTgt spid="26"/>
                                        </p:tgtEl>
                                        <p:attrNameLst>
                                          <p:attrName>ppt_w</p:attrName>
                                        </p:attrNameLst>
                                      </p:cBhvr>
                                      <p:tavLst>
                                        <p:tav tm="0">
                                          <p:val>
                                            <p:strVal val="#ppt_w"/>
                                          </p:val>
                                        </p:tav>
                                        <p:tav tm="100000">
                                          <p:val>
                                            <p:strVal val="#ppt_w"/>
                                          </p:val>
                                        </p:tav>
                                      </p:tavLst>
                                    </p:anim>
                                    <p:anim calcmode="lin" valueType="num">
                                      <p:cBhvr>
                                        <p:cTn dur="250" fill="hold" id="25"/>
                                        <p:tgtEl>
                                          <p:spTgt spid="26"/>
                                        </p:tgtEl>
                                        <p:attrNameLst>
                                          <p:attrName>ppt_h</p:attrName>
                                        </p:attrNameLst>
                                      </p:cBhvr>
                                      <p:tavLst>
                                        <p:tav tm="0">
                                          <p:val>
                                            <p:fltVal val="0"/>
                                          </p:val>
                                        </p:tav>
                                        <p:tav tm="100000">
                                          <p:val>
                                            <p:strVal val="#ppt_h"/>
                                          </p:val>
                                        </p:tav>
                                      </p:tavLst>
                                    </p:anim>
                                  </p:childTnLst>
                                </p:cTn>
                              </p:par>
                            </p:childTnLst>
                          </p:cTn>
                        </p:par>
                        <p:par>
                          <p:cTn fill="hold" id="26" nodeType="afterGroup">
                            <p:stCondLst>
                              <p:cond delay="1750"/>
                            </p:stCondLst>
                            <p:childTnLst>
                              <p:par>
                                <p:cTn fill="hold" grpId="0" id="27" nodeType="afterEffect" presetClass="entr" presetID="22" presetSubtype="8">
                                  <p:stCondLst>
                                    <p:cond delay="0"/>
                                  </p:stCondLst>
                                  <p:childTnLst>
                                    <p:set>
                                      <p:cBhvr>
                                        <p:cTn dur="1" fill="hold" id="28">
                                          <p:stCondLst>
                                            <p:cond delay="0"/>
                                          </p:stCondLst>
                                        </p:cTn>
                                        <p:tgtEl>
                                          <p:spTgt spid="25"/>
                                        </p:tgtEl>
                                        <p:attrNameLst>
                                          <p:attrName>style.visibility</p:attrName>
                                        </p:attrNameLst>
                                      </p:cBhvr>
                                      <p:to>
                                        <p:strVal val="visible"/>
                                      </p:to>
                                    </p:set>
                                    <p:animEffect filter="wipe(left)" transition="in">
                                      <p:cBhvr>
                                        <p:cTn dur="500" id="29"/>
                                        <p:tgtEl>
                                          <p:spTgt spid="25"/>
                                        </p:tgtEl>
                                      </p:cBhvr>
                                    </p:animEffect>
                                  </p:childTnLst>
                                </p:cTn>
                              </p:par>
                            </p:childTnLst>
                          </p:cTn>
                        </p:par>
                        <p:par>
                          <p:cTn fill="hold" id="30" nodeType="afterGroup">
                            <p:stCondLst>
                              <p:cond delay="2250"/>
                            </p:stCondLst>
                            <p:childTnLst>
                              <p:par>
                                <p:cTn fill="hold" grpId="0" id="31" nodeType="afterEffect" presetClass="entr" presetID="17" presetSubtype="1">
                                  <p:stCondLst>
                                    <p:cond delay="0"/>
                                  </p:stCondLst>
                                  <p:iterate type="lt">
                                    <p:tmPct val="40000"/>
                                  </p:iterate>
                                  <p:childTnLst>
                                    <p:set>
                                      <p:cBhvr>
                                        <p:cTn dur="1" fill="hold" id="32">
                                          <p:stCondLst>
                                            <p:cond delay="0"/>
                                          </p:stCondLst>
                                        </p:cTn>
                                        <p:tgtEl>
                                          <p:spTgt spid="28"/>
                                        </p:tgtEl>
                                        <p:attrNameLst>
                                          <p:attrName>style.visibility</p:attrName>
                                        </p:attrNameLst>
                                      </p:cBhvr>
                                      <p:to>
                                        <p:strVal val="visible"/>
                                      </p:to>
                                    </p:set>
                                    <p:anim calcmode="lin" valueType="num">
                                      <p:cBhvr>
                                        <p:cTn dur="250" fill="hold" id="33"/>
                                        <p:tgtEl>
                                          <p:spTgt spid="28"/>
                                        </p:tgtEl>
                                        <p:attrNameLst>
                                          <p:attrName>ppt_x</p:attrName>
                                        </p:attrNameLst>
                                      </p:cBhvr>
                                      <p:tavLst>
                                        <p:tav tm="0">
                                          <p:val>
                                            <p:strVal val="#ppt_x"/>
                                          </p:val>
                                        </p:tav>
                                        <p:tav tm="100000">
                                          <p:val>
                                            <p:strVal val="#ppt_x"/>
                                          </p:val>
                                        </p:tav>
                                      </p:tavLst>
                                    </p:anim>
                                    <p:anim calcmode="lin" valueType="num">
                                      <p:cBhvr>
                                        <p:cTn dur="250" fill="hold" id="34"/>
                                        <p:tgtEl>
                                          <p:spTgt spid="28"/>
                                        </p:tgtEl>
                                        <p:attrNameLst>
                                          <p:attrName>ppt_y</p:attrName>
                                        </p:attrNameLst>
                                      </p:cBhvr>
                                      <p:tavLst>
                                        <p:tav tm="0">
                                          <p:val>
                                            <p:strVal val="#ppt_y-#ppt_h/2"/>
                                          </p:val>
                                        </p:tav>
                                        <p:tav tm="100000">
                                          <p:val>
                                            <p:strVal val="#ppt_y"/>
                                          </p:val>
                                        </p:tav>
                                      </p:tavLst>
                                    </p:anim>
                                    <p:anim calcmode="lin" valueType="num">
                                      <p:cBhvr>
                                        <p:cTn dur="250" fill="hold" id="35"/>
                                        <p:tgtEl>
                                          <p:spTgt spid="28"/>
                                        </p:tgtEl>
                                        <p:attrNameLst>
                                          <p:attrName>ppt_w</p:attrName>
                                        </p:attrNameLst>
                                      </p:cBhvr>
                                      <p:tavLst>
                                        <p:tav tm="0">
                                          <p:val>
                                            <p:strVal val="#ppt_w"/>
                                          </p:val>
                                        </p:tav>
                                        <p:tav tm="100000">
                                          <p:val>
                                            <p:strVal val="#ppt_w"/>
                                          </p:val>
                                        </p:tav>
                                      </p:tavLst>
                                    </p:anim>
                                    <p:anim calcmode="lin" valueType="num">
                                      <p:cBhvr>
                                        <p:cTn dur="250" fill="hold" id="36"/>
                                        <p:tgtEl>
                                          <p:spTgt spid="28"/>
                                        </p:tgtEl>
                                        <p:attrNameLst>
                                          <p:attrName>ppt_h</p:attrName>
                                        </p:attrNameLst>
                                      </p:cBhvr>
                                      <p:tavLst>
                                        <p:tav tm="0">
                                          <p:val>
                                            <p:fltVal val="0"/>
                                          </p:val>
                                        </p:tav>
                                        <p:tav tm="100000">
                                          <p:val>
                                            <p:strVal val="#ppt_h"/>
                                          </p:val>
                                        </p:tav>
                                      </p:tavLst>
                                    </p:anim>
                                  </p:childTnLst>
                                </p:cTn>
                              </p:par>
                            </p:childTnLst>
                          </p:cTn>
                        </p:par>
                        <p:par>
                          <p:cTn fill="hold" id="37" nodeType="afterGroup">
                            <p:stCondLst>
                              <p:cond delay="2500"/>
                            </p:stCondLst>
                            <p:childTnLst>
                              <p:par>
                                <p:cTn fill="hold" grpId="0" id="38" nodeType="afterEffect" presetClass="entr" presetID="22" presetSubtype="8">
                                  <p:stCondLst>
                                    <p:cond delay="0"/>
                                  </p:stCondLst>
                                  <p:childTnLst>
                                    <p:set>
                                      <p:cBhvr>
                                        <p:cTn dur="1" fill="hold" id="39">
                                          <p:stCondLst>
                                            <p:cond delay="0"/>
                                          </p:stCondLst>
                                        </p:cTn>
                                        <p:tgtEl>
                                          <p:spTgt spid="27"/>
                                        </p:tgtEl>
                                        <p:attrNameLst>
                                          <p:attrName>style.visibility</p:attrName>
                                        </p:attrNameLst>
                                      </p:cBhvr>
                                      <p:to>
                                        <p:strVal val="visible"/>
                                      </p:to>
                                    </p:set>
                                    <p:animEffect filter="wipe(left)" transition="in">
                                      <p:cBhvr>
                                        <p:cTn dur="500" id="40"/>
                                        <p:tgtEl>
                                          <p:spTgt spid="27"/>
                                        </p:tgtEl>
                                      </p:cBhvr>
                                    </p:animEffect>
                                  </p:childTnLst>
                                </p:cTn>
                              </p:par>
                            </p:childTnLst>
                          </p:cTn>
                        </p:par>
                        <p:par>
                          <p:cTn fill="hold" id="41" nodeType="afterGroup">
                            <p:stCondLst>
                              <p:cond delay="3000"/>
                            </p:stCondLst>
                            <p:childTnLst>
                              <p:par>
                                <p:cTn fill="hold" grpId="0" id="42" nodeType="afterEffect" presetClass="entr" presetID="17" presetSubtype="1">
                                  <p:stCondLst>
                                    <p:cond delay="0"/>
                                  </p:stCondLst>
                                  <p:iterate type="lt">
                                    <p:tmPct val="40000"/>
                                  </p:iterate>
                                  <p:childTnLst>
                                    <p:set>
                                      <p:cBhvr>
                                        <p:cTn dur="1" fill="hold" id="43">
                                          <p:stCondLst>
                                            <p:cond delay="0"/>
                                          </p:stCondLst>
                                        </p:cTn>
                                        <p:tgtEl>
                                          <p:spTgt spid="30"/>
                                        </p:tgtEl>
                                        <p:attrNameLst>
                                          <p:attrName>style.visibility</p:attrName>
                                        </p:attrNameLst>
                                      </p:cBhvr>
                                      <p:to>
                                        <p:strVal val="visible"/>
                                      </p:to>
                                    </p:set>
                                    <p:anim calcmode="lin" valueType="num">
                                      <p:cBhvr>
                                        <p:cTn dur="250" fill="hold" id="44"/>
                                        <p:tgtEl>
                                          <p:spTgt spid="30"/>
                                        </p:tgtEl>
                                        <p:attrNameLst>
                                          <p:attrName>ppt_x</p:attrName>
                                        </p:attrNameLst>
                                      </p:cBhvr>
                                      <p:tavLst>
                                        <p:tav tm="0">
                                          <p:val>
                                            <p:strVal val="#ppt_x"/>
                                          </p:val>
                                        </p:tav>
                                        <p:tav tm="100000">
                                          <p:val>
                                            <p:strVal val="#ppt_x"/>
                                          </p:val>
                                        </p:tav>
                                      </p:tavLst>
                                    </p:anim>
                                    <p:anim calcmode="lin" valueType="num">
                                      <p:cBhvr>
                                        <p:cTn dur="250" fill="hold" id="45"/>
                                        <p:tgtEl>
                                          <p:spTgt spid="30"/>
                                        </p:tgtEl>
                                        <p:attrNameLst>
                                          <p:attrName>ppt_y</p:attrName>
                                        </p:attrNameLst>
                                      </p:cBhvr>
                                      <p:tavLst>
                                        <p:tav tm="0">
                                          <p:val>
                                            <p:strVal val="#ppt_y-#ppt_h/2"/>
                                          </p:val>
                                        </p:tav>
                                        <p:tav tm="100000">
                                          <p:val>
                                            <p:strVal val="#ppt_y"/>
                                          </p:val>
                                        </p:tav>
                                      </p:tavLst>
                                    </p:anim>
                                    <p:anim calcmode="lin" valueType="num">
                                      <p:cBhvr>
                                        <p:cTn dur="250" fill="hold" id="46"/>
                                        <p:tgtEl>
                                          <p:spTgt spid="30"/>
                                        </p:tgtEl>
                                        <p:attrNameLst>
                                          <p:attrName>ppt_w</p:attrName>
                                        </p:attrNameLst>
                                      </p:cBhvr>
                                      <p:tavLst>
                                        <p:tav tm="0">
                                          <p:val>
                                            <p:strVal val="#ppt_w"/>
                                          </p:val>
                                        </p:tav>
                                        <p:tav tm="100000">
                                          <p:val>
                                            <p:strVal val="#ppt_w"/>
                                          </p:val>
                                        </p:tav>
                                      </p:tavLst>
                                    </p:anim>
                                    <p:anim calcmode="lin" valueType="num">
                                      <p:cBhvr>
                                        <p:cTn dur="250" fill="hold" id="47"/>
                                        <p:tgtEl>
                                          <p:spTgt spid="30"/>
                                        </p:tgtEl>
                                        <p:attrNameLst>
                                          <p:attrName>ppt_h</p:attrName>
                                        </p:attrNameLst>
                                      </p:cBhvr>
                                      <p:tavLst>
                                        <p:tav tm="0">
                                          <p:val>
                                            <p:fltVal val="0"/>
                                          </p:val>
                                        </p:tav>
                                        <p:tav tm="100000">
                                          <p:val>
                                            <p:strVal val="#ppt_h"/>
                                          </p:val>
                                        </p:tav>
                                      </p:tavLst>
                                    </p:anim>
                                  </p:childTnLst>
                                </p:cTn>
                              </p:par>
                            </p:childTnLst>
                          </p:cTn>
                        </p:par>
                        <p:par>
                          <p:cTn fill="hold" id="48" nodeType="afterGroup">
                            <p:stCondLst>
                              <p:cond delay="3250"/>
                            </p:stCondLst>
                            <p:childTnLst>
                              <p:par>
                                <p:cTn fill="hold" grpId="0" id="49" nodeType="afterEffect" presetClass="entr" presetID="22" presetSubtype="8">
                                  <p:stCondLst>
                                    <p:cond delay="0"/>
                                  </p:stCondLst>
                                  <p:childTnLst>
                                    <p:set>
                                      <p:cBhvr>
                                        <p:cTn dur="1" fill="hold" id="50">
                                          <p:stCondLst>
                                            <p:cond delay="0"/>
                                          </p:stCondLst>
                                        </p:cTn>
                                        <p:tgtEl>
                                          <p:spTgt spid="29"/>
                                        </p:tgtEl>
                                        <p:attrNameLst>
                                          <p:attrName>style.visibility</p:attrName>
                                        </p:attrNameLst>
                                      </p:cBhvr>
                                      <p:to>
                                        <p:strVal val="visible"/>
                                      </p:to>
                                    </p:set>
                                    <p:animEffect filter="wipe(left)" transition="in">
                                      <p:cBhvr>
                                        <p:cTn dur="500" id="51"/>
                                        <p:tgtEl>
                                          <p:spTgt spid="2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23"/>
      <p:bldP grpId="0" spid="24"/>
      <p:bldP grpId="0" spid="25"/>
      <p:bldP grpId="0" spid="26"/>
      <p:bldP grpId="0" spid="27"/>
      <p:bldP grpId="0" spid="28"/>
      <p:bldP grpId="0" spid="29"/>
      <p:bldP grpId="0" spid="30"/>
    </p:bldLst>
  </p:timing>
</p:sld>
</file>

<file path=ppt/tags/tag1.xml><?xml version="1.0" encoding="utf-8"?>
<p:tagLst xmlns:p="http://schemas.openxmlformats.org/presentationml/2006/main">
  <p:tag name="ID" val="553512"/>
  <p:tag name="MH" val="20160830110146"/>
  <p:tag name="MH_LIBRARY" val="CONTENTS"/>
  <p:tag name="MH_TYPE" val="OTHERS"/>
</p:tagLst>
</file>

<file path=ppt/tags/tag2.xml><?xml version="1.0" encoding="utf-8"?>
<p:tagLst xmlns:p="http://schemas.openxmlformats.org/presentationml/2006/main">
  <p:tag name="ID" val="553512"/>
  <p:tag name="MH" val="20160830110146"/>
  <p:tag name="MH_LIBRARY" val="CONTENTS"/>
  <p:tag name="MH_TYPE" val="OTHERS"/>
</p:tagLst>
</file>

<file path=ppt/tags/tag3.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 name="ISPRING_PRESENTATION_TITLE" val="6"/>
</p:tagLst>
</file>

<file path=ppt/theme/theme1.xml><?xml version="1.0" encoding="utf-8"?>
<a:theme xmlns:r="http://schemas.openxmlformats.org/officeDocument/2006/relationships" xmlns:a="http://schemas.openxmlformats.org/drawingml/2006/main" name="">
  <a:themeElements>
    <a:clrScheme name="自定义 928">
      <a:dk1>
        <a:sysClr val="windowText" lastClr="000000"/>
      </a:dk1>
      <a:lt1>
        <a:sysClr val="window" lastClr="FFFFFF"/>
      </a:lt1>
      <a:dk2>
        <a:srgbClr val="04617B"/>
      </a:dk2>
      <a:lt2>
        <a:srgbClr val="DBF5F9"/>
      </a:lt2>
      <a:accent1>
        <a:srgbClr val="7F7F7F"/>
      </a:accent1>
      <a:accent2>
        <a:srgbClr val="A5A5A5"/>
      </a:accent2>
      <a:accent3>
        <a:srgbClr val="7F7F7F"/>
      </a:accent3>
      <a:accent4>
        <a:srgbClr val="A5A5A5"/>
      </a:accent4>
      <a:accent5>
        <a:srgbClr val="7F7F7F"/>
      </a:accent5>
      <a:accent6>
        <a:srgbClr val="A5A5A5"/>
      </a:accent6>
      <a:hlink>
        <a:srgbClr val="E2D700"/>
      </a:hlink>
      <a:folHlink>
        <a:srgbClr val="85DFD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docProps/app.xml><?xml version="1.0" encoding="utf-8"?>
<Properties xmlns:vt="http://schemas.openxmlformats.org/officeDocument/2006/docPropsVTypes" xmlns="http://schemas.openxmlformats.org/officeDocument/2006/extended-properties">
  <Company/>
  <PresentationFormat>On-screen Show (16:9)</PresentationFormat>
  <Paragraphs>208</Paragraphs>
  <Slides>23</Slides>
  <Notes>23</Notes>
  <TotalTime>3823</TotalTime>
  <HiddenSlides>0</HiddenSlides>
  <MMClips>0</MMClips>
  <ScaleCrop>0</ScaleCrop>
  <HeadingPairs>
    <vt:vector baseType="variant" size="6">
      <vt:variant>
        <vt:lpstr>Fonts used</vt:lpstr>
      </vt:variant>
      <vt:variant>
        <vt:i4>17</vt:i4>
      </vt:variant>
      <vt:variant>
        <vt:lpstr>Theme</vt:lpstr>
      </vt:variant>
      <vt:variant>
        <vt:i4>1</vt:i4>
      </vt:variant>
      <vt:variant>
        <vt:lpstr>Slide Titles</vt:lpstr>
      </vt:variant>
      <vt:variant>
        <vt:i4>23</vt:i4>
      </vt:variant>
    </vt:vector>
  </HeadingPairs>
  <TitlesOfParts>
    <vt:vector baseType="lpstr" size="41">
      <vt:lpstr>Arial</vt:lpstr>
      <vt:lpstr>Calibri</vt:lpstr>
      <vt:lpstr>Open Sans</vt:lpstr>
      <vt:lpstr>冬青黑体简体中文 W3</vt:lpstr>
      <vt:lpstr>微软雅黑</vt:lpstr>
      <vt:lpstr>Calibri Light</vt:lpstr>
      <vt:lpstr>宋体</vt:lpstr>
      <vt:lpstr>Lato</vt:lpstr>
      <vt:lpstr>MS PGothic</vt:lpstr>
      <vt:lpstr>Gill Sans</vt:lpstr>
      <vt:lpstr>Helvetica</vt:lpstr>
      <vt:lpstr>Open Sans </vt:lpstr>
      <vt:lpstr>FontAwesome</vt:lpstr>
      <vt:lpstr>STIXGeneral-Bold</vt:lpstr>
      <vt:lpstr>STIXGeneral-Regular</vt:lpstr>
      <vt:lpstr>ＭＳ Ｐゴシック</vt:lpstr>
      <vt:lpstr>Impact MT Std</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2014-11-09T01:07:25Z</dcterms:created>
  <cp:lastModifiedBy>优品PPT</cp:lastModifiedBy>
  <dcterms:modified xsi:type="dcterms:W3CDTF">2021-08-20T11:00:41Z</dcterms:modified>
  <cp:revision>402</cp:revision>
  <dc:title>PowerPoint 演示文稿</dc:title>
</cp:coreProperties>
</file>