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vnd.openxmlformats-officedocument.spreadsheetml.sheet" Extension="xlsx"/>
  <Default ContentType="application/xml" Extension="xml"/>
  <Override ContentType="application/xml" PartName="/customXml/item1.xml"/>
  <Override ContentType="application/vnd.openxmlformats-officedocument.customXmlProperties+xml" PartName="/customXml/itemProps1.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ms-office.chartcolorstyle+xml" PartName="/ppt/charts/colors1.xml"/>
  <Override ContentType="application/vnd.ms-office.chartstyle+xml" PartName="/ppt/charts/style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presentationml.tags+xml" PartName="/ppt/tags/tag18.xml"/>
  <Override ContentType="application/vnd.openxmlformats-officedocument.presentationml.tags+xml" PartName="/ppt/tags/tag19.xml"/>
  <Override ContentType="application/vnd.openxmlformats-officedocument.presentationml.tags+xml" PartName="/ppt/tags/tag20.xml"/>
  <Override ContentType="application/vnd.openxmlformats-officedocument.presentationml.tags+xml" PartName="/ppt/tags/tag21.xml"/>
  <Override ContentType="application/vnd.openxmlformats-officedocument.presentationml.tags+xml" PartName="/ppt/tags/tag22.xml"/>
  <Override ContentType="application/vnd.openxmlformats-officedocument.presentationml.tags+xml" PartName="/ppt/tags/tag23.xml"/>
  <Override ContentType="application/vnd.openxmlformats-officedocument.presentationml.tags+xml" PartName="/ppt/tags/tag24.xml"/>
  <Override ContentType="application/vnd.openxmlformats-officedocument.presentationml.tags+xml" PartName="/ppt/tags/tag25.xml"/>
  <Override ContentType="application/vnd.openxmlformats-officedocument.presentationml.tags+xml" PartName="/ppt/tags/tag26.xml"/>
  <Override ContentType="application/vnd.openxmlformats-officedocument.presentationml.tags+xml" PartName="/ppt/tags/tag27.xml"/>
  <Override ContentType="application/vnd.openxmlformats-officedocument.presentationml.tags+xml" PartName="/ppt/tags/tag28.xml"/>
  <Override ContentType="application/vnd.openxmlformats-officedocument.presentationml.tags+xml" PartName="/ppt/tags/tag29.xml"/>
  <Override ContentType="application/vnd.openxmlformats-officedocument.presentationml.tags+xml" PartName="/ppt/tags/tag30.xml"/>
  <Override ContentType="application/vnd.openxmlformats-officedocument.presentationml.tags+xml" PartName="/ppt/tags/tag31.xml"/>
  <Override ContentType="application/vnd.openxmlformats-officedocument.presentationml.tags+xml" PartName="/ppt/tags/tag32.xml"/>
  <Override ContentType="application/vnd.openxmlformats-officedocument.presentationml.tags+xml" PartName="/ppt/tags/tag33.xml"/>
  <Override ContentType="application/vnd.openxmlformats-officedocument.presentationml.tags+xml" PartName="/ppt/tags/tag34.xml"/>
  <Override ContentType="application/vnd.openxmlformats-officedocument.presentationml.tags+xml" PartName="/ppt/tags/tag35.xml"/>
  <Override ContentType="application/vnd.openxmlformats-officedocument.presentationml.tags+xml" PartName="/ppt/tags/tag36.xml"/>
  <Override ContentType="application/vnd.openxmlformats-officedocument.presentationml.tags+xml" PartName="/ppt/tags/tag37.xml"/>
  <Override ContentType="application/vnd.openxmlformats-officedocument.presentationml.tags+xml" PartName="/ppt/tags/tag38.xml"/>
  <Override ContentType="application/vnd.openxmlformats-officedocument.presentationml.tags+xml" PartName="/ppt/tags/tag39.xml"/>
  <Override ContentType="application/vnd.openxmlformats-officedocument.presentationml.tags+xml" PartName="/ppt/tags/tag40.xml"/>
  <Override ContentType="application/vnd.openxmlformats-officedocument.presentationml.tags+xml" PartName="/ppt/tags/tag41.xml"/>
  <Override ContentType="application/vnd.openxmlformats-officedocument.presentationml.tags+xml" PartName="/ppt/tags/tag42.xml"/>
  <Override ContentType="application/vnd.openxmlformats-officedocument.presentationml.tags+xml" PartName="/ppt/tags/tag43.xml"/>
  <Override ContentType="application/vnd.openxmlformats-officedocument.presentationml.tags+xml" PartName="/ppt/tags/tag44.xml"/>
  <Override ContentType="application/vnd.openxmlformats-officedocument.presentationml.tags+xml" PartName="/ppt/tags/tag45.xml"/>
  <Override ContentType="application/vnd.openxmlformats-officedocument.presentationml.tags+xml" PartName="/ppt/tags/tag46.xml"/>
  <Override ContentType="application/vnd.openxmlformats-officedocument.presentationml.tags+xml" PartName="/ppt/tags/tag47.xml"/>
  <Override ContentType="application/vnd.openxmlformats-officedocument.presentationml.tags+xml" PartName="/ppt/tags/tag48.xml"/>
  <Override ContentType="application/vnd.openxmlformats-officedocument.presentationml.tags+xml" PartName="/ppt/tags/tag49.xml"/>
  <Override ContentType="application/vnd.openxmlformats-officedocument.presentationml.tags+xml" PartName="/ppt/tags/tag50.xml"/>
  <Override ContentType="application/vnd.openxmlformats-officedocument.presentationml.tags+xml" PartName="/ppt/tags/tag51.xml"/>
  <Override ContentType="application/vnd.openxmlformats-officedocument.presentationml.tags+xml" PartName="/ppt/tags/tag52.xml"/>
  <Override ContentType="application/vnd.openxmlformats-officedocument.presentationml.tags+xml" PartName="/ppt/tags/tag53.xml"/>
  <Override ContentType="application/vnd.openxmlformats-officedocument.presentationml.tags+xml" PartName="/ppt/tags/tag54.xml"/>
  <Override ContentType="application/vnd.openxmlformats-officedocument.presentationml.tags+xml" PartName="/ppt/tags/tag55.xml"/>
  <Override ContentType="application/vnd.openxmlformats-officedocument.presentationml.tags+xml" PartName="/ppt/tags/tag56.xml"/>
  <Override ContentType="application/vnd.openxmlformats-officedocument.presentationml.tags+xml" PartName="/ppt/tags/tag57.xml"/>
  <Override ContentType="application/vnd.openxmlformats-officedocument.presentationml.tags+xml" PartName="/ppt/tags/tag58.xml"/>
  <Override ContentType="application/vnd.openxmlformats-officedocument.presentationml.tags+xml" PartName="/ppt/tags/tag59.xml"/>
  <Override ContentType="application/vnd.openxmlformats-officedocument.presentationml.tags+xml" PartName="/ppt/tags/tag60.xml"/>
  <Override ContentType="application/vnd.openxmlformats-officedocument.presentationml.tags+xml" PartName="/ppt/tags/tag61.xml"/>
  <Override ContentType="application/vnd.openxmlformats-officedocument.presentationml.tags+xml" PartName="/ppt/tags/tag62.xml"/>
  <Override ContentType="application/vnd.openxmlformats-officedocument.presentationml.tags+xml" PartName="/ppt/tags/tag63.xml"/>
  <Override ContentType="application/vnd.openxmlformats-officedocument.presentationml.tags+xml" PartName="/ppt/tags/tag64.xml"/>
  <Override ContentType="application/vnd.openxmlformats-officedocument.presentationml.tags+xml" PartName="/ppt/tags/tag65.xml"/>
  <Override ContentType="application/vnd.openxmlformats-officedocument.presentationml.tags+xml" PartName="/ppt/tags/tag66.xml"/>
  <Override ContentType="application/vnd.openxmlformats-officedocument.presentationml.tags+xml" PartName="/ppt/tags/tag67.xml"/>
  <Override ContentType="application/vnd.openxmlformats-officedocument.presentationml.tags+xml" PartName="/ppt/tags/tag68.xml"/>
  <Override ContentType="application/vnd.openxmlformats-officedocument.presentationml.tags+xml" PartName="/ppt/tags/tag69.xml"/>
  <Override ContentType="application/vnd.openxmlformats-officedocument.presentationml.tags+xml" PartName="/ppt/tags/tag70.xml"/>
  <Override ContentType="application/vnd.openxmlformats-officedocument.presentationml.tags+xml" PartName="/ppt/tags/tag71.xml"/>
  <Override ContentType="application/vnd.openxmlformats-officedocument.presentationml.tags+xml" PartName="/ppt/tags/tag72.xml"/>
  <Override ContentType="application/vnd.openxmlformats-officedocument.presentationml.tags+xml" PartName="/ppt/tags/tag73.xml"/>
  <Override ContentType="application/vnd.openxmlformats-officedocument.presentationml.tags+xml" PartName="/ppt/tags/tag74.xml"/>
  <Override ContentType="application/vnd.openxmlformats-officedocument.presentationml.tags+xml" PartName="/ppt/tags/tag75.xml"/>
  <Override ContentType="application/vnd.openxmlformats-officedocument.presentationml.tags+xml" PartName="/ppt/tags/tag76.xml"/>
  <Override ContentType="application/vnd.openxmlformats-officedocument.presentationml.tags+xml" PartName="/ppt/tags/tag77.xml"/>
  <Override ContentType="application/vnd.openxmlformats-officedocument.presentationml.tags+xml" PartName="/ppt/tags/tag78.xml"/>
  <Override ContentType="application/vnd.openxmlformats-officedocument.presentationml.tags+xml" PartName="/ppt/tags/tag79.xml"/>
  <Override ContentType="application/vnd.openxmlformats-officedocument.presentationml.tags+xml" PartName="/ppt/tags/tag80.xml"/>
  <Override ContentType="application/vnd.openxmlformats-officedocument.presentationml.tags+xml" PartName="/ppt/tags/tag81.xml"/>
  <Override ContentType="application/vnd.openxmlformats-officedocument.presentationml.tags+xml" PartName="/ppt/tags/tag82.xml"/>
  <Override ContentType="application/vnd.openxmlformats-officedocument.presentationml.tags+xml" PartName="/ppt/tags/tag83.xml"/>
  <Override ContentType="application/vnd.openxmlformats-officedocument.presentationml.tags+xml" PartName="/ppt/tags/tag84.xml"/>
  <Override ContentType="application/vnd.openxmlformats-officedocument.presentationml.tags+xml" PartName="/ppt/tags/tag85.xml"/>
  <Override ContentType="application/vnd.openxmlformats-officedocument.presentationml.tags+xml" PartName="/ppt/tags/tag86.xml"/>
  <Override ContentType="application/vnd.openxmlformats-officedocument.presentationml.tags+xml" PartName="/ppt/tags/tag87.xml"/>
  <Override ContentType="application/vnd.openxmlformats-officedocument.presentationml.tags+xml" PartName="/ppt/tags/tag88.xml"/>
  <Override ContentType="application/vnd.openxmlformats-officedocument.presentationml.tags+xml" PartName="/ppt/tags/tag89.xml"/>
  <Override ContentType="application/vnd.openxmlformats-officedocument.presentationml.tags+xml" PartName="/ppt/tags/tag90.xml"/>
  <Override ContentType="application/vnd.openxmlformats-officedocument.presentationml.tags+xml" PartName="/ppt/tags/tag91.xml"/>
  <Override ContentType="application/vnd.openxmlformats-officedocument.presentationml.tags+xml" PartName="/ppt/tags/tag92.xml"/>
  <Override ContentType="application/vnd.openxmlformats-officedocument.presentationml.tags+xml" PartName="/ppt/tags/tag93.xml"/>
  <Override ContentType="application/vnd.openxmlformats-officedocument.presentationml.tags+xml" PartName="/ppt/tags/tag94.xml"/>
  <Override ContentType="application/vnd.openxmlformats-officedocument.presentationml.tags+xml" PartName="/ppt/tags/tag95.xml"/>
  <Override ContentType="application/vnd.openxmlformats-officedocument.presentationml.tags+xml" PartName="/ppt/tags/tag96.xml"/>
  <Override ContentType="application/vnd.openxmlformats-officedocument.presentationml.tags+xml" PartName="/ppt/tags/tag97.xml"/>
  <Override ContentType="application/vnd.openxmlformats-officedocument.presentationml.tags+xml" PartName="/ppt/tags/tag98.xml"/>
  <Override ContentType="application/vnd.openxmlformats-officedocument.presentationml.tags+xml" PartName="/ppt/tags/tag99.xml"/>
  <Override ContentType="application/vnd.openxmlformats-officedocument.presentationml.tags+xml" PartName="/ppt/tags/tag100.xml"/>
  <Override ContentType="application/vnd.openxmlformats-officedocument.presentationml.tags+xml" PartName="/ppt/tags/tag101.xml"/>
  <Override ContentType="application/vnd.openxmlformats-officedocument.presentationml.tags+xml" PartName="/ppt/tags/tag102.xml"/>
  <Override ContentType="application/vnd.openxmlformats-officedocument.presentationml.tags+xml" PartName="/ppt/tags/tag103.xml"/>
  <Override ContentType="application/vnd.openxmlformats-officedocument.presentationml.tags+xml" PartName="/ppt/tags/tag104.xml"/>
  <Override ContentType="application/vnd.openxmlformats-officedocument.presentationml.tags+xml" PartName="/ppt/tags/tag105.xml"/>
  <Override ContentType="application/vnd.openxmlformats-officedocument.presentationml.tags+xml" PartName="/ppt/tags/tag106.xml"/>
  <Override ContentType="application/vnd.openxmlformats-officedocument.presentationml.tags+xml" PartName="/ppt/tags/tag107.xml"/>
  <Override ContentType="application/vnd.openxmlformats-officedocument.presentationml.tags+xml" PartName="/ppt/tags/tag108.xml"/>
  <Override ContentType="application/vnd.openxmlformats-officedocument.presentationml.tags+xml" PartName="/ppt/tags/tag109.xml"/>
  <Override ContentType="application/vnd.openxmlformats-officedocument.presentationml.tags+xml" PartName="/ppt/tags/tag110.xml"/>
  <Override ContentType="application/vnd.openxmlformats-officedocument.presentationml.tags+xml" PartName="/ppt/tags/tag111.xml"/>
  <Override ContentType="application/vnd.openxmlformats-officedocument.presentationml.tags+xml" PartName="/ppt/tags/tag112.xml"/>
  <Override ContentType="application/vnd.openxmlformats-officedocument.presentationml.tags+xml" PartName="/ppt/tags/tag113.xml"/>
  <Override ContentType="application/vnd.openxmlformats-officedocument.presentationml.tags+xml" PartName="/ppt/tags/tag114.xml"/>
  <Override ContentType="application/vnd.openxmlformats-officedocument.presentationml.tags+xml" PartName="/ppt/tags/tag115.xml"/>
  <Override ContentType="application/vnd.openxmlformats-officedocument.presentationml.tags+xml" PartName="/ppt/tags/tag116.xml"/>
  <Override ContentType="application/vnd.openxmlformats-officedocument.presentationml.tags+xml" PartName="/ppt/tags/tag117.xml"/>
  <Override ContentType="application/vnd.openxmlformats-officedocument.presentationml.tags+xml" PartName="/ppt/tags/tag118.xml"/>
  <Override ContentType="application/vnd.openxmlformats-officedocument.presentationml.tags+xml" PartName="/ppt/tags/tag119.xml"/>
  <Override ContentType="application/vnd.openxmlformats-officedocument.presentationml.tags+xml" PartName="/ppt/tags/tag120.xml"/>
  <Override ContentType="application/vnd.openxmlformats-officedocument.presentationml.tags+xml" PartName="/ppt/tags/tag121.xml"/>
  <Override ContentType="application/vnd.openxmlformats-officedocument.presentationml.tags+xml" PartName="/ppt/tags/tag122.xml"/>
  <Override ContentType="application/vnd.openxmlformats-officedocument.presentationml.tags+xml" PartName="/ppt/tags/tag123.xml"/>
  <Override ContentType="application/vnd.openxmlformats-officedocument.presentationml.tags+xml" PartName="/ppt/tags/tag124.xml"/>
  <Override ContentType="application/vnd.openxmlformats-officedocument.presentationml.tags+xml" PartName="/ppt/tags/tag125.xml"/>
  <Override ContentType="application/vnd.openxmlformats-officedocument.presentationml.tags+xml" PartName="/ppt/tags/tag126.xml"/>
  <Override ContentType="application/vnd.openxmlformats-officedocument.presentationml.tags+xml" PartName="/ppt/tags/tag127.xml"/>
  <Override ContentType="application/vnd.openxmlformats-officedocument.presentationml.tags+xml" PartName="/ppt/tags/tag128.xml"/>
  <Override ContentType="application/vnd.openxmlformats-officedocument.presentationml.tags+xml" PartName="/ppt/tags/tag129.xml"/>
  <Override ContentType="application/vnd.openxmlformats-officedocument.presentationml.tags+xml" PartName="/ppt/tags/tag130.xml"/>
  <Override ContentType="application/vnd.openxmlformats-officedocument.presentationml.tags+xml" PartName="/ppt/tags/tag131.xml"/>
  <Override ContentType="application/vnd.openxmlformats-officedocument.presentationml.tags+xml" PartName="/ppt/tags/tag132.xml"/>
  <Override ContentType="application/vnd.openxmlformats-officedocument.presentationml.tags+xml" PartName="/ppt/tags/tag133.xml"/>
  <Override ContentType="application/vnd.openxmlformats-officedocument.presentationml.tags+xml" PartName="/ppt/tags/tag134.xml"/>
  <Override ContentType="application/vnd.openxmlformats-officedocument.presentationml.tags+xml" PartName="/ppt/tags/tag135.xml"/>
  <Override ContentType="application/vnd.openxmlformats-officedocument.presentationml.tags+xml" PartName="/ppt/tags/tag136.xml"/>
  <Override ContentType="application/vnd.openxmlformats-officedocument.presentationml.tags+xml" PartName="/ppt/tags/tag137.xml"/>
  <Override ContentType="application/vnd.openxmlformats-officedocument.presentationml.tags+xml" PartName="/ppt/tags/tag138.xml"/>
  <Override ContentType="application/vnd.openxmlformats-officedocument.presentationml.tags+xml" PartName="/ppt/tags/tag139.xml"/>
  <Override ContentType="application/vnd.openxmlformats-officedocument.presentationml.tags+xml" PartName="/ppt/tags/tag140.xml"/>
  <Override ContentType="application/vnd.openxmlformats-officedocument.presentationml.tags+xml" PartName="/ppt/tags/tag141.xml"/>
  <Override ContentType="application/vnd.openxmlformats-officedocument.presentationml.tags+xml" PartName="/ppt/tags/tag142.xml"/>
  <Override ContentType="application/vnd.openxmlformats-officedocument.presentationml.tags+xml" PartName="/ppt/tags/tag143.xml"/>
  <Override ContentType="application/vnd.openxmlformats-officedocument.presentationml.tags+xml" PartName="/ppt/tags/tag144.xml"/>
  <Override ContentType="application/vnd.openxmlformats-officedocument.presentationml.tags+xml" PartName="/ppt/tags/tag145.xml"/>
  <Override ContentType="application/vnd.openxmlformats-officedocument.presentationml.tags+xml" PartName="/ppt/tags/tag146.xml"/>
  <Override ContentType="application/vnd.openxmlformats-officedocument.presentationml.tags+xml" PartName="/ppt/tags/tag147.xml"/>
  <Override ContentType="application/vnd.openxmlformats-officedocument.presentationml.tags+xml" PartName="/ppt/tags/tag148.xml"/>
  <Override ContentType="application/vnd.openxmlformats-officedocument.presentationml.tags+xml" PartName="/ppt/tags/tag149.xml"/>
  <Override ContentType="application/vnd.openxmlformats-officedocument.presentationml.tags+xml" PartName="/ppt/tags/tag150.xml"/>
  <Override ContentType="application/vnd.openxmlformats-officedocument.presentationml.tags+xml" PartName="/ppt/tags/tag151.xml"/>
  <Override ContentType="application/vnd.openxmlformats-officedocument.presentationml.tags+xml" PartName="/ppt/tags/tag152.xml"/>
  <Override ContentType="application/vnd.openxmlformats-officedocument.presentationml.tags+xml" PartName="/ppt/tags/tag153.xml"/>
  <Override ContentType="application/vnd.openxmlformats-officedocument.presentationml.tags+xml" PartName="/ppt/tags/tag154.xml"/>
  <Override ContentType="application/vnd.openxmlformats-officedocument.presentationml.tags+xml" PartName="/ppt/tags/tag155.xml"/>
  <Override ContentType="application/vnd.openxmlformats-officedocument.presentationml.tags+xml" PartName="/ppt/tags/tag156.xml"/>
  <Override ContentType="application/vnd.openxmlformats-officedocument.presentationml.tags+xml" PartName="/ppt/tags/tag157.xml"/>
  <Override ContentType="application/vnd.openxmlformats-officedocument.presentationml.tags+xml" PartName="/ppt/tags/tag158.xml"/>
  <Override ContentType="application/vnd.openxmlformats-officedocument.presentationml.tags+xml" PartName="/ppt/tags/tag159.xml"/>
  <Override ContentType="application/vnd.openxmlformats-officedocument.presentationml.tags+xml" PartName="/ppt/tags/tag160.xml"/>
  <Override ContentType="application/vnd.openxmlformats-officedocument.presentationml.tags+xml" PartName="/ppt/tags/tag161.xml"/>
  <Override ContentType="application/vnd.openxmlformats-officedocument.presentationml.tags+xml" PartName="/ppt/tags/tag162.xml"/>
  <Override ContentType="application/vnd.openxmlformats-officedocument.presentationml.tags+xml" PartName="/ppt/tags/tag163.xml"/>
  <Override ContentType="application/vnd.openxmlformats-officedocument.presentationml.tags+xml" PartName="/ppt/tags/tag164.xml"/>
  <Override ContentType="application/vnd.openxmlformats-officedocument.presentationml.tags+xml" PartName="/ppt/tags/tag165.xml"/>
  <Override ContentType="application/vnd.openxmlformats-officedocument.presentationml.tags+xml" PartName="/ppt/tags/tag166.xml"/>
  <Override ContentType="application/vnd.openxmlformats-officedocument.presentationml.tags+xml" PartName="/ppt/tags/tag167.xml"/>
  <Override ContentType="application/vnd.openxmlformats-officedocument.presentationml.tags+xml" PartName="/ppt/tags/tag168.xml"/>
  <Override ContentType="application/vnd.openxmlformats-officedocument.presentationml.tags+xml" PartName="/ppt/tags/tag169.xml"/>
  <Override ContentType="application/vnd.openxmlformats-officedocument.presentationml.tags+xml" PartName="/ppt/tags/tag170.xml"/>
  <Override ContentType="application/vnd.openxmlformats-officedocument.presentationml.tags+xml" PartName="/ppt/tags/tag171.xml"/>
  <Override ContentType="application/vnd.openxmlformats-officedocument.presentationml.tags+xml" PartName="/ppt/tags/tag172.xml"/>
  <Override ContentType="application/vnd.openxmlformats-officedocument.presentationml.tags+xml" PartName="/ppt/tags/tag173.xml"/>
  <Override ContentType="application/vnd.openxmlformats-officedocument.presentationml.tags+xml" PartName="/ppt/tags/tag174.xml"/>
  <Override ContentType="application/vnd.openxmlformats-officedocument.presentationml.tags+xml" PartName="/ppt/tags/tag175.xml"/>
  <Override ContentType="application/vnd.openxmlformats-officedocument.presentationml.tags+xml" PartName="/ppt/tags/tag176.xml"/>
  <Override ContentType="application/vnd.openxmlformats-officedocument.presentationml.tags+xml" PartName="/ppt/tags/tag177.xml"/>
  <Override ContentType="application/vnd.openxmlformats-officedocument.presentationml.tags+xml" PartName="/ppt/tags/tag178.xml"/>
  <Override ContentType="application/vnd.openxmlformats-officedocument.presentationml.tags+xml" PartName="/ppt/tags/tag179.xml"/>
  <Override ContentType="application/vnd.openxmlformats-officedocument.presentationml.tags+xml" PartName="/ppt/tags/tag180.xml"/>
  <Override ContentType="application/vnd.openxmlformats-officedocument.presentationml.tags+xml" PartName="/ppt/tags/tag181.xml"/>
  <Override ContentType="application/vnd.openxmlformats-officedocument.presentationml.tags+xml" PartName="/ppt/tags/tag182.xml"/>
  <Override ContentType="application/vnd.openxmlformats-officedocument.presentationml.tags+xml" PartName="/ppt/tags/tag183.xml"/>
  <Override ContentType="application/vnd.openxmlformats-officedocument.presentationml.tags+xml" PartName="/ppt/tags/tag184.xml"/>
  <Override ContentType="application/vnd.openxmlformats-officedocument.presentationml.tags+xml" PartName="/ppt/tags/tag185.xml"/>
  <Override ContentType="application/vnd.openxmlformats-officedocument.presentationml.tags+xml" PartName="/ppt/tags/tag186.xml"/>
  <Override ContentType="application/vnd.openxmlformats-officedocument.presentationml.tags+xml" PartName="/ppt/tags/tag187.xml"/>
  <Override ContentType="application/vnd.openxmlformats-officedocument.presentationml.tags+xml" PartName="/ppt/tags/tag188.xml"/>
  <Override ContentType="application/vnd.openxmlformats-officedocument.presentationml.tags+xml" PartName="/ppt/tags/tag189.xml"/>
  <Override ContentType="application/vnd.openxmlformats-officedocument.presentationml.tags+xml" PartName="/ppt/tags/tag190.xml"/>
  <Override ContentType="application/vnd.openxmlformats-officedocument.presentationml.tags+xml" PartName="/ppt/tags/tag191.xml"/>
  <Override ContentType="application/vnd.openxmlformats-officedocument.presentationml.tags+xml" PartName="/ppt/tags/tag192.xml"/>
  <Override ContentType="application/vnd.openxmlformats-officedocument.presentationml.tags+xml" PartName="/ppt/tags/tag193.xml"/>
  <Override ContentType="application/vnd.openxmlformats-officedocument.presentationml.tags+xml" PartName="/ppt/tags/tag194.xml"/>
  <Override ContentType="application/vnd.openxmlformats-officedocument.presentationml.tags+xml" PartName="/ppt/tags/tag195.xml"/>
  <Override ContentType="application/vnd.openxmlformats-officedocument.presentationml.tags+xml" PartName="/ppt/tags/tag196.xml"/>
  <Override ContentType="application/vnd.openxmlformats-officedocument.presentationml.tags+xml" PartName="/ppt/tags/tag197.xml"/>
  <Override ContentType="application/vnd.openxmlformats-officedocument.presentationml.tags+xml" PartName="/ppt/tags/tag198.xml"/>
  <Override ContentType="application/vnd.openxmlformats-officedocument.presentationml.tags+xml" PartName="/ppt/tags/tag199.xml"/>
  <Override ContentType="application/vnd.openxmlformats-officedocument.presentationml.tags+xml" PartName="/ppt/tags/tag200.xml"/>
  <Override ContentType="application/vnd.openxmlformats-officedocument.presentationml.tags+xml" PartName="/ppt/tags/tag201.xml"/>
  <Override ContentType="application/vnd.openxmlformats-officedocument.presentationml.tags+xml" PartName="/ppt/tags/tag202.xml"/>
  <Override ContentType="application/vnd.openxmlformats-officedocument.presentationml.tags+xml" PartName="/ppt/tags/tag203.xml"/>
  <Override ContentType="application/vnd.openxmlformats-officedocument.presentationml.tags+xml" PartName="/ppt/tags/tag204.xml"/>
  <Override ContentType="application/vnd.openxmlformats-officedocument.presentationml.tags+xml" PartName="/ppt/tags/tag205.xml"/>
  <Override ContentType="application/vnd.openxmlformats-officedocument.presentationml.tags+xml" PartName="/ppt/tags/tag206.xml"/>
  <Override ContentType="application/vnd.openxmlformats-officedocument.presentationml.tags+xml" PartName="/ppt/tags/tag207.xml"/>
  <Override ContentType="application/vnd.openxmlformats-officedocument.presentationml.tags+xml" PartName="/ppt/tags/tag208.xml"/>
  <Override ContentType="application/vnd.openxmlformats-officedocument.presentationml.tags+xml" PartName="/ppt/tags/tag209.xml"/>
  <Override ContentType="application/vnd.openxmlformats-officedocument.presentationml.tags+xml" PartName="/ppt/tags/tag210.xml"/>
  <Override ContentType="application/vnd.openxmlformats-officedocument.presentationml.tags+xml" PartName="/ppt/tags/tag211.xml"/>
  <Override ContentType="application/vnd.openxmlformats-officedocument.presentationml.tags+xml" PartName="/ppt/tags/tag212.xml"/>
  <Override ContentType="application/vnd.openxmlformats-officedocument.presentationml.tags+xml" PartName="/ppt/tags/tag213.xml"/>
  <Override ContentType="application/vnd.openxmlformats-officedocument.presentationml.tags+xml" PartName="/ppt/tags/tag214.xml"/>
  <Override ContentType="application/vnd.openxmlformats-officedocument.presentationml.tags+xml" PartName="/ppt/tags/tag215.xml"/>
  <Override ContentType="application/vnd.openxmlformats-officedocument.presentationml.tags+xml" PartName="/ppt/tags/tag216.xml"/>
  <Override ContentType="application/vnd.openxmlformats-officedocument.presentationml.tags+xml" PartName="/ppt/tags/tag217.xml"/>
  <Override ContentType="application/vnd.openxmlformats-officedocument.presentationml.tags+xml" PartName="/ppt/tags/tag218.xml"/>
  <Override ContentType="application/vnd.openxmlformats-officedocument.presentationml.tags+xml" PartName="/ppt/tags/tag219.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60" r:id="rId2"/>
    <p:sldMasterId id="2147483684" r:id="rId3"/>
  </p:sldMasterIdLst>
  <p:notesMasterIdLst>
    <p:notesMasterId r:id="rId4"/>
  </p:notesMasterIdLst>
  <p:sldIdLst>
    <p:sldId id="322" r:id="rId5"/>
    <p:sldId id="323" r:id="rId6"/>
    <p:sldId id="304" r:id="rId7"/>
    <p:sldId id="339" r:id="rId8"/>
    <p:sldId id="340" r:id="rId9"/>
    <p:sldId id="326" r:id="rId10"/>
    <p:sldId id="341" r:id="rId11"/>
    <p:sldId id="327" r:id="rId12"/>
    <p:sldId id="342" r:id="rId13"/>
    <p:sldId id="309" r:id="rId14"/>
    <p:sldId id="343" r:id="rId15"/>
    <p:sldId id="328" r:id="rId16"/>
    <p:sldId id="344" r:id="rId17"/>
    <p:sldId id="324" r:id="rId18"/>
    <p:sldId id="325" r:id="rId19"/>
    <p:sldId id="307" r:id="rId20"/>
    <p:sldId id="329" r:id="rId21"/>
    <p:sldId id="330" r:id="rId22"/>
    <p:sldId id="331" r:id="rId23"/>
    <p:sldId id="332" r:id="rId24"/>
    <p:sldId id="333" r:id="rId25"/>
    <p:sldId id="334" r:id="rId26"/>
    <p:sldId id="337" r:id="rId27"/>
    <p:sldId id="335" r:id="rId28"/>
    <p:sldId id="338" r:id="rId29"/>
    <p:sldId id="345" r:id="rId30"/>
  </p:sldIdLst>
  <p:sldSz cx="9144000" cy="5143500" type="screen16x9"/>
  <p:notesSz cx="6858000" cy="9144000"/>
  <p:custDataLst>
    <p:tags r:id="rId31"/>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2" pos="68" userDrawn="1">
          <p15:clr>
            <a:srgbClr val="A4A3A4"/>
          </p15:clr>
        </p15:guide>
        <p15:guide id="4" orient="horz" pos="3140" userDrawn="1">
          <p15:clr>
            <a:srgbClr val="A4A3A4"/>
          </p15:clr>
        </p15:guide>
        <p15:guide id="8" orient="horz" pos="1620" userDrawn="1">
          <p15:clr>
            <a:srgbClr val="A4A3A4"/>
          </p15:clr>
        </p15:guide>
        <p15:guide id="10" pos="2880" userDrawn="1">
          <p15:clr>
            <a:srgbClr val="A4A3A4"/>
          </p15:clr>
        </p15:guide>
        <p15:guide id="11" pos="5670" userDrawn="1">
          <p15:clr>
            <a:srgbClr val="A4A3A4"/>
          </p15:clr>
        </p15:guide>
        <p15:guide id="12" orient="horz" pos="32"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07" autoAdjust="0"/>
    <p:restoredTop sz="96314" autoAdjust="0"/>
  </p:normalViewPr>
  <p:slideViewPr>
    <p:cSldViewPr snapToGrid="0" showGuides="1">
      <p:cViewPr varScale="1">
        <p:scale>
          <a:sx n="143" d="100"/>
          <a:sy n="143" d="100"/>
        </p:scale>
        <p:origin x="774" y="120"/>
      </p:cViewPr>
      <p:guideLst>
        <p:guide pos="68"/>
        <p:guide orient="horz" pos="3140"/>
        <p:guide orient="horz" pos="1620"/>
        <p:guide pos="2880"/>
        <p:guide pos="5670"/>
        <p:guide orient="horz" pos="32"/>
      </p:guideLst>
    </p:cSldViewPr>
  </p:slideViewPr>
  <p:notesTextViewPr>
    <p:cViewPr>
      <p:scale>
        <a:sx n="1" d="1"/>
        <a:sy n="1" d="1"/>
      </p:scale>
      <p:origin x="0" y="0"/>
    </p:cViewPr>
  </p:notesTextViewPr>
  <p:sorterViewPr>
    <p:cViewPr>
      <p:scale>
        <a:sx n="186" d="100"/>
        <a:sy n="186"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1.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29" Target="slides/slide25.xml" Type="http://schemas.openxmlformats.org/officeDocument/2006/relationships/slide"/><Relationship Id="rId3" Target="slideMasters/slideMaster2.xml" Type="http://schemas.openxmlformats.org/officeDocument/2006/relationships/slideMaster"/><Relationship Id="rId30" Target="slides/slide26.xml" Type="http://schemas.openxmlformats.org/officeDocument/2006/relationships/slide"/><Relationship Id="rId31" Target="tags/tag219.xml" Type="http://schemas.openxmlformats.org/officeDocument/2006/relationships/tags"/><Relationship Id="rId32" Target="presProps.xml" Type="http://schemas.openxmlformats.org/officeDocument/2006/relationships/presProps"/><Relationship Id="rId33" Target="viewProps.xml" Type="http://schemas.openxmlformats.org/officeDocument/2006/relationships/viewProps"/><Relationship Id="rId34" Target="theme/theme1.xml" Type="http://schemas.openxmlformats.org/officeDocument/2006/relationships/theme"/><Relationship Id="rId35" Target="tableStyles.xml" Type="http://schemas.openxmlformats.org/officeDocument/2006/relationships/tableStyles"/><Relationship Id="rId4" Target="notesMasters/notesMaster1.xml" Type="http://schemas.openxmlformats.org/officeDocument/2006/relationships/notes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 Id="rId2" Target="colors1.xml" Type="http://schemas.microsoft.com/office/2011/relationships/chartColorStyle"/><Relationship Id="rId3" Target="style1.xml" Type="http://schemas.microsoft.com/office/2011/relationships/chartStyl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barChart>
        <c:barDir val="bar"/>
        <c:grouping val="stacked"/>
        <c:varyColors val="0"/>
        <c:ser>
          <c:idx val="0"/>
          <c:order val="0"/>
          <c:tx>
            <c:strRef>
              <c:f>Sheet1!$B$1</c:f>
              <c:strCache>
                <c:ptCount val="1"/>
                <c:pt idx="0">
                  <c:v>系列 1</c:v>
                </c:pt>
              </c:strCache>
            </c:strRef>
          </c:tx>
          <c:spPr>
            <a:solidFill>
              <a:schemeClr val="accent1"/>
            </a:solidFill>
            <a:ln w="28575">
              <a:solidFill>
                <a:schemeClr val="tx1"/>
              </a:solidFill>
            </a:ln>
            <a:effectLst/>
          </c:spPr>
          <c:invertIfNegative val="0"/>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DBBA-4BC9-9F9D-D181F317B66A}"/>
            </c:ext>
          </c:extLst>
        </c:ser>
        <c:ser>
          <c:idx val="1"/>
          <c:order val="1"/>
          <c:tx>
            <c:strRef>
              <c:f>Sheet1!$C$1</c:f>
              <c:strCache>
                <c:ptCount val="1"/>
                <c:pt idx="0">
                  <c:v>系列 2</c:v>
                </c:pt>
              </c:strCache>
            </c:strRef>
          </c:tx>
          <c:spPr>
            <a:solidFill>
              <a:schemeClr val="accent2"/>
            </a:solidFill>
            <a:ln w="28575">
              <a:solidFill>
                <a:schemeClr val="tx1"/>
              </a:solidFill>
            </a:ln>
            <a:effectLst/>
          </c:spPr>
          <c:invertIfNegative val="0"/>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c:v>
                </c:pt>
                <c:pt idx="2">
                  <c:v>1.8</c:v>
                </c:pt>
                <c:pt idx="3">
                  <c:v>2.8</c:v>
                </c:pt>
              </c:numCache>
            </c:numRef>
          </c:val>
          <c:extLst>
            <c:ext xmlns:c16="http://schemas.microsoft.com/office/drawing/2014/chart" uri="{C3380CC4-5D6E-409C-BE32-E72D297353CC}">
              <c16:uniqueId val="{00000001-DBBA-4BC9-9F9D-D181F317B66A}"/>
            </c:ext>
          </c:extLst>
        </c:ser>
        <c:ser>
          <c:idx val="2"/>
          <c:order val="2"/>
          <c:tx>
            <c:strRef>
              <c:f>Sheet1!$D$1</c:f>
              <c:strCache>
                <c:ptCount val="1"/>
                <c:pt idx="0">
                  <c:v>系列 3</c:v>
                </c:pt>
              </c:strCache>
            </c:strRef>
          </c:tx>
          <c:spPr>
            <a:solidFill>
              <a:schemeClr val="accent3"/>
            </a:solidFill>
            <a:ln w="28575">
              <a:solidFill>
                <a:schemeClr val="tx1"/>
              </a:solidFill>
            </a:ln>
            <a:effectLst/>
          </c:spPr>
          <c:invertIfNegative val="0"/>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DBBA-4BC9-9F9D-D181F317B66A}"/>
            </c:ext>
          </c:extLst>
        </c:ser>
        <c:dLbls>
          <c:showLegendKey val="0"/>
          <c:showVal val="0"/>
          <c:showCatName val="0"/>
          <c:showSerName val="0"/>
          <c:showPercent val="0"/>
          <c:showBubbleSize val="0"/>
          <c:showLeaderLines val="0"/>
        </c:dLbls>
        <c:gapWidth/>
        <c:overlap val="100"/>
        <c:axId val="-1112544032"/>
        <c:axId val="-1112514112"/>
      </c:barChart>
      <c:catAx>
        <c:axId val="-1112544032"/>
        <c:scaling>
          <c:orientation/>
        </c:scaling>
        <c:delete val="1"/>
        <c:axPos val="l"/>
        <c:numFmt formatCode="General" sourceLinked="1"/>
        <c:majorTickMark val="none"/>
        <c:minorTickMark val="none"/>
        <c:crossAx val="-1112514112"/>
        <c:auto val="0"/>
        <c:lblAlgn val="ctr"/>
        <c:lblOffset/>
        <c:noMultiLvlLbl val="0"/>
      </c:catAx>
      <c:valAx>
        <c:axId val="-1112514112"/>
        <c:scaling>
          <c:orientation/>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spPr>
          <a:noFill/>
          <a:ln>
            <a:noFill/>
          </a:ln>
          <a:effectLst/>
        </c:spPr>
        <c:txPr>
          <a:bodyPr rot="-60000000" spcFirstLastPara="1" vertOverflow="ellipsis" vert="horz" wrap="square" anchor="ctr" anchorCtr="1"/>
          <a:p>
            <a:pPr>
              <a:defRPr sz="1197" b="0" i="0" u="none" strike="noStrike" kern="1200" baseline="0" smtId="4294967295">
                <a:solidFill>
                  <a:schemeClr val="tx1">
                    <a:lumMod val="65000"/>
                    <a:lumOff val="35000"/>
                  </a:schemeClr>
                </a:solidFill>
                <a:latin typeface="+mn-lt"/>
                <a:ea typeface="+mn-ea"/>
                <a:cs typeface="+mn-cs"/>
              </a:defRPr>
            </a:pPr>
            <a:endParaRPr sz="1197" b="0" i="0" u="none" strike="noStrike" kern="1200" baseline="0" smtId="4294967295">
              <a:solidFill>
                <a:schemeClr val="tx1">
                  <a:lumMod val="65000"/>
                  <a:lumOff val="35000"/>
                </a:schemeClr>
              </a:solidFill>
              <a:latin typeface="+mn-lt"/>
              <a:ea typeface="+mn-ea"/>
              <a:cs typeface="+mn-cs"/>
            </a:endParaRPr>
          </a:p>
        </c:txPr>
        <c:crossAx val="-111254403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p>
      <a:pPr>
        <a:defRPr/>
      </a:pPr>
      <a:endParaRPr lang="zh-CN"/>
    </a:p>
  </c:txPr>
  <c:externalData r:id="rId1">
    <c:autoUpdate val="0"/>
  </c:externalData>
</c:chartSpace>
</file>

<file path=ppt/charts/colors1.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a="http://schemas.openxmlformats.org/drawingml/2006/main" xmlns:r="http://schemas.openxmlformats.org/officeDocument/2006/relationships" xmlns:cs="http://schemas.microsoft.com/office/drawing/2012/chartStyle"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B1000B-A145-48E1-92B8-7CC5D06791B4}" type="datetimeFigureOut">
              <a:rPr lang="zh-CN" altLang="en-US" smtClean="0"/>
              <a:t>2020/7/22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250C2E-DB7C-4368-96F4-CFC42D241058}" type="slidenum">
              <a:rPr lang="zh-CN" altLang="en-US" smtClean="0"/>
              <a:t>‹#›</a:t>
            </a:fld>
            <a:endParaRPr lang="zh-CN" altLang="en-US"/>
          </a:p>
        </p:txBody>
      </p:sp>
    </p:spTree>
    <p:extLst>
      <p:ext uri="{BB962C8B-B14F-4D97-AF65-F5344CB8AC3E}">
        <p14:creationId val="339175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26.xml.rels><?xml version="1.0" encoding="UTF-8" standalone="yes"?><Relationships xmlns="http://schemas.openxmlformats.org/package/2006/relationships"><Relationship Id="rId1" Target="../slides/slide26.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1220140"/>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21013628"/>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21264832"/>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70853451"/>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44695226"/>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7623514"/>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40228283"/>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41539963"/>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40038218"/>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92125206"/>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02130234"/>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03821485"/>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70487975"/>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09845097"/>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29459403"/>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9041069"/>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58194865"/>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00061228"/>
      </p:ext>
    </p:extLst>
  </p:cSld>
  <p:clrMapOvr>
    <a:masterClrMapping/>
  </p:clrMapOvr>
</p:notes>
</file>

<file path=ppt/notesSlides/notesSlide2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64446542"/>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90080957"/>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25739480"/>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6323250"/>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1094808"/>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310495"/>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62305812"/>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99878231"/>
      </p:ext>
    </p:extLst>
  </p:cSld>
  <p:clrMapOvr>
    <a:masterClrMapping/>
  </p:clrMapOvr>
</p:notes>
</file>

<file path=ppt/slideLayouts/_rels/slideLayout1.xml.rels><?xml version="1.0" encoding="UTF-8" standalone="yes"?><Relationships xmlns="http://schemas.openxmlformats.org/package/2006/relationships"><Relationship Id="rId1" Target="../media/image1.emf" Type="http://schemas.openxmlformats.org/officeDocument/2006/relationships/image"/><Relationship Id="rId2" Target="../media/image2.emf" Type="http://schemas.openxmlformats.org/officeDocument/2006/relationships/image"/><Relationship Id="rId3" Target="../media/image3.emf" Type="http://schemas.openxmlformats.org/officeDocument/2006/relationships/image"/><Relationship Id="rId4"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1.emf" Type="http://schemas.openxmlformats.org/officeDocument/2006/relationships/image"/><Relationship Id="rId2" Target="../media/image2.emf" Type="http://schemas.openxmlformats.org/officeDocument/2006/relationships/image"/><Relationship Id="rId3" Target="../media/image3.emf" Type="http://schemas.openxmlformats.org/officeDocument/2006/relationships/image"/><Relationship Id="rId4"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spTree>
      <p:nvGrpSpPr>
        <p:cNvPr id="1" name=""/>
        <p:cNvGrpSpPr/>
        <p:nvPr/>
      </p:nvGrpSpPr>
      <p:grpSpPr>
        <a:xfrm>
          <a:off x="0" y="0"/>
          <a:ext cx="0" cy="0"/>
        </a:xfrm>
      </p:grpSpPr>
      <p:grpSp>
        <p:nvGrpSpPr>
          <p:cNvPr id="2" name="组合 1">
            <a:extLst>
              <a:ext uri="{FF2B5EF4-FFF2-40B4-BE49-F238E27FC236}">
                <a16:creationId xmlns:a16="http://schemas.microsoft.com/office/drawing/2014/main" id="{D80662F3-BF78-4AAC-AA4F-713F53B57B2B}"/>
              </a:ext>
            </a:extLst>
          </p:cNvPr>
          <p:cNvGrpSpPr/>
          <p:nvPr userDrawn="1"/>
        </p:nvGrpSpPr>
        <p:grpSpPr>
          <a:xfrm>
            <a:off x="-286091" y="-115802"/>
            <a:ext cx="10218309" cy="5259717"/>
            <a:chOff x="-286091" y="-115802"/>
            <a:chExt cx="10218309" cy="5259717"/>
          </a:xfrm>
        </p:grpSpPr>
        <p:pic>
          <p:nvPicPr>
            <p:cNvPr id="3" name="图片 2">
              <a:extLst>
                <a:ext uri="{FF2B5EF4-FFF2-40B4-BE49-F238E27FC236}">
                  <a16:creationId xmlns:a16="http://schemas.microsoft.com/office/drawing/2014/main" id="{55E1F61B-114D-41A1-93E6-34D50C5FA915}"/>
                </a:ext>
              </a:extLst>
            </p:cNvPr>
            <p:cNvPicPr>
              <a:picLocks noChangeAspect="1"/>
            </p:cNvPicPr>
            <p:nvPr/>
          </p:nvPicPr>
          <p:blipFill>
            <a:blip r:embed="rId1"/>
            <a:stretch>
              <a:fillRect/>
            </a:stretch>
          </p:blipFill>
          <p:spPr>
            <a:xfrm>
              <a:off x="179962" y="200024"/>
              <a:ext cx="8784076" cy="4743452"/>
            </a:xfrm>
            <a:prstGeom prst="rect">
              <a:avLst/>
            </a:prstGeom>
          </p:spPr>
        </p:pic>
        <p:pic>
          <p:nvPicPr>
            <p:cNvPr id="4" name="图片 3">
              <a:extLst>
                <a:ext uri="{FF2B5EF4-FFF2-40B4-BE49-F238E27FC236}">
                  <a16:creationId xmlns:a16="http://schemas.microsoft.com/office/drawing/2014/main" id="{3EAC9170-FAC6-4D69-B7AA-4951B40EE7D6}"/>
                </a:ext>
              </a:extLst>
            </p:cNvPr>
            <p:cNvPicPr>
              <a:picLocks noChangeAspect="1"/>
            </p:cNvPicPr>
            <p:nvPr/>
          </p:nvPicPr>
          <p:blipFill>
            <a:blip r:embed="rId2">
              <a:extLst>
                <a:ext uri="{28A0092B-C50C-407E-A947-70E740481C1C}">
                  <a14:useLocalDpi/>
                </a:ext>
              </a:extLst>
            </a:blip>
            <a:stretch>
              <a:fillRect/>
            </a:stretch>
          </p:blipFill>
          <p:spPr>
            <a:xfrm>
              <a:off x="-286091" y="-115802"/>
              <a:ext cx="1909038" cy="1346534"/>
            </a:xfrm>
            <a:prstGeom prst="rect">
              <a:avLst/>
            </a:prstGeom>
          </p:spPr>
        </p:pic>
        <p:pic>
          <p:nvPicPr>
            <p:cNvPr id="5" name="图片 4">
              <a:extLst>
                <a:ext uri="{FF2B5EF4-FFF2-40B4-BE49-F238E27FC236}">
                  <a16:creationId xmlns:a16="http://schemas.microsoft.com/office/drawing/2014/main" id="{3D6BD66B-D7DD-4555-99AE-63F298788366}"/>
                </a:ext>
              </a:extLst>
            </p:cNvPr>
            <p:cNvPicPr>
              <a:picLocks noChangeAspect="1"/>
            </p:cNvPicPr>
            <p:nvPr/>
          </p:nvPicPr>
          <p:blipFill>
            <a:blip r:embed="rId3"/>
            <a:stretch>
              <a:fillRect/>
            </a:stretch>
          </p:blipFill>
          <p:spPr>
            <a:xfrm>
              <a:off x="7505128" y="3598643"/>
              <a:ext cx="2427090" cy="1545272"/>
            </a:xfrm>
            <a:prstGeom prst="rect">
              <a:avLst/>
            </a:prstGeom>
          </p:spPr>
        </p:pic>
      </p:grpSp>
    </p:spTree>
    <p:extLst>
      <p:ext uri="{BB962C8B-B14F-4D97-AF65-F5344CB8AC3E}">
        <p14:creationId val="649941009"/>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6126111"/>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35067620"/>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65056935"/>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2020/7/22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42288455"/>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2020/7/22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51423866"/>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2020/7/22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78554110"/>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2020/7/22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29953738"/>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2020/7/22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0076552"/>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2020/7/22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25366528"/>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15744726"/>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和内容">
    <p:spTree>
      <p:nvGrpSpPr>
        <p:cNvPr id="1" name=""/>
        <p:cNvGrpSpPr/>
        <p:nvPr/>
      </p:nvGrpSpPr>
      <p:grpSpPr>
        <a:xfrm>
          <a:off x="0" y="0"/>
          <a:ext cx="0" cy="0"/>
        </a:xfrm>
      </p:grpSpPr>
      <p:grpSp>
        <p:nvGrpSpPr>
          <p:cNvPr id="2" name="组合 1">
            <a:extLst>
              <a:ext uri="{FF2B5EF4-FFF2-40B4-BE49-F238E27FC236}">
                <a16:creationId xmlns:a16="http://schemas.microsoft.com/office/drawing/2014/main" id="{06DB8E19-173B-4B93-B45F-9006A2B34457}"/>
              </a:ext>
            </a:extLst>
          </p:cNvPr>
          <p:cNvGrpSpPr/>
          <p:nvPr userDrawn="1"/>
        </p:nvGrpSpPr>
        <p:grpSpPr>
          <a:xfrm>
            <a:off x="-32316" y="190602"/>
            <a:ext cx="9916408" cy="5026970"/>
            <a:chOff x="-32316" y="190601"/>
            <a:chExt cx="9916408" cy="5026970"/>
          </a:xfrm>
        </p:grpSpPr>
        <p:pic>
          <p:nvPicPr>
            <p:cNvPr id="3" name="图片 2">
              <a:extLst>
                <a:ext uri="{FF2B5EF4-FFF2-40B4-BE49-F238E27FC236}">
                  <a16:creationId xmlns:a16="http://schemas.microsoft.com/office/drawing/2014/main" id="{27891D06-B181-42A1-81DA-2CD406F645A7}"/>
                </a:ext>
              </a:extLst>
            </p:cNvPr>
            <p:cNvPicPr>
              <a:picLocks noChangeAspect="1"/>
            </p:cNvPicPr>
            <p:nvPr/>
          </p:nvPicPr>
          <p:blipFill>
            <a:blip r:embed="rId1"/>
            <a:stretch>
              <a:fillRect/>
            </a:stretch>
          </p:blipFill>
          <p:spPr>
            <a:xfrm>
              <a:off x="179962" y="200024"/>
              <a:ext cx="8784076" cy="4743452"/>
            </a:xfrm>
            <a:prstGeom prst="rect">
              <a:avLst/>
            </a:prstGeom>
          </p:spPr>
        </p:pic>
        <p:pic>
          <p:nvPicPr>
            <p:cNvPr id="4" name="图片 3">
              <a:extLst>
                <a:ext uri="{FF2B5EF4-FFF2-40B4-BE49-F238E27FC236}">
                  <a16:creationId xmlns:a16="http://schemas.microsoft.com/office/drawing/2014/main" id="{879A424D-1F60-4531-ABB3-42FFD33B7586}"/>
                </a:ext>
              </a:extLst>
            </p:cNvPr>
            <p:cNvPicPr>
              <a:picLocks noChangeAspect="1"/>
            </p:cNvPicPr>
            <p:nvPr/>
          </p:nvPicPr>
          <p:blipFill>
            <a:blip r:embed="rId2">
              <a:extLst>
                <a:ext uri="{28A0092B-C50C-407E-A947-70E740481C1C}">
                  <a14:useLocalDpi/>
                </a:ext>
              </a:extLst>
            </a:blip>
            <a:stretch>
              <a:fillRect/>
            </a:stretch>
          </p:blipFill>
          <p:spPr>
            <a:xfrm>
              <a:off x="-32316" y="3871037"/>
              <a:ext cx="1909038" cy="1346534"/>
            </a:xfrm>
            <a:prstGeom prst="rect">
              <a:avLst/>
            </a:prstGeom>
          </p:spPr>
        </p:pic>
        <p:pic>
          <p:nvPicPr>
            <p:cNvPr id="5" name="图片 4">
              <a:extLst>
                <a:ext uri="{FF2B5EF4-FFF2-40B4-BE49-F238E27FC236}">
                  <a16:creationId xmlns:a16="http://schemas.microsoft.com/office/drawing/2014/main" id="{1E6D1F32-1247-477E-BE3A-182041ADB3E9}"/>
                </a:ext>
              </a:extLst>
            </p:cNvPr>
            <p:cNvPicPr>
              <a:picLocks noChangeAspect="1"/>
            </p:cNvPicPr>
            <p:nvPr/>
          </p:nvPicPr>
          <p:blipFill>
            <a:blip r:embed="rId3"/>
            <a:stretch>
              <a:fillRect/>
            </a:stretch>
          </p:blipFill>
          <p:spPr>
            <a:xfrm>
              <a:off x="7457002" y="190601"/>
              <a:ext cx="2427090" cy="1545272"/>
            </a:xfrm>
            <a:prstGeom prst="rect">
              <a:avLst/>
            </a:prstGeom>
          </p:spPr>
        </p:pic>
      </p:grpSp>
    </p:spTree>
    <p:extLst>
      <p:ext uri="{BB962C8B-B14F-4D97-AF65-F5344CB8AC3E}">
        <p14:creationId val="2273380191"/>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2020/7/22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2933996"/>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7_标题和内容">
    <p:spTree>
      <p:nvGrpSpPr>
        <p:cNvPr id="1" name=""/>
        <p:cNvGrpSpPr/>
        <p:nvPr/>
      </p:nvGrpSpPr>
      <p:grpSpPr>
        <a:xfrm>
          <a:off x="0" y="0"/>
          <a:ext cx="0" cy="0"/>
        </a:xfrm>
      </p:grpSpPr>
      <p:sp>
        <p:nvSpPr>
          <p:cNvPr id="3" name="Picture Placeholder 7"/>
          <p:cNvSpPr>
            <a:spLocks noGrp="1"/>
          </p:cNvSpPr>
          <p:nvPr>
            <p:ph type="pic" sz="quarter" idx="14"/>
          </p:nvPr>
        </p:nvSpPr>
        <p:spPr>
          <a:xfrm>
            <a:off x="3340702" y="1019874"/>
            <a:ext cx="1800000" cy="180000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
        <p:nvSpPr>
          <p:cNvPr id="45" name="Picture Placeholder 7"/>
          <p:cNvSpPr>
            <a:spLocks noGrp="1"/>
          </p:cNvSpPr>
          <p:nvPr>
            <p:ph type="pic" sz="quarter" idx="15"/>
          </p:nvPr>
        </p:nvSpPr>
        <p:spPr>
          <a:xfrm>
            <a:off x="5209182" y="2914662"/>
            <a:ext cx="1800000" cy="180000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
        <p:nvSpPr>
          <p:cNvPr id="46" name="Picture Placeholder 7"/>
          <p:cNvSpPr>
            <a:spLocks noGrp="1"/>
          </p:cNvSpPr>
          <p:nvPr>
            <p:ph type="pic" sz="quarter" idx="16"/>
          </p:nvPr>
        </p:nvSpPr>
        <p:spPr>
          <a:xfrm>
            <a:off x="7077662" y="1019874"/>
            <a:ext cx="1800000" cy="180000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
        <p:nvSpPr>
          <p:cNvPr id="2" name="矩形 1"/>
          <p:cNvSpPr/>
          <p:nvPr userDrawn="1"/>
        </p:nvSpPr>
        <p:spPr>
          <a:xfrm>
            <a:off x="3340702" y="2914662"/>
            <a:ext cx="1800000" cy="1800000"/>
          </a:xfrm>
          <a:prstGeom prst="rect">
            <a:avLst/>
          </a:prstGeom>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矩形 46"/>
          <p:cNvSpPr/>
          <p:nvPr userDrawn="1"/>
        </p:nvSpPr>
        <p:spPr>
          <a:xfrm>
            <a:off x="5209182" y="1019874"/>
            <a:ext cx="1800000" cy="1800000"/>
          </a:xfrm>
          <a:prstGeom prst="rect">
            <a:avLst/>
          </a:prstGeom>
          <a:solidFill>
            <a:schemeClr val="accent2"/>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矩形 47"/>
          <p:cNvSpPr/>
          <p:nvPr userDrawn="1"/>
        </p:nvSpPr>
        <p:spPr>
          <a:xfrm>
            <a:off x="7077662" y="2914662"/>
            <a:ext cx="1800000" cy="1800000"/>
          </a:xfrm>
          <a:prstGeom prst="rect">
            <a:avLst/>
          </a:prstGeom>
          <a:solidFill>
            <a:schemeClr val="accent4"/>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灯片编号占位符 5"/>
          <p:cNvSpPr>
            <a:spLocks noGrp="1"/>
          </p:cNvSpPr>
          <p:nvPr>
            <p:ph type="sldNum" sz="quarter" idx="4"/>
          </p:nvPr>
        </p:nvSpPr>
        <p:spPr>
          <a:xfrm>
            <a:off x="6986046" y="4810498"/>
            <a:ext cx="2057400" cy="274637"/>
          </a:xfrm>
          <a:prstGeom prst="rect">
            <a:avLst/>
          </a:prstGeom>
        </p:spPr>
        <p:txBody>
          <a:bodyPr vert="horz" lIns="91440" tIns="45720" rIns="91440" bIns="45720" rtlCol="0" anchor="ctr"/>
          <a:lstStyle>
            <a:lvl1pPr algn="r">
              <a:defRPr sz="1200">
                <a:solidFill>
                  <a:schemeClr val="tx1">
                    <a:lumMod val="85000"/>
                    <a:lumOff val="15000"/>
                  </a:schemeClr>
                </a:solidFill>
              </a:defRPr>
            </a:lvl1pPr>
          </a:lstStyle>
          <a:p>
            <a:fld id="{7C8C0B6A-A0DA-4824-8E85-40739B53C733}" type="slidenum">
              <a:rPr lang="zh-CN" altLang="en-US" smtClean="0"/>
              <a:t>‹#›</a:t>
            </a:fld>
            <a:endParaRPr lang="zh-CN" altLang="en-US"/>
          </a:p>
        </p:txBody>
      </p:sp>
    </p:spTree>
    <p:extLst>
      <p:ext uri="{BB962C8B-B14F-4D97-AF65-F5344CB8AC3E}">
        <p14:creationId val="2324237192"/>
      </p:ext>
    </p:extLst>
  </p:cSld>
  <p:clrMapOvr>
    <a:masterClrMapping/>
  </p:clrMapOvr>
  <p:transition/>
  <p:timing/>
  <p:extLst mod="1">
    <p:ext uri="{DCECCB84-F9BA-43D5-87BE-67443E8EF086}">
      <p15:sldGuideLst>
        <p15:guide id="1"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8_标题和内容">
    <p:spTree>
      <p:nvGrpSpPr>
        <p:cNvPr id="1" name=""/>
        <p:cNvGrpSpPr/>
        <p:nvPr/>
      </p:nvGrpSpPr>
      <p:grpSpPr>
        <a:xfrm>
          <a:off x="0" y="0"/>
          <a:ext cx="0" cy="0"/>
        </a:xfrm>
      </p:grpSpPr>
      <p:sp>
        <p:nvSpPr>
          <p:cNvPr id="3" name="Picture Placeholder 7"/>
          <p:cNvSpPr>
            <a:spLocks noGrp="1"/>
          </p:cNvSpPr>
          <p:nvPr>
            <p:ph type="pic" sz="quarter" idx="14"/>
          </p:nvPr>
        </p:nvSpPr>
        <p:spPr>
          <a:xfrm>
            <a:off x="884554" y="1221884"/>
            <a:ext cx="1800000" cy="180000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
        <p:nvSpPr>
          <p:cNvPr id="45" name="Picture Placeholder 7"/>
          <p:cNvSpPr>
            <a:spLocks noGrp="1"/>
          </p:cNvSpPr>
          <p:nvPr>
            <p:ph type="pic" sz="quarter" idx="15"/>
          </p:nvPr>
        </p:nvSpPr>
        <p:spPr>
          <a:xfrm>
            <a:off x="2753034" y="3116672"/>
            <a:ext cx="1800000" cy="180000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
        <p:nvSpPr>
          <p:cNvPr id="2" name="矩形 1"/>
          <p:cNvSpPr/>
          <p:nvPr userDrawn="1"/>
        </p:nvSpPr>
        <p:spPr>
          <a:xfrm>
            <a:off x="884554" y="3116672"/>
            <a:ext cx="1800000" cy="1800000"/>
          </a:xfrm>
          <a:prstGeom prst="rect">
            <a:avLst/>
          </a:prstGeom>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矩形 46"/>
          <p:cNvSpPr/>
          <p:nvPr userDrawn="1"/>
        </p:nvSpPr>
        <p:spPr>
          <a:xfrm>
            <a:off x="2753034" y="1221884"/>
            <a:ext cx="1800000" cy="1800000"/>
          </a:xfrm>
          <a:prstGeom prst="rect">
            <a:avLst/>
          </a:prstGeom>
          <a:solidFill>
            <a:schemeClr val="accent2"/>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Picture Placeholder 7"/>
          <p:cNvSpPr>
            <a:spLocks noGrp="1"/>
          </p:cNvSpPr>
          <p:nvPr>
            <p:ph type="pic" sz="quarter" idx="16"/>
          </p:nvPr>
        </p:nvSpPr>
        <p:spPr>
          <a:xfrm>
            <a:off x="4621514" y="1221884"/>
            <a:ext cx="3694788" cy="3694788"/>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
        <p:nvSpPr>
          <p:cNvPr id="41" name="灯片编号占位符 5"/>
          <p:cNvSpPr>
            <a:spLocks noGrp="1"/>
          </p:cNvSpPr>
          <p:nvPr>
            <p:ph type="sldNum" sz="quarter" idx="4"/>
          </p:nvPr>
        </p:nvSpPr>
        <p:spPr>
          <a:xfrm>
            <a:off x="6986046" y="4810498"/>
            <a:ext cx="2057400" cy="274637"/>
          </a:xfrm>
          <a:prstGeom prst="rect">
            <a:avLst/>
          </a:prstGeom>
        </p:spPr>
        <p:txBody>
          <a:bodyPr vert="horz" lIns="91440" tIns="45720" rIns="91440" bIns="45720" rtlCol="0" anchor="ctr"/>
          <a:lstStyle>
            <a:lvl1pPr algn="r">
              <a:defRPr sz="1200">
                <a:solidFill>
                  <a:schemeClr val="tx1">
                    <a:lumMod val="85000"/>
                    <a:lumOff val="15000"/>
                  </a:schemeClr>
                </a:solidFill>
              </a:defRPr>
            </a:lvl1pPr>
          </a:lstStyle>
          <a:p>
            <a:fld id="{7C8C0B6A-A0DA-4824-8E85-40739B53C733}" type="slidenum">
              <a:rPr lang="zh-CN" altLang="en-US" smtClean="0"/>
              <a:t>‹#›</a:t>
            </a:fld>
            <a:endParaRPr lang="zh-CN" altLang="en-US"/>
          </a:p>
        </p:txBody>
      </p:sp>
    </p:spTree>
    <p:extLst>
      <p:ext uri="{BB962C8B-B14F-4D97-AF65-F5344CB8AC3E}">
        <p14:creationId val="2096330996"/>
      </p:ext>
    </p:extLst>
  </p:cSld>
  <p:clrMapOvr>
    <a:masterClrMapping/>
  </p:clrMapOvr>
  <p:transition/>
  <p:timing/>
  <p:extLst mod="1">
    <p:ext uri="{DCECCB84-F9BA-43D5-87BE-67443E8EF086}">
      <p15:sldGuideLst>
        <p15:guide id="1" pos="28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两栏内容">
    <p:spTree>
      <p:nvGrpSpPr>
        <p:cNvPr id="1" name=""/>
        <p:cNvGrpSpPr/>
        <p:nvPr/>
      </p:nvGrpSpPr>
      <p:grpSpPr>
        <a:xfrm>
          <a:off x="0" y="0"/>
          <a:ext cx="0" cy="0"/>
        </a:xfrm>
      </p:grpSpPr>
    </p:spTree>
    <p:extLst>
      <p:ext uri="{BB962C8B-B14F-4D97-AF65-F5344CB8AC3E}">
        <p14:creationId val="437050139"/>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
        <p:nvSpPr>
          <p:cNvPr id="2" name="标题 1"/>
          <p:cNvSpPr>
            <a:spLocks noGrp="1"/>
          </p:cNvSpPr>
          <p:nvPr>
            <p:ph type="title"/>
          </p:nvPr>
        </p:nvSpPr>
        <p:spPr>
          <a:xfrm>
            <a:off x="457200" y="206375"/>
            <a:ext cx="8229600" cy="85725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493969585"/>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
        <p:nvSpPr>
          <p:cNvPr id="2" name="标题 1"/>
          <p:cNvSpPr>
            <a:spLocks noGrp="1"/>
          </p:cNvSpPr>
          <p:nvPr>
            <p:ph type="title"/>
          </p:nvPr>
        </p:nvSpPr>
        <p:spPr>
          <a:xfrm>
            <a:off x="457200" y="206375"/>
            <a:ext cx="8229600" cy="857250"/>
          </a:xfrm>
          <a:prstGeom prst="rect">
            <a:avLst/>
          </a:prstGeom>
        </p:spPr>
        <p:txBody>
          <a:bodyPr/>
          <a:lstStyle/>
          <a:p>
            <a:r>
              <a:rPr lang="zh-CN" altLang="en-US" smtClean="0"/>
              <a:t>单击此处编辑母版标题样式</a:t>
            </a:r>
            <a:endParaRPr lang="zh-CN" altLang="en-US"/>
          </a:p>
        </p:txBody>
      </p:sp>
      <p:sp>
        <p:nvSpPr>
          <p:cNvPr id="4" name="矩形 3"/>
          <p:cNvSpPr/>
          <p:nvPr userDrawn="1"/>
        </p:nvSpPr>
        <p:spPr>
          <a:xfrm>
            <a:off x="7091514" y="4469882"/>
            <a:ext cx="775136" cy="230832"/>
          </a:xfrm>
          <a:prstGeom prst="rect">
            <a:avLst/>
          </a:prstGeom>
        </p:spPr>
        <p:txBody>
          <a:bodyPr wrap="square">
            <a:spAutoFit/>
          </a:bodyPr>
          <a:lstStyle/>
          <a:p>
            <a:pPr defTabSz="914400"/>
            <a:r>
              <a:rPr lang="en-US" altLang="zh-CN" sz="100">
                <a:solidFill>
                  <a:prstClr val="white"/>
                </a:solidFill>
                <a:latin typeface="Calibri"/>
                <a:ea typeface="宋体"/>
              </a:rPr>
              <a:t>PPT</a:t>
            </a:r>
            <a:r>
              <a:rPr lang="zh-CN" altLang="en-US" sz="100">
                <a:solidFill>
                  <a:prstClr val="white"/>
                </a:solidFill>
                <a:latin typeface="Calibri"/>
                <a:ea typeface="宋体"/>
              </a:rPr>
              <a:t>模板下载：</a:t>
            </a:r>
            <a:r>
              <a:rPr lang="en-US" altLang="zh-CN" sz="100">
                <a:solidFill>
                  <a:prstClr val="white"/>
                </a:solidFill>
                <a:latin typeface="Calibri"/>
                <a:ea typeface="宋体"/>
              </a:rPr>
              <a:t>www.1ppt.com/moban/          </a:t>
            </a:r>
            <a:r>
              <a:rPr lang="zh-CN" altLang="en-US" sz="100">
                <a:solidFill>
                  <a:prstClr val="white"/>
                </a:solidFill>
                <a:latin typeface="Calibri"/>
                <a:ea typeface="宋体"/>
              </a:rPr>
              <a:t>行业</a:t>
            </a:r>
            <a:r>
              <a:rPr lang="en-US" altLang="zh-CN" sz="100">
                <a:solidFill>
                  <a:prstClr val="white"/>
                </a:solidFill>
                <a:latin typeface="Calibri"/>
                <a:ea typeface="宋体"/>
              </a:rPr>
              <a:t>PPT</a:t>
            </a:r>
            <a:r>
              <a:rPr lang="zh-CN" altLang="en-US" sz="100">
                <a:solidFill>
                  <a:prstClr val="white"/>
                </a:solidFill>
                <a:latin typeface="Calibri"/>
                <a:ea typeface="宋体"/>
              </a:rPr>
              <a:t>模板：</a:t>
            </a:r>
            <a:r>
              <a:rPr lang="en-US" altLang="zh-CN" sz="100">
                <a:solidFill>
                  <a:prstClr val="white"/>
                </a:solidFill>
                <a:latin typeface="Calibri"/>
                <a:ea typeface="宋体"/>
              </a:rPr>
              <a:t>www.1ppt.com/hangye/ </a:t>
            </a:r>
          </a:p>
          <a:p>
            <a:pPr defTabSz="914400"/>
            <a:r>
              <a:rPr lang="zh-CN" altLang="en-US" sz="100">
                <a:solidFill>
                  <a:prstClr val="white"/>
                </a:solidFill>
                <a:latin typeface="Calibri"/>
                <a:ea typeface="宋体"/>
              </a:rPr>
              <a:t>节日</a:t>
            </a:r>
            <a:r>
              <a:rPr lang="en-US" altLang="zh-CN" sz="100">
                <a:solidFill>
                  <a:prstClr val="white"/>
                </a:solidFill>
                <a:latin typeface="Calibri"/>
                <a:ea typeface="宋体"/>
              </a:rPr>
              <a:t>PPT</a:t>
            </a:r>
            <a:r>
              <a:rPr lang="zh-CN" altLang="en-US" sz="100">
                <a:solidFill>
                  <a:prstClr val="white"/>
                </a:solidFill>
                <a:latin typeface="Calibri"/>
                <a:ea typeface="宋体"/>
              </a:rPr>
              <a:t>模板：</a:t>
            </a:r>
            <a:r>
              <a:rPr lang="en-US" altLang="zh-CN" sz="100">
                <a:solidFill>
                  <a:prstClr val="white"/>
                </a:solidFill>
                <a:latin typeface="Calibri"/>
                <a:ea typeface="宋体"/>
              </a:rPr>
              <a:t>www.1ppt.com/jieri/          PPT</a:t>
            </a:r>
            <a:r>
              <a:rPr lang="zh-CN" altLang="en-US" sz="100">
                <a:solidFill>
                  <a:prstClr val="white"/>
                </a:solidFill>
                <a:latin typeface="Calibri"/>
                <a:ea typeface="宋体"/>
              </a:rPr>
              <a:t>素材：</a:t>
            </a:r>
            <a:r>
              <a:rPr lang="en-US" altLang="zh-CN" sz="100">
                <a:solidFill>
                  <a:prstClr val="white"/>
                </a:solidFill>
                <a:latin typeface="Calibri"/>
                <a:ea typeface="宋体"/>
              </a:rPr>
              <a:t>www.1ppt.com/sucai/</a:t>
            </a:r>
          </a:p>
          <a:p>
            <a:pPr defTabSz="914400"/>
            <a:r>
              <a:rPr lang="en-US" altLang="zh-CN" sz="100">
                <a:solidFill>
                  <a:prstClr val="white"/>
                </a:solidFill>
                <a:latin typeface="Calibri"/>
                <a:ea typeface="宋体"/>
              </a:rPr>
              <a:t>PPT</a:t>
            </a:r>
            <a:r>
              <a:rPr lang="zh-CN" altLang="en-US" sz="100">
                <a:solidFill>
                  <a:prstClr val="white"/>
                </a:solidFill>
                <a:latin typeface="Calibri"/>
                <a:ea typeface="宋体"/>
              </a:rPr>
              <a:t>背景图片：</a:t>
            </a:r>
            <a:r>
              <a:rPr lang="en-US" altLang="zh-CN" sz="100">
                <a:solidFill>
                  <a:prstClr val="white"/>
                </a:solidFill>
                <a:latin typeface="Calibri"/>
                <a:ea typeface="宋体"/>
              </a:rPr>
              <a:t>www.1ppt.com/beijing/        PPT</a:t>
            </a:r>
            <a:r>
              <a:rPr lang="zh-CN" altLang="en-US" sz="100">
                <a:solidFill>
                  <a:prstClr val="white"/>
                </a:solidFill>
                <a:latin typeface="Calibri"/>
                <a:ea typeface="宋体"/>
              </a:rPr>
              <a:t>图表：</a:t>
            </a:r>
            <a:r>
              <a:rPr lang="en-US" altLang="zh-CN" sz="100">
                <a:solidFill>
                  <a:prstClr val="white"/>
                </a:solidFill>
                <a:latin typeface="Calibri"/>
                <a:ea typeface="宋体"/>
              </a:rPr>
              <a:t>www.1ppt.com/tubiao/      </a:t>
            </a:r>
          </a:p>
          <a:p>
            <a:pPr defTabSz="914400"/>
            <a:r>
              <a:rPr lang="zh-CN" altLang="en-US" sz="100">
                <a:solidFill>
                  <a:prstClr val="white"/>
                </a:solidFill>
                <a:latin typeface="Calibri"/>
                <a:ea typeface="宋体"/>
              </a:rPr>
              <a:t>精美</a:t>
            </a:r>
            <a:r>
              <a:rPr lang="en-US" altLang="zh-CN" sz="100">
                <a:solidFill>
                  <a:prstClr val="white"/>
                </a:solidFill>
                <a:latin typeface="Calibri"/>
                <a:ea typeface="宋体"/>
              </a:rPr>
              <a:t>PPT</a:t>
            </a:r>
            <a:r>
              <a:rPr lang="zh-CN" altLang="en-US" sz="100">
                <a:solidFill>
                  <a:prstClr val="white"/>
                </a:solidFill>
                <a:latin typeface="Calibri"/>
                <a:ea typeface="宋体"/>
              </a:rPr>
              <a:t>下载：</a:t>
            </a:r>
            <a:r>
              <a:rPr lang="en-US" altLang="zh-CN" sz="100">
                <a:solidFill>
                  <a:prstClr val="white"/>
                </a:solidFill>
                <a:latin typeface="Calibri"/>
                <a:ea typeface="宋体"/>
              </a:rPr>
              <a:t>www.1ppt.com/xiazai/         PPT</a:t>
            </a:r>
            <a:r>
              <a:rPr lang="zh-CN" altLang="en-US" sz="100">
                <a:solidFill>
                  <a:prstClr val="white"/>
                </a:solidFill>
                <a:latin typeface="Calibri"/>
                <a:ea typeface="宋体"/>
              </a:rPr>
              <a:t>教程： </a:t>
            </a:r>
            <a:r>
              <a:rPr lang="en-US" altLang="zh-CN" sz="100">
                <a:solidFill>
                  <a:prstClr val="white"/>
                </a:solidFill>
                <a:latin typeface="Calibri"/>
                <a:ea typeface="宋体"/>
              </a:rPr>
              <a:t>www.1ppt.com/powerpoint/      </a:t>
            </a:r>
          </a:p>
          <a:p>
            <a:pPr defTabSz="914400"/>
            <a:r>
              <a:rPr lang="en-US" altLang="zh-CN" sz="100">
                <a:solidFill>
                  <a:prstClr val="white"/>
                </a:solidFill>
                <a:latin typeface="Calibri"/>
                <a:ea typeface="宋体"/>
              </a:rPr>
              <a:t>PPT</a:t>
            </a:r>
            <a:r>
              <a:rPr lang="zh-CN" altLang="en-US" sz="100">
                <a:solidFill>
                  <a:prstClr val="white"/>
                </a:solidFill>
                <a:latin typeface="Calibri"/>
                <a:ea typeface="宋体"/>
              </a:rPr>
              <a:t>课件：</a:t>
            </a:r>
            <a:r>
              <a:rPr lang="en-US" altLang="zh-CN" sz="100">
                <a:solidFill>
                  <a:prstClr val="white"/>
                </a:solidFill>
                <a:latin typeface="Calibri"/>
                <a:ea typeface="宋体"/>
              </a:rPr>
              <a:t>www.1ppt.com/kejian/             </a:t>
            </a:r>
            <a:r>
              <a:rPr lang="zh-CN" altLang="en-US" sz="100">
                <a:solidFill>
                  <a:prstClr val="white"/>
                </a:solidFill>
                <a:latin typeface="Calibri"/>
                <a:ea typeface="宋体"/>
              </a:rPr>
              <a:t>字体下载：</a:t>
            </a:r>
            <a:r>
              <a:rPr lang="en-US" altLang="zh-CN" sz="100">
                <a:solidFill>
                  <a:prstClr val="white"/>
                </a:solidFill>
                <a:latin typeface="Calibri"/>
                <a:ea typeface="宋体"/>
              </a:rPr>
              <a:t>www.1ppt.com/ziti/</a:t>
            </a:r>
          </a:p>
          <a:p>
            <a:pPr defTabSz="914400"/>
            <a:r>
              <a:rPr lang="zh-CN" altLang="en-US" sz="100">
                <a:solidFill>
                  <a:prstClr val="white"/>
                </a:solidFill>
                <a:latin typeface="Calibri"/>
                <a:ea typeface="宋体"/>
              </a:rPr>
              <a:t>工作总结</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www.1ppt.com/xiazai/zongjie/ </a:t>
            </a:r>
            <a:r>
              <a:rPr lang="zh-CN" altLang="en-US" sz="100">
                <a:solidFill>
                  <a:prstClr val="white"/>
                </a:solidFill>
                <a:latin typeface="Calibri"/>
                <a:ea typeface="宋体"/>
              </a:rPr>
              <a:t>工作计划：</a:t>
            </a:r>
            <a:r>
              <a:rPr lang="en-US" altLang="zh-CN" sz="100">
                <a:solidFill>
                  <a:prstClr val="white"/>
                </a:solidFill>
                <a:latin typeface="Calibri"/>
                <a:ea typeface="宋体"/>
              </a:rPr>
              <a:t>www.1ppt.com/xiazai/jihua/</a:t>
            </a:r>
          </a:p>
          <a:p>
            <a:pPr defTabSz="914400"/>
            <a:r>
              <a:rPr lang="zh-CN" altLang="en-US" sz="100">
                <a:solidFill>
                  <a:prstClr val="white"/>
                </a:solidFill>
                <a:latin typeface="Calibri"/>
                <a:ea typeface="宋体"/>
              </a:rPr>
              <a:t>商务</a:t>
            </a:r>
            <a:r>
              <a:rPr lang="en-US" altLang="zh-CN" sz="100">
                <a:solidFill>
                  <a:prstClr val="white"/>
                </a:solidFill>
                <a:latin typeface="Calibri"/>
                <a:ea typeface="宋体"/>
              </a:rPr>
              <a:t>PPT</a:t>
            </a:r>
            <a:r>
              <a:rPr lang="zh-CN" altLang="en-US" sz="100">
                <a:solidFill>
                  <a:prstClr val="white"/>
                </a:solidFill>
                <a:latin typeface="Calibri"/>
                <a:ea typeface="宋体"/>
              </a:rPr>
              <a:t>模板：</a:t>
            </a:r>
            <a:r>
              <a:rPr lang="en-US" altLang="zh-CN" sz="100">
                <a:solidFill>
                  <a:prstClr val="white"/>
                </a:solidFill>
                <a:latin typeface="Calibri"/>
                <a:ea typeface="宋体"/>
              </a:rPr>
              <a:t>www.1ppt.com/moban/shangwu/  </a:t>
            </a:r>
            <a:r>
              <a:rPr lang="zh-CN" altLang="en-US" sz="100">
                <a:solidFill>
                  <a:prstClr val="white"/>
                </a:solidFill>
                <a:latin typeface="Calibri"/>
                <a:ea typeface="宋体"/>
              </a:rPr>
              <a:t>个人简历</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www.1ppt.com/xiazai/jianli/  </a:t>
            </a:r>
          </a:p>
          <a:p>
            <a:pPr defTabSz="914400"/>
            <a:r>
              <a:rPr lang="zh-CN" altLang="en-US" sz="100">
                <a:solidFill>
                  <a:prstClr val="white"/>
                </a:solidFill>
                <a:latin typeface="Calibri"/>
                <a:ea typeface="宋体"/>
              </a:rPr>
              <a:t>毕业答辩</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www.1ppt.com/xiazai/dabian/  </a:t>
            </a:r>
            <a:r>
              <a:rPr lang="zh-CN" altLang="en-US" sz="100">
                <a:solidFill>
                  <a:prstClr val="white"/>
                </a:solidFill>
                <a:latin typeface="Calibri"/>
                <a:ea typeface="宋体"/>
              </a:rPr>
              <a:t>工作汇报</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www.1ppt.com/xiazai/huibao/    </a:t>
            </a:r>
          </a:p>
          <a:p>
            <a:pPr defTabSz="914400"/>
            <a:r>
              <a:rPr lang="en-US" altLang="zh-CN" sz="100">
                <a:solidFill>
                  <a:prstClr val="white"/>
                </a:solidFill>
                <a:latin typeface="Calibri"/>
                <a:ea typeface="宋体"/>
              </a:rPr>
              <a:t> </a:t>
            </a:r>
          </a:p>
        </p:txBody>
      </p:sp>
    </p:spTree>
    <p:extLst>
      <p:ext uri="{BB962C8B-B14F-4D97-AF65-F5344CB8AC3E}">
        <p14:creationId val="1415989149"/>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自定义版式">
    <p:spTree>
      <p:nvGrpSpPr>
        <p:cNvPr id="1" name=""/>
        <p:cNvGrpSpPr/>
        <p:nvPr/>
      </p:nvGrpSpPr>
      <p:grpSpPr>
        <a:xfrm>
          <a:off x="0" y="0"/>
          <a:ext cx="0" cy="0"/>
        </a:xfrm>
      </p:grpSpPr>
      <p:sp>
        <p:nvSpPr>
          <p:cNvPr id="2" name="标题 1"/>
          <p:cNvSpPr>
            <a:spLocks noGrp="1"/>
          </p:cNvSpPr>
          <p:nvPr>
            <p:ph type="title"/>
          </p:nvPr>
        </p:nvSpPr>
        <p:spPr>
          <a:xfrm>
            <a:off x="457200" y="206375"/>
            <a:ext cx="8229600" cy="85725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2524124895"/>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自定义版式">
    <p:spTree>
      <p:nvGrpSpPr>
        <p:cNvPr id="1" name=""/>
        <p:cNvGrpSpPr/>
        <p:nvPr/>
      </p:nvGrpSpPr>
      <p:grpSpPr>
        <a:xfrm>
          <a:off x="0" y="0"/>
          <a:ext cx="0" cy="0"/>
        </a:xfrm>
      </p:grpSpPr>
      <p:sp>
        <p:nvSpPr>
          <p:cNvPr id="2" name="标题 1"/>
          <p:cNvSpPr>
            <a:spLocks noGrp="1"/>
          </p:cNvSpPr>
          <p:nvPr>
            <p:ph type="title"/>
          </p:nvPr>
        </p:nvSpPr>
        <p:spPr>
          <a:xfrm>
            <a:off x="457200" y="206375"/>
            <a:ext cx="8229600" cy="85725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2512170092"/>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0.xml" Type="http://schemas.openxmlformats.org/officeDocument/2006/relationships/slideLayout"/><Relationship Id="rId10" Target="../slideLayouts/slideLayout19.xml" Type="http://schemas.openxmlformats.org/officeDocument/2006/relationships/slideLayout"/><Relationship Id="rId11" Target="../slideLayouts/slideLayout20.xml" Type="http://schemas.openxmlformats.org/officeDocument/2006/relationships/slideLayout"/><Relationship Id="rId12" Target="../theme/theme2.xml" Type="http://schemas.openxmlformats.org/officeDocument/2006/relationships/theme"/><Relationship Id="rId2" Target="../slideLayouts/slideLayout11.xml" Type="http://schemas.openxmlformats.org/officeDocument/2006/relationships/slideLayout"/><Relationship Id="rId3" Target="../slideLayouts/slideLayout12.xml" Type="http://schemas.openxmlformats.org/officeDocument/2006/relationships/slideLayout"/><Relationship Id="rId4" Target="../slideLayouts/slideLayout13.xml" Type="http://schemas.openxmlformats.org/officeDocument/2006/relationships/slideLayout"/><Relationship Id="rId5" Target="../slideLayouts/slideLayout14.xml" Type="http://schemas.openxmlformats.org/officeDocument/2006/relationships/slideLayout"/><Relationship Id="rId6" Target="../slideLayouts/slideLayout15.xml" Type="http://schemas.openxmlformats.org/officeDocument/2006/relationships/slideLayout"/><Relationship Id="rId7" Target="../slideLayouts/slideLayout16.xml" Type="http://schemas.openxmlformats.org/officeDocument/2006/relationships/slideLayout"/><Relationship Id="rId8" Target="../slideLayouts/slideLayout17.xml" Type="http://schemas.openxmlformats.org/officeDocument/2006/relationships/slideLayout"/><Relationship Id="rId9" Target="../slideLayouts/slideLayout18.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rgbClr val="FFF5E9"/>
        </a:solidFill>
        <a:effectLst/>
      </p:bgPr>
    </p:bg>
    <p:spTree>
      <p:nvGrpSpPr>
        <p:cNvPr id="1" name=""/>
        <p:cNvGrpSpPr/>
        <p:nvPr/>
      </p:nvGrpSpPr>
      <p:grpSpPr>
        <a:xfrm>
          <a:off x="0" y="0"/>
          <a:ext cx="0" cy="0"/>
        </a:xfrm>
      </p:grpSpPr>
    </p:spTree>
    <p:extLst>
      <p:ext uri="{BB962C8B-B14F-4D97-AF65-F5344CB8AC3E}">
        <p14:creationId val="39860944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8" r:id="rId3"/>
    <p:sldLayoutId id="2147483679" r:id="rId4"/>
    <p:sldLayoutId id="2147483664" r:id="rId5"/>
    <p:sldLayoutId id="2147483680" r:id="rId6"/>
    <p:sldLayoutId id="2147483681" r:id="rId7"/>
    <p:sldLayoutId id="2147483682" r:id="rId8"/>
    <p:sldLayoutId id="2147483683" r:id="rId9"/>
  </p:sldLayoutIdLst>
  <p:transition/>
  <p:timing/>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2020/7/22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0592678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xml" Type="http://schemas.openxmlformats.org/officeDocument/2006/relationships/notesSlide"/><Relationship Id="rId3" Target="../media/image4.png" Type="http://schemas.openxmlformats.org/officeDocument/2006/relationships/image"/><Relationship Id="rId4" Target="../tags/tag1.xml" Type="http://schemas.openxmlformats.org/officeDocument/2006/relationships/tags"/><Relationship Id="rId5" Target="../tags/tag2.xml" Type="http://schemas.openxmlformats.org/officeDocument/2006/relationships/tags"/></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10" Target="../tags/tag81.xml" Type="http://schemas.openxmlformats.org/officeDocument/2006/relationships/tags"/><Relationship Id="rId11" Target="../tags/tag82.xml" Type="http://schemas.openxmlformats.org/officeDocument/2006/relationships/tags"/><Relationship Id="rId12" Target="../tags/tag83.xml" Type="http://schemas.openxmlformats.org/officeDocument/2006/relationships/tags"/><Relationship Id="rId2" Target="../notesSlides/notesSlide10.xml" Type="http://schemas.openxmlformats.org/officeDocument/2006/relationships/notesSlide"/><Relationship Id="rId3" Target="../media/image23.png" Type="http://schemas.openxmlformats.org/officeDocument/2006/relationships/image"/><Relationship Id="rId4" Target="../tags/tag75.xml" Type="http://schemas.openxmlformats.org/officeDocument/2006/relationships/tags"/><Relationship Id="rId5" Target="../tags/tag76.xml" Type="http://schemas.openxmlformats.org/officeDocument/2006/relationships/tags"/><Relationship Id="rId6" Target="../tags/tag77.xml" Type="http://schemas.openxmlformats.org/officeDocument/2006/relationships/tags"/><Relationship Id="rId7" Target="../tags/tag78.xml" Type="http://schemas.openxmlformats.org/officeDocument/2006/relationships/tags"/><Relationship Id="rId8" Target="../tags/tag79.xml" Type="http://schemas.openxmlformats.org/officeDocument/2006/relationships/tags"/><Relationship Id="rId9" Target="../tags/tag80.xml" Type="http://schemas.openxmlformats.org/officeDocument/2006/relationships/tags"/></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10" Target="../tags/tag91.xml" Type="http://schemas.openxmlformats.org/officeDocument/2006/relationships/tags"/><Relationship Id="rId11" Target="../tags/tag92.xml" Type="http://schemas.openxmlformats.org/officeDocument/2006/relationships/tags"/><Relationship Id="rId12" Target="../tags/tag93.xml" Type="http://schemas.openxmlformats.org/officeDocument/2006/relationships/tags"/><Relationship Id="rId13" Target="../tags/tag94.xml" Type="http://schemas.openxmlformats.org/officeDocument/2006/relationships/tags"/><Relationship Id="rId14" Target="../tags/tag95.xml" Type="http://schemas.openxmlformats.org/officeDocument/2006/relationships/tags"/><Relationship Id="rId15" Target="../tags/tag96.xml" Type="http://schemas.openxmlformats.org/officeDocument/2006/relationships/tags"/><Relationship Id="rId16" Target="../tags/tag97.xml" Type="http://schemas.openxmlformats.org/officeDocument/2006/relationships/tags"/><Relationship Id="rId17" Target="../tags/tag98.xml" Type="http://schemas.openxmlformats.org/officeDocument/2006/relationships/tags"/><Relationship Id="rId2" Target="../notesSlides/notesSlide11.xml" Type="http://schemas.openxmlformats.org/officeDocument/2006/relationships/notesSlide"/><Relationship Id="rId3" Target="../tags/tag84.xml" Type="http://schemas.openxmlformats.org/officeDocument/2006/relationships/tags"/><Relationship Id="rId4" Target="../tags/tag85.xml" Type="http://schemas.openxmlformats.org/officeDocument/2006/relationships/tags"/><Relationship Id="rId5" Target="../tags/tag86.xml" Type="http://schemas.openxmlformats.org/officeDocument/2006/relationships/tags"/><Relationship Id="rId6" Target="../tags/tag87.xml" Type="http://schemas.openxmlformats.org/officeDocument/2006/relationships/tags"/><Relationship Id="rId7" Target="../tags/tag88.xml" Type="http://schemas.openxmlformats.org/officeDocument/2006/relationships/tags"/><Relationship Id="rId8" Target="../tags/tag89.xml" Type="http://schemas.openxmlformats.org/officeDocument/2006/relationships/tags"/><Relationship Id="rId9" Target="../tags/tag90.xml" Type="http://schemas.openxmlformats.org/officeDocument/2006/relationships/tags"/></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10" Target="../tags/tag102.xml" Type="http://schemas.openxmlformats.org/officeDocument/2006/relationships/tags"/><Relationship Id="rId11" Target="../tags/tag103.xml" Type="http://schemas.openxmlformats.org/officeDocument/2006/relationships/tags"/><Relationship Id="rId12" Target="../tags/tag104.xml" Type="http://schemas.openxmlformats.org/officeDocument/2006/relationships/tags"/><Relationship Id="rId13" Target="../tags/tag105.xml" Type="http://schemas.openxmlformats.org/officeDocument/2006/relationships/tags"/><Relationship Id="rId14" Target="../tags/tag106.xml" Type="http://schemas.openxmlformats.org/officeDocument/2006/relationships/tags"/><Relationship Id="rId15" Target="../tags/tag107.xml" Type="http://schemas.openxmlformats.org/officeDocument/2006/relationships/tags"/><Relationship Id="rId16" Target="../tags/tag108.xml" Type="http://schemas.openxmlformats.org/officeDocument/2006/relationships/tags"/><Relationship Id="rId17" Target="../tags/tag109.xml" Type="http://schemas.openxmlformats.org/officeDocument/2006/relationships/tags"/><Relationship Id="rId18" Target="../tags/tag110.xml" Type="http://schemas.openxmlformats.org/officeDocument/2006/relationships/tags"/><Relationship Id="rId19" Target="../tags/tag111.xml" Type="http://schemas.openxmlformats.org/officeDocument/2006/relationships/tags"/><Relationship Id="rId2" Target="../notesSlides/notesSlide12.xml" Type="http://schemas.openxmlformats.org/officeDocument/2006/relationships/notesSlide"/><Relationship Id="rId20" Target="../tags/tag112.xml" Type="http://schemas.openxmlformats.org/officeDocument/2006/relationships/tags"/><Relationship Id="rId3" Target="../media/image24.png" Type="http://schemas.openxmlformats.org/officeDocument/2006/relationships/image"/><Relationship Id="rId4" Target="../media/image25.png" Type="http://schemas.openxmlformats.org/officeDocument/2006/relationships/image"/><Relationship Id="rId5" Target="../media/image26.png" Type="http://schemas.openxmlformats.org/officeDocument/2006/relationships/image"/><Relationship Id="rId6" Target="../media/image27.png" Type="http://schemas.openxmlformats.org/officeDocument/2006/relationships/image"/><Relationship Id="rId7" Target="../tags/tag99.xml" Type="http://schemas.openxmlformats.org/officeDocument/2006/relationships/tags"/><Relationship Id="rId8" Target="../tags/tag100.xml" Type="http://schemas.openxmlformats.org/officeDocument/2006/relationships/tags"/><Relationship Id="rId9" Target="../tags/tag101.xml" Type="http://schemas.openxmlformats.org/officeDocument/2006/relationships/tags"/></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 Id="rId3" Target="../tags/tag113.xml" Type="http://schemas.openxmlformats.org/officeDocument/2006/relationships/tags"/><Relationship Id="rId4" Target="../tags/tag114.xml" Type="http://schemas.openxmlformats.org/officeDocument/2006/relationships/tags"/><Relationship Id="rId5" Target="../tags/tag115.xml" Type="http://schemas.openxmlformats.org/officeDocument/2006/relationships/tags"/></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 Id="rId3" Target="../media/image1.emf" Type="http://schemas.openxmlformats.org/officeDocument/2006/relationships/image"/><Relationship Id="rId4" Target="../media/image2.emf" Type="http://schemas.openxmlformats.org/officeDocument/2006/relationships/image"/><Relationship Id="rId5" Target="../media/image3.emf" Type="http://schemas.openxmlformats.org/officeDocument/2006/relationships/image"/><Relationship Id="rId6" Target="../tags/tag116.xml" Type="http://schemas.openxmlformats.org/officeDocument/2006/relationships/tags"/><Relationship Id="rId7" Target="../tags/tag117.xml" Type="http://schemas.openxmlformats.org/officeDocument/2006/relationships/tags"/><Relationship Id="rId8" Target="../tags/tag118.xml" Type="http://schemas.openxmlformats.org/officeDocument/2006/relationships/tags"/><Relationship Id="rId9" Target="../tags/tag119.xml" Type="http://schemas.openxmlformats.org/officeDocument/2006/relationships/tags"/></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 Id="rId3" Target="../media/image28.png" Type="http://schemas.openxmlformats.org/officeDocument/2006/relationships/image"/><Relationship Id="rId4" Target="../tags/tag120.xml" Type="http://schemas.openxmlformats.org/officeDocument/2006/relationships/tags"/><Relationship Id="rId5" Target="../tags/tag121.xml" Type="http://schemas.openxmlformats.org/officeDocument/2006/relationships/tags"/><Relationship Id="rId6" Target="../tags/tag122.xml" Type="http://schemas.openxmlformats.org/officeDocument/2006/relationships/tags"/><Relationship Id="rId7" Target="../tags/tag123.xml" Type="http://schemas.openxmlformats.org/officeDocument/2006/relationships/tags"/><Relationship Id="rId8" Target="../tags/tag124.xml" Type="http://schemas.openxmlformats.org/officeDocument/2006/relationships/tags"/><Relationship Id="rId9" Target="../tags/tag125.xml" Type="http://schemas.openxmlformats.org/officeDocument/2006/relationships/tags"/></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6.xml" Type="http://schemas.openxmlformats.org/officeDocument/2006/relationships/notesSlide"/><Relationship Id="rId3" Target="../tags/tag126.xml" Type="http://schemas.openxmlformats.org/officeDocument/2006/relationships/tags"/></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10" Target="../tags/tag134.xml" Type="http://schemas.openxmlformats.org/officeDocument/2006/relationships/tags"/><Relationship Id="rId11" Target="../tags/tag135.xml" Type="http://schemas.openxmlformats.org/officeDocument/2006/relationships/tags"/><Relationship Id="rId12" Target="../tags/tag136.xml" Type="http://schemas.openxmlformats.org/officeDocument/2006/relationships/tags"/><Relationship Id="rId13" Target="../tags/tag137.xml" Type="http://schemas.openxmlformats.org/officeDocument/2006/relationships/tags"/><Relationship Id="rId14" Target="../tags/tag138.xml" Type="http://schemas.openxmlformats.org/officeDocument/2006/relationships/tags"/><Relationship Id="rId15" Target="../media/image29.png" Type="http://schemas.openxmlformats.org/officeDocument/2006/relationships/image"/><Relationship Id="rId2" Target="../notesSlides/notesSlide17.xml" Type="http://schemas.openxmlformats.org/officeDocument/2006/relationships/notesSlide"/><Relationship Id="rId3" Target="../tags/tag127.xml" Type="http://schemas.openxmlformats.org/officeDocument/2006/relationships/tags"/><Relationship Id="rId4" Target="../tags/tag128.xml" Type="http://schemas.openxmlformats.org/officeDocument/2006/relationships/tags"/><Relationship Id="rId5" Target="../tags/tag129.xml" Type="http://schemas.openxmlformats.org/officeDocument/2006/relationships/tags"/><Relationship Id="rId6" Target="../tags/tag130.xml" Type="http://schemas.openxmlformats.org/officeDocument/2006/relationships/tags"/><Relationship Id="rId7" Target="../tags/tag131.xml" Type="http://schemas.openxmlformats.org/officeDocument/2006/relationships/tags"/><Relationship Id="rId8" Target="../tags/tag132.xml" Type="http://schemas.openxmlformats.org/officeDocument/2006/relationships/tags"/><Relationship Id="rId9" Target="../tags/tag133.xml" Type="http://schemas.openxmlformats.org/officeDocument/2006/relationships/tags"/></Relationships>
</file>

<file path=ppt/slides/_rels/slide1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8.xml" Type="http://schemas.openxmlformats.org/officeDocument/2006/relationships/notesSlide"/><Relationship Id="rId3" Target="../tags/tag139.xml" Type="http://schemas.openxmlformats.org/officeDocument/2006/relationships/tags"/></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10" Target="../tags/tag147.xml" Type="http://schemas.openxmlformats.org/officeDocument/2006/relationships/tags"/><Relationship Id="rId11" Target="../tags/tag148.xml" Type="http://schemas.openxmlformats.org/officeDocument/2006/relationships/tags"/><Relationship Id="rId12" Target="../tags/tag149.xml" Type="http://schemas.openxmlformats.org/officeDocument/2006/relationships/tags"/><Relationship Id="rId13" Target="../tags/tag150.xml" Type="http://schemas.openxmlformats.org/officeDocument/2006/relationships/tags"/><Relationship Id="rId14" Target="../tags/tag151.xml" Type="http://schemas.openxmlformats.org/officeDocument/2006/relationships/tags"/><Relationship Id="rId15" Target="../media/image30.png" Type="http://schemas.openxmlformats.org/officeDocument/2006/relationships/image"/><Relationship Id="rId16" Target="../tags/tag152.xml" Type="http://schemas.openxmlformats.org/officeDocument/2006/relationships/tags"/><Relationship Id="rId17" Target="../media/image31.png" Type="http://schemas.openxmlformats.org/officeDocument/2006/relationships/image"/><Relationship Id="rId18" Target="../tags/tag153.xml" Type="http://schemas.openxmlformats.org/officeDocument/2006/relationships/tags"/><Relationship Id="rId19" Target="../media/image32.png" Type="http://schemas.openxmlformats.org/officeDocument/2006/relationships/image"/><Relationship Id="rId2" Target="../notesSlides/notesSlide19.xml" Type="http://schemas.openxmlformats.org/officeDocument/2006/relationships/notesSlide"/><Relationship Id="rId20" Target="../tags/tag154.xml" Type="http://schemas.openxmlformats.org/officeDocument/2006/relationships/tags"/><Relationship Id="rId3" Target="../tags/tag140.xml" Type="http://schemas.openxmlformats.org/officeDocument/2006/relationships/tags"/><Relationship Id="rId4" Target="../tags/tag141.xml" Type="http://schemas.openxmlformats.org/officeDocument/2006/relationships/tags"/><Relationship Id="rId5" Target="../tags/tag142.xml" Type="http://schemas.openxmlformats.org/officeDocument/2006/relationships/tags"/><Relationship Id="rId6" Target="../tags/tag143.xml" Type="http://schemas.openxmlformats.org/officeDocument/2006/relationships/tags"/><Relationship Id="rId7" Target="../tags/tag144.xml" Type="http://schemas.openxmlformats.org/officeDocument/2006/relationships/tags"/><Relationship Id="rId8" Target="../tags/tag145.xml" Type="http://schemas.openxmlformats.org/officeDocument/2006/relationships/tags"/><Relationship Id="rId9" Target="../tags/tag146.xml" Type="http://schemas.openxmlformats.org/officeDocument/2006/relationships/tags"/></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10" Target="../tags/tag6.xml" Type="http://schemas.openxmlformats.org/officeDocument/2006/relationships/tags"/><Relationship Id="rId11" Target="../tags/tag7.xml" Type="http://schemas.openxmlformats.org/officeDocument/2006/relationships/tags"/><Relationship Id="rId12" Target="../tags/tag8.xml" Type="http://schemas.openxmlformats.org/officeDocument/2006/relationships/tags"/><Relationship Id="rId13" Target="../tags/tag9.xml" Type="http://schemas.openxmlformats.org/officeDocument/2006/relationships/tags"/><Relationship Id="rId14" Target="../tags/tag10.xml" Type="http://schemas.openxmlformats.org/officeDocument/2006/relationships/tags"/><Relationship Id="rId15" Target="../tags/tag11.xml" Type="http://schemas.openxmlformats.org/officeDocument/2006/relationships/tags"/><Relationship Id="rId2" Target="../notesSlides/notesSlide2.xml" Type="http://schemas.openxmlformats.org/officeDocument/2006/relationships/notesSlide"/><Relationship Id="rId3" Target="../media/image5.png" Type="http://schemas.openxmlformats.org/officeDocument/2006/relationships/image"/><Relationship Id="rId4" Target="../tags/tag3.xml" Type="http://schemas.openxmlformats.org/officeDocument/2006/relationships/tags"/><Relationship Id="rId5" Target="../media/image6.png" Type="http://schemas.openxmlformats.org/officeDocument/2006/relationships/image"/><Relationship Id="rId6" Target="../tags/tag4.xml" Type="http://schemas.openxmlformats.org/officeDocument/2006/relationships/tags"/><Relationship Id="rId7" Target="../media/image7.png" Type="http://schemas.openxmlformats.org/officeDocument/2006/relationships/image"/><Relationship Id="rId8" Target="../tags/tag5.xml" Type="http://schemas.openxmlformats.org/officeDocument/2006/relationships/tags"/><Relationship Id="rId9" Target="../media/image8.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10" Target="../media/image34.png" Type="http://schemas.openxmlformats.org/officeDocument/2006/relationships/image"/><Relationship Id="rId11" Target="../tags/tag161.xml" Type="http://schemas.openxmlformats.org/officeDocument/2006/relationships/tags"/><Relationship Id="rId12" Target="../media/image35.png" Type="http://schemas.openxmlformats.org/officeDocument/2006/relationships/image"/><Relationship Id="rId13" Target="../tags/tag162.xml" Type="http://schemas.openxmlformats.org/officeDocument/2006/relationships/tags"/><Relationship Id="rId2" Target="../notesSlides/notesSlide20.xml" Type="http://schemas.openxmlformats.org/officeDocument/2006/relationships/notesSlide"/><Relationship Id="rId3" Target="../tags/tag155.xml" Type="http://schemas.openxmlformats.org/officeDocument/2006/relationships/tags"/><Relationship Id="rId4" Target="../tags/tag156.xml" Type="http://schemas.openxmlformats.org/officeDocument/2006/relationships/tags"/><Relationship Id="rId5" Target="../tags/tag157.xml" Type="http://schemas.openxmlformats.org/officeDocument/2006/relationships/tags"/><Relationship Id="rId6" Target="../tags/tag158.xml" Type="http://schemas.openxmlformats.org/officeDocument/2006/relationships/tags"/><Relationship Id="rId7" Target="../tags/tag159.xml" Type="http://schemas.openxmlformats.org/officeDocument/2006/relationships/tags"/><Relationship Id="rId8" Target="../tags/tag160.xml" Type="http://schemas.openxmlformats.org/officeDocument/2006/relationships/tags"/><Relationship Id="rId9" Target="../media/image33.pn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10" Target="../tags/tag169.xml" Type="http://schemas.openxmlformats.org/officeDocument/2006/relationships/tags"/><Relationship Id="rId11" Target="../tags/tag170.xml" Type="http://schemas.openxmlformats.org/officeDocument/2006/relationships/tags"/><Relationship Id="rId12" Target="../tags/tag171.xml" Type="http://schemas.openxmlformats.org/officeDocument/2006/relationships/tags"/><Relationship Id="rId13" Target="../tags/tag172.xml" Type="http://schemas.openxmlformats.org/officeDocument/2006/relationships/tags"/><Relationship Id="rId14" Target="../tags/tag173.xml" Type="http://schemas.openxmlformats.org/officeDocument/2006/relationships/tags"/><Relationship Id="rId15" Target="../tags/tag174.xml" Type="http://schemas.openxmlformats.org/officeDocument/2006/relationships/tags"/><Relationship Id="rId16" Target="../tags/tag175.xml" Type="http://schemas.openxmlformats.org/officeDocument/2006/relationships/tags"/><Relationship Id="rId17" Target="../tags/tag176.xml" Type="http://schemas.openxmlformats.org/officeDocument/2006/relationships/tags"/><Relationship Id="rId18" Target="../tags/tag177.xml" Type="http://schemas.openxmlformats.org/officeDocument/2006/relationships/tags"/><Relationship Id="rId19" Target="../tags/tag178.xml" Type="http://schemas.openxmlformats.org/officeDocument/2006/relationships/tags"/><Relationship Id="rId2" Target="../notesSlides/notesSlide21.xml" Type="http://schemas.openxmlformats.org/officeDocument/2006/relationships/notesSlide"/><Relationship Id="rId3" Target="../media/image36.png" Type="http://schemas.openxmlformats.org/officeDocument/2006/relationships/image"/><Relationship Id="rId4" Target="../tags/tag163.xml" Type="http://schemas.openxmlformats.org/officeDocument/2006/relationships/tags"/><Relationship Id="rId5" Target="../tags/tag164.xml" Type="http://schemas.openxmlformats.org/officeDocument/2006/relationships/tags"/><Relationship Id="rId6" Target="../tags/tag165.xml" Type="http://schemas.openxmlformats.org/officeDocument/2006/relationships/tags"/><Relationship Id="rId7" Target="../tags/tag166.xml" Type="http://schemas.openxmlformats.org/officeDocument/2006/relationships/tags"/><Relationship Id="rId8" Target="../tags/tag167.xml" Type="http://schemas.openxmlformats.org/officeDocument/2006/relationships/tags"/><Relationship Id="rId9" Target="../tags/tag168.xml" Type="http://schemas.openxmlformats.org/officeDocument/2006/relationships/tags"/></Relationships>
</file>

<file path=ppt/slides/_rels/slide22.xml.rels><?xml version="1.0" encoding="UTF-8" standalone="yes"?><Relationships xmlns="http://schemas.openxmlformats.org/package/2006/relationships"><Relationship Id="rId1" Target="../slideLayouts/slideLayout1.xml" Type="http://schemas.openxmlformats.org/officeDocument/2006/relationships/slideLayout"/><Relationship Id="rId10" Target="../tags/tag186.xml" Type="http://schemas.openxmlformats.org/officeDocument/2006/relationships/tags"/><Relationship Id="rId11" Target="../tags/tag187.xml" Type="http://schemas.openxmlformats.org/officeDocument/2006/relationships/tags"/><Relationship Id="rId12" Target="../tags/tag188.xml" Type="http://schemas.openxmlformats.org/officeDocument/2006/relationships/tags"/><Relationship Id="rId13" Target="../tags/tag189.xml" Type="http://schemas.openxmlformats.org/officeDocument/2006/relationships/tags"/><Relationship Id="rId14" Target="../tags/tag190.xml" Type="http://schemas.openxmlformats.org/officeDocument/2006/relationships/tags"/><Relationship Id="rId15" Target="../tags/tag191.xml" Type="http://schemas.openxmlformats.org/officeDocument/2006/relationships/tags"/><Relationship Id="rId2" Target="../notesSlides/notesSlide22.xml" Type="http://schemas.openxmlformats.org/officeDocument/2006/relationships/notesSlide"/><Relationship Id="rId3" Target="../tags/tag179.xml" Type="http://schemas.openxmlformats.org/officeDocument/2006/relationships/tags"/><Relationship Id="rId4" Target="../tags/tag180.xml" Type="http://schemas.openxmlformats.org/officeDocument/2006/relationships/tags"/><Relationship Id="rId5" Target="../tags/tag181.xml" Type="http://schemas.openxmlformats.org/officeDocument/2006/relationships/tags"/><Relationship Id="rId6" Target="../tags/tag182.xml" Type="http://schemas.openxmlformats.org/officeDocument/2006/relationships/tags"/><Relationship Id="rId7" Target="../tags/tag183.xml" Type="http://schemas.openxmlformats.org/officeDocument/2006/relationships/tags"/><Relationship Id="rId8" Target="../tags/tag184.xml" Type="http://schemas.openxmlformats.org/officeDocument/2006/relationships/tags"/><Relationship Id="rId9" Target="../tags/tag185.xml" Type="http://schemas.openxmlformats.org/officeDocument/2006/relationships/tags"/></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 Id="rId10" Target="../tags/tag199.xml" Type="http://schemas.openxmlformats.org/officeDocument/2006/relationships/tags"/><Relationship Id="rId11" Target="../tags/tag200.xml" Type="http://schemas.openxmlformats.org/officeDocument/2006/relationships/tags"/><Relationship Id="rId12" Target="../tags/tag201.xml" Type="http://schemas.openxmlformats.org/officeDocument/2006/relationships/tags"/><Relationship Id="rId13" Target="../tags/tag202.xml" Type="http://schemas.openxmlformats.org/officeDocument/2006/relationships/tags"/><Relationship Id="rId14" Target="../tags/tag203.xml" Type="http://schemas.openxmlformats.org/officeDocument/2006/relationships/tags"/><Relationship Id="rId15" Target="../media/image37.png" Type="http://schemas.openxmlformats.org/officeDocument/2006/relationships/image"/><Relationship Id="rId2" Target="../notesSlides/notesSlide23.xml" Type="http://schemas.openxmlformats.org/officeDocument/2006/relationships/notesSlide"/><Relationship Id="rId3" Target="../tags/tag192.xml" Type="http://schemas.openxmlformats.org/officeDocument/2006/relationships/tags"/><Relationship Id="rId4" Target="../tags/tag193.xml" Type="http://schemas.openxmlformats.org/officeDocument/2006/relationships/tags"/><Relationship Id="rId5" Target="../tags/tag194.xml" Type="http://schemas.openxmlformats.org/officeDocument/2006/relationships/tags"/><Relationship Id="rId6" Target="../tags/tag195.xml" Type="http://schemas.openxmlformats.org/officeDocument/2006/relationships/tags"/><Relationship Id="rId7" Target="../tags/tag196.xml" Type="http://schemas.openxmlformats.org/officeDocument/2006/relationships/tags"/><Relationship Id="rId8" Target="../tags/tag197.xml" Type="http://schemas.openxmlformats.org/officeDocument/2006/relationships/tags"/><Relationship Id="rId9" Target="../tags/tag198.xml" Type="http://schemas.openxmlformats.org/officeDocument/2006/relationships/tags"/></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 Id="rId10" Target="../tags/tag211.xml" Type="http://schemas.openxmlformats.org/officeDocument/2006/relationships/tags"/><Relationship Id="rId11" Target="../tags/tag212.xml" Type="http://schemas.openxmlformats.org/officeDocument/2006/relationships/tags"/><Relationship Id="rId12" Target="../tags/tag213.xml" Type="http://schemas.openxmlformats.org/officeDocument/2006/relationships/tags"/><Relationship Id="rId13" Target="../media/image38.png" Type="http://schemas.openxmlformats.org/officeDocument/2006/relationships/image"/><Relationship Id="rId14" Target="../media/image39.png" Type="http://schemas.openxmlformats.org/officeDocument/2006/relationships/image"/><Relationship Id="rId2" Target="../notesSlides/notesSlide24.xml" Type="http://schemas.openxmlformats.org/officeDocument/2006/relationships/notesSlide"/><Relationship Id="rId3" Target="../tags/tag204.xml" Type="http://schemas.openxmlformats.org/officeDocument/2006/relationships/tags"/><Relationship Id="rId4" Target="../tags/tag205.xml" Type="http://schemas.openxmlformats.org/officeDocument/2006/relationships/tags"/><Relationship Id="rId5" Target="../tags/tag206.xml" Type="http://schemas.openxmlformats.org/officeDocument/2006/relationships/tags"/><Relationship Id="rId6" Target="../tags/tag207.xml" Type="http://schemas.openxmlformats.org/officeDocument/2006/relationships/tags"/><Relationship Id="rId7" Target="../tags/tag208.xml" Type="http://schemas.openxmlformats.org/officeDocument/2006/relationships/tags"/><Relationship Id="rId8" Target="../tags/tag209.xml" Type="http://schemas.openxmlformats.org/officeDocument/2006/relationships/tags"/><Relationship Id="rId9" Target="../tags/tag210.xml" Type="http://schemas.openxmlformats.org/officeDocument/2006/relationships/tags"/></Relationships>
</file>

<file path=ppt/slides/_rels/slide2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5.xml" Type="http://schemas.openxmlformats.org/officeDocument/2006/relationships/notesSlide"/><Relationship Id="rId3" Target="../tags/tag214.xml" Type="http://schemas.openxmlformats.org/officeDocument/2006/relationships/tags"/><Relationship Id="rId4" Target="../tags/tag215.xml" Type="http://schemas.openxmlformats.org/officeDocument/2006/relationships/tags"/><Relationship Id="rId5" Target="../tags/tag216.xml" Type="http://schemas.openxmlformats.org/officeDocument/2006/relationships/tags"/><Relationship Id="rId6" Target="../tags/tag217.xml" Type="http://schemas.openxmlformats.org/officeDocument/2006/relationships/tags"/></Relationships>
</file>

<file path=ppt/slides/_rels/slide26.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26.xml" Type="http://schemas.openxmlformats.org/officeDocument/2006/relationships/notesSlide"/><Relationship Id="rId3" Target="../media/image4.png" Type="http://schemas.openxmlformats.org/officeDocument/2006/relationships/image"/><Relationship Id="rId4" Target="../tags/tag218.xml" Type="http://schemas.openxmlformats.org/officeDocument/2006/relationships/tags"/></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 Id="rId3" Target="../tags/tag12.xml" Type="http://schemas.openxmlformats.org/officeDocument/2006/relationships/tags"/><Relationship Id="rId4" Target="../media/image9.png" Type="http://schemas.openxmlformats.org/officeDocument/2006/relationships/image"/><Relationship Id="rId5" Target="../tags/tag13.xml" Type="http://schemas.openxmlformats.org/officeDocument/2006/relationships/tags"/></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10" Target="../charts/chart1.xml" Type="http://schemas.openxmlformats.org/officeDocument/2006/relationships/chart"/><Relationship Id="rId11" Target="../tags/tag19.xml" Type="http://schemas.openxmlformats.org/officeDocument/2006/relationships/tags"/><Relationship Id="rId12" Target="../tags/tag20.xml" Type="http://schemas.openxmlformats.org/officeDocument/2006/relationships/tags"/><Relationship Id="rId13" Target="../tags/tag21.xml" Type="http://schemas.openxmlformats.org/officeDocument/2006/relationships/tags"/><Relationship Id="rId14" Target="../tags/tag22.xml" Type="http://schemas.openxmlformats.org/officeDocument/2006/relationships/tags"/><Relationship Id="rId15" Target="../tags/tag23.xml" Type="http://schemas.openxmlformats.org/officeDocument/2006/relationships/tags"/><Relationship Id="rId16" Target="../tags/tag24.xml" Type="http://schemas.openxmlformats.org/officeDocument/2006/relationships/tags"/><Relationship Id="rId2" Target="../notesSlides/notesSlide4.xml" Type="http://schemas.openxmlformats.org/officeDocument/2006/relationships/notesSlide"/><Relationship Id="rId3" Target="../tags/tag14.xml" Type="http://schemas.openxmlformats.org/officeDocument/2006/relationships/tags"/><Relationship Id="rId4" Target="../tags/tag15.xml" Type="http://schemas.openxmlformats.org/officeDocument/2006/relationships/tags"/><Relationship Id="rId5" Target="../media/image10.png" Type="http://schemas.openxmlformats.org/officeDocument/2006/relationships/image"/><Relationship Id="rId6" Target="../tags/tag16.xml" Type="http://schemas.openxmlformats.org/officeDocument/2006/relationships/tags"/><Relationship Id="rId7" Target="../media/image11.png" Type="http://schemas.openxmlformats.org/officeDocument/2006/relationships/image"/><Relationship Id="rId8" Target="../tags/tag17.xml" Type="http://schemas.openxmlformats.org/officeDocument/2006/relationships/tags"/><Relationship Id="rId9" Target="../tags/tag18.xml" Type="http://schemas.openxmlformats.org/officeDocument/2006/relationships/tags"/></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 Id="rId3" Target="../tags/tag25.xml" Type="http://schemas.openxmlformats.org/officeDocument/2006/relationships/tags"/><Relationship Id="rId4" Target="../tags/tag26.xml" Type="http://schemas.openxmlformats.org/officeDocument/2006/relationships/tags"/><Relationship Id="rId5" Target="../tags/tag27.xml" Type="http://schemas.openxmlformats.org/officeDocument/2006/relationships/tags"/><Relationship Id="rId6" Target="../tags/tag28.xml" Type="http://schemas.openxmlformats.org/officeDocument/2006/relationships/tags"/></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10" Target="../tags/tag33.xml" Type="http://schemas.openxmlformats.org/officeDocument/2006/relationships/tags"/><Relationship Id="rId11" Target="../tags/tag34.xml" Type="http://schemas.openxmlformats.org/officeDocument/2006/relationships/tags"/><Relationship Id="rId12" Target="../tags/tag35.xml" Type="http://schemas.openxmlformats.org/officeDocument/2006/relationships/tags"/><Relationship Id="rId13" Target="../tags/tag36.xml" Type="http://schemas.openxmlformats.org/officeDocument/2006/relationships/tags"/><Relationship Id="rId14" Target="../tags/tag37.xml" Type="http://schemas.openxmlformats.org/officeDocument/2006/relationships/tags"/><Relationship Id="rId15" Target="../tags/tag38.xml" Type="http://schemas.openxmlformats.org/officeDocument/2006/relationships/tags"/><Relationship Id="rId16" Target="../tags/tag39.xml" Type="http://schemas.openxmlformats.org/officeDocument/2006/relationships/tags"/><Relationship Id="rId17" Target="../media/image12.png" Type="http://schemas.openxmlformats.org/officeDocument/2006/relationships/image"/><Relationship Id="rId18" Target="../media/image13.png" Type="http://schemas.openxmlformats.org/officeDocument/2006/relationships/image"/><Relationship Id="rId19" Target="../media/image14.png" Type="http://schemas.openxmlformats.org/officeDocument/2006/relationships/image"/><Relationship Id="rId2" Target="../notesSlides/notesSlide6.xml" Type="http://schemas.openxmlformats.org/officeDocument/2006/relationships/notesSlide"/><Relationship Id="rId20" Target="../media/image15.png" Type="http://schemas.openxmlformats.org/officeDocument/2006/relationships/image"/><Relationship Id="rId3" Target="../media/image1.emf" Type="http://schemas.openxmlformats.org/officeDocument/2006/relationships/image"/><Relationship Id="rId4" Target="../media/image2.emf" Type="http://schemas.openxmlformats.org/officeDocument/2006/relationships/image"/><Relationship Id="rId5" Target="../media/image3.emf" Type="http://schemas.openxmlformats.org/officeDocument/2006/relationships/image"/><Relationship Id="rId6" Target="../tags/tag29.xml" Type="http://schemas.openxmlformats.org/officeDocument/2006/relationships/tags"/><Relationship Id="rId7" Target="../tags/tag30.xml" Type="http://schemas.openxmlformats.org/officeDocument/2006/relationships/tags"/><Relationship Id="rId8" Target="../tags/tag31.xml" Type="http://schemas.openxmlformats.org/officeDocument/2006/relationships/tags"/><Relationship Id="rId9" Target="../tags/tag32.xml" Type="http://schemas.openxmlformats.org/officeDocument/2006/relationships/tags"/></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10" Target="../tags/tag47.xml" Type="http://schemas.openxmlformats.org/officeDocument/2006/relationships/tags"/><Relationship Id="rId11" Target="../tags/tag48.xml" Type="http://schemas.openxmlformats.org/officeDocument/2006/relationships/tags"/><Relationship Id="rId12" Target="../tags/tag49.xml" Type="http://schemas.openxmlformats.org/officeDocument/2006/relationships/tags"/><Relationship Id="rId13" Target="../tags/tag50.xml" Type="http://schemas.openxmlformats.org/officeDocument/2006/relationships/tags"/><Relationship Id="rId14" Target="../tags/tag51.xml" Type="http://schemas.openxmlformats.org/officeDocument/2006/relationships/tags"/><Relationship Id="rId15" Target="../tags/tag52.xml" Type="http://schemas.openxmlformats.org/officeDocument/2006/relationships/tags"/><Relationship Id="rId16" Target="../tags/tag53.xml" Type="http://schemas.openxmlformats.org/officeDocument/2006/relationships/tags"/><Relationship Id="rId17" Target="../media/image16.png" Type="http://schemas.openxmlformats.org/officeDocument/2006/relationships/image"/><Relationship Id="rId18" Target="../tags/tag54.xml" Type="http://schemas.openxmlformats.org/officeDocument/2006/relationships/tags"/><Relationship Id="rId19" Target="../media/image17.png" Type="http://schemas.openxmlformats.org/officeDocument/2006/relationships/image"/><Relationship Id="rId2" Target="../notesSlides/notesSlide7.xml" Type="http://schemas.openxmlformats.org/officeDocument/2006/relationships/notesSlide"/><Relationship Id="rId20" Target="../tags/tag55.xml" Type="http://schemas.openxmlformats.org/officeDocument/2006/relationships/tags"/><Relationship Id="rId21" Target="../media/image18.png" Type="http://schemas.openxmlformats.org/officeDocument/2006/relationships/image"/><Relationship Id="rId22" Target="../tags/tag56.xml" Type="http://schemas.openxmlformats.org/officeDocument/2006/relationships/tags"/><Relationship Id="rId23" Target="../tags/tag57.xml" Type="http://schemas.openxmlformats.org/officeDocument/2006/relationships/tags"/><Relationship Id="rId24" Target="../tags/tag58.xml" Type="http://schemas.openxmlformats.org/officeDocument/2006/relationships/tags"/><Relationship Id="rId25" Target="../tags/tag59.xml" Type="http://schemas.openxmlformats.org/officeDocument/2006/relationships/tags"/><Relationship Id="rId3" Target="../tags/tag40.xml" Type="http://schemas.openxmlformats.org/officeDocument/2006/relationships/tags"/><Relationship Id="rId4" Target="../tags/tag41.xml" Type="http://schemas.openxmlformats.org/officeDocument/2006/relationships/tags"/><Relationship Id="rId5" Target="../tags/tag42.xml" Type="http://schemas.openxmlformats.org/officeDocument/2006/relationships/tags"/><Relationship Id="rId6" Target="../tags/tag43.xml" Type="http://schemas.openxmlformats.org/officeDocument/2006/relationships/tags"/><Relationship Id="rId7" Target="../tags/tag44.xml" Type="http://schemas.openxmlformats.org/officeDocument/2006/relationships/tags"/><Relationship Id="rId8" Target="../tags/tag45.xml" Type="http://schemas.openxmlformats.org/officeDocument/2006/relationships/tags"/><Relationship Id="rId9" Target="../tags/tag46.xml" Type="http://schemas.openxmlformats.org/officeDocument/2006/relationships/tags"/></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10" Target="../tags/tag67.xml" Type="http://schemas.openxmlformats.org/officeDocument/2006/relationships/tags"/><Relationship Id="rId11" Target="../tags/tag68.xml" Type="http://schemas.openxmlformats.org/officeDocument/2006/relationships/tags"/><Relationship Id="rId12" Target="../tags/tag69.xml" Type="http://schemas.openxmlformats.org/officeDocument/2006/relationships/tags"/><Relationship Id="rId13" Target="../tags/tag70.xml" Type="http://schemas.openxmlformats.org/officeDocument/2006/relationships/tags"/><Relationship Id="rId14" Target="../tags/tag71.xml" Type="http://schemas.openxmlformats.org/officeDocument/2006/relationships/tags"/><Relationship Id="rId15" Target="../media/image19.png" Type="http://schemas.openxmlformats.org/officeDocument/2006/relationships/image"/><Relationship Id="rId2" Target="../notesSlides/notesSlide8.xml" Type="http://schemas.openxmlformats.org/officeDocument/2006/relationships/notesSlide"/><Relationship Id="rId3" Target="../tags/tag60.xml" Type="http://schemas.openxmlformats.org/officeDocument/2006/relationships/tags"/><Relationship Id="rId4" Target="../tags/tag61.xml" Type="http://schemas.openxmlformats.org/officeDocument/2006/relationships/tags"/><Relationship Id="rId5" Target="../tags/tag62.xml" Type="http://schemas.openxmlformats.org/officeDocument/2006/relationships/tags"/><Relationship Id="rId6" Target="../tags/tag63.xml" Type="http://schemas.openxmlformats.org/officeDocument/2006/relationships/tags"/><Relationship Id="rId7" Target="../tags/tag64.xml" Type="http://schemas.openxmlformats.org/officeDocument/2006/relationships/tags"/><Relationship Id="rId8" Target="../tags/tag65.xml" Type="http://schemas.openxmlformats.org/officeDocument/2006/relationships/tags"/><Relationship Id="rId9" Target="../tags/tag66.xml" Type="http://schemas.openxmlformats.org/officeDocument/2006/relationships/tags"/></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 Id="rId3" Target="../media/image20.png" Type="http://schemas.openxmlformats.org/officeDocument/2006/relationships/image"/><Relationship Id="rId4" Target="../media/image21.png" Type="http://schemas.openxmlformats.org/officeDocument/2006/relationships/image"/><Relationship Id="rId5" Target="../tags/tag72.xml" Type="http://schemas.openxmlformats.org/officeDocument/2006/relationships/tags"/><Relationship Id="rId6" Target="../media/image22.png" Type="http://schemas.openxmlformats.org/officeDocument/2006/relationships/image"/><Relationship Id="rId7" Target="../tags/tag73.xml" Type="http://schemas.openxmlformats.org/officeDocument/2006/relationships/tags"/><Relationship Id="rId8" Target="../tags/tag74.xml" Type="http://schemas.openxmlformats.org/officeDocument/2006/relationships/tags"/></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3" name="PA_库_图片 12">
            <a:extLst>
              <a:ext uri="{FF2B5EF4-FFF2-40B4-BE49-F238E27FC236}">
                <a16:creationId xmlns:a16="http://schemas.microsoft.com/office/drawing/2014/main" id="{4E529805-C566-4204-9F11-CF6C05BE0C32}"/>
              </a:ext>
            </a:extLst>
          </p:cNvPr>
          <p:cNvPicPr>
            <a:picLocks noChangeAspect="1"/>
          </p:cNvPicPr>
          <p:nvPr>
            <p:custDataLst>
              <p:tags r:id="rId4"/>
            </p:custDataLst>
          </p:nvPr>
        </p:nvPicPr>
        <p:blipFill>
          <a:blip r:embed="rId3">
            <a:clrChange>
              <a:clrFrom>
                <a:srgbClr val="FFFFFF"/>
              </a:clrFrom>
              <a:clrTo>
                <a:srgbClr val="FFFFFF">
                  <a:alpha val="0"/>
                </a:srgbClr>
              </a:clrTo>
            </a:clrChange>
            <a:extLst>
              <a:ext uri="{28A0092B-C50C-407E-A947-70E740481C1C}">
                <a14:useLocalDpi/>
              </a:ext>
            </a:extLst>
          </a:blip>
          <a:stretch>
            <a:fillRect/>
          </a:stretch>
        </p:blipFill>
        <p:spPr>
          <a:xfrm>
            <a:off x="0" y="-355428"/>
            <a:ext cx="9174544" cy="5873912"/>
          </a:xfrm>
          <a:prstGeom prst="rect">
            <a:avLst/>
          </a:prstGeom>
        </p:spPr>
      </p:pic>
      <p:grpSp>
        <p:nvGrp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241" name="PA_库_组合 240"/>
          <p:cNvGrpSpPr/>
          <p:nvPr>
            <p:custDataLst>
              <p:tags r:id="rId5"/>
            </p:custDataLst>
          </p:nvPr>
        </p:nvGrpSpPr>
        <p:grpSpPr>
          <a:xfrm>
            <a:off x="1977989" y="2081795"/>
            <a:ext cx="5059680" cy="1197799"/>
            <a:chOff x="2042952" y="2183658"/>
            <a:chExt cx="5059680" cy="1197799"/>
          </a:xfrm>
        </p:grpSpPr>
        <p:sp>
          <p:nvSpPr>
            <p:cNvPr id="242" name="文本框 5"/>
            <p:cNvSpPr txBox="1">
              <a:spLocks noChangeArrowheads="1"/>
            </p:cNvSpPr>
            <p:nvPr/>
          </p:nvSpPr>
          <p:spPr bwMode="auto">
            <a:xfrm>
              <a:off x="2042952" y="2183658"/>
              <a:ext cx="5059680"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b0503020204020204" pitchFamily="34" typeface="微软雅黑"/>
                </a:defRPr>
              </a:lvl1pPr>
              <a:lvl2pPr indent="-285750" marL="742950">
                <a:defRPr sz="1300">
                  <a:solidFill>
                    <a:schemeClr val="tx1"/>
                  </a:solidFill>
                  <a:latin charset="0" panose="020f0302020204030204" pitchFamily="34" typeface="Calibri Light"/>
                  <a:ea charset="-122" panose="020b0503020204020204" pitchFamily="34" typeface="微软雅黑"/>
                </a:defRPr>
              </a:lvl2pPr>
              <a:lvl3pPr indent="-228600" marL="1143000">
                <a:defRPr sz="1300">
                  <a:solidFill>
                    <a:schemeClr val="tx1"/>
                  </a:solidFill>
                  <a:latin charset="0" panose="020f0302020204030204" pitchFamily="34" typeface="Calibri Light"/>
                  <a:ea charset="-122" panose="020b0503020204020204" pitchFamily="34" typeface="微软雅黑"/>
                </a:defRPr>
              </a:lvl3pPr>
              <a:lvl4pPr indent="-228600" marL="1600200">
                <a:defRPr sz="1300">
                  <a:solidFill>
                    <a:schemeClr val="tx1"/>
                  </a:solidFill>
                  <a:latin charset="0" panose="020f0302020204030204" pitchFamily="34" typeface="Calibri Light"/>
                  <a:ea charset="-122" panose="020b0503020204020204" pitchFamily="34" typeface="微软雅黑"/>
                </a:defRPr>
              </a:lvl4pPr>
              <a:lvl5pPr indent="-228600" marL="2057400">
                <a:defRPr sz="1300">
                  <a:solidFill>
                    <a:schemeClr val="tx1"/>
                  </a:solidFill>
                  <a:latin charset="0" panose="020f0302020204030204" pitchFamily="34" typeface="Calibri Light"/>
                  <a:ea charset="-122" panose="020b0503020204020204" pitchFamily="34" typeface="微软雅黑"/>
                </a:defRPr>
              </a:lvl5pPr>
              <a:lvl6pPr defTabSz="685800" fontAlgn="base" indent="-228600" marL="25146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6pPr>
              <a:lvl7pPr defTabSz="685800" fontAlgn="base" indent="-228600" marL="29718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7pPr>
              <a:lvl8pPr defTabSz="685800" fontAlgn="base" indent="-228600" marL="34290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8pPr>
              <a:lvl9pPr defTabSz="685800" fontAlgn="base" indent="-228600" marL="38862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9pPr>
            </a:lstStyle>
            <a:p>
              <a:pPr algn="ctr" fontAlgn="base">
                <a:spcBef>
                  <a:spcPct val="0"/>
                </a:spcBef>
                <a:spcAft>
                  <a:spcPct val="0"/>
                </a:spcAft>
              </a:pPr>
              <a:r>
                <a:rPr altLang="en-US" b="1" lang="zh-CN" sz="4800">
                  <a:latin charset="-122" panose="02010609060101010101" pitchFamily="49" typeface="仿宋"/>
                  <a:ea charset="-122" panose="02010609060101010101" pitchFamily="49" typeface="仿宋"/>
                </a:rPr>
                <a:t>清新MBE风PPT模板</a:t>
              </a:r>
            </a:p>
          </p:txBody>
        </p:sp>
        <p:sp>
          <p:nvSpPr>
            <p:cNvPr id="243" name="文本框 5"/>
            <p:cNvSpPr txBox="1">
              <a:spLocks noChangeArrowheads="1"/>
            </p:cNvSpPr>
            <p:nvPr/>
          </p:nvSpPr>
          <p:spPr bwMode="auto">
            <a:xfrm>
              <a:off x="2596992" y="3046177"/>
              <a:ext cx="3951605"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b0503020204020204" pitchFamily="34" typeface="微软雅黑"/>
                </a:defRPr>
              </a:lvl1pPr>
              <a:lvl2pPr indent="-285750" marL="742950">
                <a:defRPr sz="1300">
                  <a:solidFill>
                    <a:schemeClr val="tx1"/>
                  </a:solidFill>
                  <a:latin charset="0" panose="020f0302020204030204" pitchFamily="34" typeface="Calibri Light"/>
                  <a:ea charset="-122" panose="020b0503020204020204" pitchFamily="34" typeface="微软雅黑"/>
                </a:defRPr>
              </a:lvl2pPr>
              <a:lvl3pPr indent="-228600" marL="1143000">
                <a:defRPr sz="1300">
                  <a:solidFill>
                    <a:schemeClr val="tx1"/>
                  </a:solidFill>
                  <a:latin charset="0" panose="020f0302020204030204" pitchFamily="34" typeface="Calibri Light"/>
                  <a:ea charset="-122" panose="020b0503020204020204" pitchFamily="34" typeface="微软雅黑"/>
                </a:defRPr>
              </a:lvl3pPr>
              <a:lvl4pPr indent="-228600" marL="1600200">
                <a:defRPr sz="1300">
                  <a:solidFill>
                    <a:schemeClr val="tx1"/>
                  </a:solidFill>
                  <a:latin charset="0" panose="020f0302020204030204" pitchFamily="34" typeface="Calibri Light"/>
                  <a:ea charset="-122" panose="020b0503020204020204" pitchFamily="34" typeface="微软雅黑"/>
                </a:defRPr>
              </a:lvl4pPr>
              <a:lvl5pPr indent="-228600" marL="2057400">
                <a:defRPr sz="1300">
                  <a:solidFill>
                    <a:schemeClr val="tx1"/>
                  </a:solidFill>
                  <a:latin charset="0" panose="020f0302020204030204" pitchFamily="34" typeface="Calibri Light"/>
                  <a:ea charset="-122" panose="020b0503020204020204" pitchFamily="34" typeface="微软雅黑"/>
                </a:defRPr>
              </a:lvl5pPr>
              <a:lvl6pPr defTabSz="685800" fontAlgn="base" indent="-228600" marL="25146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6pPr>
              <a:lvl7pPr defTabSz="685800" fontAlgn="base" indent="-228600" marL="29718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7pPr>
              <a:lvl8pPr defTabSz="685800" fontAlgn="base" indent="-228600" marL="34290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8pPr>
              <a:lvl9pPr defTabSz="685800" fontAlgn="base" indent="-228600" marL="38862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9pPr>
            </a:lstStyle>
            <a:p>
              <a:pPr algn="ctr" fontAlgn="base">
                <a:spcBef>
                  <a:spcPct val="0"/>
                </a:spcBef>
                <a:spcAft>
                  <a:spcPct val="0"/>
                </a:spcAft>
              </a:pPr>
              <a:r>
                <a:rPr altLang="zh-CN" lang="en-US" sz="1600">
                  <a:solidFill>
                    <a:srgbClr val="73B0E0"/>
                  </a:solidFill>
                  <a:latin typeface="+mn-lt"/>
                  <a:ea typeface="+mj-ea"/>
                </a:rPr>
                <a:t>SMALL FRESH GRADUATION THESIS TEMPLATE</a:t>
              </a:r>
            </a:p>
          </p:txBody>
        </p:sp>
      </p:grpSp>
    </p:spTree>
    <p:extLst>
      <p:ext uri="{BB962C8B-B14F-4D97-AF65-F5344CB8AC3E}">
        <p14:creationId val="2177426167"/>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0" presetSubtype="0">
                                  <p:stCondLst>
                                    <p:cond delay="1500"/>
                                  </p:stCondLst>
                                  <p:childTnLst>
                                    <p:set>
                                      <p:cBhvr>
                                        <p:cTn dur="1" fill="hold" id="6">
                                          <p:stCondLst>
                                            <p:cond delay="0"/>
                                          </p:stCondLst>
                                        </p:cTn>
                                        <p:tgtEl>
                                          <p:spTgt spid="13"/>
                                        </p:tgtEl>
                                        <p:attrNameLst>
                                          <p:attrName>style.visibility</p:attrName>
                                        </p:attrNameLst>
                                      </p:cBhvr>
                                      <p:to>
                                        <p:strVal val="visible"/>
                                      </p:to>
                                    </p:set>
                                    <p:animEffect filter="fade" transition="in">
                                      <p:cBhvr>
                                        <p:cTn dur="500" id="7"/>
                                        <p:tgtEl>
                                          <p:spTgt spid="13"/>
                                        </p:tgtEl>
                                      </p:cBhvr>
                                    </p:animEffect>
                                  </p:childTnLst>
                                </p:cTn>
                              </p:par>
                              <p:par>
                                <p:cTn fill="hold" id="8" nodeType="withEffect" presetClass="entr" presetID="53" presetSubtype="0">
                                  <p:stCondLst>
                                    <p:cond delay="1500"/>
                                  </p:stCondLst>
                                  <p:childTnLst>
                                    <p:set>
                                      <p:cBhvr>
                                        <p:cTn dur="1" fill="hold" id="9">
                                          <p:stCondLst>
                                            <p:cond delay="0"/>
                                          </p:stCondLst>
                                        </p:cTn>
                                        <p:tgtEl>
                                          <p:spTgt spid="13"/>
                                        </p:tgtEl>
                                        <p:attrNameLst>
                                          <p:attrName>style.visibility</p:attrName>
                                        </p:attrNameLst>
                                      </p:cBhvr>
                                      <p:to>
                                        <p:strVal val="visible"/>
                                      </p:to>
                                    </p:set>
                                    <p:anim calcmode="lin" valueType="num">
                                      <p:cBhvr>
                                        <p:cTn dur="500" fill="hold" id="10"/>
                                        <p:tgtEl>
                                          <p:spTgt spid="13"/>
                                        </p:tgtEl>
                                        <p:attrNameLst>
                                          <p:attrName>ppt_w</p:attrName>
                                        </p:attrNameLst>
                                      </p:cBhvr>
                                      <p:tavLst>
                                        <p:tav tm="0">
                                          <p:val>
                                            <p:fltVal val="0"/>
                                          </p:val>
                                        </p:tav>
                                        <p:tav tm="100000">
                                          <p:val>
                                            <p:strVal val="#ppt_w"/>
                                          </p:val>
                                        </p:tav>
                                      </p:tavLst>
                                    </p:anim>
                                    <p:anim calcmode="lin" valueType="num">
                                      <p:cBhvr>
                                        <p:cTn dur="500" fill="hold" id="11"/>
                                        <p:tgtEl>
                                          <p:spTgt spid="13"/>
                                        </p:tgtEl>
                                        <p:attrNameLst>
                                          <p:attrName>ppt_h</p:attrName>
                                        </p:attrNameLst>
                                      </p:cBhvr>
                                      <p:tavLst>
                                        <p:tav tm="0">
                                          <p:val>
                                            <p:fltVal val="0"/>
                                          </p:val>
                                        </p:tav>
                                        <p:tav tm="100000">
                                          <p:val>
                                            <p:strVal val="#ppt_h"/>
                                          </p:val>
                                        </p:tav>
                                      </p:tavLst>
                                    </p:anim>
                                    <p:animEffect filter="fade" transition="in">
                                      <p:cBhvr>
                                        <p:cTn dur="500" id="12"/>
                                        <p:tgtEl>
                                          <p:spTgt spid="13"/>
                                        </p:tgtEl>
                                      </p:cBhvr>
                                    </p:animEffect>
                                  </p:childTnLst>
                                </p:cTn>
                              </p:par>
                              <p:par>
                                <p:cTn accel="30000" autoRev="1" decel="26000" fill="hold" id="13" nodeType="withEffect" presetClass="emph" presetID="6" presetSubtype="0">
                                  <p:stCondLst>
                                    <p:cond delay="1900"/>
                                  </p:stCondLst>
                                  <p:childTnLst>
                                    <p:animScale>
                                      <p:cBhvr>
                                        <p:cTn dur="500" fill="hold" id="14"/>
                                        <p:tgtEl>
                                          <p:spTgt spid="13"/>
                                        </p:tgtEl>
                                      </p:cBhvr>
                                      <p:by x="110000" y="110000"/>
                                    </p:animScale>
                                  </p:childTnLst>
                                </p:cTn>
                              </p:par>
                              <p:par>
                                <p:cTn fill="hold" id="15" nodeType="withEffect" presetClass="entr" presetID="22" presetSubtype="8">
                                  <p:stCondLst>
                                    <p:cond delay="250"/>
                                  </p:stCondLst>
                                  <p:childTnLst>
                                    <p:set>
                                      <p:cBhvr>
                                        <p:cTn dur="1" fill="hold" id="16">
                                          <p:stCondLst>
                                            <p:cond delay="0"/>
                                          </p:stCondLst>
                                        </p:cTn>
                                        <p:tgtEl>
                                          <p:spTgt spid="241"/>
                                        </p:tgtEl>
                                        <p:attrNameLst>
                                          <p:attrName>style.visibility</p:attrName>
                                        </p:attrNameLst>
                                      </p:cBhvr>
                                      <p:to>
                                        <p:strVal val="visible"/>
                                      </p:to>
                                    </p:set>
                                    <p:animEffect filter="wipe(left)" transition="in">
                                      <p:cBhvr>
                                        <p:cTn dur="1000" id="17"/>
                                        <p:tgtEl>
                                          <p:spTgt spid="24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96" name="图片 95">
            <a:extLst>
              <a:ext uri="{FF2B5EF4-FFF2-40B4-BE49-F238E27FC236}">
                <a16:creationId xmlns:a16="http://schemas.microsoft.com/office/drawing/2014/main" id="{7257D8A6-8C77-45A5-B6BA-6BC4030DC4A4}"/>
              </a:ext>
            </a:extLst>
          </p:cNvPr>
          <p:cNvPicPr>
            <a:picLocks noChangeAspect="1"/>
          </p:cNvPicPr>
          <p:nvPr/>
        </p:nvPicPr>
        <p:blipFill>
          <a:blip r:embed="rId3">
            <a:extLst>
              <a:ext uri="{28A0092B-C50C-407E-A947-70E740481C1C}">
                <a14:useLocalDpi/>
              </a:ext>
            </a:extLst>
          </a:blip>
          <a:stretch>
            <a:fillRect/>
          </a:stretch>
        </p:blipFill>
        <p:spPr>
          <a:xfrm>
            <a:off x="2822306" y="1015419"/>
            <a:ext cx="3260592" cy="3260592"/>
          </a:xfrm>
          <a:prstGeom prst="rect">
            <a:avLst/>
          </a:prstGeom>
        </p:spPr>
      </p:pic>
      <p:pic>
        <p:nvPicPr>
          <p:cNvPr id="97" name="图片 96">
            <a:extLst>
              <a:ext uri="{FF2B5EF4-FFF2-40B4-BE49-F238E27FC236}">
                <a16:creationId xmlns:a16="http://schemas.microsoft.com/office/drawing/2014/main" id="{D210A41A-A476-4FE8-BC2C-6EC8316F89BF}"/>
              </a:ext>
            </a:extLst>
          </p:cNvPr>
          <p:cNvPicPr>
            <a:picLocks noChangeAspect="1"/>
          </p:cNvPicPr>
          <p:nvPr/>
        </p:nvPicPr>
        <p:blipFill>
          <a:blip r:embed="rId3">
            <a:extLst>
              <a:ext uri="{28A0092B-C50C-407E-A947-70E740481C1C}">
                <a14:useLocalDpi/>
              </a:ext>
            </a:extLst>
          </a:blip>
          <a:stretch>
            <a:fillRect/>
          </a:stretch>
        </p:blipFill>
        <p:spPr>
          <a:xfrm>
            <a:off x="5738524" y="1015419"/>
            <a:ext cx="3260592" cy="3260592"/>
          </a:xfrm>
          <a:prstGeom prst="rect">
            <a:avLst/>
          </a:prstGeom>
        </p:spPr>
      </p:pic>
      <p:pic>
        <p:nvPicPr>
          <p:cNvPr id="4" name="图片 3">
            <a:extLst>
              <a:ext uri="{FF2B5EF4-FFF2-40B4-BE49-F238E27FC236}">
                <a16:creationId xmlns:a16="http://schemas.microsoft.com/office/drawing/2014/main" id="{6F9D6FB6-75E7-4C51-978D-76BAA0228B3F}"/>
              </a:ext>
            </a:extLst>
          </p:cNvPr>
          <p:cNvPicPr>
            <a:picLocks noChangeAspect="1"/>
          </p:cNvPicPr>
          <p:nvPr/>
        </p:nvPicPr>
        <p:blipFill>
          <a:blip r:embed="rId3">
            <a:extLst>
              <a:ext uri="{28A0092B-C50C-407E-A947-70E740481C1C}">
                <a14:useLocalDpi/>
              </a:ext>
            </a:extLst>
          </a:blip>
          <a:stretch>
            <a:fillRect/>
          </a:stretch>
        </p:blipFill>
        <p:spPr>
          <a:xfrm>
            <a:off x="-40305" y="1015419"/>
            <a:ext cx="3260592" cy="3260592"/>
          </a:xfrm>
          <a:prstGeom prst="rect">
            <a:avLst/>
          </a:prstGeom>
        </p:spPr>
      </p:pic>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66" name="文本框 5"/>
          <p:cNvSpPr txBox="1">
            <a:spLocks noChangeArrowheads="1"/>
          </p:cNvSpPr>
          <p:nvPr/>
        </p:nvSpPr>
        <p:spPr bwMode="auto">
          <a:xfrm>
            <a:off x="3870960" y="438522"/>
            <a:ext cx="14020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en-US" lang="zh-CN" sz="1600">
                <a:solidFill>
                  <a:srgbClr val="273355"/>
                </a:solidFill>
                <a:latin typeface="微软雅黑"/>
                <a:ea typeface="微软雅黑"/>
              </a:rPr>
              <a:t>成功项目展示</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67" name="文本框 6"/>
          <p:cNvSpPr txBox="1">
            <a:spLocks noChangeArrowheads="1"/>
          </p:cNvSpPr>
          <p:nvPr/>
        </p:nvSpPr>
        <p:spPr bwMode="auto">
          <a:xfrm>
            <a:off x="3892391" y="745311"/>
            <a:ext cx="1359217"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zh-CN" lang="en-US" sz="600">
                <a:solidFill>
                  <a:srgbClr val="273355"/>
                </a:solidFill>
                <a:latin typeface="Calibri Light"/>
                <a:ea typeface="方正兰亭黑_GBK"/>
              </a:rPr>
              <a:t>RESEARCH METHODS AND PROCESSES</a:t>
            </a:r>
          </a:p>
        </p:txBody>
      </p:sp>
      <p:cxnSp>
        <p:nvCxn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8" name="直接连接符 67"/>
          <p:cNvCxnSpPr/>
          <p:nvPr/>
        </p:nvCxnSpPr>
        <p:spPr>
          <a:xfrm>
            <a:off x="4511278" y="930934"/>
            <a:ext cx="121444"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9" name="Freeform 35"/>
          <p:cNvSpPr/>
          <p:nvPr/>
        </p:nvSpPr>
        <p:spPr bwMode="auto">
          <a:xfrm>
            <a:off x="5579650" y="809707"/>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0" name="Freeform 42"/>
          <p:cNvSpPr>
            <a:spLocks noEditPoints="1"/>
          </p:cNvSpPr>
          <p:nvPr/>
        </p:nvSpPr>
        <p:spPr bwMode="auto">
          <a:xfrm>
            <a:off x="3585115" y="493297"/>
            <a:ext cx="80963" cy="82550"/>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1" name="Freeform 42"/>
          <p:cNvSpPr>
            <a:spLocks noEditPoints="1"/>
          </p:cNvSpPr>
          <p:nvPr/>
        </p:nvSpPr>
        <p:spPr bwMode="auto">
          <a:xfrm>
            <a:off x="5485073" y="433182"/>
            <a:ext cx="45719" cy="46615"/>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2" name="Freeform 35"/>
          <p:cNvSpPr/>
          <p:nvPr/>
        </p:nvSpPr>
        <p:spPr bwMode="auto">
          <a:xfrm>
            <a:off x="3491329" y="915734"/>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122" name="PA_库_矩形 121"/>
          <p:cNvSpPr/>
          <p:nvPr>
            <p:custDataLst>
              <p:tags r:id="rId4"/>
            </p:custDataLst>
          </p:nvPr>
        </p:nvSpPr>
        <p:spPr>
          <a:xfrm>
            <a:off x="908613" y="2789091"/>
            <a:ext cx="1511308" cy="914400"/>
          </a:xfrm>
          <a:prstGeom prst="rect">
            <a:avLst/>
          </a:prstGeom>
        </p:spPr>
        <p:txBody>
          <a:bodyPr wrap="square">
            <a:spAutoFit/>
          </a:bodyPr>
          <a:lstStyle/>
          <a:p>
            <a:pPr algn="ctr">
              <a:lnSpc>
                <a:spcPct val="150000"/>
              </a:lnSpc>
            </a:pPr>
            <a:r>
              <a:rPr altLang="zh-CN" lang="en-US" sz="900">
                <a:solidFill>
                  <a:schemeClr val="tx1">
                    <a:lumMod val="85000"/>
                    <a:lumOff val="15000"/>
                  </a:schemeClr>
                </a:solidFill>
              </a:rPr>
              <a:t>Lorem ipsum dolor sit amet, consectetur adipiscing elit. Donec luctus nibh sit amet sem vulputate venenatis </a:t>
            </a:r>
          </a:p>
        </p:txBody>
      </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123" name="PA_库_文本框 6"/>
          <p:cNvSpPr txBox="1">
            <a:spLocks noChangeArrowheads="1"/>
          </p:cNvSpPr>
          <p:nvPr>
            <p:custDataLst>
              <p:tags r:id="rId5"/>
            </p:custDataLst>
          </p:nvPr>
        </p:nvSpPr>
        <p:spPr bwMode="auto">
          <a:xfrm>
            <a:off x="1166427" y="2476438"/>
            <a:ext cx="9956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defTabSz="514350" fontAlgn="base">
              <a:spcBef>
                <a:spcPct val="0"/>
              </a:spcBef>
              <a:spcAft>
                <a:spcPct val="0"/>
              </a:spcAft>
              <a:defRPr/>
            </a:pPr>
            <a:r>
              <a:rPr altLang="en-US" lang="zh-CN" sz="1600">
                <a:solidFill>
                  <a:schemeClr val="accent6"/>
                </a:solidFill>
                <a:latin typeface="+mj-ea"/>
                <a:ea typeface="+mj-ea"/>
              </a:rPr>
              <a:t>项目介绍</a:t>
            </a:r>
          </a:p>
        </p:txBody>
      </p:sp>
      <p:cxnSp>
        <p:nvCxn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124" name="PA_库_直接连接符 123"/>
          <p:cNvCxnSpPr/>
          <p:nvPr>
            <p:custDataLst>
              <p:tags r:id="rId6"/>
            </p:custDataLst>
          </p:nvPr>
        </p:nvCxnSpPr>
        <p:spPr>
          <a:xfrm>
            <a:off x="1589991" y="2840892"/>
            <a:ext cx="148552"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150" name="PA_库_矩形 149"/>
          <p:cNvSpPr/>
          <p:nvPr>
            <p:custDataLst>
              <p:tags r:id="rId7"/>
            </p:custDataLst>
          </p:nvPr>
        </p:nvSpPr>
        <p:spPr>
          <a:xfrm>
            <a:off x="3798486" y="2825604"/>
            <a:ext cx="1511308" cy="914400"/>
          </a:xfrm>
          <a:prstGeom prst="rect">
            <a:avLst/>
          </a:prstGeom>
        </p:spPr>
        <p:txBody>
          <a:bodyPr wrap="square">
            <a:spAutoFit/>
          </a:bodyPr>
          <a:lstStyle/>
          <a:p>
            <a:pPr algn="ctr">
              <a:lnSpc>
                <a:spcPct val="150000"/>
              </a:lnSpc>
            </a:pPr>
            <a:r>
              <a:rPr altLang="zh-CN" lang="en-US" sz="900">
                <a:solidFill>
                  <a:schemeClr val="tx1">
                    <a:lumMod val="85000"/>
                    <a:lumOff val="15000"/>
                  </a:schemeClr>
                </a:solidFill>
              </a:rPr>
              <a:t>Lorem ipsum dolor sit amet, consectetur adipiscing elit. Donec luctus nibh sit amet sem vulputate venenatis </a:t>
            </a:r>
          </a:p>
        </p:txBody>
      </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151" name="PA_库_文本框 6"/>
          <p:cNvSpPr txBox="1">
            <a:spLocks noChangeArrowheads="1"/>
          </p:cNvSpPr>
          <p:nvPr>
            <p:custDataLst>
              <p:tags r:id="rId8"/>
            </p:custDataLst>
          </p:nvPr>
        </p:nvSpPr>
        <p:spPr bwMode="auto">
          <a:xfrm>
            <a:off x="4056300" y="2512951"/>
            <a:ext cx="9956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defTabSz="514350" fontAlgn="base">
              <a:spcBef>
                <a:spcPct val="0"/>
              </a:spcBef>
              <a:spcAft>
                <a:spcPct val="0"/>
              </a:spcAft>
              <a:defRPr/>
            </a:pPr>
            <a:r>
              <a:rPr altLang="en-US" lang="zh-CN" sz="1600">
                <a:solidFill>
                  <a:schemeClr val="accent6"/>
                </a:solidFill>
                <a:latin typeface="+mj-ea"/>
                <a:ea typeface="+mj-ea"/>
              </a:rPr>
              <a:t>项目介绍</a:t>
            </a:r>
          </a:p>
        </p:txBody>
      </p:sp>
      <p:cxnSp>
        <p:nvCxn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152" name="PA_库_直接连接符 151"/>
          <p:cNvCxnSpPr/>
          <p:nvPr>
            <p:custDataLst>
              <p:tags r:id="rId9"/>
            </p:custDataLst>
          </p:nvPr>
        </p:nvCxnSpPr>
        <p:spPr>
          <a:xfrm>
            <a:off x="4479864" y="2877405"/>
            <a:ext cx="148552"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178" name="PA_库_矩形 177"/>
          <p:cNvSpPr/>
          <p:nvPr>
            <p:custDataLst>
              <p:tags r:id="rId10"/>
            </p:custDataLst>
          </p:nvPr>
        </p:nvSpPr>
        <p:spPr>
          <a:xfrm>
            <a:off x="6764276" y="2825604"/>
            <a:ext cx="1511308" cy="914400"/>
          </a:xfrm>
          <a:prstGeom prst="rect">
            <a:avLst/>
          </a:prstGeom>
        </p:spPr>
        <p:txBody>
          <a:bodyPr wrap="square">
            <a:spAutoFit/>
          </a:bodyPr>
          <a:lstStyle/>
          <a:p>
            <a:pPr algn="ctr">
              <a:lnSpc>
                <a:spcPct val="150000"/>
              </a:lnSpc>
            </a:pPr>
            <a:r>
              <a:rPr altLang="zh-CN" lang="en-US" sz="900">
                <a:solidFill>
                  <a:schemeClr val="tx1">
                    <a:lumMod val="85000"/>
                    <a:lumOff val="15000"/>
                  </a:schemeClr>
                </a:solidFill>
              </a:rPr>
              <a:t>Lorem ipsum dolor sit amet, consectetur adipiscing elit. Donec luctus nibh sit amet sem vulputate venenatis </a:t>
            </a:r>
          </a:p>
        </p:txBody>
      </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179" name="PA_库_文本框 6"/>
          <p:cNvSpPr txBox="1">
            <a:spLocks noChangeArrowheads="1"/>
          </p:cNvSpPr>
          <p:nvPr>
            <p:custDataLst>
              <p:tags r:id="rId11"/>
            </p:custDataLst>
          </p:nvPr>
        </p:nvSpPr>
        <p:spPr bwMode="auto">
          <a:xfrm>
            <a:off x="7022091" y="2512951"/>
            <a:ext cx="9956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defTabSz="514350" fontAlgn="base">
              <a:spcBef>
                <a:spcPct val="0"/>
              </a:spcBef>
              <a:spcAft>
                <a:spcPct val="0"/>
              </a:spcAft>
              <a:defRPr/>
            </a:pPr>
            <a:r>
              <a:rPr altLang="en-US" lang="zh-CN" sz="1600">
                <a:solidFill>
                  <a:schemeClr val="accent6"/>
                </a:solidFill>
                <a:latin typeface="+mj-ea"/>
                <a:ea typeface="+mj-ea"/>
              </a:rPr>
              <a:t>项目介绍</a:t>
            </a:r>
          </a:p>
        </p:txBody>
      </p:sp>
      <p:cxnSp>
        <p:nvCxn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180" name="PA_库_直接连接符 179"/>
          <p:cNvCxnSpPr/>
          <p:nvPr>
            <p:custDataLst>
              <p:tags r:id="rId12"/>
            </p:custDataLst>
          </p:nvPr>
        </p:nvCxnSpPr>
        <p:spPr>
          <a:xfrm>
            <a:off x="7445654" y="2877405"/>
            <a:ext cx="148552"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 name="灯片编号占位符 1"/>
          <p:cNvSpPr>
            <a:spLocks noGrp="1"/>
          </p:cNvSpPr>
          <p:nvPr>
            <p:ph idx="4294967295" sz="quarter" type="sldNum"/>
          </p:nvPr>
        </p:nvSpPr>
        <p:spPr>
          <a:xfrm>
            <a:off x="6986046" y="4810498"/>
            <a:ext cx="2057400" cy="274637"/>
          </a:xfrm>
          <a:prstGeom prst="rect">
            <a:avLst/>
          </a:prstGeom>
        </p:spPr>
        <p:txBody>
          <a:bodyPr/>
          <a:lstStyle/>
          <a:p>
            <a:fld id="{A2D38AFB-8BC1-4266-9D4E-F06B96AD84E7}" type="slidenum">
              <a:rPr altLang="en-US" lang="zh-CN" smtClean="0"/>
              <a:t>10</a:t>
            </a:fld>
          </a:p>
        </p:txBody>
      </p:sp>
    </p:spTree>
    <p:extLst>
      <p:ext uri="{BB962C8B-B14F-4D97-AF65-F5344CB8AC3E}">
        <p14:creationId val="1959539622"/>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grpId="0" id="5" nodeType="withEffect" presetClass="entr" presetID="2" presetSubtype="4">
                                  <p:stCondLst>
                                    <p:cond delay="250"/>
                                  </p:stCondLst>
                                  <p:childTnLst>
                                    <p:set>
                                      <p:cBhvr>
                                        <p:cTn dur="1" fill="hold" id="6">
                                          <p:stCondLst>
                                            <p:cond delay="0"/>
                                          </p:stCondLst>
                                        </p:cTn>
                                        <p:tgtEl>
                                          <p:spTgt spid="122"/>
                                        </p:tgtEl>
                                        <p:attrNameLst>
                                          <p:attrName>style.visibility</p:attrName>
                                        </p:attrNameLst>
                                      </p:cBhvr>
                                      <p:to>
                                        <p:strVal val="visible"/>
                                      </p:to>
                                    </p:set>
                                    <p:anim calcmode="lin" valueType="num">
                                      <p:cBhvr additive="base">
                                        <p:cTn dur="1500" fill="hold" id="7"/>
                                        <p:tgtEl>
                                          <p:spTgt spid="122"/>
                                        </p:tgtEl>
                                        <p:attrNameLst>
                                          <p:attrName>ppt_x</p:attrName>
                                        </p:attrNameLst>
                                      </p:cBhvr>
                                      <p:tavLst>
                                        <p:tav tm="0">
                                          <p:val>
                                            <p:strVal val="#ppt_x"/>
                                          </p:val>
                                        </p:tav>
                                        <p:tav tm="100000">
                                          <p:val>
                                            <p:strVal val="#ppt_x"/>
                                          </p:val>
                                        </p:tav>
                                      </p:tavLst>
                                    </p:anim>
                                    <p:anim calcmode="lin" valueType="num">
                                      <p:cBhvr additive="base">
                                        <p:cTn dur="1500" fill="hold" id="8"/>
                                        <p:tgtEl>
                                          <p:spTgt spid="122"/>
                                        </p:tgtEl>
                                        <p:attrNameLst>
                                          <p:attrName>ppt_y</p:attrName>
                                        </p:attrNameLst>
                                      </p:cBhvr>
                                      <p:tavLst>
                                        <p:tav tm="0">
                                          <p:val>
                                            <p:strVal val="1+#ppt_h/2"/>
                                          </p:val>
                                        </p:tav>
                                        <p:tav tm="100000">
                                          <p:val>
                                            <p:strVal val="#ppt_y"/>
                                          </p:val>
                                        </p:tav>
                                      </p:tavLst>
                                    </p:anim>
                                  </p:childTnLst>
                                </p:cTn>
                              </p:par>
                              <p:par>
                                <p:cTn decel="100000" fill="hold" grpId="0" id="9" nodeType="withEffect" presetClass="entr" presetID="2" presetSubtype="4">
                                  <p:stCondLst>
                                    <p:cond delay="250"/>
                                  </p:stCondLst>
                                  <p:childTnLst>
                                    <p:set>
                                      <p:cBhvr>
                                        <p:cTn dur="1" fill="hold" id="10">
                                          <p:stCondLst>
                                            <p:cond delay="0"/>
                                          </p:stCondLst>
                                        </p:cTn>
                                        <p:tgtEl>
                                          <p:spTgt spid="123"/>
                                        </p:tgtEl>
                                        <p:attrNameLst>
                                          <p:attrName>style.visibility</p:attrName>
                                        </p:attrNameLst>
                                      </p:cBhvr>
                                      <p:to>
                                        <p:strVal val="visible"/>
                                      </p:to>
                                    </p:set>
                                    <p:anim calcmode="lin" valueType="num">
                                      <p:cBhvr additive="base">
                                        <p:cTn dur="1500" fill="hold" id="11"/>
                                        <p:tgtEl>
                                          <p:spTgt spid="123"/>
                                        </p:tgtEl>
                                        <p:attrNameLst>
                                          <p:attrName>ppt_x</p:attrName>
                                        </p:attrNameLst>
                                      </p:cBhvr>
                                      <p:tavLst>
                                        <p:tav tm="0">
                                          <p:val>
                                            <p:strVal val="#ppt_x"/>
                                          </p:val>
                                        </p:tav>
                                        <p:tav tm="100000">
                                          <p:val>
                                            <p:strVal val="#ppt_x"/>
                                          </p:val>
                                        </p:tav>
                                      </p:tavLst>
                                    </p:anim>
                                    <p:anim calcmode="lin" valueType="num">
                                      <p:cBhvr additive="base">
                                        <p:cTn dur="1500" fill="hold" id="12"/>
                                        <p:tgtEl>
                                          <p:spTgt spid="123"/>
                                        </p:tgtEl>
                                        <p:attrNameLst>
                                          <p:attrName>ppt_y</p:attrName>
                                        </p:attrNameLst>
                                      </p:cBhvr>
                                      <p:tavLst>
                                        <p:tav tm="0">
                                          <p:val>
                                            <p:strVal val="1+#ppt_h/2"/>
                                          </p:val>
                                        </p:tav>
                                        <p:tav tm="100000">
                                          <p:val>
                                            <p:strVal val="#ppt_y"/>
                                          </p:val>
                                        </p:tav>
                                      </p:tavLst>
                                    </p:anim>
                                  </p:childTnLst>
                                </p:cTn>
                              </p:par>
                              <p:par>
                                <p:cTn decel="100000" fill="hold" id="13" nodeType="withEffect" presetClass="entr" presetID="2" presetSubtype="4">
                                  <p:stCondLst>
                                    <p:cond delay="250"/>
                                  </p:stCondLst>
                                  <p:childTnLst>
                                    <p:set>
                                      <p:cBhvr>
                                        <p:cTn dur="1" fill="hold" id="14">
                                          <p:stCondLst>
                                            <p:cond delay="0"/>
                                          </p:stCondLst>
                                        </p:cTn>
                                        <p:tgtEl>
                                          <p:spTgt spid="124"/>
                                        </p:tgtEl>
                                        <p:attrNameLst>
                                          <p:attrName>style.visibility</p:attrName>
                                        </p:attrNameLst>
                                      </p:cBhvr>
                                      <p:to>
                                        <p:strVal val="visible"/>
                                      </p:to>
                                    </p:set>
                                    <p:anim calcmode="lin" valueType="num">
                                      <p:cBhvr additive="base">
                                        <p:cTn dur="1500" fill="hold" id="15"/>
                                        <p:tgtEl>
                                          <p:spTgt spid="124"/>
                                        </p:tgtEl>
                                        <p:attrNameLst>
                                          <p:attrName>ppt_x</p:attrName>
                                        </p:attrNameLst>
                                      </p:cBhvr>
                                      <p:tavLst>
                                        <p:tav tm="0">
                                          <p:val>
                                            <p:strVal val="#ppt_x"/>
                                          </p:val>
                                        </p:tav>
                                        <p:tav tm="100000">
                                          <p:val>
                                            <p:strVal val="#ppt_x"/>
                                          </p:val>
                                        </p:tav>
                                      </p:tavLst>
                                    </p:anim>
                                    <p:anim calcmode="lin" valueType="num">
                                      <p:cBhvr additive="base">
                                        <p:cTn dur="1500" fill="hold" id="16"/>
                                        <p:tgtEl>
                                          <p:spTgt spid="124"/>
                                        </p:tgtEl>
                                        <p:attrNameLst>
                                          <p:attrName>ppt_y</p:attrName>
                                        </p:attrNameLst>
                                      </p:cBhvr>
                                      <p:tavLst>
                                        <p:tav tm="0">
                                          <p:val>
                                            <p:strVal val="1+#ppt_h/2"/>
                                          </p:val>
                                        </p:tav>
                                        <p:tav tm="100000">
                                          <p:val>
                                            <p:strVal val="#ppt_y"/>
                                          </p:val>
                                        </p:tav>
                                      </p:tavLst>
                                    </p:anim>
                                  </p:childTnLst>
                                </p:cTn>
                              </p:par>
                              <p:par>
                                <p:cTn decel="100000" fill="hold" grpId="0" id="17" nodeType="withEffect" presetClass="entr" presetID="2" presetSubtype="4">
                                  <p:stCondLst>
                                    <p:cond delay="250"/>
                                  </p:stCondLst>
                                  <p:childTnLst>
                                    <p:set>
                                      <p:cBhvr>
                                        <p:cTn dur="1" fill="hold" id="18">
                                          <p:stCondLst>
                                            <p:cond delay="0"/>
                                          </p:stCondLst>
                                        </p:cTn>
                                        <p:tgtEl>
                                          <p:spTgt spid="150"/>
                                        </p:tgtEl>
                                        <p:attrNameLst>
                                          <p:attrName>style.visibility</p:attrName>
                                        </p:attrNameLst>
                                      </p:cBhvr>
                                      <p:to>
                                        <p:strVal val="visible"/>
                                      </p:to>
                                    </p:set>
                                    <p:anim calcmode="lin" valueType="num">
                                      <p:cBhvr additive="base">
                                        <p:cTn dur="1500" fill="hold" id="19"/>
                                        <p:tgtEl>
                                          <p:spTgt spid="150"/>
                                        </p:tgtEl>
                                        <p:attrNameLst>
                                          <p:attrName>ppt_x</p:attrName>
                                        </p:attrNameLst>
                                      </p:cBhvr>
                                      <p:tavLst>
                                        <p:tav tm="0">
                                          <p:val>
                                            <p:strVal val="#ppt_x"/>
                                          </p:val>
                                        </p:tav>
                                        <p:tav tm="100000">
                                          <p:val>
                                            <p:strVal val="#ppt_x"/>
                                          </p:val>
                                        </p:tav>
                                      </p:tavLst>
                                    </p:anim>
                                    <p:anim calcmode="lin" valueType="num">
                                      <p:cBhvr additive="base">
                                        <p:cTn dur="1500" fill="hold" id="20"/>
                                        <p:tgtEl>
                                          <p:spTgt spid="150"/>
                                        </p:tgtEl>
                                        <p:attrNameLst>
                                          <p:attrName>ppt_y</p:attrName>
                                        </p:attrNameLst>
                                      </p:cBhvr>
                                      <p:tavLst>
                                        <p:tav tm="0">
                                          <p:val>
                                            <p:strVal val="1+#ppt_h/2"/>
                                          </p:val>
                                        </p:tav>
                                        <p:tav tm="100000">
                                          <p:val>
                                            <p:strVal val="#ppt_y"/>
                                          </p:val>
                                        </p:tav>
                                      </p:tavLst>
                                    </p:anim>
                                  </p:childTnLst>
                                </p:cTn>
                              </p:par>
                              <p:par>
                                <p:cTn decel="100000" fill="hold" grpId="0" id="21" nodeType="withEffect" presetClass="entr" presetID="2" presetSubtype="4">
                                  <p:stCondLst>
                                    <p:cond delay="250"/>
                                  </p:stCondLst>
                                  <p:childTnLst>
                                    <p:set>
                                      <p:cBhvr>
                                        <p:cTn dur="1" fill="hold" id="22">
                                          <p:stCondLst>
                                            <p:cond delay="0"/>
                                          </p:stCondLst>
                                        </p:cTn>
                                        <p:tgtEl>
                                          <p:spTgt spid="151"/>
                                        </p:tgtEl>
                                        <p:attrNameLst>
                                          <p:attrName>style.visibility</p:attrName>
                                        </p:attrNameLst>
                                      </p:cBhvr>
                                      <p:to>
                                        <p:strVal val="visible"/>
                                      </p:to>
                                    </p:set>
                                    <p:anim calcmode="lin" valueType="num">
                                      <p:cBhvr additive="base">
                                        <p:cTn dur="1500" fill="hold" id="23"/>
                                        <p:tgtEl>
                                          <p:spTgt spid="151"/>
                                        </p:tgtEl>
                                        <p:attrNameLst>
                                          <p:attrName>ppt_x</p:attrName>
                                        </p:attrNameLst>
                                      </p:cBhvr>
                                      <p:tavLst>
                                        <p:tav tm="0">
                                          <p:val>
                                            <p:strVal val="#ppt_x"/>
                                          </p:val>
                                        </p:tav>
                                        <p:tav tm="100000">
                                          <p:val>
                                            <p:strVal val="#ppt_x"/>
                                          </p:val>
                                        </p:tav>
                                      </p:tavLst>
                                    </p:anim>
                                    <p:anim calcmode="lin" valueType="num">
                                      <p:cBhvr additive="base">
                                        <p:cTn dur="1500" fill="hold" id="24"/>
                                        <p:tgtEl>
                                          <p:spTgt spid="151"/>
                                        </p:tgtEl>
                                        <p:attrNameLst>
                                          <p:attrName>ppt_y</p:attrName>
                                        </p:attrNameLst>
                                      </p:cBhvr>
                                      <p:tavLst>
                                        <p:tav tm="0">
                                          <p:val>
                                            <p:strVal val="1+#ppt_h/2"/>
                                          </p:val>
                                        </p:tav>
                                        <p:tav tm="100000">
                                          <p:val>
                                            <p:strVal val="#ppt_y"/>
                                          </p:val>
                                        </p:tav>
                                      </p:tavLst>
                                    </p:anim>
                                  </p:childTnLst>
                                </p:cTn>
                              </p:par>
                              <p:par>
                                <p:cTn decel="100000" fill="hold" id="25" nodeType="withEffect" presetClass="entr" presetID="2" presetSubtype="4">
                                  <p:stCondLst>
                                    <p:cond delay="250"/>
                                  </p:stCondLst>
                                  <p:childTnLst>
                                    <p:set>
                                      <p:cBhvr>
                                        <p:cTn dur="1" fill="hold" id="26">
                                          <p:stCondLst>
                                            <p:cond delay="0"/>
                                          </p:stCondLst>
                                        </p:cTn>
                                        <p:tgtEl>
                                          <p:spTgt spid="152"/>
                                        </p:tgtEl>
                                        <p:attrNameLst>
                                          <p:attrName>style.visibility</p:attrName>
                                        </p:attrNameLst>
                                      </p:cBhvr>
                                      <p:to>
                                        <p:strVal val="visible"/>
                                      </p:to>
                                    </p:set>
                                    <p:anim calcmode="lin" valueType="num">
                                      <p:cBhvr additive="base">
                                        <p:cTn dur="1500" fill="hold" id="27"/>
                                        <p:tgtEl>
                                          <p:spTgt spid="152"/>
                                        </p:tgtEl>
                                        <p:attrNameLst>
                                          <p:attrName>ppt_x</p:attrName>
                                        </p:attrNameLst>
                                      </p:cBhvr>
                                      <p:tavLst>
                                        <p:tav tm="0">
                                          <p:val>
                                            <p:strVal val="#ppt_x"/>
                                          </p:val>
                                        </p:tav>
                                        <p:tav tm="100000">
                                          <p:val>
                                            <p:strVal val="#ppt_x"/>
                                          </p:val>
                                        </p:tav>
                                      </p:tavLst>
                                    </p:anim>
                                    <p:anim calcmode="lin" valueType="num">
                                      <p:cBhvr additive="base">
                                        <p:cTn dur="1500" fill="hold" id="28"/>
                                        <p:tgtEl>
                                          <p:spTgt spid="152"/>
                                        </p:tgtEl>
                                        <p:attrNameLst>
                                          <p:attrName>ppt_y</p:attrName>
                                        </p:attrNameLst>
                                      </p:cBhvr>
                                      <p:tavLst>
                                        <p:tav tm="0">
                                          <p:val>
                                            <p:strVal val="1+#ppt_h/2"/>
                                          </p:val>
                                        </p:tav>
                                        <p:tav tm="100000">
                                          <p:val>
                                            <p:strVal val="#ppt_y"/>
                                          </p:val>
                                        </p:tav>
                                      </p:tavLst>
                                    </p:anim>
                                  </p:childTnLst>
                                </p:cTn>
                              </p:par>
                              <p:par>
                                <p:cTn decel="100000" fill="hold" grpId="0" id="29" nodeType="withEffect" presetClass="entr" presetID="2" presetSubtype="4">
                                  <p:stCondLst>
                                    <p:cond delay="250"/>
                                  </p:stCondLst>
                                  <p:childTnLst>
                                    <p:set>
                                      <p:cBhvr>
                                        <p:cTn dur="1" fill="hold" id="30">
                                          <p:stCondLst>
                                            <p:cond delay="0"/>
                                          </p:stCondLst>
                                        </p:cTn>
                                        <p:tgtEl>
                                          <p:spTgt spid="178"/>
                                        </p:tgtEl>
                                        <p:attrNameLst>
                                          <p:attrName>style.visibility</p:attrName>
                                        </p:attrNameLst>
                                      </p:cBhvr>
                                      <p:to>
                                        <p:strVal val="visible"/>
                                      </p:to>
                                    </p:set>
                                    <p:anim calcmode="lin" valueType="num">
                                      <p:cBhvr additive="base">
                                        <p:cTn dur="1500" fill="hold" id="31"/>
                                        <p:tgtEl>
                                          <p:spTgt spid="178"/>
                                        </p:tgtEl>
                                        <p:attrNameLst>
                                          <p:attrName>ppt_x</p:attrName>
                                        </p:attrNameLst>
                                      </p:cBhvr>
                                      <p:tavLst>
                                        <p:tav tm="0">
                                          <p:val>
                                            <p:strVal val="#ppt_x"/>
                                          </p:val>
                                        </p:tav>
                                        <p:tav tm="100000">
                                          <p:val>
                                            <p:strVal val="#ppt_x"/>
                                          </p:val>
                                        </p:tav>
                                      </p:tavLst>
                                    </p:anim>
                                    <p:anim calcmode="lin" valueType="num">
                                      <p:cBhvr additive="base">
                                        <p:cTn dur="1500" fill="hold" id="32"/>
                                        <p:tgtEl>
                                          <p:spTgt spid="178"/>
                                        </p:tgtEl>
                                        <p:attrNameLst>
                                          <p:attrName>ppt_y</p:attrName>
                                        </p:attrNameLst>
                                      </p:cBhvr>
                                      <p:tavLst>
                                        <p:tav tm="0">
                                          <p:val>
                                            <p:strVal val="1+#ppt_h/2"/>
                                          </p:val>
                                        </p:tav>
                                        <p:tav tm="100000">
                                          <p:val>
                                            <p:strVal val="#ppt_y"/>
                                          </p:val>
                                        </p:tav>
                                      </p:tavLst>
                                    </p:anim>
                                  </p:childTnLst>
                                </p:cTn>
                              </p:par>
                              <p:par>
                                <p:cTn decel="100000" fill="hold" grpId="0" id="33" nodeType="withEffect" presetClass="entr" presetID="2" presetSubtype="4">
                                  <p:stCondLst>
                                    <p:cond delay="250"/>
                                  </p:stCondLst>
                                  <p:childTnLst>
                                    <p:set>
                                      <p:cBhvr>
                                        <p:cTn dur="1" fill="hold" id="34">
                                          <p:stCondLst>
                                            <p:cond delay="0"/>
                                          </p:stCondLst>
                                        </p:cTn>
                                        <p:tgtEl>
                                          <p:spTgt spid="179"/>
                                        </p:tgtEl>
                                        <p:attrNameLst>
                                          <p:attrName>style.visibility</p:attrName>
                                        </p:attrNameLst>
                                      </p:cBhvr>
                                      <p:to>
                                        <p:strVal val="visible"/>
                                      </p:to>
                                    </p:set>
                                    <p:anim calcmode="lin" valueType="num">
                                      <p:cBhvr additive="base">
                                        <p:cTn dur="1500" fill="hold" id="35"/>
                                        <p:tgtEl>
                                          <p:spTgt spid="179"/>
                                        </p:tgtEl>
                                        <p:attrNameLst>
                                          <p:attrName>ppt_x</p:attrName>
                                        </p:attrNameLst>
                                      </p:cBhvr>
                                      <p:tavLst>
                                        <p:tav tm="0">
                                          <p:val>
                                            <p:strVal val="#ppt_x"/>
                                          </p:val>
                                        </p:tav>
                                        <p:tav tm="100000">
                                          <p:val>
                                            <p:strVal val="#ppt_x"/>
                                          </p:val>
                                        </p:tav>
                                      </p:tavLst>
                                    </p:anim>
                                    <p:anim calcmode="lin" valueType="num">
                                      <p:cBhvr additive="base">
                                        <p:cTn dur="1500" fill="hold" id="36"/>
                                        <p:tgtEl>
                                          <p:spTgt spid="179"/>
                                        </p:tgtEl>
                                        <p:attrNameLst>
                                          <p:attrName>ppt_y</p:attrName>
                                        </p:attrNameLst>
                                      </p:cBhvr>
                                      <p:tavLst>
                                        <p:tav tm="0">
                                          <p:val>
                                            <p:strVal val="1+#ppt_h/2"/>
                                          </p:val>
                                        </p:tav>
                                        <p:tav tm="100000">
                                          <p:val>
                                            <p:strVal val="#ppt_y"/>
                                          </p:val>
                                        </p:tav>
                                      </p:tavLst>
                                    </p:anim>
                                  </p:childTnLst>
                                </p:cTn>
                              </p:par>
                              <p:par>
                                <p:cTn decel="100000" fill="hold" id="37" nodeType="withEffect" presetClass="entr" presetID="2" presetSubtype="4">
                                  <p:stCondLst>
                                    <p:cond delay="250"/>
                                  </p:stCondLst>
                                  <p:childTnLst>
                                    <p:set>
                                      <p:cBhvr>
                                        <p:cTn dur="1" fill="hold" id="38">
                                          <p:stCondLst>
                                            <p:cond delay="0"/>
                                          </p:stCondLst>
                                        </p:cTn>
                                        <p:tgtEl>
                                          <p:spTgt spid="180"/>
                                        </p:tgtEl>
                                        <p:attrNameLst>
                                          <p:attrName>style.visibility</p:attrName>
                                        </p:attrNameLst>
                                      </p:cBhvr>
                                      <p:to>
                                        <p:strVal val="visible"/>
                                      </p:to>
                                    </p:set>
                                    <p:anim calcmode="lin" valueType="num">
                                      <p:cBhvr additive="base">
                                        <p:cTn dur="1500" fill="hold" id="39"/>
                                        <p:tgtEl>
                                          <p:spTgt spid="180"/>
                                        </p:tgtEl>
                                        <p:attrNameLst>
                                          <p:attrName>ppt_x</p:attrName>
                                        </p:attrNameLst>
                                      </p:cBhvr>
                                      <p:tavLst>
                                        <p:tav tm="0">
                                          <p:val>
                                            <p:strVal val="#ppt_x"/>
                                          </p:val>
                                        </p:tav>
                                        <p:tav tm="100000">
                                          <p:val>
                                            <p:strVal val="#ppt_x"/>
                                          </p:val>
                                        </p:tav>
                                      </p:tavLst>
                                    </p:anim>
                                    <p:anim calcmode="lin" valueType="num">
                                      <p:cBhvr additive="base">
                                        <p:cTn dur="1500" fill="hold" id="40"/>
                                        <p:tgtEl>
                                          <p:spTgt spid="1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2"/>
      <p:bldP grpId="0" spid="123"/>
      <p:bldP grpId="0" spid="150"/>
      <p:bldP grpId="0" spid="151"/>
      <p:bldP grpId="0" spid="178"/>
      <p:bldP grpId="0" spid="179"/>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2" name="文本框 5">
            <a:extLst>
              <a:ext uri="{FF2B5EF4-FFF2-40B4-BE49-F238E27FC236}">
                <a16:creationId xmlns:a16="http://schemas.microsoft.com/office/drawing/2014/main" id="{A0C9DAD4-E8DA-4A94-AF8C-3D3BB858E062}"/>
              </a:ext>
            </a:extLst>
          </p:cNvPr>
          <p:cNvSpPr txBox="1">
            <a:spLocks noChangeArrowheads="1"/>
          </p:cNvSpPr>
          <p:nvPr/>
        </p:nvSpPr>
        <p:spPr bwMode="auto">
          <a:xfrm>
            <a:off x="3870960" y="502690"/>
            <a:ext cx="14020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en-US" lang="zh-CN" sz="1600">
                <a:solidFill>
                  <a:srgbClr val="273355"/>
                </a:solidFill>
                <a:latin typeface="微软雅黑"/>
                <a:ea typeface="微软雅黑"/>
              </a:rPr>
              <a:t>工作完成情况</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3" name="文本框 6">
            <a:extLst>
              <a:ext uri="{FF2B5EF4-FFF2-40B4-BE49-F238E27FC236}">
                <a16:creationId xmlns:a16="http://schemas.microsoft.com/office/drawing/2014/main" id="{64CCF9A7-4458-49D5-97AE-9EB101730680}"/>
              </a:ext>
            </a:extLst>
          </p:cNvPr>
          <p:cNvSpPr txBox="1">
            <a:spLocks noChangeArrowheads="1"/>
          </p:cNvSpPr>
          <p:nvPr/>
        </p:nvSpPr>
        <p:spPr bwMode="auto">
          <a:xfrm>
            <a:off x="3574100" y="809479"/>
            <a:ext cx="1995805"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zh-CN" lang="en-US" sz="600">
                <a:solidFill>
                  <a:srgbClr val="273355"/>
                </a:solidFill>
                <a:latin typeface="Calibri Light"/>
                <a:ea typeface="方正兰亭黑_GBK"/>
              </a:rPr>
              <a:t>BACKGROUND AND SIGNIFICANCE OF THE SELECTED TOPIC</a:t>
            </a:r>
          </a:p>
        </p:txBody>
      </p:sp>
      <p:cxnSp>
        <p:nvCxn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4" name="直接连接符 3">
            <a:extLst>
              <a:ext uri="{FF2B5EF4-FFF2-40B4-BE49-F238E27FC236}">
                <a16:creationId xmlns:a16="http://schemas.microsoft.com/office/drawing/2014/main" id="{B11D40AF-5230-44B4-823C-81F53C5DD6DA}"/>
              </a:ext>
            </a:extLst>
          </p:cNvPr>
          <p:cNvCxnSpPr/>
          <p:nvPr/>
        </p:nvCxnSpPr>
        <p:spPr>
          <a:xfrm>
            <a:off x="4511278" y="995102"/>
            <a:ext cx="121444"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5" name="Freeform 35">
            <a:extLst>
              <a:ext uri="{FF2B5EF4-FFF2-40B4-BE49-F238E27FC236}">
                <a16:creationId xmlns:a16="http://schemas.microsoft.com/office/drawing/2014/main" id="{17E0A20C-196C-4D48-8421-73CA19A66001}"/>
              </a:ext>
            </a:extLst>
          </p:cNvPr>
          <p:cNvSpPr/>
          <p:nvPr/>
        </p:nvSpPr>
        <p:spPr bwMode="auto">
          <a:xfrm>
            <a:off x="5579650" y="873875"/>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 name="Freeform 42">
            <a:extLst>
              <a:ext uri="{FF2B5EF4-FFF2-40B4-BE49-F238E27FC236}">
                <a16:creationId xmlns:a16="http://schemas.microsoft.com/office/drawing/2014/main" id="{2055B5F3-F5B5-4E5C-94C4-0DB201D455AA}"/>
              </a:ext>
            </a:extLst>
          </p:cNvPr>
          <p:cNvSpPr>
            <a:spLocks noEditPoints="1"/>
          </p:cNvSpPr>
          <p:nvPr/>
        </p:nvSpPr>
        <p:spPr bwMode="auto">
          <a:xfrm>
            <a:off x="3585115" y="557466"/>
            <a:ext cx="80963" cy="82550"/>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 name="Freeform 42">
            <a:extLst>
              <a:ext uri="{FF2B5EF4-FFF2-40B4-BE49-F238E27FC236}">
                <a16:creationId xmlns:a16="http://schemas.microsoft.com/office/drawing/2014/main" id="{31029EF8-B2C0-4A1D-8CCA-CD6A9D000793}"/>
              </a:ext>
            </a:extLst>
          </p:cNvPr>
          <p:cNvSpPr>
            <a:spLocks noEditPoints="1"/>
          </p:cNvSpPr>
          <p:nvPr/>
        </p:nvSpPr>
        <p:spPr bwMode="auto">
          <a:xfrm>
            <a:off x="5485073" y="497350"/>
            <a:ext cx="45719" cy="46615"/>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8" name="PA_库_任意多边形 35">
            <a:extLst>
              <a:ext uri="{FF2B5EF4-FFF2-40B4-BE49-F238E27FC236}">
                <a16:creationId xmlns:a16="http://schemas.microsoft.com/office/drawing/2014/main" id="{231C76F0-BAF9-43D2-AC8B-EA4D24FC6CA1}"/>
              </a:ext>
            </a:extLst>
          </p:cNvPr>
          <p:cNvSpPr/>
          <p:nvPr>
            <p:custDataLst>
              <p:tags r:id="rId3"/>
            </p:custDataLst>
          </p:nvPr>
        </p:nvSpPr>
        <p:spPr bwMode="auto">
          <a:xfrm>
            <a:off x="3491329" y="979902"/>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id="15" name="PA_库_任意多边形 14">
            <a:extLst>
              <a:ext uri="{FF2B5EF4-FFF2-40B4-BE49-F238E27FC236}">
                <a16:creationId xmlns:a16="http://schemas.microsoft.com/office/drawing/2014/main" id="{84DAEA42-F0C6-49FA-AAE6-6BBD3F015FBE}"/>
              </a:ext>
            </a:extLst>
          </p:cNvPr>
          <p:cNvSpPr/>
          <p:nvPr>
            <p:custDataLst>
              <p:tags r:id="rId4"/>
            </p:custDataLst>
          </p:nvPr>
        </p:nvSpPr>
        <p:spPr>
          <a:xfrm>
            <a:off x="2789064" y="1230454"/>
            <a:ext cx="3078626" cy="3078560"/>
          </a:xfrm>
          <a:custGeom>
            <a:gdLst>
              <a:gd fmla="*/ 0 w 3078626" name="connsiteX0"/>
              <a:gd fmla="*/ 1539280 h 3078560" name="connsiteY0"/>
              <a:gd fmla="*/ 1539313 w 3078626" name="connsiteX1"/>
              <a:gd fmla="*/ 0 h 3078560" name="connsiteY1"/>
              <a:gd fmla="*/ 3078626 w 3078626" name="connsiteX2"/>
              <a:gd fmla="*/ 1539280 h 3078560" name="connsiteY2"/>
              <a:gd fmla="*/ 1539313 w 3078626" name="connsiteX3"/>
              <a:gd fmla="*/ 3078560 h 3078560" name="connsiteY3"/>
              <a:gd fmla="*/ 0 w 3078626" name="connsiteX4"/>
              <a:gd fmla="*/ 1539280 h 307856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3078560" w="3078626">
                <a:moveTo>
                  <a:pt x="0" y="1539280"/>
                </a:moveTo>
                <a:cubicBezTo>
                  <a:pt x="0" y="689159"/>
                  <a:pt x="689174" y="0"/>
                  <a:pt x="1539313" y="0"/>
                </a:cubicBezTo>
                <a:cubicBezTo>
                  <a:pt x="2389452" y="0"/>
                  <a:pt x="3078626" y="689159"/>
                  <a:pt x="3078626" y="1539280"/>
                </a:cubicBezTo>
                <a:cubicBezTo>
                  <a:pt x="3078626" y="2389401"/>
                  <a:pt x="2389452" y="3078560"/>
                  <a:pt x="1539313" y="3078560"/>
                </a:cubicBezTo>
                <a:cubicBezTo>
                  <a:pt x="689174" y="3078560"/>
                  <a:pt x="0" y="2389401"/>
                  <a:pt x="0" y="1539280"/>
                </a:cubicBezTo>
                <a:close/>
              </a:path>
            </a:pathLst>
          </a:custGeom>
          <a:solidFill>
            <a:srgbClr val="F8B62B"/>
          </a:solidFill>
          <a:ln w="285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549905" lIns="549914" numCol="1" rIns="549914" spcCol="1270" spcFirstLastPara="0" tIns="549905" vert="horz" wrap="square">
            <a:noAutofit/>
          </a:bodyPr>
          <a:lstStyle/>
          <a:p>
            <a:pPr algn="ctr" defTabSz="1155700" indent="0" lvl="0" marL="0">
              <a:lnSpc>
                <a:spcPct val="90000"/>
              </a:lnSpc>
              <a:spcBef>
                <a:spcPct val="0"/>
              </a:spcBef>
              <a:spcAft>
                <a:spcPct val="35000"/>
              </a:spcAft>
              <a:buNone/>
            </a:pPr>
            <a:r>
              <a:rPr altLang="en-US" kern="1200" lang="zh-CN" sz="2600"/>
              <a:t>全局</a:t>
            </a:r>
          </a:p>
        </p:txBody>
      </p:sp>
      <p:sp>
        <p:nvSpPr>
          <p:cNvPr id="16" name="PA_库_椭圆 15">
            <a:extLst>
              <a:ext uri="{FF2B5EF4-FFF2-40B4-BE49-F238E27FC236}">
                <a16:creationId xmlns:a16="http://schemas.microsoft.com/office/drawing/2014/main" id="{BF73FDCD-CB11-455A-9795-AD2BEE824232}"/>
              </a:ext>
            </a:extLst>
          </p:cNvPr>
          <p:cNvSpPr/>
          <p:nvPr>
            <p:custDataLst>
              <p:tags r:id="rId5"/>
            </p:custDataLst>
          </p:nvPr>
        </p:nvSpPr>
        <p:spPr>
          <a:xfrm>
            <a:off x="4545662" y="1090192"/>
            <a:ext cx="342387" cy="342381"/>
          </a:xfrm>
          <a:prstGeom prst="ellipse">
            <a:avLst/>
          </a:prstGeom>
          <a:ln w="285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p:txBody>
      </p:sp>
      <p:sp>
        <p:nvSpPr>
          <p:cNvPr id="17" name="PA_库_椭圆 16">
            <a:extLst>
              <a:ext uri="{FF2B5EF4-FFF2-40B4-BE49-F238E27FC236}">
                <a16:creationId xmlns:a16="http://schemas.microsoft.com/office/drawing/2014/main" id="{3DD3AAEF-68A3-4EFD-AB6D-52EAB992ACF6}"/>
              </a:ext>
            </a:extLst>
          </p:cNvPr>
          <p:cNvSpPr/>
          <p:nvPr>
            <p:custDataLst>
              <p:tags r:id="rId6"/>
            </p:custDataLst>
          </p:nvPr>
        </p:nvSpPr>
        <p:spPr>
          <a:xfrm>
            <a:off x="3734924" y="4080279"/>
            <a:ext cx="247916" cy="248154"/>
          </a:xfrm>
          <a:prstGeom prst="ellipse">
            <a:avLst/>
          </a:prstGeom>
          <a:ln w="285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p:txBody>
      </p:sp>
      <p:sp>
        <p:nvSpPr>
          <p:cNvPr id="18" name="PA_库_椭圆 17">
            <a:extLst>
              <a:ext uri="{FF2B5EF4-FFF2-40B4-BE49-F238E27FC236}">
                <a16:creationId xmlns:a16="http://schemas.microsoft.com/office/drawing/2014/main" id="{F4E29777-B633-4B13-83FC-760E356E7DF4}"/>
              </a:ext>
            </a:extLst>
          </p:cNvPr>
          <p:cNvSpPr/>
          <p:nvPr>
            <p:custDataLst>
              <p:tags r:id="rId7"/>
            </p:custDataLst>
          </p:nvPr>
        </p:nvSpPr>
        <p:spPr>
          <a:xfrm>
            <a:off x="6065794" y="2479859"/>
            <a:ext cx="247916" cy="248154"/>
          </a:xfrm>
          <a:prstGeom prst="ellipse">
            <a:avLst/>
          </a:prstGeom>
          <a:ln w="285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p:txBody>
      </p:sp>
      <p:sp>
        <p:nvSpPr>
          <p:cNvPr id="19" name="PA_库_椭圆 18">
            <a:extLst>
              <a:ext uri="{FF2B5EF4-FFF2-40B4-BE49-F238E27FC236}">
                <a16:creationId xmlns:a16="http://schemas.microsoft.com/office/drawing/2014/main" id="{117327F5-DF98-4203-BD60-CC90C6C6CC49}"/>
              </a:ext>
            </a:extLst>
          </p:cNvPr>
          <p:cNvSpPr/>
          <p:nvPr>
            <p:custDataLst>
              <p:tags r:id="rId8"/>
            </p:custDataLst>
          </p:nvPr>
        </p:nvSpPr>
        <p:spPr>
          <a:xfrm>
            <a:off x="4879461" y="4344260"/>
            <a:ext cx="342387" cy="342381"/>
          </a:xfrm>
          <a:prstGeom prst="ellipse">
            <a:avLst/>
          </a:prstGeom>
          <a:ln w="285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p:txBody>
      </p:sp>
      <p:sp>
        <p:nvSpPr>
          <p:cNvPr id="20" name="PA_库_椭圆 19">
            <a:extLst>
              <a:ext uri="{FF2B5EF4-FFF2-40B4-BE49-F238E27FC236}">
                <a16:creationId xmlns:a16="http://schemas.microsoft.com/office/drawing/2014/main" id="{123C2809-E9A2-4EFB-B235-13DF38E450E9}"/>
              </a:ext>
            </a:extLst>
          </p:cNvPr>
          <p:cNvSpPr/>
          <p:nvPr>
            <p:custDataLst>
              <p:tags r:id="rId9"/>
            </p:custDataLst>
          </p:nvPr>
        </p:nvSpPr>
        <p:spPr>
          <a:xfrm>
            <a:off x="3805348" y="1576791"/>
            <a:ext cx="247916" cy="248154"/>
          </a:xfrm>
          <a:prstGeom prst="ellipse">
            <a:avLst/>
          </a:prstGeom>
          <a:ln w="285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p:txBody>
      </p:sp>
      <p:sp>
        <p:nvSpPr>
          <p:cNvPr id="21" name="PA_库_椭圆 20">
            <a:extLst>
              <a:ext uri="{FF2B5EF4-FFF2-40B4-BE49-F238E27FC236}">
                <a16:creationId xmlns:a16="http://schemas.microsoft.com/office/drawing/2014/main" id="{F3BF5325-26DD-4AC3-8023-59C32C448EE0}"/>
              </a:ext>
            </a:extLst>
          </p:cNvPr>
          <p:cNvSpPr/>
          <p:nvPr>
            <p:custDataLst>
              <p:tags r:id="rId10"/>
            </p:custDataLst>
          </p:nvPr>
        </p:nvSpPr>
        <p:spPr>
          <a:xfrm>
            <a:off x="3023811" y="2996309"/>
            <a:ext cx="247916" cy="248154"/>
          </a:xfrm>
          <a:prstGeom prst="ellipse">
            <a:avLst/>
          </a:prstGeom>
          <a:ln w="285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p:txBody>
      </p:sp>
      <p:sp>
        <p:nvSpPr>
          <p:cNvPr id="22" name="PA_库_任意多边形 21">
            <a:extLst>
              <a:ext uri="{FF2B5EF4-FFF2-40B4-BE49-F238E27FC236}">
                <a16:creationId xmlns:a16="http://schemas.microsoft.com/office/drawing/2014/main" id="{A374471D-6B1C-4E2B-86D0-56D31C854D4D}"/>
              </a:ext>
            </a:extLst>
          </p:cNvPr>
          <p:cNvSpPr/>
          <p:nvPr>
            <p:custDataLst>
              <p:tags r:id="rId11"/>
            </p:custDataLst>
          </p:nvPr>
        </p:nvSpPr>
        <p:spPr>
          <a:xfrm>
            <a:off x="1827172" y="1786104"/>
            <a:ext cx="1251604" cy="1251204"/>
          </a:xfrm>
          <a:custGeom>
            <a:gdLst>
              <a:gd fmla="*/ 0 w 1251604" name="connsiteX0"/>
              <a:gd fmla="*/ 625602 h 1251204" name="connsiteY0"/>
              <a:gd fmla="*/ 625802 w 1251604" name="connsiteX1"/>
              <a:gd fmla="*/ 0 h 1251204" name="connsiteY1"/>
              <a:gd fmla="*/ 1251604 w 1251604" name="connsiteX2"/>
              <a:gd fmla="*/ 625602 h 1251204" name="connsiteY2"/>
              <a:gd fmla="*/ 625802 w 1251604" name="connsiteX3"/>
              <a:gd fmla="*/ 1251204 h 1251204" name="connsiteY3"/>
              <a:gd fmla="*/ 0 w 1251604" name="connsiteX4"/>
              <a:gd fmla="*/ 625602 h 1251204"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51204" w="1251604">
                <a:moveTo>
                  <a:pt x="0" y="625602"/>
                </a:moveTo>
                <a:cubicBezTo>
                  <a:pt x="0" y="280092"/>
                  <a:pt x="280181" y="0"/>
                  <a:pt x="625802" y="0"/>
                </a:cubicBezTo>
                <a:cubicBezTo>
                  <a:pt x="971423" y="0"/>
                  <a:pt x="1251604" y="280092"/>
                  <a:pt x="1251604" y="625602"/>
                </a:cubicBezTo>
                <a:cubicBezTo>
                  <a:pt x="1251604" y="971112"/>
                  <a:pt x="971423" y="1251204"/>
                  <a:pt x="625802" y="1251204"/>
                </a:cubicBezTo>
                <a:cubicBezTo>
                  <a:pt x="280181" y="1251204"/>
                  <a:pt x="0" y="971112"/>
                  <a:pt x="0" y="625602"/>
                </a:cubicBezTo>
                <a:close/>
              </a:path>
            </a:pathLst>
          </a:custGeom>
          <a:solidFill>
            <a:srgbClr val="34F0BA"/>
          </a:solidFill>
          <a:ln w="285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282295" lIns="282353" numCol="1" rIns="282353" spcCol="1270" spcFirstLastPara="0" tIns="282295" vert="horz" wrap="square">
            <a:noAutofit/>
          </a:bodyPr>
          <a:lstStyle/>
          <a:p>
            <a:pPr algn="ctr" defTabSz="1155700" indent="0" lvl="0" marL="0">
              <a:lnSpc>
                <a:spcPct val="90000"/>
              </a:lnSpc>
              <a:spcBef>
                <a:spcPct val="0"/>
              </a:spcBef>
              <a:spcAft>
                <a:spcPct val="35000"/>
              </a:spcAft>
              <a:buNone/>
            </a:pPr>
            <a:r>
              <a:rPr altLang="en-US" kern="1200" lang="zh-CN" sz="2600"/>
              <a:t>分裂</a:t>
            </a:r>
          </a:p>
        </p:txBody>
      </p:sp>
      <p:sp>
        <p:nvSpPr>
          <p:cNvPr id="23" name="PA_库_椭圆 22">
            <a:extLst>
              <a:ext uri="{FF2B5EF4-FFF2-40B4-BE49-F238E27FC236}">
                <a16:creationId xmlns:a16="http://schemas.microsoft.com/office/drawing/2014/main" id="{2081E664-38C0-4013-B0AA-BC7DC2730507}"/>
              </a:ext>
            </a:extLst>
          </p:cNvPr>
          <p:cNvSpPr/>
          <p:nvPr>
            <p:custDataLst>
              <p:tags r:id="rId12"/>
            </p:custDataLst>
          </p:nvPr>
        </p:nvSpPr>
        <p:spPr>
          <a:xfrm>
            <a:off x="4199268" y="1587581"/>
            <a:ext cx="342387" cy="342381"/>
          </a:xfrm>
          <a:prstGeom prst="ellipse">
            <a:avLst/>
          </a:prstGeom>
          <a:ln w="285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p:txBody>
      </p:sp>
      <p:sp>
        <p:nvSpPr>
          <p:cNvPr id="24" name="PA_库_椭圆 23">
            <a:extLst>
              <a:ext uri="{FF2B5EF4-FFF2-40B4-BE49-F238E27FC236}">
                <a16:creationId xmlns:a16="http://schemas.microsoft.com/office/drawing/2014/main" id="{EF1152A4-B975-45DA-94AB-9071EC73202F}"/>
              </a:ext>
            </a:extLst>
          </p:cNvPr>
          <p:cNvSpPr/>
          <p:nvPr>
            <p:custDataLst>
              <p:tags r:id="rId13"/>
            </p:custDataLst>
          </p:nvPr>
        </p:nvSpPr>
        <p:spPr>
          <a:xfrm>
            <a:off x="1944547" y="3404147"/>
            <a:ext cx="618931" cy="618948"/>
          </a:xfrm>
          <a:prstGeom prst="ellipse">
            <a:avLst/>
          </a:prstGeom>
          <a:ln w="285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p:txBody>
      </p:sp>
      <p:sp>
        <p:nvSpPr>
          <p:cNvPr id="25" name="PA_库_任意多边形 24">
            <a:extLst>
              <a:ext uri="{FF2B5EF4-FFF2-40B4-BE49-F238E27FC236}">
                <a16:creationId xmlns:a16="http://schemas.microsoft.com/office/drawing/2014/main" id="{9E9429C4-704A-41E8-BE8A-2B22AA552BC0}"/>
              </a:ext>
            </a:extLst>
          </p:cNvPr>
          <p:cNvSpPr/>
          <p:nvPr>
            <p:custDataLst>
              <p:tags r:id="rId14"/>
            </p:custDataLst>
          </p:nvPr>
        </p:nvSpPr>
        <p:spPr>
          <a:xfrm>
            <a:off x="6183168" y="1197366"/>
            <a:ext cx="1251604" cy="1251204"/>
          </a:xfrm>
          <a:custGeom>
            <a:gdLst>
              <a:gd fmla="*/ 0 w 1251604" name="connsiteX0"/>
              <a:gd fmla="*/ 625602 h 1251204" name="connsiteY0"/>
              <a:gd fmla="*/ 625802 w 1251604" name="connsiteX1"/>
              <a:gd fmla="*/ 0 h 1251204" name="connsiteY1"/>
              <a:gd fmla="*/ 1251604 w 1251604" name="connsiteX2"/>
              <a:gd fmla="*/ 625602 h 1251204" name="connsiteY2"/>
              <a:gd fmla="*/ 625802 w 1251604" name="connsiteX3"/>
              <a:gd fmla="*/ 1251204 h 1251204" name="connsiteY3"/>
              <a:gd fmla="*/ 0 w 1251604" name="connsiteX4"/>
              <a:gd fmla="*/ 625602 h 1251204"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51204" w="1251604">
                <a:moveTo>
                  <a:pt x="0" y="625602"/>
                </a:moveTo>
                <a:cubicBezTo>
                  <a:pt x="0" y="280092"/>
                  <a:pt x="280181" y="0"/>
                  <a:pt x="625802" y="0"/>
                </a:cubicBezTo>
                <a:cubicBezTo>
                  <a:pt x="971423" y="0"/>
                  <a:pt x="1251604" y="280092"/>
                  <a:pt x="1251604" y="625602"/>
                </a:cubicBezTo>
                <a:cubicBezTo>
                  <a:pt x="1251604" y="971112"/>
                  <a:pt x="971423" y="1251204"/>
                  <a:pt x="625802" y="1251204"/>
                </a:cubicBezTo>
                <a:cubicBezTo>
                  <a:pt x="280181" y="1251204"/>
                  <a:pt x="0" y="971112"/>
                  <a:pt x="0" y="625602"/>
                </a:cubicBezTo>
                <a:close/>
              </a:path>
            </a:pathLst>
          </a:custGeom>
          <a:solidFill>
            <a:srgbClr val="19E9FF"/>
          </a:solidFill>
          <a:ln w="285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282295" lIns="282353" numCol="1" rIns="282353" spcCol="1270" spcFirstLastPara="0" tIns="282295" vert="horz" wrap="square">
            <a:noAutofit/>
          </a:bodyPr>
          <a:lstStyle/>
          <a:p>
            <a:pPr algn="ctr" defTabSz="1155700" indent="0" lvl="0" marL="0">
              <a:lnSpc>
                <a:spcPct val="90000"/>
              </a:lnSpc>
              <a:spcBef>
                <a:spcPct val="0"/>
              </a:spcBef>
              <a:spcAft>
                <a:spcPct val="35000"/>
              </a:spcAft>
              <a:buNone/>
            </a:pPr>
            <a:r>
              <a:rPr altLang="en-US" kern="1200" lang="zh-CN" sz="2600"/>
              <a:t>演变</a:t>
            </a:r>
          </a:p>
        </p:txBody>
      </p:sp>
      <p:sp>
        <p:nvSpPr>
          <p:cNvPr id="26" name="PA_库_椭圆 25">
            <a:extLst>
              <a:ext uri="{FF2B5EF4-FFF2-40B4-BE49-F238E27FC236}">
                <a16:creationId xmlns:a16="http://schemas.microsoft.com/office/drawing/2014/main" id="{9C90D8D4-DD9F-4707-A397-46D545BAB10C}"/>
              </a:ext>
            </a:extLst>
          </p:cNvPr>
          <p:cNvSpPr/>
          <p:nvPr>
            <p:custDataLst>
              <p:tags r:id="rId15"/>
            </p:custDataLst>
          </p:nvPr>
        </p:nvSpPr>
        <p:spPr>
          <a:xfrm>
            <a:off x="5624929" y="2061233"/>
            <a:ext cx="342387" cy="342381"/>
          </a:xfrm>
          <a:prstGeom prst="ellipse">
            <a:avLst/>
          </a:prstGeom>
          <a:ln w="285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p:txBody>
      </p:sp>
      <p:sp>
        <p:nvSpPr>
          <p:cNvPr id="27" name="PA_库_椭圆 26">
            <a:extLst>
              <a:ext uri="{FF2B5EF4-FFF2-40B4-BE49-F238E27FC236}">
                <a16:creationId xmlns:a16="http://schemas.microsoft.com/office/drawing/2014/main" id="{7ECD56CC-A610-44B2-A611-99FB9586F970}"/>
              </a:ext>
            </a:extLst>
          </p:cNvPr>
          <p:cNvSpPr/>
          <p:nvPr>
            <p:custDataLst>
              <p:tags r:id="rId16"/>
            </p:custDataLst>
          </p:nvPr>
        </p:nvSpPr>
        <p:spPr>
          <a:xfrm>
            <a:off x="1709226" y="4140700"/>
            <a:ext cx="247916" cy="248154"/>
          </a:xfrm>
          <a:prstGeom prst="ellipse">
            <a:avLst/>
          </a:prstGeom>
          <a:ln w="285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p:txBody>
      </p:sp>
      <p:sp>
        <p:nvSpPr>
          <p:cNvPr id="28" name="PA_库_椭圆 27">
            <a:extLst>
              <a:ext uri="{FF2B5EF4-FFF2-40B4-BE49-F238E27FC236}">
                <a16:creationId xmlns:a16="http://schemas.microsoft.com/office/drawing/2014/main" id="{68AC8923-ECDE-4CF7-8F9D-FDF5EE58D558}"/>
              </a:ext>
            </a:extLst>
          </p:cNvPr>
          <p:cNvSpPr/>
          <p:nvPr>
            <p:custDataLst>
              <p:tags r:id="rId17"/>
            </p:custDataLst>
          </p:nvPr>
        </p:nvSpPr>
        <p:spPr>
          <a:xfrm>
            <a:off x="4181517" y="3787528"/>
            <a:ext cx="247916" cy="248154"/>
          </a:xfrm>
          <a:prstGeom prst="ellipse">
            <a:avLst/>
          </a:prstGeom>
          <a:ln w="285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p:txBody>
      </p:sp>
    </p:spTree>
    <p:extLst>
      <p:ext uri="{BB962C8B-B14F-4D97-AF65-F5344CB8AC3E}">
        <p14:creationId val="2018907881"/>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1500"/>
                                  </p:stCondLst>
                                  <p:childTnLst>
                                    <p:set>
                                      <p:cBhvr>
                                        <p:cTn dur="1" fill="hold" id="6">
                                          <p:stCondLst>
                                            <p:cond delay="0"/>
                                          </p:stCondLst>
                                        </p:cTn>
                                        <p:tgtEl>
                                          <p:spTgt spid="8"/>
                                        </p:tgtEl>
                                        <p:attrNameLst>
                                          <p:attrName>style.visibility</p:attrName>
                                        </p:attrNameLst>
                                      </p:cBhvr>
                                      <p:to>
                                        <p:strVal val="visible"/>
                                      </p:to>
                                    </p:set>
                                    <p:animEffect filter="fade" transition="in">
                                      <p:cBhvr>
                                        <p:cTn dur="500" id="7"/>
                                        <p:tgtEl>
                                          <p:spTgt spid="8"/>
                                        </p:tgtEl>
                                      </p:cBhvr>
                                    </p:animEffect>
                                  </p:childTnLst>
                                </p:cTn>
                              </p:par>
                              <p:par>
                                <p:cTn fill="hold" grpId="0" id="8" nodeType="withEffect" presetClass="entr" presetID="10" presetSubtype="0">
                                  <p:stCondLst>
                                    <p:cond delay="1500"/>
                                  </p:stCondLst>
                                  <p:childTnLst>
                                    <p:set>
                                      <p:cBhvr>
                                        <p:cTn dur="1" fill="hold" id="9">
                                          <p:stCondLst>
                                            <p:cond delay="0"/>
                                          </p:stCondLst>
                                        </p:cTn>
                                        <p:tgtEl>
                                          <p:spTgt spid="15"/>
                                        </p:tgtEl>
                                        <p:attrNameLst>
                                          <p:attrName>style.visibility</p:attrName>
                                        </p:attrNameLst>
                                      </p:cBhvr>
                                      <p:to>
                                        <p:strVal val="visible"/>
                                      </p:to>
                                    </p:set>
                                    <p:animEffect filter="fade" transition="in">
                                      <p:cBhvr>
                                        <p:cTn dur="500" id="10"/>
                                        <p:tgtEl>
                                          <p:spTgt spid="15"/>
                                        </p:tgtEl>
                                      </p:cBhvr>
                                    </p:animEffect>
                                  </p:childTnLst>
                                </p:cTn>
                              </p:par>
                              <p:par>
                                <p:cTn fill="hold" id="11" nodeType="withEffect" presetClass="entr" presetID="10" presetSubtype="0">
                                  <p:stCondLst>
                                    <p:cond delay="1500"/>
                                  </p:stCondLst>
                                  <p:childTnLst>
                                    <p:set>
                                      <p:cBhvr>
                                        <p:cTn dur="1" fill="hold" id="12">
                                          <p:stCondLst>
                                            <p:cond delay="0"/>
                                          </p:stCondLst>
                                        </p:cTn>
                                        <p:tgtEl>
                                          <p:spTgt spid="16"/>
                                        </p:tgtEl>
                                        <p:attrNameLst>
                                          <p:attrName>style.visibility</p:attrName>
                                        </p:attrNameLst>
                                      </p:cBhvr>
                                      <p:to>
                                        <p:strVal val="visible"/>
                                      </p:to>
                                    </p:set>
                                    <p:animEffect filter="fade" transition="in">
                                      <p:cBhvr>
                                        <p:cTn dur="500" id="13"/>
                                        <p:tgtEl>
                                          <p:spTgt spid="16"/>
                                        </p:tgtEl>
                                      </p:cBhvr>
                                    </p:animEffect>
                                  </p:childTnLst>
                                </p:cTn>
                              </p:par>
                              <p:par>
                                <p:cTn fill="hold" id="14" nodeType="withEffect" presetClass="entr" presetID="10" presetSubtype="0">
                                  <p:stCondLst>
                                    <p:cond delay="1500"/>
                                  </p:stCondLst>
                                  <p:childTnLst>
                                    <p:set>
                                      <p:cBhvr>
                                        <p:cTn dur="1" fill="hold" id="15">
                                          <p:stCondLst>
                                            <p:cond delay="0"/>
                                          </p:stCondLst>
                                        </p:cTn>
                                        <p:tgtEl>
                                          <p:spTgt spid="17"/>
                                        </p:tgtEl>
                                        <p:attrNameLst>
                                          <p:attrName>style.visibility</p:attrName>
                                        </p:attrNameLst>
                                      </p:cBhvr>
                                      <p:to>
                                        <p:strVal val="visible"/>
                                      </p:to>
                                    </p:set>
                                    <p:animEffect filter="fade" transition="in">
                                      <p:cBhvr>
                                        <p:cTn dur="500" id="16"/>
                                        <p:tgtEl>
                                          <p:spTgt spid="17"/>
                                        </p:tgtEl>
                                      </p:cBhvr>
                                    </p:animEffect>
                                  </p:childTnLst>
                                </p:cTn>
                              </p:par>
                              <p:par>
                                <p:cTn fill="hold" id="17" nodeType="withEffect" presetClass="entr" presetID="10" presetSubtype="0">
                                  <p:stCondLst>
                                    <p:cond delay="1500"/>
                                  </p:stCondLst>
                                  <p:childTnLst>
                                    <p:set>
                                      <p:cBhvr>
                                        <p:cTn dur="1" fill="hold" id="18">
                                          <p:stCondLst>
                                            <p:cond delay="0"/>
                                          </p:stCondLst>
                                        </p:cTn>
                                        <p:tgtEl>
                                          <p:spTgt spid="18"/>
                                        </p:tgtEl>
                                        <p:attrNameLst>
                                          <p:attrName>style.visibility</p:attrName>
                                        </p:attrNameLst>
                                      </p:cBhvr>
                                      <p:to>
                                        <p:strVal val="visible"/>
                                      </p:to>
                                    </p:set>
                                    <p:animEffect filter="fade" transition="in">
                                      <p:cBhvr>
                                        <p:cTn dur="500" id="19"/>
                                        <p:tgtEl>
                                          <p:spTgt spid="18"/>
                                        </p:tgtEl>
                                      </p:cBhvr>
                                    </p:animEffect>
                                  </p:childTnLst>
                                </p:cTn>
                              </p:par>
                              <p:par>
                                <p:cTn fill="hold" id="20" nodeType="withEffect" presetClass="entr" presetID="10" presetSubtype="0">
                                  <p:stCondLst>
                                    <p:cond delay="1500"/>
                                  </p:stCondLst>
                                  <p:childTnLst>
                                    <p:set>
                                      <p:cBhvr>
                                        <p:cTn dur="1" fill="hold" id="21">
                                          <p:stCondLst>
                                            <p:cond delay="0"/>
                                          </p:stCondLst>
                                        </p:cTn>
                                        <p:tgtEl>
                                          <p:spTgt spid="19"/>
                                        </p:tgtEl>
                                        <p:attrNameLst>
                                          <p:attrName>style.visibility</p:attrName>
                                        </p:attrNameLst>
                                      </p:cBhvr>
                                      <p:to>
                                        <p:strVal val="visible"/>
                                      </p:to>
                                    </p:set>
                                    <p:animEffect filter="fade" transition="in">
                                      <p:cBhvr>
                                        <p:cTn dur="500" id="22"/>
                                        <p:tgtEl>
                                          <p:spTgt spid="19"/>
                                        </p:tgtEl>
                                      </p:cBhvr>
                                    </p:animEffect>
                                  </p:childTnLst>
                                </p:cTn>
                              </p:par>
                              <p:par>
                                <p:cTn fill="hold" id="23" nodeType="withEffect" presetClass="entr" presetID="10" presetSubtype="0">
                                  <p:stCondLst>
                                    <p:cond delay="1500"/>
                                  </p:stCondLst>
                                  <p:childTnLst>
                                    <p:set>
                                      <p:cBhvr>
                                        <p:cTn dur="1" fill="hold" id="24">
                                          <p:stCondLst>
                                            <p:cond delay="0"/>
                                          </p:stCondLst>
                                        </p:cTn>
                                        <p:tgtEl>
                                          <p:spTgt spid="20"/>
                                        </p:tgtEl>
                                        <p:attrNameLst>
                                          <p:attrName>style.visibility</p:attrName>
                                        </p:attrNameLst>
                                      </p:cBhvr>
                                      <p:to>
                                        <p:strVal val="visible"/>
                                      </p:to>
                                    </p:set>
                                    <p:animEffect filter="fade" transition="in">
                                      <p:cBhvr>
                                        <p:cTn dur="500" id="25"/>
                                        <p:tgtEl>
                                          <p:spTgt spid="20"/>
                                        </p:tgtEl>
                                      </p:cBhvr>
                                    </p:animEffect>
                                  </p:childTnLst>
                                </p:cTn>
                              </p:par>
                              <p:par>
                                <p:cTn fill="hold" id="26" nodeType="withEffect" presetClass="entr" presetID="10" presetSubtype="0">
                                  <p:stCondLst>
                                    <p:cond delay="1500"/>
                                  </p:stCondLst>
                                  <p:childTnLst>
                                    <p:set>
                                      <p:cBhvr>
                                        <p:cTn dur="1" fill="hold" id="27">
                                          <p:stCondLst>
                                            <p:cond delay="0"/>
                                          </p:stCondLst>
                                        </p:cTn>
                                        <p:tgtEl>
                                          <p:spTgt spid="21"/>
                                        </p:tgtEl>
                                        <p:attrNameLst>
                                          <p:attrName>style.visibility</p:attrName>
                                        </p:attrNameLst>
                                      </p:cBhvr>
                                      <p:to>
                                        <p:strVal val="visible"/>
                                      </p:to>
                                    </p:set>
                                    <p:animEffect filter="fade" transition="in">
                                      <p:cBhvr>
                                        <p:cTn dur="500" id="28"/>
                                        <p:tgtEl>
                                          <p:spTgt spid="21"/>
                                        </p:tgtEl>
                                      </p:cBhvr>
                                    </p:animEffect>
                                  </p:childTnLst>
                                </p:cTn>
                              </p:par>
                              <p:par>
                                <p:cTn fill="hold" grpId="0" id="29" nodeType="withEffect" presetClass="entr" presetID="10" presetSubtype="0">
                                  <p:stCondLst>
                                    <p:cond delay="1500"/>
                                  </p:stCondLst>
                                  <p:childTnLst>
                                    <p:set>
                                      <p:cBhvr>
                                        <p:cTn dur="1" fill="hold" id="30">
                                          <p:stCondLst>
                                            <p:cond delay="0"/>
                                          </p:stCondLst>
                                        </p:cTn>
                                        <p:tgtEl>
                                          <p:spTgt spid="22"/>
                                        </p:tgtEl>
                                        <p:attrNameLst>
                                          <p:attrName>style.visibility</p:attrName>
                                        </p:attrNameLst>
                                      </p:cBhvr>
                                      <p:to>
                                        <p:strVal val="visible"/>
                                      </p:to>
                                    </p:set>
                                    <p:animEffect filter="fade" transition="in">
                                      <p:cBhvr>
                                        <p:cTn dur="500" id="31"/>
                                        <p:tgtEl>
                                          <p:spTgt spid="22"/>
                                        </p:tgtEl>
                                      </p:cBhvr>
                                    </p:animEffect>
                                  </p:childTnLst>
                                </p:cTn>
                              </p:par>
                              <p:par>
                                <p:cTn fill="hold" id="32" nodeType="withEffect" presetClass="entr" presetID="10" presetSubtype="0">
                                  <p:stCondLst>
                                    <p:cond delay="1500"/>
                                  </p:stCondLst>
                                  <p:childTnLst>
                                    <p:set>
                                      <p:cBhvr>
                                        <p:cTn dur="1" fill="hold" id="33">
                                          <p:stCondLst>
                                            <p:cond delay="0"/>
                                          </p:stCondLst>
                                        </p:cTn>
                                        <p:tgtEl>
                                          <p:spTgt spid="23"/>
                                        </p:tgtEl>
                                        <p:attrNameLst>
                                          <p:attrName>style.visibility</p:attrName>
                                        </p:attrNameLst>
                                      </p:cBhvr>
                                      <p:to>
                                        <p:strVal val="visible"/>
                                      </p:to>
                                    </p:set>
                                    <p:animEffect filter="fade" transition="in">
                                      <p:cBhvr>
                                        <p:cTn dur="500" id="34"/>
                                        <p:tgtEl>
                                          <p:spTgt spid="23"/>
                                        </p:tgtEl>
                                      </p:cBhvr>
                                    </p:animEffect>
                                  </p:childTnLst>
                                </p:cTn>
                              </p:par>
                              <p:par>
                                <p:cTn fill="hold" id="35" nodeType="withEffect" presetClass="entr" presetID="10" presetSubtype="0">
                                  <p:stCondLst>
                                    <p:cond delay="1500"/>
                                  </p:stCondLst>
                                  <p:childTnLst>
                                    <p:set>
                                      <p:cBhvr>
                                        <p:cTn dur="1" fill="hold" id="36">
                                          <p:stCondLst>
                                            <p:cond delay="0"/>
                                          </p:stCondLst>
                                        </p:cTn>
                                        <p:tgtEl>
                                          <p:spTgt spid="24"/>
                                        </p:tgtEl>
                                        <p:attrNameLst>
                                          <p:attrName>style.visibility</p:attrName>
                                        </p:attrNameLst>
                                      </p:cBhvr>
                                      <p:to>
                                        <p:strVal val="visible"/>
                                      </p:to>
                                    </p:set>
                                    <p:animEffect filter="fade" transition="in">
                                      <p:cBhvr>
                                        <p:cTn dur="500" id="37"/>
                                        <p:tgtEl>
                                          <p:spTgt spid="24"/>
                                        </p:tgtEl>
                                      </p:cBhvr>
                                    </p:animEffect>
                                  </p:childTnLst>
                                </p:cTn>
                              </p:par>
                              <p:par>
                                <p:cTn fill="hold" grpId="0" id="38" nodeType="withEffect" presetClass="entr" presetID="10" presetSubtype="0">
                                  <p:stCondLst>
                                    <p:cond delay="1500"/>
                                  </p:stCondLst>
                                  <p:childTnLst>
                                    <p:set>
                                      <p:cBhvr>
                                        <p:cTn dur="1" fill="hold" id="39">
                                          <p:stCondLst>
                                            <p:cond delay="0"/>
                                          </p:stCondLst>
                                        </p:cTn>
                                        <p:tgtEl>
                                          <p:spTgt spid="25"/>
                                        </p:tgtEl>
                                        <p:attrNameLst>
                                          <p:attrName>style.visibility</p:attrName>
                                        </p:attrNameLst>
                                      </p:cBhvr>
                                      <p:to>
                                        <p:strVal val="visible"/>
                                      </p:to>
                                    </p:set>
                                    <p:animEffect filter="fade" transition="in">
                                      <p:cBhvr>
                                        <p:cTn dur="500" id="40"/>
                                        <p:tgtEl>
                                          <p:spTgt spid="25"/>
                                        </p:tgtEl>
                                      </p:cBhvr>
                                    </p:animEffect>
                                  </p:childTnLst>
                                </p:cTn>
                              </p:par>
                              <p:par>
                                <p:cTn fill="hold" id="41" nodeType="withEffect" presetClass="entr" presetID="10" presetSubtype="0">
                                  <p:stCondLst>
                                    <p:cond delay="1500"/>
                                  </p:stCondLst>
                                  <p:childTnLst>
                                    <p:set>
                                      <p:cBhvr>
                                        <p:cTn dur="1" fill="hold" id="42">
                                          <p:stCondLst>
                                            <p:cond delay="0"/>
                                          </p:stCondLst>
                                        </p:cTn>
                                        <p:tgtEl>
                                          <p:spTgt spid="26"/>
                                        </p:tgtEl>
                                        <p:attrNameLst>
                                          <p:attrName>style.visibility</p:attrName>
                                        </p:attrNameLst>
                                      </p:cBhvr>
                                      <p:to>
                                        <p:strVal val="visible"/>
                                      </p:to>
                                    </p:set>
                                    <p:animEffect filter="fade" transition="in">
                                      <p:cBhvr>
                                        <p:cTn dur="500" id="43"/>
                                        <p:tgtEl>
                                          <p:spTgt spid="26"/>
                                        </p:tgtEl>
                                      </p:cBhvr>
                                    </p:animEffect>
                                  </p:childTnLst>
                                </p:cTn>
                              </p:par>
                              <p:par>
                                <p:cTn fill="hold" id="44" nodeType="withEffect" presetClass="entr" presetID="10" presetSubtype="0">
                                  <p:stCondLst>
                                    <p:cond delay="1500"/>
                                  </p:stCondLst>
                                  <p:childTnLst>
                                    <p:set>
                                      <p:cBhvr>
                                        <p:cTn dur="1" fill="hold" id="45">
                                          <p:stCondLst>
                                            <p:cond delay="0"/>
                                          </p:stCondLst>
                                        </p:cTn>
                                        <p:tgtEl>
                                          <p:spTgt spid="27"/>
                                        </p:tgtEl>
                                        <p:attrNameLst>
                                          <p:attrName>style.visibility</p:attrName>
                                        </p:attrNameLst>
                                      </p:cBhvr>
                                      <p:to>
                                        <p:strVal val="visible"/>
                                      </p:to>
                                    </p:set>
                                    <p:animEffect filter="fade" transition="in">
                                      <p:cBhvr>
                                        <p:cTn dur="500" id="46"/>
                                        <p:tgtEl>
                                          <p:spTgt spid="27"/>
                                        </p:tgtEl>
                                      </p:cBhvr>
                                    </p:animEffect>
                                  </p:childTnLst>
                                </p:cTn>
                              </p:par>
                              <p:par>
                                <p:cTn fill="hold" id="47" nodeType="withEffect" presetClass="entr" presetID="10" presetSubtype="0">
                                  <p:stCondLst>
                                    <p:cond delay="1500"/>
                                  </p:stCondLst>
                                  <p:childTnLst>
                                    <p:set>
                                      <p:cBhvr>
                                        <p:cTn dur="1" fill="hold" id="48">
                                          <p:stCondLst>
                                            <p:cond delay="0"/>
                                          </p:stCondLst>
                                        </p:cTn>
                                        <p:tgtEl>
                                          <p:spTgt spid="28"/>
                                        </p:tgtEl>
                                        <p:attrNameLst>
                                          <p:attrName>style.visibility</p:attrName>
                                        </p:attrNameLst>
                                      </p:cBhvr>
                                      <p:to>
                                        <p:strVal val="visible"/>
                                      </p:to>
                                    </p:set>
                                    <p:animEffect filter="fade" transition="in">
                                      <p:cBhvr>
                                        <p:cTn dur="500" id="49"/>
                                        <p:tgtEl>
                                          <p:spTgt spid="28"/>
                                        </p:tgtEl>
                                      </p:cBhvr>
                                    </p:animEffect>
                                  </p:childTnLst>
                                </p:cTn>
                              </p:par>
                              <p:par>
                                <p:cTn fill="hold" grpId="1" id="50" nodeType="withEffect" presetClass="entr" presetID="53" presetSubtype="0">
                                  <p:stCondLst>
                                    <p:cond delay="1500"/>
                                  </p:stCondLst>
                                  <p:childTnLst>
                                    <p:set>
                                      <p:cBhvr>
                                        <p:cTn dur="1" fill="hold" id="51">
                                          <p:stCondLst>
                                            <p:cond delay="0"/>
                                          </p:stCondLst>
                                        </p:cTn>
                                        <p:tgtEl>
                                          <p:spTgt spid="8"/>
                                        </p:tgtEl>
                                        <p:attrNameLst>
                                          <p:attrName>style.visibility</p:attrName>
                                        </p:attrNameLst>
                                      </p:cBhvr>
                                      <p:to>
                                        <p:strVal val="visible"/>
                                      </p:to>
                                    </p:set>
                                    <p:anim calcmode="lin" valueType="num">
                                      <p:cBhvr>
                                        <p:cTn dur="500" fill="hold" id="52"/>
                                        <p:tgtEl>
                                          <p:spTgt spid="8"/>
                                        </p:tgtEl>
                                        <p:attrNameLst>
                                          <p:attrName>ppt_w</p:attrName>
                                        </p:attrNameLst>
                                      </p:cBhvr>
                                      <p:tavLst>
                                        <p:tav tm="0">
                                          <p:val>
                                            <p:fltVal val="0"/>
                                          </p:val>
                                        </p:tav>
                                        <p:tav tm="100000">
                                          <p:val>
                                            <p:strVal val="#ppt_w"/>
                                          </p:val>
                                        </p:tav>
                                      </p:tavLst>
                                    </p:anim>
                                    <p:anim calcmode="lin" valueType="num">
                                      <p:cBhvr>
                                        <p:cTn dur="500" fill="hold" id="53"/>
                                        <p:tgtEl>
                                          <p:spTgt spid="8"/>
                                        </p:tgtEl>
                                        <p:attrNameLst>
                                          <p:attrName>ppt_h</p:attrName>
                                        </p:attrNameLst>
                                      </p:cBhvr>
                                      <p:tavLst>
                                        <p:tav tm="0">
                                          <p:val>
                                            <p:fltVal val="0"/>
                                          </p:val>
                                        </p:tav>
                                        <p:tav tm="100000">
                                          <p:val>
                                            <p:strVal val="#ppt_h"/>
                                          </p:val>
                                        </p:tav>
                                      </p:tavLst>
                                    </p:anim>
                                    <p:animEffect filter="fade" transition="in">
                                      <p:cBhvr>
                                        <p:cTn dur="500" id="54"/>
                                        <p:tgtEl>
                                          <p:spTgt spid="8"/>
                                        </p:tgtEl>
                                      </p:cBhvr>
                                    </p:animEffect>
                                  </p:childTnLst>
                                </p:cTn>
                              </p:par>
                              <p:par>
                                <p:cTn fill="hold" grpId="1" id="55" nodeType="withEffect" presetClass="entr" presetID="53" presetSubtype="0">
                                  <p:stCondLst>
                                    <p:cond delay="1500"/>
                                  </p:stCondLst>
                                  <p:childTnLst>
                                    <p:set>
                                      <p:cBhvr>
                                        <p:cTn dur="1" fill="hold" id="56">
                                          <p:stCondLst>
                                            <p:cond delay="0"/>
                                          </p:stCondLst>
                                        </p:cTn>
                                        <p:tgtEl>
                                          <p:spTgt spid="15"/>
                                        </p:tgtEl>
                                        <p:attrNameLst>
                                          <p:attrName>style.visibility</p:attrName>
                                        </p:attrNameLst>
                                      </p:cBhvr>
                                      <p:to>
                                        <p:strVal val="visible"/>
                                      </p:to>
                                    </p:set>
                                    <p:anim calcmode="lin" valueType="num">
                                      <p:cBhvr>
                                        <p:cTn dur="500" fill="hold" id="57"/>
                                        <p:tgtEl>
                                          <p:spTgt spid="15"/>
                                        </p:tgtEl>
                                        <p:attrNameLst>
                                          <p:attrName>ppt_w</p:attrName>
                                        </p:attrNameLst>
                                      </p:cBhvr>
                                      <p:tavLst>
                                        <p:tav tm="0">
                                          <p:val>
                                            <p:fltVal val="0"/>
                                          </p:val>
                                        </p:tav>
                                        <p:tav tm="100000">
                                          <p:val>
                                            <p:strVal val="#ppt_w"/>
                                          </p:val>
                                        </p:tav>
                                      </p:tavLst>
                                    </p:anim>
                                    <p:anim calcmode="lin" valueType="num">
                                      <p:cBhvr>
                                        <p:cTn dur="500" fill="hold" id="58"/>
                                        <p:tgtEl>
                                          <p:spTgt spid="15"/>
                                        </p:tgtEl>
                                        <p:attrNameLst>
                                          <p:attrName>ppt_h</p:attrName>
                                        </p:attrNameLst>
                                      </p:cBhvr>
                                      <p:tavLst>
                                        <p:tav tm="0">
                                          <p:val>
                                            <p:fltVal val="0"/>
                                          </p:val>
                                        </p:tav>
                                        <p:tav tm="100000">
                                          <p:val>
                                            <p:strVal val="#ppt_h"/>
                                          </p:val>
                                        </p:tav>
                                      </p:tavLst>
                                    </p:anim>
                                    <p:animEffect filter="fade" transition="in">
                                      <p:cBhvr>
                                        <p:cTn dur="500" id="59"/>
                                        <p:tgtEl>
                                          <p:spTgt spid="15"/>
                                        </p:tgtEl>
                                      </p:cBhvr>
                                    </p:animEffect>
                                  </p:childTnLst>
                                </p:cTn>
                              </p:par>
                              <p:par>
                                <p:cTn fill="hold" id="60" nodeType="withEffect" presetClass="entr" presetID="53" presetSubtype="0">
                                  <p:stCondLst>
                                    <p:cond delay="1500"/>
                                  </p:stCondLst>
                                  <p:childTnLst>
                                    <p:set>
                                      <p:cBhvr>
                                        <p:cTn dur="1" fill="hold" id="61">
                                          <p:stCondLst>
                                            <p:cond delay="0"/>
                                          </p:stCondLst>
                                        </p:cTn>
                                        <p:tgtEl>
                                          <p:spTgt spid="16"/>
                                        </p:tgtEl>
                                        <p:attrNameLst>
                                          <p:attrName>style.visibility</p:attrName>
                                        </p:attrNameLst>
                                      </p:cBhvr>
                                      <p:to>
                                        <p:strVal val="visible"/>
                                      </p:to>
                                    </p:set>
                                    <p:anim calcmode="lin" valueType="num">
                                      <p:cBhvr>
                                        <p:cTn dur="500" fill="hold" id="62"/>
                                        <p:tgtEl>
                                          <p:spTgt spid="16"/>
                                        </p:tgtEl>
                                        <p:attrNameLst>
                                          <p:attrName>ppt_w</p:attrName>
                                        </p:attrNameLst>
                                      </p:cBhvr>
                                      <p:tavLst>
                                        <p:tav tm="0">
                                          <p:val>
                                            <p:fltVal val="0"/>
                                          </p:val>
                                        </p:tav>
                                        <p:tav tm="100000">
                                          <p:val>
                                            <p:strVal val="#ppt_w"/>
                                          </p:val>
                                        </p:tav>
                                      </p:tavLst>
                                    </p:anim>
                                    <p:anim calcmode="lin" valueType="num">
                                      <p:cBhvr>
                                        <p:cTn dur="500" fill="hold" id="63"/>
                                        <p:tgtEl>
                                          <p:spTgt spid="16"/>
                                        </p:tgtEl>
                                        <p:attrNameLst>
                                          <p:attrName>ppt_h</p:attrName>
                                        </p:attrNameLst>
                                      </p:cBhvr>
                                      <p:tavLst>
                                        <p:tav tm="0">
                                          <p:val>
                                            <p:fltVal val="0"/>
                                          </p:val>
                                        </p:tav>
                                        <p:tav tm="100000">
                                          <p:val>
                                            <p:strVal val="#ppt_h"/>
                                          </p:val>
                                        </p:tav>
                                      </p:tavLst>
                                    </p:anim>
                                    <p:animEffect filter="fade" transition="in">
                                      <p:cBhvr>
                                        <p:cTn dur="500" id="64"/>
                                        <p:tgtEl>
                                          <p:spTgt spid="16"/>
                                        </p:tgtEl>
                                      </p:cBhvr>
                                    </p:animEffect>
                                  </p:childTnLst>
                                </p:cTn>
                              </p:par>
                              <p:par>
                                <p:cTn fill="hold" id="65" nodeType="withEffect" presetClass="entr" presetID="53" presetSubtype="0">
                                  <p:stCondLst>
                                    <p:cond delay="1500"/>
                                  </p:stCondLst>
                                  <p:childTnLst>
                                    <p:set>
                                      <p:cBhvr>
                                        <p:cTn dur="1" fill="hold" id="66">
                                          <p:stCondLst>
                                            <p:cond delay="0"/>
                                          </p:stCondLst>
                                        </p:cTn>
                                        <p:tgtEl>
                                          <p:spTgt spid="17"/>
                                        </p:tgtEl>
                                        <p:attrNameLst>
                                          <p:attrName>style.visibility</p:attrName>
                                        </p:attrNameLst>
                                      </p:cBhvr>
                                      <p:to>
                                        <p:strVal val="visible"/>
                                      </p:to>
                                    </p:set>
                                    <p:anim calcmode="lin" valueType="num">
                                      <p:cBhvr>
                                        <p:cTn dur="500" fill="hold" id="67"/>
                                        <p:tgtEl>
                                          <p:spTgt spid="17"/>
                                        </p:tgtEl>
                                        <p:attrNameLst>
                                          <p:attrName>ppt_w</p:attrName>
                                        </p:attrNameLst>
                                      </p:cBhvr>
                                      <p:tavLst>
                                        <p:tav tm="0">
                                          <p:val>
                                            <p:fltVal val="0"/>
                                          </p:val>
                                        </p:tav>
                                        <p:tav tm="100000">
                                          <p:val>
                                            <p:strVal val="#ppt_w"/>
                                          </p:val>
                                        </p:tav>
                                      </p:tavLst>
                                    </p:anim>
                                    <p:anim calcmode="lin" valueType="num">
                                      <p:cBhvr>
                                        <p:cTn dur="500" fill="hold" id="68"/>
                                        <p:tgtEl>
                                          <p:spTgt spid="17"/>
                                        </p:tgtEl>
                                        <p:attrNameLst>
                                          <p:attrName>ppt_h</p:attrName>
                                        </p:attrNameLst>
                                      </p:cBhvr>
                                      <p:tavLst>
                                        <p:tav tm="0">
                                          <p:val>
                                            <p:fltVal val="0"/>
                                          </p:val>
                                        </p:tav>
                                        <p:tav tm="100000">
                                          <p:val>
                                            <p:strVal val="#ppt_h"/>
                                          </p:val>
                                        </p:tav>
                                      </p:tavLst>
                                    </p:anim>
                                    <p:animEffect filter="fade" transition="in">
                                      <p:cBhvr>
                                        <p:cTn dur="500" id="69"/>
                                        <p:tgtEl>
                                          <p:spTgt spid="17"/>
                                        </p:tgtEl>
                                      </p:cBhvr>
                                    </p:animEffect>
                                  </p:childTnLst>
                                </p:cTn>
                              </p:par>
                              <p:par>
                                <p:cTn fill="hold" id="70" nodeType="withEffect" presetClass="entr" presetID="53" presetSubtype="0">
                                  <p:stCondLst>
                                    <p:cond delay="1500"/>
                                  </p:stCondLst>
                                  <p:childTnLst>
                                    <p:set>
                                      <p:cBhvr>
                                        <p:cTn dur="1" fill="hold" id="71">
                                          <p:stCondLst>
                                            <p:cond delay="0"/>
                                          </p:stCondLst>
                                        </p:cTn>
                                        <p:tgtEl>
                                          <p:spTgt spid="18"/>
                                        </p:tgtEl>
                                        <p:attrNameLst>
                                          <p:attrName>style.visibility</p:attrName>
                                        </p:attrNameLst>
                                      </p:cBhvr>
                                      <p:to>
                                        <p:strVal val="visible"/>
                                      </p:to>
                                    </p:set>
                                    <p:anim calcmode="lin" valueType="num">
                                      <p:cBhvr>
                                        <p:cTn dur="500" fill="hold" id="72"/>
                                        <p:tgtEl>
                                          <p:spTgt spid="18"/>
                                        </p:tgtEl>
                                        <p:attrNameLst>
                                          <p:attrName>ppt_w</p:attrName>
                                        </p:attrNameLst>
                                      </p:cBhvr>
                                      <p:tavLst>
                                        <p:tav tm="0">
                                          <p:val>
                                            <p:fltVal val="0"/>
                                          </p:val>
                                        </p:tav>
                                        <p:tav tm="100000">
                                          <p:val>
                                            <p:strVal val="#ppt_w"/>
                                          </p:val>
                                        </p:tav>
                                      </p:tavLst>
                                    </p:anim>
                                    <p:anim calcmode="lin" valueType="num">
                                      <p:cBhvr>
                                        <p:cTn dur="500" fill="hold" id="73"/>
                                        <p:tgtEl>
                                          <p:spTgt spid="18"/>
                                        </p:tgtEl>
                                        <p:attrNameLst>
                                          <p:attrName>ppt_h</p:attrName>
                                        </p:attrNameLst>
                                      </p:cBhvr>
                                      <p:tavLst>
                                        <p:tav tm="0">
                                          <p:val>
                                            <p:fltVal val="0"/>
                                          </p:val>
                                        </p:tav>
                                        <p:tav tm="100000">
                                          <p:val>
                                            <p:strVal val="#ppt_h"/>
                                          </p:val>
                                        </p:tav>
                                      </p:tavLst>
                                    </p:anim>
                                    <p:animEffect filter="fade" transition="in">
                                      <p:cBhvr>
                                        <p:cTn dur="500" id="74"/>
                                        <p:tgtEl>
                                          <p:spTgt spid="18"/>
                                        </p:tgtEl>
                                      </p:cBhvr>
                                    </p:animEffect>
                                  </p:childTnLst>
                                </p:cTn>
                              </p:par>
                              <p:par>
                                <p:cTn fill="hold" id="75" nodeType="withEffect" presetClass="entr" presetID="53" presetSubtype="0">
                                  <p:stCondLst>
                                    <p:cond delay="1500"/>
                                  </p:stCondLst>
                                  <p:childTnLst>
                                    <p:set>
                                      <p:cBhvr>
                                        <p:cTn dur="1" fill="hold" id="76">
                                          <p:stCondLst>
                                            <p:cond delay="0"/>
                                          </p:stCondLst>
                                        </p:cTn>
                                        <p:tgtEl>
                                          <p:spTgt spid="19"/>
                                        </p:tgtEl>
                                        <p:attrNameLst>
                                          <p:attrName>style.visibility</p:attrName>
                                        </p:attrNameLst>
                                      </p:cBhvr>
                                      <p:to>
                                        <p:strVal val="visible"/>
                                      </p:to>
                                    </p:set>
                                    <p:anim calcmode="lin" valueType="num">
                                      <p:cBhvr>
                                        <p:cTn dur="500" fill="hold" id="77"/>
                                        <p:tgtEl>
                                          <p:spTgt spid="19"/>
                                        </p:tgtEl>
                                        <p:attrNameLst>
                                          <p:attrName>ppt_w</p:attrName>
                                        </p:attrNameLst>
                                      </p:cBhvr>
                                      <p:tavLst>
                                        <p:tav tm="0">
                                          <p:val>
                                            <p:fltVal val="0"/>
                                          </p:val>
                                        </p:tav>
                                        <p:tav tm="100000">
                                          <p:val>
                                            <p:strVal val="#ppt_w"/>
                                          </p:val>
                                        </p:tav>
                                      </p:tavLst>
                                    </p:anim>
                                    <p:anim calcmode="lin" valueType="num">
                                      <p:cBhvr>
                                        <p:cTn dur="500" fill="hold" id="78"/>
                                        <p:tgtEl>
                                          <p:spTgt spid="19"/>
                                        </p:tgtEl>
                                        <p:attrNameLst>
                                          <p:attrName>ppt_h</p:attrName>
                                        </p:attrNameLst>
                                      </p:cBhvr>
                                      <p:tavLst>
                                        <p:tav tm="0">
                                          <p:val>
                                            <p:fltVal val="0"/>
                                          </p:val>
                                        </p:tav>
                                        <p:tav tm="100000">
                                          <p:val>
                                            <p:strVal val="#ppt_h"/>
                                          </p:val>
                                        </p:tav>
                                      </p:tavLst>
                                    </p:anim>
                                    <p:animEffect filter="fade" transition="in">
                                      <p:cBhvr>
                                        <p:cTn dur="500" id="79"/>
                                        <p:tgtEl>
                                          <p:spTgt spid="19"/>
                                        </p:tgtEl>
                                      </p:cBhvr>
                                    </p:animEffect>
                                  </p:childTnLst>
                                </p:cTn>
                              </p:par>
                              <p:par>
                                <p:cTn fill="hold" id="80" nodeType="withEffect" presetClass="entr" presetID="53" presetSubtype="0">
                                  <p:stCondLst>
                                    <p:cond delay="1500"/>
                                  </p:stCondLst>
                                  <p:childTnLst>
                                    <p:set>
                                      <p:cBhvr>
                                        <p:cTn dur="1" fill="hold" id="81">
                                          <p:stCondLst>
                                            <p:cond delay="0"/>
                                          </p:stCondLst>
                                        </p:cTn>
                                        <p:tgtEl>
                                          <p:spTgt spid="20"/>
                                        </p:tgtEl>
                                        <p:attrNameLst>
                                          <p:attrName>style.visibility</p:attrName>
                                        </p:attrNameLst>
                                      </p:cBhvr>
                                      <p:to>
                                        <p:strVal val="visible"/>
                                      </p:to>
                                    </p:set>
                                    <p:anim calcmode="lin" valueType="num">
                                      <p:cBhvr>
                                        <p:cTn dur="500" fill="hold" id="82"/>
                                        <p:tgtEl>
                                          <p:spTgt spid="20"/>
                                        </p:tgtEl>
                                        <p:attrNameLst>
                                          <p:attrName>ppt_w</p:attrName>
                                        </p:attrNameLst>
                                      </p:cBhvr>
                                      <p:tavLst>
                                        <p:tav tm="0">
                                          <p:val>
                                            <p:fltVal val="0"/>
                                          </p:val>
                                        </p:tav>
                                        <p:tav tm="100000">
                                          <p:val>
                                            <p:strVal val="#ppt_w"/>
                                          </p:val>
                                        </p:tav>
                                      </p:tavLst>
                                    </p:anim>
                                    <p:anim calcmode="lin" valueType="num">
                                      <p:cBhvr>
                                        <p:cTn dur="500" fill="hold" id="83"/>
                                        <p:tgtEl>
                                          <p:spTgt spid="20"/>
                                        </p:tgtEl>
                                        <p:attrNameLst>
                                          <p:attrName>ppt_h</p:attrName>
                                        </p:attrNameLst>
                                      </p:cBhvr>
                                      <p:tavLst>
                                        <p:tav tm="0">
                                          <p:val>
                                            <p:fltVal val="0"/>
                                          </p:val>
                                        </p:tav>
                                        <p:tav tm="100000">
                                          <p:val>
                                            <p:strVal val="#ppt_h"/>
                                          </p:val>
                                        </p:tav>
                                      </p:tavLst>
                                    </p:anim>
                                    <p:animEffect filter="fade" transition="in">
                                      <p:cBhvr>
                                        <p:cTn dur="500" id="84"/>
                                        <p:tgtEl>
                                          <p:spTgt spid="20"/>
                                        </p:tgtEl>
                                      </p:cBhvr>
                                    </p:animEffect>
                                  </p:childTnLst>
                                </p:cTn>
                              </p:par>
                              <p:par>
                                <p:cTn fill="hold" id="85" nodeType="withEffect" presetClass="entr" presetID="53" presetSubtype="0">
                                  <p:stCondLst>
                                    <p:cond delay="1500"/>
                                  </p:stCondLst>
                                  <p:childTnLst>
                                    <p:set>
                                      <p:cBhvr>
                                        <p:cTn dur="1" fill="hold" id="86">
                                          <p:stCondLst>
                                            <p:cond delay="0"/>
                                          </p:stCondLst>
                                        </p:cTn>
                                        <p:tgtEl>
                                          <p:spTgt spid="21"/>
                                        </p:tgtEl>
                                        <p:attrNameLst>
                                          <p:attrName>style.visibility</p:attrName>
                                        </p:attrNameLst>
                                      </p:cBhvr>
                                      <p:to>
                                        <p:strVal val="visible"/>
                                      </p:to>
                                    </p:set>
                                    <p:anim calcmode="lin" valueType="num">
                                      <p:cBhvr>
                                        <p:cTn dur="500" fill="hold" id="87"/>
                                        <p:tgtEl>
                                          <p:spTgt spid="21"/>
                                        </p:tgtEl>
                                        <p:attrNameLst>
                                          <p:attrName>ppt_w</p:attrName>
                                        </p:attrNameLst>
                                      </p:cBhvr>
                                      <p:tavLst>
                                        <p:tav tm="0">
                                          <p:val>
                                            <p:fltVal val="0"/>
                                          </p:val>
                                        </p:tav>
                                        <p:tav tm="100000">
                                          <p:val>
                                            <p:strVal val="#ppt_w"/>
                                          </p:val>
                                        </p:tav>
                                      </p:tavLst>
                                    </p:anim>
                                    <p:anim calcmode="lin" valueType="num">
                                      <p:cBhvr>
                                        <p:cTn dur="500" fill="hold" id="88"/>
                                        <p:tgtEl>
                                          <p:spTgt spid="21"/>
                                        </p:tgtEl>
                                        <p:attrNameLst>
                                          <p:attrName>ppt_h</p:attrName>
                                        </p:attrNameLst>
                                      </p:cBhvr>
                                      <p:tavLst>
                                        <p:tav tm="0">
                                          <p:val>
                                            <p:fltVal val="0"/>
                                          </p:val>
                                        </p:tav>
                                        <p:tav tm="100000">
                                          <p:val>
                                            <p:strVal val="#ppt_h"/>
                                          </p:val>
                                        </p:tav>
                                      </p:tavLst>
                                    </p:anim>
                                    <p:animEffect filter="fade" transition="in">
                                      <p:cBhvr>
                                        <p:cTn dur="500" id="89"/>
                                        <p:tgtEl>
                                          <p:spTgt spid="21"/>
                                        </p:tgtEl>
                                      </p:cBhvr>
                                    </p:animEffect>
                                  </p:childTnLst>
                                </p:cTn>
                              </p:par>
                              <p:par>
                                <p:cTn fill="hold" grpId="1" id="90" nodeType="withEffect" presetClass="entr" presetID="53" presetSubtype="0">
                                  <p:stCondLst>
                                    <p:cond delay="1500"/>
                                  </p:stCondLst>
                                  <p:childTnLst>
                                    <p:set>
                                      <p:cBhvr>
                                        <p:cTn dur="1" fill="hold" id="91">
                                          <p:stCondLst>
                                            <p:cond delay="0"/>
                                          </p:stCondLst>
                                        </p:cTn>
                                        <p:tgtEl>
                                          <p:spTgt spid="22"/>
                                        </p:tgtEl>
                                        <p:attrNameLst>
                                          <p:attrName>style.visibility</p:attrName>
                                        </p:attrNameLst>
                                      </p:cBhvr>
                                      <p:to>
                                        <p:strVal val="visible"/>
                                      </p:to>
                                    </p:set>
                                    <p:anim calcmode="lin" valueType="num">
                                      <p:cBhvr>
                                        <p:cTn dur="500" fill="hold" id="92"/>
                                        <p:tgtEl>
                                          <p:spTgt spid="22"/>
                                        </p:tgtEl>
                                        <p:attrNameLst>
                                          <p:attrName>ppt_w</p:attrName>
                                        </p:attrNameLst>
                                      </p:cBhvr>
                                      <p:tavLst>
                                        <p:tav tm="0">
                                          <p:val>
                                            <p:fltVal val="0"/>
                                          </p:val>
                                        </p:tav>
                                        <p:tav tm="100000">
                                          <p:val>
                                            <p:strVal val="#ppt_w"/>
                                          </p:val>
                                        </p:tav>
                                      </p:tavLst>
                                    </p:anim>
                                    <p:anim calcmode="lin" valueType="num">
                                      <p:cBhvr>
                                        <p:cTn dur="500" fill="hold" id="93"/>
                                        <p:tgtEl>
                                          <p:spTgt spid="22"/>
                                        </p:tgtEl>
                                        <p:attrNameLst>
                                          <p:attrName>ppt_h</p:attrName>
                                        </p:attrNameLst>
                                      </p:cBhvr>
                                      <p:tavLst>
                                        <p:tav tm="0">
                                          <p:val>
                                            <p:fltVal val="0"/>
                                          </p:val>
                                        </p:tav>
                                        <p:tav tm="100000">
                                          <p:val>
                                            <p:strVal val="#ppt_h"/>
                                          </p:val>
                                        </p:tav>
                                      </p:tavLst>
                                    </p:anim>
                                    <p:animEffect filter="fade" transition="in">
                                      <p:cBhvr>
                                        <p:cTn dur="500" id="94"/>
                                        <p:tgtEl>
                                          <p:spTgt spid="22"/>
                                        </p:tgtEl>
                                      </p:cBhvr>
                                    </p:animEffect>
                                  </p:childTnLst>
                                </p:cTn>
                              </p:par>
                              <p:par>
                                <p:cTn fill="hold" id="95" nodeType="withEffect" presetClass="entr" presetID="53" presetSubtype="0">
                                  <p:stCondLst>
                                    <p:cond delay="1500"/>
                                  </p:stCondLst>
                                  <p:childTnLst>
                                    <p:set>
                                      <p:cBhvr>
                                        <p:cTn dur="1" fill="hold" id="96">
                                          <p:stCondLst>
                                            <p:cond delay="0"/>
                                          </p:stCondLst>
                                        </p:cTn>
                                        <p:tgtEl>
                                          <p:spTgt spid="23"/>
                                        </p:tgtEl>
                                        <p:attrNameLst>
                                          <p:attrName>style.visibility</p:attrName>
                                        </p:attrNameLst>
                                      </p:cBhvr>
                                      <p:to>
                                        <p:strVal val="visible"/>
                                      </p:to>
                                    </p:set>
                                    <p:anim calcmode="lin" valueType="num">
                                      <p:cBhvr>
                                        <p:cTn dur="500" fill="hold" id="97"/>
                                        <p:tgtEl>
                                          <p:spTgt spid="23"/>
                                        </p:tgtEl>
                                        <p:attrNameLst>
                                          <p:attrName>ppt_w</p:attrName>
                                        </p:attrNameLst>
                                      </p:cBhvr>
                                      <p:tavLst>
                                        <p:tav tm="0">
                                          <p:val>
                                            <p:fltVal val="0"/>
                                          </p:val>
                                        </p:tav>
                                        <p:tav tm="100000">
                                          <p:val>
                                            <p:strVal val="#ppt_w"/>
                                          </p:val>
                                        </p:tav>
                                      </p:tavLst>
                                    </p:anim>
                                    <p:anim calcmode="lin" valueType="num">
                                      <p:cBhvr>
                                        <p:cTn dur="500" fill="hold" id="98"/>
                                        <p:tgtEl>
                                          <p:spTgt spid="23"/>
                                        </p:tgtEl>
                                        <p:attrNameLst>
                                          <p:attrName>ppt_h</p:attrName>
                                        </p:attrNameLst>
                                      </p:cBhvr>
                                      <p:tavLst>
                                        <p:tav tm="0">
                                          <p:val>
                                            <p:fltVal val="0"/>
                                          </p:val>
                                        </p:tav>
                                        <p:tav tm="100000">
                                          <p:val>
                                            <p:strVal val="#ppt_h"/>
                                          </p:val>
                                        </p:tav>
                                      </p:tavLst>
                                    </p:anim>
                                    <p:animEffect filter="fade" transition="in">
                                      <p:cBhvr>
                                        <p:cTn dur="500" id="99"/>
                                        <p:tgtEl>
                                          <p:spTgt spid="23"/>
                                        </p:tgtEl>
                                      </p:cBhvr>
                                    </p:animEffect>
                                  </p:childTnLst>
                                </p:cTn>
                              </p:par>
                              <p:par>
                                <p:cTn fill="hold" id="100" nodeType="withEffect" presetClass="entr" presetID="53" presetSubtype="0">
                                  <p:stCondLst>
                                    <p:cond delay="1500"/>
                                  </p:stCondLst>
                                  <p:childTnLst>
                                    <p:set>
                                      <p:cBhvr>
                                        <p:cTn dur="1" fill="hold" id="101">
                                          <p:stCondLst>
                                            <p:cond delay="0"/>
                                          </p:stCondLst>
                                        </p:cTn>
                                        <p:tgtEl>
                                          <p:spTgt spid="24"/>
                                        </p:tgtEl>
                                        <p:attrNameLst>
                                          <p:attrName>style.visibility</p:attrName>
                                        </p:attrNameLst>
                                      </p:cBhvr>
                                      <p:to>
                                        <p:strVal val="visible"/>
                                      </p:to>
                                    </p:set>
                                    <p:anim calcmode="lin" valueType="num">
                                      <p:cBhvr>
                                        <p:cTn dur="500" fill="hold" id="102"/>
                                        <p:tgtEl>
                                          <p:spTgt spid="24"/>
                                        </p:tgtEl>
                                        <p:attrNameLst>
                                          <p:attrName>ppt_w</p:attrName>
                                        </p:attrNameLst>
                                      </p:cBhvr>
                                      <p:tavLst>
                                        <p:tav tm="0">
                                          <p:val>
                                            <p:fltVal val="0"/>
                                          </p:val>
                                        </p:tav>
                                        <p:tav tm="100000">
                                          <p:val>
                                            <p:strVal val="#ppt_w"/>
                                          </p:val>
                                        </p:tav>
                                      </p:tavLst>
                                    </p:anim>
                                    <p:anim calcmode="lin" valueType="num">
                                      <p:cBhvr>
                                        <p:cTn dur="500" fill="hold" id="103"/>
                                        <p:tgtEl>
                                          <p:spTgt spid="24"/>
                                        </p:tgtEl>
                                        <p:attrNameLst>
                                          <p:attrName>ppt_h</p:attrName>
                                        </p:attrNameLst>
                                      </p:cBhvr>
                                      <p:tavLst>
                                        <p:tav tm="0">
                                          <p:val>
                                            <p:fltVal val="0"/>
                                          </p:val>
                                        </p:tav>
                                        <p:tav tm="100000">
                                          <p:val>
                                            <p:strVal val="#ppt_h"/>
                                          </p:val>
                                        </p:tav>
                                      </p:tavLst>
                                    </p:anim>
                                    <p:animEffect filter="fade" transition="in">
                                      <p:cBhvr>
                                        <p:cTn dur="500" id="104"/>
                                        <p:tgtEl>
                                          <p:spTgt spid="24"/>
                                        </p:tgtEl>
                                      </p:cBhvr>
                                    </p:animEffect>
                                  </p:childTnLst>
                                </p:cTn>
                              </p:par>
                              <p:par>
                                <p:cTn fill="hold" grpId="1" id="105" nodeType="withEffect" presetClass="entr" presetID="53" presetSubtype="0">
                                  <p:stCondLst>
                                    <p:cond delay="1500"/>
                                  </p:stCondLst>
                                  <p:childTnLst>
                                    <p:set>
                                      <p:cBhvr>
                                        <p:cTn dur="1" fill="hold" id="106">
                                          <p:stCondLst>
                                            <p:cond delay="0"/>
                                          </p:stCondLst>
                                        </p:cTn>
                                        <p:tgtEl>
                                          <p:spTgt spid="25"/>
                                        </p:tgtEl>
                                        <p:attrNameLst>
                                          <p:attrName>style.visibility</p:attrName>
                                        </p:attrNameLst>
                                      </p:cBhvr>
                                      <p:to>
                                        <p:strVal val="visible"/>
                                      </p:to>
                                    </p:set>
                                    <p:anim calcmode="lin" valueType="num">
                                      <p:cBhvr>
                                        <p:cTn dur="500" fill="hold" id="107"/>
                                        <p:tgtEl>
                                          <p:spTgt spid="25"/>
                                        </p:tgtEl>
                                        <p:attrNameLst>
                                          <p:attrName>ppt_w</p:attrName>
                                        </p:attrNameLst>
                                      </p:cBhvr>
                                      <p:tavLst>
                                        <p:tav tm="0">
                                          <p:val>
                                            <p:fltVal val="0"/>
                                          </p:val>
                                        </p:tav>
                                        <p:tav tm="100000">
                                          <p:val>
                                            <p:strVal val="#ppt_w"/>
                                          </p:val>
                                        </p:tav>
                                      </p:tavLst>
                                    </p:anim>
                                    <p:anim calcmode="lin" valueType="num">
                                      <p:cBhvr>
                                        <p:cTn dur="500" fill="hold" id="108"/>
                                        <p:tgtEl>
                                          <p:spTgt spid="25"/>
                                        </p:tgtEl>
                                        <p:attrNameLst>
                                          <p:attrName>ppt_h</p:attrName>
                                        </p:attrNameLst>
                                      </p:cBhvr>
                                      <p:tavLst>
                                        <p:tav tm="0">
                                          <p:val>
                                            <p:fltVal val="0"/>
                                          </p:val>
                                        </p:tav>
                                        <p:tav tm="100000">
                                          <p:val>
                                            <p:strVal val="#ppt_h"/>
                                          </p:val>
                                        </p:tav>
                                      </p:tavLst>
                                    </p:anim>
                                    <p:animEffect filter="fade" transition="in">
                                      <p:cBhvr>
                                        <p:cTn dur="500" id="109"/>
                                        <p:tgtEl>
                                          <p:spTgt spid="25"/>
                                        </p:tgtEl>
                                      </p:cBhvr>
                                    </p:animEffect>
                                  </p:childTnLst>
                                </p:cTn>
                              </p:par>
                              <p:par>
                                <p:cTn fill="hold" id="110" nodeType="withEffect" presetClass="entr" presetID="53" presetSubtype="0">
                                  <p:stCondLst>
                                    <p:cond delay="1500"/>
                                  </p:stCondLst>
                                  <p:childTnLst>
                                    <p:set>
                                      <p:cBhvr>
                                        <p:cTn dur="1" fill="hold" id="111">
                                          <p:stCondLst>
                                            <p:cond delay="0"/>
                                          </p:stCondLst>
                                        </p:cTn>
                                        <p:tgtEl>
                                          <p:spTgt spid="26"/>
                                        </p:tgtEl>
                                        <p:attrNameLst>
                                          <p:attrName>style.visibility</p:attrName>
                                        </p:attrNameLst>
                                      </p:cBhvr>
                                      <p:to>
                                        <p:strVal val="visible"/>
                                      </p:to>
                                    </p:set>
                                    <p:anim calcmode="lin" valueType="num">
                                      <p:cBhvr>
                                        <p:cTn dur="500" fill="hold" id="112"/>
                                        <p:tgtEl>
                                          <p:spTgt spid="26"/>
                                        </p:tgtEl>
                                        <p:attrNameLst>
                                          <p:attrName>ppt_w</p:attrName>
                                        </p:attrNameLst>
                                      </p:cBhvr>
                                      <p:tavLst>
                                        <p:tav tm="0">
                                          <p:val>
                                            <p:fltVal val="0"/>
                                          </p:val>
                                        </p:tav>
                                        <p:tav tm="100000">
                                          <p:val>
                                            <p:strVal val="#ppt_w"/>
                                          </p:val>
                                        </p:tav>
                                      </p:tavLst>
                                    </p:anim>
                                    <p:anim calcmode="lin" valueType="num">
                                      <p:cBhvr>
                                        <p:cTn dur="500" fill="hold" id="113"/>
                                        <p:tgtEl>
                                          <p:spTgt spid="26"/>
                                        </p:tgtEl>
                                        <p:attrNameLst>
                                          <p:attrName>ppt_h</p:attrName>
                                        </p:attrNameLst>
                                      </p:cBhvr>
                                      <p:tavLst>
                                        <p:tav tm="0">
                                          <p:val>
                                            <p:fltVal val="0"/>
                                          </p:val>
                                        </p:tav>
                                        <p:tav tm="100000">
                                          <p:val>
                                            <p:strVal val="#ppt_h"/>
                                          </p:val>
                                        </p:tav>
                                      </p:tavLst>
                                    </p:anim>
                                    <p:animEffect filter="fade" transition="in">
                                      <p:cBhvr>
                                        <p:cTn dur="500" id="114"/>
                                        <p:tgtEl>
                                          <p:spTgt spid="26"/>
                                        </p:tgtEl>
                                      </p:cBhvr>
                                    </p:animEffect>
                                  </p:childTnLst>
                                </p:cTn>
                              </p:par>
                              <p:par>
                                <p:cTn fill="hold" id="115" nodeType="withEffect" presetClass="entr" presetID="53" presetSubtype="0">
                                  <p:stCondLst>
                                    <p:cond delay="1500"/>
                                  </p:stCondLst>
                                  <p:childTnLst>
                                    <p:set>
                                      <p:cBhvr>
                                        <p:cTn dur="1" fill="hold" id="116">
                                          <p:stCondLst>
                                            <p:cond delay="0"/>
                                          </p:stCondLst>
                                        </p:cTn>
                                        <p:tgtEl>
                                          <p:spTgt spid="27"/>
                                        </p:tgtEl>
                                        <p:attrNameLst>
                                          <p:attrName>style.visibility</p:attrName>
                                        </p:attrNameLst>
                                      </p:cBhvr>
                                      <p:to>
                                        <p:strVal val="visible"/>
                                      </p:to>
                                    </p:set>
                                    <p:anim calcmode="lin" valueType="num">
                                      <p:cBhvr>
                                        <p:cTn dur="500" fill="hold" id="117"/>
                                        <p:tgtEl>
                                          <p:spTgt spid="27"/>
                                        </p:tgtEl>
                                        <p:attrNameLst>
                                          <p:attrName>ppt_w</p:attrName>
                                        </p:attrNameLst>
                                      </p:cBhvr>
                                      <p:tavLst>
                                        <p:tav tm="0">
                                          <p:val>
                                            <p:fltVal val="0"/>
                                          </p:val>
                                        </p:tav>
                                        <p:tav tm="100000">
                                          <p:val>
                                            <p:strVal val="#ppt_w"/>
                                          </p:val>
                                        </p:tav>
                                      </p:tavLst>
                                    </p:anim>
                                    <p:anim calcmode="lin" valueType="num">
                                      <p:cBhvr>
                                        <p:cTn dur="500" fill="hold" id="118"/>
                                        <p:tgtEl>
                                          <p:spTgt spid="27"/>
                                        </p:tgtEl>
                                        <p:attrNameLst>
                                          <p:attrName>ppt_h</p:attrName>
                                        </p:attrNameLst>
                                      </p:cBhvr>
                                      <p:tavLst>
                                        <p:tav tm="0">
                                          <p:val>
                                            <p:fltVal val="0"/>
                                          </p:val>
                                        </p:tav>
                                        <p:tav tm="100000">
                                          <p:val>
                                            <p:strVal val="#ppt_h"/>
                                          </p:val>
                                        </p:tav>
                                      </p:tavLst>
                                    </p:anim>
                                    <p:animEffect filter="fade" transition="in">
                                      <p:cBhvr>
                                        <p:cTn dur="500" id="119"/>
                                        <p:tgtEl>
                                          <p:spTgt spid="27"/>
                                        </p:tgtEl>
                                      </p:cBhvr>
                                    </p:animEffect>
                                  </p:childTnLst>
                                </p:cTn>
                              </p:par>
                              <p:par>
                                <p:cTn fill="hold" id="120" nodeType="withEffect" presetClass="entr" presetID="53" presetSubtype="0">
                                  <p:stCondLst>
                                    <p:cond delay="1500"/>
                                  </p:stCondLst>
                                  <p:childTnLst>
                                    <p:set>
                                      <p:cBhvr>
                                        <p:cTn dur="1" fill="hold" id="121">
                                          <p:stCondLst>
                                            <p:cond delay="0"/>
                                          </p:stCondLst>
                                        </p:cTn>
                                        <p:tgtEl>
                                          <p:spTgt spid="28"/>
                                        </p:tgtEl>
                                        <p:attrNameLst>
                                          <p:attrName>style.visibility</p:attrName>
                                        </p:attrNameLst>
                                      </p:cBhvr>
                                      <p:to>
                                        <p:strVal val="visible"/>
                                      </p:to>
                                    </p:set>
                                    <p:anim calcmode="lin" valueType="num">
                                      <p:cBhvr>
                                        <p:cTn dur="500" fill="hold" id="122"/>
                                        <p:tgtEl>
                                          <p:spTgt spid="28"/>
                                        </p:tgtEl>
                                        <p:attrNameLst>
                                          <p:attrName>ppt_w</p:attrName>
                                        </p:attrNameLst>
                                      </p:cBhvr>
                                      <p:tavLst>
                                        <p:tav tm="0">
                                          <p:val>
                                            <p:fltVal val="0"/>
                                          </p:val>
                                        </p:tav>
                                        <p:tav tm="100000">
                                          <p:val>
                                            <p:strVal val="#ppt_w"/>
                                          </p:val>
                                        </p:tav>
                                      </p:tavLst>
                                    </p:anim>
                                    <p:anim calcmode="lin" valueType="num">
                                      <p:cBhvr>
                                        <p:cTn dur="500" fill="hold" id="123"/>
                                        <p:tgtEl>
                                          <p:spTgt spid="28"/>
                                        </p:tgtEl>
                                        <p:attrNameLst>
                                          <p:attrName>ppt_h</p:attrName>
                                        </p:attrNameLst>
                                      </p:cBhvr>
                                      <p:tavLst>
                                        <p:tav tm="0">
                                          <p:val>
                                            <p:fltVal val="0"/>
                                          </p:val>
                                        </p:tav>
                                        <p:tav tm="100000">
                                          <p:val>
                                            <p:strVal val="#ppt_h"/>
                                          </p:val>
                                        </p:tav>
                                      </p:tavLst>
                                    </p:anim>
                                    <p:animEffect filter="fade" transition="in">
                                      <p:cBhvr>
                                        <p:cTn dur="500" id="124"/>
                                        <p:tgtEl>
                                          <p:spTgt spid="28"/>
                                        </p:tgtEl>
                                      </p:cBhvr>
                                    </p:animEffect>
                                  </p:childTnLst>
                                </p:cTn>
                              </p:par>
                              <p:par>
                                <p:cTn accel="30000" autoRev="1" decel="26000" fill="hold" grpId="2" id="125" nodeType="withEffect" presetClass="emph" presetID="6" presetSubtype="0">
                                  <p:stCondLst>
                                    <p:cond delay="1900"/>
                                  </p:stCondLst>
                                  <p:childTnLst>
                                    <p:animScale>
                                      <p:cBhvr>
                                        <p:cTn dur="500" fill="hold" id="126"/>
                                        <p:tgtEl>
                                          <p:spTgt spid="8"/>
                                        </p:tgtEl>
                                      </p:cBhvr>
                                      <p:by x="110000" y="110000"/>
                                    </p:animScale>
                                  </p:childTnLst>
                                </p:cTn>
                              </p:par>
                              <p:par>
                                <p:cTn accel="30000" autoRev="1" decel="26000" fill="hold" grpId="2" id="127" nodeType="withEffect" presetClass="emph" presetID="6" presetSubtype="0">
                                  <p:stCondLst>
                                    <p:cond delay="1900"/>
                                  </p:stCondLst>
                                  <p:childTnLst>
                                    <p:animScale>
                                      <p:cBhvr>
                                        <p:cTn dur="500" fill="hold" id="128"/>
                                        <p:tgtEl>
                                          <p:spTgt spid="15"/>
                                        </p:tgtEl>
                                      </p:cBhvr>
                                      <p:by x="110000" y="110000"/>
                                    </p:animScale>
                                  </p:childTnLst>
                                </p:cTn>
                              </p:par>
                              <p:par>
                                <p:cTn accel="30000" autoRev="1" decel="26000" fill="hold" id="129" nodeType="withEffect" presetClass="emph" presetID="6" presetSubtype="0">
                                  <p:stCondLst>
                                    <p:cond delay="1900"/>
                                  </p:stCondLst>
                                  <p:childTnLst>
                                    <p:animScale>
                                      <p:cBhvr>
                                        <p:cTn dur="500" fill="hold" id="130"/>
                                        <p:tgtEl>
                                          <p:spTgt spid="16"/>
                                        </p:tgtEl>
                                      </p:cBhvr>
                                      <p:by x="110000" y="110000"/>
                                    </p:animScale>
                                  </p:childTnLst>
                                </p:cTn>
                              </p:par>
                              <p:par>
                                <p:cTn accel="30000" autoRev="1" decel="26000" fill="hold" id="131" nodeType="withEffect" presetClass="emph" presetID="6" presetSubtype="0">
                                  <p:stCondLst>
                                    <p:cond delay="1900"/>
                                  </p:stCondLst>
                                  <p:childTnLst>
                                    <p:animScale>
                                      <p:cBhvr>
                                        <p:cTn dur="500" fill="hold" id="132"/>
                                        <p:tgtEl>
                                          <p:spTgt spid="17"/>
                                        </p:tgtEl>
                                      </p:cBhvr>
                                      <p:by x="110000" y="110000"/>
                                    </p:animScale>
                                  </p:childTnLst>
                                </p:cTn>
                              </p:par>
                              <p:par>
                                <p:cTn accel="30000" autoRev="1" decel="26000" fill="hold" id="133" nodeType="withEffect" presetClass="emph" presetID="6" presetSubtype="0">
                                  <p:stCondLst>
                                    <p:cond delay="1900"/>
                                  </p:stCondLst>
                                  <p:childTnLst>
                                    <p:animScale>
                                      <p:cBhvr>
                                        <p:cTn dur="500" fill="hold" id="134"/>
                                        <p:tgtEl>
                                          <p:spTgt spid="18"/>
                                        </p:tgtEl>
                                      </p:cBhvr>
                                      <p:by x="110000" y="110000"/>
                                    </p:animScale>
                                  </p:childTnLst>
                                </p:cTn>
                              </p:par>
                              <p:par>
                                <p:cTn accel="30000" autoRev="1" decel="26000" fill="hold" id="135" nodeType="withEffect" presetClass="emph" presetID="6" presetSubtype="0">
                                  <p:stCondLst>
                                    <p:cond delay="1900"/>
                                  </p:stCondLst>
                                  <p:childTnLst>
                                    <p:animScale>
                                      <p:cBhvr>
                                        <p:cTn dur="500" fill="hold" id="136"/>
                                        <p:tgtEl>
                                          <p:spTgt spid="19"/>
                                        </p:tgtEl>
                                      </p:cBhvr>
                                      <p:by x="110000" y="110000"/>
                                    </p:animScale>
                                  </p:childTnLst>
                                </p:cTn>
                              </p:par>
                              <p:par>
                                <p:cTn accel="30000" autoRev="1" decel="26000" fill="hold" id="137" nodeType="withEffect" presetClass="emph" presetID="6" presetSubtype="0">
                                  <p:stCondLst>
                                    <p:cond delay="1900"/>
                                  </p:stCondLst>
                                  <p:childTnLst>
                                    <p:animScale>
                                      <p:cBhvr>
                                        <p:cTn dur="500" fill="hold" id="138"/>
                                        <p:tgtEl>
                                          <p:spTgt spid="20"/>
                                        </p:tgtEl>
                                      </p:cBhvr>
                                      <p:by x="110000" y="110000"/>
                                    </p:animScale>
                                  </p:childTnLst>
                                </p:cTn>
                              </p:par>
                              <p:par>
                                <p:cTn accel="30000" autoRev="1" decel="26000" fill="hold" id="139" nodeType="withEffect" presetClass="emph" presetID="6" presetSubtype="0">
                                  <p:stCondLst>
                                    <p:cond delay="1900"/>
                                  </p:stCondLst>
                                  <p:childTnLst>
                                    <p:animScale>
                                      <p:cBhvr>
                                        <p:cTn dur="500" fill="hold" id="140"/>
                                        <p:tgtEl>
                                          <p:spTgt spid="21"/>
                                        </p:tgtEl>
                                      </p:cBhvr>
                                      <p:by x="110000" y="110000"/>
                                    </p:animScale>
                                  </p:childTnLst>
                                </p:cTn>
                              </p:par>
                              <p:par>
                                <p:cTn accel="30000" autoRev="1" decel="26000" fill="hold" grpId="2" id="141" nodeType="withEffect" presetClass="emph" presetID="6" presetSubtype="0">
                                  <p:stCondLst>
                                    <p:cond delay="1900"/>
                                  </p:stCondLst>
                                  <p:childTnLst>
                                    <p:animScale>
                                      <p:cBhvr>
                                        <p:cTn dur="500" fill="hold" id="142"/>
                                        <p:tgtEl>
                                          <p:spTgt spid="22"/>
                                        </p:tgtEl>
                                      </p:cBhvr>
                                      <p:by x="110000" y="110000"/>
                                    </p:animScale>
                                  </p:childTnLst>
                                </p:cTn>
                              </p:par>
                              <p:par>
                                <p:cTn accel="30000" autoRev="1" decel="26000" fill="hold" id="143" nodeType="withEffect" presetClass="emph" presetID="6" presetSubtype="0">
                                  <p:stCondLst>
                                    <p:cond delay="1900"/>
                                  </p:stCondLst>
                                  <p:childTnLst>
                                    <p:animScale>
                                      <p:cBhvr>
                                        <p:cTn dur="500" fill="hold" id="144"/>
                                        <p:tgtEl>
                                          <p:spTgt spid="23"/>
                                        </p:tgtEl>
                                      </p:cBhvr>
                                      <p:by x="110000" y="110000"/>
                                    </p:animScale>
                                  </p:childTnLst>
                                </p:cTn>
                              </p:par>
                              <p:par>
                                <p:cTn accel="30000" autoRev="1" decel="26000" fill="hold" id="145" nodeType="withEffect" presetClass="emph" presetID="6" presetSubtype="0">
                                  <p:stCondLst>
                                    <p:cond delay="1900"/>
                                  </p:stCondLst>
                                  <p:childTnLst>
                                    <p:animScale>
                                      <p:cBhvr>
                                        <p:cTn dur="500" fill="hold" id="146"/>
                                        <p:tgtEl>
                                          <p:spTgt spid="24"/>
                                        </p:tgtEl>
                                      </p:cBhvr>
                                      <p:by x="110000" y="110000"/>
                                    </p:animScale>
                                  </p:childTnLst>
                                </p:cTn>
                              </p:par>
                              <p:par>
                                <p:cTn accel="30000" autoRev="1" decel="26000" fill="hold" grpId="2" id="147" nodeType="withEffect" presetClass="emph" presetID="6" presetSubtype="0">
                                  <p:stCondLst>
                                    <p:cond delay="1900"/>
                                  </p:stCondLst>
                                  <p:childTnLst>
                                    <p:animScale>
                                      <p:cBhvr>
                                        <p:cTn dur="500" fill="hold" id="148"/>
                                        <p:tgtEl>
                                          <p:spTgt spid="25"/>
                                        </p:tgtEl>
                                      </p:cBhvr>
                                      <p:by x="110000" y="110000"/>
                                    </p:animScale>
                                  </p:childTnLst>
                                </p:cTn>
                              </p:par>
                              <p:par>
                                <p:cTn accel="30000" autoRev="1" decel="26000" fill="hold" id="149" nodeType="withEffect" presetClass="emph" presetID="6" presetSubtype="0">
                                  <p:stCondLst>
                                    <p:cond delay="1900"/>
                                  </p:stCondLst>
                                  <p:childTnLst>
                                    <p:animScale>
                                      <p:cBhvr>
                                        <p:cTn dur="500" fill="hold" id="150"/>
                                        <p:tgtEl>
                                          <p:spTgt spid="26"/>
                                        </p:tgtEl>
                                      </p:cBhvr>
                                      <p:by x="110000" y="110000"/>
                                    </p:animScale>
                                  </p:childTnLst>
                                </p:cTn>
                              </p:par>
                              <p:par>
                                <p:cTn accel="30000" autoRev="1" decel="26000" fill="hold" id="151" nodeType="withEffect" presetClass="emph" presetID="6" presetSubtype="0">
                                  <p:stCondLst>
                                    <p:cond delay="1900"/>
                                  </p:stCondLst>
                                  <p:childTnLst>
                                    <p:animScale>
                                      <p:cBhvr>
                                        <p:cTn dur="500" fill="hold" id="152"/>
                                        <p:tgtEl>
                                          <p:spTgt spid="27"/>
                                        </p:tgtEl>
                                      </p:cBhvr>
                                      <p:by x="110000" y="110000"/>
                                    </p:animScale>
                                  </p:childTnLst>
                                </p:cTn>
                              </p:par>
                              <p:par>
                                <p:cTn accel="30000" autoRev="1" decel="26000" fill="hold" id="153" nodeType="withEffect" presetClass="emph" presetID="6" presetSubtype="0">
                                  <p:stCondLst>
                                    <p:cond delay="1900"/>
                                  </p:stCondLst>
                                  <p:childTnLst>
                                    <p:animScale>
                                      <p:cBhvr>
                                        <p:cTn dur="500" fill="hold" id="154"/>
                                        <p:tgtEl>
                                          <p:spTgt spid="28"/>
                                        </p:tgtEl>
                                      </p:cBhvr>
                                      <p:by x="110000" y="110000"/>
                                    </p:animScale>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1" spid="8"/>
      <p:bldP grpId="2" spid="8"/>
      <p:bldP grpId="0" spid="15"/>
      <p:bldP grpId="1" spid="15"/>
      <p:bldP grpId="2" spid="15"/>
      <p:bldP grpId="0" spid="22"/>
      <p:bldP grpId="1" spid="22"/>
      <p:bldP grpId="2" spid="22"/>
      <p:bldP grpId="0" spid="25"/>
      <p:bldP grpId="1" spid="25"/>
      <p:bldP grpId="2" spid="25"/>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5" name="图片 4">
            <a:extLst>
              <a:ext uri="{FF2B5EF4-FFF2-40B4-BE49-F238E27FC236}">
                <a16:creationId xmlns:a16="http://schemas.microsoft.com/office/drawing/2014/main" id="{F80C3A28-6397-4658-8D96-B89F9971AFDA}"/>
              </a:ext>
            </a:extLst>
          </p:cNvPr>
          <p:cNvPicPr>
            <a:picLocks noChangeAspect="1"/>
          </p:cNvPicPr>
          <p:nvPr/>
        </p:nvPicPr>
        <p:blipFill>
          <a:blip r:embed="rId3">
            <a:extLst>
              <a:ext uri="{28A0092B-C50C-407E-A947-70E740481C1C}">
                <a14:useLocalDpi/>
              </a:ext>
            </a:extLst>
          </a:blip>
          <a:stretch>
            <a:fillRect/>
          </a:stretch>
        </p:blipFill>
        <p:spPr>
          <a:xfrm>
            <a:off x="2365940" y="1830279"/>
            <a:ext cx="2206061" cy="2206061"/>
          </a:xfrm>
          <a:prstGeom prst="rect">
            <a:avLst/>
          </a:prstGeom>
        </p:spPr>
      </p:pic>
      <p:pic>
        <p:nvPicPr>
          <p:cNvPr id="7" name="图片 6">
            <a:extLst>
              <a:ext uri="{FF2B5EF4-FFF2-40B4-BE49-F238E27FC236}">
                <a16:creationId xmlns:a16="http://schemas.microsoft.com/office/drawing/2014/main" id="{6420EC88-65D3-4CA8-8B27-B64B73712A3D}"/>
              </a:ext>
            </a:extLst>
          </p:cNvPr>
          <p:cNvPicPr>
            <a:picLocks noChangeAspect="1"/>
          </p:cNvPicPr>
          <p:nvPr/>
        </p:nvPicPr>
        <p:blipFill>
          <a:blip r:embed="rId4">
            <a:extLst>
              <a:ext uri="{28A0092B-C50C-407E-A947-70E740481C1C}">
                <a14:useLocalDpi/>
              </a:ext>
            </a:extLst>
          </a:blip>
          <a:stretch>
            <a:fillRect/>
          </a:stretch>
        </p:blipFill>
        <p:spPr>
          <a:xfrm>
            <a:off x="4488574" y="1911500"/>
            <a:ext cx="2029489" cy="2029489"/>
          </a:xfrm>
          <a:prstGeom prst="rect">
            <a:avLst/>
          </a:prstGeom>
        </p:spPr>
      </p:pic>
      <p:pic>
        <p:nvPicPr>
          <p:cNvPr id="9" name="图片 8">
            <a:extLst>
              <a:ext uri="{FF2B5EF4-FFF2-40B4-BE49-F238E27FC236}">
                <a16:creationId xmlns:a16="http://schemas.microsoft.com/office/drawing/2014/main" id="{E5F80778-27E7-41F5-AB5E-DC01300D5AAC}"/>
              </a:ext>
            </a:extLst>
          </p:cNvPr>
          <p:cNvPicPr>
            <a:picLocks noChangeAspect="1"/>
          </p:cNvPicPr>
          <p:nvPr/>
        </p:nvPicPr>
        <p:blipFill>
          <a:blip r:embed="rId5">
            <a:extLst>
              <a:ext uri="{28A0092B-C50C-407E-A947-70E740481C1C}">
                <a14:useLocalDpi/>
              </a:ext>
            </a:extLst>
          </a:blip>
          <a:stretch>
            <a:fillRect/>
          </a:stretch>
        </p:blipFill>
        <p:spPr>
          <a:xfrm>
            <a:off x="665890" y="1911499"/>
            <a:ext cx="2029488" cy="2029488"/>
          </a:xfrm>
          <a:prstGeom prst="rect">
            <a:avLst/>
          </a:prstGeom>
        </p:spPr>
      </p:pic>
      <p:pic>
        <p:nvPicPr>
          <p:cNvPr id="11" name="图片 10">
            <a:extLst>
              <a:ext uri="{FF2B5EF4-FFF2-40B4-BE49-F238E27FC236}">
                <a16:creationId xmlns:a16="http://schemas.microsoft.com/office/drawing/2014/main" id="{24C86A5B-8113-4F2D-8174-CD45EE0029EA}"/>
              </a:ext>
            </a:extLst>
          </p:cNvPr>
          <p:cNvPicPr>
            <a:picLocks noChangeAspect="1"/>
          </p:cNvPicPr>
          <p:nvPr/>
        </p:nvPicPr>
        <p:blipFill>
          <a:blip r:embed="rId6">
            <a:extLst>
              <a:ext uri="{28A0092B-C50C-407E-A947-70E740481C1C}">
                <a14:useLocalDpi/>
              </a:ext>
            </a:extLst>
          </a:blip>
          <a:stretch>
            <a:fillRect/>
          </a:stretch>
        </p:blipFill>
        <p:spPr>
          <a:xfrm>
            <a:off x="6307663" y="1990594"/>
            <a:ext cx="1796461" cy="1796461"/>
          </a:xfrm>
          <a:prstGeom prst="rect">
            <a:avLst/>
          </a:prstGeom>
        </p:spPr>
      </p:pic>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66" name="文本框 5"/>
          <p:cNvSpPr txBox="1">
            <a:spLocks noChangeArrowheads="1"/>
          </p:cNvSpPr>
          <p:nvPr/>
        </p:nvSpPr>
        <p:spPr bwMode="auto">
          <a:xfrm>
            <a:off x="3870960" y="422480"/>
            <a:ext cx="14020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en-US" lang="zh-CN" sz="1600">
                <a:solidFill>
                  <a:srgbClr val="273355"/>
                </a:solidFill>
                <a:latin typeface="微软雅黑"/>
                <a:ea typeface="微软雅黑"/>
              </a:rPr>
              <a:t>成功项目展示</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67" name="文本框 6"/>
          <p:cNvSpPr txBox="1">
            <a:spLocks noChangeArrowheads="1"/>
          </p:cNvSpPr>
          <p:nvPr/>
        </p:nvSpPr>
        <p:spPr bwMode="auto">
          <a:xfrm>
            <a:off x="3892391" y="729269"/>
            <a:ext cx="1359217"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zh-CN" lang="en-US" sz="600">
                <a:solidFill>
                  <a:srgbClr val="273355"/>
                </a:solidFill>
                <a:latin typeface="Calibri Light"/>
                <a:ea typeface="方正兰亭黑_GBK"/>
              </a:rPr>
              <a:t>RESEARCH METHODS AND PROCESSES</a:t>
            </a:r>
          </a:p>
        </p:txBody>
      </p:sp>
      <p:cxnSp>
        <p:nvCxn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8" name="直接连接符 67"/>
          <p:cNvCxnSpPr/>
          <p:nvPr/>
        </p:nvCxnSpPr>
        <p:spPr>
          <a:xfrm>
            <a:off x="4511278" y="914892"/>
            <a:ext cx="121444"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9" name="PA_库_任意多边形 35"/>
          <p:cNvSpPr/>
          <p:nvPr>
            <p:custDataLst>
              <p:tags r:id="rId7"/>
            </p:custDataLst>
          </p:nvPr>
        </p:nvSpPr>
        <p:spPr bwMode="auto">
          <a:xfrm>
            <a:off x="5579650" y="793665"/>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0" name="Freeform 42"/>
          <p:cNvSpPr>
            <a:spLocks noEditPoints="1"/>
          </p:cNvSpPr>
          <p:nvPr/>
        </p:nvSpPr>
        <p:spPr bwMode="auto">
          <a:xfrm>
            <a:off x="3585115" y="477256"/>
            <a:ext cx="80963" cy="82550"/>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1" name="Freeform 42"/>
          <p:cNvSpPr>
            <a:spLocks noEditPoints="1"/>
          </p:cNvSpPr>
          <p:nvPr/>
        </p:nvSpPr>
        <p:spPr bwMode="auto">
          <a:xfrm>
            <a:off x="5485073" y="417140"/>
            <a:ext cx="45719" cy="46615"/>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2" name="PA_库_任意多边形 35"/>
          <p:cNvSpPr/>
          <p:nvPr>
            <p:custDataLst>
              <p:tags r:id="rId8"/>
            </p:custDataLst>
          </p:nvPr>
        </p:nvSpPr>
        <p:spPr bwMode="auto">
          <a:xfrm>
            <a:off x="3491329" y="899692"/>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084D9F5E4FBB1B562A9752B1B1B336475B32C7C37DD9288EAD27DDC512A8D3801D48E380A7486EFB4C1F8A7A0CA49B3CBF40803B9190492F" id="105" name="PA_库_矩形 104"/>
          <p:cNvSpPr/>
          <p:nvPr>
            <p:custDataLst>
              <p:tags r:id="rId9"/>
            </p:custDataLst>
          </p:nvPr>
        </p:nvSpPr>
        <p:spPr bwMode="auto">
          <a:xfrm>
            <a:off x="1441387" y="3707057"/>
            <a:ext cx="995680" cy="335280"/>
          </a:xfrm>
          <a:prstGeom prst="rect">
            <a:avLst/>
          </a:prstGeom>
          <a:noFill/>
        </p:spPr>
        <p:txBody>
          <a:bodyPr wrap="none">
            <a:spAutoFit/>
          </a:bodyPr>
          <a:lstStyle/>
          <a:p>
            <a:pPr algn="ctr">
              <a:defRPr/>
            </a:pPr>
            <a:r>
              <a:rPr altLang="en-US" kern="100" lang="zh-CN" sz="1600">
                <a:solidFill>
                  <a:schemeClr val="accent6"/>
                </a:solidFill>
                <a:latin charset="-122" panose="020b0503020204020204" pitchFamily="34" typeface="微软雅黑"/>
                <a:ea charset="-122" panose="020b0503020204020204" pitchFamily="34" typeface="微软雅黑"/>
                <a:cs charset="0" panose="02020603050405020304" pitchFamily="18" typeface="Times New Roman"/>
              </a:rPr>
              <a:t>项目介绍</a:t>
            </a:r>
          </a:p>
        </p:txBody>
      </p:sp>
      <p:sp>
        <p:nvSpPr>
          <p:cNvPr descr="e7d195523061f1c09e9d68d7cf438b91ef959ecb14fc25d26BBA7F7DBC18E55DFF4014AF651F0BF2569D4B6C1DA7F1A4683A481403BD872FC687266AD13265C1DE7C373772FD8728ABDD69ADD03BFF5BE2862BC891DBB79E084D9F5E4FBB1B562A9752B1B1B336475B32C7C37DD9288EAD27DDC512A8D3801D48E380A7486EFB4C1F8A7A0CA49B3CBF40803B9190492F" id="106" name="PA_库_矩形 105"/>
          <p:cNvSpPr/>
          <p:nvPr>
            <p:custDataLst>
              <p:tags r:id="rId10"/>
            </p:custDataLst>
          </p:nvPr>
        </p:nvSpPr>
        <p:spPr>
          <a:xfrm>
            <a:off x="476153" y="4026408"/>
            <a:ext cx="2926147" cy="708660"/>
          </a:xfrm>
          <a:prstGeom prst="rect">
            <a:avLst/>
          </a:prstGeom>
        </p:spPr>
        <p:txBody>
          <a:bodyPr wrap="square">
            <a:spAutoFit/>
          </a:bodyPr>
          <a:lstStyle/>
          <a:p>
            <a:pPr algn="ctr">
              <a:lnSpc>
                <a:spcPct val="150000"/>
              </a:lnSpc>
            </a:pPr>
            <a:r>
              <a:rPr altLang="zh-CN" lang="en-US" sz="900">
                <a:solidFill>
                  <a:schemeClr val="tx1">
                    <a:lumMod val="85000"/>
                    <a:lumOff val="15000"/>
                  </a:schemeClr>
                </a:solidFill>
              </a:rPr>
              <a:t>Lorem ipsum dolor sit amet, consectetur adipiscing elit. Donec luctus nibh sit amet sem vulputate venenatis bibendum orci pulvinar. </a:t>
            </a:r>
          </a:p>
        </p:txBody>
      </p:sp>
      <p:cxnSp>
        <p:nvCxnSpPr>
          <p:cNvPr descr="e7d195523061f1c09e9d68d7cf438b91ef959ecb14fc25d26BBA7F7DBC18E55DFF4014AF651F0BF2569D4B6C1DA7F1A4683A481403BD872FC687266AD13265C1DE7C373772FD8728ABDD69ADD03BFF5BE2862BC891DBB79E084D9F5E4FBB1B562A9752B1B1B336475B32C7C37DD9288EAD27DDC512A8D3801D48E380A7486EFB4C1F8A7A0CA49B3CBF40803B9190492F" id="107" name="PA_库_直接连接符 106"/>
          <p:cNvCxnSpPr/>
          <p:nvPr>
            <p:custDataLst>
              <p:tags r:id="rId11"/>
            </p:custDataLst>
          </p:nvPr>
        </p:nvCxnSpPr>
        <p:spPr>
          <a:xfrm>
            <a:off x="1848059" y="4079713"/>
            <a:ext cx="182332"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084D9F5E4FBB1B562A9752B1B1B336475B32C7C37DD9288EAD27DDC512A8D3801D48E380A7486EFB4C1F8A7A0CA49B3CBF40803B9190492F" id="108" name="PA_库_矩形 107"/>
          <p:cNvSpPr/>
          <p:nvPr>
            <p:custDataLst>
              <p:tags r:id="rId12"/>
            </p:custDataLst>
          </p:nvPr>
        </p:nvSpPr>
        <p:spPr bwMode="auto">
          <a:xfrm>
            <a:off x="3263684" y="1016038"/>
            <a:ext cx="995680" cy="335280"/>
          </a:xfrm>
          <a:prstGeom prst="rect">
            <a:avLst/>
          </a:prstGeom>
          <a:noFill/>
        </p:spPr>
        <p:txBody>
          <a:bodyPr wrap="none">
            <a:spAutoFit/>
          </a:bodyPr>
          <a:lstStyle/>
          <a:p>
            <a:pPr algn="ctr">
              <a:defRPr/>
            </a:pPr>
            <a:r>
              <a:rPr altLang="en-US" kern="100" lang="zh-CN" sz="1600">
                <a:solidFill>
                  <a:schemeClr val="accent6"/>
                </a:solidFill>
                <a:latin charset="-122" panose="020b0503020204020204" pitchFamily="34" typeface="微软雅黑"/>
                <a:ea charset="-122" panose="020b0503020204020204" pitchFamily="34" typeface="微软雅黑"/>
                <a:cs charset="0" panose="02020603050405020304" pitchFamily="18" typeface="Times New Roman"/>
              </a:rPr>
              <a:t>项目介绍</a:t>
            </a:r>
          </a:p>
        </p:txBody>
      </p:sp>
      <p:sp>
        <p:nvSpPr>
          <p:cNvPr descr="e7d195523061f1c09e9d68d7cf438b91ef959ecb14fc25d26BBA7F7DBC18E55DFF4014AF651F0BF2569D4B6C1DA7F1A4683A481403BD872FC687266AD13265C1DE7C373772FD8728ABDD69ADD03BFF5BE2862BC891DBB79E084D9F5E4FBB1B562A9752B1B1B336475B32C7C37DD9288EAD27DDC512A8D3801D48E380A7486EFB4C1F8A7A0CA49B3CBF40803B9190492F" id="109" name="PA_库_矩形 108"/>
          <p:cNvSpPr/>
          <p:nvPr>
            <p:custDataLst>
              <p:tags r:id="rId13"/>
            </p:custDataLst>
          </p:nvPr>
        </p:nvSpPr>
        <p:spPr>
          <a:xfrm>
            <a:off x="2298450" y="1335389"/>
            <a:ext cx="2926147" cy="708660"/>
          </a:xfrm>
          <a:prstGeom prst="rect">
            <a:avLst/>
          </a:prstGeom>
        </p:spPr>
        <p:txBody>
          <a:bodyPr wrap="square">
            <a:spAutoFit/>
          </a:bodyPr>
          <a:lstStyle/>
          <a:p>
            <a:pPr algn="ctr">
              <a:lnSpc>
                <a:spcPct val="150000"/>
              </a:lnSpc>
            </a:pPr>
            <a:r>
              <a:rPr altLang="zh-CN" lang="en-US" sz="900">
                <a:solidFill>
                  <a:schemeClr val="tx1">
                    <a:lumMod val="85000"/>
                    <a:lumOff val="15000"/>
                  </a:schemeClr>
                </a:solidFill>
              </a:rPr>
              <a:t>Lorem ipsum dolor sit amet, consectetur adipiscing elit. Donec luctus nibh sit amet sem vulputate venenatis bibendum orci pulvinar. </a:t>
            </a:r>
          </a:p>
        </p:txBody>
      </p:sp>
      <p:cxnSp>
        <p:nvCxnSpPr>
          <p:cNvPr descr="e7d195523061f1c09e9d68d7cf438b91ef959ecb14fc25d26BBA7F7DBC18E55DFF4014AF651F0BF2569D4B6C1DA7F1A4683A481403BD872FC687266AD13265C1DE7C373772FD8728ABDD69ADD03BFF5BE2862BC891DBB79E084D9F5E4FBB1B562A9752B1B1B336475B32C7C37DD9288EAD27DDC512A8D3801D48E380A7486EFB4C1F8A7A0CA49B3CBF40803B9190492F" id="110" name="PA_库_直接连接符 109"/>
          <p:cNvCxnSpPr/>
          <p:nvPr>
            <p:custDataLst>
              <p:tags r:id="rId14"/>
            </p:custDataLst>
          </p:nvPr>
        </p:nvCxnSpPr>
        <p:spPr>
          <a:xfrm>
            <a:off x="3670355" y="1388694"/>
            <a:ext cx="182332"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084D9F5E4FBB1B562A9752B1B1B336475B32C7C37DD9288EAD27DDC512A8D3801D48E380A7486EFB4C1F8A7A0CA49B3CBF40803B9190492F" id="111" name="PA_库_矩形 110"/>
          <p:cNvSpPr/>
          <p:nvPr>
            <p:custDataLst>
              <p:tags r:id="rId15"/>
            </p:custDataLst>
          </p:nvPr>
        </p:nvSpPr>
        <p:spPr bwMode="auto">
          <a:xfrm>
            <a:off x="4987233" y="3713846"/>
            <a:ext cx="995680" cy="335280"/>
          </a:xfrm>
          <a:prstGeom prst="rect">
            <a:avLst/>
          </a:prstGeom>
          <a:noFill/>
        </p:spPr>
        <p:txBody>
          <a:bodyPr wrap="none">
            <a:spAutoFit/>
          </a:bodyPr>
          <a:lstStyle/>
          <a:p>
            <a:pPr algn="ctr">
              <a:defRPr/>
            </a:pPr>
            <a:r>
              <a:rPr altLang="en-US" kern="100" lang="zh-CN" sz="1600">
                <a:solidFill>
                  <a:schemeClr val="accent6"/>
                </a:solidFill>
                <a:latin charset="-122" panose="020b0503020204020204" pitchFamily="34" typeface="微软雅黑"/>
                <a:ea charset="-122" panose="020b0503020204020204" pitchFamily="34" typeface="微软雅黑"/>
                <a:cs charset="0" panose="02020603050405020304" pitchFamily="18" typeface="Times New Roman"/>
              </a:rPr>
              <a:t>项目介绍</a:t>
            </a:r>
          </a:p>
        </p:txBody>
      </p:sp>
      <p:sp>
        <p:nvSpPr>
          <p:cNvPr descr="e7d195523061f1c09e9d68d7cf438b91ef959ecb14fc25d26BBA7F7DBC18E55DFF4014AF651F0BF2569D4B6C1DA7F1A4683A481403BD872FC687266AD13265C1DE7C373772FD8728ABDD69ADD03BFF5BE2862BC891DBB79E084D9F5E4FBB1B562A9752B1B1B336475B32C7C37DD9288EAD27DDC512A8D3801D48E380A7486EFB4C1F8A7A0CA49B3CBF40803B9190492F" id="112" name="PA_库_矩形 111"/>
          <p:cNvSpPr/>
          <p:nvPr>
            <p:custDataLst>
              <p:tags r:id="rId16"/>
            </p:custDataLst>
          </p:nvPr>
        </p:nvSpPr>
        <p:spPr>
          <a:xfrm>
            <a:off x="4021997" y="4033197"/>
            <a:ext cx="2926147" cy="708660"/>
          </a:xfrm>
          <a:prstGeom prst="rect">
            <a:avLst/>
          </a:prstGeom>
        </p:spPr>
        <p:txBody>
          <a:bodyPr wrap="square">
            <a:spAutoFit/>
          </a:bodyPr>
          <a:lstStyle/>
          <a:p>
            <a:pPr algn="ctr">
              <a:lnSpc>
                <a:spcPct val="150000"/>
              </a:lnSpc>
            </a:pPr>
            <a:r>
              <a:rPr altLang="zh-CN" lang="en-US" sz="900">
                <a:solidFill>
                  <a:schemeClr val="tx1">
                    <a:lumMod val="85000"/>
                    <a:lumOff val="15000"/>
                  </a:schemeClr>
                </a:solidFill>
              </a:rPr>
              <a:t>Lorem ipsum dolor sit amet, consectetur adipiscing elit. Donec luctus nibh sit amet sem vulputate venenatis bibendum orci pulvinar. </a:t>
            </a:r>
          </a:p>
        </p:txBody>
      </p:sp>
      <p:cxnSp>
        <p:nvCxnSpPr>
          <p:cNvPr descr="e7d195523061f1c09e9d68d7cf438b91ef959ecb14fc25d26BBA7F7DBC18E55DFF4014AF651F0BF2569D4B6C1DA7F1A4683A481403BD872FC687266AD13265C1DE7C373772FD8728ABDD69ADD03BFF5BE2862BC891DBB79E084D9F5E4FBB1B562A9752B1B1B336475B32C7C37DD9288EAD27DDC512A8D3801D48E380A7486EFB4C1F8A7A0CA49B3CBF40803B9190492F" id="113" name="PA_库_直接连接符 112"/>
          <p:cNvCxnSpPr/>
          <p:nvPr>
            <p:custDataLst>
              <p:tags r:id="rId17"/>
            </p:custDataLst>
          </p:nvPr>
        </p:nvCxnSpPr>
        <p:spPr>
          <a:xfrm>
            <a:off x="5393904" y="4086502"/>
            <a:ext cx="182332"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084D9F5E4FBB1B562A9752B1B1B336475B32C7C37DD9288EAD27DDC512A8D3801D48E380A7486EFB4C1F8A7A0CA49B3CBF40803B9190492F" id="114" name="PA_库_矩形 113"/>
          <p:cNvSpPr/>
          <p:nvPr>
            <p:custDataLst>
              <p:tags r:id="rId18"/>
            </p:custDataLst>
          </p:nvPr>
        </p:nvSpPr>
        <p:spPr bwMode="auto">
          <a:xfrm>
            <a:off x="6635655" y="1016038"/>
            <a:ext cx="995680" cy="335280"/>
          </a:xfrm>
          <a:prstGeom prst="rect">
            <a:avLst/>
          </a:prstGeom>
          <a:noFill/>
        </p:spPr>
        <p:txBody>
          <a:bodyPr wrap="none">
            <a:spAutoFit/>
          </a:bodyPr>
          <a:lstStyle/>
          <a:p>
            <a:pPr algn="ctr">
              <a:defRPr/>
            </a:pPr>
            <a:r>
              <a:rPr altLang="en-US" kern="100" lang="zh-CN" sz="1600">
                <a:solidFill>
                  <a:schemeClr val="accent6"/>
                </a:solidFill>
                <a:latin charset="-122" panose="020b0503020204020204" pitchFamily="34" typeface="微软雅黑"/>
                <a:ea charset="-122" panose="020b0503020204020204" pitchFamily="34" typeface="微软雅黑"/>
                <a:cs charset="0" panose="02020603050405020304" pitchFamily="18" typeface="Times New Roman"/>
              </a:rPr>
              <a:t>项目介绍</a:t>
            </a:r>
          </a:p>
        </p:txBody>
      </p:sp>
      <p:sp>
        <p:nvSpPr>
          <p:cNvPr descr="e7d195523061f1c09e9d68d7cf438b91ef959ecb14fc25d26BBA7F7DBC18E55DFF4014AF651F0BF2569D4B6C1DA7F1A4683A481403BD872FC687266AD13265C1DE7C373772FD8728ABDD69ADD03BFF5BE2862BC891DBB79E084D9F5E4FBB1B562A9752B1B1B336475B32C7C37DD9288EAD27DDC512A8D3801D48E380A7486EFB4C1F8A7A0CA49B3CBF40803B9190492F" id="115" name="PA_库_矩形 114"/>
          <p:cNvSpPr/>
          <p:nvPr>
            <p:custDataLst>
              <p:tags r:id="rId19"/>
            </p:custDataLst>
          </p:nvPr>
        </p:nvSpPr>
        <p:spPr>
          <a:xfrm>
            <a:off x="5670422" y="1335389"/>
            <a:ext cx="2926147" cy="708660"/>
          </a:xfrm>
          <a:prstGeom prst="rect">
            <a:avLst/>
          </a:prstGeom>
        </p:spPr>
        <p:txBody>
          <a:bodyPr wrap="square">
            <a:spAutoFit/>
          </a:bodyPr>
          <a:lstStyle/>
          <a:p>
            <a:pPr algn="ctr">
              <a:lnSpc>
                <a:spcPct val="150000"/>
              </a:lnSpc>
            </a:pPr>
            <a:r>
              <a:rPr altLang="zh-CN" lang="en-US" sz="900">
                <a:solidFill>
                  <a:schemeClr val="tx1">
                    <a:lumMod val="85000"/>
                    <a:lumOff val="15000"/>
                  </a:schemeClr>
                </a:solidFill>
              </a:rPr>
              <a:t>Lorem ipsum dolor sit amet, consectetur adipiscing elit. Donec luctus nibh sit amet sem vulputate venenatis bibendum orci pulvinar. </a:t>
            </a:r>
          </a:p>
        </p:txBody>
      </p:sp>
      <p:cxnSp>
        <p:nvCxnSpPr>
          <p:cNvPr descr="e7d195523061f1c09e9d68d7cf438b91ef959ecb14fc25d26BBA7F7DBC18E55DFF4014AF651F0BF2569D4B6C1DA7F1A4683A481403BD872FC687266AD13265C1DE7C373772FD8728ABDD69ADD03BFF5BE2862BC891DBB79E084D9F5E4FBB1B562A9752B1B1B336475B32C7C37DD9288EAD27DDC512A8D3801D48E380A7486EFB4C1F8A7A0CA49B3CBF40803B9190492F" id="116" name="PA_库_直接连接符 115"/>
          <p:cNvCxnSpPr/>
          <p:nvPr>
            <p:custDataLst>
              <p:tags r:id="rId20"/>
            </p:custDataLst>
          </p:nvPr>
        </p:nvCxnSpPr>
        <p:spPr>
          <a:xfrm>
            <a:off x="7042327" y="1388694"/>
            <a:ext cx="182332"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 name="灯片编号占位符 1"/>
          <p:cNvSpPr>
            <a:spLocks noGrp="1"/>
          </p:cNvSpPr>
          <p:nvPr>
            <p:ph idx="4294967295" sz="quarter" type="sldNum"/>
          </p:nvPr>
        </p:nvSpPr>
        <p:spPr>
          <a:xfrm>
            <a:off x="6986046" y="4810498"/>
            <a:ext cx="2057400" cy="274637"/>
          </a:xfrm>
          <a:prstGeom prst="rect">
            <a:avLst/>
          </a:prstGeom>
        </p:spPr>
        <p:txBody>
          <a:bodyPr/>
          <a:lstStyle/>
          <a:p>
            <a:fld id="{9FAB6A0E-118F-4BE3-A897-E3A08A566544}" type="slidenum">
              <a:rPr altLang="en-US" lang="zh-CN" smtClean="0"/>
              <a:t>12</a:t>
            </a:fld>
          </a:p>
        </p:txBody>
      </p:sp>
    </p:spTree>
    <p:extLst>
      <p:ext uri="{BB962C8B-B14F-4D97-AF65-F5344CB8AC3E}">
        <p14:creationId val="81940385"/>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250"/>
                                  </p:stCondLst>
                                  <p:childTnLst>
                                    <p:set>
                                      <p:cBhvr>
                                        <p:cTn dur="1" fill="hold" id="6">
                                          <p:stCondLst>
                                            <p:cond delay="0"/>
                                          </p:stCondLst>
                                        </p:cTn>
                                        <p:tgtEl>
                                          <p:spTgt spid="69"/>
                                        </p:tgtEl>
                                        <p:attrNameLst>
                                          <p:attrName>style.visibility</p:attrName>
                                        </p:attrNameLst>
                                      </p:cBhvr>
                                      <p:to>
                                        <p:strVal val="visible"/>
                                      </p:to>
                                    </p:set>
                                    <p:animEffect filter="wipe(left)" transition="in">
                                      <p:cBhvr>
                                        <p:cTn dur="1000" id="7"/>
                                        <p:tgtEl>
                                          <p:spTgt spid="69"/>
                                        </p:tgtEl>
                                      </p:cBhvr>
                                    </p:animEffect>
                                  </p:childTnLst>
                                </p:cTn>
                              </p:par>
                              <p:par>
                                <p:cTn fill="hold" grpId="0" id="8" nodeType="withEffect" presetClass="entr" presetID="22" presetSubtype="8">
                                  <p:stCondLst>
                                    <p:cond delay="250"/>
                                  </p:stCondLst>
                                  <p:childTnLst>
                                    <p:set>
                                      <p:cBhvr>
                                        <p:cTn dur="1" fill="hold" id="9">
                                          <p:stCondLst>
                                            <p:cond delay="0"/>
                                          </p:stCondLst>
                                        </p:cTn>
                                        <p:tgtEl>
                                          <p:spTgt spid="72"/>
                                        </p:tgtEl>
                                        <p:attrNameLst>
                                          <p:attrName>style.visibility</p:attrName>
                                        </p:attrNameLst>
                                      </p:cBhvr>
                                      <p:to>
                                        <p:strVal val="visible"/>
                                      </p:to>
                                    </p:set>
                                    <p:animEffect filter="wipe(left)" transition="in">
                                      <p:cBhvr>
                                        <p:cTn dur="1000" id="10"/>
                                        <p:tgtEl>
                                          <p:spTgt spid="72"/>
                                        </p:tgtEl>
                                      </p:cBhvr>
                                    </p:animEffect>
                                  </p:childTnLst>
                                </p:cTn>
                              </p:par>
                              <p:par>
                                <p:cTn fill="hold" grpId="0" id="11" nodeType="withEffect" presetClass="entr" presetID="22" presetSubtype="8">
                                  <p:stCondLst>
                                    <p:cond delay="250"/>
                                  </p:stCondLst>
                                  <p:childTnLst>
                                    <p:set>
                                      <p:cBhvr>
                                        <p:cTn dur="1" fill="hold" id="12">
                                          <p:stCondLst>
                                            <p:cond delay="0"/>
                                          </p:stCondLst>
                                        </p:cTn>
                                        <p:tgtEl>
                                          <p:spTgt spid="108"/>
                                        </p:tgtEl>
                                        <p:attrNameLst>
                                          <p:attrName>style.visibility</p:attrName>
                                        </p:attrNameLst>
                                      </p:cBhvr>
                                      <p:to>
                                        <p:strVal val="visible"/>
                                      </p:to>
                                    </p:set>
                                    <p:animEffect filter="wipe(left)" transition="in">
                                      <p:cBhvr>
                                        <p:cTn dur="1000" id="13"/>
                                        <p:tgtEl>
                                          <p:spTgt spid="108"/>
                                        </p:tgtEl>
                                      </p:cBhvr>
                                    </p:animEffect>
                                  </p:childTnLst>
                                </p:cTn>
                              </p:par>
                              <p:par>
                                <p:cTn fill="hold" grpId="0" id="14" nodeType="withEffect" presetClass="entr" presetID="22" presetSubtype="8">
                                  <p:stCondLst>
                                    <p:cond delay="250"/>
                                  </p:stCondLst>
                                  <p:childTnLst>
                                    <p:set>
                                      <p:cBhvr>
                                        <p:cTn dur="1" fill="hold" id="15">
                                          <p:stCondLst>
                                            <p:cond delay="0"/>
                                          </p:stCondLst>
                                        </p:cTn>
                                        <p:tgtEl>
                                          <p:spTgt spid="109"/>
                                        </p:tgtEl>
                                        <p:attrNameLst>
                                          <p:attrName>style.visibility</p:attrName>
                                        </p:attrNameLst>
                                      </p:cBhvr>
                                      <p:to>
                                        <p:strVal val="visible"/>
                                      </p:to>
                                    </p:set>
                                    <p:animEffect filter="wipe(left)" transition="in">
                                      <p:cBhvr>
                                        <p:cTn dur="1000" id="16"/>
                                        <p:tgtEl>
                                          <p:spTgt spid="109"/>
                                        </p:tgtEl>
                                      </p:cBhvr>
                                    </p:animEffect>
                                  </p:childTnLst>
                                </p:cTn>
                              </p:par>
                              <p:par>
                                <p:cTn fill="hold" id="17" nodeType="withEffect" presetClass="entr" presetID="22" presetSubtype="8">
                                  <p:stCondLst>
                                    <p:cond delay="250"/>
                                  </p:stCondLst>
                                  <p:childTnLst>
                                    <p:set>
                                      <p:cBhvr>
                                        <p:cTn dur="1" fill="hold" id="18">
                                          <p:stCondLst>
                                            <p:cond delay="0"/>
                                          </p:stCondLst>
                                        </p:cTn>
                                        <p:tgtEl>
                                          <p:spTgt spid="110"/>
                                        </p:tgtEl>
                                        <p:attrNameLst>
                                          <p:attrName>style.visibility</p:attrName>
                                        </p:attrNameLst>
                                      </p:cBhvr>
                                      <p:to>
                                        <p:strVal val="visible"/>
                                      </p:to>
                                    </p:set>
                                    <p:animEffect filter="wipe(left)" transition="in">
                                      <p:cBhvr>
                                        <p:cTn dur="1000" id="19"/>
                                        <p:tgtEl>
                                          <p:spTgt spid="110"/>
                                        </p:tgtEl>
                                      </p:cBhvr>
                                    </p:animEffect>
                                  </p:childTnLst>
                                </p:cTn>
                              </p:par>
                              <p:par>
                                <p:cTn fill="hold" grpId="0" id="20" nodeType="withEffect" presetClass="entr" presetID="22" presetSubtype="8">
                                  <p:stCondLst>
                                    <p:cond delay="250"/>
                                  </p:stCondLst>
                                  <p:childTnLst>
                                    <p:set>
                                      <p:cBhvr>
                                        <p:cTn dur="1" fill="hold" id="21">
                                          <p:stCondLst>
                                            <p:cond delay="0"/>
                                          </p:stCondLst>
                                        </p:cTn>
                                        <p:tgtEl>
                                          <p:spTgt spid="114"/>
                                        </p:tgtEl>
                                        <p:attrNameLst>
                                          <p:attrName>style.visibility</p:attrName>
                                        </p:attrNameLst>
                                      </p:cBhvr>
                                      <p:to>
                                        <p:strVal val="visible"/>
                                      </p:to>
                                    </p:set>
                                    <p:animEffect filter="wipe(left)" transition="in">
                                      <p:cBhvr>
                                        <p:cTn dur="1000" id="22"/>
                                        <p:tgtEl>
                                          <p:spTgt spid="114"/>
                                        </p:tgtEl>
                                      </p:cBhvr>
                                    </p:animEffect>
                                  </p:childTnLst>
                                </p:cTn>
                              </p:par>
                              <p:par>
                                <p:cTn fill="hold" grpId="0" id="23" nodeType="withEffect" presetClass="entr" presetID="22" presetSubtype="8">
                                  <p:stCondLst>
                                    <p:cond delay="250"/>
                                  </p:stCondLst>
                                  <p:childTnLst>
                                    <p:set>
                                      <p:cBhvr>
                                        <p:cTn dur="1" fill="hold" id="24">
                                          <p:stCondLst>
                                            <p:cond delay="0"/>
                                          </p:stCondLst>
                                        </p:cTn>
                                        <p:tgtEl>
                                          <p:spTgt spid="115"/>
                                        </p:tgtEl>
                                        <p:attrNameLst>
                                          <p:attrName>style.visibility</p:attrName>
                                        </p:attrNameLst>
                                      </p:cBhvr>
                                      <p:to>
                                        <p:strVal val="visible"/>
                                      </p:to>
                                    </p:set>
                                    <p:animEffect filter="wipe(left)" transition="in">
                                      <p:cBhvr>
                                        <p:cTn dur="1000" id="25"/>
                                        <p:tgtEl>
                                          <p:spTgt spid="115"/>
                                        </p:tgtEl>
                                      </p:cBhvr>
                                    </p:animEffect>
                                  </p:childTnLst>
                                </p:cTn>
                              </p:par>
                              <p:par>
                                <p:cTn fill="hold" id="26" nodeType="withEffect" presetClass="entr" presetID="22" presetSubtype="8">
                                  <p:stCondLst>
                                    <p:cond delay="250"/>
                                  </p:stCondLst>
                                  <p:childTnLst>
                                    <p:set>
                                      <p:cBhvr>
                                        <p:cTn dur="1" fill="hold" id="27">
                                          <p:stCondLst>
                                            <p:cond delay="0"/>
                                          </p:stCondLst>
                                        </p:cTn>
                                        <p:tgtEl>
                                          <p:spTgt spid="116"/>
                                        </p:tgtEl>
                                        <p:attrNameLst>
                                          <p:attrName>style.visibility</p:attrName>
                                        </p:attrNameLst>
                                      </p:cBhvr>
                                      <p:to>
                                        <p:strVal val="visible"/>
                                      </p:to>
                                    </p:set>
                                    <p:animEffect filter="wipe(left)" transition="in">
                                      <p:cBhvr>
                                        <p:cTn dur="1000" id="28"/>
                                        <p:tgtEl>
                                          <p:spTgt spid="116"/>
                                        </p:tgtEl>
                                      </p:cBhvr>
                                    </p:animEffect>
                                  </p:childTnLst>
                                </p:cTn>
                              </p:par>
                              <p:par>
                                <p:cTn fill="hold" grpId="0" id="29" nodeType="withEffect" presetClass="entr" presetID="22" presetSubtype="8">
                                  <p:stCondLst>
                                    <p:cond delay="250"/>
                                  </p:stCondLst>
                                  <p:childTnLst>
                                    <p:set>
                                      <p:cBhvr>
                                        <p:cTn dur="1" fill="hold" id="30">
                                          <p:stCondLst>
                                            <p:cond delay="0"/>
                                          </p:stCondLst>
                                        </p:cTn>
                                        <p:tgtEl>
                                          <p:spTgt spid="105"/>
                                        </p:tgtEl>
                                        <p:attrNameLst>
                                          <p:attrName>style.visibility</p:attrName>
                                        </p:attrNameLst>
                                      </p:cBhvr>
                                      <p:to>
                                        <p:strVal val="visible"/>
                                      </p:to>
                                    </p:set>
                                    <p:animEffect filter="wipe(left)" transition="in">
                                      <p:cBhvr>
                                        <p:cTn dur="1000" id="31"/>
                                        <p:tgtEl>
                                          <p:spTgt spid="105"/>
                                        </p:tgtEl>
                                      </p:cBhvr>
                                    </p:animEffect>
                                  </p:childTnLst>
                                </p:cTn>
                              </p:par>
                              <p:par>
                                <p:cTn fill="hold" grpId="0" id="32" nodeType="withEffect" presetClass="entr" presetID="22" presetSubtype="8">
                                  <p:stCondLst>
                                    <p:cond delay="250"/>
                                  </p:stCondLst>
                                  <p:childTnLst>
                                    <p:set>
                                      <p:cBhvr>
                                        <p:cTn dur="1" fill="hold" id="33">
                                          <p:stCondLst>
                                            <p:cond delay="0"/>
                                          </p:stCondLst>
                                        </p:cTn>
                                        <p:tgtEl>
                                          <p:spTgt spid="106"/>
                                        </p:tgtEl>
                                        <p:attrNameLst>
                                          <p:attrName>style.visibility</p:attrName>
                                        </p:attrNameLst>
                                      </p:cBhvr>
                                      <p:to>
                                        <p:strVal val="visible"/>
                                      </p:to>
                                    </p:set>
                                    <p:animEffect filter="wipe(left)" transition="in">
                                      <p:cBhvr>
                                        <p:cTn dur="1000" id="34"/>
                                        <p:tgtEl>
                                          <p:spTgt spid="106"/>
                                        </p:tgtEl>
                                      </p:cBhvr>
                                    </p:animEffect>
                                  </p:childTnLst>
                                </p:cTn>
                              </p:par>
                              <p:par>
                                <p:cTn fill="hold" id="35" nodeType="withEffect" presetClass="entr" presetID="22" presetSubtype="8">
                                  <p:stCondLst>
                                    <p:cond delay="250"/>
                                  </p:stCondLst>
                                  <p:childTnLst>
                                    <p:set>
                                      <p:cBhvr>
                                        <p:cTn dur="1" fill="hold" id="36">
                                          <p:stCondLst>
                                            <p:cond delay="0"/>
                                          </p:stCondLst>
                                        </p:cTn>
                                        <p:tgtEl>
                                          <p:spTgt spid="107"/>
                                        </p:tgtEl>
                                        <p:attrNameLst>
                                          <p:attrName>style.visibility</p:attrName>
                                        </p:attrNameLst>
                                      </p:cBhvr>
                                      <p:to>
                                        <p:strVal val="visible"/>
                                      </p:to>
                                    </p:set>
                                    <p:animEffect filter="wipe(left)" transition="in">
                                      <p:cBhvr>
                                        <p:cTn dur="1000" id="37"/>
                                        <p:tgtEl>
                                          <p:spTgt spid="107"/>
                                        </p:tgtEl>
                                      </p:cBhvr>
                                    </p:animEffect>
                                  </p:childTnLst>
                                </p:cTn>
                              </p:par>
                              <p:par>
                                <p:cTn fill="hold" grpId="0" id="38" nodeType="withEffect" presetClass="entr" presetID="22" presetSubtype="8">
                                  <p:stCondLst>
                                    <p:cond delay="250"/>
                                  </p:stCondLst>
                                  <p:childTnLst>
                                    <p:set>
                                      <p:cBhvr>
                                        <p:cTn dur="1" fill="hold" id="39">
                                          <p:stCondLst>
                                            <p:cond delay="0"/>
                                          </p:stCondLst>
                                        </p:cTn>
                                        <p:tgtEl>
                                          <p:spTgt spid="111"/>
                                        </p:tgtEl>
                                        <p:attrNameLst>
                                          <p:attrName>style.visibility</p:attrName>
                                        </p:attrNameLst>
                                      </p:cBhvr>
                                      <p:to>
                                        <p:strVal val="visible"/>
                                      </p:to>
                                    </p:set>
                                    <p:animEffect filter="wipe(left)" transition="in">
                                      <p:cBhvr>
                                        <p:cTn dur="1000" id="40"/>
                                        <p:tgtEl>
                                          <p:spTgt spid="111"/>
                                        </p:tgtEl>
                                      </p:cBhvr>
                                    </p:animEffect>
                                  </p:childTnLst>
                                </p:cTn>
                              </p:par>
                              <p:par>
                                <p:cTn fill="hold" grpId="0" id="41" nodeType="withEffect" presetClass="entr" presetID="22" presetSubtype="8">
                                  <p:stCondLst>
                                    <p:cond delay="250"/>
                                  </p:stCondLst>
                                  <p:childTnLst>
                                    <p:set>
                                      <p:cBhvr>
                                        <p:cTn dur="1" fill="hold" id="42">
                                          <p:stCondLst>
                                            <p:cond delay="0"/>
                                          </p:stCondLst>
                                        </p:cTn>
                                        <p:tgtEl>
                                          <p:spTgt spid="112"/>
                                        </p:tgtEl>
                                        <p:attrNameLst>
                                          <p:attrName>style.visibility</p:attrName>
                                        </p:attrNameLst>
                                      </p:cBhvr>
                                      <p:to>
                                        <p:strVal val="visible"/>
                                      </p:to>
                                    </p:set>
                                    <p:animEffect filter="wipe(left)" transition="in">
                                      <p:cBhvr>
                                        <p:cTn dur="1000" id="43"/>
                                        <p:tgtEl>
                                          <p:spTgt spid="112"/>
                                        </p:tgtEl>
                                      </p:cBhvr>
                                    </p:animEffect>
                                  </p:childTnLst>
                                </p:cTn>
                              </p:par>
                              <p:par>
                                <p:cTn fill="hold" id="44" nodeType="withEffect" presetClass="entr" presetID="22" presetSubtype="8">
                                  <p:stCondLst>
                                    <p:cond delay="250"/>
                                  </p:stCondLst>
                                  <p:childTnLst>
                                    <p:set>
                                      <p:cBhvr>
                                        <p:cTn dur="1" fill="hold" id="45">
                                          <p:stCondLst>
                                            <p:cond delay="0"/>
                                          </p:stCondLst>
                                        </p:cTn>
                                        <p:tgtEl>
                                          <p:spTgt spid="113"/>
                                        </p:tgtEl>
                                        <p:attrNameLst>
                                          <p:attrName>style.visibility</p:attrName>
                                        </p:attrNameLst>
                                      </p:cBhvr>
                                      <p:to>
                                        <p:strVal val="visible"/>
                                      </p:to>
                                    </p:set>
                                    <p:animEffect filter="wipe(left)" transition="in">
                                      <p:cBhvr>
                                        <p:cTn dur="1000" id="46"/>
                                        <p:tgtEl>
                                          <p:spTgt spid="1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9"/>
      <p:bldP grpId="0" spid="72"/>
      <p:bldP grpId="0" spid="105"/>
      <p:bldP grpId="0" spid="106"/>
      <p:bldP grpId="0" spid="108"/>
      <p:bldP grpId="0" spid="109"/>
      <p:bldP grpId="0" spid="111"/>
      <p:bldP grpId="0" spid="112"/>
      <p:bldP grpId="0" spid="114"/>
      <p:bldP grpId="0" spid="115"/>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2" name="文本框 5">
            <a:extLst>
              <a:ext uri="{FF2B5EF4-FFF2-40B4-BE49-F238E27FC236}">
                <a16:creationId xmlns:a16="http://schemas.microsoft.com/office/drawing/2014/main" id="{A0C9DAD4-E8DA-4A94-AF8C-3D3BB858E062}"/>
              </a:ext>
            </a:extLst>
          </p:cNvPr>
          <p:cNvSpPr txBox="1">
            <a:spLocks noChangeArrowheads="1"/>
          </p:cNvSpPr>
          <p:nvPr/>
        </p:nvSpPr>
        <p:spPr bwMode="auto">
          <a:xfrm>
            <a:off x="3870960" y="502690"/>
            <a:ext cx="14020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en-US" lang="zh-CN" sz="1600">
                <a:solidFill>
                  <a:srgbClr val="273355"/>
                </a:solidFill>
                <a:latin typeface="微软雅黑"/>
                <a:ea typeface="微软雅黑"/>
              </a:rPr>
              <a:t>工作完成情况</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3" name="文本框 6">
            <a:extLst>
              <a:ext uri="{FF2B5EF4-FFF2-40B4-BE49-F238E27FC236}">
                <a16:creationId xmlns:a16="http://schemas.microsoft.com/office/drawing/2014/main" id="{64CCF9A7-4458-49D5-97AE-9EB101730680}"/>
              </a:ext>
            </a:extLst>
          </p:cNvPr>
          <p:cNvSpPr txBox="1">
            <a:spLocks noChangeArrowheads="1"/>
          </p:cNvSpPr>
          <p:nvPr/>
        </p:nvSpPr>
        <p:spPr bwMode="auto">
          <a:xfrm>
            <a:off x="3574100" y="809479"/>
            <a:ext cx="1995805"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zh-CN" lang="en-US" sz="600">
                <a:solidFill>
                  <a:srgbClr val="273355"/>
                </a:solidFill>
                <a:latin typeface="Calibri Light"/>
                <a:ea typeface="方正兰亭黑_GBK"/>
              </a:rPr>
              <a:t>BACKGROUND AND SIGNIFICANCE OF THE SELECTED TOPIC</a:t>
            </a:r>
          </a:p>
        </p:txBody>
      </p:sp>
      <p:cxnSp>
        <p:nvCxn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4" name="直接连接符 3">
            <a:extLst>
              <a:ext uri="{FF2B5EF4-FFF2-40B4-BE49-F238E27FC236}">
                <a16:creationId xmlns:a16="http://schemas.microsoft.com/office/drawing/2014/main" id="{B11D40AF-5230-44B4-823C-81F53C5DD6DA}"/>
              </a:ext>
            </a:extLst>
          </p:cNvPr>
          <p:cNvCxnSpPr/>
          <p:nvPr/>
        </p:nvCxnSpPr>
        <p:spPr>
          <a:xfrm>
            <a:off x="4511278" y="995102"/>
            <a:ext cx="121444"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5" name="Freeform 35">
            <a:extLst>
              <a:ext uri="{FF2B5EF4-FFF2-40B4-BE49-F238E27FC236}">
                <a16:creationId xmlns:a16="http://schemas.microsoft.com/office/drawing/2014/main" id="{17E0A20C-196C-4D48-8421-73CA19A66001}"/>
              </a:ext>
            </a:extLst>
          </p:cNvPr>
          <p:cNvSpPr/>
          <p:nvPr/>
        </p:nvSpPr>
        <p:spPr bwMode="auto">
          <a:xfrm>
            <a:off x="5579650" y="873875"/>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 name="Freeform 42">
            <a:extLst>
              <a:ext uri="{FF2B5EF4-FFF2-40B4-BE49-F238E27FC236}">
                <a16:creationId xmlns:a16="http://schemas.microsoft.com/office/drawing/2014/main" id="{2055B5F3-F5B5-4E5C-94C4-0DB201D455AA}"/>
              </a:ext>
            </a:extLst>
          </p:cNvPr>
          <p:cNvSpPr>
            <a:spLocks noEditPoints="1"/>
          </p:cNvSpPr>
          <p:nvPr/>
        </p:nvSpPr>
        <p:spPr bwMode="auto">
          <a:xfrm>
            <a:off x="3585115" y="557466"/>
            <a:ext cx="80963" cy="82550"/>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 name="Freeform 42">
            <a:extLst>
              <a:ext uri="{FF2B5EF4-FFF2-40B4-BE49-F238E27FC236}">
                <a16:creationId xmlns:a16="http://schemas.microsoft.com/office/drawing/2014/main" id="{31029EF8-B2C0-4A1D-8CCA-CD6A9D000793}"/>
              </a:ext>
            </a:extLst>
          </p:cNvPr>
          <p:cNvSpPr>
            <a:spLocks noEditPoints="1"/>
          </p:cNvSpPr>
          <p:nvPr/>
        </p:nvSpPr>
        <p:spPr bwMode="auto">
          <a:xfrm>
            <a:off x="5485073" y="497350"/>
            <a:ext cx="45719" cy="46615"/>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8" name="Freeform 35">
            <a:extLst>
              <a:ext uri="{FF2B5EF4-FFF2-40B4-BE49-F238E27FC236}">
                <a16:creationId xmlns:a16="http://schemas.microsoft.com/office/drawing/2014/main" id="{231C76F0-BAF9-43D2-AC8B-EA4D24FC6CA1}"/>
              </a:ext>
            </a:extLst>
          </p:cNvPr>
          <p:cNvSpPr/>
          <p:nvPr/>
        </p:nvSpPr>
        <p:spPr bwMode="auto">
          <a:xfrm>
            <a:off x="3491329" y="979902"/>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id="15" name="任意多边形: 形状 14">
            <a:extLst>
              <a:ext uri="{FF2B5EF4-FFF2-40B4-BE49-F238E27FC236}">
                <a16:creationId xmlns:a16="http://schemas.microsoft.com/office/drawing/2014/main" id="{E3F96E28-664B-421D-B764-770446752C01}"/>
              </a:ext>
            </a:extLst>
          </p:cNvPr>
          <p:cNvSpPr/>
          <p:nvPr/>
        </p:nvSpPr>
        <p:spPr>
          <a:xfrm>
            <a:off x="1112038" y="1387000"/>
            <a:ext cx="2779982" cy="2779982"/>
          </a:xfrm>
          <a:custGeom>
            <a:gdLst>
              <a:gd fmla="*/ 1389991 w 2779982" name="connsiteX0"/>
              <a:gd fmla="*/ 0 h 2779982" name="connsiteY0"/>
              <a:gd fmla="*/ 2593759 w 2779982" name="connsiteX1"/>
              <a:gd fmla="*/ 694995 h 2779982" name="connsiteY1"/>
              <a:gd fmla="*/ 2593759 w 2779982" name="connsiteX2"/>
              <a:gd fmla="*/ 2084986 h 2779982" name="connsiteY2"/>
              <a:gd fmla="*/ 1389991 w 2779982" name="connsiteX3"/>
              <a:gd fmla="*/ 1389991 h 2779982" name="connsiteY3"/>
              <a:gd fmla="*/ 1389991 w 2779982" name="connsiteX4"/>
              <a:gd fmla="*/ 0 h 277998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779982" w="2779982">
                <a:moveTo>
                  <a:pt x="1389991" y="0"/>
                </a:moveTo>
                <a:cubicBezTo>
                  <a:pt x="1886587" y="0"/>
                  <a:pt x="2345461" y="264931"/>
                  <a:pt x="2593759" y="694995"/>
                </a:cubicBezTo>
                <a:cubicBezTo>
                  <a:pt x="2842057" y="1125060"/>
                  <a:pt x="2842057" y="1654921"/>
                  <a:pt x="2593759" y="2084986"/>
                </a:cubicBezTo>
                <a:lnTo>
                  <a:pt x="1389991" y="1389991"/>
                </a:lnTo>
                <a:lnTo>
                  <a:pt x="1389991" y="0"/>
                </a:lnTo>
                <a:close/>
              </a:path>
            </a:pathLst>
          </a:custGeom>
          <a:ln w="38100">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388609" lIns="1559710" numCol="1" rIns="373584" spcCol="1270" spcFirstLastPara="0" tIns="561233" vert="horz" wrap="square">
            <a:noAutofit/>
          </a:bodyPr>
          <a:lstStyle/>
          <a:p>
            <a:pPr algn="ctr" defTabSz="1689100" indent="0" lvl="0" marL="0">
              <a:lnSpc>
                <a:spcPct val="90000"/>
              </a:lnSpc>
              <a:spcBef>
                <a:spcPct val="0"/>
              </a:spcBef>
              <a:spcAft>
                <a:spcPct val="35000"/>
              </a:spcAft>
              <a:buNone/>
            </a:pPr>
            <a:r>
              <a:rPr altLang="zh-CN" kern="1200" lang="en-US" sz="3800"/>
              <a:t>33%</a:t>
            </a:r>
          </a:p>
        </p:txBody>
      </p:sp>
      <p:sp>
        <p:nvSpPr>
          <p:cNvPr id="16" name="任意多边形: 形状 15">
            <a:extLst>
              <a:ext uri="{FF2B5EF4-FFF2-40B4-BE49-F238E27FC236}">
                <a16:creationId xmlns:a16="http://schemas.microsoft.com/office/drawing/2014/main" id="{3AECD1FF-31B8-44EA-9222-40C7A8588D24}"/>
              </a:ext>
            </a:extLst>
          </p:cNvPr>
          <p:cNvSpPr/>
          <p:nvPr/>
        </p:nvSpPr>
        <p:spPr>
          <a:xfrm>
            <a:off x="968737" y="1469739"/>
            <a:ext cx="2779982" cy="2779982"/>
          </a:xfrm>
          <a:custGeom>
            <a:gdLst>
              <a:gd fmla="*/ 2593759 w 2779982" name="connsiteX0"/>
              <a:gd fmla="*/ 2084987 h 2779982" name="connsiteY0"/>
              <a:gd fmla="*/ 1389991 w 2779982" name="connsiteX1"/>
              <a:gd fmla="*/ 2779983 h 2779982" name="connsiteY1"/>
              <a:gd fmla="*/ 186223 w 2779982" name="connsiteX2"/>
              <a:gd fmla="*/ 2084988 h 2779982" name="connsiteY2"/>
              <a:gd fmla="*/ 1389991 w 2779982" name="connsiteX3"/>
              <a:gd fmla="*/ 1389991 h 2779982" name="connsiteY3"/>
              <a:gd fmla="*/ 2593759 w 2779982" name="connsiteX4"/>
              <a:gd fmla="*/ 2084987 h 277998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779982" w="2779982">
                <a:moveTo>
                  <a:pt x="2593759" y="2084987"/>
                </a:moveTo>
                <a:cubicBezTo>
                  <a:pt x="2345461" y="2515052"/>
                  <a:pt x="1886587" y="2779983"/>
                  <a:pt x="1389991" y="2779983"/>
                </a:cubicBezTo>
                <a:cubicBezTo>
                  <a:pt x="893395" y="2779983"/>
                  <a:pt x="434521" y="2515052"/>
                  <a:pt x="186223" y="2084988"/>
                </a:cubicBezTo>
                <a:lnTo>
                  <a:pt x="1389991" y="1389991"/>
                </a:lnTo>
                <a:lnTo>
                  <a:pt x="2593759" y="2084987"/>
                </a:lnTo>
                <a:close/>
              </a:path>
            </a:pathLst>
          </a:custGeom>
          <a:solidFill>
            <a:srgbClr val="F8B62B"/>
          </a:solidFill>
          <a:ln w="38100">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213736" lIns="809445" numCol="1" rIns="809446" spcCol="1270" spcFirstLastPara="0" tIns="1802296" vert="horz" wrap="square">
            <a:noAutofit/>
          </a:bodyPr>
          <a:lstStyle/>
          <a:p>
            <a:pPr algn="ctr" defTabSz="1689100" indent="0" lvl="0" marL="0">
              <a:lnSpc>
                <a:spcPct val="90000"/>
              </a:lnSpc>
              <a:spcBef>
                <a:spcPct val="0"/>
              </a:spcBef>
              <a:spcAft>
                <a:spcPct val="35000"/>
              </a:spcAft>
              <a:buNone/>
            </a:pPr>
            <a:r>
              <a:rPr altLang="zh-CN" kern="1200" lang="en-US" sz="3800"/>
              <a:t>33%</a:t>
            </a:r>
          </a:p>
        </p:txBody>
      </p:sp>
      <p:sp>
        <p:nvSpPr>
          <p:cNvPr id="17" name="任意多边形: 形状 16">
            <a:extLst>
              <a:ext uri="{FF2B5EF4-FFF2-40B4-BE49-F238E27FC236}">
                <a16:creationId xmlns:a16="http://schemas.microsoft.com/office/drawing/2014/main" id="{76EFFAAD-B5A0-4AD9-B547-8757A2ED194B}"/>
              </a:ext>
            </a:extLst>
          </p:cNvPr>
          <p:cNvSpPr/>
          <p:nvPr/>
        </p:nvSpPr>
        <p:spPr>
          <a:xfrm>
            <a:off x="968737" y="1469739"/>
            <a:ext cx="2779982" cy="2779982"/>
          </a:xfrm>
          <a:custGeom>
            <a:gdLst>
              <a:gd fmla="*/ 186223 w 2779982" name="connsiteX0"/>
              <a:gd fmla="*/ 2084987 h 2779982" name="connsiteY0"/>
              <a:gd fmla="*/ 186223 w 2779982" name="connsiteX1"/>
              <a:gd fmla="*/ 694996 h 2779982" name="connsiteY1"/>
              <a:gd fmla="*/ 1389991 w 2779982" name="connsiteX2"/>
              <a:gd fmla="*/ 0 h 2779982" name="connsiteY2"/>
              <a:gd fmla="*/ 1389991 w 2779982" name="connsiteX3"/>
              <a:gd fmla="*/ 1389991 h 2779982" name="connsiteY3"/>
              <a:gd fmla="*/ 186223 w 2779982" name="connsiteX4"/>
              <a:gd fmla="*/ 2084987 h 277998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779982" w="2779982">
                <a:moveTo>
                  <a:pt x="186223" y="2084987"/>
                </a:moveTo>
                <a:cubicBezTo>
                  <a:pt x="-62075" y="1654922"/>
                  <a:pt x="-62075" y="1125061"/>
                  <a:pt x="186223" y="694996"/>
                </a:cubicBezTo>
                <a:cubicBezTo>
                  <a:pt x="434521" y="264931"/>
                  <a:pt x="893395" y="0"/>
                  <a:pt x="1389991" y="0"/>
                </a:cubicBezTo>
                <a:lnTo>
                  <a:pt x="1389991" y="1389991"/>
                </a:lnTo>
                <a:lnTo>
                  <a:pt x="186223" y="2084987"/>
                </a:lnTo>
                <a:close/>
              </a:path>
            </a:pathLst>
          </a:custGeom>
          <a:solidFill>
            <a:srgbClr val="34F0BA"/>
          </a:solidFill>
          <a:ln w="38100">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355514" lIns="346115" numCol="1" rIns="1587179" spcCol="1270" spcFirstLastPara="0" tIns="594328" vert="horz" wrap="square">
            <a:noAutofit/>
          </a:bodyPr>
          <a:lstStyle/>
          <a:p>
            <a:pPr algn="ctr" defTabSz="1689100" indent="0" lvl="0" marL="0">
              <a:lnSpc>
                <a:spcPct val="90000"/>
              </a:lnSpc>
              <a:spcBef>
                <a:spcPct val="0"/>
              </a:spcBef>
              <a:spcAft>
                <a:spcPct val="35000"/>
              </a:spcAft>
              <a:buNone/>
            </a:pPr>
            <a:r>
              <a:rPr altLang="zh-CN" kern="1200" lang="en-US" sz="3800"/>
              <a:t>33%</a:t>
            </a: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8" name="PA_库_矩形 17">
            <a:extLst>
              <a:ext uri="{FF2B5EF4-FFF2-40B4-BE49-F238E27FC236}">
                <a16:creationId xmlns:a16="http://schemas.microsoft.com/office/drawing/2014/main" id="{6A14CCA5-DB0D-4EFC-8ABC-CFC1E9EDDA64}"/>
              </a:ext>
            </a:extLst>
          </p:cNvPr>
          <p:cNvSpPr/>
          <p:nvPr>
            <p:custDataLst>
              <p:tags r:id="rId3"/>
            </p:custDataLst>
          </p:nvPr>
        </p:nvSpPr>
        <p:spPr>
          <a:xfrm>
            <a:off x="4232144" y="1978490"/>
            <a:ext cx="3615944" cy="676656"/>
          </a:xfrm>
          <a:prstGeom prst="rect">
            <a:avLst/>
          </a:prstGeom>
        </p:spPr>
        <p:txBody>
          <a:bodyPr wrap="square">
            <a:spAutoFit/>
          </a:bodyPr>
          <a:lstStyle/>
          <a:p>
            <a:pPr fontAlgn="base" lvl="0">
              <a:lnSpc>
                <a:spcPct val="120000"/>
              </a:lnSpc>
              <a:spcBef>
                <a:spcPct val="0"/>
              </a:spcBef>
              <a:spcAft>
                <a:spcPct val="0"/>
              </a:spcAft>
            </a:pPr>
            <a:r>
              <a:rPr altLang="en-US" lang="zh-CN" sz="3200">
                <a:solidFill>
                  <a:schemeClr val="accent6"/>
                </a:solidFill>
                <a:latin charset="-122" panose="020b0503020204020204" pitchFamily="34" typeface="微软雅黑"/>
                <a:ea charset="-122" panose="020b0503020204020204" pitchFamily="34" typeface="微软雅黑"/>
                <a:sym charset="-122" panose="020b0503020204020204" pitchFamily="34" typeface="微软雅黑"/>
              </a:rPr>
              <a:t>工作完成情况</a:t>
            </a: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9" name="PA_库_矩形 18">
            <a:extLst>
              <a:ext uri="{FF2B5EF4-FFF2-40B4-BE49-F238E27FC236}">
                <a16:creationId xmlns:a16="http://schemas.microsoft.com/office/drawing/2014/main" id="{36478D70-70EB-4881-A1E4-B286AAD37776}"/>
              </a:ext>
            </a:extLst>
          </p:cNvPr>
          <p:cNvSpPr/>
          <p:nvPr>
            <p:custDataLst>
              <p:tags r:id="rId4"/>
            </p:custDataLst>
          </p:nvPr>
        </p:nvSpPr>
        <p:spPr>
          <a:xfrm>
            <a:off x="4270244" y="2601508"/>
            <a:ext cx="3818255" cy="304800"/>
          </a:xfrm>
          <a:prstGeom prst="rect">
            <a:avLst/>
          </a:prstGeom>
        </p:spPr>
        <p:txBody>
          <a:bodyPr wrap="none">
            <a:spAutoFit/>
          </a:bodyPr>
          <a:lstStyle/>
          <a:p>
            <a:r>
              <a:rPr altLang="zh-CN" lang="en-US" sz="1400">
                <a:solidFill>
                  <a:schemeClr val="accent6"/>
                </a:solidFill>
                <a:latin typeface="+mj-lt"/>
              </a:rPr>
              <a:t>THE DEVELOPMENT OF VR TECHNOLOGY</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20" name="PA_库_矩形 19">
            <a:extLst>
              <a:ext uri="{FF2B5EF4-FFF2-40B4-BE49-F238E27FC236}">
                <a16:creationId xmlns:a16="http://schemas.microsoft.com/office/drawing/2014/main" id="{D23179A7-014F-4010-9D48-83C2E95DCCB9}"/>
              </a:ext>
            </a:extLst>
          </p:cNvPr>
          <p:cNvSpPr/>
          <p:nvPr>
            <p:custDataLst>
              <p:tags r:id="rId5"/>
            </p:custDataLst>
          </p:nvPr>
        </p:nvSpPr>
        <p:spPr>
          <a:xfrm>
            <a:off x="4292940" y="2832917"/>
            <a:ext cx="3810525" cy="811530"/>
          </a:xfrm>
          <a:prstGeom prst="rect">
            <a:avLst/>
          </a:prstGeom>
        </p:spPr>
        <p:txBody>
          <a:bodyPr wrap="square">
            <a:spAutoFit/>
          </a:bodyPr>
          <a:lstStyle/>
          <a:p>
            <a:pPr defTabSz="914400">
              <a:lnSpc>
                <a:spcPct val="150000"/>
              </a:lnSpc>
            </a:pPr>
            <a:r>
              <a:rPr altLang="zh-CN" b="0" baseline="0" cap="none" i="0" kern="0" kumimoji="0" lang="en-US" noProof="0" normalizeH="0" spc="0" strike="noStrike" sz="1050" u="none">
                <a:ln>
                  <a:noFill/>
                </a:ln>
                <a:effectLst/>
                <a:uLnTx/>
                <a:uFillTx/>
              </a:rPr>
              <a:t>Lorem ipsum dolor sit amet, consectetur adipiscing elit. Donec luctus nibh sit amet sem. Lorem ipsum dolor sit amet, consectetur adipiscing elit. Donec luctus nibh sit amet sem. </a:t>
            </a:r>
          </a:p>
        </p:txBody>
      </p:sp>
    </p:spTree>
    <p:extLst>
      <p:ext uri="{BB962C8B-B14F-4D97-AF65-F5344CB8AC3E}">
        <p14:creationId val="1949107755"/>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250"/>
                                  </p:stCondLst>
                                  <p:childTnLst>
                                    <p:set>
                                      <p:cBhvr>
                                        <p:cTn dur="1" fill="hold" id="6">
                                          <p:stCondLst>
                                            <p:cond delay="0"/>
                                          </p:stCondLst>
                                        </p:cTn>
                                        <p:tgtEl>
                                          <p:spTgt spid="18"/>
                                        </p:tgtEl>
                                        <p:attrNameLst>
                                          <p:attrName>style.visibility</p:attrName>
                                        </p:attrNameLst>
                                      </p:cBhvr>
                                      <p:to>
                                        <p:strVal val="visible"/>
                                      </p:to>
                                    </p:set>
                                    <p:animEffect filter="wipe(left)" transition="in">
                                      <p:cBhvr>
                                        <p:cTn dur="1000" id="7"/>
                                        <p:tgtEl>
                                          <p:spTgt spid="18"/>
                                        </p:tgtEl>
                                      </p:cBhvr>
                                    </p:animEffect>
                                  </p:childTnLst>
                                </p:cTn>
                              </p:par>
                              <p:par>
                                <p:cTn fill="hold" grpId="0" id="8" nodeType="withEffect" presetClass="entr" presetID="22" presetSubtype="8">
                                  <p:stCondLst>
                                    <p:cond delay="250"/>
                                  </p:stCondLst>
                                  <p:childTnLst>
                                    <p:set>
                                      <p:cBhvr>
                                        <p:cTn dur="1" fill="hold" id="9">
                                          <p:stCondLst>
                                            <p:cond delay="0"/>
                                          </p:stCondLst>
                                        </p:cTn>
                                        <p:tgtEl>
                                          <p:spTgt spid="19"/>
                                        </p:tgtEl>
                                        <p:attrNameLst>
                                          <p:attrName>style.visibility</p:attrName>
                                        </p:attrNameLst>
                                      </p:cBhvr>
                                      <p:to>
                                        <p:strVal val="visible"/>
                                      </p:to>
                                    </p:set>
                                    <p:animEffect filter="wipe(left)" transition="in">
                                      <p:cBhvr>
                                        <p:cTn dur="1000" id="10"/>
                                        <p:tgtEl>
                                          <p:spTgt spid="19"/>
                                        </p:tgtEl>
                                      </p:cBhvr>
                                    </p:animEffect>
                                  </p:childTnLst>
                                </p:cTn>
                              </p:par>
                              <p:par>
                                <p:cTn fill="hold" grpId="0" id="11" nodeType="withEffect" presetClass="entr" presetID="22" presetSubtype="8">
                                  <p:stCondLst>
                                    <p:cond delay="250"/>
                                  </p:stCondLst>
                                  <p:childTnLst>
                                    <p:set>
                                      <p:cBhvr>
                                        <p:cTn dur="1" fill="hold" id="12">
                                          <p:stCondLst>
                                            <p:cond delay="0"/>
                                          </p:stCondLst>
                                        </p:cTn>
                                        <p:tgtEl>
                                          <p:spTgt spid="20"/>
                                        </p:tgtEl>
                                        <p:attrNameLst>
                                          <p:attrName>style.visibility</p:attrName>
                                        </p:attrNameLst>
                                      </p:cBhvr>
                                      <p:to>
                                        <p:strVal val="visible"/>
                                      </p:to>
                                    </p:set>
                                    <p:animEffect filter="wipe(left)" transition="in">
                                      <p:cBhvr>
                                        <p:cTn dur="1000" id="13"/>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P grpId="0" spid="19"/>
      <p:bldP grpId="0" spid="20"/>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9" name="组合 58">
            <a:extLst>
              <a:ext uri="{FF2B5EF4-FFF2-40B4-BE49-F238E27FC236}">
                <a16:creationId xmlns:a16="http://schemas.microsoft.com/office/drawing/2014/main" id="{9B3A92C6-3E7D-4F23-95D7-5C2E0386E962}"/>
              </a:ext>
            </a:extLst>
          </p:cNvPr>
          <p:cNvGrpSpPr/>
          <p:nvPr/>
        </p:nvGrpSpPr>
        <p:grpSpPr>
          <a:xfrm>
            <a:off x="-74542" y="190602"/>
            <a:ext cx="9958634" cy="4752875"/>
            <a:chOff x="-74542" y="190601"/>
            <a:chExt cx="9958634" cy="4752875"/>
          </a:xfrm>
        </p:grpSpPr>
        <p:pic>
          <p:nvPicPr>
            <p:cNvPr id="60" name="图片 59">
              <a:extLst>
                <a:ext uri="{FF2B5EF4-FFF2-40B4-BE49-F238E27FC236}">
                  <a16:creationId xmlns:a16="http://schemas.microsoft.com/office/drawing/2014/main" id="{5F50D793-DD0F-4DB2-998E-C5FA03624ACF}"/>
                </a:ext>
              </a:extLst>
            </p:cNvPr>
            <p:cNvPicPr>
              <a:picLocks noChangeAspect="1"/>
            </p:cNvPicPr>
            <p:nvPr/>
          </p:nvPicPr>
          <p:blipFill>
            <a:blip r:embed="rId3"/>
            <a:stretch>
              <a:fillRect/>
            </a:stretch>
          </p:blipFill>
          <p:spPr>
            <a:xfrm>
              <a:off x="179962" y="200024"/>
              <a:ext cx="8784076" cy="4743452"/>
            </a:xfrm>
            <a:prstGeom prst="rect">
              <a:avLst/>
            </a:prstGeom>
          </p:spPr>
        </p:pic>
        <p:pic>
          <p:nvPicPr>
            <p:cNvPr id="61" name="图片 60">
              <a:extLst>
                <a:ext uri="{FF2B5EF4-FFF2-40B4-BE49-F238E27FC236}">
                  <a16:creationId xmlns:a16="http://schemas.microsoft.com/office/drawing/2014/main" id="{3E803D8D-15DF-4415-98FF-B71E3937253C}"/>
                </a:ext>
              </a:extLst>
            </p:cNvPr>
            <p:cNvPicPr>
              <a:picLocks noChangeAspect="1"/>
            </p:cNvPicPr>
            <p:nvPr/>
          </p:nvPicPr>
          <p:blipFill>
            <a:blip r:embed="rId4"/>
            <a:stretch>
              <a:fillRect/>
            </a:stretch>
          </p:blipFill>
          <p:spPr>
            <a:xfrm>
              <a:off x="-74542" y="1159070"/>
              <a:ext cx="4525469" cy="3192026"/>
            </a:xfrm>
            <a:prstGeom prst="rect">
              <a:avLst/>
            </a:prstGeom>
          </p:spPr>
        </p:pic>
        <p:pic>
          <p:nvPicPr>
            <p:cNvPr id="62" name="图片 61">
              <a:extLst>
                <a:ext uri="{FF2B5EF4-FFF2-40B4-BE49-F238E27FC236}">
                  <a16:creationId xmlns:a16="http://schemas.microsoft.com/office/drawing/2014/main" id="{C7C5B05E-2E5F-4A50-AE32-12865A58D207}"/>
                </a:ext>
              </a:extLst>
            </p:cNvPr>
            <p:cNvPicPr>
              <a:picLocks noChangeAspect="1"/>
            </p:cNvPicPr>
            <p:nvPr/>
          </p:nvPicPr>
          <p:blipFill>
            <a:blip r:embed="rId5"/>
            <a:stretch>
              <a:fillRect/>
            </a:stretch>
          </p:blipFill>
          <p:spPr>
            <a:xfrm>
              <a:off x="7457002" y="190601"/>
              <a:ext cx="2427090" cy="1545272"/>
            </a:xfrm>
            <a:prstGeom prst="rect">
              <a:avLst/>
            </a:prstGeom>
          </p:spPr>
        </p:pic>
      </p:gr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2" name="PA_库_矩形 21"/>
          <p:cNvSpPr/>
          <p:nvPr>
            <p:custDataLst>
              <p:tags r:id="rId6"/>
            </p:custDataLst>
          </p:nvPr>
        </p:nvSpPr>
        <p:spPr>
          <a:xfrm>
            <a:off x="4654974" y="2487044"/>
            <a:ext cx="3615944" cy="676656"/>
          </a:xfrm>
          <a:prstGeom prst="rect">
            <a:avLst/>
          </a:prstGeom>
        </p:spPr>
        <p:txBody>
          <a:bodyPr wrap="square">
            <a:spAutoFit/>
          </a:bodyPr>
          <a:lstStyle/>
          <a:p>
            <a:pPr fontAlgn="base" lvl="0">
              <a:lnSpc>
                <a:spcPct val="120000"/>
              </a:lnSpc>
              <a:spcBef>
                <a:spcPct val="0"/>
              </a:spcBef>
              <a:spcAft>
                <a:spcPct val="0"/>
              </a:spcAft>
            </a:pPr>
            <a:r>
              <a:rPr altLang="en-US" lang="zh-CN" sz="3200">
                <a:solidFill>
                  <a:schemeClr val="accent6"/>
                </a:solidFill>
                <a:latin charset="-122" panose="020b0503020204020204" pitchFamily="34" typeface="微软雅黑"/>
                <a:ea charset="-122" panose="020b0503020204020204" pitchFamily="34" typeface="微软雅黑"/>
                <a:sym charset="-122" panose="020b0503020204020204" pitchFamily="34" typeface="微软雅黑"/>
              </a:rPr>
              <a:t>工作完成情况</a:t>
            </a: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3" name="PA_库_矩形 22"/>
          <p:cNvSpPr/>
          <p:nvPr>
            <p:custDataLst>
              <p:tags r:id="rId7"/>
            </p:custDataLst>
          </p:nvPr>
        </p:nvSpPr>
        <p:spPr>
          <a:xfrm>
            <a:off x="4715770" y="1785193"/>
            <a:ext cx="2011680" cy="749808"/>
          </a:xfrm>
          <a:prstGeom prst="rect">
            <a:avLst/>
          </a:prstGeom>
          <a:solidFill>
            <a:schemeClr val="accent1"/>
          </a:solidFill>
        </p:spPr>
        <p:txBody>
          <a:bodyPr wrap="none">
            <a:spAutoFit/>
          </a:bodyPr>
          <a:lstStyle/>
          <a:p>
            <a:pPr fontAlgn="base" lvl="0">
              <a:lnSpc>
                <a:spcPct val="120000"/>
              </a:lnSpc>
              <a:spcBef>
                <a:spcPct val="0"/>
              </a:spcBef>
              <a:spcAft>
                <a:spcPct val="0"/>
              </a:spcAft>
            </a:pPr>
            <a:r>
              <a:rPr altLang="en-US" b="1" lang="zh-CN" sz="36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项目介绍</a:t>
            </a: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4" name="PA_库_矩形 23"/>
          <p:cNvSpPr/>
          <p:nvPr>
            <p:custDataLst>
              <p:tags r:id="rId8"/>
            </p:custDataLst>
          </p:nvPr>
        </p:nvSpPr>
        <p:spPr>
          <a:xfrm>
            <a:off x="4693074" y="3110062"/>
            <a:ext cx="3818255" cy="304800"/>
          </a:xfrm>
          <a:prstGeom prst="rect">
            <a:avLst/>
          </a:prstGeom>
        </p:spPr>
        <p:txBody>
          <a:bodyPr wrap="none">
            <a:spAutoFit/>
          </a:bodyPr>
          <a:lstStyle/>
          <a:p>
            <a:r>
              <a:rPr altLang="zh-CN" lang="en-US" sz="1400">
                <a:solidFill>
                  <a:schemeClr val="accent6"/>
                </a:solidFill>
                <a:latin typeface="+mj-lt"/>
              </a:rPr>
              <a:t>THE DEVELOPMENT OF VR TECHNOLOGY</a:t>
            </a:r>
          </a:p>
        </p:txBody>
      </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19" name="文本框 5"/>
          <p:cNvSpPr txBox="1">
            <a:spLocks noChangeArrowheads="1"/>
          </p:cNvSpPr>
          <p:nvPr/>
        </p:nvSpPr>
        <p:spPr bwMode="auto">
          <a:xfrm>
            <a:off x="3870960" y="502690"/>
            <a:ext cx="14020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en-US" lang="zh-CN" sz="1600">
                <a:solidFill>
                  <a:srgbClr val="273355"/>
                </a:solidFill>
                <a:latin typeface="微软雅黑"/>
                <a:ea typeface="微软雅黑"/>
              </a:rPr>
              <a:t>工作完成情况</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20" name="文本框 6"/>
          <p:cNvSpPr txBox="1">
            <a:spLocks noChangeArrowheads="1"/>
          </p:cNvSpPr>
          <p:nvPr/>
        </p:nvSpPr>
        <p:spPr bwMode="auto">
          <a:xfrm>
            <a:off x="3574100" y="809479"/>
            <a:ext cx="1995805"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zh-CN" lang="en-US" sz="600">
                <a:solidFill>
                  <a:srgbClr val="273355"/>
                </a:solidFill>
                <a:latin typeface="Calibri Light"/>
                <a:ea typeface="方正兰亭黑_GBK"/>
              </a:rPr>
              <a:t>BACKGROUND AND SIGNIFICANCE OF THE SELECTED TOPIC</a:t>
            </a:r>
          </a:p>
        </p:txBody>
      </p:sp>
      <p:cxnSp>
        <p:nvCxn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1" name="直接连接符 20"/>
          <p:cNvCxnSpPr/>
          <p:nvPr/>
        </p:nvCxnSpPr>
        <p:spPr>
          <a:xfrm>
            <a:off x="4511278" y="995102"/>
            <a:ext cx="121444"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5" name="Freeform 35"/>
          <p:cNvSpPr/>
          <p:nvPr/>
        </p:nvSpPr>
        <p:spPr bwMode="auto">
          <a:xfrm>
            <a:off x="5579650" y="873875"/>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6" name="Freeform 42"/>
          <p:cNvSpPr>
            <a:spLocks noEditPoints="1"/>
          </p:cNvSpPr>
          <p:nvPr/>
        </p:nvSpPr>
        <p:spPr bwMode="auto">
          <a:xfrm>
            <a:off x="3585115" y="557466"/>
            <a:ext cx="80963" cy="82550"/>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9" name="Freeform 42"/>
          <p:cNvSpPr>
            <a:spLocks noEditPoints="1"/>
          </p:cNvSpPr>
          <p:nvPr/>
        </p:nvSpPr>
        <p:spPr bwMode="auto">
          <a:xfrm>
            <a:off x="5485073" y="497350"/>
            <a:ext cx="45719" cy="46615"/>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30" name="Freeform 35"/>
          <p:cNvSpPr/>
          <p:nvPr/>
        </p:nvSpPr>
        <p:spPr bwMode="auto">
          <a:xfrm>
            <a:off x="3491329" y="979902"/>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58" name="PA_库_矩形 57"/>
          <p:cNvSpPr/>
          <p:nvPr>
            <p:custDataLst>
              <p:tags r:id="rId9"/>
            </p:custDataLst>
          </p:nvPr>
        </p:nvSpPr>
        <p:spPr>
          <a:xfrm>
            <a:off x="4715770" y="3341470"/>
            <a:ext cx="3810525" cy="811530"/>
          </a:xfrm>
          <a:prstGeom prst="rect">
            <a:avLst/>
          </a:prstGeom>
        </p:spPr>
        <p:txBody>
          <a:bodyPr wrap="square">
            <a:spAutoFit/>
          </a:bodyPr>
          <a:lstStyle/>
          <a:p>
            <a:pPr defTabSz="914400">
              <a:lnSpc>
                <a:spcPct val="150000"/>
              </a:lnSpc>
            </a:pPr>
            <a:r>
              <a:rPr altLang="zh-CN" b="0" baseline="0" cap="none" i="0" kern="0" kumimoji="0" lang="en-US" noProof="0" normalizeH="0" spc="0" strike="noStrike" sz="1050" u="none">
                <a:ln>
                  <a:noFill/>
                </a:ln>
                <a:effectLst/>
                <a:uLnTx/>
                <a:uFillTx/>
              </a:rPr>
              <a:t>Lorem ipsum dolor sit amet, consectetur adipiscing elit. Donec luctus nibh sit amet sem. Lorem ipsum dolor sit amet, consectetur adipiscing elit. Donec luctus nibh sit amet sem. </a:t>
            </a:r>
          </a:p>
        </p:txBody>
      </p:sp>
    </p:spTree>
    <p:extLst>
      <p:ext uri="{BB962C8B-B14F-4D97-AF65-F5344CB8AC3E}">
        <p14:creationId val="2802512696"/>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250"/>
                                  </p:stCondLst>
                                  <p:childTnLst>
                                    <p:set>
                                      <p:cBhvr>
                                        <p:cTn dur="1" fill="hold" id="6">
                                          <p:stCondLst>
                                            <p:cond delay="0"/>
                                          </p:stCondLst>
                                        </p:cTn>
                                        <p:tgtEl>
                                          <p:spTgt spid="22"/>
                                        </p:tgtEl>
                                        <p:attrNameLst>
                                          <p:attrName>style.visibility</p:attrName>
                                        </p:attrNameLst>
                                      </p:cBhvr>
                                      <p:to>
                                        <p:strVal val="visible"/>
                                      </p:to>
                                    </p:set>
                                    <p:animEffect filter="wipe(left)" transition="in">
                                      <p:cBhvr>
                                        <p:cTn dur="1000" id="7"/>
                                        <p:tgtEl>
                                          <p:spTgt spid="22"/>
                                        </p:tgtEl>
                                      </p:cBhvr>
                                    </p:animEffect>
                                  </p:childTnLst>
                                </p:cTn>
                              </p:par>
                              <p:par>
                                <p:cTn fill="hold" grpId="0" id="8" nodeType="withEffect" presetClass="entr" presetID="22" presetSubtype="8">
                                  <p:stCondLst>
                                    <p:cond delay="250"/>
                                  </p:stCondLst>
                                  <p:childTnLst>
                                    <p:set>
                                      <p:cBhvr>
                                        <p:cTn dur="1" fill="hold" id="9">
                                          <p:stCondLst>
                                            <p:cond delay="0"/>
                                          </p:stCondLst>
                                        </p:cTn>
                                        <p:tgtEl>
                                          <p:spTgt spid="23"/>
                                        </p:tgtEl>
                                        <p:attrNameLst>
                                          <p:attrName>style.visibility</p:attrName>
                                        </p:attrNameLst>
                                      </p:cBhvr>
                                      <p:to>
                                        <p:strVal val="visible"/>
                                      </p:to>
                                    </p:set>
                                    <p:animEffect filter="wipe(left)" transition="in">
                                      <p:cBhvr>
                                        <p:cTn dur="1000" id="10"/>
                                        <p:tgtEl>
                                          <p:spTgt spid="23"/>
                                        </p:tgtEl>
                                      </p:cBhvr>
                                    </p:animEffect>
                                  </p:childTnLst>
                                </p:cTn>
                              </p:par>
                              <p:par>
                                <p:cTn fill="hold" grpId="0" id="11" nodeType="withEffect" presetClass="entr" presetID="22" presetSubtype="8">
                                  <p:stCondLst>
                                    <p:cond delay="250"/>
                                  </p:stCondLst>
                                  <p:childTnLst>
                                    <p:set>
                                      <p:cBhvr>
                                        <p:cTn dur="1" fill="hold" id="12">
                                          <p:stCondLst>
                                            <p:cond delay="0"/>
                                          </p:stCondLst>
                                        </p:cTn>
                                        <p:tgtEl>
                                          <p:spTgt spid="24"/>
                                        </p:tgtEl>
                                        <p:attrNameLst>
                                          <p:attrName>style.visibility</p:attrName>
                                        </p:attrNameLst>
                                      </p:cBhvr>
                                      <p:to>
                                        <p:strVal val="visible"/>
                                      </p:to>
                                    </p:set>
                                    <p:animEffect filter="wipe(left)" transition="in">
                                      <p:cBhvr>
                                        <p:cTn dur="1000" id="13"/>
                                        <p:tgtEl>
                                          <p:spTgt spid="24"/>
                                        </p:tgtEl>
                                      </p:cBhvr>
                                    </p:animEffect>
                                  </p:childTnLst>
                                </p:cTn>
                              </p:par>
                              <p:par>
                                <p:cTn fill="hold" grpId="0" id="14" nodeType="withEffect" presetClass="entr" presetID="22" presetSubtype="8">
                                  <p:stCondLst>
                                    <p:cond delay="250"/>
                                  </p:stCondLst>
                                  <p:childTnLst>
                                    <p:set>
                                      <p:cBhvr>
                                        <p:cTn dur="1" fill="hold" id="15">
                                          <p:stCondLst>
                                            <p:cond delay="0"/>
                                          </p:stCondLst>
                                        </p:cTn>
                                        <p:tgtEl>
                                          <p:spTgt spid="58"/>
                                        </p:tgtEl>
                                        <p:attrNameLst>
                                          <p:attrName>style.visibility</p:attrName>
                                        </p:attrNameLst>
                                      </p:cBhvr>
                                      <p:to>
                                        <p:strVal val="visible"/>
                                      </p:to>
                                    </p:set>
                                    <p:animEffect filter="wipe(left)" transition="in">
                                      <p:cBhvr>
                                        <p:cTn dur="1000" id="16"/>
                                        <p:tgtEl>
                                          <p:spTgt spid="5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
      <p:bldP grpId="0" spid="23"/>
      <p:bldP grpId="0" spid="24"/>
      <p:bldP grpId="0" spid="58"/>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a:extLst>
              <a:ext uri="{FF2B5EF4-FFF2-40B4-BE49-F238E27FC236}">
                <a16:creationId xmlns:a16="http://schemas.microsoft.com/office/drawing/2014/main" id="{2EF5DE4B-991F-4DF0-A579-15774481CA31}"/>
              </a:ext>
            </a:extLst>
          </p:cNvPr>
          <p:cNvPicPr>
            <a:picLocks noChangeAspect="1"/>
          </p:cNvPicPr>
          <p:nvPr/>
        </p:nvPicPr>
        <p:blipFill>
          <a:blip r:embed="rId3">
            <a:extLst>
              <a:ext uri="{28A0092B-C50C-407E-A947-70E740481C1C}">
                <a14:useLocalDpi/>
              </a:ext>
            </a:extLst>
          </a:blip>
          <a:stretch>
            <a:fillRect/>
          </a:stretch>
        </p:blipFill>
        <p:spPr>
          <a:xfrm>
            <a:off x="1939528" y="7303"/>
            <a:ext cx="5143500" cy="5143500"/>
          </a:xfrm>
          <a:prstGeom prst="rect">
            <a:avLst/>
          </a:prstGeom>
        </p:spPr>
      </p:pic>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39" name="文本框 5"/>
          <p:cNvSpPr txBox="1">
            <a:spLocks noChangeArrowheads="1"/>
          </p:cNvSpPr>
          <p:nvPr/>
        </p:nvSpPr>
        <p:spPr bwMode="auto">
          <a:xfrm>
            <a:off x="3870960" y="502690"/>
            <a:ext cx="14020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en-US" lang="zh-CN" sz="1600">
                <a:solidFill>
                  <a:srgbClr val="273355"/>
                </a:solidFill>
                <a:latin typeface="微软雅黑"/>
                <a:ea typeface="微软雅黑"/>
              </a:rPr>
              <a:t>工作完成情况</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40" name="文本框 6"/>
          <p:cNvSpPr txBox="1">
            <a:spLocks noChangeArrowheads="1"/>
          </p:cNvSpPr>
          <p:nvPr/>
        </p:nvSpPr>
        <p:spPr bwMode="auto">
          <a:xfrm>
            <a:off x="3574100" y="809479"/>
            <a:ext cx="1995805"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zh-CN" lang="en-US" sz="600">
                <a:solidFill>
                  <a:srgbClr val="273355"/>
                </a:solidFill>
                <a:latin typeface="Calibri Light"/>
                <a:ea typeface="方正兰亭黑_GBK"/>
              </a:rPr>
              <a:t>BACKGROUND AND SIGNIFICANCE OF THE SELECTED TOPIC</a:t>
            </a:r>
          </a:p>
        </p:txBody>
      </p:sp>
      <p:cxnSp>
        <p:nvCxn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41" name="直接连接符 40"/>
          <p:cNvCxnSpPr/>
          <p:nvPr/>
        </p:nvCxnSpPr>
        <p:spPr>
          <a:xfrm>
            <a:off x="4511278" y="995102"/>
            <a:ext cx="121444"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46" name="Freeform 35"/>
          <p:cNvSpPr/>
          <p:nvPr/>
        </p:nvSpPr>
        <p:spPr bwMode="auto">
          <a:xfrm>
            <a:off x="5579650" y="873875"/>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47" name="Freeform 42"/>
          <p:cNvSpPr>
            <a:spLocks noEditPoints="1"/>
          </p:cNvSpPr>
          <p:nvPr/>
        </p:nvSpPr>
        <p:spPr bwMode="auto">
          <a:xfrm>
            <a:off x="3585115" y="557466"/>
            <a:ext cx="80963" cy="82550"/>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48" name="Freeform 42"/>
          <p:cNvSpPr>
            <a:spLocks noEditPoints="1"/>
          </p:cNvSpPr>
          <p:nvPr/>
        </p:nvSpPr>
        <p:spPr bwMode="auto">
          <a:xfrm>
            <a:off x="5485073" y="497350"/>
            <a:ext cx="45719" cy="46615"/>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49" name="Freeform 35"/>
          <p:cNvSpPr/>
          <p:nvPr/>
        </p:nvSpPr>
        <p:spPr bwMode="auto">
          <a:xfrm>
            <a:off x="3491329" y="979902"/>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44" name="PA_库_矩形 43"/>
          <p:cNvSpPr/>
          <p:nvPr>
            <p:custDataLst>
              <p:tags r:id="rId4"/>
            </p:custDataLst>
          </p:nvPr>
        </p:nvSpPr>
        <p:spPr>
          <a:xfrm>
            <a:off x="390398" y="3313647"/>
            <a:ext cx="2713177" cy="1051560"/>
          </a:xfrm>
          <a:prstGeom prst="rect">
            <a:avLst/>
          </a:prstGeom>
        </p:spPr>
        <p:txBody>
          <a:bodyPr wrap="square">
            <a:spAutoFit/>
          </a:bodyPr>
          <a:lstStyle/>
          <a:p>
            <a:pPr algn="r" defTabSz="914400">
              <a:lnSpc>
                <a:spcPct val="150000"/>
              </a:lnSpc>
            </a:pPr>
            <a:r>
              <a:rPr altLang="zh-CN" b="0" baseline="0" cap="none" i="0" kern="0" kumimoji="0" lang="en-US" noProof="0" normalizeH="0" spc="0" strike="noStrike" sz="1050" u="none">
                <a:ln>
                  <a:noFill/>
                </a:ln>
                <a:effectLst/>
                <a:uLnTx/>
                <a:uFillTx/>
              </a:rPr>
              <a:t>Lorem ipsum dolor sit amet, consectetur adipiscing elit. Donec luctus nibh sit amet sem. Lorem ipsum dolor sit amet, consectetur adipiscing elit. Donec luctus nibh sit amet sem. </a:t>
            </a:r>
          </a:p>
        </p:txBody>
      </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45" name="PA_库_文本框 5"/>
          <p:cNvSpPr txBox="1">
            <a:spLocks noChangeArrowheads="1"/>
          </p:cNvSpPr>
          <p:nvPr>
            <p:custDataLst>
              <p:tags r:id="rId5"/>
            </p:custDataLst>
          </p:nvPr>
        </p:nvSpPr>
        <p:spPr bwMode="auto">
          <a:xfrm>
            <a:off x="1701494" y="2975092"/>
            <a:ext cx="14020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r" fontAlgn="base">
              <a:spcBef>
                <a:spcPct val="0"/>
              </a:spcBef>
              <a:spcAft>
                <a:spcPct val="0"/>
              </a:spcAft>
              <a:defRPr/>
            </a:pPr>
            <a:r>
              <a:rPr altLang="en-US" lang="zh-CN" sz="1600">
                <a:solidFill>
                  <a:schemeClr val="accent6"/>
                </a:solidFill>
                <a:latin typeface="+mj-ea"/>
                <a:ea typeface="+mj-ea"/>
              </a:rPr>
              <a:t>工作完成情况</a:t>
            </a:r>
          </a:p>
        </p:txBody>
      </p:sp>
      <p:cxnSp>
        <p:nvCxn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56" name="PA_库_直接连接符 55"/>
          <p:cNvCxnSpPr/>
          <p:nvPr>
            <p:custDataLst>
              <p:tags r:id="rId6"/>
            </p:custDataLst>
          </p:nvPr>
        </p:nvCxnSpPr>
        <p:spPr>
          <a:xfrm>
            <a:off x="2829058" y="3343022"/>
            <a:ext cx="14901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63" name="PA_库_矩形 62"/>
          <p:cNvSpPr/>
          <p:nvPr>
            <p:custDataLst>
              <p:tags r:id="rId7"/>
            </p:custDataLst>
          </p:nvPr>
        </p:nvSpPr>
        <p:spPr>
          <a:xfrm>
            <a:off x="6174152" y="1700303"/>
            <a:ext cx="2713177" cy="1051560"/>
          </a:xfrm>
          <a:prstGeom prst="rect">
            <a:avLst/>
          </a:prstGeom>
        </p:spPr>
        <p:txBody>
          <a:bodyPr wrap="square">
            <a:spAutoFit/>
          </a:bodyPr>
          <a:lstStyle/>
          <a:p>
            <a:pPr defTabSz="914400">
              <a:lnSpc>
                <a:spcPct val="150000"/>
              </a:lnSpc>
            </a:pPr>
            <a:r>
              <a:rPr altLang="zh-CN" b="0" baseline="0" cap="none" i="0" kern="0" kumimoji="0" lang="en-US" noProof="0" normalizeH="0" spc="0" strike="noStrike" sz="1050" u="none">
                <a:ln>
                  <a:noFill/>
                </a:ln>
                <a:effectLst/>
                <a:uLnTx/>
                <a:uFillTx/>
              </a:rPr>
              <a:t>Lorem ipsum dolor sit amet, consectetur adipiscing elit. Donec luctus nibh sit amet sem. Lorem ipsum dolor sit amet, consectetur adipiscing elit. Donec luctus nibh sit amet sem. </a:t>
            </a:r>
          </a:p>
        </p:txBody>
      </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64" name="PA_库_文本框 5"/>
          <p:cNvSpPr txBox="1">
            <a:spLocks noChangeArrowheads="1"/>
          </p:cNvSpPr>
          <p:nvPr>
            <p:custDataLst>
              <p:tags r:id="rId8"/>
            </p:custDataLst>
          </p:nvPr>
        </p:nvSpPr>
        <p:spPr bwMode="auto">
          <a:xfrm>
            <a:off x="6153498" y="1371600"/>
            <a:ext cx="14020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fontAlgn="base">
              <a:spcBef>
                <a:spcPct val="0"/>
              </a:spcBef>
              <a:spcAft>
                <a:spcPct val="0"/>
              </a:spcAft>
              <a:defRPr/>
            </a:pPr>
            <a:r>
              <a:rPr altLang="en-US" lang="zh-CN" sz="1600">
                <a:solidFill>
                  <a:schemeClr val="accent6"/>
                </a:solidFill>
                <a:latin typeface="+mj-ea"/>
                <a:ea typeface="+mj-ea"/>
              </a:rPr>
              <a:t>工作完成情况</a:t>
            </a:r>
          </a:p>
        </p:txBody>
      </p:sp>
      <p:cxnSp>
        <p:nvCxn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65" name="PA_库_直接连接符 64"/>
          <p:cNvCxnSpPr/>
          <p:nvPr>
            <p:custDataLst>
              <p:tags r:id="rId9"/>
            </p:custDataLst>
          </p:nvPr>
        </p:nvCxnSpPr>
        <p:spPr>
          <a:xfrm>
            <a:off x="6254577" y="1729678"/>
            <a:ext cx="14901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2859077272"/>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250"/>
                                  </p:stCondLst>
                                  <p:childTnLst>
                                    <p:set>
                                      <p:cBhvr>
                                        <p:cTn dur="1" fill="hold" id="6">
                                          <p:stCondLst>
                                            <p:cond delay="0"/>
                                          </p:stCondLst>
                                        </p:cTn>
                                        <p:tgtEl>
                                          <p:spTgt spid="44"/>
                                        </p:tgtEl>
                                        <p:attrNameLst>
                                          <p:attrName>style.visibility</p:attrName>
                                        </p:attrNameLst>
                                      </p:cBhvr>
                                      <p:to>
                                        <p:strVal val="visible"/>
                                      </p:to>
                                    </p:set>
                                    <p:animEffect filter="wipe(left)" transition="in">
                                      <p:cBhvr>
                                        <p:cTn dur="1000" id="7"/>
                                        <p:tgtEl>
                                          <p:spTgt spid="44"/>
                                        </p:tgtEl>
                                      </p:cBhvr>
                                    </p:animEffect>
                                  </p:childTnLst>
                                </p:cTn>
                              </p:par>
                              <p:par>
                                <p:cTn fill="hold" grpId="0" id="8" nodeType="withEffect" presetClass="entr" presetID="22" presetSubtype="8">
                                  <p:stCondLst>
                                    <p:cond delay="250"/>
                                  </p:stCondLst>
                                  <p:childTnLst>
                                    <p:set>
                                      <p:cBhvr>
                                        <p:cTn dur="1" fill="hold" id="9">
                                          <p:stCondLst>
                                            <p:cond delay="0"/>
                                          </p:stCondLst>
                                        </p:cTn>
                                        <p:tgtEl>
                                          <p:spTgt spid="45"/>
                                        </p:tgtEl>
                                        <p:attrNameLst>
                                          <p:attrName>style.visibility</p:attrName>
                                        </p:attrNameLst>
                                      </p:cBhvr>
                                      <p:to>
                                        <p:strVal val="visible"/>
                                      </p:to>
                                    </p:set>
                                    <p:animEffect filter="wipe(left)" transition="in">
                                      <p:cBhvr>
                                        <p:cTn dur="1000" id="10"/>
                                        <p:tgtEl>
                                          <p:spTgt spid="45"/>
                                        </p:tgtEl>
                                      </p:cBhvr>
                                    </p:animEffect>
                                  </p:childTnLst>
                                </p:cTn>
                              </p:par>
                              <p:par>
                                <p:cTn fill="hold" id="11" nodeType="withEffect" presetClass="entr" presetID="22" presetSubtype="8">
                                  <p:stCondLst>
                                    <p:cond delay="250"/>
                                  </p:stCondLst>
                                  <p:childTnLst>
                                    <p:set>
                                      <p:cBhvr>
                                        <p:cTn dur="1" fill="hold" id="12">
                                          <p:stCondLst>
                                            <p:cond delay="0"/>
                                          </p:stCondLst>
                                        </p:cTn>
                                        <p:tgtEl>
                                          <p:spTgt spid="56"/>
                                        </p:tgtEl>
                                        <p:attrNameLst>
                                          <p:attrName>style.visibility</p:attrName>
                                        </p:attrNameLst>
                                      </p:cBhvr>
                                      <p:to>
                                        <p:strVal val="visible"/>
                                      </p:to>
                                    </p:set>
                                    <p:animEffect filter="wipe(left)" transition="in">
                                      <p:cBhvr>
                                        <p:cTn dur="1000" id="13"/>
                                        <p:tgtEl>
                                          <p:spTgt spid="56"/>
                                        </p:tgtEl>
                                      </p:cBhvr>
                                    </p:animEffect>
                                  </p:childTnLst>
                                </p:cTn>
                              </p:par>
                              <p:par>
                                <p:cTn fill="hold" grpId="0" id="14" nodeType="withEffect" presetClass="entr" presetID="22" presetSubtype="8">
                                  <p:stCondLst>
                                    <p:cond delay="250"/>
                                  </p:stCondLst>
                                  <p:childTnLst>
                                    <p:set>
                                      <p:cBhvr>
                                        <p:cTn dur="1" fill="hold" id="15">
                                          <p:stCondLst>
                                            <p:cond delay="0"/>
                                          </p:stCondLst>
                                        </p:cTn>
                                        <p:tgtEl>
                                          <p:spTgt spid="63"/>
                                        </p:tgtEl>
                                        <p:attrNameLst>
                                          <p:attrName>style.visibility</p:attrName>
                                        </p:attrNameLst>
                                      </p:cBhvr>
                                      <p:to>
                                        <p:strVal val="visible"/>
                                      </p:to>
                                    </p:set>
                                    <p:animEffect filter="wipe(left)" transition="in">
                                      <p:cBhvr>
                                        <p:cTn dur="1000" id="16"/>
                                        <p:tgtEl>
                                          <p:spTgt spid="63"/>
                                        </p:tgtEl>
                                      </p:cBhvr>
                                    </p:animEffect>
                                  </p:childTnLst>
                                </p:cTn>
                              </p:par>
                              <p:par>
                                <p:cTn fill="hold" grpId="0" id="17" nodeType="withEffect" presetClass="entr" presetID="22" presetSubtype="8">
                                  <p:stCondLst>
                                    <p:cond delay="250"/>
                                  </p:stCondLst>
                                  <p:childTnLst>
                                    <p:set>
                                      <p:cBhvr>
                                        <p:cTn dur="1" fill="hold" id="18">
                                          <p:stCondLst>
                                            <p:cond delay="0"/>
                                          </p:stCondLst>
                                        </p:cTn>
                                        <p:tgtEl>
                                          <p:spTgt spid="64"/>
                                        </p:tgtEl>
                                        <p:attrNameLst>
                                          <p:attrName>style.visibility</p:attrName>
                                        </p:attrNameLst>
                                      </p:cBhvr>
                                      <p:to>
                                        <p:strVal val="visible"/>
                                      </p:to>
                                    </p:set>
                                    <p:animEffect filter="wipe(left)" transition="in">
                                      <p:cBhvr>
                                        <p:cTn dur="1000" id="19"/>
                                        <p:tgtEl>
                                          <p:spTgt spid="64"/>
                                        </p:tgtEl>
                                      </p:cBhvr>
                                    </p:animEffect>
                                  </p:childTnLst>
                                </p:cTn>
                              </p:par>
                              <p:par>
                                <p:cTn fill="hold" id="20" nodeType="withEffect" presetClass="entr" presetID="22" presetSubtype="8">
                                  <p:stCondLst>
                                    <p:cond delay="250"/>
                                  </p:stCondLst>
                                  <p:childTnLst>
                                    <p:set>
                                      <p:cBhvr>
                                        <p:cTn dur="1" fill="hold" id="21">
                                          <p:stCondLst>
                                            <p:cond delay="0"/>
                                          </p:stCondLst>
                                        </p:cTn>
                                        <p:tgtEl>
                                          <p:spTgt spid="65"/>
                                        </p:tgtEl>
                                        <p:attrNameLst>
                                          <p:attrName>style.visibility</p:attrName>
                                        </p:attrNameLst>
                                      </p:cBhvr>
                                      <p:to>
                                        <p:strVal val="visible"/>
                                      </p:to>
                                    </p:set>
                                    <p:animEffect filter="wipe(left)" transition="in">
                                      <p:cBhvr>
                                        <p:cTn dur="1000" id="22"/>
                                        <p:tgtEl>
                                          <p:spTgt spid="6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4"/>
      <p:bldP grpId="0" spid="45"/>
      <p:bldP grpId="0" spid="63"/>
      <p:bldP grpId="0" spid="64"/>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3" name="PA_库_组合 2"/>
          <p:cNvGrpSpPr/>
          <p:nvPr>
            <p:custDataLst>
              <p:tags r:id="rId3"/>
            </p:custDataLst>
          </p:nvPr>
        </p:nvGrpSpPr>
        <p:grpSpPr>
          <a:xfrm>
            <a:off x="2630144" y="3277832"/>
            <a:ext cx="3877797" cy="1294357"/>
            <a:chOff x="3786213" y="1799001"/>
            <a:chExt cx="3877797" cy="1294357"/>
          </a:xfrm>
        </p:grpSpPr>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58" name="文本框 5"/>
            <p:cNvSpPr txBox="1">
              <a:spLocks noChangeArrowheads="1"/>
            </p:cNvSpPr>
            <p:nvPr/>
          </p:nvSpPr>
          <p:spPr bwMode="auto">
            <a:xfrm>
              <a:off x="4569831" y="1799001"/>
              <a:ext cx="2316480"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en-US" lang="zh-CN" sz="2800">
                  <a:solidFill>
                    <a:schemeClr val="accent6"/>
                  </a:solidFill>
                  <a:latin typeface="+mj-ea"/>
                  <a:ea typeface="+mj-ea"/>
                </a:rPr>
                <a:t>成功项目展示</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59" name="文本框 6"/>
            <p:cNvSpPr txBox="1">
              <a:spLocks noChangeArrowheads="1"/>
            </p:cNvSpPr>
            <p:nvPr/>
          </p:nvSpPr>
          <p:spPr bwMode="auto">
            <a:xfrm>
              <a:off x="4320593" y="2273009"/>
              <a:ext cx="2814955" cy="2514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zh-CN" lang="en-US" sz="1050">
                  <a:solidFill>
                    <a:schemeClr val="accent6"/>
                  </a:solidFill>
                  <a:latin typeface="+mj-lt"/>
                  <a:ea typeface="方正兰亭黑_GBK"/>
                </a:rPr>
                <a:t>RESEARCH METHODS AND PROCESSES</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60" name="矩形 59"/>
            <p:cNvSpPr/>
            <p:nvPr/>
          </p:nvSpPr>
          <p:spPr>
            <a:xfrm>
              <a:off x="3786213" y="2585527"/>
              <a:ext cx="3877797" cy="502920"/>
            </a:xfrm>
            <a:prstGeom prst="rect">
              <a:avLst/>
            </a:prstGeom>
          </p:spPr>
          <p:txBody>
            <a:bodyPr wrap="square">
              <a:spAutoFit/>
            </a:bodyPr>
            <a:lstStyle/>
            <a:p>
              <a:pPr algn="ctr" defTabSz="914400" eaLnBrk="1" fontAlgn="auto" hangingPunct="1" indent="0" latinLnBrk="0" lvl="0" marL="0" marR="0">
                <a:lnSpc>
                  <a:spcPct val="150000"/>
                </a:lnSpc>
                <a:spcBef>
                  <a:spcPct val="0"/>
                </a:spcBef>
                <a:spcAft>
                  <a:spcPct val="0"/>
                </a:spcAft>
                <a:buClrTx/>
                <a:buSzTx/>
                <a:buFontTx/>
                <a:buNone/>
                <a:defRPr/>
              </a:pPr>
              <a:r>
                <a:rPr altLang="zh-CN" b="0" baseline="0" cap="none" i="0" kern="0" kumimoji="0" lang="en-US" noProof="0" normalizeH="0" spc="0" strike="noStrike" sz="900" u="none">
                  <a:ln>
                    <a:noFill/>
                  </a:ln>
                  <a:effectLst/>
                  <a:uLnTx/>
                  <a:uFillTx/>
                  <a:cs charset="0" panose="020b0604020202020204" pitchFamily="34" typeface="Arial"/>
                </a:rPr>
                <a:t>Lorem ipsum dolor sit amet, consectetuer adipiscing elit. Aenean commodo ligula eget dolor</a:t>
              </a:r>
            </a:p>
          </p:txBody>
        </p:sp>
        <p:cxnSp>
          <p:nvCxn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61" name="直接连接符 60"/>
            <p:cNvCxnSpPr/>
            <p:nvPr/>
          </p:nvCxnSpPr>
          <p:spPr>
            <a:xfrm>
              <a:off x="5594943" y="2606710"/>
              <a:ext cx="260337"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5" name="Group 4"/>
          <p:cNvGrpSpPr>
            <a:grpSpLocks noChangeAspect="1"/>
          </p:cNvGrpSpPr>
          <p:nvPr/>
        </p:nvGrpSpPr>
        <p:grpSpPr>
          <a:xfrm>
            <a:off x="3260148" y="1091191"/>
            <a:ext cx="2617787" cy="2117725"/>
            <a:chOff x="1983" y="729"/>
            <a:chExt cx="1649" cy="1334"/>
          </a:xfrm>
        </p:grpSpPr>
        <p:sp>
          <p:nvSpPr>
            <p:cNvPr id="7" name="Freeform 5"/>
            <p:cNvSpPr/>
            <p:nvPr/>
          </p:nvSpPr>
          <p:spPr bwMode="auto">
            <a:xfrm>
              <a:off x="2227" y="1446"/>
              <a:ext cx="136" cy="266"/>
            </a:xfrm>
            <a:custGeom>
              <a:gdLst>
                <a:gd fmla="*/ 29 w 57" name="T0"/>
                <a:gd fmla="*/ 112 h 112" name="T1"/>
                <a:gd fmla="*/ 57 w 57" name="T2"/>
                <a:gd fmla="*/ 81 h 112" name="T3"/>
                <a:gd fmla="*/ 57 w 57" name="T4"/>
                <a:gd fmla="*/ 0 h 112" name="T5"/>
                <a:gd fmla="*/ 0 w 57" name="T6"/>
                <a:gd fmla="*/ 0 h 112" name="T7"/>
                <a:gd fmla="*/ 0 w 57" name="T8"/>
                <a:gd fmla="*/ 81 h 112" name="T9"/>
                <a:gd fmla="*/ 29 w 57" name="T10"/>
                <a:gd fmla="*/ 112 h 112" name="T11"/>
              </a:gdLst>
              <a:cxnLst>
                <a:cxn ang="0">
                  <a:pos x="T0" y="T1"/>
                </a:cxn>
                <a:cxn ang="0">
                  <a:pos x="T2" y="T3"/>
                </a:cxn>
                <a:cxn ang="0">
                  <a:pos x="T4" y="T5"/>
                </a:cxn>
                <a:cxn ang="0">
                  <a:pos x="T6" y="T7"/>
                </a:cxn>
                <a:cxn ang="0">
                  <a:pos x="T8" y="T9"/>
                </a:cxn>
                <a:cxn ang="0">
                  <a:pos x="T10" y="T11"/>
                </a:cxn>
              </a:cxnLst>
              <a:rect b="b" l="0" r="r" t="0"/>
              <a:pathLst>
                <a:path h="112" w="57">
                  <a:moveTo>
                    <a:pt x="29" y="112"/>
                  </a:moveTo>
                  <a:cubicBezTo>
                    <a:pt x="45" y="112"/>
                    <a:pt x="57" y="98"/>
                    <a:pt x="57" y="81"/>
                  </a:cubicBezTo>
                  <a:cubicBezTo>
                    <a:pt x="57" y="0"/>
                    <a:pt x="57" y="0"/>
                    <a:pt x="57" y="0"/>
                  </a:cubicBezTo>
                  <a:cubicBezTo>
                    <a:pt x="0" y="0"/>
                    <a:pt x="0" y="0"/>
                    <a:pt x="0" y="0"/>
                  </a:cubicBezTo>
                  <a:cubicBezTo>
                    <a:pt x="0" y="81"/>
                    <a:pt x="0" y="81"/>
                    <a:pt x="0" y="81"/>
                  </a:cubicBezTo>
                  <a:cubicBezTo>
                    <a:pt x="0" y="98"/>
                    <a:pt x="13" y="112"/>
                    <a:pt x="29" y="112"/>
                  </a:cubicBezTo>
                  <a:close/>
                </a:path>
              </a:pathLst>
            </a:custGeom>
            <a:solidFill>
              <a:schemeClr val="accent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 name="Freeform 6"/>
            <p:cNvSpPr/>
            <p:nvPr/>
          </p:nvSpPr>
          <p:spPr bwMode="auto">
            <a:xfrm>
              <a:off x="2253" y="1586"/>
              <a:ext cx="43" cy="45"/>
            </a:xfrm>
            <a:custGeom>
              <a:gdLst>
                <a:gd fmla="*/ 0 w 18" name="T0"/>
                <a:gd fmla="*/ 9 h 19" name="T1"/>
                <a:gd fmla="*/ 9 w 18" name="T2"/>
                <a:gd fmla="*/ 18 h 19" name="T3"/>
                <a:gd fmla="*/ 18 w 18" name="T4"/>
                <a:gd fmla="*/ 9 h 19" name="T5"/>
                <a:gd fmla="*/ 18 w 18" name="T6"/>
                <a:gd fmla="*/ 9 h 19" name="T7"/>
                <a:gd fmla="*/ 9 w 18" name="T8"/>
                <a:gd fmla="*/ 0 h 19" name="T9"/>
                <a:gd fmla="*/ 0 w 18" name="T10"/>
                <a:gd fmla="*/ 9 h 19" name="T11"/>
                <a:gd fmla="*/ 0 w 18" name="T12"/>
                <a:gd fmla="*/ 9 h 19" name="T13"/>
              </a:gdLst>
              <a:cxnLst>
                <a:cxn ang="0">
                  <a:pos x="T0" y="T1"/>
                </a:cxn>
                <a:cxn ang="0">
                  <a:pos x="T2" y="T3"/>
                </a:cxn>
                <a:cxn ang="0">
                  <a:pos x="T4" y="T5"/>
                </a:cxn>
                <a:cxn ang="0">
                  <a:pos x="T6" y="T7"/>
                </a:cxn>
                <a:cxn ang="0">
                  <a:pos x="T8" y="T9"/>
                </a:cxn>
                <a:cxn ang="0">
                  <a:pos x="T10" y="T11"/>
                </a:cxn>
                <a:cxn ang="0">
                  <a:pos x="T12" y="T13"/>
                </a:cxn>
              </a:cxnLst>
              <a:rect b="b" l="0" r="r" t="0"/>
              <a:pathLst>
                <a:path h="19" w="18">
                  <a:moveTo>
                    <a:pt x="0" y="9"/>
                  </a:moveTo>
                  <a:cubicBezTo>
                    <a:pt x="0" y="14"/>
                    <a:pt x="4" y="18"/>
                    <a:pt x="9" y="18"/>
                  </a:cubicBezTo>
                  <a:cubicBezTo>
                    <a:pt x="14" y="19"/>
                    <a:pt x="18" y="14"/>
                    <a:pt x="18" y="9"/>
                  </a:cubicBezTo>
                  <a:cubicBezTo>
                    <a:pt x="18" y="9"/>
                    <a:pt x="18" y="9"/>
                    <a:pt x="18" y="9"/>
                  </a:cubicBezTo>
                  <a:cubicBezTo>
                    <a:pt x="18" y="4"/>
                    <a:pt x="14" y="0"/>
                    <a:pt x="9" y="0"/>
                  </a:cubicBezTo>
                  <a:cubicBezTo>
                    <a:pt x="4" y="0"/>
                    <a:pt x="0" y="4"/>
                    <a:pt x="0" y="9"/>
                  </a:cubicBezTo>
                  <a:cubicBezTo>
                    <a:pt x="0" y="9"/>
                    <a:pt x="0" y="9"/>
                    <a:pt x="0" y="9"/>
                  </a:cubicBezTo>
                  <a:close/>
                </a:path>
              </a:pathLst>
            </a:custGeom>
            <a:solidFill>
              <a:srgbClr val="348EE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 name="Freeform 7"/>
            <p:cNvSpPr/>
            <p:nvPr/>
          </p:nvSpPr>
          <p:spPr bwMode="auto">
            <a:xfrm>
              <a:off x="2270" y="1517"/>
              <a:ext cx="29" cy="26"/>
            </a:xfrm>
            <a:custGeom>
              <a:gdLst>
                <a:gd fmla="*/ 0 w 12" name="T0"/>
                <a:gd fmla="*/ 6 h 11" name="T1"/>
                <a:gd fmla="*/ 6 w 12" name="T2"/>
                <a:gd fmla="*/ 11 h 11" name="T3"/>
                <a:gd fmla="*/ 12 w 12" name="T4"/>
                <a:gd fmla="*/ 6 h 11" name="T5"/>
                <a:gd fmla="*/ 12 w 12" name="T6"/>
                <a:gd fmla="*/ 6 h 11" name="T7"/>
                <a:gd fmla="*/ 6 w 12" name="T8"/>
                <a:gd fmla="*/ 0 h 11" name="T9"/>
                <a:gd fmla="*/ 0 w 12" name="T10"/>
                <a:gd fmla="*/ 6 h 11" name="T11"/>
                <a:gd fmla="*/ 0 w 12" name="T12"/>
                <a:gd fmla="*/ 6 h 11" name="T13"/>
              </a:gdLst>
              <a:cxnLst>
                <a:cxn ang="0">
                  <a:pos x="T0" y="T1"/>
                </a:cxn>
                <a:cxn ang="0">
                  <a:pos x="T2" y="T3"/>
                </a:cxn>
                <a:cxn ang="0">
                  <a:pos x="T4" y="T5"/>
                </a:cxn>
                <a:cxn ang="0">
                  <a:pos x="T6" y="T7"/>
                </a:cxn>
                <a:cxn ang="0">
                  <a:pos x="T8" y="T9"/>
                </a:cxn>
                <a:cxn ang="0">
                  <a:pos x="T10" y="T11"/>
                </a:cxn>
                <a:cxn ang="0">
                  <a:pos x="T12" y="T13"/>
                </a:cxn>
              </a:cxnLst>
              <a:rect b="b" l="0" r="r" t="0"/>
              <a:pathLst>
                <a:path h="11" w="12">
                  <a:moveTo>
                    <a:pt x="0" y="6"/>
                  </a:moveTo>
                  <a:cubicBezTo>
                    <a:pt x="0" y="9"/>
                    <a:pt x="3" y="11"/>
                    <a:pt x="6" y="11"/>
                  </a:cubicBezTo>
                  <a:cubicBezTo>
                    <a:pt x="9" y="11"/>
                    <a:pt x="12" y="9"/>
                    <a:pt x="12" y="6"/>
                  </a:cubicBezTo>
                  <a:cubicBezTo>
                    <a:pt x="12" y="6"/>
                    <a:pt x="12" y="6"/>
                    <a:pt x="12" y="6"/>
                  </a:cubicBezTo>
                  <a:cubicBezTo>
                    <a:pt x="12" y="2"/>
                    <a:pt x="9" y="0"/>
                    <a:pt x="6" y="0"/>
                  </a:cubicBezTo>
                  <a:cubicBezTo>
                    <a:pt x="3" y="0"/>
                    <a:pt x="0" y="2"/>
                    <a:pt x="0" y="6"/>
                  </a:cubicBezTo>
                  <a:cubicBezTo>
                    <a:pt x="0" y="6"/>
                    <a:pt x="0" y="6"/>
                    <a:pt x="0" y="6"/>
                  </a:cubicBezTo>
                  <a:close/>
                </a:path>
              </a:pathLst>
            </a:custGeom>
            <a:solidFill>
              <a:srgbClr val="348EE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 name="Freeform 8"/>
            <p:cNvSpPr/>
            <p:nvPr/>
          </p:nvSpPr>
          <p:spPr bwMode="auto">
            <a:xfrm>
              <a:off x="2227" y="1472"/>
              <a:ext cx="36" cy="71"/>
            </a:xfrm>
            <a:custGeom>
              <a:gdLst>
                <a:gd fmla="*/ 15 w 15" name="T0"/>
                <a:gd fmla="*/ 15 h 30" name="T1"/>
                <a:gd fmla="*/ 0 w 15" name="T2"/>
                <a:gd fmla="*/ 0 h 30" name="T3"/>
                <a:gd fmla="*/ 0 w 15" name="T4"/>
                <a:gd fmla="*/ 30 h 30" name="T5"/>
                <a:gd fmla="*/ 15 w 15" name="T6"/>
                <a:gd fmla="*/ 15 h 30" name="T7"/>
              </a:gdLst>
              <a:cxnLst>
                <a:cxn ang="0">
                  <a:pos x="T0" y="T1"/>
                </a:cxn>
                <a:cxn ang="0">
                  <a:pos x="T2" y="T3"/>
                </a:cxn>
                <a:cxn ang="0">
                  <a:pos x="T4" y="T5"/>
                </a:cxn>
                <a:cxn ang="0">
                  <a:pos x="T6" y="T7"/>
                </a:cxn>
              </a:cxnLst>
              <a:rect b="b" l="0" r="r" t="0"/>
              <a:pathLst>
                <a:path h="30" w="15">
                  <a:moveTo>
                    <a:pt x="15" y="15"/>
                  </a:moveTo>
                  <a:cubicBezTo>
                    <a:pt x="15" y="6"/>
                    <a:pt x="9" y="0"/>
                    <a:pt x="0" y="0"/>
                  </a:cubicBezTo>
                  <a:cubicBezTo>
                    <a:pt x="0" y="30"/>
                    <a:pt x="0" y="30"/>
                    <a:pt x="0" y="30"/>
                  </a:cubicBezTo>
                  <a:cubicBezTo>
                    <a:pt x="9" y="30"/>
                    <a:pt x="15" y="23"/>
                    <a:pt x="15" y="15"/>
                  </a:cubicBezTo>
                  <a:close/>
                </a:path>
              </a:pathLst>
            </a:custGeom>
            <a:solidFill>
              <a:srgbClr val="348EE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 name="Freeform 9"/>
            <p:cNvSpPr/>
            <p:nvPr/>
          </p:nvSpPr>
          <p:spPr bwMode="auto">
            <a:xfrm>
              <a:off x="2175" y="1401"/>
              <a:ext cx="161" cy="332"/>
            </a:xfrm>
            <a:custGeom>
              <a:gdLst>
                <a:gd fmla="*/ 34 w 68" name="T0"/>
                <a:gd fmla="*/ 140 h 140" name="T1"/>
                <a:gd fmla="*/ 0 w 68" name="T2"/>
                <a:gd fmla="*/ 104 h 140" name="T3"/>
                <a:gd fmla="*/ 0 w 68" name="T4"/>
                <a:gd fmla="*/ 1 h 140" name="T5"/>
                <a:gd fmla="*/ 11 w 68" name="T6"/>
                <a:gd fmla="*/ 1 h 140" name="T7"/>
                <a:gd fmla="*/ 11 w 68" name="T8"/>
                <a:gd fmla="*/ 104 h 140" name="T9"/>
                <a:gd fmla="*/ 34 w 68" name="T10"/>
                <a:gd fmla="*/ 129 h 140" name="T11"/>
                <a:gd fmla="*/ 57 w 68" name="T12"/>
                <a:gd fmla="*/ 104 h 140" name="T13"/>
                <a:gd fmla="*/ 57 w 68" name="T14"/>
                <a:gd fmla="*/ 0 h 140" name="T15"/>
                <a:gd fmla="*/ 68 w 68" name="T16"/>
                <a:gd fmla="*/ 0 h 140" name="T17"/>
                <a:gd fmla="*/ 68 w 68" name="T18"/>
                <a:gd fmla="*/ 104 h 140" name="T19"/>
                <a:gd fmla="*/ 34 w 68" name="T20"/>
                <a:gd fmla="*/ 140 h 140"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40" w="68">
                  <a:moveTo>
                    <a:pt x="34" y="140"/>
                  </a:moveTo>
                  <a:cubicBezTo>
                    <a:pt x="15" y="140"/>
                    <a:pt x="0" y="124"/>
                    <a:pt x="0" y="104"/>
                  </a:cubicBezTo>
                  <a:cubicBezTo>
                    <a:pt x="0" y="1"/>
                    <a:pt x="0" y="1"/>
                    <a:pt x="0" y="1"/>
                  </a:cubicBezTo>
                  <a:cubicBezTo>
                    <a:pt x="11" y="1"/>
                    <a:pt x="11" y="1"/>
                    <a:pt x="11" y="1"/>
                  </a:cubicBezTo>
                  <a:cubicBezTo>
                    <a:pt x="11" y="104"/>
                    <a:pt x="11" y="104"/>
                    <a:pt x="11" y="104"/>
                  </a:cubicBezTo>
                  <a:cubicBezTo>
                    <a:pt x="11" y="118"/>
                    <a:pt x="21" y="129"/>
                    <a:pt x="34" y="129"/>
                  </a:cubicBezTo>
                  <a:cubicBezTo>
                    <a:pt x="47" y="129"/>
                    <a:pt x="57" y="118"/>
                    <a:pt x="57" y="104"/>
                  </a:cubicBezTo>
                  <a:cubicBezTo>
                    <a:pt x="57" y="0"/>
                    <a:pt x="57" y="0"/>
                    <a:pt x="57" y="0"/>
                  </a:cubicBezTo>
                  <a:cubicBezTo>
                    <a:pt x="68" y="0"/>
                    <a:pt x="68" y="0"/>
                    <a:pt x="68" y="0"/>
                  </a:cubicBezTo>
                  <a:cubicBezTo>
                    <a:pt x="68" y="104"/>
                    <a:pt x="68" y="104"/>
                    <a:pt x="68" y="104"/>
                  </a:cubicBezTo>
                  <a:cubicBezTo>
                    <a:pt x="68" y="124"/>
                    <a:pt x="53" y="140"/>
                    <a:pt x="34" y="140"/>
                  </a:cubicBezTo>
                  <a:close/>
                </a:path>
              </a:pathLst>
            </a:custGeom>
            <a:solidFill>
              <a:schemeClr val="accent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 name="Freeform 10"/>
            <p:cNvSpPr>
              <a:spLocks noEditPoints="1"/>
            </p:cNvSpPr>
            <p:nvPr/>
          </p:nvSpPr>
          <p:spPr bwMode="auto">
            <a:xfrm>
              <a:off x="2149" y="1379"/>
              <a:ext cx="214" cy="48"/>
            </a:xfrm>
            <a:custGeom>
              <a:gdLst>
                <a:gd fmla="*/ 90 w 90" name="T0"/>
                <a:gd fmla="*/ 10 h 20" name="T1"/>
                <a:gd fmla="*/ 83 w 90" name="T2"/>
                <a:gd fmla="*/ 19 h 20" name="T3"/>
                <a:gd fmla="*/ 69 w 90" name="T4"/>
                <a:gd fmla="*/ 19 h 20" name="T5"/>
                <a:gd fmla="*/ 64 w 90" name="T6"/>
                <a:gd fmla="*/ 10 h 20" name="T7"/>
                <a:gd fmla="*/ 69 w 90" name="T8"/>
                <a:gd fmla="*/ 0 h 20" name="T9"/>
                <a:gd fmla="*/ 83 w 90" name="T10"/>
                <a:gd fmla="*/ 0 h 20" name="T11"/>
                <a:gd fmla="*/ 90 w 90" name="T12"/>
                <a:gd fmla="*/ 10 h 20" name="T13"/>
                <a:gd fmla="*/ 0 w 90" name="T14"/>
                <a:gd fmla="*/ 10 h 20" name="T15"/>
                <a:gd fmla="*/ 7 w 90" name="T16"/>
                <a:gd fmla="*/ 19 h 20" name="T17"/>
                <a:gd fmla="*/ 21 w 90" name="T18"/>
                <a:gd fmla="*/ 19 h 20" name="T19"/>
                <a:gd fmla="*/ 26 w 90" name="T20"/>
                <a:gd fmla="*/ 10 h 20" name="T21"/>
                <a:gd fmla="*/ 21 w 90" name="T22"/>
                <a:gd fmla="*/ 0 h 20" name="T23"/>
                <a:gd fmla="*/ 7 w 90" name="T24"/>
                <a:gd fmla="*/ 0 h 20" name="T25"/>
                <a:gd fmla="*/ 0 w 90" name="T26"/>
                <a:gd fmla="*/ 10 h 2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20" w="90">
                  <a:moveTo>
                    <a:pt x="90" y="10"/>
                  </a:moveTo>
                  <a:cubicBezTo>
                    <a:pt x="90" y="15"/>
                    <a:pt x="87" y="19"/>
                    <a:pt x="83" y="19"/>
                  </a:cubicBezTo>
                  <a:cubicBezTo>
                    <a:pt x="69" y="19"/>
                    <a:pt x="69" y="19"/>
                    <a:pt x="69" y="19"/>
                  </a:cubicBezTo>
                  <a:cubicBezTo>
                    <a:pt x="69" y="19"/>
                    <a:pt x="64" y="20"/>
                    <a:pt x="64" y="10"/>
                  </a:cubicBezTo>
                  <a:cubicBezTo>
                    <a:pt x="64" y="10"/>
                    <a:pt x="64" y="1"/>
                    <a:pt x="69" y="0"/>
                  </a:cubicBezTo>
                  <a:cubicBezTo>
                    <a:pt x="83" y="0"/>
                    <a:pt x="83" y="0"/>
                    <a:pt x="83" y="0"/>
                  </a:cubicBezTo>
                  <a:cubicBezTo>
                    <a:pt x="87" y="0"/>
                    <a:pt x="90" y="4"/>
                    <a:pt x="90" y="10"/>
                  </a:cubicBezTo>
                  <a:close/>
                  <a:moveTo>
                    <a:pt x="0" y="10"/>
                  </a:moveTo>
                  <a:cubicBezTo>
                    <a:pt x="0" y="15"/>
                    <a:pt x="3" y="19"/>
                    <a:pt x="7" y="19"/>
                  </a:cubicBezTo>
                  <a:cubicBezTo>
                    <a:pt x="21" y="19"/>
                    <a:pt x="21" y="19"/>
                    <a:pt x="21" y="19"/>
                  </a:cubicBezTo>
                  <a:cubicBezTo>
                    <a:pt x="21" y="19"/>
                    <a:pt x="26" y="19"/>
                    <a:pt x="26" y="10"/>
                  </a:cubicBezTo>
                  <a:cubicBezTo>
                    <a:pt x="26" y="10"/>
                    <a:pt x="26" y="0"/>
                    <a:pt x="21" y="0"/>
                  </a:cubicBezTo>
                  <a:cubicBezTo>
                    <a:pt x="7" y="0"/>
                    <a:pt x="7" y="0"/>
                    <a:pt x="7" y="0"/>
                  </a:cubicBezTo>
                  <a:cubicBezTo>
                    <a:pt x="3" y="0"/>
                    <a:pt x="0" y="4"/>
                    <a:pt x="0" y="10"/>
                  </a:cubicBezTo>
                  <a:close/>
                </a:path>
              </a:pathLst>
            </a:custGeom>
            <a:solidFill>
              <a:schemeClr val="accent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 name="Freeform 11"/>
            <p:cNvSpPr/>
            <p:nvPr/>
          </p:nvSpPr>
          <p:spPr bwMode="auto">
            <a:xfrm>
              <a:off x="3473" y="2049"/>
              <a:ext cx="144" cy="0"/>
            </a:xfrm>
            <a:custGeom>
              <a:gdLst>
                <a:gd fmla="*/ 0 w 144" name="T0"/>
                <a:gd fmla="*/ 144 w 144" name="T1"/>
                <a:gd fmla="*/ 0 w 144" name="T2"/>
              </a:gdLst>
              <a:cxnLst>
                <a:cxn ang="0">
                  <a:pos x="T0" y="0"/>
                </a:cxn>
                <a:cxn ang="0">
                  <a:pos x="T1" y="0"/>
                </a:cxn>
                <a:cxn ang="0">
                  <a:pos x="T2" y="0"/>
                </a:cxn>
              </a:cxnLst>
              <a:rect b="b" l="0" r="r" t="0"/>
              <a:pathLst>
                <a:path w="144">
                  <a:moveTo>
                    <a:pt x="0" y="0"/>
                  </a:moveTo>
                  <a:lnTo>
                    <a:pt x="144" y="0"/>
                  </a:lnTo>
                  <a:lnTo>
                    <a:pt x="0" y="0"/>
                  </a:lnTo>
                  <a:close/>
                </a:path>
              </a:pathLst>
            </a:custGeom>
            <a:solidFill>
              <a:srgbClr val="FEDEB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 name="Line 12"/>
            <p:cNvSpPr>
              <a:spLocks noChangeShapeType="1"/>
            </p:cNvSpPr>
            <p:nvPr/>
          </p:nvSpPr>
          <p:spPr bwMode="auto">
            <a:xfrm>
              <a:off x="3473" y="2049"/>
              <a:ext cx="144" cy="0"/>
            </a:xfrm>
            <a:prstGeom prst="line">
              <a:avLst/>
            </a:prstGeom>
            <a:noFill/>
            <a:ln>
              <a:noFill/>
            </a:ln>
            <a:extLst>
              <a:ext uri="{909E8E84-426E-40DD-AFC4-6F175D3DCCD1}">
                <a14:hiddenFill>
                  <a:no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 name="Freeform 13"/>
            <p:cNvSpPr/>
            <p:nvPr/>
          </p:nvSpPr>
          <p:spPr bwMode="auto">
            <a:xfrm>
              <a:off x="3459" y="2037"/>
              <a:ext cx="173" cy="26"/>
            </a:xfrm>
            <a:custGeom>
              <a:gdLst>
                <a:gd fmla="*/ 67 w 73" name="T0"/>
                <a:gd fmla="*/ 11 h 11" name="T1"/>
                <a:gd fmla="*/ 6 w 73" name="T2"/>
                <a:gd fmla="*/ 11 h 11" name="T3"/>
                <a:gd fmla="*/ 0 w 73" name="T4"/>
                <a:gd fmla="*/ 6 h 11" name="T5"/>
                <a:gd fmla="*/ 6 w 73" name="T6"/>
                <a:gd fmla="*/ 0 h 11" name="T7"/>
                <a:gd fmla="*/ 6 w 73" name="T8"/>
                <a:gd fmla="*/ 0 h 11" name="T9"/>
                <a:gd fmla="*/ 67 w 73" name="T10"/>
                <a:gd fmla="*/ 0 h 11" name="T11"/>
                <a:gd fmla="*/ 73 w 73" name="T12"/>
                <a:gd fmla="*/ 5 h 11" name="T13"/>
                <a:gd fmla="*/ 67 w 73" name="T14"/>
                <a:gd fmla="*/ 11 h 11" name="T15"/>
                <a:gd fmla="*/ 67 w 73" name="T16"/>
                <a:gd fmla="*/ 11 h 1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 w="73">
                  <a:moveTo>
                    <a:pt x="67" y="11"/>
                  </a:moveTo>
                  <a:cubicBezTo>
                    <a:pt x="6" y="11"/>
                    <a:pt x="6" y="11"/>
                    <a:pt x="6" y="11"/>
                  </a:cubicBezTo>
                  <a:cubicBezTo>
                    <a:pt x="3" y="11"/>
                    <a:pt x="0" y="9"/>
                    <a:pt x="0" y="6"/>
                  </a:cubicBezTo>
                  <a:cubicBezTo>
                    <a:pt x="0" y="3"/>
                    <a:pt x="3" y="0"/>
                    <a:pt x="6" y="0"/>
                  </a:cubicBezTo>
                  <a:cubicBezTo>
                    <a:pt x="6" y="0"/>
                    <a:pt x="6" y="0"/>
                    <a:pt x="6" y="0"/>
                  </a:cubicBezTo>
                  <a:cubicBezTo>
                    <a:pt x="67" y="0"/>
                    <a:pt x="67" y="0"/>
                    <a:pt x="67" y="0"/>
                  </a:cubicBezTo>
                  <a:cubicBezTo>
                    <a:pt x="70" y="0"/>
                    <a:pt x="73" y="2"/>
                    <a:pt x="73" y="5"/>
                  </a:cubicBezTo>
                  <a:cubicBezTo>
                    <a:pt x="73" y="8"/>
                    <a:pt x="70" y="11"/>
                    <a:pt x="67" y="11"/>
                  </a:cubicBezTo>
                  <a:cubicBezTo>
                    <a:pt x="67" y="11"/>
                    <a:pt x="67" y="11"/>
                    <a:pt x="67" y="11"/>
                  </a:cubicBezTo>
                  <a:close/>
                </a:path>
              </a:pathLst>
            </a:custGeom>
            <a:solidFill>
              <a:schemeClr val="accent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 name="Freeform 14"/>
            <p:cNvSpPr/>
            <p:nvPr/>
          </p:nvSpPr>
          <p:spPr bwMode="auto">
            <a:xfrm>
              <a:off x="3338" y="2049"/>
              <a:ext cx="40" cy="0"/>
            </a:xfrm>
            <a:custGeom>
              <a:gdLst>
                <a:gd fmla="*/ 0 w 40" name="T0"/>
                <a:gd fmla="*/ 40 w 40" name="T1"/>
                <a:gd fmla="*/ 0 w 40" name="T2"/>
              </a:gdLst>
              <a:cxnLst>
                <a:cxn ang="0">
                  <a:pos x="T0" y="0"/>
                </a:cxn>
                <a:cxn ang="0">
                  <a:pos x="T1" y="0"/>
                </a:cxn>
                <a:cxn ang="0">
                  <a:pos x="T2" y="0"/>
                </a:cxn>
              </a:cxnLst>
              <a:rect b="b" l="0" r="r" t="0"/>
              <a:pathLst>
                <a:path w="40">
                  <a:moveTo>
                    <a:pt x="0" y="0"/>
                  </a:moveTo>
                  <a:lnTo>
                    <a:pt x="40" y="0"/>
                  </a:lnTo>
                  <a:lnTo>
                    <a:pt x="0" y="0"/>
                  </a:lnTo>
                  <a:close/>
                </a:path>
              </a:pathLst>
            </a:custGeom>
            <a:solidFill>
              <a:srgbClr val="FEDEB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 name="Line 15"/>
            <p:cNvSpPr>
              <a:spLocks noChangeShapeType="1"/>
            </p:cNvSpPr>
            <p:nvPr/>
          </p:nvSpPr>
          <p:spPr bwMode="auto">
            <a:xfrm>
              <a:off x="3338" y="2049"/>
              <a:ext cx="40" cy="0"/>
            </a:xfrm>
            <a:prstGeom prst="line">
              <a:avLst/>
            </a:prstGeom>
            <a:noFill/>
            <a:ln>
              <a:noFill/>
            </a:ln>
            <a:extLst>
              <a:ext uri="{909E8E84-426E-40DD-AFC4-6F175D3DCCD1}">
                <a14:hiddenFill>
                  <a:no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 name="Freeform 16"/>
            <p:cNvSpPr/>
            <p:nvPr/>
          </p:nvSpPr>
          <p:spPr bwMode="auto">
            <a:xfrm>
              <a:off x="3323" y="2037"/>
              <a:ext cx="69" cy="26"/>
            </a:xfrm>
            <a:custGeom>
              <a:gdLst>
                <a:gd fmla="*/ 23 w 29" name="T0"/>
                <a:gd fmla="*/ 11 h 11" name="T1"/>
                <a:gd fmla="*/ 6 w 29" name="T2"/>
                <a:gd fmla="*/ 11 h 11" name="T3"/>
                <a:gd fmla="*/ 0 w 29" name="T4"/>
                <a:gd fmla="*/ 6 h 11" name="T5"/>
                <a:gd fmla="*/ 6 w 29" name="T6"/>
                <a:gd fmla="*/ 0 h 11" name="T7"/>
                <a:gd fmla="*/ 6 w 29" name="T8"/>
                <a:gd fmla="*/ 0 h 11" name="T9"/>
                <a:gd fmla="*/ 23 w 29" name="T10"/>
                <a:gd fmla="*/ 0 h 11" name="T11"/>
                <a:gd fmla="*/ 29 w 29" name="T12"/>
                <a:gd fmla="*/ 5 h 11" name="T13"/>
                <a:gd fmla="*/ 23 w 29" name="T14"/>
                <a:gd fmla="*/ 11 h 11" name="T15"/>
                <a:gd fmla="*/ 23 w 29" name="T16"/>
                <a:gd fmla="*/ 11 h 1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 w="28">
                  <a:moveTo>
                    <a:pt x="23" y="11"/>
                  </a:moveTo>
                  <a:cubicBezTo>
                    <a:pt x="6" y="11"/>
                    <a:pt x="6" y="11"/>
                    <a:pt x="6" y="11"/>
                  </a:cubicBezTo>
                  <a:cubicBezTo>
                    <a:pt x="3" y="11"/>
                    <a:pt x="0" y="9"/>
                    <a:pt x="0" y="6"/>
                  </a:cubicBezTo>
                  <a:cubicBezTo>
                    <a:pt x="0" y="3"/>
                    <a:pt x="3" y="0"/>
                    <a:pt x="6" y="0"/>
                  </a:cubicBezTo>
                  <a:cubicBezTo>
                    <a:pt x="6" y="0"/>
                    <a:pt x="6" y="0"/>
                    <a:pt x="6" y="0"/>
                  </a:cubicBezTo>
                  <a:cubicBezTo>
                    <a:pt x="23" y="0"/>
                    <a:pt x="23" y="0"/>
                    <a:pt x="23" y="0"/>
                  </a:cubicBezTo>
                  <a:cubicBezTo>
                    <a:pt x="26" y="0"/>
                    <a:pt x="29" y="2"/>
                    <a:pt x="29" y="5"/>
                  </a:cubicBezTo>
                  <a:cubicBezTo>
                    <a:pt x="29" y="8"/>
                    <a:pt x="26" y="11"/>
                    <a:pt x="23" y="11"/>
                  </a:cubicBezTo>
                  <a:cubicBezTo>
                    <a:pt x="23" y="11"/>
                    <a:pt x="23" y="11"/>
                    <a:pt x="23" y="11"/>
                  </a:cubicBezTo>
                  <a:close/>
                </a:path>
              </a:pathLst>
            </a:custGeom>
            <a:solidFill>
              <a:schemeClr val="accent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 name="Freeform 17"/>
            <p:cNvSpPr/>
            <p:nvPr/>
          </p:nvSpPr>
          <p:spPr bwMode="auto">
            <a:xfrm>
              <a:off x="2199" y="2049"/>
              <a:ext cx="1044" cy="0"/>
            </a:xfrm>
            <a:custGeom>
              <a:gdLst>
                <a:gd fmla="*/ 0 w 1044" name="T0"/>
                <a:gd fmla="*/ 1044 w 1044" name="T1"/>
                <a:gd fmla="*/ 0 w 1044" name="T2"/>
              </a:gdLst>
              <a:cxnLst>
                <a:cxn ang="0">
                  <a:pos x="T0" y="0"/>
                </a:cxn>
                <a:cxn ang="0">
                  <a:pos x="T1" y="0"/>
                </a:cxn>
                <a:cxn ang="0">
                  <a:pos x="T2" y="0"/>
                </a:cxn>
              </a:cxnLst>
              <a:rect b="b" l="0" r="r" t="0"/>
              <a:pathLst>
                <a:path w="1044">
                  <a:moveTo>
                    <a:pt x="0" y="0"/>
                  </a:moveTo>
                  <a:lnTo>
                    <a:pt x="1044" y="0"/>
                  </a:lnTo>
                  <a:lnTo>
                    <a:pt x="0" y="0"/>
                  </a:lnTo>
                  <a:close/>
                </a:path>
              </a:pathLst>
            </a:custGeom>
            <a:solidFill>
              <a:srgbClr val="FEDEB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 name="Line 18"/>
            <p:cNvSpPr>
              <a:spLocks noChangeShapeType="1"/>
            </p:cNvSpPr>
            <p:nvPr/>
          </p:nvSpPr>
          <p:spPr bwMode="auto">
            <a:xfrm>
              <a:off x="2199" y="2049"/>
              <a:ext cx="1044" cy="0"/>
            </a:xfrm>
            <a:prstGeom prst="line">
              <a:avLst/>
            </a:prstGeom>
            <a:solidFill>
              <a:schemeClr val="accent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 name="Freeform 19"/>
            <p:cNvSpPr/>
            <p:nvPr/>
          </p:nvSpPr>
          <p:spPr bwMode="auto">
            <a:xfrm>
              <a:off x="2185" y="2037"/>
              <a:ext cx="1070" cy="26"/>
            </a:xfrm>
            <a:custGeom>
              <a:gdLst>
                <a:gd fmla="*/ 446 w 451" name="T0"/>
                <a:gd fmla="*/ 11 h 11" name="T1"/>
                <a:gd fmla="*/ 6 w 451" name="T2"/>
                <a:gd fmla="*/ 11 h 11" name="T3"/>
                <a:gd fmla="*/ 0 w 451" name="T4"/>
                <a:gd fmla="*/ 6 h 11" name="T5"/>
                <a:gd fmla="*/ 6 w 451" name="T6"/>
                <a:gd fmla="*/ 0 h 11" name="T7"/>
                <a:gd fmla="*/ 6 w 451" name="T8"/>
                <a:gd fmla="*/ 0 h 11" name="T9"/>
                <a:gd fmla="*/ 446 w 451" name="T10"/>
                <a:gd fmla="*/ 0 h 11" name="T11"/>
                <a:gd fmla="*/ 451 w 451" name="T12"/>
                <a:gd fmla="*/ 5 h 11" name="T13"/>
                <a:gd fmla="*/ 446 w 451" name="T14"/>
                <a:gd fmla="*/ 11 h 11" name="T15"/>
                <a:gd fmla="*/ 446 w 451" name="T16"/>
                <a:gd fmla="*/ 11 h 1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 w="451">
                  <a:moveTo>
                    <a:pt x="446" y="11"/>
                  </a:moveTo>
                  <a:cubicBezTo>
                    <a:pt x="6" y="11"/>
                    <a:pt x="6" y="11"/>
                    <a:pt x="6" y="11"/>
                  </a:cubicBezTo>
                  <a:cubicBezTo>
                    <a:pt x="3" y="11"/>
                    <a:pt x="0" y="9"/>
                    <a:pt x="0" y="6"/>
                  </a:cubicBezTo>
                  <a:cubicBezTo>
                    <a:pt x="0" y="3"/>
                    <a:pt x="3" y="0"/>
                    <a:pt x="6" y="0"/>
                  </a:cubicBezTo>
                  <a:cubicBezTo>
                    <a:pt x="6" y="0"/>
                    <a:pt x="6" y="0"/>
                    <a:pt x="6" y="0"/>
                  </a:cubicBezTo>
                  <a:cubicBezTo>
                    <a:pt x="446" y="0"/>
                    <a:pt x="446" y="0"/>
                    <a:pt x="446" y="0"/>
                  </a:cubicBezTo>
                  <a:cubicBezTo>
                    <a:pt x="449" y="0"/>
                    <a:pt x="451" y="2"/>
                    <a:pt x="451" y="5"/>
                  </a:cubicBezTo>
                  <a:cubicBezTo>
                    <a:pt x="451" y="8"/>
                    <a:pt x="449" y="11"/>
                    <a:pt x="446" y="11"/>
                  </a:cubicBezTo>
                  <a:cubicBezTo>
                    <a:pt x="446" y="11"/>
                    <a:pt x="446" y="11"/>
                    <a:pt x="446" y="11"/>
                  </a:cubicBezTo>
                  <a:close/>
                </a:path>
              </a:pathLst>
            </a:custGeom>
            <a:solidFill>
              <a:schemeClr val="accent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 name="Freeform 20"/>
            <p:cNvSpPr/>
            <p:nvPr/>
          </p:nvSpPr>
          <p:spPr bwMode="auto">
            <a:xfrm>
              <a:off x="2047" y="2049"/>
              <a:ext cx="67" cy="0"/>
            </a:xfrm>
            <a:custGeom>
              <a:gdLst>
                <a:gd fmla="*/ 0 w 67" name="T0"/>
                <a:gd fmla="*/ 67 w 67" name="T1"/>
                <a:gd fmla="*/ 0 w 67" name="T2"/>
              </a:gdLst>
              <a:cxnLst>
                <a:cxn ang="0">
                  <a:pos x="T0" y="0"/>
                </a:cxn>
                <a:cxn ang="0">
                  <a:pos x="T1" y="0"/>
                </a:cxn>
                <a:cxn ang="0">
                  <a:pos x="T2" y="0"/>
                </a:cxn>
              </a:cxnLst>
              <a:rect b="b" l="0" r="r" t="0"/>
              <a:pathLst>
                <a:path w="67">
                  <a:moveTo>
                    <a:pt x="0" y="0"/>
                  </a:moveTo>
                  <a:lnTo>
                    <a:pt x="67" y="0"/>
                  </a:lnTo>
                  <a:lnTo>
                    <a:pt x="0" y="0"/>
                  </a:lnTo>
                  <a:close/>
                </a:path>
              </a:pathLst>
            </a:custGeom>
            <a:solidFill>
              <a:srgbClr val="FEDEB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 name="Line 21"/>
            <p:cNvSpPr>
              <a:spLocks noChangeShapeType="1"/>
            </p:cNvSpPr>
            <p:nvPr/>
          </p:nvSpPr>
          <p:spPr bwMode="auto">
            <a:xfrm>
              <a:off x="2047" y="2049"/>
              <a:ext cx="67" cy="0"/>
            </a:xfrm>
            <a:prstGeom prst="line">
              <a:avLst/>
            </a:prstGeom>
            <a:solidFill>
              <a:schemeClr val="accent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 name="Freeform 22"/>
            <p:cNvSpPr/>
            <p:nvPr/>
          </p:nvSpPr>
          <p:spPr bwMode="auto">
            <a:xfrm>
              <a:off x="2035" y="2037"/>
              <a:ext cx="93" cy="26"/>
            </a:xfrm>
            <a:custGeom>
              <a:gdLst>
                <a:gd fmla="*/ 33 w 39" name="T0"/>
                <a:gd fmla="*/ 11 h 11" name="T1"/>
                <a:gd fmla="*/ 5 w 39" name="T2"/>
                <a:gd fmla="*/ 11 h 11" name="T3"/>
                <a:gd fmla="*/ 0 w 39" name="T4"/>
                <a:gd fmla="*/ 6 h 11" name="T5"/>
                <a:gd fmla="*/ 5 w 39" name="T6"/>
                <a:gd fmla="*/ 0 h 11" name="T7"/>
                <a:gd fmla="*/ 5 w 39" name="T8"/>
                <a:gd fmla="*/ 0 h 11" name="T9"/>
                <a:gd fmla="*/ 33 w 39" name="T10"/>
                <a:gd fmla="*/ 0 h 11" name="T11"/>
                <a:gd fmla="*/ 39 w 39" name="T12"/>
                <a:gd fmla="*/ 5 h 11" name="T13"/>
                <a:gd fmla="*/ 33 w 39" name="T14"/>
                <a:gd fmla="*/ 11 h 11" name="T15"/>
                <a:gd fmla="*/ 33 w 39" name="T16"/>
                <a:gd fmla="*/ 11 h 1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 w="39">
                  <a:moveTo>
                    <a:pt x="33" y="11"/>
                  </a:moveTo>
                  <a:cubicBezTo>
                    <a:pt x="5" y="11"/>
                    <a:pt x="5" y="11"/>
                    <a:pt x="5" y="11"/>
                  </a:cubicBezTo>
                  <a:cubicBezTo>
                    <a:pt x="2" y="11"/>
                    <a:pt x="0" y="9"/>
                    <a:pt x="0" y="6"/>
                  </a:cubicBezTo>
                  <a:cubicBezTo>
                    <a:pt x="0" y="3"/>
                    <a:pt x="2" y="0"/>
                    <a:pt x="5" y="0"/>
                  </a:cubicBezTo>
                  <a:cubicBezTo>
                    <a:pt x="5" y="0"/>
                    <a:pt x="5" y="0"/>
                    <a:pt x="5" y="0"/>
                  </a:cubicBezTo>
                  <a:cubicBezTo>
                    <a:pt x="33" y="0"/>
                    <a:pt x="33" y="0"/>
                    <a:pt x="33" y="0"/>
                  </a:cubicBezTo>
                  <a:cubicBezTo>
                    <a:pt x="36" y="0"/>
                    <a:pt x="39" y="2"/>
                    <a:pt x="39" y="5"/>
                  </a:cubicBezTo>
                  <a:cubicBezTo>
                    <a:pt x="39" y="8"/>
                    <a:pt x="36" y="11"/>
                    <a:pt x="33" y="11"/>
                  </a:cubicBezTo>
                  <a:cubicBezTo>
                    <a:pt x="33" y="11"/>
                    <a:pt x="33" y="11"/>
                    <a:pt x="33" y="11"/>
                  </a:cubicBezTo>
                  <a:close/>
                </a:path>
              </a:pathLst>
            </a:custGeom>
            <a:solidFill>
              <a:schemeClr val="accent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 name="Freeform 23"/>
            <p:cNvSpPr>
              <a:spLocks noEditPoints="1"/>
            </p:cNvSpPr>
            <p:nvPr/>
          </p:nvSpPr>
          <p:spPr bwMode="auto">
            <a:xfrm>
              <a:off x="1990" y="1170"/>
              <a:ext cx="59" cy="57"/>
            </a:xfrm>
            <a:custGeom>
              <a:gdLst>
                <a:gd fmla="*/ 12 w 25" name="T0"/>
                <a:gd fmla="*/ 24 h 24" name="T1"/>
                <a:gd fmla="*/ 0 w 25" name="T2"/>
                <a:gd fmla="*/ 12 h 24" name="T3"/>
                <a:gd fmla="*/ 12 w 25" name="T4"/>
                <a:gd fmla="*/ 0 h 24" name="T5"/>
                <a:gd fmla="*/ 25 w 25" name="T6"/>
                <a:gd fmla="*/ 12 h 24" name="T7"/>
                <a:gd fmla="*/ 12 w 25" name="T8"/>
                <a:gd fmla="*/ 24 h 24" name="T9"/>
                <a:gd fmla="*/ 12 w 25" name="T10"/>
                <a:gd fmla="*/ 3 h 24" name="T11"/>
                <a:gd fmla="*/ 4 w 25" name="T12"/>
                <a:gd fmla="*/ 12 h 24" name="T13"/>
                <a:gd fmla="*/ 12 w 25" name="T14"/>
                <a:gd fmla="*/ 21 h 24" name="T15"/>
                <a:gd fmla="*/ 21 w 25" name="T16"/>
                <a:gd fmla="*/ 12 h 24" name="T17"/>
                <a:gd fmla="*/ 12 w 25" name="T18"/>
                <a:gd fmla="*/ 3 h 2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4" w="25">
                  <a:moveTo>
                    <a:pt x="12" y="24"/>
                  </a:moveTo>
                  <a:cubicBezTo>
                    <a:pt x="6" y="24"/>
                    <a:pt x="0" y="19"/>
                    <a:pt x="0" y="12"/>
                  </a:cubicBezTo>
                  <a:cubicBezTo>
                    <a:pt x="0" y="5"/>
                    <a:pt x="6" y="0"/>
                    <a:pt x="12" y="0"/>
                  </a:cubicBezTo>
                  <a:cubicBezTo>
                    <a:pt x="19" y="0"/>
                    <a:pt x="25" y="5"/>
                    <a:pt x="25" y="12"/>
                  </a:cubicBezTo>
                  <a:cubicBezTo>
                    <a:pt x="25" y="19"/>
                    <a:pt x="19" y="24"/>
                    <a:pt x="12" y="24"/>
                  </a:cubicBezTo>
                  <a:close/>
                  <a:moveTo>
                    <a:pt x="12" y="3"/>
                  </a:moveTo>
                  <a:cubicBezTo>
                    <a:pt x="8" y="3"/>
                    <a:pt x="4" y="7"/>
                    <a:pt x="4" y="12"/>
                  </a:cubicBezTo>
                  <a:cubicBezTo>
                    <a:pt x="4" y="17"/>
                    <a:pt x="8" y="21"/>
                    <a:pt x="12" y="21"/>
                  </a:cubicBezTo>
                  <a:cubicBezTo>
                    <a:pt x="17" y="21"/>
                    <a:pt x="21" y="17"/>
                    <a:pt x="21" y="12"/>
                  </a:cubicBezTo>
                  <a:cubicBezTo>
                    <a:pt x="21" y="7"/>
                    <a:pt x="17" y="3"/>
                    <a:pt x="12" y="3"/>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 name="Freeform 24"/>
            <p:cNvSpPr/>
            <p:nvPr/>
          </p:nvSpPr>
          <p:spPr bwMode="auto">
            <a:xfrm>
              <a:off x="1983" y="954"/>
              <a:ext cx="83" cy="83"/>
            </a:xfrm>
            <a:custGeom>
              <a:gdLst>
                <a:gd fmla="*/ 26 w 35" name="T0"/>
                <a:gd fmla="*/ 12 h 35" name="T1"/>
                <a:gd fmla="*/ 22 w 35" name="T2"/>
                <a:gd fmla="*/ 8 h 35" name="T3"/>
                <a:gd fmla="*/ 22 w 35" name="T4"/>
                <a:gd fmla="*/ 8 h 35" name="T5"/>
                <a:gd fmla="*/ 22 w 35" name="T6"/>
                <a:gd fmla="*/ 4 h 35" name="T7"/>
                <a:gd fmla="*/ 17 w 35" name="T8"/>
                <a:gd fmla="*/ 0 h 35" name="T9"/>
                <a:gd fmla="*/ 13 w 35" name="T10"/>
                <a:gd fmla="*/ 4 h 35" name="T11"/>
                <a:gd fmla="*/ 13 w 35" name="T12"/>
                <a:gd fmla="*/ 8 h 35" name="T13"/>
                <a:gd fmla="*/ 8 w 35" name="T14"/>
                <a:gd fmla="*/ 12 h 35" name="T15"/>
                <a:gd fmla="*/ 8 w 35" name="T16"/>
                <a:gd fmla="*/ 12 h 35" name="T17"/>
                <a:gd fmla="*/ 4 w 35" name="T18"/>
                <a:gd fmla="*/ 12 h 35" name="T19"/>
                <a:gd fmla="*/ 0 w 35" name="T20"/>
                <a:gd fmla="*/ 17 h 35" name="T21"/>
                <a:gd fmla="*/ 4 w 35" name="T22"/>
                <a:gd fmla="*/ 22 h 35" name="T23"/>
                <a:gd fmla="*/ 8 w 35" name="T24"/>
                <a:gd fmla="*/ 22 h 35" name="T25"/>
                <a:gd fmla="*/ 13 w 35" name="T26"/>
                <a:gd fmla="*/ 26 h 35" name="T27"/>
                <a:gd fmla="*/ 13 w 35" name="T28"/>
                <a:gd fmla="*/ 26 h 35" name="T29"/>
                <a:gd fmla="*/ 13 w 35" name="T30"/>
                <a:gd fmla="*/ 30 h 35" name="T31"/>
                <a:gd fmla="*/ 17 w 35" name="T32"/>
                <a:gd fmla="*/ 35 h 35" name="T33"/>
                <a:gd fmla="*/ 22 w 35" name="T34"/>
                <a:gd fmla="*/ 30 h 35" name="T35"/>
                <a:gd fmla="*/ 22 w 35" name="T36"/>
                <a:gd fmla="*/ 26 h 35" name="T37"/>
                <a:gd fmla="*/ 26 w 35" name="T38"/>
                <a:gd fmla="*/ 22 h 35" name="T39"/>
                <a:gd fmla="*/ 26 w 35" name="T40"/>
                <a:gd fmla="*/ 22 h 35" name="T41"/>
                <a:gd fmla="*/ 30 w 35" name="T42"/>
                <a:gd fmla="*/ 22 h 35" name="T43"/>
                <a:gd fmla="*/ 35 w 35" name="T44"/>
                <a:gd fmla="*/ 17 h 35" name="T45"/>
                <a:gd fmla="*/ 30 w 35" name="T46"/>
                <a:gd fmla="*/ 12 h 35" name="T47"/>
                <a:gd fmla="*/ 26 w 35" name="T48"/>
                <a:gd fmla="*/ 12 h 35"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35" w="35">
                  <a:moveTo>
                    <a:pt x="26" y="12"/>
                  </a:moveTo>
                  <a:cubicBezTo>
                    <a:pt x="24" y="12"/>
                    <a:pt x="22" y="11"/>
                    <a:pt x="22" y="8"/>
                  </a:cubicBezTo>
                  <a:cubicBezTo>
                    <a:pt x="22" y="8"/>
                    <a:pt x="22" y="8"/>
                    <a:pt x="22" y="8"/>
                  </a:cubicBezTo>
                  <a:cubicBezTo>
                    <a:pt x="22" y="4"/>
                    <a:pt x="22" y="4"/>
                    <a:pt x="22" y="4"/>
                  </a:cubicBezTo>
                  <a:cubicBezTo>
                    <a:pt x="22" y="2"/>
                    <a:pt x="20" y="0"/>
                    <a:pt x="17" y="0"/>
                  </a:cubicBezTo>
                  <a:cubicBezTo>
                    <a:pt x="15" y="0"/>
                    <a:pt x="13" y="2"/>
                    <a:pt x="13" y="4"/>
                  </a:cubicBezTo>
                  <a:cubicBezTo>
                    <a:pt x="13" y="8"/>
                    <a:pt x="13" y="8"/>
                    <a:pt x="13" y="8"/>
                  </a:cubicBezTo>
                  <a:cubicBezTo>
                    <a:pt x="13" y="11"/>
                    <a:pt x="11" y="12"/>
                    <a:pt x="8" y="12"/>
                  </a:cubicBezTo>
                  <a:cubicBezTo>
                    <a:pt x="8" y="12"/>
                    <a:pt x="8" y="12"/>
                    <a:pt x="8" y="12"/>
                  </a:cubicBezTo>
                  <a:cubicBezTo>
                    <a:pt x="4" y="12"/>
                    <a:pt x="4" y="12"/>
                    <a:pt x="4" y="12"/>
                  </a:cubicBezTo>
                  <a:cubicBezTo>
                    <a:pt x="2" y="12"/>
                    <a:pt x="0" y="15"/>
                    <a:pt x="0" y="17"/>
                  </a:cubicBezTo>
                  <a:cubicBezTo>
                    <a:pt x="0" y="20"/>
                    <a:pt x="2" y="22"/>
                    <a:pt x="4" y="22"/>
                  </a:cubicBezTo>
                  <a:cubicBezTo>
                    <a:pt x="8" y="22"/>
                    <a:pt x="8" y="22"/>
                    <a:pt x="8" y="22"/>
                  </a:cubicBezTo>
                  <a:cubicBezTo>
                    <a:pt x="11" y="22"/>
                    <a:pt x="13" y="24"/>
                    <a:pt x="13" y="26"/>
                  </a:cubicBezTo>
                  <a:cubicBezTo>
                    <a:pt x="13" y="26"/>
                    <a:pt x="13" y="26"/>
                    <a:pt x="13" y="26"/>
                  </a:cubicBezTo>
                  <a:cubicBezTo>
                    <a:pt x="13" y="30"/>
                    <a:pt x="13" y="30"/>
                    <a:pt x="13" y="30"/>
                  </a:cubicBezTo>
                  <a:cubicBezTo>
                    <a:pt x="13" y="33"/>
                    <a:pt x="15" y="35"/>
                    <a:pt x="17" y="35"/>
                  </a:cubicBezTo>
                  <a:cubicBezTo>
                    <a:pt x="20" y="34"/>
                    <a:pt x="22" y="32"/>
                    <a:pt x="22" y="30"/>
                  </a:cubicBezTo>
                  <a:cubicBezTo>
                    <a:pt x="22" y="26"/>
                    <a:pt x="22" y="26"/>
                    <a:pt x="22" y="26"/>
                  </a:cubicBezTo>
                  <a:cubicBezTo>
                    <a:pt x="22" y="24"/>
                    <a:pt x="24" y="22"/>
                    <a:pt x="26" y="22"/>
                  </a:cubicBezTo>
                  <a:cubicBezTo>
                    <a:pt x="26" y="22"/>
                    <a:pt x="26" y="22"/>
                    <a:pt x="26" y="22"/>
                  </a:cubicBezTo>
                  <a:cubicBezTo>
                    <a:pt x="30" y="22"/>
                    <a:pt x="30" y="22"/>
                    <a:pt x="30" y="22"/>
                  </a:cubicBezTo>
                  <a:cubicBezTo>
                    <a:pt x="33" y="22"/>
                    <a:pt x="35" y="20"/>
                    <a:pt x="35" y="17"/>
                  </a:cubicBezTo>
                  <a:cubicBezTo>
                    <a:pt x="35" y="15"/>
                    <a:pt x="33" y="13"/>
                    <a:pt x="30" y="12"/>
                  </a:cubicBezTo>
                  <a:lnTo>
                    <a:pt x="26" y="12"/>
                  </a:lnTo>
                  <a:close/>
                </a:path>
              </a:pathLst>
            </a:custGeom>
            <a:solidFill>
              <a:schemeClr val="accent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 name="Freeform 25"/>
            <p:cNvSpPr/>
            <p:nvPr/>
          </p:nvSpPr>
          <p:spPr bwMode="auto">
            <a:xfrm>
              <a:off x="2313" y="893"/>
              <a:ext cx="88" cy="87"/>
            </a:xfrm>
            <a:custGeom>
              <a:gdLst>
                <a:gd fmla="*/ 28 w 37" name="T0"/>
                <a:gd fmla="*/ 14 h 37" name="T1"/>
                <a:gd fmla="*/ 24 w 37" name="T2"/>
                <a:gd fmla="*/ 9 h 37" name="T3"/>
                <a:gd fmla="*/ 24 w 37" name="T4"/>
                <a:gd fmla="*/ 5 h 37" name="T5"/>
                <a:gd fmla="*/ 19 w 37" name="T6"/>
                <a:gd fmla="*/ 0 h 37" name="T7"/>
                <a:gd fmla="*/ 19 w 37" name="T8"/>
                <a:gd fmla="*/ 0 h 37" name="T9"/>
                <a:gd fmla="*/ 14 w 37" name="T10"/>
                <a:gd fmla="*/ 5 h 37" name="T11"/>
                <a:gd fmla="*/ 14 w 37" name="T12"/>
                <a:gd fmla="*/ 9 h 37" name="T13"/>
                <a:gd fmla="*/ 10 w 37" name="T14"/>
                <a:gd fmla="*/ 14 h 37" name="T15"/>
                <a:gd fmla="*/ 10 w 37" name="T16"/>
                <a:gd fmla="*/ 14 h 37" name="T17"/>
                <a:gd fmla="*/ 5 w 37" name="T18"/>
                <a:gd fmla="*/ 14 h 37" name="T19"/>
                <a:gd fmla="*/ 0 w 37" name="T20"/>
                <a:gd fmla="*/ 19 h 37" name="T21"/>
                <a:gd fmla="*/ 5 w 37" name="T22"/>
                <a:gd fmla="*/ 23 h 37" name="T23"/>
                <a:gd fmla="*/ 5 w 37" name="T24"/>
                <a:gd fmla="*/ 23 h 37" name="T25"/>
                <a:gd fmla="*/ 10 w 37" name="T26"/>
                <a:gd fmla="*/ 23 h 37" name="T27"/>
                <a:gd fmla="*/ 14 w 37" name="T28"/>
                <a:gd fmla="*/ 28 h 37" name="T29"/>
                <a:gd fmla="*/ 14 w 37" name="T30"/>
                <a:gd fmla="*/ 28 h 37" name="T31"/>
                <a:gd fmla="*/ 14 w 37" name="T32"/>
                <a:gd fmla="*/ 32 h 37" name="T33"/>
                <a:gd fmla="*/ 19 w 37" name="T34"/>
                <a:gd fmla="*/ 37 h 37" name="T35"/>
                <a:gd fmla="*/ 24 w 37" name="T36"/>
                <a:gd fmla="*/ 32 h 37" name="T37"/>
                <a:gd fmla="*/ 24 w 37" name="T38"/>
                <a:gd fmla="*/ 32 h 37" name="T39"/>
                <a:gd fmla="*/ 24 w 37" name="T40"/>
                <a:gd fmla="*/ 28 h 37" name="T41"/>
                <a:gd fmla="*/ 28 w 37" name="T42"/>
                <a:gd fmla="*/ 23 h 37" name="T43"/>
                <a:gd fmla="*/ 32 w 37" name="T44"/>
                <a:gd fmla="*/ 23 h 37" name="T45"/>
                <a:gd fmla="*/ 37 w 37" name="T46"/>
                <a:gd fmla="*/ 19 h 37" name="T47"/>
                <a:gd fmla="*/ 32 w 37" name="T48"/>
                <a:gd fmla="*/ 14 h 37" name="T49"/>
                <a:gd fmla="*/ 28 w 37" name="T50"/>
                <a:gd fmla="*/ 14 h 37"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37" w="37">
                  <a:moveTo>
                    <a:pt x="28" y="14"/>
                  </a:moveTo>
                  <a:cubicBezTo>
                    <a:pt x="26" y="14"/>
                    <a:pt x="24" y="12"/>
                    <a:pt x="24" y="9"/>
                  </a:cubicBezTo>
                  <a:cubicBezTo>
                    <a:pt x="24" y="5"/>
                    <a:pt x="24" y="5"/>
                    <a:pt x="24" y="5"/>
                  </a:cubicBezTo>
                  <a:cubicBezTo>
                    <a:pt x="24" y="2"/>
                    <a:pt x="21" y="0"/>
                    <a:pt x="19" y="0"/>
                  </a:cubicBezTo>
                  <a:cubicBezTo>
                    <a:pt x="19" y="0"/>
                    <a:pt x="19" y="0"/>
                    <a:pt x="19" y="0"/>
                  </a:cubicBezTo>
                  <a:cubicBezTo>
                    <a:pt x="16" y="0"/>
                    <a:pt x="14" y="2"/>
                    <a:pt x="14" y="5"/>
                  </a:cubicBezTo>
                  <a:cubicBezTo>
                    <a:pt x="14" y="9"/>
                    <a:pt x="14" y="9"/>
                    <a:pt x="14" y="9"/>
                  </a:cubicBezTo>
                  <a:cubicBezTo>
                    <a:pt x="14" y="12"/>
                    <a:pt x="12" y="14"/>
                    <a:pt x="10" y="14"/>
                  </a:cubicBezTo>
                  <a:cubicBezTo>
                    <a:pt x="10" y="14"/>
                    <a:pt x="10" y="14"/>
                    <a:pt x="10" y="14"/>
                  </a:cubicBezTo>
                  <a:cubicBezTo>
                    <a:pt x="5" y="14"/>
                    <a:pt x="5" y="14"/>
                    <a:pt x="5" y="14"/>
                  </a:cubicBezTo>
                  <a:cubicBezTo>
                    <a:pt x="3" y="14"/>
                    <a:pt x="0" y="16"/>
                    <a:pt x="0" y="19"/>
                  </a:cubicBezTo>
                  <a:cubicBezTo>
                    <a:pt x="0" y="21"/>
                    <a:pt x="3" y="23"/>
                    <a:pt x="5" y="23"/>
                  </a:cubicBezTo>
                  <a:cubicBezTo>
                    <a:pt x="5" y="23"/>
                    <a:pt x="5" y="23"/>
                    <a:pt x="5" y="23"/>
                  </a:cubicBezTo>
                  <a:cubicBezTo>
                    <a:pt x="10" y="23"/>
                    <a:pt x="10" y="23"/>
                    <a:pt x="10" y="23"/>
                  </a:cubicBezTo>
                  <a:cubicBezTo>
                    <a:pt x="12" y="23"/>
                    <a:pt x="14" y="25"/>
                    <a:pt x="14" y="28"/>
                  </a:cubicBezTo>
                  <a:cubicBezTo>
                    <a:pt x="14" y="28"/>
                    <a:pt x="14" y="28"/>
                    <a:pt x="14" y="28"/>
                  </a:cubicBezTo>
                  <a:cubicBezTo>
                    <a:pt x="14" y="32"/>
                    <a:pt x="14" y="32"/>
                    <a:pt x="14" y="32"/>
                  </a:cubicBezTo>
                  <a:cubicBezTo>
                    <a:pt x="14" y="35"/>
                    <a:pt x="16" y="37"/>
                    <a:pt x="19" y="37"/>
                  </a:cubicBezTo>
                  <a:cubicBezTo>
                    <a:pt x="21" y="37"/>
                    <a:pt x="24" y="35"/>
                    <a:pt x="24" y="32"/>
                  </a:cubicBezTo>
                  <a:cubicBezTo>
                    <a:pt x="24" y="32"/>
                    <a:pt x="24" y="32"/>
                    <a:pt x="24" y="32"/>
                  </a:cubicBezTo>
                  <a:cubicBezTo>
                    <a:pt x="24" y="28"/>
                    <a:pt x="24" y="28"/>
                    <a:pt x="24" y="28"/>
                  </a:cubicBezTo>
                  <a:cubicBezTo>
                    <a:pt x="24" y="25"/>
                    <a:pt x="26" y="23"/>
                    <a:pt x="28" y="23"/>
                  </a:cubicBezTo>
                  <a:cubicBezTo>
                    <a:pt x="32" y="23"/>
                    <a:pt x="32" y="23"/>
                    <a:pt x="32" y="23"/>
                  </a:cubicBezTo>
                  <a:cubicBezTo>
                    <a:pt x="35" y="23"/>
                    <a:pt x="37" y="21"/>
                    <a:pt x="37" y="19"/>
                  </a:cubicBezTo>
                  <a:cubicBezTo>
                    <a:pt x="37" y="16"/>
                    <a:pt x="35" y="14"/>
                    <a:pt x="32" y="14"/>
                  </a:cubicBezTo>
                  <a:lnTo>
                    <a:pt x="28" y="14"/>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 name="Freeform 26"/>
            <p:cNvSpPr/>
            <p:nvPr/>
          </p:nvSpPr>
          <p:spPr bwMode="auto">
            <a:xfrm>
              <a:off x="2159" y="729"/>
              <a:ext cx="94" cy="95"/>
            </a:xfrm>
            <a:custGeom>
              <a:gdLst>
                <a:gd fmla="*/ 30 w 40" name="T0"/>
                <a:gd fmla="*/ 15 h 40" name="T1"/>
                <a:gd fmla="*/ 26 w 40" name="T2"/>
                <a:gd fmla="*/ 10 h 40" name="T3"/>
                <a:gd fmla="*/ 26 w 40" name="T4"/>
                <a:gd fmla="*/ 10 h 40" name="T5"/>
                <a:gd fmla="*/ 26 w 40" name="T6"/>
                <a:gd fmla="*/ 5 h 40" name="T7"/>
                <a:gd fmla="*/ 20 w 40" name="T8"/>
                <a:gd fmla="*/ 0 h 40" name="T9"/>
                <a:gd fmla="*/ 15 w 40" name="T10"/>
                <a:gd fmla="*/ 5 h 40" name="T11"/>
                <a:gd fmla="*/ 15 w 40" name="T12"/>
                <a:gd fmla="*/ 10 h 40" name="T13"/>
                <a:gd fmla="*/ 10 w 40" name="T14"/>
                <a:gd fmla="*/ 15 h 40" name="T15"/>
                <a:gd fmla="*/ 10 w 40" name="T16"/>
                <a:gd fmla="*/ 15 h 40" name="T17"/>
                <a:gd fmla="*/ 6 w 40" name="T18"/>
                <a:gd fmla="*/ 15 h 40" name="T19"/>
                <a:gd fmla="*/ 0 w 40" name="T20"/>
                <a:gd fmla="*/ 20 h 40" name="T21"/>
                <a:gd fmla="*/ 0 w 40" name="T22"/>
                <a:gd fmla="*/ 20 h 40" name="T23"/>
                <a:gd fmla="*/ 6 w 40" name="T24"/>
                <a:gd fmla="*/ 25 h 40" name="T25"/>
                <a:gd fmla="*/ 6 w 40" name="T26"/>
                <a:gd fmla="*/ 25 h 40" name="T27"/>
                <a:gd fmla="*/ 10 w 40" name="T28"/>
                <a:gd fmla="*/ 25 h 40" name="T29"/>
                <a:gd fmla="*/ 15 w 40" name="T30"/>
                <a:gd fmla="*/ 30 h 40" name="T31"/>
                <a:gd fmla="*/ 15 w 40" name="T32"/>
                <a:gd fmla="*/ 30 h 40" name="T33"/>
                <a:gd fmla="*/ 15 w 40" name="T34"/>
                <a:gd fmla="*/ 35 h 40" name="T35"/>
                <a:gd fmla="*/ 20 w 40" name="T36"/>
                <a:gd fmla="*/ 40 h 40" name="T37"/>
                <a:gd fmla="*/ 26 w 40" name="T38"/>
                <a:gd fmla="*/ 35 h 40" name="T39"/>
                <a:gd fmla="*/ 26 w 40" name="T40"/>
                <a:gd fmla="*/ 30 h 40" name="T41"/>
                <a:gd fmla="*/ 30 w 40" name="T42"/>
                <a:gd fmla="*/ 25 h 40" name="T43"/>
                <a:gd fmla="*/ 30 w 40" name="T44"/>
                <a:gd fmla="*/ 25 h 40" name="T45"/>
                <a:gd fmla="*/ 35 w 40" name="T46"/>
                <a:gd fmla="*/ 25 h 40" name="T47"/>
                <a:gd fmla="*/ 40 w 40" name="T48"/>
                <a:gd fmla="*/ 20 h 40" name="T49"/>
                <a:gd fmla="*/ 40 w 40" name="T50"/>
                <a:gd fmla="*/ 20 h 40" name="T51"/>
                <a:gd fmla="*/ 35 w 40" name="T52"/>
                <a:gd fmla="*/ 15 h 40" name="T53"/>
                <a:gd fmla="*/ 35 w 40" name="T54"/>
                <a:gd fmla="*/ 15 h 40" name="T55"/>
                <a:gd fmla="*/ 30 w 40" name="T56"/>
                <a:gd fmla="*/ 15 h 40"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40" w="40">
                  <a:moveTo>
                    <a:pt x="30" y="15"/>
                  </a:moveTo>
                  <a:cubicBezTo>
                    <a:pt x="28" y="15"/>
                    <a:pt x="26" y="13"/>
                    <a:pt x="26" y="10"/>
                  </a:cubicBezTo>
                  <a:cubicBezTo>
                    <a:pt x="26" y="10"/>
                    <a:pt x="26" y="10"/>
                    <a:pt x="26" y="10"/>
                  </a:cubicBezTo>
                  <a:cubicBezTo>
                    <a:pt x="26" y="5"/>
                    <a:pt x="26" y="5"/>
                    <a:pt x="26" y="5"/>
                  </a:cubicBezTo>
                  <a:cubicBezTo>
                    <a:pt x="26" y="3"/>
                    <a:pt x="23" y="0"/>
                    <a:pt x="20" y="0"/>
                  </a:cubicBezTo>
                  <a:cubicBezTo>
                    <a:pt x="17" y="0"/>
                    <a:pt x="15" y="3"/>
                    <a:pt x="15" y="5"/>
                  </a:cubicBezTo>
                  <a:cubicBezTo>
                    <a:pt x="15" y="10"/>
                    <a:pt x="15" y="10"/>
                    <a:pt x="15" y="10"/>
                  </a:cubicBezTo>
                  <a:cubicBezTo>
                    <a:pt x="15" y="13"/>
                    <a:pt x="13" y="15"/>
                    <a:pt x="10" y="15"/>
                  </a:cubicBezTo>
                  <a:cubicBezTo>
                    <a:pt x="10" y="15"/>
                    <a:pt x="10" y="15"/>
                    <a:pt x="10" y="15"/>
                  </a:cubicBezTo>
                  <a:cubicBezTo>
                    <a:pt x="6" y="15"/>
                    <a:pt x="6" y="15"/>
                    <a:pt x="6" y="15"/>
                  </a:cubicBezTo>
                  <a:cubicBezTo>
                    <a:pt x="3" y="15"/>
                    <a:pt x="0" y="17"/>
                    <a:pt x="0" y="20"/>
                  </a:cubicBezTo>
                  <a:cubicBezTo>
                    <a:pt x="0" y="20"/>
                    <a:pt x="0" y="20"/>
                    <a:pt x="0" y="20"/>
                  </a:cubicBezTo>
                  <a:cubicBezTo>
                    <a:pt x="0" y="23"/>
                    <a:pt x="3" y="25"/>
                    <a:pt x="6" y="25"/>
                  </a:cubicBezTo>
                  <a:cubicBezTo>
                    <a:pt x="6" y="25"/>
                    <a:pt x="6" y="25"/>
                    <a:pt x="6" y="25"/>
                  </a:cubicBezTo>
                  <a:cubicBezTo>
                    <a:pt x="10" y="25"/>
                    <a:pt x="10" y="25"/>
                    <a:pt x="10" y="25"/>
                  </a:cubicBezTo>
                  <a:cubicBezTo>
                    <a:pt x="13" y="25"/>
                    <a:pt x="15" y="28"/>
                    <a:pt x="15" y="30"/>
                  </a:cubicBezTo>
                  <a:cubicBezTo>
                    <a:pt x="15" y="30"/>
                    <a:pt x="15" y="30"/>
                    <a:pt x="15" y="30"/>
                  </a:cubicBezTo>
                  <a:cubicBezTo>
                    <a:pt x="15" y="35"/>
                    <a:pt x="15" y="35"/>
                    <a:pt x="15" y="35"/>
                  </a:cubicBezTo>
                  <a:cubicBezTo>
                    <a:pt x="15" y="38"/>
                    <a:pt x="17" y="40"/>
                    <a:pt x="20" y="40"/>
                  </a:cubicBezTo>
                  <a:cubicBezTo>
                    <a:pt x="23" y="40"/>
                    <a:pt x="26" y="38"/>
                    <a:pt x="26" y="35"/>
                  </a:cubicBezTo>
                  <a:cubicBezTo>
                    <a:pt x="26" y="30"/>
                    <a:pt x="26" y="30"/>
                    <a:pt x="26" y="30"/>
                  </a:cubicBezTo>
                  <a:cubicBezTo>
                    <a:pt x="26" y="28"/>
                    <a:pt x="28" y="25"/>
                    <a:pt x="30" y="25"/>
                  </a:cubicBezTo>
                  <a:cubicBezTo>
                    <a:pt x="30" y="25"/>
                    <a:pt x="30" y="25"/>
                    <a:pt x="30" y="25"/>
                  </a:cubicBezTo>
                  <a:cubicBezTo>
                    <a:pt x="35" y="25"/>
                    <a:pt x="35" y="25"/>
                    <a:pt x="35" y="25"/>
                  </a:cubicBezTo>
                  <a:cubicBezTo>
                    <a:pt x="38" y="25"/>
                    <a:pt x="40" y="23"/>
                    <a:pt x="40" y="20"/>
                  </a:cubicBezTo>
                  <a:cubicBezTo>
                    <a:pt x="40" y="20"/>
                    <a:pt x="40" y="20"/>
                    <a:pt x="40" y="20"/>
                  </a:cubicBezTo>
                  <a:cubicBezTo>
                    <a:pt x="40" y="17"/>
                    <a:pt x="38" y="15"/>
                    <a:pt x="35" y="15"/>
                  </a:cubicBezTo>
                  <a:cubicBezTo>
                    <a:pt x="35" y="15"/>
                    <a:pt x="35" y="15"/>
                    <a:pt x="35" y="15"/>
                  </a:cubicBezTo>
                  <a:lnTo>
                    <a:pt x="30" y="15"/>
                  </a:ln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 name="Freeform 27"/>
            <p:cNvSpPr>
              <a:spLocks noEditPoints="1"/>
            </p:cNvSpPr>
            <p:nvPr/>
          </p:nvSpPr>
          <p:spPr bwMode="auto">
            <a:xfrm>
              <a:off x="2116" y="1014"/>
              <a:ext cx="133" cy="130"/>
            </a:xfrm>
            <a:custGeom>
              <a:gdLst>
                <a:gd fmla="*/ 25 w 56" name="T0"/>
                <a:gd fmla="*/ 2 h 55" name="T1"/>
                <a:gd fmla="*/ 25 w 56" name="T2"/>
                <a:gd fmla="*/ 14 h 55" name="T3"/>
                <a:gd fmla="*/ 30 w 56" name="T4"/>
                <a:gd fmla="*/ 14 h 55" name="T5"/>
                <a:gd fmla="*/ 28 w 56" name="T6"/>
                <a:gd fmla="*/ 0 h 55" name="T7"/>
                <a:gd fmla="*/ 28 w 56" name="T8"/>
                <a:gd fmla="*/ 39 h 55" name="T9"/>
                <a:gd fmla="*/ 25 w 56" name="T10"/>
                <a:gd fmla="*/ 53 h 55" name="T11"/>
                <a:gd fmla="*/ 28 w 56" name="T12"/>
                <a:gd fmla="*/ 55 h 55" name="T13"/>
                <a:gd fmla="*/ 30 w 56" name="T14"/>
                <a:gd fmla="*/ 53 h 55" name="T15"/>
                <a:gd fmla="*/ 28 w 56" name="T16"/>
                <a:gd fmla="*/ 39 h 55" name="T17"/>
                <a:gd fmla="*/ 20 w 56" name="T18"/>
                <a:gd fmla="*/ 19 h 55" name="T19"/>
                <a:gd fmla="*/ 20 w 56" name="T20"/>
                <a:gd fmla="*/ 16 h 55" name="T21"/>
                <a:gd fmla="*/ 8 w 56" name="T22"/>
                <a:gd fmla="*/ 8 h 55" name="T23"/>
                <a:gd fmla="*/ 8 w 56" name="T24"/>
                <a:gd fmla="*/ 11 h 55" name="T25"/>
                <a:gd fmla="*/ 16 w 56" name="T26"/>
                <a:gd fmla="*/ 19 h 55" name="T27"/>
                <a:gd fmla="*/ 36 w 56" name="T28"/>
                <a:gd fmla="*/ 35 h 55" name="T29"/>
                <a:gd fmla="*/ 36 w 56" name="T30"/>
                <a:gd fmla="*/ 39 h 55" name="T31"/>
                <a:gd fmla="*/ 47 w 56" name="T32"/>
                <a:gd fmla="*/ 47 h 55" name="T33"/>
                <a:gd fmla="*/ 47 w 56" name="T34"/>
                <a:gd fmla="*/ 43 h 55" name="T35"/>
                <a:gd fmla="*/ 16 w 56" name="T36"/>
                <a:gd fmla="*/ 27 h 55" name="T37"/>
                <a:gd fmla="*/ 14 w 56" name="T38"/>
                <a:gd fmla="*/ 25 h 55" name="T39"/>
                <a:gd fmla="*/ 0 w 56" name="T40"/>
                <a:gd fmla="*/ 27 h 55" name="T41"/>
                <a:gd fmla="*/ 3 w 56" name="T42"/>
                <a:gd fmla="*/ 30 h 55" name="T43"/>
                <a:gd fmla="*/ 16 w 56" name="T44"/>
                <a:gd fmla="*/ 27 h 55" name="T45"/>
                <a:gd fmla="*/ 53 w 56" name="T46"/>
                <a:gd fmla="*/ 25 h 55" name="T47"/>
                <a:gd fmla="*/ 39 w 56" name="T48"/>
                <a:gd fmla="*/ 27 h 55" name="T49"/>
                <a:gd fmla="*/ 42 w 56" name="T50"/>
                <a:gd fmla="*/ 30 h 55" name="T51"/>
                <a:gd fmla="*/ 53 w 56" name="T52"/>
                <a:gd fmla="*/ 30 h 55" name="T53"/>
                <a:gd fmla="*/ 56 w 56" name="T54"/>
                <a:gd fmla="*/ 27 h 55" name="T55"/>
                <a:gd fmla="*/ 53 w 56" name="T56"/>
                <a:gd fmla="*/ 25 h 55" name="T57"/>
                <a:gd fmla="*/ 8 w 56" name="T58"/>
                <a:gd fmla="*/ 43 h 55" name="T59"/>
                <a:gd fmla="*/ 12 w 56" name="T60"/>
                <a:gd fmla="*/ 47 h 55" name="T61"/>
                <a:gd fmla="*/ 20 w 56" name="T62"/>
                <a:gd fmla="*/ 35 h 55" name="T63"/>
                <a:gd fmla="*/ 39 w 56" name="T64"/>
                <a:gd fmla="*/ 19 h 55" name="T65"/>
                <a:gd fmla="*/ 47 w 56" name="T66"/>
                <a:gd fmla="*/ 8 h 55" name="T67"/>
                <a:gd fmla="*/ 44 w 56" name="T68"/>
                <a:gd fmla="*/ 8 h 55" name="T69"/>
                <a:gd fmla="*/ 36 w 56" name="T70"/>
                <a:gd fmla="*/ 19 h 55" name="T71"/>
                <a:gd fmla="*/ 39 w 56" name="T72"/>
                <a:gd fmla="*/ 19 h 55"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55" w="56">
                  <a:moveTo>
                    <a:pt x="28" y="0"/>
                  </a:moveTo>
                  <a:cubicBezTo>
                    <a:pt x="26" y="0"/>
                    <a:pt x="25" y="1"/>
                    <a:pt x="25" y="2"/>
                  </a:cubicBezTo>
                  <a:cubicBezTo>
                    <a:pt x="25" y="2"/>
                    <a:pt x="25" y="2"/>
                    <a:pt x="25" y="2"/>
                  </a:cubicBezTo>
                  <a:cubicBezTo>
                    <a:pt x="25" y="14"/>
                    <a:pt x="25" y="14"/>
                    <a:pt x="25" y="14"/>
                  </a:cubicBezTo>
                  <a:cubicBezTo>
                    <a:pt x="25" y="15"/>
                    <a:pt x="26" y="16"/>
                    <a:pt x="28" y="16"/>
                  </a:cubicBezTo>
                  <a:cubicBezTo>
                    <a:pt x="29" y="16"/>
                    <a:pt x="30" y="15"/>
                    <a:pt x="30" y="14"/>
                  </a:cubicBezTo>
                  <a:cubicBezTo>
                    <a:pt x="30" y="2"/>
                    <a:pt x="30" y="2"/>
                    <a:pt x="30" y="2"/>
                  </a:cubicBezTo>
                  <a:cubicBezTo>
                    <a:pt x="30" y="1"/>
                    <a:pt x="29" y="0"/>
                    <a:pt x="28" y="0"/>
                  </a:cubicBezTo>
                  <a:cubicBezTo>
                    <a:pt x="28" y="0"/>
                    <a:pt x="28" y="0"/>
                    <a:pt x="28" y="0"/>
                  </a:cubicBezTo>
                  <a:close/>
                  <a:moveTo>
                    <a:pt x="28" y="39"/>
                  </a:moveTo>
                  <a:cubicBezTo>
                    <a:pt x="26" y="39"/>
                    <a:pt x="25" y="40"/>
                    <a:pt x="25" y="41"/>
                  </a:cubicBezTo>
                  <a:cubicBezTo>
                    <a:pt x="25" y="53"/>
                    <a:pt x="25" y="53"/>
                    <a:pt x="25" y="53"/>
                  </a:cubicBezTo>
                  <a:cubicBezTo>
                    <a:pt x="25" y="54"/>
                    <a:pt x="26" y="55"/>
                    <a:pt x="28" y="55"/>
                  </a:cubicBezTo>
                  <a:cubicBezTo>
                    <a:pt x="28" y="55"/>
                    <a:pt x="28" y="55"/>
                    <a:pt x="28" y="55"/>
                  </a:cubicBezTo>
                  <a:cubicBezTo>
                    <a:pt x="29" y="55"/>
                    <a:pt x="30" y="54"/>
                    <a:pt x="30" y="53"/>
                  </a:cubicBezTo>
                  <a:cubicBezTo>
                    <a:pt x="30" y="53"/>
                    <a:pt x="30" y="53"/>
                    <a:pt x="30" y="53"/>
                  </a:cubicBezTo>
                  <a:cubicBezTo>
                    <a:pt x="30" y="41"/>
                    <a:pt x="30" y="41"/>
                    <a:pt x="30" y="41"/>
                  </a:cubicBezTo>
                  <a:cubicBezTo>
                    <a:pt x="30" y="40"/>
                    <a:pt x="29" y="39"/>
                    <a:pt x="28" y="39"/>
                  </a:cubicBezTo>
                  <a:close/>
                  <a:moveTo>
                    <a:pt x="16" y="19"/>
                  </a:moveTo>
                  <a:cubicBezTo>
                    <a:pt x="17" y="20"/>
                    <a:pt x="19" y="20"/>
                    <a:pt x="20" y="19"/>
                  </a:cubicBezTo>
                  <a:cubicBezTo>
                    <a:pt x="20" y="19"/>
                    <a:pt x="20" y="19"/>
                    <a:pt x="20" y="19"/>
                  </a:cubicBezTo>
                  <a:cubicBezTo>
                    <a:pt x="21" y="18"/>
                    <a:pt x="21" y="17"/>
                    <a:pt x="20" y="16"/>
                  </a:cubicBezTo>
                  <a:cubicBezTo>
                    <a:pt x="12" y="8"/>
                    <a:pt x="12" y="8"/>
                    <a:pt x="12" y="8"/>
                  </a:cubicBezTo>
                  <a:cubicBezTo>
                    <a:pt x="11" y="7"/>
                    <a:pt x="9" y="7"/>
                    <a:pt x="8" y="8"/>
                  </a:cubicBezTo>
                  <a:cubicBezTo>
                    <a:pt x="8" y="8"/>
                    <a:pt x="8" y="8"/>
                    <a:pt x="8" y="8"/>
                  </a:cubicBezTo>
                  <a:cubicBezTo>
                    <a:pt x="7" y="9"/>
                    <a:pt x="7" y="10"/>
                    <a:pt x="8" y="11"/>
                  </a:cubicBezTo>
                  <a:cubicBezTo>
                    <a:pt x="8" y="11"/>
                    <a:pt x="8" y="11"/>
                    <a:pt x="8" y="11"/>
                  </a:cubicBezTo>
                  <a:lnTo>
                    <a:pt x="16" y="19"/>
                  </a:lnTo>
                  <a:close/>
                  <a:moveTo>
                    <a:pt x="39" y="35"/>
                  </a:moveTo>
                  <a:cubicBezTo>
                    <a:pt x="38" y="34"/>
                    <a:pt x="37" y="34"/>
                    <a:pt x="36" y="35"/>
                  </a:cubicBezTo>
                  <a:cubicBezTo>
                    <a:pt x="36" y="35"/>
                    <a:pt x="36" y="35"/>
                    <a:pt x="36" y="35"/>
                  </a:cubicBezTo>
                  <a:cubicBezTo>
                    <a:pt x="35" y="36"/>
                    <a:pt x="35" y="38"/>
                    <a:pt x="36" y="39"/>
                  </a:cubicBezTo>
                  <a:cubicBezTo>
                    <a:pt x="44" y="47"/>
                    <a:pt x="44" y="47"/>
                    <a:pt x="44" y="47"/>
                  </a:cubicBezTo>
                  <a:cubicBezTo>
                    <a:pt x="45" y="48"/>
                    <a:pt x="46" y="48"/>
                    <a:pt x="47" y="47"/>
                  </a:cubicBezTo>
                  <a:cubicBezTo>
                    <a:pt x="48" y="46"/>
                    <a:pt x="48" y="44"/>
                    <a:pt x="47" y="43"/>
                  </a:cubicBezTo>
                  <a:cubicBezTo>
                    <a:pt x="47" y="43"/>
                    <a:pt x="47" y="43"/>
                    <a:pt x="47" y="43"/>
                  </a:cubicBezTo>
                  <a:lnTo>
                    <a:pt x="39" y="35"/>
                  </a:lnTo>
                  <a:close/>
                  <a:moveTo>
                    <a:pt x="16" y="27"/>
                  </a:moveTo>
                  <a:cubicBezTo>
                    <a:pt x="16" y="26"/>
                    <a:pt x="15" y="25"/>
                    <a:pt x="14" y="25"/>
                  </a:cubicBezTo>
                  <a:cubicBezTo>
                    <a:pt x="14" y="25"/>
                    <a:pt x="14" y="25"/>
                    <a:pt x="14" y="25"/>
                  </a:cubicBezTo>
                  <a:cubicBezTo>
                    <a:pt x="3" y="25"/>
                    <a:pt x="3" y="25"/>
                    <a:pt x="3" y="25"/>
                  </a:cubicBezTo>
                  <a:cubicBezTo>
                    <a:pt x="1" y="25"/>
                    <a:pt x="0" y="26"/>
                    <a:pt x="0" y="27"/>
                  </a:cubicBezTo>
                  <a:cubicBezTo>
                    <a:pt x="0" y="27"/>
                    <a:pt x="0" y="27"/>
                    <a:pt x="0" y="27"/>
                  </a:cubicBezTo>
                  <a:cubicBezTo>
                    <a:pt x="0" y="29"/>
                    <a:pt x="1" y="30"/>
                    <a:pt x="3" y="30"/>
                  </a:cubicBezTo>
                  <a:cubicBezTo>
                    <a:pt x="14" y="30"/>
                    <a:pt x="14" y="30"/>
                    <a:pt x="14" y="30"/>
                  </a:cubicBezTo>
                  <a:cubicBezTo>
                    <a:pt x="15" y="30"/>
                    <a:pt x="16" y="29"/>
                    <a:pt x="16" y="27"/>
                  </a:cubicBezTo>
                  <a:cubicBezTo>
                    <a:pt x="16" y="27"/>
                    <a:pt x="16" y="27"/>
                    <a:pt x="16" y="27"/>
                  </a:cubicBezTo>
                  <a:close/>
                  <a:moveTo>
                    <a:pt x="53" y="25"/>
                  </a:moveTo>
                  <a:cubicBezTo>
                    <a:pt x="42" y="25"/>
                    <a:pt x="42" y="25"/>
                    <a:pt x="42" y="25"/>
                  </a:cubicBezTo>
                  <a:cubicBezTo>
                    <a:pt x="40" y="25"/>
                    <a:pt x="39" y="26"/>
                    <a:pt x="39" y="27"/>
                  </a:cubicBezTo>
                  <a:cubicBezTo>
                    <a:pt x="39" y="27"/>
                    <a:pt x="39" y="27"/>
                    <a:pt x="39" y="27"/>
                  </a:cubicBezTo>
                  <a:cubicBezTo>
                    <a:pt x="39" y="29"/>
                    <a:pt x="40" y="30"/>
                    <a:pt x="42" y="30"/>
                  </a:cubicBezTo>
                  <a:cubicBezTo>
                    <a:pt x="42" y="30"/>
                    <a:pt x="42" y="30"/>
                    <a:pt x="42" y="30"/>
                  </a:cubicBezTo>
                  <a:cubicBezTo>
                    <a:pt x="53" y="30"/>
                    <a:pt x="53" y="30"/>
                    <a:pt x="53" y="30"/>
                  </a:cubicBezTo>
                  <a:cubicBezTo>
                    <a:pt x="54" y="30"/>
                    <a:pt x="56" y="29"/>
                    <a:pt x="56" y="27"/>
                  </a:cubicBezTo>
                  <a:cubicBezTo>
                    <a:pt x="56" y="27"/>
                    <a:pt x="56" y="27"/>
                    <a:pt x="56" y="27"/>
                  </a:cubicBezTo>
                  <a:cubicBezTo>
                    <a:pt x="56" y="26"/>
                    <a:pt x="54" y="25"/>
                    <a:pt x="53" y="25"/>
                  </a:cubicBezTo>
                  <a:cubicBezTo>
                    <a:pt x="53" y="25"/>
                    <a:pt x="53" y="25"/>
                    <a:pt x="53" y="25"/>
                  </a:cubicBezTo>
                  <a:close/>
                  <a:moveTo>
                    <a:pt x="16" y="35"/>
                  </a:moveTo>
                  <a:cubicBezTo>
                    <a:pt x="8" y="43"/>
                    <a:pt x="8" y="43"/>
                    <a:pt x="8" y="43"/>
                  </a:cubicBezTo>
                  <a:cubicBezTo>
                    <a:pt x="7" y="44"/>
                    <a:pt x="7" y="46"/>
                    <a:pt x="8" y="47"/>
                  </a:cubicBezTo>
                  <a:cubicBezTo>
                    <a:pt x="9" y="48"/>
                    <a:pt x="11" y="48"/>
                    <a:pt x="12" y="47"/>
                  </a:cubicBezTo>
                  <a:cubicBezTo>
                    <a:pt x="20" y="39"/>
                    <a:pt x="20" y="39"/>
                    <a:pt x="20" y="39"/>
                  </a:cubicBezTo>
                  <a:cubicBezTo>
                    <a:pt x="21" y="38"/>
                    <a:pt x="21" y="36"/>
                    <a:pt x="20" y="35"/>
                  </a:cubicBezTo>
                  <a:cubicBezTo>
                    <a:pt x="19" y="34"/>
                    <a:pt x="17" y="34"/>
                    <a:pt x="16" y="35"/>
                  </a:cubicBezTo>
                  <a:close/>
                  <a:moveTo>
                    <a:pt x="39" y="19"/>
                  </a:moveTo>
                  <a:cubicBezTo>
                    <a:pt x="47" y="11"/>
                    <a:pt x="47" y="11"/>
                    <a:pt x="47" y="11"/>
                  </a:cubicBezTo>
                  <a:cubicBezTo>
                    <a:pt x="48" y="10"/>
                    <a:pt x="48" y="9"/>
                    <a:pt x="47" y="8"/>
                  </a:cubicBezTo>
                  <a:cubicBezTo>
                    <a:pt x="46" y="7"/>
                    <a:pt x="45" y="7"/>
                    <a:pt x="44" y="8"/>
                  </a:cubicBezTo>
                  <a:cubicBezTo>
                    <a:pt x="44" y="8"/>
                    <a:pt x="44" y="8"/>
                    <a:pt x="44" y="8"/>
                  </a:cubicBezTo>
                  <a:cubicBezTo>
                    <a:pt x="36" y="16"/>
                    <a:pt x="36" y="16"/>
                    <a:pt x="36" y="16"/>
                  </a:cubicBezTo>
                  <a:cubicBezTo>
                    <a:pt x="35" y="17"/>
                    <a:pt x="35" y="18"/>
                    <a:pt x="36" y="19"/>
                  </a:cubicBezTo>
                  <a:cubicBezTo>
                    <a:pt x="37" y="20"/>
                    <a:pt x="38" y="20"/>
                    <a:pt x="39" y="19"/>
                  </a:cubicBezTo>
                  <a:cubicBezTo>
                    <a:pt x="39" y="19"/>
                    <a:pt x="39" y="19"/>
                    <a:pt x="39" y="19"/>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 name="Freeform 28"/>
            <p:cNvSpPr/>
            <p:nvPr/>
          </p:nvSpPr>
          <p:spPr bwMode="auto">
            <a:xfrm>
              <a:off x="2201" y="1308"/>
              <a:ext cx="26" cy="29"/>
            </a:xfrm>
            <a:custGeom>
              <a:gdLst>
                <a:gd fmla="*/ 0 w 11" name="T0"/>
                <a:gd fmla="*/ 6 h 12" name="T1"/>
                <a:gd fmla="*/ 6 w 11" name="T2"/>
                <a:gd fmla="*/ 12 h 12" name="T3"/>
                <a:gd fmla="*/ 11 w 11" name="T4"/>
                <a:gd fmla="*/ 6 h 12" name="T5"/>
                <a:gd fmla="*/ 11 w 11" name="T6"/>
                <a:gd fmla="*/ 6 h 12" name="T7"/>
                <a:gd fmla="*/ 6 w 11" name="T8"/>
                <a:gd fmla="*/ 0 h 12" name="T9"/>
                <a:gd fmla="*/ 0 w 11" name="T10"/>
                <a:gd fmla="*/ 6 h 12" name="T11"/>
                <a:gd fmla="*/ 0 w 11" name="T12"/>
                <a:gd fmla="*/ 6 h 12" name="T13"/>
              </a:gdLst>
              <a:cxnLst>
                <a:cxn ang="0">
                  <a:pos x="T0" y="T1"/>
                </a:cxn>
                <a:cxn ang="0">
                  <a:pos x="T2" y="T3"/>
                </a:cxn>
                <a:cxn ang="0">
                  <a:pos x="T4" y="T5"/>
                </a:cxn>
                <a:cxn ang="0">
                  <a:pos x="T6" y="T7"/>
                </a:cxn>
                <a:cxn ang="0">
                  <a:pos x="T8" y="T9"/>
                </a:cxn>
                <a:cxn ang="0">
                  <a:pos x="T10" y="T11"/>
                </a:cxn>
                <a:cxn ang="0">
                  <a:pos x="T12" y="T13"/>
                </a:cxn>
              </a:cxnLst>
              <a:rect b="b" l="0" r="r" t="0"/>
              <a:pathLst>
                <a:path h="12" w="11">
                  <a:moveTo>
                    <a:pt x="0" y="6"/>
                  </a:moveTo>
                  <a:cubicBezTo>
                    <a:pt x="0" y="9"/>
                    <a:pt x="3" y="12"/>
                    <a:pt x="6" y="12"/>
                  </a:cubicBezTo>
                  <a:cubicBezTo>
                    <a:pt x="9" y="12"/>
                    <a:pt x="11" y="9"/>
                    <a:pt x="11" y="6"/>
                  </a:cubicBezTo>
                  <a:cubicBezTo>
                    <a:pt x="11" y="6"/>
                    <a:pt x="11" y="6"/>
                    <a:pt x="11" y="6"/>
                  </a:cubicBezTo>
                  <a:cubicBezTo>
                    <a:pt x="11" y="3"/>
                    <a:pt x="9" y="0"/>
                    <a:pt x="6" y="0"/>
                  </a:cubicBezTo>
                  <a:cubicBezTo>
                    <a:pt x="3" y="0"/>
                    <a:pt x="0" y="3"/>
                    <a:pt x="0" y="6"/>
                  </a:cubicBezTo>
                  <a:cubicBezTo>
                    <a:pt x="0" y="6"/>
                    <a:pt x="0" y="6"/>
                    <a:pt x="0" y="6"/>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6" name="Freeform 29"/>
            <p:cNvSpPr/>
            <p:nvPr/>
          </p:nvSpPr>
          <p:spPr bwMode="auto">
            <a:xfrm>
              <a:off x="2109" y="881"/>
              <a:ext cx="28" cy="26"/>
            </a:xfrm>
            <a:custGeom>
              <a:gdLst>
                <a:gd fmla="*/ 12 w 12" name="T0"/>
                <a:gd fmla="*/ 5 h 11" name="T1"/>
                <a:gd fmla="*/ 6 w 12" name="T2"/>
                <a:gd fmla="*/ 11 h 11" name="T3"/>
                <a:gd fmla="*/ 6 w 12" name="T4"/>
                <a:gd fmla="*/ 11 h 11" name="T5"/>
                <a:gd fmla="*/ 0 w 12" name="T6"/>
                <a:gd fmla="*/ 5 h 11" name="T7"/>
                <a:gd fmla="*/ 0 w 12" name="T8"/>
                <a:gd fmla="*/ 5 h 11" name="T9"/>
                <a:gd fmla="*/ 6 w 12" name="T10"/>
                <a:gd fmla="*/ 0 h 11" name="T11"/>
                <a:gd fmla="*/ 6 w 12" name="T12"/>
                <a:gd fmla="*/ 0 h 11" name="T13"/>
                <a:gd fmla="*/ 12 w 12" name="T14"/>
                <a:gd fmla="*/ 5 h 1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 w="12">
                  <a:moveTo>
                    <a:pt x="12" y="5"/>
                  </a:moveTo>
                  <a:cubicBezTo>
                    <a:pt x="12" y="8"/>
                    <a:pt x="9" y="11"/>
                    <a:pt x="6" y="11"/>
                  </a:cubicBezTo>
                  <a:cubicBezTo>
                    <a:pt x="6" y="11"/>
                    <a:pt x="6" y="11"/>
                    <a:pt x="6" y="11"/>
                  </a:cubicBezTo>
                  <a:cubicBezTo>
                    <a:pt x="3" y="11"/>
                    <a:pt x="0" y="8"/>
                    <a:pt x="0" y="5"/>
                  </a:cubicBezTo>
                  <a:cubicBezTo>
                    <a:pt x="0" y="5"/>
                    <a:pt x="0" y="5"/>
                    <a:pt x="0" y="5"/>
                  </a:cubicBezTo>
                  <a:cubicBezTo>
                    <a:pt x="0" y="2"/>
                    <a:pt x="3" y="0"/>
                    <a:pt x="6" y="0"/>
                  </a:cubicBezTo>
                  <a:cubicBezTo>
                    <a:pt x="6" y="0"/>
                    <a:pt x="6" y="0"/>
                    <a:pt x="6" y="0"/>
                  </a:cubicBezTo>
                  <a:cubicBezTo>
                    <a:pt x="9" y="0"/>
                    <a:pt x="12" y="2"/>
                    <a:pt x="12" y="5"/>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7" name="Freeform 30"/>
            <p:cNvSpPr/>
            <p:nvPr/>
          </p:nvSpPr>
          <p:spPr bwMode="auto">
            <a:xfrm>
              <a:off x="2140" y="1261"/>
              <a:ext cx="21" cy="19"/>
            </a:xfrm>
            <a:custGeom>
              <a:gdLst>
                <a:gd fmla="*/ 9 w 9" name="T0"/>
                <a:gd fmla="*/ 4 h 8" name="T1"/>
                <a:gd fmla="*/ 4 w 9" name="T2"/>
                <a:gd fmla="*/ 8 h 8" name="T3"/>
                <a:gd fmla="*/ 0 w 9" name="T4"/>
                <a:gd fmla="*/ 4 h 8" name="T5"/>
                <a:gd fmla="*/ 0 w 9" name="T6"/>
                <a:gd fmla="*/ 4 h 8" name="T7"/>
                <a:gd fmla="*/ 4 w 9" name="T8"/>
                <a:gd fmla="*/ 0 h 8" name="T9"/>
                <a:gd fmla="*/ 9 w 9" name="T10"/>
                <a:gd fmla="*/ 4 h 8" name="T11"/>
              </a:gdLst>
              <a:cxnLst>
                <a:cxn ang="0">
                  <a:pos x="T0" y="T1"/>
                </a:cxn>
                <a:cxn ang="0">
                  <a:pos x="T2" y="T3"/>
                </a:cxn>
                <a:cxn ang="0">
                  <a:pos x="T4" y="T5"/>
                </a:cxn>
                <a:cxn ang="0">
                  <a:pos x="T6" y="T7"/>
                </a:cxn>
                <a:cxn ang="0">
                  <a:pos x="T8" y="T9"/>
                </a:cxn>
                <a:cxn ang="0">
                  <a:pos x="T10" y="T11"/>
                </a:cxn>
              </a:cxnLst>
              <a:rect b="b" l="0" r="r" t="0"/>
              <a:pathLst>
                <a:path h="8" w="9">
                  <a:moveTo>
                    <a:pt x="9" y="4"/>
                  </a:moveTo>
                  <a:cubicBezTo>
                    <a:pt x="9" y="7"/>
                    <a:pt x="7" y="8"/>
                    <a:pt x="4" y="8"/>
                  </a:cubicBezTo>
                  <a:cubicBezTo>
                    <a:pt x="2" y="8"/>
                    <a:pt x="0" y="7"/>
                    <a:pt x="0" y="4"/>
                  </a:cubicBezTo>
                  <a:cubicBezTo>
                    <a:pt x="0" y="4"/>
                    <a:pt x="0" y="4"/>
                    <a:pt x="0" y="4"/>
                  </a:cubicBezTo>
                  <a:cubicBezTo>
                    <a:pt x="0" y="2"/>
                    <a:pt x="2" y="0"/>
                    <a:pt x="4" y="0"/>
                  </a:cubicBezTo>
                  <a:cubicBezTo>
                    <a:pt x="7" y="0"/>
                    <a:pt x="9" y="2"/>
                    <a:pt x="9" y="4"/>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 name="Freeform 31"/>
            <p:cNvSpPr>
              <a:spLocks noEditPoints="1"/>
            </p:cNvSpPr>
            <p:nvPr/>
          </p:nvSpPr>
          <p:spPr bwMode="auto">
            <a:xfrm>
              <a:off x="2284" y="1189"/>
              <a:ext cx="71" cy="74"/>
            </a:xfrm>
            <a:custGeom>
              <a:gdLst>
                <a:gd fmla="*/ 15 w 30" name="T0"/>
                <a:gd fmla="*/ 31 h 31" name="T1"/>
                <a:gd fmla="*/ 0 w 30" name="T2"/>
                <a:gd fmla="*/ 15 h 31" name="T3"/>
                <a:gd fmla="*/ 15 w 30" name="T4"/>
                <a:gd fmla="*/ 0 h 31" name="T5"/>
                <a:gd fmla="*/ 30 w 30" name="T6"/>
                <a:gd fmla="*/ 15 h 31" name="T7"/>
                <a:gd fmla="*/ 15 w 30" name="T8"/>
                <a:gd fmla="*/ 31 h 31" name="T9"/>
                <a:gd fmla="*/ 15 w 30" name="T10"/>
                <a:gd fmla="*/ 6 h 31" name="T11"/>
                <a:gd fmla="*/ 5 w 30" name="T12"/>
                <a:gd fmla="*/ 15 h 31" name="T13"/>
                <a:gd fmla="*/ 15 w 30" name="T14"/>
                <a:gd fmla="*/ 25 h 31" name="T15"/>
                <a:gd fmla="*/ 25 w 30" name="T16"/>
                <a:gd fmla="*/ 15 h 31" name="T17"/>
                <a:gd fmla="*/ 15 w 30" name="T18"/>
                <a:gd fmla="*/ 6 h 3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1" w="30">
                  <a:moveTo>
                    <a:pt x="15" y="31"/>
                  </a:moveTo>
                  <a:cubicBezTo>
                    <a:pt x="7" y="31"/>
                    <a:pt x="0" y="24"/>
                    <a:pt x="0" y="15"/>
                  </a:cubicBezTo>
                  <a:cubicBezTo>
                    <a:pt x="0" y="7"/>
                    <a:pt x="7" y="0"/>
                    <a:pt x="15" y="0"/>
                  </a:cubicBezTo>
                  <a:cubicBezTo>
                    <a:pt x="23" y="0"/>
                    <a:pt x="30" y="7"/>
                    <a:pt x="30" y="15"/>
                  </a:cubicBezTo>
                  <a:cubicBezTo>
                    <a:pt x="30" y="24"/>
                    <a:pt x="23" y="31"/>
                    <a:pt x="15" y="31"/>
                  </a:cubicBezTo>
                  <a:close/>
                  <a:moveTo>
                    <a:pt x="15" y="6"/>
                  </a:moveTo>
                  <a:cubicBezTo>
                    <a:pt x="10" y="6"/>
                    <a:pt x="5" y="10"/>
                    <a:pt x="5" y="15"/>
                  </a:cubicBezTo>
                  <a:cubicBezTo>
                    <a:pt x="5" y="21"/>
                    <a:pt x="10" y="25"/>
                    <a:pt x="15" y="25"/>
                  </a:cubicBezTo>
                  <a:cubicBezTo>
                    <a:pt x="20" y="25"/>
                    <a:pt x="25" y="21"/>
                    <a:pt x="25" y="15"/>
                  </a:cubicBezTo>
                  <a:cubicBezTo>
                    <a:pt x="25" y="10"/>
                    <a:pt x="20" y="6"/>
                    <a:pt x="15" y="6"/>
                  </a:cubicBezTo>
                  <a:close/>
                </a:path>
              </a:pathLst>
            </a:custGeom>
            <a:solidFill>
              <a:schemeClr val="accent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4" name="Freeform 32"/>
            <p:cNvSpPr/>
            <p:nvPr/>
          </p:nvSpPr>
          <p:spPr bwMode="auto">
            <a:xfrm>
              <a:off x="2526" y="1004"/>
              <a:ext cx="762" cy="805"/>
            </a:xfrm>
            <a:custGeom>
              <a:gdLst>
                <a:gd fmla="*/ 10 w 321" name="T0"/>
                <a:gd fmla="*/ 121 h 339" name="T1"/>
                <a:gd fmla="*/ 11 w 321" name="T2"/>
                <a:gd fmla="*/ 215 h 339" name="T3"/>
                <a:gd fmla="*/ 30 w 321" name="T4"/>
                <a:gd fmla="*/ 275 h 339" name="T5"/>
                <a:gd fmla="*/ 35 w 321" name="T6"/>
                <a:gd fmla="*/ 294 h 339" name="T7"/>
                <a:gd fmla="*/ 177 w 321" name="T8"/>
                <a:gd fmla="*/ 339 h 339" name="T9"/>
                <a:gd fmla="*/ 193 w 321" name="T10"/>
                <a:gd fmla="*/ 326 h 339" name="T11"/>
                <a:gd fmla="*/ 245 w 321" name="T12"/>
                <a:gd fmla="*/ 285 h 339" name="T13"/>
                <a:gd fmla="*/ 296 w 321" name="T14"/>
                <a:gd fmla="*/ 213 h 339" name="T15"/>
                <a:gd fmla="*/ 198 w 321" name="T16"/>
                <a:gd fmla="*/ 26 h 339" name="T17"/>
                <a:gd fmla="*/ 10 w 321" name="T18"/>
                <a:gd fmla="*/ 121 h 339"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39" w="321">
                  <a:moveTo>
                    <a:pt x="10" y="121"/>
                  </a:moveTo>
                  <a:cubicBezTo>
                    <a:pt x="0" y="153"/>
                    <a:pt x="1" y="186"/>
                    <a:pt x="11" y="215"/>
                  </a:cubicBezTo>
                  <a:cubicBezTo>
                    <a:pt x="17" y="231"/>
                    <a:pt x="26" y="258"/>
                    <a:pt x="30" y="275"/>
                  </a:cubicBezTo>
                  <a:cubicBezTo>
                    <a:pt x="35" y="294"/>
                    <a:pt x="35" y="294"/>
                    <a:pt x="35" y="294"/>
                  </a:cubicBezTo>
                  <a:cubicBezTo>
                    <a:pt x="177" y="339"/>
                    <a:pt x="177" y="339"/>
                    <a:pt x="177" y="339"/>
                  </a:cubicBezTo>
                  <a:cubicBezTo>
                    <a:pt x="193" y="326"/>
                    <a:pt x="193" y="326"/>
                    <a:pt x="193" y="326"/>
                  </a:cubicBezTo>
                  <a:cubicBezTo>
                    <a:pt x="206" y="312"/>
                    <a:pt x="231" y="296"/>
                    <a:pt x="245" y="285"/>
                  </a:cubicBezTo>
                  <a:cubicBezTo>
                    <a:pt x="268" y="268"/>
                    <a:pt x="287" y="243"/>
                    <a:pt x="296" y="213"/>
                  </a:cubicBezTo>
                  <a:cubicBezTo>
                    <a:pt x="321" y="135"/>
                    <a:pt x="278" y="51"/>
                    <a:pt x="198" y="26"/>
                  </a:cubicBezTo>
                  <a:cubicBezTo>
                    <a:pt x="119" y="0"/>
                    <a:pt x="35" y="43"/>
                    <a:pt x="10" y="121"/>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5" name="Freeform 33"/>
            <p:cNvSpPr>
              <a:spLocks noEditPoints="1"/>
            </p:cNvSpPr>
            <p:nvPr/>
          </p:nvSpPr>
          <p:spPr bwMode="auto">
            <a:xfrm>
              <a:off x="2624" y="1125"/>
              <a:ext cx="227" cy="150"/>
            </a:xfrm>
            <a:custGeom>
              <a:gdLst>
                <a:gd fmla="*/ 5 w 96" name="T0"/>
                <a:gd fmla="*/ 63 h 63" name="T1"/>
                <a:gd fmla="*/ 0 w 96" name="T2"/>
                <a:gd fmla="*/ 58 h 63" name="T3"/>
                <a:gd fmla="*/ 1 w 96" name="T4"/>
                <a:gd fmla="*/ 55 h 63" name="T5"/>
                <a:gd fmla="*/ 46 w 96" name="T6"/>
                <a:gd fmla="*/ 15 h 63" name="T7"/>
                <a:gd fmla="*/ 54 w 96" name="T8"/>
                <a:gd fmla="*/ 17 h 63" name="T9"/>
                <a:gd fmla="*/ 52 w 96" name="T10"/>
                <a:gd fmla="*/ 25 h 63" name="T11"/>
                <a:gd fmla="*/ 52 w 96" name="T12"/>
                <a:gd fmla="*/ 25 h 63" name="T13"/>
                <a:gd fmla="*/ 9 w 96" name="T14"/>
                <a:gd fmla="*/ 61 h 63" name="T15"/>
                <a:gd fmla="*/ 5 w 96" name="T16"/>
                <a:gd fmla="*/ 63 h 63" name="T17"/>
                <a:gd fmla="*/ 78 w 96" name="T18"/>
                <a:gd fmla="*/ 13 h 63" name="T19"/>
                <a:gd fmla="*/ 73 w 96" name="T20"/>
                <a:gd fmla="*/ 8 h 63" name="T21"/>
                <a:gd fmla="*/ 77 w 96" name="T22"/>
                <a:gd fmla="*/ 3 h 63" name="T23"/>
                <a:gd fmla="*/ 89 w 96" name="T24"/>
                <a:gd fmla="*/ 0 h 63" name="T25"/>
                <a:gd fmla="*/ 96 w 96" name="T26"/>
                <a:gd fmla="*/ 4 h 63" name="T27"/>
                <a:gd fmla="*/ 91 w 96" name="T28"/>
                <a:gd fmla="*/ 11 h 63" name="T29"/>
                <a:gd fmla="*/ 80 w 96" name="T30"/>
                <a:gd fmla="*/ 13 h 63" name="T31"/>
                <a:gd fmla="*/ 78 w 96" name="T32"/>
                <a:gd fmla="*/ 13 h 63"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62" w="96">
                  <a:moveTo>
                    <a:pt x="5" y="63"/>
                  </a:moveTo>
                  <a:cubicBezTo>
                    <a:pt x="2" y="63"/>
                    <a:pt x="0" y="61"/>
                    <a:pt x="0" y="58"/>
                  </a:cubicBezTo>
                  <a:cubicBezTo>
                    <a:pt x="0" y="57"/>
                    <a:pt x="0" y="56"/>
                    <a:pt x="1" y="55"/>
                  </a:cubicBezTo>
                  <a:cubicBezTo>
                    <a:pt x="13" y="39"/>
                    <a:pt x="29" y="26"/>
                    <a:pt x="46" y="15"/>
                  </a:cubicBezTo>
                  <a:cubicBezTo>
                    <a:pt x="49" y="14"/>
                    <a:pt x="52" y="15"/>
                    <a:pt x="54" y="17"/>
                  </a:cubicBezTo>
                  <a:cubicBezTo>
                    <a:pt x="55" y="20"/>
                    <a:pt x="54" y="23"/>
                    <a:pt x="52" y="25"/>
                  </a:cubicBezTo>
                  <a:cubicBezTo>
                    <a:pt x="52" y="25"/>
                    <a:pt x="52" y="25"/>
                    <a:pt x="52" y="25"/>
                  </a:cubicBezTo>
                  <a:cubicBezTo>
                    <a:pt x="35" y="34"/>
                    <a:pt x="21" y="47"/>
                    <a:pt x="9" y="61"/>
                  </a:cubicBezTo>
                  <a:cubicBezTo>
                    <a:pt x="8" y="63"/>
                    <a:pt x="7" y="63"/>
                    <a:pt x="5" y="63"/>
                  </a:cubicBezTo>
                  <a:close/>
                  <a:moveTo>
                    <a:pt x="78" y="13"/>
                  </a:moveTo>
                  <a:cubicBezTo>
                    <a:pt x="75" y="13"/>
                    <a:pt x="73" y="11"/>
                    <a:pt x="73" y="8"/>
                  </a:cubicBezTo>
                  <a:cubicBezTo>
                    <a:pt x="73" y="6"/>
                    <a:pt x="75" y="3"/>
                    <a:pt x="77" y="3"/>
                  </a:cubicBezTo>
                  <a:cubicBezTo>
                    <a:pt x="81" y="2"/>
                    <a:pt x="85" y="1"/>
                    <a:pt x="89" y="0"/>
                  </a:cubicBezTo>
                  <a:cubicBezTo>
                    <a:pt x="92" y="0"/>
                    <a:pt x="95" y="1"/>
                    <a:pt x="96" y="4"/>
                  </a:cubicBezTo>
                  <a:cubicBezTo>
                    <a:pt x="96" y="7"/>
                    <a:pt x="94" y="10"/>
                    <a:pt x="91" y="11"/>
                  </a:cubicBezTo>
                  <a:cubicBezTo>
                    <a:pt x="87" y="11"/>
                    <a:pt x="83" y="12"/>
                    <a:pt x="80" y="13"/>
                  </a:cubicBezTo>
                  <a:cubicBezTo>
                    <a:pt x="79" y="13"/>
                    <a:pt x="79" y="13"/>
                    <a:pt x="78" y="13"/>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6" name="Freeform 34"/>
            <p:cNvSpPr/>
            <p:nvPr/>
          </p:nvSpPr>
          <p:spPr bwMode="auto">
            <a:xfrm>
              <a:off x="2809" y="1049"/>
              <a:ext cx="436" cy="748"/>
            </a:xfrm>
            <a:custGeom>
              <a:gdLst>
                <a:gd fmla="*/ 63 w 184" name="T0"/>
                <a:gd fmla="*/ 5 h 315" name="T1"/>
                <a:gd fmla="*/ 41 w 184" name="T2"/>
                <a:gd fmla="*/ 0 h 315" name="T3"/>
                <a:gd fmla="*/ 117 w 184" name="T4"/>
                <a:gd fmla="*/ 177 h 315" name="T5"/>
                <a:gd fmla="*/ 66 w 184" name="T6"/>
                <a:gd fmla="*/ 248 h 315" name="T7"/>
                <a:gd fmla="*/ 15 w 184" name="T8"/>
                <a:gd fmla="*/ 288 h 315" name="T9"/>
                <a:gd fmla="*/ 0 w 184" name="T10"/>
                <a:gd fmla="*/ 302 h 315" name="T11"/>
                <a:gd fmla="*/ 42 w 184" name="T12"/>
                <a:gd fmla="*/ 315 h 315" name="T13"/>
                <a:gd fmla="*/ 57 w 184" name="T14"/>
                <a:gd fmla="*/ 301 h 315" name="T15"/>
                <a:gd fmla="*/ 108 w 184" name="T16"/>
                <a:gd fmla="*/ 262 h 315" name="T17"/>
                <a:gd fmla="*/ 159 w 184" name="T18"/>
                <a:gd fmla="*/ 190 h 315" name="T19"/>
                <a:gd fmla="*/ 63 w 184" name="T20"/>
                <a:gd fmla="*/ 5 h 315"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15" w="184">
                  <a:moveTo>
                    <a:pt x="63" y="5"/>
                  </a:moveTo>
                  <a:cubicBezTo>
                    <a:pt x="55" y="3"/>
                    <a:pt x="48" y="1"/>
                    <a:pt x="41" y="0"/>
                  </a:cubicBezTo>
                  <a:cubicBezTo>
                    <a:pt x="106" y="32"/>
                    <a:pt x="140" y="107"/>
                    <a:pt x="117" y="177"/>
                  </a:cubicBezTo>
                  <a:cubicBezTo>
                    <a:pt x="108" y="206"/>
                    <a:pt x="89" y="231"/>
                    <a:pt x="66" y="248"/>
                  </a:cubicBezTo>
                  <a:cubicBezTo>
                    <a:pt x="53" y="258"/>
                    <a:pt x="28" y="274"/>
                    <a:pt x="15" y="288"/>
                  </a:cubicBezTo>
                  <a:cubicBezTo>
                    <a:pt x="0" y="302"/>
                    <a:pt x="0" y="302"/>
                    <a:pt x="0" y="302"/>
                  </a:cubicBezTo>
                  <a:cubicBezTo>
                    <a:pt x="42" y="315"/>
                    <a:pt x="42" y="315"/>
                    <a:pt x="42" y="315"/>
                  </a:cubicBezTo>
                  <a:cubicBezTo>
                    <a:pt x="57" y="301"/>
                    <a:pt x="57" y="301"/>
                    <a:pt x="57" y="301"/>
                  </a:cubicBezTo>
                  <a:cubicBezTo>
                    <a:pt x="70" y="288"/>
                    <a:pt x="95" y="272"/>
                    <a:pt x="108" y="262"/>
                  </a:cubicBezTo>
                  <a:cubicBezTo>
                    <a:pt x="132" y="244"/>
                    <a:pt x="150" y="220"/>
                    <a:pt x="159" y="190"/>
                  </a:cubicBezTo>
                  <a:cubicBezTo>
                    <a:pt x="184" y="113"/>
                    <a:pt x="141" y="30"/>
                    <a:pt x="63" y="5"/>
                  </a:cubicBezTo>
                  <a:close/>
                </a:path>
              </a:pathLst>
            </a:custGeom>
            <a:solidFill>
              <a:srgbClr val="F37C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7" name="Freeform 35"/>
            <p:cNvSpPr/>
            <p:nvPr/>
          </p:nvSpPr>
          <p:spPr bwMode="auto">
            <a:xfrm>
              <a:off x="2590" y="1702"/>
              <a:ext cx="356" cy="249"/>
            </a:xfrm>
            <a:custGeom>
              <a:gdLst>
                <a:gd fmla="*/ 82 w 150" name="T0"/>
                <a:gd fmla="*/ 98 h 105" name="T1"/>
                <a:gd fmla="*/ 32 w 150" name="T2"/>
                <a:gd fmla="*/ 82 h 105" name="T3"/>
                <a:gd fmla="*/ 3 w 150" name="T4"/>
                <a:gd fmla="*/ 35 h 105" name="T5"/>
                <a:gd fmla="*/ 8 w 150" name="T6"/>
                <a:gd fmla="*/ 0 h 105" name="T7"/>
                <a:gd fmla="*/ 150 w 150" name="T8"/>
                <a:gd fmla="*/ 45 h 105" name="T9"/>
                <a:gd fmla="*/ 134 w 150" name="T10"/>
                <a:gd fmla="*/ 77 h 105" name="T11"/>
                <a:gd fmla="*/ 82 w 150" name="T12"/>
                <a:gd fmla="*/ 98 h 105" name="T13"/>
              </a:gdLst>
              <a:cxnLst>
                <a:cxn ang="0">
                  <a:pos x="T0" y="T1"/>
                </a:cxn>
                <a:cxn ang="0">
                  <a:pos x="T2" y="T3"/>
                </a:cxn>
                <a:cxn ang="0">
                  <a:pos x="T4" y="T5"/>
                </a:cxn>
                <a:cxn ang="0">
                  <a:pos x="T6" y="T7"/>
                </a:cxn>
                <a:cxn ang="0">
                  <a:pos x="T8" y="T9"/>
                </a:cxn>
                <a:cxn ang="0">
                  <a:pos x="T10" y="T11"/>
                </a:cxn>
                <a:cxn ang="0">
                  <a:pos x="T12" y="T13"/>
                </a:cxn>
              </a:cxnLst>
              <a:rect b="b" l="0" r="r" t="0"/>
              <a:pathLst>
                <a:path h="105" w="150">
                  <a:moveTo>
                    <a:pt x="82" y="98"/>
                  </a:moveTo>
                  <a:cubicBezTo>
                    <a:pt x="32" y="82"/>
                    <a:pt x="32" y="82"/>
                    <a:pt x="32" y="82"/>
                  </a:cubicBezTo>
                  <a:cubicBezTo>
                    <a:pt x="13" y="76"/>
                    <a:pt x="0" y="58"/>
                    <a:pt x="3" y="35"/>
                  </a:cubicBezTo>
                  <a:cubicBezTo>
                    <a:pt x="8" y="0"/>
                    <a:pt x="8" y="0"/>
                    <a:pt x="8" y="0"/>
                  </a:cubicBezTo>
                  <a:cubicBezTo>
                    <a:pt x="150" y="45"/>
                    <a:pt x="150" y="45"/>
                    <a:pt x="150" y="45"/>
                  </a:cubicBezTo>
                  <a:cubicBezTo>
                    <a:pt x="150" y="45"/>
                    <a:pt x="142" y="60"/>
                    <a:pt x="134" y="77"/>
                  </a:cubicBezTo>
                  <a:cubicBezTo>
                    <a:pt x="123" y="99"/>
                    <a:pt x="101" y="105"/>
                    <a:pt x="82" y="98"/>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8" name="Freeform 36"/>
            <p:cNvSpPr>
              <a:spLocks noEditPoints="1"/>
            </p:cNvSpPr>
            <p:nvPr/>
          </p:nvSpPr>
          <p:spPr bwMode="auto">
            <a:xfrm>
              <a:off x="2448" y="978"/>
              <a:ext cx="759" cy="833"/>
            </a:xfrm>
            <a:custGeom>
              <a:gdLst>
                <a:gd fmla="*/ 186 w 320" name="T0"/>
                <a:gd fmla="*/ 351 h 351" name="T1"/>
                <a:gd fmla="*/ 37 w 320" name="T2"/>
                <a:gd fmla="*/ 305 h 351" name="T3"/>
                <a:gd fmla="*/ 31 w 320" name="T4"/>
                <a:gd fmla="*/ 283 h 351" name="T5"/>
                <a:gd fmla="*/ 12 w 320" name="T6"/>
                <a:gd fmla="*/ 224 h 351" name="T7"/>
                <a:gd fmla="*/ 10 w 320" name="T8"/>
                <a:gd fmla="*/ 126 h 351" name="T9"/>
                <a:gd fmla="*/ 10 w 320" name="T10"/>
                <a:gd fmla="*/ 126 h 351" name="T11"/>
                <a:gd fmla="*/ 204 w 320" name="T12"/>
                <a:gd fmla="*/ 26 h 351" name="T13"/>
                <a:gd fmla="*/ 296 w 320" name="T14"/>
                <a:gd fmla="*/ 101 h 351" name="T15"/>
                <a:gd fmla="*/ 308 w 320" name="T16"/>
                <a:gd fmla="*/ 219 h 351" name="T17"/>
                <a:gd fmla="*/ 255 w 320" name="T18"/>
                <a:gd fmla="*/ 294 h 351" name="T19"/>
                <a:gd fmla="*/ 242 w 320" name="T20"/>
                <a:gd fmla="*/ 304 h 351" name="T21"/>
                <a:gd fmla="*/ 204 w 320" name="T22"/>
                <a:gd fmla="*/ 335 h 351" name="T23"/>
                <a:gd fmla="*/ 204 w 320" name="T24"/>
                <a:gd fmla="*/ 335 h 351" name="T25"/>
                <a:gd fmla="*/ 186 w 320" name="T26"/>
                <a:gd fmla="*/ 351 h 351" name="T27"/>
                <a:gd fmla="*/ 46 w 320" name="T28"/>
                <a:gd fmla="*/ 296 h 351" name="T29"/>
                <a:gd fmla="*/ 184 w 320" name="T30"/>
                <a:gd fmla="*/ 339 h 351" name="T31"/>
                <a:gd fmla="*/ 196 w 320" name="T32"/>
                <a:gd fmla="*/ 327 h 351" name="T33"/>
                <a:gd fmla="*/ 235 w 320" name="T34"/>
                <a:gd fmla="*/ 296 h 351" name="T35"/>
                <a:gd fmla="*/ 249 w 320" name="T36"/>
                <a:gd fmla="*/ 286 h 351" name="T37"/>
                <a:gd fmla="*/ 297 w 320" name="T38"/>
                <a:gd fmla="*/ 216 h 351" name="T39"/>
                <a:gd fmla="*/ 287 w 320" name="T40"/>
                <a:gd fmla="*/ 107 h 351" name="T41"/>
                <a:gd fmla="*/ 201 w 320" name="T42"/>
                <a:gd fmla="*/ 36 h 351" name="T43"/>
                <a:gd fmla="*/ 20 w 320" name="T44"/>
                <a:gd fmla="*/ 130 h 351" name="T45"/>
                <a:gd fmla="*/ 20 w 320" name="T46"/>
                <a:gd fmla="*/ 130 h 351" name="T47"/>
                <a:gd fmla="*/ 23 w 320" name="T48"/>
                <a:gd fmla="*/ 220 h 351" name="T49"/>
                <a:gd fmla="*/ 42 w 320" name="T50"/>
                <a:gd fmla="*/ 280 h 351" name="T51"/>
                <a:gd fmla="*/ 46 w 320" name="T52"/>
                <a:gd fmla="*/ 296 h 351"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351" w="320">
                  <a:moveTo>
                    <a:pt x="186" y="351"/>
                  </a:moveTo>
                  <a:cubicBezTo>
                    <a:pt x="37" y="305"/>
                    <a:pt x="37" y="305"/>
                    <a:pt x="37" y="305"/>
                  </a:cubicBezTo>
                  <a:cubicBezTo>
                    <a:pt x="31" y="283"/>
                    <a:pt x="31" y="283"/>
                    <a:pt x="31" y="283"/>
                  </a:cubicBezTo>
                  <a:cubicBezTo>
                    <a:pt x="29" y="270"/>
                    <a:pt x="22" y="251"/>
                    <a:pt x="12" y="224"/>
                  </a:cubicBezTo>
                  <a:cubicBezTo>
                    <a:pt x="1" y="192"/>
                    <a:pt x="0" y="159"/>
                    <a:pt x="10" y="126"/>
                  </a:cubicBezTo>
                  <a:cubicBezTo>
                    <a:pt x="10" y="126"/>
                    <a:pt x="10" y="126"/>
                    <a:pt x="10" y="126"/>
                  </a:cubicBezTo>
                  <a:cubicBezTo>
                    <a:pt x="35" y="45"/>
                    <a:pt x="122" y="0"/>
                    <a:pt x="204" y="26"/>
                  </a:cubicBezTo>
                  <a:cubicBezTo>
                    <a:pt x="244" y="38"/>
                    <a:pt x="277" y="65"/>
                    <a:pt x="296" y="101"/>
                  </a:cubicBezTo>
                  <a:cubicBezTo>
                    <a:pt x="316" y="138"/>
                    <a:pt x="320" y="180"/>
                    <a:pt x="308" y="219"/>
                  </a:cubicBezTo>
                  <a:cubicBezTo>
                    <a:pt x="298" y="249"/>
                    <a:pt x="280" y="275"/>
                    <a:pt x="255" y="294"/>
                  </a:cubicBezTo>
                  <a:cubicBezTo>
                    <a:pt x="251" y="297"/>
                    <a:pt x="247" y="301"/>
                    <a:pt x="242" y="304"/>
                  </a:cubicBezTo>
                  <a:cubicBezTo>
                    <a:pt x="229" y="313"/>
                    <a:pt x="213" y="325"/>
                    <a:pt x="204" y="335"/>
                  </a:cubicBezTo>
                  <a:cubicBezTo>
                    <a:pt x="204" y="335"/>
                    <a:pt x="204" y="335"/>
                    <a:pt x="204" y="335"/>
                  </a:cubicBezTo>
                  <a:cubicBezTo>
                    <a:pt x="186" y="351"/>
                    <a:pt x="186" y="351"/>
                    <a:pt x="186" y="351"/>
                  </a:cubicBezTo>
                  <a:close/>
                  <a:moveTo>
                    <a:pt x="46" y="296"/>
                  </a:moveTo>
                  <a:cubicBezTo>
                    <a:pt x="184" y="339"/>
                    <a:pt x="184" y="339"/>
                    <a:pt x="184" y="339"/>
                  </a:cubicBezTo>
                  <a:cubicBezTo>
                    <a:pt x="196" y="327"/>
                    <a:pt x="196" y="327"/>
                    <a:pt x="196" y="327"/>
                  </a:cubicBezTo>
                  <a:cubicBezTo>
                    <a:pt x="206" y="317"/>
                    <a:pt x="222" y="305"/>
                    <a:pt x="235" y="296"/>
                  </a:cubicBezTo>
                  <a:cubicBezTo>
                    <a:pt x="240" y="292"/>
                    <a:pt x="245" y="289"/>
                    <a:pt x="249" y="286"/>
                  </a:cubicBezTo>
                  <a:cubicBezTo>
                    <a:pt x="272" y="268"/>
                    <a:pt x="289" y="244"/>
                    <a:pt x="297" y="216"/>
                  </a:cubicBezTo>
                  <a:cubicBezTo>
                    <a:pt x="309" y="179"/>
                    <a:pt x="305" y="140"/>
                    <a:pt x="287" y="107"/>
                  </a:cubicBezTo>
                  <a:cubicBezTo>
                    <a:pt x="269" y="73"/>
                    <a:pt x="238" y="48"/>
                    <a:pt x="201" y="36"/>
                  </a:cubicBezTo>
                  <a:cubicBezTo>
                    <a:pt x="125" y="12"/>
                    <a:pt x="44" y="54"/>
                    <a:pt x="20" y="130"/>
                  </a:cubicBezTo>
                  <a:cubicBezTo>
                    <a:pt x="20" y="130"/>
                    <a:pt x="20" y="130"/>
                    <a:pt x="20" y="130"/>
                  </a:cubicBezTo>
                  <a:cubicBezTo>
                    <a:pt x="11" y="159"/>
                    <a:pt x="12" y="191"/>
                    <a:pt x="23" y="220"/>
                  </a:cubicBezTo>
                  <a:cubicBezTo>
                    <a:pt x="33" y="248"/>
                    <a:pt x="39" y="267"/>
                    <a:pt x="42" y="280"/>
                  </a:cubicBezTo>
                  <a:cubicBezTo>
                    <a:pt x="46" y="296"/>
                    <a:pt x="46" y="296"/>
                    <a:pt x="46" y="296"/>
                  </a:cubicBezTo>
                  <a:close/>
                </a:path>
              </a:pathLst>
            </a:custGeom>
            <a:solidFill>
              <a:schemeClr val="accent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9" name="Freeform 37"/>
            <p:cNvSpPr/>
            <p:nvPr/>
          </p:nvSpPr>
          <p:spPr bwMode="auto">
            <a:xfrm>
              <a:off x="2531" y="1702"/>
              <a:ext cx="358" cy="247"/>
            </a:xfrm>
            <a:custGeom>
              <a:gdLst>
                <a:gd fmla="*/ 83 w 151" name="T0"/>
                <a:gd fmla="*/ 98 h 104" name="T1"/>
                <a:gd fmla="*/ 33 w 151" name="T2"/>
                <a:gd fmla="*/ 83 h 104" name="T3"/>
                <a:gd fmla="*/ 3 w 151" name="T4"/>
                <a:gd fmla="*/ 36 h 104" name="T5"/>
                <a:gd fmla="*/ 8 w 151" name="T6"/>
                <a:gd fmla="*/ 0 h 104" name="T7"/>
                <a:gd fmla="*/ 151 w 151" name="T8"/>
                <a:gd fmla="*/ 45 h 104" name="T9"/>
                <a:gd fmla="*/ 134 w 151" name="T10"/>
                <a:gd fmla="*/ 77 h 104" name="T11"/>
                <a:gd fmla="*/ 83 w 151" name="T12"/>
                <a:gd fmla="*/ 98 h 104" name="T13"/>
              </a:gdLst>
              <a:cxnLst>
                <a:cxn ang="0">
                  <a:pos x="T0" y="T1"/>
                </a:cxn>
                <a:cxn ang="0">
                  <a:pos x="T2" y="T3"/>
                </a:cxn>
                <a:cxn ang="0">
                  <a:pos x="T4" y="T5"/>
                </a:cxn>
                <a:cxn ang="0">
                  <a:pos x="T6" y="T7"/>
                </a:cxn>
                <a:cxn ang="0">
                  <a:pos x="T8" y="T9"/>
                </a:cxn>
                <a:cxn ang="0">
                  <a:pos x="T10" y="T11"/>
                </a:cxn>
                <a:cxn ang="0">
                  <a:pos x="T12" y="T13"/>
                </a:cxn>
              </a:cxnLst>
              <a:rect b="b" l="0" r="r" t="0"/>
              <a:pathLst>
                <a:path h="104" w="151">
                  <a:moveTo>
                    <a:pt x="83" y="98"/>
                  </a:moveTo>
                  <a:cubicBezTo>
                    <a:pt x="33" y="83"/>
                    <a:pt x="33" y="83"/>
                    <a:pt x="33" y="83"/>
                  </a:cubicBezTo>
                  <a:cubicBezTo>
                    <a:pt x="14" y="77"/>
                    <a:pt x="0" y="58"/>
                    <a:pt x="3" y="36"/>
                  </a:cubicBezTo>
                  <a:cubicBezTo>
                    <a:pt x="8" y="0"/>
                    <a:pt x="8" y="0"/>
                    <a:pt x="8" y="0"/>
                  </a:cubicBezTo>
                  <a:cubicBezTo>
                    <a:pt x="151" y="45"/>
                    <a:pt x="151" y="45"/>
                    <a:pt x="151" y="45"/>
                  </a:cubicBezTo>
                  <a:cubicBezTo>
                    <a:pt x="151" y="45"/>
                    <a:pt x="143" y="59"/>
                    <a:pt x="134" y="77"/>
                  </a:cubicBezTo>
                  <a:cubicBezTo>
                    <a:pt x="124" y="98"/>
                    <a:pt x="102" y="104"/>
                    <a:pt x="83" y="98"/>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0" name="Freeform 38"/>
            <p:cNvSpPr>
              <a:spLocks noEditPoints="1"/>
            </p:cNvSpPr>
            <p:nvPr/>
          </p:nvSpPr>
          <p:spPr bwMode="auto">
            <a:xfrm>
              <a:off x="2519" y="1681"/>
              <a:ext cx="652" cy="273"/>
            </a:xfrm>
            <a:custGeom>
              <a:gdLst>
                <a:gd fmla="*/ 102 w 275" name="T0"/>
                <a:gd fmla="*/ 115 h 115" name="T1"/>
                <a:gd fmla="*/ 86 w 275" name="T2"/>
                <a:gd fmla="*/ 112 h 115" name="T3"/>
                <a:gd fmla="*/ 36 w 275" name="T4"/>
                <a:gd fmla="*/ 97 h 115" name="T5"/>
                <a:gd fmla="*/ 3 w 275" name="T6"/>
                <a:gd fmla="*/ 44 h 115" name="T7"/>
                <a:gd fmla="*/ 8 w 275" name="T8"/>
                <a:gd fmla="*/ 2 h 115" name="T9"/>
                <a:gd fmla="*/ 163 w 275" name="T10"/>
                <a:gd fmla="*/ 50 h 115" name="T11"/>
                <a:gd fmla="*/ 160 w 275" name="T12"/>
                <a:gd fmla="*/ 56 h 115" name="T13"/>
                <a:gd fmla="*/ 144 w 275" name="T14"/>
                <a:gd fmla="*/ 88 h 115" name="T15"/>
                <a:gd fmla="*/ 102 w 275" name="T16"/>
                <a:gd fmla="*/ 115 h 115" name="T17"/>
                <a:gd fmla="*/ 90 w 275" name="T18"/>
                <a:gd fmla="*/ 102 h 115" name="T19"/>
                <a:gd fmla="*/ 134 w 275" name="T20"/>
                <a:gd fmla="*/ 83 h 115" name="T21"/>
                <a:gd fmla="*/ 148 w 275" name="T22"/>
                <a:gd fmla="*/ 57 h 115" name="T23"/>
                <a:gd fmla="*/ 17 w 275" name="T24"/>
                <a:gd fmla="*/ 16 h 115" name="T25"/>
                <a:gd fmla="*/ 13 w 275" name="T26"/>
                <a:gd fmla="*/ 46 h 115" name="T27"/>
                <a:gd fmla="*/ 40 w 275" name="T28"/>
                <a:gd fmla="*/ 86 h 115" name="T29"/>
                <a:gd fmla="*/ 90 w 275" name="T30"/>
                <a:gd fmla="*/ 102 h 115" name="T31"/>
                <a:gd fmla="*/ 266 w 275" name="T32"/>
                <a:gd fmla="*/ 61 h 115" name="T33"/>
                <a:gd fmla="*/ 261 w 275" name="T34"/>
                <a:gd fmla="*/ 56 h 115" name="T35"/>
                <a:gd fmla="*/ 261 w 275" name="T36"/>
                <a:gd fmla="*/ 55 h 115" name="T37"/>
                <a:gd fmla="*/ 231 w 275" name="T38"/>
                <a:gd fmla="*/ 25 h 115" name="T39"/>
                <a:gd fmla="*/ 231 w 275" name="T40"/>
                <a:gd fmla="*/ 25 h 115" name="T41"/>
                <a:gd fmla="*/ 181 w 275" name="T42"/>
                <a:gd fmla="*/ 11 h 115" name="T43"/>
                <a:gd fmla="*/ 177 w 275" name="T44"/>
                <a:gd fmla="*/ 4 h 115" name="T45"/>
                <a:gd fmla="*/ 184 w 275" name="T46"/>
                <a:gd fmla="*/ 0 h 115" name="T47"/>
                <a:gd fmla="*/ 233 w 275" name="T48"/>
                <a:gd fmla="*/ 14 h 115" name="T49"/>
                <a:gd fmla="*/ 272 w 275" name="T50"/>
                <a:gd fmla="*/ 57 h 115" name="T51"/>
                <a:gd fmla="*/ 266 w 275" name="T52"/>
                <a:gd fmla="*/ 61 h 115"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15" w="275">
                  <a:moveTo>
                    <a:pt x="102" y="115"/>
                  </a:moveTo>
                  <a:cubicBezTo>
                    <a:pt x="97" y="115"/>
                    <a:pt x="92" y="114"/>
                    <a:pt x="86" y="112"/>
                  </a:cubicBezTo>
                  <a:cubicBezTo>
                    <a:pt x="36" y="97"/>
                    <a:pt x="36" y="97"/>
                    <a:pt x="36" y="97"/>
                  </a:cubicBezTo>
                  <a:cubicBezTo>
                    <a:pt x="13" y="90"/>
                    <a:pt x="0" y="68"/>
                    <a:pt x="3" y="44"/>
                  </a:cubicBezTo>
                  <a:cubicBezTo>
                    <a:pt x="8" y="2"/>
                    <a:pt x="8" y="2"/>
                    <a:pt x="8" y="2"/>
                  </a:cubicBezTo>
                  <a:cubicBezTo>
                    <a:pt x="163" y="50"/>
                    <a:pt x="163" y="50"/>
                    <a:pt x="163" y="50"/>
                  </a:cubicBezTo>
                  <a:cubicBezTo>
                    <a:pt x="160" y="56"/>
                    <a:pt x="160" y="56"/>
                    <a:pt x="160" y="56"/>
                  </a:cubicBezTo>
                  <a:cubicBezTo>
                    <a:pt x="160" y="56"/>
                    <a:pt x="153" y="71"/>
                    <a:pt x="144" y="88"/>
                  </a:cubicBezTo>
                  <a:cubicBezTo>
                    <a:pt x="136" y="105"/>
                    <a:pt x="120" y="115"/>
                    <a:pt x="102" y="115"/>
                  </a:cubicBezTo>
                  <a:close/>
                  <a:moveTo>
                    <a:pt x="90" y="102"/>
                  </a:moveTo>
                  <a:cubicBezTo>
                    <a:pt x="104" y="106"/>
                    <a:pt x="124" y="104"/>
                    <a:pt x="134" y="83"/>
                  </a:cubicBezTo>
                  <a:cubicBezTo>
                    <a:pt x="139" y="74"/>
                    <a:pt x="143" y="66"/>
                    <a:pt x="148" y="57"/>
                  </a:cubicBezTo>
                  <a:cubicBezTo>
                    <a:pt x="17" y="16"/>
                    <a:pt x="17" y="16"/>
                    <a:pt x="17" y="16"/>
                  </a:cubicBezTo>
                  <a:cubicBezTo>
                    <a:pt x="13" y="46"/>
                    <a:pt x="13" y="46"/>
                    <a:pt x="13" y="46"/>
                  </a:cubicBezTo>
                  <a:cubicBezTo>
                    <a:pt x="11" y="64"/>
                    <a:pt x="22" y="81"/>
                    <a:pt x="40" y="86"/>
                  </a:cubicBezTo>
                  <a:cubicBezTo>
                    <a:pt x="90" y="102"/>
                    <a:pt x="90" y="102"/>
                    <a:pt x="90" y="102"/>
                  </a:cubicBezTo>
                  <a:close/>
                  <a:moveTo>
                    <a:pt x="266" y="61"/>
                  </a:moveTo>
                  <a:cubicBezTo>
                    <a:pt x="263" y="61"/>
                    <a:pt x="261" y="59"/>
                    <a:pt x="261" y="56"/>
                  </a:cubicBezTo>
                  <a:cubicBezTo>
                    <a:pt x="261" y="56"/>
                    <a:pt x="261" y="56"/>
                    <a:pt x="261" y="55"/>
                  </a:cubicBezTo>
                  <a:cubicBezTo>
                    <a:pt x="264" y="33"/>
                    <a:pt x="231" y="25"/>
                    <a:pt x="231" y="25"/>
                  </a:cubicBezTo>
                  <a:cubicBezTo>
                    <a:pt x="231" y="25"/>
                    <a:pt x="231" y="25"/>
                    <a:pt x="231" y="25"/>
                  </a:cubicBezTo>
                  <a:cubicBezTo>
                    <a:pt x="181" y="11"/>
                    <a:pt x="181" y="11"/>
                    <a:pt x="181" y="11"/>
                  </a:cubicBezTo>
                  <a:cubicBezTo>
                    <a:pt x="178" y="10"/>
                    <a:pt x="176" y="7"/>
                    <a:pt x="177" y="4"/>
                  </a:cubicBezTo>
                  <a:cubicBezTo>
                    <a:pt x="178" y="1"/>
                    <a:pt x="181" y="0"/>
                    <a:pt x="184" y="0"/>
                  </a:cubicBezTo>
                  <a:cubicBezTo>
                    <a:pt x="233" y="14"/>
                    <a:pt x="233" y="14"/>
                    <a:pt x="233" y="14"/>
                  </a:cubicBezTo>
                  <a:cubicBezTo>
                    <a:pt x="248" y="18"/>
                    <a:pt x="275" y="31"/>
                    <a:pt x="272" y="57"/>
                  </a:cubicBezTo>
                  <a:cubicBezTo>
                    <a:pt x="271" y="59"/>
                    <a:pt x="269" y="61"/>
                    <a:pt x="266" y="61"/>
                  </a:cubicBezTo>
                  <a:close/>
                </a:path>
              </a:pathLst>
            </a:custGeom>
            <a:solidFill>
              <a:schemeClr val="accent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1" name="Freeform 39"/>
            <p:cNvSpPr>
              <a:spLocks noEditPoints="1"/>
            </p:cNvSpPr>
            <p:nvPr/>
          </p:nvSpPr>
          <p:spPr bwMode="auto">
            <a:xfrm>
              <a:off x="2341" y="1491"/>
              <a:ext cx="809" cy="332"/>
            </a:xfrm>
            <a:custGeom>
              <a:gdLst>
                <a:gd fmla="*/ 340 w 341" name="T0"/>
                <a:gd fmla="*/ 134 h 140" name="T1"/>
                <a:gd fmla="*/ 332 w 341" name="T2"/>
                <a:gd fmla="*/ 139 h 140" name="T3"/>
                <a:gd fmla="*/ 328 w 341" name="T4"/>
                <a:gd fmla="*/ 131 h 140" name="T5"/>
                <a:gd fmla="*/ 336 w 341" name="T6"/>
                <a:gd fmla="*/ 126 h 140" name="T7"/>
                <a:gd fmla="*/ 336 w 341" name="T8"/>
                <a:gd fmla="*/ 126 h 140" name="T9"/>
                <a:gd fmla="*/ 340 w 341" name="T10"/>
                <a:gd fmla="*/ 134 h 140" name="T11"/>
                <a:gd fmla="*/ 91 w 341" name="T12"/>
                <a:gd fmla="*/ 62 h 140" name="T13"/>
                <a:gd fmla="*/ 62 w 341" name="T14"/>
                <a:gd fmla="*/ 62 h 140" name="T15"/>
                <a:gd fmla="*/ 10 w 341" name="T16"/>
                <a:gd fmla="*/ 37 h 140" name="T17"/>
                <a:gd fmla="*/ 2 w 341" name="T18"/>
                <a:gd fmla="*/ 6 h 140" name="T19"/>
                <a:gd fmla="*/ 8 w 341" name="T20"/>
                <a:gd fmla="*/ 1 h 140" name="T21"/>
                <a:gd fmla="*/ 13 w 341" name="T22"/>
                <a:gd fmla="*/ 7 h 140" name="T23"/>
                <a:gd fmla="*/ 18 w 341" name="T24"/>
                <a:gd fmla="*/ 30 h 140" name="T25"/>
                <a:gd fmla="*/ 63 w 341" name="T26"/>
                <a:gd fmla="*/ 51 h 140" name="T27"/>
                <a:gd fmla="*/ 91 w 341" name="T28"/>
                <a:gd fmla="*/ 51 h 140" name="T29"/>
                <a:gd fmla="*/ 97 w 341" name="T30"/>
                <a:gd fmla="*/ 57 h 140" name="T31"/>
                <a:gd fmla="*/ 91 w 341" name="T32"/>
                <a:gd fmla="*/ 62 h 140" name="T33"/>
                <a:gd fmla="*/ 91 w 341" name="T34"/>
                <a:gd fmla="*/ 62 h 140"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40" w="341">
                  <a:moveTo>
                    <a:pt x="340" y="134"/>
                  </a:moveTo>
                  <a:cubicBezTo>
                    <a:pt x="339" y="138"/>
                    <a:pt x="336" y="140"/>
                    <a:pt x="332" y="139"/>
                  </a:cubicBezTo>
                  <a:cubicBezTo>
                    <a:pt x="329" y="138"/>
                    <a:pt x="327" y="134"/>
                    <a:pt x="328" y="131"/>
                  </a:cubicBezTo>
                  <a:cubicBezTo>
                    <a:pt x="329" y="127"/>
                    <a:pt x="332" y="125"/>
                    <a:pt x="336" y="126"/>
                  </a:cubicBezTo>
                  <a:cubicBezTo>
                    <a:pt x="336" y="126"/>
                    <a:pt x="336" y="126"/>
                    <a:pt x="336" y="126"/>
                  </a:cubicBezTo>
                  <a:cubicBezTo>
                    <a:pt x="339" y="127"/>
                    <a:pt x="341" y="131"/>
                    <a:pt x="340" y="134"/>
                  </a:cubicBezTo>
                  <a:close/>
                  <a:moveTo>
                    <a:pt x="91" y="62"/>
                  </a:moveTo>
                  <a:cubicBezTo>
                    <a:pt x="62" y="62"/>
                    <a:pt x="62" y="62"/>
                    <a:pt x="62" y="62"/>
                  </a:cubicBezTo>
                  <a:cubicBezTo>
                    <a:pt x="61" y="62"/>
                    <a:pt x="26" y="58"/>
                    <a:pt x="10" y="37"/>
                  </a:cubicBezTo>
                  <a:cubicBezTo>
                    <a:pt x="3" y="28"/>
                    <a:pt x="0" y="17"/>
                    <a:pt x="2" y="6"/>
                  </a:cubicBezTo>
                  <a:cubicBezTo>
                    <a:pt x="2" y="3"/>
                    <a:pt x="5" y="0"/>
                    <a:pt x="8" y="1"/>
                  </a:cubicBezTo>
                  <a:cubicBezTo>
                    <a:pt x="11" y="1"/>
                    <a:pt x="13" y="4"/>
                    <a:pt x="13" y="7"/>
                  </a:cubicBezTo>
                  <a:cubicBezTo>
                    <a:pt x="11" y="16"/>
                    <a:pt x="13" y="23"/>
                    <a:pt x="18" y="30"/>
                  </a:cubicBezTo>
                  <a:cubicBezTo>
                    <a:pt x="31" y="47"/>
                    <a:pt x="60" y="51"/>
                    <a:pt x="63" y="51"/>
                  </a:cubicBezTo>
                  <a:cubicBezTo>
                    <a:pt x="91" y="51"/>
                    <a:pt x="91" y="51"/>
                    <a:pt x="91" y="51"/>
                  </a:cubicBezTo>
                  <a:cubicBezTo>
                    <a:pt x="94" y="51"/>
                    <a:pt x="97" y="54"/>
                    <a:pt x="97" y="57"/>
                  </a:cubicBezTo>
                  <a:cubicBezTo>
                    <a:pt x="97" y="60"/>
                    <a:pt x="94" y="62"/>
                    <a:pt x="91" y="62"/>
                  </a:cubicBezTo>
                  <a:cubicBezTo>
                    <a:pt x="91" y="62"/>
                    <a:pt x="91" y="62"/>
                    <a:pt x="91" y="62"/>
                  </a:cubicBezTo>
                  <a:close/>
                </a:path>
              </a:pathLst>
            </a:custGeom>
            <a:solidFill>
              <a:schemeClr val="accent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2" name="Freeform 40"/>
            <p:cNvSpPr>
              <a:spLocks noEditPoints="1"/>
            </p:cNvSpPr>
            <p:nvPr/>
          </p:nvSpPr>
          <p:spPr bwMode="auto">
            <a:xfrm>
              <a:off x="2358" y="1462"/>
              <a:ext cx="586" cy="169"/>
            </a:xfrm>
            <a:custGeom>
              <a:gdLst>
                <a:gd fmla="*/ 1 w 247" name="T0"/>
                <a:gd fmla="*/ 20 h 71" name="T1"/>
                <a:gd fmla="*/ 9 w 247" name="T2"/>
                <a:gd fmla="*/ 15 h 71" name="T3"/>
                <a:gd fmla="*/ 14 w 247" name="T4"/>
                <a:gd fmla="*/ 23 h 71" name="T5"/>
                <a:gd fmla="*/ 14 w 247" name="T6"/>
                <a:gd fmla="*/ 23 h 71" name="T7"/>
                <a:gd fmla="*/ 6 w 247" name="T8"/>
                <a:gd fmla="*/ 28 h 71" name="T9"/>
                <a:gd fmla="*/ 1 w 247" name="T10"/>
                <a:gd fmla="*/ 20 h 71" name="T11"/>
                <a:gd fmla="*/ 1 w 247" name="T12"/>
                <a:gd fmla="*/ 20 h 71" name="T13"/>
                <a:gd fmla="*/ 147 w 247" name="T14"/>
                <a:gd fmla="*/ 16 h 71" name="T15"/>
                <a:gd fmla="*/ 132 w 247" name="T16"/>
                <a:gd fmla="*/ 24 h 71" name="T17"/>
                <a:gd fmla="*/ 124 w 247" name="T18"/>
                <a:gd fmla="*/ 9 h 71" name="T19"/>
                <a:gd fmla="*/ 138 w 247" name="T20"/>
                <a:gd fmla="*/ 1 h 71" name="T21"/>
                <a:gd fmla="*/ 147 w 247" name="T22"/>
                <a:gd fmla="*/ 16 h 71" name="T23"/>
                <a:gd fmla="*/ 245 w 247" name="T24"/>
                <a:gd fmla="*/ 35 h 71" name="T25"/>
                <a:gd fmla="*/ 231 w 247" name="T26"/>
                <a:gd fmla="*/ 43 h 71" name="T27"/>
                <a:gd fmla="*/ 223 w 247" name="T28"/>
                <a:gd fmla="*/ 29 h 71" name="T29"/>
                <a:gd fmla="*/ 237 w 247" name="T30"/>
                <a:gd fmla="*/ 20 h 71" name="T31"/>
                <a:gd fmla="*/ 245 w 247" name="T32"/>
                <a:gd fmla="*/ 35 h 71" name="T33"/>
                <a:gd fmla="*/ 202 w 247" name="T34"/>
                <a:gd fmla="*/ 51 h 71" name="T35"/>
                <a:gd fmla="*/ 200 w 247" name="T36"/>
                <a:gd fmla="*/ 48 h 71" name="T37"/>
                <a:gd fmla="*/ 156 w 247" name="T38"/>
                <a:gd fmla="*/ 38 h 71" name="T39"/>
                <a:gd fmla="*/ 153 w 247" name="T40"/>
                <a:gd fmla="*/ 41 h 71" name="T41"/>
                <a:gd fmla="*/ 173 w 247" name="T42"/>
                <a:gd fmla="*/ 68 h 71" name="T43"/>
                <a:gd fmla="*/ 202 w 247" name="T44"/>
                <a:gd fmla="*/ 51 h 71"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71" w="246">
                  <a:moveTo>
                    <a:pt x="1" y="20"/>
                  </a:moveTo>
                  <a:cubicBezTo>
                    <a:pt x="2" y="17"/>
                    <a:pt x="6" y="15"/>
                    <a:pt x="9" y="15"/>
                  </a:cubicBezTo>
                  <a:cubicBezTo>
                    <a:pt x="13" y="16"/>
                    <a:pt x="15" y="20"/>
                    <a:pt x="14" y="23"/>
                  </a:cubicBezTo>
                  <a:cubicBezTo>
                    <a:pt x="14" y="23"/>
                    <a:pt x="14" y="23"/>
                    <a:pt x="14" y="23"/>
                  </a:cubicBezTo>
                  <a:cubicBezTo>
                    <a:pt x="13" y="27"/>
                    <a:pt x="9" y="29"/>
                    <a:pt x="6" y="28"/>
                  </a:cubicBezTo>
                  <a:cubicBezTo>
                    <a:pt x="2" y="27"/>
                    <a:pt x="0" y="23"/>
                    <a:pt x="1" y="20"/>
                  </a:cubicBezTo>
                  <a:cubicBezTo>
                    <a:pt x="1" y="20"/>
                    <a:pt x="1" y="20"/>
                    <a:pt x="1" y="20"/>
                  </a:cubicBezTo>
                  <a:close/>
                  <a:moveTo>
                    <a:pt x="147" y="16"/>
                  </a:moveTo>
                  <a:cubicBezTo>
                    <a:pt x="145" y="22"/>
                    <a:pt x="138" y="26"/>
                    <a:pt x="132" y="24"/>
                  </a:cubicBezTo>
                  <a:cubicBezTo>
                    <a:pt x="126" y="22"/>
                    <a:pt x="122" y="16"/>
                    <a:pt x="124" y="9"/>
                  </a:cubicBezTo>
                  <a:cubicBezTo>
                    <a:pt x="126" y="3"/>
                    <a:pt x="132" y="0"/>
                    <a:pt x="138" y="1"/>
                  </a:cubicBezTo>
                  <a:cubicBezTo>
                    <a:pt x="145" y="3"/>
                    <a:pt x="148" y="10"/>
                    <a:pt x="147" y="16"/>
                  </a:cubicBezTo>
                  <a:close/>
                  <a:moveTo>
                    <a:pt x="245" y="35"/>
                  </a:moveTo>
                  <a:cubicBezTo>
                    <a:pt x="244" y="41"/>
                    <a:pt x="237" y="45"/>
                    <a:pt x="231" y="43"/>
                  </a:cubicBezTo>
                  <a:cubicBezTo>
                    <a:pt x="225" y="41"/>
                    <a:pt x="221" y="35"/>
                    <a:pt x="223" y="29"/>
                  </a:cubicBezTo>
                  <a:cubicBezTo>
                    <a:pt x="225" y="22"/>
                    <a:pt x="231" y="19"/>
                    <a:pt x="237" y="20"/>
                  </a:cubicBezTo>
                  <a:cubicBezTo>
                    <a:pt x="244" y="22"/>
                    <a:pt x="247" y="29"/>
                    <a:pt x="245" y="35"/>
                  </a:cubicBezTo>
                  <a:close/>
                  <a:moveTo>
                    <a:pt x="202" y="51"/>
                  </a:moveTo>
                  <a:cubicBezTo>
                    <a:pt x="202" y="50"/>
                    <a:pt x="201" y="48"/>
                    <a:pt x="200" y="48"/>
                  </a:cubicBezTo>
                  <a:cubicBezTo>
                    <a:pt x="156" y="38"/>
                    <a:pt x="156" y="38"/>
                    <a:pt x="156" y="38"/>
                  </a:cubicBezTo>
                  <a:cubicBezTo>
                    <a:pt x="154" y="38"/>
                    <a:pt x="153" y="39"/>
                    <a:pt x="153" y="41"/>
                  </a:cubicBezTo>
                  <a:cubicBezTo>
                    <a:pt x="151" y="53"/>
                    <a:pt x="160" y="65"/>
                    <a:pt x="173" y="68"/>
                  </a:cubicBezTo>
                  <a:cubicBezTo>
                    <a:pt x="185" y="71"/>
                    <a:pt x="198" y="63"/>
                    <a:pt x="202" y="51"/>
                  </a:cubicBezTo>
                  <a:close/>
                </a:path>
              </a:pathLst>
            </a:custGeom>
            <a:solidFill>
              <a:schemeClr val="accent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3" name="Freeform 41"/>
            <p:cNvSpPr/>
            <p:nvPr/>
          </p:nvSpPr>
          <p:spPr bwMode="auto">
            <a:xfrm>
              <a:off x="2740" y="1586"/>
              <a:ext cx="57" cy="31"/>
            </a:xfrm>
            <a:custGeom>
              <a:gdLst>
                <a:gd fmla="*/ 24 w 24" name="T0"/>
                <a:gd fmla="*/ 9 h 13" name="T1"/>
                <a:gd fmla="*/ 11 w 24" name="T2"/>
                <a:gd fmla="*/ 12 h 13" name="T3"/>
                <a:gd fmla="*/ 1 w 24" name="T4"/>
                <a:gd fmla="*/ 4 h 13" name="T5"/>
                <a:gd fmla="*/ 14 w 24" name="T6"/>
                <a:gd fmla="*/ 1 h 13" name="T7"/>
                <a:gd fmla="*/ 24 w 24" name="T8"/>
                <a:gd fmla="*/ 9 h 13" name="T9"/>
              </a:gdLst>
              <a:cxnLst>
                <a:cxn ang="0">
                  <a:pos x="T0" y="T1"/>
                </a:cxn>
                <a:cxn ang="0">
                  <a:pos x="T2" y="T3"/>
                </a:cxn>
                <a:cxn ang="0">
                  <a:pos x="T4" y="T5"/>
                </a:cxn>
                <a:cxn ang="0">
                  <a:pos x="T6" y="T7"/>
                </a:cxn>
                <a:cxn ang="0">
                  <a:pos x="T8" y="T9"/>
                </a:cxn>
              </a:cxnLst>
              <a:rect b="b" l="0" r="r" t="0"/>
              <a:pathLst>
                <a:path h="13" w="24">
                  <a:moveTo>
                    <a:pt x="24" y="9"/>
                  </a:moveTo>
                  <a:cubicBezTo>
                    <a:pt x="23" y="12"/>
                    <a:pt x="17" y="13"/>
                    <a:pt x="11" y="12"/>
                  </a:cubicBezTo>
                  <a:cubicBezTo>
                    <a:pt x="5" y="11"/>
                    <a:pt x="0" y="7"/>
                    <a:pt x="1" y="4"/>
                  </a:cubicBezTo>
                  <a:cubicBezTo>
                    <a:pt x="2" y="1"/>
                    <a:pt x="7" y="0"/>
                    <a:pt x="14" y="1"/>
                  </a:cubicBezTo>
                  <a:cubicBezTo>
                    <a:pt x="20" y="2"/>
                    <a:pt x="24" y="6"/>
                    <a:pt x="24" y="9"/>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Tree>
    <p:extLst>
      <p:ext uri="{BB962C8B-B14F-4D97-AF65-F5344CB8AC3E}">
        <p14:creationId val="1301705087"/>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id="5" nodeType="withEffect" presetClass="entr" presetID="2" presetSubtype="4">
                                  <p:stCondLst>
                                    <p:cond delay="25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1500" fill="hold" id="7"/>
                                        <p:tgtEl>
                                          <p:spTgt spid="3"/>
                                        </p:tgtEl>
                                        <p:attrNameLst>
                                          <p:attrName>ppt_x</p:attrName>
                                        </p:attrNameLst>
                                      </p:cBhvr>
                                      <p:tavLst>
                                        <p:tav tm="0">
                                          <p:val>
                                            <p:strVal val="#ppt_x"/>
                                          </p:val>
                                        </p:tav>
                                        <p:tav tm="100000">
                                          <p:val>
                                            <p:strVal val="#ppt_x"/>
                                          </p:val>
                                        </p:tav>
                                      </p:tavLst>
                                    </p:anim>
                                    <p:anim calcmode="lin" valueType="num">
                                      <p:cBhvr additive="base">
                                        <p:cTn dur="1500" fill="hold" id="8"/>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66" name="文本框 5"/>
          <p:cNvSpPr txBox="1">
            <a:spLocks noChangeArrowheads="1"/>
          </p:cNvSpPr>
          <p:nvPr/>
        </p:nvSpPr>
        <p:spPr bwMode="auto">
          <a:xfrm>
            <a:off x="3870960" y="422480"/>
            <a:ext cx="14020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en-US" lang="zh-CN" sz="1600">
                <a:solidFill>
                  <a:srgbClr val="273355"/>
                </a:solidFill>
                <a:latin typeface="微软雅黑"/>
                <a:ea typeface="微软雅黑"/>
              </a:rPr>
              <a:t>成功项目展示</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67" name="文本框 6"/>
          <p:cNvSpPr txBox="1">
            <a:spLocks noChangeArrowheads="1"/>
          </p:cNvSpPr>
          <p:nvPr/>
        </p:nvSpPr>
        <p:spPr bwMode="auto">
          <a:xfrm>
            <a:off x="3892391" y="729269"/>
            <a:ext cx="1359217"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zh-CN" lang="en-US" sz="600">
                <a:solidFill>
                  <a:srgbClr val="273355"/>
                </a:solidFill>
                <a:latin typeface="Calibri Light"/>
                <a:ea typeface="方正兰亭黑_GBK"/>
              </a:rPr>
              <a:t>RESEARCH METHODS AND PROCESSES</a:t>
            </a:r>
          </a:p>
        </p:txBody>
      </p:sp>
      <p:cxnSp>
        <p:nvCxn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8" name="直接连接符 67"/>
          <p:cNvCxnSpPr/>
          <p:nvPr/>
        </p:nvCxnSpPr>
        <p:spPr>
          <a:xfrm>
            <a:off x="4511278" y="914892"/>
            <a:ext cx="121444"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9" name="Freeform 35"/>
          <p:cNvSpPr/>
          <p:nvPr/>
        </p:nvSpPr>
        <p:spPr bwMode="auto">
          <a:xfrm>
            <a:off x="5579650" y="793665"/>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0" name="Freeform 42"/>
          <p:cNvSpPr>
            <a:spLocks noEditPoints="1"/>
          </p:cNvSpPr>
          <p:nvPr/>
        </p:nvSpPr>
        <p:spPr bwMode="auto">
          <a:xfrm>
            <a:off x="3585115" y="477256"/>
            <a:ext cx="80963" cy="82550"/>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1" name="Freeform 42"/>
          <p:cNvSpPr>
            <a:spLocks noEditPoints="1"/>
          </p:cNvSpPr>
          <p:nvPr/>
        </p:nvSpPr>
        <p:spPr bwMode="auto">
          <a:xfrm>
            <a:off x="5485073" y="417140"/>
            <a:ext cx="45719" cy="46615"/>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2" name="Freeform 35"/>
          <p:cNvSpPr/>
          <p:nvPr/>
        </p:nvSpPr>
        <p:spPr bwMode="auto">
          <a:xfrm>
            <a:off x="3491329" y="899692"/>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084D9F5E4FBB1B562A9752B1B1B336475B32C7C37DD9288EAD27DDC512A8D3801D48E380A7486EFB4C1F8A7A0CA49B3CBF40803B9190492F" id="55" name="PA_库_矩形 54"/>
          <p:cNvSpPr/>
          <p:nvPr>
            <p:custDataLst>
              <p:tags r:id="rId3"/>
            </p:custDataLst>
          </p:nvPr>
        </p:nvSpPr>
        <p:spPr bwMode="auto">
          <a:xfrm>
            <a:off x="4702470" y="1401507"/>
            <a:ext cx="795655" cy="304800"/>
          </a:xfrm>
          <a:prstGeom prst="rect">
            <a:avLst/>
          </a:prstGeom>
          <a:noFill/>
        </p:spPr>
        <p:txBody>
          <a:bodyPr wrap="none">
            <a:spAutoFit/>
          </a:bodyPr>
          <a:lstStyle/>
          <a:p>
            <a:pPr>
              <a:defRPr/>
            </a:pPr>
            <a:r>
              <a:rPr altLang="zh-CN" kern="100" lang="en-US" sz="1400">
                <a:solidFill>
                  <a:schemeClr val="accent6"/>
                </a:solidFill>
                <a:latin typeface="+mj-lt"/>
                <a:ea charset="-122" panose="020b0503020204020204" pitchFamily="34" typeface="微软雅黑"/>
                <a:cs charset="0" panose="02020603050405020304" pitchFamily="18" typeface="Times New Roman"/>
              </a:rPr>
              <a:t>STEP 1</a:t>
            </a:r>
          </a:p>
        </p:txBody>
      </p:sp>
      <p:sp>
        <p:nvSpPr>
          <p:cNvPr descr="e7d195523061f1c09e9d68d7cf438b91ef959ecb14fc25d26BBA7F7DBC18E55DFF4014AF651F0BF2569D4B6C1DA7F1A4683A481403BD872FC687266AD13265C1DE7C373772FD8728ABDD69ADD03BFF5BE2862BC891DBB79E084D9F5E4FBB1B562A9752B1B1B336475B32C7C37DD9288EAD27DDC512A8D3801D48E380A7486EFB4C1F8A7A0CA49B3CBF40803B9190492F" id="56" name="PA_库_矩形 55"/>
          <p:cNvSpPr/>
          <p:nvPr>
            <p:custDataLst>
              <p:tags r:id="rId4"/>
            </p:custDataLst>
          </p:nvPr>
        </p:nvSpPr>
        <p:spPr>
          <a:xfrm>
            <a:off x="4702471" y="1740818"/>
            <a:ext cx="4100707" cy="571500"/>
          </a:xfrm>
          <a:prstGeom prst="rect">
            <a:avLst/>
          </a:prstGeom>
        </p:spPr>
        <p:txBody>
          <a:bodyPr wrap="square">
            <a:spAutoFit/>
          </a:bodyPr>
          <a:lstStyle/>
          <a:p>
            <a:pPr>
              <a:lnSpc>
                <a:spcPct val="150000"/>
              </a:lnSpc>
            </a:pPr>
            <a:r>
              <a:rPr altLang="zh-CN" lang="en-US" sz="1050">
                <a:solidFill>
                  <a:schemeClr val="tx1">
                    <a:lumMod val="85000"/>
                    <a:lumOff val="15000"/>
                  </a:schemeClr>
                </a:solidFill>
              </a:rPr>
              <a:t>Lorem ipsum dolor sit amet, consectetur adipiscing elit. Donec luctus nibh sit amet sem vulputate venenatis bibendum orci pulvinar. </a:t>
            </a:r>
          </a:p>
        </p:txBody>
      </p:sp>
      <p:cxnSp>
        <p:nvCxnSpPr>
          <p:cNvPr descr="e7d195523061f1c09e9d68d7cf438b91ef959ecb14fc25d26BBA7F7DBC18E55DFF4014AF651F0BF2569D4B6C1DA7F1A4683A481403BD872FC687266AD13265C1DE7C373772FD8728ABDD69ADD03BFF5BE2862BC891DBB79E084D9F5E4FBB1B562A9752B1B1B336475B32C7C37DD9288EAD27DDC512A8D3801D48E380A7486EFB4C1F8A7A0CA49B3CBF40803B9190492F" id="57" name="PA_库_直接连接符 56"/>
          <p:cNvCxnSpPr/>
          <p:nvPr>
            <p:custDataLst>
              <p:tags r:id="rId5"/>
            </p:custDataLst>
          </p:nvPr>
        </p:nvCxnSpPr>
        <p:spPr>
          <a:xfrm>
            <a:off x="4788269" y="1740817"/>
            <a:ext cx="182332"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084D9F5E4FBB1B562A9752B1B1B336475B32C7C37DD9288EAD27DDC512A8D3801D48E380A7486EFB4C1F8A7A0CA49B3CBF40803B9190492F" id="58" name="PA_库_矩形 57"/>
          <p:cNvSpPr/>
          <p:nvPr>
            <p:custDataLst>
              <p:tags r:id="rId6"/>
            </p:custDataLst>
          </p:nvPr>
        </p:nvSpPr>
        <p:spPr bwMode="auto">
          <a:xfrm>
            <a:off x="4734684" y="2514964"/>
            <a:ext cx="795655" cy="304800"/>
          </a:xfrm>
          <a:prstGeom prst="rect">
            <a:avLst/>
          </a:prstGeom>
          <a:noFill/>
        </p:spPr>
        <p:txBody>
          <a:bodyPr wrap="none">
            <a:spAutoFit/>
          </a:bodyPr>
          <a:lstStyle/>
          <a:p>
            <a:pPr>
              <a:defRPr/>
            </a:pPr>
            <a:r>
              <a:rPr altLang="zh-CN" kern="100" lang="en-US" sz="1400">
                <a:solidFill>
                  <a:schemeClr val="accent6"/>
                </a:solidFill>
                <a:latin typeface="+mj-lt"/>
                <a:ea charset="-122" panose="020b0503020204020204" pitchFamily="34" typeface="微软雅黑"/>
                <a:cs charset="0" panose="02020603050405020304" pitchFamily="18" typeface="Times New Roman"/>
              </a:rPr>
              <a:t>STEP 2</a:t>
            </a:r>
          </a:p>
        </p:txBody>
      </p:sp>
      <p:sp>
        <p:nvSpPr>
          <p:cNvPr descr="e7d195523061f1c09e9d68d7cf438b91ef959ecb14fc25d26BBA7F7DBC18E55DFF4014AF651F0BF2569D4B6C1DA7F1A4683A481403BD872FC687266AD13265C1DE7C373772FD8728ABDD69ADD03BFF5BE2862BC891DBB79E084D9F5E4FBB1B562A9752B1B1B336475B32C7C37DD9288EAD27DDC512A8D3801D48E380A7486EFB4C1F8A7A0CA49B3CBF40803B9190492F" id="59" name="PA_库_矩形 58"/>
          <p:cNvSpPr/>
          <p:nvPr>
            <p:custDataLst>
              <p:tags r:id="rId7"/>
            </p:custDataLst>
          </p:nvPr>
        </p:nvSpPr>
        <p:spPr>
          <a:xfrm>
            <a:off x="4734683" y="2854275"/>
            <a:ext cx="4100707" cy="571500"/>
          </a:xfrm>
          <a:prstGeom prst="rect">
            <a:avLst/>
          </a:prstGeom>
        </p:spPr>
        <p:txBody>
          <a:bodyPr wrap="square">
            <a:spAutoFit/>
          </a:bodyPr>
          <a:lstStyle/>
          <a:p>
            <a:pPr>
              <a:lnSpc>
                <a:spcPct val="150000"/>
              </a:lnSpc>
            </a:pPr>
            <a:r>
              <a:rPr altLang="zh-CN" lang="en-US" sz="1050">
                <a:solidFill>
                  <a:schemeClr val="tx1">
                    <a:lumMod val="85000"/>
                    <a:lumOff val="15000"/>
                  </a:schemeClr>
                </a:solidFill>
              </a:rPr>
              <a:t>Lorem ipsum dolor sit amet, consectetur adipiscing elit. Donec luctus nibh sit amet sem vulputate venenatis bibendum orci pulvinar. </a:t>
            </a:r>
          </a:p>
        </p:txBody>
      </p:sp>
      <p:cxnSp>
        <p:nvCxnSpPr>
          <p:cNvPr descr="e7d195523061f1c09e9d68d7cf438b91ef959ecb14fc25d26BBA7F7DBC18E55DFF4014AF651F0BF2569D4B6C1DA7F1A4683A481403BD872FC687266AD13265C1DE7C373772FD8728ABDD69ADD03BFF5BE2862BC891DBB79E084D9F5E4FBB1B562A9752B1B1B336475B32C7C37DD9288EAD27DDC512A8D3801D48E380A7486EFB4C1F8A7A0CA49B3CBF40803B9190492F" id="60" name="PA_库_直接连接符 59"/>
          <p:cNvCxnSpPr/>
          <p:nvPr>
            <p:custDataLst>
              <p:tags r:id="rId8"/>
            </p:custDataLst>
          </p:nvPr>
        </p:nvCxnSpPr>
        <p:spPr>
          <a:xfrm>
            <a:off x="4820481" y="2854274"/>
            <a:ext cx="182332"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084D9F5E4FBB1B562A9752B1B1B336475B32C7C37DD9288EAD27DDC512A8D3801D48E380A7486EFB4C1F8A7A0CA49B3CBF40803B9190492F" id="61" name="PA_库_矩形 60"/>
          <p:cNvSpPr/>
          <p:nvPr>
            <p:custDataLst>
              <p:tags r:id="rId9"/>
            </p:custDataLst>
          </p:nvPr>
        </p:nvSpPr>
        <p:spPr bwMode="auto">
          <a:xfrm>
            <a:off x="4734684" y="3628421"/>
            <a:ext cx="795655" cy="304800"/>
          </a:xfrm>
          <a:prstGeom prst="rect">
            <a:avLst/>
          </a:prstGeom>
          <a:noFill/>
        </p:spPr>
        <p:txBody>
          <a:bodyPr wrap="none">
            <a:spAutoFit/>
          </a:bodyPr>
          <a:lstStyle/>
          <a:p>
            <a:pPr>
              <a:defRPr/>
            </a:pPr>
            <a:r>
              <a:rPr altLang="zh-CN" kern="100" lang="en-US" sz="1400">
                <a:solidFill>
                  <a:schemeClr val="accent6"/>
                </a:solidFill>
                <a:latin typeface="+mj-lt"/>
                <a:ea charset="-122" panose="020b0503020204020204" pitchFamily="34" typeface="微软雅黑"/>
                <a:cs charset="0" panose="02020603050405020304" pitchFamily="18" typeface="Times New Roman"/>
              </a:rPr>
              <a:t>STEP 3</a:t>
            </a:r>
          </a:p>
        </p:txBody>
      </p:sp>
      <p:sp>
        <p:nvSpPr>
          <p:cNvPr descr="e7d195523061f1c09e9d68d7cf438b91ef959ecb14fc25d26BBA7F7DBC18E55DFF4014AF651F0BF2569D4B6C1DA7F1A4683A481403BD872FC687266AD13265C1DE7C373772FD8728ABDD69ADD03BFF5BE2862BC891DBB79E084D9F5E4FBB1B562A9752B1B1B336475B32C7C37DD9288EAD27DDC512A8D3801D48E380A7486EFB4C1F8A7A0CA49B3CBF40803B9190492F" id="62" name="PA_库_矩形 61"/>
          <p:cNvSpPr/>
          <p:nvPr>
            <p:custDataLst>
              <p:tags r:id="rId10"/>
            </p:custDataLst>
          </p:nvPr>
        </p:nvSpPr>
        <p:spPr>
          <a:xfrm>
            <a:off x="4734683" y="3967732"/>
            <a:ext cx="4100707" cy="571500"/>
          </a:xfrm>
          <a:prstGeom prst="rect">
            <a:avLst/>
          </a:prstGeom>
        </p:spPr>
        <p:txBody>
          <a:bodyPr wrap="square">
            <a:spAutoFit/>
          </a:bodyPr>
          <a:lstStyle/>
          <a:p>
            <a:pPr>
              <a:lnSpc>
                <a:spcPct val="150000"/>
              </a:lnSpc>
            </a:pPr>
            <a:r>
              <a:rPr altLang="zh-CN" lang="en-US" sz="1050">
                <a:solidFill>
                  <a:schemeClr val="tx1">
                    <a:lumMod val="85000"/>
                    <a:lumOff val="15000"/>
                  </a:schemeClr>
                </a:solidFill>
              </a:rPr>
              <a:t>Lorem ipsum dolor sit amet, consectetur adipiscing elit. Donec luctus nibh sit amet sem vulputate venenatis bibendum orci pulvinar. </a:t>
            </a:r>
          </a:p>
        </p:txBody>
      </p:sp>
      <p:cxnSp>
        <p:nvCxnSpPr>
          <p:cNvPr descr="e7d195523061f1c09e9d68d7cf438b91ef959ecb14fc25d26BBA7F7DBC18E55DFF4014AF651F0BF2569D4B6C1DA7F1A4683A481403BD872FC687266AD13265C1DE7C373772FD8728ABDD69ADD03BFF5BE2862BC891DBB79E084D9F5E4FBB1B562A9752B1B1B336475B32C7C37DD9288EAD27DDC512A8D3801D48E380A7486EFB4C1F8A7A0CA49B3CBF40803B9190492F" id="63" name="PA_库_直接连接符 62"/>
          <p:cNvCxnSpPr/>
          <p:nvPr>
            <p:custDataLst>
              <p:tags r:id="rId11"/>
            </p:custDataLst>
          </p:nvPr>
        </p:nvCxnSpPr>
        <p:spPr>
          <a:xfrm>
            <a:off x="4820481" y="3967731"/>
            <a:ext cx="182332"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8" name="PA_库_任意多边形 893"/>
          <p:cNvSpPr>
            <a:spLocks noEditPoints="1"/>
          </p:cNvSpPr>
          <p:nvPr>
            <p:custDataLst>
              <p:tags r:id="rId12"/>
            </p:custDataLst>
          </p:nvPr>
        </p:nvSpPr>
        <p:spPr bwMode="auto">
          <a:xfrm>
            <a:off x="4387185" y="1401506"/>
            <a:ext cx="259713" cy="446859"/>
          </a:xfrm>
          <a:custGeom>
            <a:gdLst>
              <a:gd fmla="*/ 105 w 115" name="T0"/>
              <a:gd fmla="*/ 49 h 198" name="T1"/>
              <a:gd fmla="*/ 115 w 115" name="T2"/>
              <a:gd fmla="*/ 53 h 198" name="T3"/>
              <a:gd fmla="*/ 101 w 115" name="T4"/>
              <a:gd fmla="*/ 93 h 198" name="T5"/>
              <a:gd fmla="*/ 89 w 115" name="T6"/>
              <a:gd fmla="*/ 93 h 198" name="T7"/>
              <a:gd fmla="*/ 105 w 115" name="T8"/>
              <a:gd fmla="*/ 49 h 198" name="T9"/>
              <a:gd fmla="*/ 112 w 115" name="T10"/>
              <a:gd fmla="*/ 18 h 198" name="T11"/>
              <a:gd fmla="*/ 109 w 115" name="T12"/>
              <a:gd fmla="*/ 17 h 198" name="T13"/>
              <a:gd fmla="*/ 94 w 115" name="T14"/>
              <a:gd fmla="*/ 33 h 198" name="T15"/>
              <a:gd fmla="*/ 114 w 115" name="T16"/>
              <a:gd fmla="*/ 39 h 198" name="T17"/>
              <a:gd fmla="*/ 112 w 115" name="T18"/>
              <a:gd fmla="*/ 18 h 198" name="T19"/>
              <a:gd fmla="*/ 78 w 115" name="T20"/>
              <a:gd fmla="*/ 93 h 198" name="T21"/>
              <a:gd fmla="*/ 95 w 115" name="T22"/>
              <a:gd fmla="*/ 46 h 198" name="T23"/>
              <a:gd fmla="*/ 85 w 115" name="T24"/>
              <a:gd fmla="*/ 42 h 198" name="T25"/>
              <a:gd fmla="*/ 67 w 115" name="T26"/>
              <a:gd fmla="*/ 93 h 198" name="T27"/>
              <a:gd fmla="*/ 78 w 115" name="T28"/>
              <a:gd fmla="*/ 93 h 198" name="T29"/>
              <a:gd fmla="*/ 2 w 115" name="T30"/>
              <a:gd fmla="*/ 25 h 198" name="T31"/>
              <a:gd fmla="*/ 15 w 115" name="T32"/>
              <a:gd fmla="*/ 3 h 198" name="T33"/>
              <a:gd fmla="*/ 38 w 115" name="T34"/>
              <a:gd fmla="*/ 16 h 198" name="T35"/>
              <a:gd fmla="*/ 58 w 115" name="T36"/>
              <a:gd fmla="*/ 93 h 198" name="T37"/>
              <a:gd fmla="*/ 20 w 115" name="T38"/>
              <a:gd fmla="*/ 93 h 198" name="T39"/>
              <a:gd fmla="*/ 2 w 115" name="T40"/>
              <a:gd fmla="*/ 25 h 198" name="T41"/>
              <a:gd fmla="*/ 16 w 115" name="T42"/>
              <a:gd fmla="*/ 22 h 198" name="T43"/>
              <a:gd fmla="*/ 28 w 115" name="T44"/>
              <a:gd fmla="*/ 69 h 198" name="T45"/>
              <a:gd fmla="*/ 34 w 115" name="T46"/>
              <a:gd fmla="*/ 72 h 198" name="T47"/>
              <a:gd fmla="*/ 37 w 115" name="T48"/>
              <a:gd fmla="*/ 66 h 198" name="T49"/>
              <a:gd fmla="*/ 24 w 115" name="T50"/>
              <a:gd fmla="*/ 19 h 198" name="T51"/>
              <a:gd fmla="*/ 19 w 115" name="T52"/>
              <a:gd fmla="*/ 16 h 198" name="T53"/>
              <a:gd fmla="*/ 16 w 115" name="T54"/>
              <a:gd fmla="*/ 22 h 198" name="T55"/>
              <a:gd fmla="*/ 107 w 115" name="T56"/>
              <a:gd fmla="*/ 100 h 198" name="T57"/>
              <a:gd fmla="*/ 8 w 115" name="T58"/>
              <a:gd fmla="*/ 100 h 198" name="T59"/>
              <a:gd fmla="*/ 2 w 115" name="T60"/>
              <a:gd fmla="*/ 105 h 198" name="T61"/>
              <a:gd fmla="*/ 8 w 115" name="T62"/>
              <a:gd fmla="*/ 109 h 198" name="T63"/>
              <a:gd fmla="*/ 19 w 115" name="T64"/>
              <a:gd fmla="*/ 190 h 198" name="T65"/>
              <a:gd fmla="*/ 14 w 115" name="T66"/>
              <a:gd fmla="*/ 194 h 198" name="T67"/>
              <a:gd fmla="*/ 20 w 115" name="T68"/>
              <a:gd fmla="*/ 198 h 198" name="T69"/>
              <a:gd fmla="*/ 95 w 115" name="T70"/>
              <a:gd fmla="*/ 198 h 198" name="T71"/>
              <a:gd fmla="*/ 101 w 115" name="T72"/>
              <a:gd fmla="*/ 194 h 198" name="T73"/>
              <a:gd fmla="*/ 96 w 115" name="T74"/>
              <a:gd fmla="*/ 190 h 198" name="T75"/>
              <a:gd fmla="*/ 107 w 115" name="T76"/>
              <a:gd fmla="*/ 109 h 198" name="T77"/>
              <a:gd fmla="*/ 113 w 115" name="T78"/>
              <a:gd fmla="*/ 105 h 198" name="T79"/>
              <a:gd fmla="*/ 107 w 115" name="T80"/>
              <a:gd fmla="*/ 100 h 198" name="T81"/>
              <a:gd fmla="*/ 34 w 115" name="T82"/>
              <a:gd fmla="*/ 186 h 198" name="T83"/>
              <a:gd fmla="*/ 34 w 115" name="T84"/>
              <a:gd fmla="*/ 186 h 198" name="T85"/>
              <a:gd fmla="*/ 30 w 115" name="T86"/>
              <a:gd fmla="*/ 183 h 198" name="T87"/>
              <a:gd fmla="*/ 20 w 115" name="T88"/>
              <a:gd fmla="*/ 115 h 198" name="T89"/>
              <a:gd fmla="*/ 23 w 115" name="T90"/>
              <a:gd fmla="*/ 110 h 198" name="T91"/>
              <a:gd fmla="*/ 28 w 115" name="T92"/>
              <a:gd fmla="*/ 114 h 198" name="T93"/>
              <a:gd fmla="*/ 38 w 115" name="T94"/>
              <a:gd fmla="*/ 182 h 198" name="T95"/>
              <a:gd fmla="*/ 34 w 115" name="T96"/>
              <a:gd fmla="*/ 186 h 198"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98" w="115">
                <a:moveTo>
                  <a:pt x="105" y="49"/>
                </a:moveTo>
                <a:cubicBezTo>
                  <a:pt x="115" y="53"/>
                  <a:pt x="115" y="53"/>
                  <a:pt x="115" y="53"/>
                </a:cubicBezTo>
                <a:cubicBezTo>
                  <a:pt x="101" y="93"/>
                  <a:pt x="101" y="93"/>
                  <a:pt x="101" y="93"/>
                </a:cubicBezTo>
                <a:cubicBezTo>
                  <a:pt x="89" y="93"/>
                  <a:pt x="89" y="93"/>
                  <a:pt x="89" y="93"/>
                </a:cubicBezTo>
                <a:lnTo>
                  <a:pt x="105" y="49"/>
                </a:lnTo>
                <a:close/>
                <a:moveTo>
                  <a:pt x="112" y="18"/>
                </a:moveTo>
                <a:cubicBezTo>
                  <a:pt x="112" y="16"/>
                  <a:pt x="111" y="16"/>
                  <a:pt x="109" y="17"/>
                </a:cubicBezTo>
                <a:cubicBezTo>
                  <a:pt x="94" y="33"/>
                  <a:pt x="94" y="33"/>
                  <a:pt x="94" y="33"/>
                </a:cubicBezTo>
                <a:cubicBezTo>
                  <a:pt x="114" y="39"/>
                  <a:pt x="114" y="39"/>
                  <a:pt x="114" y="39"/>
                </a:cubicBezTo>
                <a:lnTo>
                  <a:pt x="112" y="18"/>
                </a:lnTo>
                <a:close/>
                <a:moveTo>
                  <a:pt x="78" y="93"/>
                </a:moveTo>
                <a:cubicBezTo>
                  <a:pt x="95" y="46"/>
                  <a:pt x="95" y="46"/>
                  <a:pt x="95" y="46"/>
                </a:cubicBezTo>
                <a:cubicBezTo>
                  <a:pt x="85" y="42"/>
                  <a:pt x="85" y="42"/>
                  <a:pt x="85" y="42"/>
                </a:cubicBezTo>
                <a:cubicBezTo>
                  <a:pt x="67" y="93"/>
                  <a:pt x="67" y="93"/>
                  <a:pt x="67" y="93"/>
                </a:cubicBezTo>
                <a:lnTo>
                  <a:pt x="78" y="93"/>
                </a:lnTo>
                <a:close/>
                <a:moveTo>
                  <a:pt x="2" y="25"/>
                </a:moveTo>
                <a:cubicBezTo>
                  <a:pt x="0" y="15"/>
                  <a:pt x="5" y="5"/>
                  <a:pt x="15" y="3"/>
                </a:cubicBezTo>
                <a:cubicBezTo>
                  <a:pt x="25" y="0"/>
                  <a:pt x="35" y="6"/>
                  <a:pt x="38" y="16"/>
                </a:cubicBezTo>
                <a:cubicBezTo>
                  <a:pt x="58" y="93"/>
                  <a:pt x="58" y="93"/>
                  <a:pt x="58" y="93"/>
                </a:cubicBezTo>
                <a:cubicBezTo>
                  <a:pt x="20" y="93"/>
                  <a:pt x="20" y="93"/>
                  <a:pt x="20" y="93"/>
                </a:cubicBezTo>
                <a:lnTo>
                  <a:pt x="2" y="25"/>
                </a:lnTo>
                <a:close/>
                <a:moveTo>
                  <a:pt x="16" y="22"/>
                </a:moveTo>
                <a:cubicBezTo>
                  <a:pt x="28" y="69"/>
                  <a:pt x="28" y="69"/>
                  <a:pt x="28" y="69"/>
                </a:cubicBezTo>
                <a:cubicBezTo>
                  <a:pt x="29" y="71"/>
                  <a:pt x="31" y="72"/>
                  <a:pt x="34" y="72"/>
                </a:cubicBezTo>
                <a:cubicBezTo>
                  <a:pt x="36" y="71"/>
                  <a:pt x="38" y="69"/>
                  <a:pt x="37" y="66"/>
                </a:cubicBezTo>
                <a:cubicBezTo>
                  <a:pt x="24" y="19"/>
                  <a:pt x="24" y="19"/>
                  <a:pt x="24" y="19"/>
                </a:cubicBezTo>
                <a:cubicBezTo>
                  <a:pt x="24" y="17"/>
                  <a:pt x="21" y="16"/>
                  <a:pt x="19" y="16"/>
                </a:cubicBezTo>
                <a:cubicBezTo>
                  <a:pt x="16" y="17"/>
                  <a:pt x="15" y="19"/>
                  <a:pt x="16" y="22"/>
                </a:cubicBezTo>
                <a:close/>
                <a:moveTo>
                  <a:pt x="107" y="100"/>
                </a:moveTo>
                <a:cubicBezTo>
                  <a:pt x="8" y="100"/>
                  <a:pt x="8" y="100"/>
                  <a:pt x="8" y="100"/>
                </a:cubicBezTo>
                <a:cubicBezTo>
                  <a:pt x="5" y="100"/>
                  <a:pt x="2" y="102"/>
                  <a:pt x="2" y="105"/>
                </a:cubicBezTo>
                <a:cubicBezTo>
                  <a:pt x="2" y="107"/>
                  <a:pt x="4" y="109"/>
                  <a:pt x="8" y="109"/>
                </a:cubicBezTo>
                <a:cubicBezTo>
                  <a:pt x="19" y="190"/>
                  <a:pt x="19" y="190"/>
                  <a:pt x="19" y="190"/>
                </a:cubicBezTo>
                <a:cubicBezTo>
                  <a:pt x="16" y="190"/>
                  <a:pt x="14" y="192"/>
                  <a:pt x="14" y="194"/>
                </a:cubicBezTo>
                <a:cubicBezTo>
                  <a:pt x="14" y="196"/>
                  <a:pt x="17" y="198"/>
                  <a:pt x="20" y="198"/>
                </a:cubicBezTo>
                <a:cubicBezTo>
                  <a:pt x="95" y="198"/>
                  <a:pt x="95" y="198"/>
                  <a:pt x="95" y="198"/>
                </a:cubicBezTo>
                <a:cubicBezTo>
                  <a:pt x="98" y="198"/>
                  <a:pt x="101" y="196"/>
                  <a:pt x="101" y="194"/>
                </a:cubicBezTo>
                <a:cubicBezTo>
                  <a:pt x="101" y="192"/>
                  <a:pt x="99" y="190"/>
                  <a:pt x="96" y="190"/>
                </a:cubicBezTo>
                <a:cubicBezTo>
                  <a:pt x="107" y="109"/>
                  <a:pt x="107" y="109"/>
                  <a:pt x="107" y="109"/>
                </a:cubicBezTo>
                <a:cubicBezTo>
                  <a:pt x="111" y="109"/>
                  <a:pt x="113" y="107"/>
                  <a:pt x="113" y="105"/>
                </a:cubicBezTo>
                <a:cubicBezTo>
                  <a:pt x="113" y="102"/>
                  <a:pt x="110" y="100"/>
                  <a:pt x="107" y="100"/>
                </a:cubicBezTo>
                <a:close/>
                <a:moveTo>
                  <a:pt x="34" y="186"/>
                </a:moveTo>
                <a:cubicBezTo>
                  <a:pt x="34" y="186"/>
                  <a:pt x="34" y="186"/>
                  <a:pt x="34" y="186"/>
                </a:cubicBezTo>
                <a:cubicBezTo>
                  <a:pt x="32" y="186"/>
                  <a:pt x="30" y="185"/>
                  <a:pt x="30" y="183"/>
                </a:cubicBezTo>
                <a:cubicBezTo>
                  <a:pt x="20" y="115"/>
                  <a:pt x="20" y="115"/>
                  <a:pt x="20" y="115"/>
                </a:cubicBezTo>
                <a:cubicBezTo>
                  <a:pt x="19" y="112"/>
                  <a:pt x="21" y="110"/>
                  <a:pt x="23" y="110"/>
                </a:cubicBezTo>
                <a:cubicBezTo>
                  <a:pt x="26" y="110"/>
                  <a:pt x="28" y="111"/>
                  <a:pt x="28" y="114"/>
                </a:cubicBezTo>
                <a:cubicBezTo>
                  <a:pt x="38" y="182"/>
                  <a:pt x="38" y="182"/>
                  <a:pt x="38" y="182"/>
                </a:cubicBezTo>
                <a:cubicBezTo>
                  <a:pt x="38" y="184"/>
                  <a:pt x="37" y="186"/>
                  <a:pt x="34" y="186"/>
                </a:cubicBezTo>
                <a:close/>
              </a:path>
            </a:pathLst>
          </a:custGeom>
          <a:solidFill>
            <a:schemeClr val="accent6"/>
          </a:solidFill>
          <a:ln>
            <a:noFill/>
          </a:ln>
        </p:spPr>
        <p:txBody>
          <a:bodyPr anchor="t" anchorCtr="0" bIns="45720" compatLnSpc="1" lIns="91440" numCol="1" rIns="91440" tIns="45720" vert="horz" wrap="square">
            <a:prstTxWarp prst="textNoShape">
              <a:avLst/>
            </a:prstTxWarp>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9" name="PA_库_任意多边形 895"/>
          <p:cNvSpPr>
            <a:spLocks noEditPoints="1"/>
          </p:cNvSpPr>
          <p:nvPr>
            <p:custDataLst>
              <p:tags r:id="rId13"/>
            </p:custDataLst>
          </p:nvPr>
        </p:nvSpPr>
        <p:spPr bwMode="auto">
          <a:xfrm>
            <a:off x="4334936" y="2484479"/>
            <a:ext cx="364206" cy="438891"/>
          </a:xfrm>
          <a:custGeom>
            <a:gdLst>
              <a:gd fmla="*/ 167 w 167" name="T0"/>
              <a:gd fmla="*/ 194 h 201" name="T1"/>
              <a:gd fmla="*/ 160 w 167" name="T2"/>
              <a:gd fmla="*/ 201 h 201" name="T3"/>
              <a:gd fmla="*/ 31 w 167" name="T4"/>
              <a:gd fmla="*/ 201 h 201" name="T5"/>
              <a:gd fmla="*/ 0 w 167" name="T6"/>
              <a:gd fmla="*/ 170 h 201" name="T7"/>
              <a:gd fmla="*/ 31 w 167" name="T8"/>
              <a:gd fmla="*/ 139 h 201" name="T9"/>
              <a:gd fmla="*/ 160 w 167" name="T10"/>
              <a:gd fmla="*/ 139 h 201" name="T11"/>
              <a:gd fmla="*/ 167 w 167" name="T12"/>
              <a:gd fmla="*/ 146 h 201" name="T13"/>
              <a:gd fmla="*/ 160 w 167" name="T14"/>
              <a:gd fmla="*/ 154 h 201" name="T15"/>
              <a:gd fmla="*/ 33 w 167" name="T16"/>
              <a:gd fmla="*/ 154 h 201" name="T17"/>
              <a:gd fmla="*/ 17 w 167" name="T18"/>
              <a:gd fmla="*/ 170 h 201" name="T19"/>
              <a:gd fmla="*/ 33 w 167" name="T20"/>
              <a:gd fmla="*/ 187 h 201" name="T21"/>
              <a:gd fmla="*/ 160 w 167" name="T22"/>
              <a:gd fmla="*/ 187 h 201" name="T23"/>
              <a:gd fmla="*/ 167 w 167" name="T24"/>
              <a:gd fmla="*/ 194 h 201" name="T25"/>
              <a:gd fmla="*/ 86 w 167" name="T26"/>
              <a:gd fmla="*/ 28 h 201" name="T27"/>
              <a:gd fmla="*/ 114 w 167" name="T28"/>
              <a:gd fmla="*/ 2 h 201" name="T29"/>
              <a:gd fmla="*/ 113 w 167" name="T30"/>
              <a:gd fmla="*/ 0 h 201" name="T31"/>
              <a:gd fmla="*/ 111 w 167" name="T32"/>
              <a:gd fmla="*/ 0 h 201" name="T33"/>
              <a:gd fmla="*/ 84 w 167" name="T34"/>
              <a:gd fmla="*/ 26 h 201" name="T35"/>
              <a:gd fmla="*/ 84 w 167" name="T36"/>
              <a:gd fmla="*/ 28 h 201" name="T37"/>
              <a:gd fmla="*/ 86 w 167" name="T38"/>
              <a:gd fmla="*/ 28 h 201" name="T39"/>
              <a:gd fmla="*/ 137 w 167" name="T40"/>
              <a:gd fmla="*/ 50 h 201" name="T41"/>
              <a:gd fmla="*/ 108 w 167" name="T42"/>
              <a:gd fmla="*/ 31 h 201" name="T43"/>
              <a:gd fmla="*/ 85 w 167" name="T44"/>
              <a:gd fmla="*/ 36 h 201" name="T45"/>
              <a:gd fmla="*/ 63 w 167" name="T46"/>
              <a:gd fmla="*/ 31 h 201" name="T47"/>
              <a:gd fmla="*/ 34 w 167" name="T48"/>
              <a:gd fmla="*/ 50 h 201" name="T49"/>
              <a:gd fmla="*/ 64 w 167" name="T50"/>
              <a:gd fmla="*/ 125 h 201" name="T51"/>
              <a:gd fmla="*/ 85 w 167" name="T52"/>
              <a:gd fmla="*/ 120 h 201" name="T53"/>
              <a:gd fmla="*/ 106 w 167" name="T54"/>
              <a:gd fmla="*/ 125 h 201" name="T55"/>
              <a:gd fmla="*/ 137 w 167" name="T56"/>
              <a:gd fmla="*/ 50 h 201" name="T57"/>
              <a:gd fmla="*/ 63 w 167" name="T58"/>
              <a:gd fmla="*/ 46 h 201" name="T59"/>
              <a:gd fmla="*/ 62 w 167" name="T60"/>
              <a:gd fmla="*/ 46 h 201" name="T61"/>
              <a:gd fmla="*/ 47 w 167" name="T62"/>
              <a:gd fmla="*/ 59 h 201" name="T63"/>
              <a:gd fmla="*/ 44 w 167" name="T64"/>
              <a:gd fmla="*/ 62 h 201" name="T65"/>
              <a:gd fmla="*/ 43 w 167" name="T66"/>
              <a:gd fmla="*/ 62 h 201" name="T67"/>
              <a:gd fmla="*/ 43 w 167" name="T68"/>
              <a:gd fmla="*/ 62 h 201" name="T69"/>
              <a:gd fmla="*/ 40 w 167" name="T70"/>
              <a:gd fmla="*/ 57 h 201" name="T71"/>
              <a:gd fmla="*/ 62 w 167" name="T72"/>
              <a:gd fmla="*/ 39 h 201" name="T73"/>
              <a:gd fmla="*/ 63 w 167" name="T74"/>
              <a:gd fmla="*/ 39 h 201" name="T75"/>
              <a:gd fmla="*/ 67 w 167" name="T76"/>
              <a:gd fmla="*/ 43 h 201" name="T77"/>
              <a:gd fmla="*/ 63 w 167" name="T78"/>
              <a:gd fmla="*/ 46 h 201"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201" w="167">
                <a:moveTo>
                  <a:pt x="167" y="194"/>
                </a:moveTo>
                <a:cubicBezTo>
                  <a:pt x="167" y="198"/>
                  <a:pt x="164" y="201"/>
                  <a:pt x="160" y="201"/>
                </a:cubicBezTo>
                <a:cubicBezTo>
                  <a:pt x="31" y="201"/>
                  <a:pt x="31" y="201"/>
                  <a:pt x="31" y="201"/>
                </a:cubicBezTo>
                <a:cubicBezTo>
                  <a:pt x="14" y="201"/>
                  <a:pt x="0" y="187"/>
                  <a:pt x="0" y="170"/>
                </a:cubicBezTo>
                <a:cubicBezTo>
                  <a:pt x="0" y="153"/>
                  <a:pt x="14" y="139"/>
                  <a:pt x="31" y="139"/>
                </a:cubicBezTo>
                <a:cubicBezTo>
                  <a:pt x="160" y="139"/>
                  <a:pt x="160" y="139"/>
                  <a:pt x="160" y="139"/>
                </a:cubicBezTo>
                <a:cubicBezTo>
                  <a:pt x="164" y="139"/>
                  <a:pt x="167" y="142"/>
                  <a:pt x="167" y="146"/>
                </a:cubicBezTo>
                <a:cubicBezTo>
                  <a:pt x="167" y="150"/>
                  <a:pt x="164" y="154"/>
                  <a:pt x="160" y="154"/>
                </a:cubicBezTo>
                <a:cubicBezTo>
                  <a:pt x="33" y="154"/>
                  <a:pt x="33" y="154"/>
                  <a:pt x="33" y="154"/>
                </a:cubicBezTo>
                <a:cubicBezTo>
                  <a:pt x="24" y="154"/>
                  <a:pt x="17" y="161"/>
                  <a:pt x="17" y="170"/>
                </a:cubicBezTo>
                <a:cubicBezTo>
                  <a:pt x="17" y="179"/>
                  <a:pt x="24" y="187"/>
                  <a:pt x="33" y="187"/>
                </a:cubicBezTo>
                <a:cubicBezTo>
                  <a:pt x="160" y="187"/>
                  <a:pt x="160" y="187"/>
                  <a:pt x="160" y="187"/>
                </a:cubicBezTo>
                <a:cubicBezTo>
                  <a:pt x="164" y="187"/>
                  <a:pt x="167" y="190"/>
                  <a:pt x="167" y="194"/>
                </a:cubicBezTo>
                <a:close/>
                <a:moveTo>
                  <a:pt x="86" y="28"/>
                </a:moveTo>
                <a:cubicBezTo>
                  <a:pt x="101" y="28"/>
                  <a:pt x="114" y="17"/>
                  <a:pt x="114" y="2"/>
                </a:cubicBezTo>
                <a:cubicBezTo>
                  <a:pt x="114" y="1"/>
                  <a:pt x="114" y="1"/>
                  <a:pt x="113" y="0"/>
                </a:cubicBezTo>
                <a:cubicBezTo>
                  <a:pt x="113" y="0"/>
                  <a:pt x="112" y="0"/>
                  <a:pt x="111" y="0"/>
                </a:cubicBezTo>
                <a:cubicBezTo>
                  <a:pt x="96" y="0"/>
                  <a:pt x="84" y="12"/>
                  <a:pt x="84" y="26"/>
                </a:cubicBezTo>
                <a:cubicBezTo>
                  <a:pt x="84" y="27"/>
                  <a:pt x="84" y="28"/>
                  <a:pt x="84" y="28"/>
                </a:cubicBezTo>
                <a:cubicBezTo>
                  <a:pt x="85" y="28"/>
                  <a:pt x="85" y="28"/>
                  <a:pt x="86" y="28"/>
                </a:cubicBezTo>
                <a:close/>
                <a:moveTo>
                  <a:pt x="137" y="50"/>
                </a:moveTo>
                <a:cubicBezTo>
                  <a:pt x="131" y="37"/>
                  <a:pt x="118" y="31"/>
                  <a:pt x="108" y="31"/>
                </a:cubicBezTo>
                <a:cubicBezTo>
                  <a:pt x="97" y="31"/>
                  <a:pt x="94" y="36"/>
                  <a:pt x="85" y="36"/>
                </a:cubicBezTo>
                <a:cubicBezTo>
                  <a:pt x="76" y="36"/>
                  <a:pt x="74" y="31"/>
                  <a:pt x="63" y="31"/>
                </a:cubicBezTo>
                <a:cubicBezTo>
                  <a:pt x="53" y="31"/>
                  <a:pt x="40" y="37"/>
                  <a:pt x="34" y="50"/>
                </a:cubicBezTo>
                <a:cubicBezTo>
                  <a:pt x="23" y="76"/>
                  <a:pt x="42" y="125"/>
                  <a:pt x="64" y="125"/>
                </a:cubicBezTo>
                <a:cubicBezTo>
                  <a:pt x="73" y="125"/>
                  <a:pt x="77" y="120"/>
                  <a:pt x="85" y="120"/>
                </a:cubicBezTo>
                <a:cubicBezTo>
                  <a:pt x="94" y="120"/>
                  <a:pt x="97" y="125"/>
                  <a:pt x="106" y="125"/>
                </a:cubicBezTo>
                <a:cubicBezTo>
                  <a:pt x="129" y="125"/>
                  <a:pt x="148" y="76"/>
                  <a:pt x="137" y="50"/>
                </a:cubicBezTo>
                <a:close/>
                <a:moveTo>
                  <a:pt x="63" y="46"/>
                </a:moveTo>
                <a:cubicBezTo>
                  <a:pt x="62" y="46"/>
                  <a:pt x="62" y="46"/>
                  <a:pt x="62" y="46"/>
                </a:cubicBezTo>
                <a:cubicBezTo>
                  <a:pt x="57" y="46"/>
                  <a:pt x="49" y="51"/>
                  <a:pt x="47" y="59"/>
                </a:cubicBezTo>
                <a:cubicBezTo>
                  <a:pt x="47" y="61"/>
                  <a:pt x="45" y="62"/>
                  <a:pt x="44" y="62"/>
                </a:cubicBezTo>
                <a:cubicBezTo>
                  <a:pt x="43" y="62"/>
                  <a:pt x="43" y="62"/>
                  <a:pt x="43" y="62"/>
                </a:cubicBezTo>
                <a:cubicBezTo>
                  <a:pt x="43" y="62"/>
                  <a:pt x="43" y="62"/>
                  <a:pt x="43" y="62"/>
                </a:cubicBezTo>
                <a:cubicBezTo>
                  <a:pt x="41" y="61"/>
                  <a:pt x="40" y="59"/>
                  <a:pt x="40" y="57"/>
                </a:cubicBezTo>
                <a:cubicBezTo>
                  <a:pt x="42" y="46"/>
                  <a:pt x="53" y="39"/>
                  <a:pt x="62" y="39"/>
                </a:cubicBezTo>
                <a:cubicBezTo>
                  <a:pt x="62" y="39"/>
                  <a:pt x="63" y="39"/>
                  <a:pt x="63" y="39"/>
                </a:cubicBezTo>
                <a:cubicBezTo>
                  <a:pt x="65" y="39"/>
                  <a:pt x="67" y="41"/>
                  <a:pt x="67" y="43"/>
                </a:cubicBezTo>
                <a:cubicBezTo>
                  <a:pt x="66" y="45"/>
                  <a:pt x="65" y="46"/>
                  <a:pt x="63" y="46"/>
                </a:cubicBezTo>
                <a:close/>
              </a:path>
            </a:pathLst>
          </a:custGeom>
          <a:solidFill>
            <a:schemeClr val="accent6"/>
          </a:solidFill>
          <a:ln>
            <a:noFill/>
          </a:ln>
        </p:spPr>
        <p:txBody>
          <a:bodyPr anchor="t" anchorCtr="0" bIns="45720" compatLnSpc="1" lIns="91440" numCol="1" rIns="91440" tIns="45720" vert="horz" wrap="square">
            <a:prstTxWarp prst="textNoShape">
              <a:avLst/>
            </a:prstTxWarp>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30" name="PA_库_任意多边形 884"/>
          <p:cNvSpPr>
            <a:spLocks noEditPoints="1"/>
          </p:cNvSpPr>
          <p:nvPr>
            <p:custDataLst>
              <p:tags r:id="rId14"/>
            </p:custDataLst>
          </p:nvPr>
        </p:nvSpPr>
        <p:spPr bwMode="auto">
          <a:xfrm>
            <a:off x="4336428" y="3677885"/>
            <a:ext cx="361227" cy="294879"/>
          </a:xfrm>
          <a:custGeom>
            <a:gdLst>
              <a:gd fmla="*/ 114 w 207" name="T0"/>
              <a:gd fmla="*/ 136 h 169" name="T1"/>
              <a:gd fmla="*/ 118 w 207" name="T2"/>
              <a:gd fmla="*/ 136 h 169" name="T3"/>
              <a:gd fmla="*/ 203 w 207" name="T4"/>
              <a:gd fmla="*/ 91 h 169" name="T5"/>
              <a:gd fmla="*/ 206 w 207" name="T6"/>
              <a:gd fmla="*/ 83 h 169" name="T7"/>
              <a:gd fmla="*/ 198 w 207" name="T8"/>
              <a:gd fmla="*/ 80 h 169" name="T9"/>
              <a:gd fmla="*/ 115 w 207" name="T10"/>
              <a:gd fmla="*/ 124 h 169" name="T11"/>
              <a:gd fmla="*/ 22 w 207" name="T12"/>
              <a:gd fmla="*/ 105 h 169" name="T13"/>
              <a:gd fmla="*/ 15 w 207" name="T14"/>
              <a:gd fmla="*/ 93 h 169" name="T15"/>
              <a:gd fmla="*/ 27 w 207" name="T16"/>
              <a:gd fmla="*/ 85 h 169" name="T17"/>
              <a:gd fmla="*/ 116 w 207" name="T18"/>
              <a:gd fmla="*/ 104 h 169" name="T19"/>
              <a:gd fmla="*/ 118 w 207" name="T20"/>
              <a:gd fmla="*/ 103 h 169" name="T21"/>
              <a:gd fmla="*/ 203 w 207" name="T22"/>
              <a:gd fmla="*/ 58 h 169" name="T23"/>
              <a:gd fmla="*/ 206 w 207" name="T24"/>
              <a:gd fmla="*/ 50 h 169" name="T25"/>
              <a:gd fmla="*/ 198 w 207" name="T26"/>
              <a:gd fmla="*/ 48 h 169" name="T27"/>
              <a:gd fmla="*/ 114 w 207" name="T28"/>
              <a:gd fmla="*/ 92 h 169" name="T29"/>
              <a:gd fmla="*/ 22 w 207" name="T30"/>
              <a:gd fmla="*/ 72 h 169" name="T31"/>
              <a:gd fmla="*/ 15 w 207" name="T32"/>
              <a:gd fmla="*/ 60 h 169" name="T33"/>
              <a:gd fmla="*/ 27 w 207" name="T34"/>
              <a:gd fmla="*/ 52 h 169" name="T35"/>
              <a:gd fmla="*/ 110 w 207" name="T36"/>
              <a:gd fmla="*/ 70 h 169" name="T37"/>
              <a:gd fmla="*/ 113 w 207" name="T38"/>
              <a:gd fmla="*/ 69 h 169" name="T39"/>
              <a:gd fmla="*/ 198 w 207" name="T40"/>
              <a:gd fmla="*/ 25 h 169" name="T41"/>
              <a:gd fmla="*/ 197 w 207" name="T42"/>
              <a:gd fmla="*/ 17 h 169" name="T43"/>
              <a:gd fmla="*/ 114 w 207" name="T44"/>
              <a:gd fmla="*/ 1 h 169" name="T45"/>
              <a:gd fmla="*/ 92 w 207" name="T46"/>
              <a:gd fmla="*/ 4 h 169" name="T47"/>
              <a:gd fmla="*/ 16 w 207" name="T48"/>
              <a:gd fmla="*/ 42 h 169" name="T49"/>
              <a:gd fmla="*/ 13 w 207" name="T50"/>
              <a:gd fmla="*/ 44 h 169" name="T51"/>
              <a:gd fmla="*/ 3 w 207" name="T52"/>
              <a:gd fmla="*/ 58 h 169" name="T53"/>
              <a:gd fmla="*/ 10 w 207" name="T54"/>
              <a:gd fmla="*/ 78 h 169" name="T55"/>
              <a:gd fmla="*/ 3 w 207" name="T56"/>
              <a:gd fmla="*/ 90 h 169" name="T57"/>
              <a:gd fmla="*/ 10 w 207" name="T58"/>
              <a:gd fmla="*/ 111 h 169" name="T59"/>
              <a:gd fmla="*/ 3 w 207" name="T60"/>
              <a:gd fmla="*/ 123 h 169" name="T61"/>
              <a:gd fmla="*/ 20 w 207" name="T62"/>
              <a:gd fmla="*/ 149 h 169" name="T63"/>
              <a:gd fmla="*/ 115 w 207" name="T64"/>
              <a:gd fmla="*/ 169 h 169" name="T65"/>
              <a:gd fmla="*/ 118 w 207" name="T66"/>
              <a:gd fmla="*/ 168 h 169" name="T67"/>
              <a:gd fmla="*/ 203 w 207" name="T68"/>
              <a:gd fmla="*/ 123 h 169" name="T69"/>
              <a:gd fmla="*/ 206 w 207" name="T70"/>
              <a:gd fmla="*/ 115 h 169" name="T71"/>
              <a:gd fmla="*/ 198 w 207" name="T72"/>
              <a:gd fmla="*/ 113 h 169" name="T73"/>
              <a:gd fmla="*/ 114 w 207" name="T74"/>
              <a:gd fmla="*/ 157 h 169" name="T75"/>
              <a:gd fmla="*/ 22 w 207" name="T76"/>
              <a:gd fmla="*/ 137 h 169" name="T77"/>
              <a:gd fmla="*/ 15 w 207" name="T78"/>
              <a:gd fmla="*/ 125 h 169" name="T79"/>
              <a:gd fmla="*/ 27 w 207" name="T80"/>
              <a:gd fmla="*/ 117 h 169" name="T81"/>
              <a:gd fmla="*/ 114 w 207" name="T82"/>
              <a:gd fmla="*/ 136 h 169" name="T83"/>
              <a:gd fmla="*/ 109 w 207" name="T84"/>
              <a:gd fmla="*/ 21 h 169" name="T85"/>
              <a:gd fmla="*/ 149 w 207" name="T86"/>
              <a:gd fmla="*/ 29 h 169" name="T87"/>
              <a:gd fmla="*/ 131 w 207" name="T88"/>
              <a:gd fmla="*/ 37 h 169" name="T89"/>
              <a:gd fmla="*/ 92 w 207" name="T90"/>
              <a:gd fmla="*/ 29 h 169" name="T91"/>
              <a:gd fmla="*/ 109 w 207" name="T92"/>
              <a:gd fmla="*/ 21 h 169"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169" w="206">
                <a:moveTo>
                  <a:pt x="114" y="136"/>
                </a:moveTo>
                <a:cubicBezTo>
                  <a:pt x="116" y="136"/>
                  <a:pt x="117" y="136"/>
                  <a:pt x="118" y="136"/>
                </a:cubicBezTo>
                <a:cubicBezTo>
                  <a:pt x="203" y="91"/>
                  <a:pt x="203" y="91"/>
                  <a:pt x="203" y="91"/>
                </a:cubicBezTo>
                <a:cubicBezTo>
                  <a:pt x="206" y="89"/>
                  <a:pt x="207" y="86"/>
                  <a:pt x="206" y="83"/>
                </a:cubicBezTo>
                <a:cubicBezTo>
                  <a:pt x="204" y="80"/>
                  <a:pt x="201" y="79"/>
                  <a:pt x="198" y="80"/>
                </a:cubicBezTo>
                <a:cubicBezTo>
                  <a:pt x="115" y="124"/>
                  <a:pt x="115" y="124"/>
                  <a:pt x="115" y="124"/>
                </a:cubicBezTo>
                <a:cubicBezTo>
                  <a:pt x="22" y="105"/>
                  <a:pt x="22" y="105"/>
                  <a:pt x="22" y="105"/>
                </a:cubicBezTo>
                <a:cubicBezTo>
                  <a:pt x="17" y="103"/>
                  <a:pt x="13" y="98"/>
                  <a:pt x="15" y="93"/>
                </a:cubicBezTo>
                <a:cubicBezTo>
                  <a:pt x="16" y="87"/>
                  <a:pt x="21" y="84"/>
                  <a:pt x="27" y="85"/>
                </a:cubicBezTo>
                <a:cubicBezTo>
                  <a:pt x="27" y="85"/>
                  <a:pt x="115" y="104"/>
                  <a:pt x="116" y="104"/>
                </a:cubicBezTo>
                <a:cubicBezTo>
                  <a:pt x="116" y="104"/>
                  <a:pt x="117" y="104"/>
                  <a:pt x="118" y="103"/>
                </a:cubicBezTo>
                <a:cubicBezTo>
                  <a:pt x="203" y="58"/>
                  <a:pt x="203" y="58"/>
                  <a:pt x="203" y="58"/>
                </a:cubicBezTo>
                <a:cubicBezTo>
                  <a:pt x="206" y="57"/>
                  <a:pt x="207" y="53"/>
                  <a:pt x="206" y="50"/>
                </a:cubicBezTo>
                <a:cubicBezTo>
                  <a:pt x="204" y="48"/>
                  <a:pt x="201" y="46"/>
                  <a:pt x="198" y="48"/>
                </a:cubicBezTo>
                <a:cubicBezTo>
                  <a:pt x="114" y="92"/>
                  <a:pt x="114" y="92"/>
                  <a:pt x="114" y="92"/>
                </a:cubicBezTo>
                <a:cubicBezTo>
                  <a:pt x="22" y="72"/>
                  <a:pt x="22" y="72"/>
                  <a:pt x="22" y="72"/>
                </a:cubicBezTo>
                <a:cubicBezTo>
                  <a:pt x="17" y="71"/>
                  <a:pt x="13" y="66"/>
                  <a:pt x="15" y="60"/>
                </a:cubicBezTo>
                <a:cubicBezTo>
                  <a:pt x="16" y="55"/>
                  <a:pt x="21" y="51"/>
                  <a:pt x="27" y="52"/>
                </a:cubicBezTo>
                <a:cubicBezTo>
                  <a:pt x="27" y="52"/>
                  <a:pt x="110" y="70"/>
                  <a:pt x="110" y="70"/>
                </a:cubicBezTo>
                <a:cubicBezTo>
                  <a:pt x="111" y="70"/>
                  <a:pt x="112" y="70"/>
                  <a:pt x="113" y="69"/>
                </a:cubicBezTo>
                <a:cubicBezTo>
                  <a:pt x="113" y="69"/>
                  <a:pt x="198" y="25"/>
                  <a:pt x="198" y="25"/>
                </a:cubicBezTo>
                <a:cubicBezTo>
                  <a:pt x="204" y="22"/>
                  <a:pt x="203" y="19"/>
                  <a:pt x="197" y="17"/>
                </a:cubicBezTo>
                <a:cubicBezTo>
                  <a:pt x="114" y="1"/>
                  <a:pt x="114" y="1"/>
                  <a:pt x="114" y="1"/>
                </a:cubicBezTo>
                <a:cubicBezTo>
                  <a:pt x="108" y="0"/>
                  <a:pt x="98" y="1"/>
                  <a:pt x="92" y="4"/>
                </a:cubicBezTo>
                <a:cubicBezTo>
                  <a:pt x="16" y="42"/>
                  <a:pt x="16" y="42"/>
                  <a:pt x="16" y="42"/>
                </a:cubicBezTo>
                <a:cubicBezTo>
                  <a:pt x="14" y="42"/>
                  <a:pt x="14" y="43"/>
                  <a:pt x="13" y="44"/>
                </a:cubicBezTo>
                <a:cubicBezTo>
                  <a:pt x="8" y="47"/>
                  <a:pt x="4" y="52"/>
                  <a:pt x="3" y="58"/>
                </a:cubicBezTo>
                <a:cubicBezTo>
                  <a:pt x="1" y="66"/>
                  <a:pt x="4" y="73"/>
                  <a:pt x="10" y="78"/>
                </a:cubicBezTo>
                <a:cubicBezTo>
                  <a:pt x="6" y="81"/>
                  <a:pt x="4" y="85"/>
                  <a:pt x="3" y="90"/>
                </a:cubicBezTo>
                <a:cubicBezTo>
                  <a:pt x="1" y="98"/>
                  <a:pt x="4" y="106"/>
                  <a:pt x="10" y="111"/>
                </a:cubicBezTo>
                <a:cubicBezTo>
                  <a:pt x="6" y="114"/>
                  <a:pt x="4" y="118"/>
                  <a:pt x="3" y="123"/>
                </a:cubicBezTo>
                <a:cubicBezTo>
                  <a:pt x="0" y="134"/>
                  <a:pt x="8" y="146"/>
                  <a:pt x="20" y="149"/>
                </a:cubicBezTo>
                <a:cubicBezTo>
                  <a:pt x="20" y="149"/>
                  <a:pt x="114" y="169"/>
                  <a:pt x="115" y="169"/>
                </a:cubicBezTo>
                <a:cubicBezTo>
                  <a:pt x="116" y="169"/>
                  <a:pt x="117" y="169"/>
                  <a:pt x="118" y="168"/>
                </a:cubicBezTo>
                <a:cubicBezTo>
                  <a:pt x="203" y="123"/>
                  <a:pt x="203" y="123"/>
                  <a:pt x="203" y="123"/>
                </a:cubicBezTo>
                <a:cubicBezTo>
                  <a:pt x="206" y="122"/>
                  <a:pt x="207" y="118"/>
                  <a:pt x="206" y="115"/>
                </a:cubicBezTo>
                <a:cubicBezTo>
                  <a:pt x="204" y="113"/>
                  <a:pt x="201" y="111"/>
                  <a:pt x="198" y="113"/>
                </a:cubicBezTo>
                <a:cubicBezTo>
                  <a:pt x="114" y="157"/>
                  <a:pt x="114" y="157"/>
                  <a:pt x="114" y="157"/>
                </a:cubicBezTo>
                <a:cubicBezTo>
                  <a:pt x="22" y="137"/>
                  <a:pt x="22" y="137"/>
                  <a:pt x="22" y="137"/>
                </a:cubicBezTo>
                <a:cubicBezTo>
                  <a:pt x="17" y="136"/>
                  <a:pt x="13" y="131"/>
                  <a:pt x="15" y="125"/>
                </a:cubicBezTo>
                <a:cubicBezTo>
                  <a:pt x="16" y="120"/>
                  <a:pt x="21" y="116"/>
                  <a:pt x="27" y="117"/>
                </a:cubicBezTo>
                <a:cubicBezTo>
                  <a:pt x="27" y="117"/>
                  <a:pt x="114" y="136"/>
                  <a:pt x="114" y="136"/>
                </a:cubicBezTo>
                <a:close/>
                <a:moveTo>
                  <a:pt x="109" y="21"/>
                </a:moveTo>
                <a:cubicBezTo>
                  <a:pt x="149" y="29"/>
                  <a:pt x="149" y="29"/>
                  <a:pt x="149" y="29"/>
                </a:cubicBezTo>
                <a:cubicBezTo>
                  <a:pt x="131" y="37"/>
                  <a:pt x="131" y="37"/>
                  <a:pt x="131" y="37"/>
                </a:cubicBezTo>
                <a:cubicBezTo>
                  <a:pt x="92" y="29"/>
                  <a:pt x="92" y="29"/>
                  <a:pt x="92" y="29"/>
                </a:cubicBezTo>
                <a:lnTo>
                  <a:pt x="109" y="21"/>
                </a:lnTo>
                <a:close/>
              </a:path>
            </a:pathLst>
          </a:custGeom>
          <a:solidFill>
            <a:schemeClr val="accent6"/>
          </a:solidFill>
          <a:ln>
            <a:noFill/>
          </a:ln>
        </p:spPr>
        <p:txBody>
          <a:bodyPr anchor="t" anchorCtr="0" bIns="45720" compatLnSpc="1" lIns="91440" numCol="1" rIns="91440" tIns="45720" vert="horz" wrap="square">
            <a:prstTxWarp prst="textNoShape">
              <a:avLst/>
            </a:prstTxWarp>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pic>
        <p:nvPicPr>
          <p:cNvPr id="4" name="图片 3">
            <a:extLst>
              <a:ext uri="{FF2B5EF4-FFF2-40B4-BE49-F238E27FC236}">
                <a16:creationId xmlns:a16="http://schemas.microsoft.com/office/drawing/2014/main" id="{74923E4D-903F-4734-B6B9-17C25506240D}"/>
              </a:ext>
            </a:extLst>
          </p:cNvPr>
          <p:cNvPicPr>
            <a:picLocks noChangeAspect="1"/>
          </p:cNvPicPr>
          <p:nvPr/>
        </p:nvPicPr>
        <p:blipFill>
          <a:blip r:embed="rId15">
            <a:extLst>
              <a:ext uri="{28A0092B-C50C-407E-A947-70E740481C1C}">
                <a14:useLocalDpi/>
              </a:ext>
            </a:extLst>
          </a:blip>
          <a:stretch>
            <a:fillRect/>
          </a:stretch>
        </p:blipFill>
        <p:spPr>
          <a:xfrm>
            <a:off x="502360" y="1222811"/>
            <a:ext cx="3647601" cy="2962224"/>
          </a:xfrm>
          <a:prstGeom prst="rect">
            <a:avLst/>
          </a:prstGeom>
        </p:spPr>
      </p:pic>
    </p:spTree>
    <p:extLst>
      <p:ext uri="{BB962C8B-B14F-4D97-AF65-F5344CB8AC3E}">
        <p14:creationId val="3799286123"/>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250"/>
                                  </p:stCondLst>
                                  <p:childTnLst>
                                    <p:set>
                                      <p:cBhvr>
                                        <p:cTn dur="1" fill="hold" id="6">
                                          <p:stCondLst>
                                            <p:cond delay="0"/>
                                          </p:stCondLst>
                                        </p:cTn>
                                        <p:tgtEl>
                                          <p:spTgt spid="55"/>
                                        </p:tgtEl>
                                        <p:attrNameLst>
                                          <p:attrName>style.visibility</p:attrName>
                                        </p:attrNameLst>
                                      </p:cBhvr>
                                      <p:to>
                                        <p:strVal val="visible"/>
                                      </p:to>
                                    </p:set>
                                    <p:animEffect filter="wipe(left)" transition="in">
                                      <p:cBhvr>
                                        <p:cTn dur="1000" id="7"/>
                                        <p:tgtEl>
                                          <p:spTgt spid="55"/>
                                        </p:tgtEl>
                                      </p:cBhvr>
                                    </p:animEffect>
                                  </p:childTnLst>
                                </p:cTn>
                              </p:par>
                              <p:par>
                                <p:cTn fill="hold" grpId="0" id="8" nodeType="withEffect" presetClass="entr" presetID="22" presetSubtype="8">
                                  <p:stCondLst>
                                    <p:cond delay="250"/>
                                  </p:stCondLst>
                                  <p:childTnLst>
                                    <p:set>
                                      <p:cBhvr>
                                        <p:cTn dur="1" fill="hold" id="9">
                                          <p:stCondLst>
                                            <p:cond delay="0"/>
                                          </p:stCondLst>
                                        </p:cTn>
                                        <p:tgtEl>
                                          <p:spTgt spid="56"/>
                                        </p:tgtEl>
                                        <p:attrNameLst>
                                          <p:attrName>style.visibility</p:attrName>
                                        </p:attrNameLst>
                                      </p:cBhvr>
                                      <p:to>
                                        <p:strVal val="visible"/>
                                      </p:to>
                                    </p:set>
                                    <p:animEffect filter="wipe(left)" transition="in">
                                      <p:cBhvr>
                                        <p:cTn dur="1000" id="10"/>
                                        <p:tgtEl>
                                          <p:spTgt spid="56"/>
                                        </p:tgtEl>
                                      </p:cBhvr>
                                    </p:animEffect>
                                  </p:childTnLst>
                                </p:cTn>
                              </p:par>
                              <p:par>
                                <p:cTn fill="hold" id="11" nodeType="withEffect" presetClass="entr" presetID="22" presetSubtype="8">
                                  <p:stCondLst>
                                    <p:cond delay="250"/>
                                  </p:stCondLst>
                                  <p:childTnLst>
                                    <p:set>
                                      <p:cBhvr>
                                        <p:cTn dur="1" fill="hold" id="12">
                                          <p:stCondLst>
                                            <p:cond delay="0"/>
                                          </p:stCondLst>
                                        </p:cTn>
                                        <p:tgtEl>
                                          <p:spTgt spid="57"/>
                                        </p:tgtEl>
                                        <p:attrNameLst>
                                          <p:attrName>style.visibility</p:attrName>
                                        </p:attrNameLst>
                                      </p:cBhvr>
                                      <p:to>
                                        <p:strVal val="visible"/>
                                      </p:to>
                                    </p:set>
                                    <p:animEffect filter="wipe(left)" transition="in">
                                      <p:cBhvr>
                                        <p:cTn dur="1000" id="13"/>
                                        <p:tgtEl>
                                          <p:spTgt spid="57"/>
                                        </p:tgtEl>
                                      </p:cBhvr>
                                    </p:animEffect>
                                  </p:childTnLst>
                                </p:cTn>
                              </p:par>
                              <p:par>
                                <p:cTn fill="hold" grpId="0" id="14" nodeType="withEffect" presetClass="entr" presetID="22" presetSubtype="8">
                                  <p:stCondLst>
                                    <p:cond delay="250"/>
                                  </p:stCondLst>
                                  <p:childTnLst>
                                    <p:set>
                                      <p:cBhvr>
                                        <p:cTn dur="1" fill="hold" id="15">
                                          <p:stCondLst>
                                            <p:cond delay="0"/>
                                          </p:stCondLst>
                                        </p:cTn>
                                        <p:tgtEl>
                                          <p:spTgt spid="58"/>
                                        </p:tgtEl>
                                        <p:attrNameLst>
                                          <p:attrName>style.visibility</p:attrName>
                                        </p:attrNameLst>
                                      </p:cBhvr>
                                      <p:to>
                                        <p:strVal val="visible"/>
                                      </p:to>
                                    </p:set>
                                    <p:animEffect filter="wipe(left)" transition="in">
                                      <p:cBhvr>
                                        <p:cTn dur="1000" id="16"/>
                                        <p:tgtEl>
                                          <p:spTgt spid="58"/>
                                        </p:tgtEl>
                                      </p:cBhvr>
                                    </p:animEffect>
                                  </p:childTnLst>
                                </p:cTn>
                              </p:par>
                              <p:par>
                                <p:cTn fill="hold" grpId="0" id="17" nodeType="withEffect" presetClass="entr" presetID="22" presetSubtype="8">
                                  <p:stCondLst>
                                    <p:cond delay="250"/>
                                  </p:stCondLst>
                                  <p:childTnLst>
                                    <p:set>
                                      <p:cBhvr>
                                        <p:cTn dur="1" fill="hold" id="18">
                                          <p:stCondLst>
                                            <p:cond delay="0"/>
                                          </p:stCondLst>
                                        </p:cTn>
                                        <p:tgtEl>
                                          <p:spTgt spid="59"/>
                                        </p:tgtEl>
                                        <p:attrNameLst>
                                          <p:attrName>style.visibility</p:attrName>
                                        </p:attrNameLst>
                                      </p:cBhvr>
                                      <p:to>
                                        <p:strVal val="visible"/>
                                      </p:to>
                                    </p:set>
                                    <p:animEffect filter="wipe(left)" transition="in">
                                      <p:cBhvr>
                                        <p:cTn dur="1000" id="19"/>
                                        <p:tgtEl>
                                          <p:spTgt spid="59"/>
                                        </p:tgtEl>
                                      </p:cBhvr>
                                    </p:animEffect>
                                  </p:childTnLst>
                                </p:cTn>
                              </p:par>
                              <p:par>
                                <p:cTn fill="hold" id="20" nodeType="withEffect" presetClass="entr" presetID="22" presetSubtype="8">
                                  <p:stCondLst>
                                    <p:cond delay="250"/>
                                  </p:stCondLst>
                                  <p:childTnLst>
                                    <p:set>
                                      <p:cBhvr>
                                        <p:cTn dur="1" fill="hold" id="21">
                                          <p:stCondLst>
                                            <p:cond delay="0"/>
                                          </p:stCondLst>
                                        </p:cTn>
                                        <p:tgtEl>
                                          <p:spTgt spid="60"/>
                                        </p:tgtEl>
                                        <p:attrNameLst>
                                          <p:attrName>style.visibility</p:attrName>
                                        </p:attrNameLst>
                                      </p:cBhvr>
                                      <p:to>
                                        <p:strVal val="visible"/>
                                      </p:to>
                                    </p:set>
                                    <p:animEffect filter="wipe(left)" transition="in">
                                      <p:cBhvr>
                                        <p:cTn dur="1000" id="22"/>
                                        <p:tgtEl>
                                          <p:spTgt spid="60"/>
                                        </p:tgtEl>
                                      </p:cBhvr>
                                    </p:animEffect>
                                  </p:childTnLst>
                                </p:cTn>
                              </p:par>
                              <p:par>
                                <p:cTn fill="hold" grpId="0" id="23" nodeType="withEffect" presetClass="entr" presetID="22" presetSubtype="8">
                                  <p:stCondLst>
                                    <p:cond delay="250"/>
                                  </p:stCondLst>
                                  <p:childTnLst>
                                    <p:set>
                                      <p:cBhvr>
                                        <p:cTn dur="1" fill="hold" id="24">
                                          <p:stCondLst>
                                            <p:cond delay="0"/>
                                          </p:stCondLst>
                                        </p:cTn>
                                        <p:tgtEl>
                                          <p:spTgt spid="61"/>
                                        </p:tgtEl>
                                        <p:attrNameLst>
                                          <p:attrName>style.visibility</p:attrName>
                                        </p:attrNameLst>
                                      </p:cBhvr>
                                      <p:to>
                                        <p:strVal val="visible"/>
                                      </p:to>
                                    </p:set>
                                    <p:animEffect filter="wipe(left)" transition="in">
                                      <p:cBhvr>
                                        <p:cTn dur="1000" id="25"/>
                                        <p:tgtEl>
                                          <p:spTgt spid="61"/>
                                        </p:tgtEl>
                                      </p:cBhvr>
                                    </p:animEffect>
                                  </p:childTnLst>
                                </p:cTn>
                              </p:par>
                              <p:par>
                                <p:cTn fill="hold" grpId="0" id="26" nodeType="withEffect" presetClass="entr" presetID="22" presetSubtype="8">
                                  <p:stCondLst>
                                    <p:cond delay="250"/>
                                  </p:stCondLst>
                                  <p:childTnLst>
                                    <p:set>
                                      <p:cBhvr>
                                        <p:cTn dur="1" fill="hold" id="27">
                                          <p:stCondLst>
                                            <p:cond delay="0"/>
                                          </p:stCondLst>
                                        </p:cTn>
                                        <p:tgtEl>
                                          <p:spTgt spid="62"/>
                                        </p:tgtEl>
                                        <p:attrNameLst>
                                          <p:attrName>style.visibility</p:attrName>
                                        </p:attrNameLst>
                                      </p:cBhvr>
                                      <p:to>
                                        <p:strVal val="visible"/>
                                      </p:to>
                                    </p:set>
                                    <p:animEffect filter="wipe(left)" transition="in">
                                      <p:cBhvr>
                                        <p:cTn dur="1000" id="28"/>
                                        <p:tgtEl>
                                          <p:spTgt spid="62"/>
                                        </p:tgtEl>
                                      </p:cBhvr>
                                    </p:animEffect>
                                  </p:childTnLst>
                                </p:cTn>
                              </p:par>
                              <p:par>
                                <p:cTn fill="hold" id="29" nodeType="withEffect" presetClass="entr" presetID="22" presetSubtype="8">
                                  <p:stCondLst>
                                    <p:cond delay="250"/>
                                  </p:stCondLst>
                                  <p:childTnLst>
                                    <p:set>
                                      <p:cBhvr>
                                        <p:cTn dur="1" fill="hold" id="30">
                                          <p:stCondLst>
                                            <p:cond delay="0"/>
                                          </p:stCondLst>
                                        </p:cTn>
                                        <p:tgtEl>
                                          <p:spTgt spid="63"/>
                                        </p:tgtEl>
                                        <p:attrNameLst>
                                          <p:attrName>style.visibility</p:attrName>
                                        </p:attrNameLst>
                                      </p:cBhvr>
                                      <p:to>
                                        <p:strVal val="visible"/>
                                      </p:to>
                                    </p:set>
                                    <p:animEffect filter="wipe(left)" transition="in">
                                      <p:cBhvr>
                                        <p:cTn dur="1000" id="31"/>
                                        <p:tgtEl>
                                          <p:spTgt spid="63"/>
                                        </p:tgtEl>
                                      </p:cBhvr>
                                    </p:animEffect>
                                  </p:childTnLst>
                                </p:cTn>
                              </p:par>
                              <p:par>
                                <p:cTn fill="hold" grpId="0" id="32" nodeType="withEffect" presetClass="entr" presetID="22" presetSubtype="8">
                                  <p:stCondLst>
                                    <p:cond delay="250"/>
                                  </p:stCondLst>
                                  <p:childTnLst>
                                    <p:set>
                                      <p:cBhvr>
                                        <p:cTn dur="1" fill="hold" id="33">
                                          <p:stCondLst>
                                            <p:cond delay="0"/>
                                          </p:stCondLst>
                                        </p:cTn>
                                        <p:tgtEl>
                                          <p:spTgt spid="28"/>
                                        </p:tgtEl>
                                        <p:attrNameLst>
                                          <p:attrName>style.visibility</p:attrName>
                                        </p:attrNameLst>
                                      </p:cBhvr>
                                      <p:to>
                                        <p:strVal val="visible"/>
                                      </p:to>
                                    </p:set>
                                    <p:animEffect filter="wipe(left)" transition="in">
                                      <p:cBhvr>
                                        <p:cTn dur="1000" id="34"/>
                                        <p:tgtEl>
                                          <p:spTgt spid="28"/>
                                        </p:tgtEl>
                                      </p:cBhvr>
                                    </p:animEffect>
                                  </p:childTnLst>
                                </p:cTn>
                              </p:par>
                              <p:par>
                                <p:cTn fill="hold" grpId="0" id="35" nodeType="withEffect" presetClass="entr" presetID="22" presetSubtype="8">
                                  <p:stCondLst>
                                    <p:cond delay="250"/>
                                  </p:stCondLst>
                                  <p:childTnLst>
                                    <p:set>
                                      <p:cBhvr>
                                        <p:cTn dur="1" fill="hold" id="36">
                                          <p:stCondLst>
                                            <p:cond delay="0"/>
                                          </p:stCondLst>
                                        </p:cTn>
                                        <p:tgtEl>
                                          <p:spTgt spid="29"/>
                                        </p:tgtEl>
                                        <p:attrNameLst>
                                          <p:attrName>style.visibility</p:attrName>
                                        </p:attrNameLst>
                                      </p:cBhvr>
                                      <p:to>
                                        <p:strVal val="visible"/>
                                      </p:to>
                                    </p:set>
                                    <p:animEffect filter="wipe(left)" transition="in">
                                      <p:cBhvr>
                                        <p:cTn dur="1000" id="37"/>
                                        <p:tgtEl>
                                          <p:spTgt spid="29"/>
                                        </p:tgtEl>
                                      </p:cBhvr>
                                    </p:animEffect>
                                  </p:childTnLst>
                                </p:cTn>
                              </p:par>
                              <p:par>
                                <p:cTn fill="hold" grpId="0" id="38" nodeType="withEffect" presetClass="entr" presetID="22" presetSubtype="8">
                                  <p:stCondLst>
                                    <p:cond delay="250"/>
                                  </p:stCondLst>
                                  <p:childTnLst>
                                    <p:set>
                                      <p:cBhvr>
                                        <p:cTn dur="1" fill="hold" id="39">
                                          <p:stCondLst>
                                            <p:cond delay="0"/>
                                          </p:stCondLst>
                                        </p:cTn>
                                        <p:tgtEl>
                                          <p:spTgt spid="30"/>
                                        </p:tgtEl>
                                        <p:attrNameLst>
                                          <p:attrName>style.visibility</p:attrName>
                                        </p:attrNameLst>
                                      </p:cBhvr>
                                      <p:to>
                                        <p:strVal val="visible"/>
                                      </p:to>
                                    </p:set>
                                    <p:animEffect filter="wipe(left)" transition="in">
                                      <p:cBhvr>
                                        <p:cTn dur="1000" id="40"/>
                                        <p:tgtEl>
                                          <p:spTgt spid="3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5"/>
      <p:bldP grpId="0" spid="56"/>
      <p:bldP grpId="0" spid="58"/>
      <p:bldP grpId="0" spid="59"/>
      <p:bldP grpId="0" spid="61"/>
      <p:bldP grpId="0" spid="62"/>
      <p:bldP grpId="0" spid="28"/>
      <p:bldP grpId="0" spid="29"/>
      <p:bldP grpId="0" spid="30"/>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3" name="PA_库_组合 2"/>
          <p:cNvGrpSpPr/>
          <p:nvPr>
            <p:custDataLst>
              <p:tags r:id="rId3"/>
            </p:custDataLst>
          </p:nvPr>
        </p:nvGrpSpPr>
        <p:grpSpPr>
          <a:xfrm>
            <a:off x="2630144" y="3329564"/>
            <a:ext cx="3877797" cy="1242625"/>
            <a:chOff x="3786213" y="1850733"/>
            <a:chExt cx="3877797" cy="1242625"/>
          </a:xfrm>
        </p:grpSpPr>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58" name="文本框 5"/>
            <p:cNvSpPr txBox="1">
              <a:spLocks noChangeArrowheads="1"/>
            </p:cNvSpPr>
            <p:nvPr/>
          </p:nvSpPr>
          <p:spPr bwMode="auto">
            <a:xfrm>
              <a:off x="4722231" y="1850733"/>
              <a:ext cx="201168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en-US" lang="zh-CN" sz="2400">
                  <a:solidFill>
                    <a:schemeClr val="accent6"/>
                  </a:solidFill>
                  <a:latin typeface="+mj-ea"/>
                  <a:ea typeface="+mj-ea"/>
                </a:rPr>
                <a:t>工作存在不足</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59" name="文本框 6"/>
            <p:cNvSpPr txBox="1">
              <a:spLocks noChangeArrowheads="1"/>
            </p:cNvSpPr>
            <p:nvPr/>
          </p:nvSpPr>
          <p:spPr bwMode="auto">
            <a:xfrm>
              <a:off x="4199149" y="2273009"/>
              <a:ext cx="3057842" cy="2514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zh-CN" lang="en-US" sz="1050">
                  <a:solidFill>
                    <a:schemeClr val="accent6"/>
                  </a:solidFill>
                  <a:latin typeface="+mj-lt"/>
                  <a:ea typeface="方正兰亭黑_GBK"/>
                </a:rPr>
                <a:t>RESEARCH RESULTS AND ITS APPLICATION</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60" name="矩形 59"/>
            <p:cNvSpPr/>
            <p:nvPr/>
          </p:nvSpPr>
          <p:spPr>
            <a:xfrm>
              <a:off x="3786213" y="2585527"/>
              <a:ext cx="3877797" cy="502920"/>
            </a:xfrm>
            <a:prstGeom prst="rect">
              <a:avLst/>
            </a:prstGeom>
          </p:spPr>
          <p:txBody>
            <a:bodyPr wrap="square">
              <a:spAutoFit/>
            </a:bodyPr>
            <a:lstStyle/>
            <a:p>
              <a:pPr algn="ctr" defTabSz="914400" eaLnBrk="1" fontAlgn="auto" hangingPunct="1" indent="0" latinLnBrk="0" lvl="0" marL="0" marR="0">
                <a:lnSpc>
                  <a:spcPct val="150000"/>
                </a:lnSpc>
                <a:spcBef>
                  <a:spcPct val="0"/>
                </a:spcBef>
                <a:spcAft>
                  <a:spcPct val="0"/>
                </a:spcAft>
                <a:buClrTx/>
                <a:buSzTx/>
                <a:buFontTx/>
                <a:buNone/>
                <a:defRPr/>
              </a:pPr>
              <a:r>
                <a:rPr altLang="zh-CN" b="0" baseline="0" cap="none" i="0" kern="0" kumimoji="0" lang="en-US" noProof="0" normalizeH="0" spc="0" strike="noStrike" sz="900" u="none">
                  <a:ln>
                    <a:noFill/>
                  </a:ln>
                  <a:effectLst/>
                  <a:uLnTx/>
                  <a:uFillTx/>
                  <a:cs charset="0" panose="020b0604020202020204" pitchFamily="34" typeface="Arial"/>
                </a:rPr>
                <a:t>Lorem ipsum dolor sit amet, consectetuer adipiscing elit. Aenean commodo ligula eget dolor</a:t>
              </a:r>
            </a:p>
          </p:txBody>
        </p:sp>
        <p:cxnSp>
          <p:nvCxn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61" name="直接连接符 60"/>
            <p:cNvCxnSpPr/>
            <p:nvPr/>
          </p:nvCxnSpPr>
          <p:spPr>
            <a:xfrm>
              <a:off x="5594943" y="2606710"/>
              <a:ext cx="260337"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 name="Group 4"/>
          <p:cNvGrpSpPr>
            <a:grpSpLocks noChangeAspect="1"/>
          </p:cNvGrpSpPr>
          <p:nvPr/>
        </p:nvGrpSpPr>
        <p:grpSpPr>
          <a:xfrm>
            <a:off x="3732215" y="1624013"/>
            <a:ext cx="1677987" cy="1646238"/>
            <a:chOff x="2351" y="1023"/>
            <a:chExt cx="1057" cy="1037"/>
          </a:xfrm>
        </p:grpSpPr>
        <p:sp>
          <p:nvSpPr>
            <p:cNvPr id="32" name="Freeform 5"/>
            <p:cNvSpPr/>
            <p:nvPr/>
          </p:nvSpPr>
          <p:spPr bwMode="auto">
            <a:xfrm>
              <a:off x="3359" y="1707"/>
              <a:ext cx="49" cy="49"/>
            </a:xfrm>
            <a:custGeom>
              <a:gdLst>
                <a:gd fmla="*/ 26 w 32" name="T0"/>
                <a:gd fmla="*/ 11 h 32" name="T1"/>
                <a:gd fmla="*/ 21 w 32" name="T2"/>
                <a:gd fmla="*/ 11 h 32" name="T3"/>
                <a:gd fmla="*/ 21 w 32" name="T4"/>
                <a:gd fmla="*/ 6 h 32" name="T5"/>
                <a:gd fmla="*/ 16 w 32" name="T6"/>
                <a:gd fmla="*/ 0 h 32" name="T7"/>
                <a:gd fmla="*/ 10 w 32" name="T8"/>
                <a:gd fmla="*/ 6 h 32" name="T9"/>
                <a:gd fmla="*/ 10 w 32" name="T10"/>
                <a:gd fmla="*/ 11 h 32" name="T11"/>
                <a:gd fmla="*/ 5 w 32" name="T12"/>
                <a:gd fmla="*/ 11 h 32" name="T13"/>
                <a:gd fmla="*/ 0 w 32" name="T14"/>
                <a:gd fmla="*/ 16 h 32" name="T15"/>
                <a:gd fmla="*/ 5 w 32" name="T16"/>
                <a:gd fmla="*/ 22 h 32" name="T17"/>
                <a:gd fmla="*/ 10 w 32" name="T18"/>
                <a:gd fmla="*/ 22 h 32" name="T19"/>
                <a:gd fmla="*/ 10 w 32" name="T20"/>
                <a:gd fmla="*/ 27 h 32" name="T21"/>
                <a:gd fmla="*/ 16 w 32" name="T22"/>
                <a:gd fmla="*/ 32 h 32" name="T23"/>
                <a:gd fmla="*/ 21 w 32" name="T24"/>
                <a:gd fmla="*/ 27 h 32" name="T25"/>
                <a:gd fmla="*/ 21 w 32" name="T26"/>
                <a:gd fmla="*/ 22 h 32" name="T27"/>
                <a:gd fmla="*/ 26 w 32" name="T28"/>
                <a:gd fmla="*/ 22 h 32" name="T29"/>
                <a:gd fmla="*/ 32 w 32" name="T30"/>
                <a:gd fmla="*/ 16 h 32" name="T31"/>
                <a:gd fmla="*/ 26 w 32" name="T32"/>
                <a:gd fmla="*/ 11 h 32"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2" w="32">
                  <a:moveTo>
                    <a:pt x="26" y="11"/>
                  </a:moveTo>
                  <a:cubicBezTo>
                    <a:pt x="21" y="11"/>
                    <a:pt x="21" y="11"/>
                    <a:pt x="21" y="11"/>
                  </a:cubicBezTo>
                  <a:cubicBezTo>
                    <a:pt x="21" y="6"/>
                    <a:pt x="21" y="6"/>
                    <a:pt x="21" y="6"/>
                  </a:cubicBezTo>
                  <a:cubicBezTo>
                    <a:pt x="21" y="3"/>
                    <a:pt x="18" y="0"/>
                    <a:pt x="16" y="0"/>
                  </a:cubicBezTo>
                  <a:cubicBezTo>
                    <a:pt x="13" y="0"/>
                    <a:pt x="10" y="3"/>
                    <a:pt x="10" y="6"/>
                  </a:cubicBezTo>
                  <a:cubicBezTo>
                    <a:pt x="10" y="11"/>
                    <a:pt x="10" y="11"/>
                    <a:pt x="10" y="11"/>
                  </a:cubicBezTo>
                  <a:cubicBezTo>
                    <a:pt x="5" y="11"/>
                    <a:pt x="5" y="11"/>
                    <a:pt x="5" y="11"/>
                  </a:cubicBezTo>
                  <a:cubicBezTo>
                    <a:pt x="2" y="11"/>
                    <a:pt x="0" y="13"/>
                    <a:pt x="0" y="16"/>
                  </a:cubicBezTo>
                  <a:cubicBezTo>
                    <a:pt x="0" y="19"/>
                    <a:pt x="2" y="22"/>
                    <a:pt x="5" y="22"/>
                  </a:cubicBezTo>
                  <a:cubicBezTo>
                    <a:pt x="10" y="22"/>
                    <a:pt x="10" y="22"/>
                    <a:pt x="10" y="22"/>
                  </a:cubicBezTo>
                  <a:cubicBezTo>
                    <a:pt x="10" y="27"/>
                    <a:pt x="10" y="27"/>
                    <a:pt x="10" y="27"/>
                  </a:cubicBezTo>
                  <a:cubicBezTo>
                    <a:pt x="10" y="30"/>
                    <a:pt x="13" y="32"/>
                    <a:pt x="16" y="32"/>
                  </a:cubicBezTo>
                  <a:cubicBezTo>
                    <a:pt x="18" y="32"/>
                    <a:pt x="21" y="30"/>
                    <a:pt x="21" y="27"/>
                  </a:cubicBezTo>
                  <a:cubicBezTo>
                    <a:pt x="21" y="22"/>
                    <a:pt x="21" y="22"/>
                    <a:pt x="21" y="22"/>
                  </a:cubicBezTo>
                  <a:cubicBezTo>
                    <a:pt x="26" y="22"/>
                    <a:pt x="26" y="22"/>
                    <a:pt x="26" y="22"/>
                  </a:cubicBezTo>
                  <a:cubicBezTo>
                    <a:pt x="29" y="22"/>
                    <a:pt x="32" y="19"/>
                    <a:pt x="32" y="16"/>
                  </a:cubicBezTo>
                  <a:cubicBezTo>
                    <a:pt x="32" y="13"/>
                    <a:pt x="29" y="11"/>
                    <a:pt x="26" y="11"/>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3" name="Freeform 6"/>
            <p:cNvSpPr/>
            <p:nvPr/>
          </p:nvSpPr>
          <p:spPr bwMode="auto">
            <a:xfrm>
              <a:off x="2819" y="1083"/>
              <a:ext cx="49" cy="49"/>
            </a:xfrm>
            <a:custGeom>
              <a:gdLst>
                <a:gd fmla="*/ 27 w 32" name="T0"/>
                <a:gd fmla="*/ 10 h 32" name="T1"/>
                <a:gd fmla="*/ 22 w 32" name="T2"/>
                <a:gd fmla="*/ 10 h 32" name="T3"/>
                <a:gd fmla="*/ 22 w 32" name="T4"/>
                <a:gd fmla="*/ 5 h 32" name="T5"/>
                <a:gd fmla="*/ 16 w 32" name="T6"/>
                <a:gd fmla="*/ 0 h 32" name="T7"/>
                <a:gd fmla="*/ 11 w 32" name="T8"/>
                <a:gd fmla="*/ 5 h 32" name="T9"/>
                <a:gd fmla="*/ 11 w 32" name="T10"/>
                <a:gd fmla="*/ 10 h 32" name="T11"/>
                <a:gd fmla="*/ 6 w 32" name="T12"/>
                <a:gd fmla="*/ 10 h 32" name="T13"/>
                <a:gd fmla="*/ 0 w 32" name="T14"/>
                <a:gd fmla="*/ 16 h 32" name="T15"/>
                <a:gd fmla="*/ 6 w 32" name="T16"/>
                <a:gd fmla="*/ 21 h 32" name="T17"/>
                <a:gd fmla="*/ 11 w 32" name="T18"/>
                <a:gd fmla="*/ 21 h 32" name="T19"/>
                <a:gd fmla="*/ 11 w 32" name="T20"/>
                <a:gd fmla="*/ 26 h 32" name="T21"/>
                <a:gd fmla="*/ 16 w 32" name="T22"/>
                <a:gd fmla="*/ 32 h 32" name="T23"/>
                <a:gd fmla="*/ 22 w 32" name="T24"/>
                <a:gd fmla="*/ 26 h 32" name="T25"/>
                <a:gd fmla="*/ 22 w 32" name="T26"/>
                <a:gd fmla="*/ 21 h 32" name="T27"/>
                <a:gd fmla="*/ 27 w 32" name="T28"/>
                <a:gd fmla="*/ 21 h 32" name="T29"/>
                <a:gd fmla="*/ 32 w 32" name="T30"/>
                <a:gd fmla="*/ 16 h 32" name="T31"/>
                <a:gd fmla="*/ 27 w 32" name="T32"/>
                <a:gd fmla="*/ 10 h 32"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2" w="32">
                  <a:moveTo>
                    <a:pt x="27" y="10"/>
                  </a:moveTo>
                  <a:cubicBezTo>
                    <a:pt x="22" y="10"/>
                    <a:pt x="22" y="10"/>
                    <a:pt x="22" y="10"/>
                  </a:cubicBezTo>
                  <a:cubicBezTo>
                    <a:pt x="22" y="5"/>
                    <a:pt x="22" y="5"/>
                    <a:pt x="22" y="5"/>
                  </a:cubicBezTo>
                  <a:cubicBezTo>
                    <a:pt x="22" y="2"/>
                    <a:pt x="19" y="0"/>
                    <a:pt x="16" y="0"/>
                  </a:cubicBezTo>
                  <a:cubicBezTo>
                    <a:pt x="14" y="0"/>
                    <a:pt x="11" y="2"/>
                    <a:pt x="11" y="5"/>
                  </a:cubicBezTo>
                  <a:cubicBezTo>
                    <a:pt x="11" y="10"/>
                    <a:pt x="11" y="10"/>
                    <a:pt x="11" y="10"/>
                  </a:cubicBezTo>
                  <a:cubicBezTo>
                    <a:pt x="6" y="10"/>
                    <a:pt x="6" y="10"/>
                    <a:pt x="6" y="10"/>
                  </a:cubicBezTo>
                  <a:cubicBezTo>
                    <a:pt x="3" y="10"/>
                    <a:pt x="0" y="13"/>
                    <a:pt x="0" y="16"/>
                  </a:cubicBezTo>
                  <a:cubicBezTo>
                    <a:pt x="0" y="19"/>
                    <a:pt x="3" y="21"/>
                    <a:pt x="6" y="21"/>
                  </a:cubicBezTo>
                  <a:cubicBezTo>
                    <a:pt x="11" y="21"/>
                    <a:pt x="11" y="21"/>
                    <a:pt x="11" y="21"/>
                  </a:cubicBezTo>
                  <a:cubicBezTo>
                    <a:pt x="11" y="26"/>
                    <a:pt x="11" y="26"/>
                    <a:pt x="11" y="26"/>
                  </a:cubicBezTo>
                  <a:cubicBezTo>
                    <a:pt x="11" y="29"/>
                    <a:pt x="14" y="32"/>
                    <a:pt x="16" y="32"/>
                  </a:cubicBezTo>
                  <a:cubicBezTo>
                    <a:pt x="19" y="32"/>
                    <a:pt x="22" y="29"/>
                    <a:pt x="22" y="26"/>
                  </a:cubicBezTo>
                  <a:cubicBezTo>
                    <a:pt x="22" y="21"/>
                    <a:pt x="22" y="21"/>
                    <a:pt x="22" y="21"/>
                  </a:cubicBezTo>
                  <a:cubicBezTo>
                    <a:pt x="27" y="21"/>
                    <a:pt x="27" y="21"/>
                    <a:pt x="27" y="21"/>
                  </a:cubicBezTo>
                  <a:cubicBezTo>
                    <a:pt x="30" y="21"/>
                    <a:pt x="32" y="19"/>
                    <a:pt x="32" y="16"/>
                  </a:cubicBezTo>
                  <a:cubicBezTo>
                    <a:pt x="32" y="13"/>
                    <a:pt x="30" y="10"/>
                    <a:pt x="27" y="10"/>
                  </a:cubicBezTo>
                  <a:close/>
                </a:path>
              </a:pathLst>
            </a:custGeom>
            <a:solidFill>
              <a:schemeClr val="accent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 name="Freeform 7"/>
            <p:cNvSpPr>
              <a:spLocks noEditPoints="1"/>
            </p:cNvSpPr>
            <p:nvPr/>
          </p:nvSpPr>
          <p:spPr bwMode="auto">
            <a:xfrm>
              <a:off x="2836" y="1264"/>
              <a:ext cx="49" cy="48"/>
            </a:xfrm>
            <a:custGeom>
              <a:gdLst>
                <a:gd fmla="*/ 16 w 32" name="T0"/>
                <a:gd fmla="*/ 31 h 31" name="T1"/>
                <a:gd fmla="*/ 0 w 32" name="T2"/>
                <a:gd fmla="*/ 16 h 31" name="T3"/>
                <a:gd fmla="*/ 16 w 32" name="T4"/>
                <a:gd fmla="*/ 0 h 31" name="T5"/>
                <a:gd fmla="*/ 32 w 32" name="T6"/>
                <a:gd fmla="*/ 16 h 31" name="T7"/>
                <a:gd fmla="*/ 16 w 32" name="T8"/>
                <a:gd fmla="*/ 31 h 31" name="T9"/>
                <a:gd fmla="*/ 16 w 32" name="T10"/>
                <a:gd fmla="*/ 11 h 31" name="T11"/>
                <a:gd fmla="*/ 11 w 32" name="T12"/>
                <a:gd fmla="*/ 16 h 31" name="T13"/>
                <a:gd fmla="*/ 16 w 32" name="T14"/>
                <a:gd fmla="*/ 21 h 31" name="T15"/>
                <a:gd fmla="*/ 21 w 32" name="T16"/>
                <a:gd fmla="*/ 16 h 31" name="T17"/>
                <a:gd fmla="*/ 16 w 32" name="T18"/>
                <a:gd fmla="*/ 11 h 3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1" w="32">
                  <a:moveTo>
                    <a:pt x="16" y="31"/>
                  </a:moveTo>
                  <a:cubicBezTo>
                    <a:pt x="7" y="31"/>
                    <a:pt x="0" y="24"/>
                    <a:pt x="0" y="16"/>
                  </a:cubicBezTo>
                  <a:cubicBezTo>
                    <a:pt x="0" y="7"/>
                    <a:pt x="7" y="0"/>
                    <a:pt x="16" y="0"/>
                  </a:cubicBezTo>
                  <a:cubicBezTo>
                    <a:pt x="25" y="0"/>
                    <a:pt x="32" y="7"/>
                    <a:pt x="32" y="16"/>
                  </a:cubicBezTo>
                  <a:cubicBezTo>
                    <a:pt x="32" y="24"/>
                    <a:pt x="25" y="31"/>
                    <a:pt x="16" y="31"/>
                  </a:cubicBezTo>
                  <a:close/>
                  <a:moveTo>
                    <a:pt x="16" y="11"/>
                  </a:moveTo>
                  <a:cubicBezTo>
                    <a:pt x="13" y="11"/>
                    <a:pt x="11" y="13"/>
                    <a:pt x="11" y="16"/>
                  </a:cubicBezTo>
                  <a:cubicBezTo>
                    <a:pt x="11" y="18"/>
                    <a:pt x="13" y="21"/>
                    <a:pt x="16" y="21"/>
                  </a:cubicBezTo>
                  <a:cubicBezTo>
                    <a:pt x="19" y="21"/>
                    <a:pt x="21" y="18"/>
                    <a:pt x="21" y="16"/>
                  </a:cubicBezTo>
                  <a:cubicBezTo>
                    <a:pt x="21" y="13"/>
                    <a:pt x="19" y="11"/>
                    <a:pt x="16" y="11"/>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 name="Freeform 8"/>
            <p:cNvSpPr/>
            <p:nvPr/>
          </p:nvSpPr>
          <p:spPr bwMode="auto">
            <a:xfrm>
              <a:off x="2787" y="1315"/>
              <a:ext cx="9" cy="10"/>
            </a:xfrm>
            <a:custGeom>
              <a:gdLst>
                <a:gd fmla="*/ 0 w 6" name="T0"/>
                <a:gd fmla="*/ 4 h 7" name="T1"/>
                <a:gd fmla="*/ 3 w 6" name="T2"/>
                <a:gd fmla="*/ 7 h 7" name="T3"/>
                <a:gd fmla="*/ 6 w 6" name="T4"/>
                <a:gd fmla="*/ 4 h 7" name="T5"/>
                <a:gd fmla="*/ 6 w 6" name="T6"/>
                <a:gd fmla="*/ 4 h 7" name="T7"/>
                <a:gd fmla="*/ 3 w 6" name="T8"/>
                <a:gd fmla="*/ 0 h 7" name="T9"/>
                <a:gd fmla="*/ 0 w 6" name="T10"/>
                <a:gd fmla="*/ 4 h 7" name="T11"/>
                <a:gd fmla="*/ 0 w 6" name="T12"/>
                <a:gd fmla="*/ 4 h 7" name="T13"/>
              </a:gdLst>
              <a:cxnLst>
                <a:cxn ang="0">
                  <a:pos x="T0" y="T1"/>
                </a:cxn>
                <a:cxn ang="0">
                  <a:pos x="T2" y="T3"/>
                </a:cxn>
                <a:cxn ang="0">
                  <a:pos x="T4" y="T5"/>
                </a:cxn>
                <a:cxn ang="0">
                  <a:pos x="T6" y="T7"/>
                </a:cxn>
                <a:cxn ang="0">
                  <a:pos x="T8" y="T9"/>
                </a:cxn>
                <a:cxn ang="0">
                  <a:pos x="T10" y="T11"/>
                </a:cxn>
                <a:cxn ang="0">
                  <a:pos x="T12" y="T13"/>
                </a:cxn>
              </a:cxnLst>
              <a:rect b="b" l="0" r="r" t="0"/>
              <a:pathLst>
                <a:path h="7" w="6">
                  <a:moveTo>
                    <a:pt x="0" y="4"/>
                  </a:moveTo>
                  <a:cubicBezTo>
                    <a:pt x="0" y="5"/>
                    <a:pt x="1" y="7"/>
                    <a:pt x="3" y="7"/>
                  </a:cubicBezTo>
                  <a:cubicBezTo>
                    <a:pt x="5" y="7"/>
                    <a:pt x="6" y="5"/>
                    <a:pt x="6" y="4"/>
                  </a:cubicBezTo>
                  <a:cubicBezTo>
                    <a:pt x="6" y="4"/>
                    <a:pt x="6" y="4"/>
                    <a:pt x="6" y="4"/>
                  </a:cubicBezTo>
                  <a:cubicBezTo>
                    <a:pt x="6" y="2"/>
                    <a:pt x="5" y="0"/>
                    <a:pt x="3" y="0"/>
                  </a:cubicBezTo>
                  <a:cubicBezTo>
                    <a:pt x="1" y="0"/>
                    <a:pt x="0" y="2"/>
                    <a:pt x="0" y="4"/>
                  </a:cubicBezTo>
                  <a:cubicBezTo>
                    <a:pt x="0" y="4"/>
                    <a:pt x="0" y="4"/>
                    <a:pt x="0" y="4"/>
                  </a:cubicBezTo>
                  <a:close/>
                </a:path>
              </a:pathLst>
            </a:cu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 name="Freeform 9"/>
            <p:cNvSpPr/>
            <p:nvPr/>
          </p:nvSpPr>
          <p:spPr bwMode="auto">
            <a:xfrm>
              <a:off x="2351" y="1490"/>
              <a:ext cx="10" cy="9"/>
            </a:xfrm>
            <a:custGeom>
              <a:gdLst>
                <a:gd fmla="*/ 0 w 7" name="T0"/>
                <a:gd fmla="*/ 3 h 6" name="T1"/>
                <a:gd fmla="*/ 4 w 7" name="T2"/>
                <a:gd fmla="*/ 6 h 6" name="T3"/>
                <a:gd fmla="*/ 7 w 7" name="T4"/>
                <a:gd fmla="*/ 3 h 6" name="T5"/>
                <a:gd fmla="*/ 7 w 7" name="T6"/>
                <a:gd fmla="*/ 3 h 6" name="T7"/>
                <a:gd fmla="*/ 4 w 7" name="T8"/>
                <a:gd fmla="*/ 0 h 6" name="T9"/>
                <a:gd fmla="*/ 0 w 7" name="T10"/>
                <a:gd fmla="*/ 3 h 6" name="T11"/>
                <a:gd fmla="*/ 0 w 7" name="T12"/>
                <a:gd fmla="*/ 3 h 6" name="T13"/>
              </a:gdLst>
              <a:cxnLst>
                <a:cxn ang="0">
                  <a:pos x="T0" y="T1"/>
                </a:cxn>
                <a:cxn ang="0">
                  <a:pos x="T2" y="T3"/>
                </a:cxn>
                <a:cxn ang="0">
                  <a:pos x="T4" y="T5"/>
                </a:cxn>
                <a:cxn ang="0">
                  <a:pos x="T6" y="T7"/>
                </a:cxn>
                <a:cxn ang="0">
                  <a:pos x="T8" y="T9"/>
                </a:cxn>
                <a:cxn ang="0">
                  <a:pos x="T10" y="T11"/>
                </a:cxn>
                <a:cxn ang="0">
                  <a:pos x="T12" y="T13"/>
                </a:cxn>
              </a:cxnLst>
              <a:rect b="b" l="0" r="r" t="0"/>
              <a:pathLst>
                <a:path h="6" w="7">
                  <a:moveTo>
                    <a:pt x="0" y="3"/>
                  </a:moveTo>
                  <a:cubicBezTo>
                    <a:pt x="0" y="5"/>
                    <a:pt x="2" y="6"/>
                    <a:pt x="4" y="6"/>
                  </a:cubicBezTo>
                  <a:cubicBezTo>
                    <a:pt x="5" y="6"/>
                    <a:pt x="7" y="5"/>
                    <a:pt x="7" y="3"/>
                  </a:cubicBezTo>
                  <a:cubicBezTo>
                    <a:pt x="7" y="3"/>
                    <a:pt x="7" y="3"/>
                    <a:pt x="7" y="3"/>
                  </a:cubicBezTo>
                  <a:cubicBezTo>
                    <a:pt x="7" y="1"/>
                    <a:pt x="5" y="0"/>
                    <a:pt x="4" y="0"/>
                  </a:cubicBezTo>
                  <a:cubicBezTo>
                    <a:pt x="2" y="0"/>
                    <a:pt x="0" y="1"/>
                    <a:pt x="0" y="3"/>
                  </a:cubicBezTo>
                  <a:cubicBezTo>
                    <a:pt x="0" y="3"/>
                    <a:pt x="0" y="3"/>
                    <a:pt x="0" y="3"/>
                  </a:cubicBezTo>
                  <a:close/>
                </a:path>
              </a:pathLst>
            </a:cu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7" name="Freeform 10"/>
            <p:cNvSpPr/>
            <p:nvPr/>
          </p:nvSpPr>
          <p:spPr bwMode="auto">
            <a:xfrm>
              <a:off x="2720" y="1693"/>
              <a:ext cx="11" cy="10"/>
            </a:xfrm>
            <a:custGeom>
              <a:gdLst>
                <a:gd fmla="*/ 0 w 7" name="T0"/>
                <a:gd fmla="*/ 3 h 6" name="T1"/>
                <a:gd fmla="*/ 4 w 7" name="T2"/>
                <a:gd fmla="*/ 6 h 6" name="T3"/>
                <a:gd fmla="*/ 7 w 7" name="T4"/>
                <a:gd fmla="*/ 3 h 6" name="T5"/>
                <a:gd fmla="*/ 7 w 7" name="T6"/>
                <a:gd fmla="*/ 3 h 6" name="T7"/>
                <a:gd fmla="*/ 4 w 7" name="T8"/>
                <a:gd fmla="*/ 0 h 6" name="T9"/>
                <a:gd fmla="*/ 0 w 7" name="T10"/>
                <a:gd fmla="*/ 3 h 6" name="T11"/>
                <a:gd fmla="*/ 0 w 7" name="T12"/>
                <a:gd fmla="*/ 3 h 6" name="T13"/>
              </a:gdLst>
              <a:cxnLst>
                <a:cxn ang="0">
                  <a:pos x="T0" y="T1"/>
                </a:cxn>
                <a:cxn ang="0">
                  <a:pos x="T2" y="T3"/>
                </a:cxn>
                <a:cxn ang="0">
                  <a:pos x="T4" y="T5"/>
                </a:cxn>
                <a:cxn ang="0">
                  <a:pos x="T6" y="T7"/>
                </a:cxn>
                <a:cxn ang="0">
                  <a:pos x="T8" y="T9"/>
                </a:cxn>
                <a:cxn ang="0">
                  <a:pos x="T10" y="T11"/>
                </a:cxn>
                <a:cxn ang="0">
                  <a:pos x="T12" y="T13"/>
                </a:cxn>
              </a:cxnLst>
              <a:rect b="b" l="0" r="r" t="0"/>
              <a:pathLst>
                <a:path h="6" w="7">
                  <a:moveTo>
                    <a:pt x="0" y="3"/>
                  </a:moveTo>
                  <a:cubicBezTo>
                    <a:pt x="0" y="4"/>
                    <a:pt x="2" y="6"/>
                    <a:pt x="4" y="6"/>
                  </a:cubicBezTo>
                  <a:cubicBezTo>
                    <a:pt x="5" y="6"/>
                    <a:pt x="7" y="4"/>
                    <a:pt x="7" y="3"/>
                  </a:cubicBezTo>
                  <a:cubicBezTo>
                    <a:pt x="7" y="3"/>
                    <a:pt x="7" y="3"/>
                    <a:pt x="7" y="3"/>
                  </a:cubicBezTo>
                  <a:cubicBezTo>
                    <a:pt x="7" y="1"/>
                    <a:pt x="5" y="0"/>
                    <a:pt x="4" y="0"/>
                  </a:cubicBezTo>
                  <a:cubicBezTo>
                    <a:pt x="2" y="0"/>
                    <a:pt x="0" y="1"/>
                    <a:pt x="0" y="3"/>
                  </a:cubicBezTo>
                  <a:cubicBezTo>
                    <a:pt x="0" y="3"/>
                    <a:pt x="0" y="3"/>
                    <a:pt x="0" y="3"/>
                  </a:cubicBezTo>
                  <a:close/>
                </a:path>
              </a:pathLst>
            </a:cu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 name="Oval 11"/>
            <p:cNvSpPr>
              <a:spLocks noChangeArrowheads="1"/>
            </p:cNvSpPr>
            <p:nvPr/>
          </p:nvSpPr>
          <p:spPr bwMode="auto">
            <a:xfrm>
              <a:off x="3362" y="1214"/>
              <a:ext cx="10" cy="11"/>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9" name="Oval 12"/>
            <p:cNvSpPr>
              <a:spLocks noChangeArrowheads="1"/>
            </p:cNvSpPr>
            <p:nvPr/>
          </p:nvSpPr>
          <p:spPr bwMode="auto">
            <a:xfrm>
              <a:off x="3344" y="1181"/>
              <a:ext cx="11" cy="9"/>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0" name="Freeform 13"/>
            <p:cNvSpPr>
              <a:spLocks noEditPoints="1"/>
            </p:cNvSpPr>
            <p:nvPr/>
          </p:nvSpPr>
          <p:spPr bwMode="auto">
            <a:xfrm>
              <a:off x="2594" y="1023"/>
              <a:ext cx="55" cy="54"/>
            </a:xfrm>
            <a:custGeom>
              <a:gdLst>
                <a:gd fmla="*/ 18 w 36" name="T0"/>
                <a:gd fmla="*/ 36 h 36" name="T1"/>
                <a:gd fmla="*/ 0 w 36" name="T2"/>
                <a:gd fmla="*/ 18 h 36" name="T3"/>
                <a:gd fmla="*/ 18 w 36" name="T4"/>
                <a:gd fmla="*/ 0 h 36" name="T5"/>
                <a:gd fmla="*/ 36 w 36" name="T6"/>
                <a:gd fmla="*/ 18 h 36" name="T7"/>
                <a:gd fmla="*/ 18 w 36" name="T8"/>
                <a:gd fmla="*/ 36 h 36" name="T9"/>
                <a:gd fmla="*/ 18 w 36" name="T10"/>
                <a:gd fmla="*/ 11 h 36" name="T11"/>
                <a:gd fmla="*/ 11 w 36" name="T12"/>
                <a:gd fmla="*/ 18 h 36" name="T13"/>
                <a:gd fmla="*/ 18 w 36" name="T14"/>
                <a:gd fmla="*/ 25 h 36" name="T15"/>
                <a:gd fmla="*/ 25 w 36" name="T16"/>
                <a:gd fmla="*/ 18 h 36" name="T17"/>
                <a:gd fmla="*/ 18 w 36" name="T18"/>
                <a:gd fmla="*/ 11 h 3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6" w="36">
                  <a:moveTo>
                    <a:pt x="18" y="36"/>
                  </a:moveTo>
                  <a:cubicBezTo>
                    <a:pt x="8" y="36"/>
                    <a:pt x="0" y="28"/>
                    <a:pt x="0" y="18"/>
                  </a:cubicBezTo>
                  <a:cubicBezTo>
                    <a:pt x="0" y="8"/>
                    <a:pt x="8" y="0"/>
                    <a:pt x="18" y="0"/>
                  </a:cubicBezTo>
                  <a:cubicBezTo>
                    <a:pt x="28" y="0"/>
                    <a:pt x="36" y="8"/>
                    <a:pt x="36" y="18"/>
                  </a:cubicBezTo>
                  <a:cubicBezTo>
                    <a:pt x="36" y="28"/>
                    <a:pt x="28" y="36"/>
                    <a:pt x="18" y="36"/>
                  </a:cubicBezTo>
                  <a:close/>
                  <a:moveTo>
                    <a:pt x="18" y="11"/>
                  </a:moveTo>
                  <a:cubicBezTo>
                    <a:pt x="14" y="11"/>
                    <a:pt x="11" y="14"/>
                    <a:pt x="11" y="18"/>
                  </a:cubicBezTo>
                  <a:cubicBezTo>
                    <a:pt x="11" y="22"/>
                    <a:pt x="14" y="25"/>
                    <a:pt x="18" y="25"/>
                  </a:cubicBezTo>
                  <a:cubicBezTo>
                    <a:pt x="22" y="25"/>
                    <a:pt x="25" y="22"/>
                    <a:pt x="25" y="18"/>
                  </a:cubicBezTo>
                  <a:cubicBezTo>
                    <a:pt x="25" y="14"/>
                    <a:pt x="22" y="11"/>
                    <a:pt x="18" y="11"/>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1" name="Freeform 14"/>
            <p:cNvSpPr>
              <a:spLocks noEditPoints="1"/>
            </p:cNvSpPr>
            <p:nvPr/>
          </p:nvSpPr>
          <p:spPr bwMode="auto">
            <a:xfrm>
              <a:off x="2621" y="1642"/>
              <a:ext cx="40" cy="38"/>
            </a:xfrm>
            <a:custGeom>
              <a:gdLst>
                <a:gd fmla="*/ 13 w 26" name="T0"/>
                <a:gd fmla="*/ 25 h 25" name="T1"/>
                <a:gd fmla="*/ 0 w 26" name="T2"/>
                <a:gd fmla="*/ 13 h 25" name="T3"/>
                <a:gd fmla="*/ 13 w 26" name="T4"/>
                <a:gd fmla="*/ 0 h 25" name="T5"/>
                <a:gd fmla="*/ 26 w 26" name="T6"/>
                <a:gd fmla="*/ 13 h 25" name="T7"/>
                <a:gd fmla="*/ 13 w 26" name="T8"/>
                <a:gd fmla="*/ 25 h 25" name="T9"/>
                <a:gd fmla="*/ 13 w 26" name="T10"/>
                <a:gd fmla="*/ 11 h 25" name="T11"/>
                <a:gd fmla="*/ 11 w 26" name="T12"/>
                <a:gd fmla="*/ 13 h 25" name="T13"/>
                <a:gd fmla="*/ 13 w 26" name="T14"/>
                <a:gd fmla="*/ 15 h 25" name="T15"/>
                <a:gd fmla="*/ 15 w 26" name="T16"/>
                <a:gd fmla="*/ 13 h 25" name="T17"/>
                <a:gd fmla="*/ 13 w 26" name="T18"/>
                <a:gd fmla="*/ 11 h 2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5" w="26">
                  <a:moveTo>
                    <a:pt x="13" y="25"/>
                  </a:moveTo>
                  <a:cubicBezTo>
                    <a:pt x="6" y="25"/>
                    <a:pt x="0" y="20"/>
                    <a:pt x="0" y="13"/>
                  </a:cubicBezTo>
                  <a:cubicBezTo>
                    <a:pt x="0" y="6"/>
                    <a:pt x="6" y="0"/>
                    <a:pt x="13" y="0"/>
                  </a:cubicBezTo>
                  <a:cubicBezTo>
                    <a:pt x="20" y="0"/>
                    <a:pt x="26" y="6"/>
                    <a:pt x="26" y="13"/>
                  </a:cubicBezTo>
                  <a:cubicBezTo>
                    <a:pt x="26" y="20"/>
                    <a:pt x="20" y="25"/>
                    <a:pt x="13" y="25"/>
                  </a:cubicBezTo>
                  <a:close/>
                  <a:moveTo>
                    <a:pt x="13" y="11"/>
                  </a:moveTo>
                  <a:cubicBezTo>
                    <a:pt x="12" y="11"/>
                    <a:pt x="11" y="12"/>
                    <a:pt x="11" y="13"/>
                  </a:cubicBezTo>
                  <a:cubicBezTo>
                    <a:pt x="11" y="14"/>
                    <a:pt x="12" y="15"/>
                    <a:pt x="13" y="15"/>
                  </a:cubicBezTo>
                  <a:cubicBezTo>
                    <a:pt x="14" y="15"/>
                    <a:pt x="15" y="14"/>
                    <a:pt x="15" y="13"/>
                  </a:cubicBezTo>
                  <a:cubicBezTo>
                    <a:pt x="15" y="12"/>
                    <a:pt x="14" y="11"/>
                    <a:pt x="13" y="11"/>
                  </a:cubicBezTo>
                  <a:close/>
                </a:path>
              </a:pathLst>
            </a:custGeom>
            <a:solidFill>
              <a:schemeClr val="accent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2" name="Rectangle 15"/>
            <p:cNvSpPr>
              <a:spLocks noChangeArrowheads="1"/>
            </p:cNvSpPr>
            <p:nvPr/>
          </p:nvSpPr>
          <p:spPr bwMode="auto">
            <a:xfrm>
              <a:off x="2945" y="1071"/>
              <a:ext cx="370" cy="975"/>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3" name="Rectangle 16"/>
            <p:cNvSpPr>
              <a:spLocks noChangeArrowheads="1"/>
            </p:cNvSpPr>
            <p:nvPr/>
          </p:nvSpPr>
          <p:spPr bwMode="auto">
            <a:xfrm>
              <a:off x="3005" y="1071"/>
              <a:ext cx="310" cy="975"/>
            </a:xfrm>
            <a:prstGeom prst="rect">
              <a:avLst/>
            </a:prstGeom>
            <a:solidFill>
              <a:schemeClr val="accent2">
                <a:lumMod val="75000"/>
              </a:schemeClr>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4" name="Rectangle 17"/>
            <p:cNvSpPr>
              <a:spLocks noChangeArrowheads="1"/>
            </p:cNvSpPr>
            <p:nvPr/>
          </p:nvSpPr>
          <p:spPr bwMode="auto">
            <a:xfrm>
              <a:off x="2988" y="1071"/>
              <a:ext cx="266" cy="975"/>
            </a:xfrm>
            <a:prstGeom prst="rect">
              <a:avLst/>
            </a:prstGeom>
            <a:solidFill>
              <a:schemeClr val="accent2"/>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5" name="Freeform 18"/>
            <p:cNvSpPr>
              <a:spLocks noEditPoints="1"/>
            </p:cNvSpPr>
            <p:nvPr/>
          </p:nvSpPr>
          <p:spPr bwMode="auto">
            <a:xfrm>
              <a:off x="2932" y="1056"/>
              <a:ext cx="397" cy="1004"/>
            </a:xfrm>
            <a:custGeom>
              <a:gdLst>
                <a:gd fmla="*/ 252 w 261" name="T0"/>
                <a:gd fmla="*/ 183 h 660" name="T1"/>
                <a:gd fmla="*/ 243 w 261" name="T2"/>
                <a:gd fmla="*/ 174 h 660" name="T3"/>
                <a:gd fmla="*/ 243 w 261" name="T4"/>
                <a:gd fmla="*/ 139 h 660" name="T5"/>
                <a:gd fmla="*/ 252 w 261" name="T6"/>
                <a:gd fmla="*/ 130 h 660" name="T7"/>
                <a:gd fmla="*/ 261 w 261" name="T8"/>
                <a:gd fmla="*/ 139 h 660" name="T9"/>
                <a:gd fmla="*/ 261 w 261" name="T10"/>
                <a:gd fmla="*/ 174 h 660" name="T11"/>
                <a:gd fmla="*/ 252 w 261" name="T12"/>
                <a:gd fmla="*/ 183 h 660" name="T13"/>
                <a:gd fmla="*/ 9 w 261" name="T14"/>
                <a:gd fmla="*/ 241 h 660" name="T15"/>
                <a:gd fmla="*/ 0 w 261" name="T16"/>
                <a:gd fmla="*/ 232 h 660" name="T17"/>
                <a:gd fmla="*/ 0 w 261" name="T18"/>
                <a:gd fmla="*/ 10 h 660" name="T19"/>
                <a:gd fmla="*/ 9 w 261" name="T20"/>
                <a:gd fmla="*/ 0 h 660" name="T21"/>
                <a:gd fmla="*/ 252 w 261" name="T22"/>
                <a:gd fmla="*/ 0 h 660" name="T23"/>
                <a:gd fmla="*/ 261 w 261" name="T24"/>
                <a:gd fmla="*/ 10 h 660" name="T25"/>
                <a:gd fmla="*/ 261 w 261" name="T26"/>
                <a:gd fmla="*/ 114 h 660" name="T27"/>
                <a:gd fmla="*/ 252 w 261" name="T28"/>
                <a:gd fmla="*/ 124 h 660" name="T29"/>
                <a:gd fmla="*/ 243 w 261" name="T30"/>
                <a:gd fmla="*/ 114 h 660" name="T31"/>
                <a:gd fmla="*/ 243 w 261" name="T32"/>
                <a:gd fmla="*/ 19 h 660" name="T33"/>
                <a:gd fmla="*/ 18 w 261" name="T34"/>
                <a:gd fmla="*/ 19 h 660" name="T35"/>
                <a:gd fmla="*/ 18 w 261" name="T36"/>
                <a:gd fmla="*/ 232 h 660" name="T37"/>
                <a:gd fmla="*/ 9 w 261" name="T38"/>
                <a:gd fmla="*/ 241 h 660" name="T39"/>
                <a:gd fmla="*/ 252 w 261" name="T40"/>
                <a:gd fmla="*/ 660 h 660" name="T41"/>
                <a:gd fmla="*/ 9 w 261" name="T42"/>
                <a:gd fmla="*/ 660 h 660" name="T43"/>
                <a:gd fmla="*/ 0 w 261" name="T44"/>
                <a:gd fmla="*/ 651 h 660" name="T45"/>
                <a:gd fmla="*/ 0 w 261" name="T46"/>
                <a:gd fmla="*/ 252 h 660" name="T47"/>
                <a:gd fmla="*/ 9 w 261" name="T48"/>
                <a:gd fmla="*/ 243 h 660" name="T49"/>
                <a:gd fmla="*/ 18 w 261" name="T50"/>
                <a:gd fmla="*/ 252 h 660" name="T51"/>
                <a:gd fmla="*/ 18 w 261" name="T52"/>
                <a:gd fmla="*/ 642 h 660" name="T53"/>
                <a:gd fmla="*/ 243 w 261" name="T54"/>
                <a:gd fmla="*/ 642 h 660" name="T55"/>
                <a:gd fmla="*/ 243 w 261" name="T56"/>
                <a:gd fmla="*/ 197 h 660" name="T57"/>
                <a:gd fmla="*/ 252 w 261" name="T58"/>
                <a:gd fmla="*/ 188 h 660" name="T59"/>
                <a:gd fmla="*/ 261 w 261" name="T60"/>
                <a:gd fmla="*/ 197 h 660" name="T61"/>
                <a:gd fmla="*/ 261 w 261" name="T62"/>
                <a:gd fmla="*/ 651 h 660" name="T63"/>
                <a:gd fmla="*/ 252 w 261" name="T64"/>
                <a:gd fmla="*/ 660 h 660"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660" w="261">
                  <a:moveTo>
                    <a:pt x="252" y="183"/>
                  </a:moveTo>
                  <a:cubicBezTo>
                    <a:pt x="247" y="183"/>
                    <a:pt x="243" y="179"/>
                    <a:pt x="243" y="174"/>
                  </a:cubicBezTo>
                  <a:cubicBezTo>
                    <a:pt x="243" y="139"/>
                    <a:pt x="243" y="139"/>
                    <a:pt x="243" y="139"/>
                  </a:cubicBezTo>
                  <a:cubicBezTo>
                    <a:pt x="243" y="134"/>
                    <a:pt x="247" y="130"/>
                    <a:pt x="252" y="130"/>
                  </a:cubicBezTo>
                  <a:cubicBezTo>
                    <a:pt x="257" y="130"/>
                    <a:pt x="261" y="134"/>
                    <a:pt x="261" y="139"/>
                  </a:cubicBezTo>
                  <a:cubicBezTo>
                    <a:pt x="261" y="174"/>
                    <a:pt x="261" y="174"/>
                    <a:pt x="261" y="174"/>
                  </a:cubicBezTo>
                  <a:cubicBezTo>
                    <a:pt x="261" y="179"/>
                    <a:pt x="257" y="183"/>
                    <a:pt x="252" y="183"/>
                  </a:cubicBezTo>
                  <a:close/>
                  <a:moveTo>
                    <a:pt x="9" y="241"/>
                  </a:moveTo>
                  <a:cubicBezTo>
                    <a:pt x="4" y="241"/>
                    <a:pt x="0" y="237"/>
                    <a:pt x="0" y="232"/>
                  </a:cubicBezTo>
                  <a:cubicBezTo>
                    <a:pt x="0" y="10"/>
                    <a:pt x="0" y="10"/>
                    <a:pt x="0" y="10"/>
                  </a:cubicBezTo>
                  <a:cubicBezTo>
                    <a:pt x="0" y="5"/>
                    <a:pt x="4" y="0"/>
                    <a:pt x="9" y="0"/>
                  </a:cubicBezTo>
                  <a:cubicBezTo>
                    <a:pt x="252" y="0"/>
                    <a:pt x="252" y="0"/>
                    <a:pt x="252" y="0"/>
                  </a:cubicBezTo>
                  <a:cubicBezTo>
                    <a:pt x="257" y="0"/>
                    <a:pt x="261" y="5"/>
                    <a:pt x="261" y="10"/>
                  </a:cubicBezTo>
                  <a:cubicBezTo>
                    <a:pt x="261" y="114"/>
                    <a:pt x="261" y="114"/>
                    <a:pt x="261" y="114"/>
                  </a:cubicBezTo>
                  <a:cubicBezTo>
                    <a:pt x="261" y="119"/>
                    <a:pt x="257" y="124"/>
                    <a:pt x="252" y="124"/>
                  </a:cubicBezTo>
                  <a:cubicBezTo>
                    <a:pt x="247" y="124"/>
                    <a:pt x="243" y="119"/>
                    <a:pt x="243" y="114"/>
                  </a:cubicBezTo>
                  <a:cubicBezTo>
                    <a:pt x="243" y="19"/>
                    <a:pt x="243" y="19"/>
                    <a:pt x="243" y="19"/>
                  </a:cubicBezTo>
                  <a:cubicBezTo>
                    <a:pt x="18" y="19"/>
                    <a:pt x="18" y="19"/>
                    <a:pt x="18" y="19"/>
                  </a:cubicBezTo>
                  <a:cubicBezTo>
                    <a:pt x="18" y="232"/>
                    <a:pt x="18" y="232"/>
                    <a:pt x="18" y="232"/>
                  </a:cubicBezTo>
                  <a:cubicBezTo>
                    <a:pt x="18" y="237"/>
                    <a:pt x="14" y="241"/>
                    <a:pt x="9" y="241"/>
                  </a:cubicBezTo>
                  <a:close/>
                  <a:moveTo>
                    <a:pt x="252" y="660"/>
                  </a:moveTo>
                  <a:cubicBezTo>
                    <a:pt x="9" y="660"/>
                    <a:pt x="9" y="660"/>
                    <a:pt x="9" y="660"/>
                  </a:cubicBezTo>
                  <a:cubicBezTo>
                    <a:pt x="4" y="660"/>
                    <a:pt x="0" y="656"/>
                    <a:pt x="0" y="651"/>
                  </a:cubicBezTo>
                  <a:cubicBezTo>
                    <a:pt x="0" y="252"/>
                    <a:pt x="0" y="252"/>
                    <a:pt x="0" y="252"/>
                  </a:cubicBezTo>
                  <a:cubicBezTo>
                    <a:pt x="0" y="247"/>
                    <a:pt x="4" y="243"/>
                    <a:pt x="9" y="243"/>
                  </a:cubicBezTo>
                  <a:cubicBezTo>
                    <a:pt x="14" y="243"/>
                    <a:pt x="18" y="247"/>
                    <a:pt x="18" y="252"/>
                  </a:cubicBezTo>
                  <a:cubicBezTo>
                    <a:pt x="18" y="642"/>
                    <a:pt x="18" y="642"/>
                    <a:pt x="18" y="642"/>
                  </a:cubicBezTo>
                  <a:cubicBezTo>
                    <a:pt x="243" y="642"/>
                    <a:pt x="243" y="642"/>
                    <a:pt x="243" y="642"/>
                  </a:cubicBezTo>
                  <a:cubicBezTo>
                    <a:pt x="243" y="197"/>
                    <a:pt x="243" y="197"/>
                    <a:pt x="243" y="197"/>
                  </a:cubicBezTo>
                  <a:cubicBezTo>
                    <a:pt x="243" y="192"/>
                    <a:pt x="247" y="188"/>
                    <a:pt x="252" y="188"/>
                  </a:cubicBezTo>
                  <a:cubicBezTo>
                    <a:pt x="257" y="188"/>
                    <a:pt x="261" y="192"/>
                    <a:pt x="261" y="197"/>
                  </a:cubicBezTo>
                  <a:cubicBezTo>
                    <a:pt x="261" y="651"/>
                    <a:pt x="261" y="651"/>
                    <a:pt x="261" y="651"/>
                  </a:cubicBezTo>
                  <a:cubicBezTo>
                    <a:pt x="261" y="656"/>
                    <a:pt x="257" y="660"/>
                    <a:pt x="252" y="660"/>
                  </a:cubicBezTo>
                  <a:close/>
                </a:path>
              </a:pathLst>
            </a:custGeom>
            <a:solidFill>
              <a:schemeClr val="accent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6" name="Freeform 19"/>
            <p:cNvSpPr/>
            <p:nvPr/>
          </p:nvSpPr>
          <p:spPr bwMode="auto">
            <a:xfrm>
              <a:off x="3019" y="1614"/>
              <a:ext cx="15" cy="92"/>
            </a:xfrm>
            <a:custGeom>
              <a:gdLst>
                <a:gd fmla="*/ 5 w 10" name="T0"/>
                <a:gd fmla="*/ 60 h 60" name="T1"/>
                <a:gd fmla="*/ 0 w 10" name="T2"/>
                <a:gd fmla="*/ 55 h 60" name="T3"/>
                <a:gd fmla="*/ 0 w 10" name="T4"/>
                <a:gd fmla="*/ 5 h 60" name="T5"/>
                <a:gd fmla="*/ 5 w 10" name="T6"/>
                <a:gd fmla="*/ 0 h 60" name="T7"/>
                <a:gd fmla="*/ 10 w 10" name="T8"/>
                <a:gd fmla="*/ 5 h 60" name="T9"/>
                <a:gd fmla="*/ 10 w 10" name="T10"/>
                <a:gd fmla="*/ 55 h 60" name="T11"/>
                <a:gd fmla="*/ 5 w 10" name="T12"/>
                <a:gd fmla="*/ 60 h 60" name="T13"/>
              </a:gdLst>
              <a:cxnLst>
                <a:cxn ang="0">
                  <a:pos x="T0" y="T1"/>
                </a:cxn>
                <a:cxn ang="0">
                  <a:pos x="T2" y="T3"/>
                </a:cxn>
                <a:cxn ang="0">
                  <a:pos x="T4" y="T5"/>
                </a:cxn>
                <a:cxn ang="0">
                  <a:pos x="T6" y="T7"/>
                </a:cxn>
                <a:cxn ang="0">
                  <a:pos x="T8" y="T9"/>
                </a:cxn>
                <a:cxn ang="0">
                  <a:pos x="T10" y="T11"/>
                </a:cxn>
                <a:cxn ang="0">
                  <a:pos x="T12" y="T13"/>
                </a:cxn>
              </a:cxnLst>
              <a:rect b="b" l="0" r="r" t="0"/>
              <a:pathLst>
                <a:path h="60" w="10">
                  <a:moveTo>
                    <a:pt x="5" y="60"/>
                  </a:moveTo>
                  <a:cubicBezTo>
                    <a:pt x="2" y="60"/>
                    <a:pt x="0" y="58"/>
                    <a:pt x="0" y="55"/>
                  </a:cubicBezTo>
                  <a:cubicBezTo>
                    <a:pt x="0" y="5"/>
                    <a:pt x="0" y="5"/>
                    <a:pt x="0" y="5"/>
                  </a:cubicBezTo>
                  <a:cubicBezTo>
                    <a:pt x="0" y="2"/>
                    <a:pt x="2" y="0"/>
                    <a:pt x="5" y="0"/>
                  </a:cubicBezTo>
                  <a:cubicBezTo>
                    <a:pt x="8" y="0"/>
                    <a:pt x="10" y="2"/>
                    <a:pt x="10" y="5"/>
                  </a:cubicBezTo>
                  <a:cubicBezTo>
                    <a:pt x="10" y="55"/>
                    <a:pt x="10" y="55"/>
                    <a:pt x="10" y="55"/>
                  </a:cubicBezTo>
                  <a:cubicBezTo>
                    <a:pt x="10" y="58"/>
                    <a:pt x="8" y="60"/>
                    <a:pt x="5" y="6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8" name="Freeform 20"/>
            <p:cNvSpPr>
              <a:spLocks noEditPoints="1"/>
            </p:cNvSpPr>
            <p:nvPr/>
          </p:nvSpPr>
          <p:spPr bwMode="auto">
            <a:xfrm>
              <a:off x="2973" y="1190"/>
              <a:ext cx="67" cy="736"/>
            </a:xfrm>
            <a:custGeom>
              <a:gdLst>
                <a:gd fmla="*/ 9 w 44" name="T0"/>
                <a:gd fmla="*/ 351 h 484" name="T1"/>
                <a:gd fmla="*/ 9 w 44" name="T2"/>
                <a:gd fmla="*/ 333 h 484" name="T3"/>
                <a:gd fmla="*/ 44 w 44" name="T4"/>
                <a:gd fmla="*/ 342 h 484" name="T5"/>
                <a:gd fmla="*/ 35 w 44" name="T6"/>
                <a:gd fmla="*/ 185 h 484" name="T7"/>
                <a:gd fmla="*/ 0 w 44" name="T8"/>
                <a:gd fmla="*/ 176 h 484" name="T9"/>
                <a:gd fmla="*/ 35 w 44" name="T10"/>
                <a:gd fmla="*/ 167 h 484" name="T11"/>
                <a:gd fmla="*/ 35 w 44" name="T12"/>
                <a:gd fmla="*/ 185 h 484" name="T13"/>
                <a:gd fmla="*/ 9 w 44" name="T14"/>
                <a:gd fmla="*/ 18 h 484" name="T15"/>
                <a:gd fmla="*/ 9 w 44" name="T16"/>
                <a:gd fmla="*/ 0 h 484" name="T17"/>
                <a:gd fmla="*/ 44 w 44" name="T18"/>
                <a:gd fmla="*/ 9 h 484" name="T19"/>
                <a:gd fmla="*/ 22 w 44" name="T20"/>
                <a:gd fmla="*/ 451 h 484" name="T21"/>
                <a:gd fmla="*/ 0 w 44" name="T22"/>
                <a:gd fmla="*/ 442 h 484" name="T23"/>
                <a:gd fmla="*/ 22 w 44" name="T24"/>
                <a:gd fmla="*/ 433 h 484" name="T25"/>
                <a:gd fmla="*/ 22 w 44" name="T26"/>
                <a:gd fmla="*/ 451 h 484" name="T27"/>
                <a:gd fmla="*/ 9 w 44" name="T28"/>
                <a:gd fmla="*/ 484 h 484" name="T29"/>
                <a:gd fmla="*/ 9 w 44" name="T30"/>
                <a:gd fmla="*/ 466 h 484" name="T31"/>
                <a:gd fmla="*/ 31 w 44" name="T32"/>
                <a:gd fmla="*/ 475 h 484" name="T33"/>
                <a:gd fmla="*/ 22 w 44" name="T34"/>
                <a:gd fmla="*/ 418 h 484" name="T35"/>
                <a:gd fmla="*/ 0 w 44" name="T36"/>
                <a:gd fmla="*/ 409 h 484" name="T37"/>
                <a:gd fmla="*/ 22 w 44" name="T38"/>
                <a:gd fmla="*/ 400 h 484" name="T39"/>
                <a:gd fmla="*/ 22 w 44" name="T40"/>
                <a:gd fmla="*/ 418 h 484" name="T41"/>
                <a:gd fmla="*/ 9 w 44" name="T42"/>
                <a:gd fmla="*/ 385 h 484" name="T43"/>
                <a:gd fmla="*/ 9 w 44" name="T44"/>
                <a:gd fmla="*/ 366 h 484" name="T45"/>
                <a:gd fmla="*/ 31 w 44" name="T46"/>
                <a:gd fmla="*/ 375 h 484" name="T47"/>
                <a:gd fmla="*/ 22 w 44" name="T48"/>
                <a:gd fmla="*/ 285 h 484" name="T49"/>
                <a:gd fmla="*/ 0 w 44" name="T50"/>
                <a:gd fmla="*/ 276 h 484" name="T51"/>
                <a:gd fmla="*/ 22 w 44" name="T52"/>
                <a:gd fmla="*/ 266 h 484" name="T53"/>
                <a:gd fmla="*/ 22 w 44" name="T54"/>
                <a:gd fmla="*/ 285 h 484" name="T55"/>
                <a:gd fmla="*/ 9 w 44" name="T56"/>
                <a:gd fmla="*/ 318 h 484" name="T57"/>
                <a:gd fmla="*/ 9 w 44" name="T58"/>
                <a:gd fmla="*/ 300 h 484" name="T59"/>
                <a:gd fmla="*/ 31 w 44" name="T60"/>
                <a:gd fmla="*/ 309 h 484" name="T61"/>
                <a:gd fmla="*/ 22 w 44" name="T62"/>
                <a:gd fmla="*/ 251 h 484" name="T63"/>
                <a:gd fmla="*/ 0 w 44" name="T64"/>
                <a:gd fmla="*/ 242 h 484" name="T65"/>
                <a:gd fmla="*/ 22 w 44" name="T66"/>
                <a:gd fmla="*/ 233 h 484" name="T67"/>
                <a:gd fmla="*/ 22 w 44" name="T68"/>
                <a:gd fmla="*/ 251 h 484" name="T69"/>
                <a:gd fmla="*/ 9 w 44" name="T70"/>
                <a:gd fmla="*/ 218 h 484" name="T71"/>
                <a:gd fmla="*/ 9 w 44" name="T72"/>
                <a:gd fmla="*/ 200 h 484" name="T73"/>
                <a:gd fmla="*/ 31 w 44" name="T74"/>
                <a:gd fmla="*/ 209 h 484" name="T75"/>
                <a:gd fmla="*/ 22 w 44" name="T76"/>
                <a:gd fmla="*/ 118 h 484" name="T77"/>
                <a:gd fmla="*/ 0 w 44" name="T78"/>
                <a:gd fmla="*/ 109 h 484" name="T79"/>
                <a:gd fmla="*/ 22 w 44" name="T80"/>
                <a:gd fmla="*/ 100 h 484" name="T81"/>
                <a:gd fmla="*/ 22 w 44" name="T82"/>
                <a:gd fmla="*/ 118 h 484" name="T83"/>
                <a:gd fmla="*/ 9 w 44" name="T84"/>
                <a:gd fmla="*/ 151 h 484" name="T85"/>
                <a:gd fmla="*/ 9 w 44" name="T86"/>
                <a:gd fmla="*/ 133 h 484" name="T87"/>
                <a:gd fmla="*/ 31 w 44" name="T88"/>
                <a:gd fmla="*/ 142 h 484" name="T89"/>
                <a:gd fmla="*/ 22 w 44" name="T90"/>
                <a:gd fmla="*/ 85 h 484" name="T91"/>
                <a:gd fmla="*/ 0 w 44" name="T92"/>
                <a:gd fmla="*/ 76 h 484" name="T93"/>
                <a:gd fmla="*/ 22 w 44" name="T94"/>
                <a:gd fmla="*/ 67 h 484" name="T95"/>
                <a:gd fmla="*/ 22 w 44" name="T96"/>
                <a:gd fmla="*/ 85 h 484" name="T97"/>
                <a:gd fmla="*/ 9 w 44" name="T98"/>
                <a:gd fmla="*/ 52 h 484" name="T99"/>
                <a:gd fmla="*/ 9 w 44" name="T100"/>
                <a:gd fmla="*/ 33 h 484" name="T101"/>
                <a:gd fmla="*/ 31 w 44" name="T102"/>
                <a:gd fmla="*/ 43 h 484"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483" w="44">
                  <a:moveTo>
                    <a:pt x="35" y="351"/>
                  </a:moveTo>
                  <a:cubicBezTo>
                    <a:pt x="9" y="351"/>
                    <a:pt x="9" y="351"/>
                    <a:pt x="9" y="351"/>
                  </a:cubicBezTo>
                  <a:cubicBezTo>
                    <a:pt x="4" y="351"/>
                    <a:pt x="0" y="347"/>
                    <a:pt x="0" y="342"/>
                  </a:cubicBezTo>
                  <a:cubicBezTo>
                    <a:pt x="0" y="337"/>
                    <a:pt x="4" y="333"/>
                    <a:pt x="9" y="333"/>
                  </a:cubicBezTo>
                  <a:cubicBezTo>
                    <a:pt x="35" y="333"/>
                    <a:pt x="35" y="333"/>
                    <a:pt x="35" y="333"/>
                  </a:cubicBezTo>
                  <a:cubicBezTo>
                    <a:pt x="40" y="333"/>
                    <a:pt x="44" y="337"/>
                    <a:pt x="44" y="342"/>
                  </a:cubicBezTo>
                  <a:cubicBezTo>
                    <a:pt x="44" y="347"/>
                    <a:pt x="40" y="351"/>
                    <a:pt x="35" y="351"/>
                  </a:cubicBezTo>
                  <a:close/>
                  <a:moveTo>
                    <a:pt x="35" y="185"/>
                  </a:moveTo>
                  <a:cubicBezTo>
                    <a:pt x="9" y="185"/>
                    <a:pt x="9" y="185"/>
                    <a:pt x="9" y="185"/>
                  </a:cubicBezTo>
                  <a:cubicBezTo>
                    <a:pt x="4" y="185"/>
                    <a:pt x="0" y="181"/>
                    <a:pt x="0" y="176"/>
                  </a:cubicBezTo>
                  <a:cubicBezTo>
                    <a:pt x="0" y="171"/>
                    <a:pt x="4" y="167"/>
                    <a:pt x="9" y="167"/>
                  </a:cubicBezTo>
                  <a:cubicBezTo>
                    <a:pt x="35" y="167"/>
                    <a:pt x="35" y="167"/>
                    <a:pt x="35" y="167"/>
                  </a:cubicBezTo>
                  <a:cubicBezTo>
                    <a:pt x="40" y="167"/>
                    <a:pt x="44" y="171"/>
                    <a:pt x="44" y="176"/>
                  </a:cubicBezTo>
                  <a:cubicBezTo>
                    <a:pt x="44" y="181"/>
                    <a:pt x="40" y="185"/>
                    <a:pt x="35" y="185"/>
                  </a:cubicBezTo>
                  <a:close/>
                  <a:moveTo>
                    <a:pt x="35" y="18"/>
                  </a:moveTo>
                  <a:cubicBezTo>
                    <a:pt x="9" y="18"/>
                    <a:pt x="9" y="18"/>
                    <a:pt x="9" y="18"/>
                  </a:cubicBezTo>
                  <a:cubicBezTo>
                    <a:pt x="4" y="18"/>
                    <a:pt x="0" y="14"/>
                    <a:pt x="0" y="9"/>
                  </a:cubicBezTo>
                  <a:cubicBezTo>
                    <a:pt x="0" y="4"/>
                    <a:pt x="4" y="0"/>
                    <a:pt x="9" y="0"/>
                  </a:cubicBezTo>
                  <a:cubicBezTo>
                    <a:pt x="35" y="0"/>
                    <a:pt x="35" y="0"/>
                    <a:pt x="35" y="0"/>
                  </a:cubicBezTo>
                  <a:cubicBezTo>
                    <a:pt x="40" y="0"/>
                    <a:pt x="44" y="4"/>
                    <a:pt x="44" y="9"/>
                  </a:cubicBezTo>
                  <a:cubicBezTo>
                    <a:pt x="44" y="14"/>
                    <a:pt x="40" y="18"/>
                    <a:pt x="35" y="18"/>
                  </a:cubicBezTo>
                  <a:close/>
                  <a:moveTo>
                    <a:pt x="22" y="451"/>
                  </a:moveTo>
                  <a:cubicBezTo>
                    <a:pt x="9" y="451"/>
                    <a:pt x="9" y="451"/>
                    <a:pt x="9" y="451"/>
                  </a:cubicBezTo>
                  <a:cubicBezTo>
                    <a:pt x="4" y="451"/>
                    <a:pt x="0" y="447"/>
                    <a:pt x="0" y="442"/>
                  </a:cubicBezTo>
                  <a:cubicBezTo>
                    <a:pt x="0" y="437"/>
                    <a:pt x="4" y="433"/>
                    <a:pt x="9" y="433"/>
                  </a:cubicBezTo>
                  <a:cubicBezTo>
                    <a:pt x="22" y="433"/>
                    <a:pt x="22" y="433"/>
                    <a:pt x="22" y="433"/>
                  </a:cubicBezTo>
                  <a:cubicBezTo>
                    <a:pt x="27" y="433"/>
                    <a:pt x="31" y="437"/>
                    <a:pt x="31" y="442"/>
                  </a:cubicBezTo>
                  <a:cubicBezTo>
                    <a:pt x="31" y="447"/>
                    <a:pt x="27" y="451"/>
                    <a:pt x="22" y="451"/>
                  </a:cubicBezTo>
                  <a:close/>
                  <a:moveTo>
                    <a:pt x="22" y="484"/>
                  </a:moveTo>
                  <a:cubicBezTo>
                    <a:pt x="9" y="484"/>
                    <a:pt x="9" y="484"/>
                    <a:pt x="9" y="484"/>
                  </a:cubicBezTo>
                  <a:cubicBezTo>
                    <a:pt x="4" y="484"/>
                    <a:pt x="0" y="480"/>
                    <a:pt x="0" y="475"/>
                  </a:cubicBezTo>
                  <a:cubicBezTo>
                    <a:pt x="0" y="470"/>
                    <a:pt x="4" y="466"/>
                    <a:pt x="9" y="466"/>
                  </a:cubicBezTo>
                  <a:cubicBezTo>
                    <a:pt x="22" y="466"/>
                    <a:pt x="22" y="466"/>
                    <a:pt x="22" y="466"/>
                  </a:cubicBezTo>
                  <a:cubicBezTo>
                    <a:pt x="27" y="466"/>
                    <a:pt x="31" y="470"/>
                    <a:pt x="31" y="475"/>
                  </a:cubicBezTo>
                  <a:cubicBezTo>
                    <a:pt x="31" y="480"/>
                    <a:pt x="27" y="484"/>
                    <a:pt x="22" y="484"/>
                  </a:cubicBezTo>
                  <a:close/>
                  <a:moveTo>
                    <a:pt x="22" y="418"/>
                  </a:moveTo>
                  <a:cubicBezTo>
                    <a:pt x="9" y="418"/>
                    <a:pt x="9" y="418"/>
                    <a:pt x="9" y="418"/>
                  </a:cubicBezTo>
                  <a:cubicBezTo>
                    <a:pt x="4" y="418"/>
                    <a:pt x="0" y="414"/>
                    <a:pt x="0" y="409"/>
                  </a:cubicBezTo>
                  <a:cubicBezTo>
                    <a:pt x="0" y="404"/>
                    <a:pt x="4" y="400"/>
                    <a:pt x="9" y="400"/>
                  </a:cubicBezTo>
                  <a:cubicBezTo>
                    <a:pt x="22" y="400"/>
                    <a:pt x="22" y="400"/>
                    <a:pt x="22" y="400"/>
                  </a:cubicBezTo>
                  <a:cubicBezTo>
                    <a:pt x="27" y="400"/>
                    <a:pt x="31" y="404"/>
                    <a:pt x="31" y="409"/>
                  </a:cubicBezTo>
                  <a:cubicBezTo>
                    <a:pt x="31" y="414"/>
                    <a:pt x="27" y="418"/>
                    <a:pt x="22" y="418"/>
                  </a:cubicBezTo>
                  <a:close/>
                  <a:moveTo>
                    <a:pt x="22" y="385"/>
                  </a:moveTo>
                  <a:cubicBezTo>
                    <a:pt x="9" y="385"/>
                    <a:pt x="9" y="385"/>
                    <a:pt x="9" y="385"/>
                  </a:cubicBezTo>
                  <a:cubicBezTo>
                    <a:pt x="4" y="385"/>
                    <a:pt x="0" y="381"/>
                    <a:pt x="0" y="375"/>
                  </a:cubicBezTo>
                  <a:cubicBezTo>
                    <a:pt x="0" y="370"/>
                    <a:pt x="4" y="366"/>
                    <a:pt x="9" y="366"/>
                  </a:cubicBezTo>
                  <a:cubicBezTo>
                    <a:pt x="22" y="366"/>
                    <a:pt x="22" y="366"/>
                    <a:pt x="22" y="366"/>
                  </a:cubicBezTo>
                  <a:cubicBezTo>
                    <a:pt x="27" y="366"/>
                    <a:pt x="31" y="370"/>
                    <a:pt x="31" y="375"/>
                  </a:cubicBezTo>
                  <a:cubicBezTo>
                    <a:pt x="31" y="381"/>
                    <a:pt x="27" y="385"/>
                    <a:pt x="22" y="385"/>
                  </a:cubicBezTo>
                  <a:close/>
                  <a:moveTo>
                    <a:pt x="22" y="285"/>
                  </a:moveTo>
                  <a:cubicBezTo>
                    <a:pt x="9" y="285"/>
                    <a:pt x="9" y="285"/>
                    <a:pt x="9" y="285"/>
                  </a:cubicBezTo>
                  <a:cubicBezTo>
                    <a:pt x="4" y="285"/>
                    <a:pt x="0" y="281"/>
                    <a:pt x="0" y="276"/>
                  </a:cubicBezTo>
                  <a:cubicBezTo>
                    <a:pt x="0" y="271"/>
                    <a:pt x="4" y="266"/>
                    <a:pt x="9" y="266"/>
                  </a:cubicBezTo>
                  <a:cubicBezTo>
                    <a:pt x="22" y="266"/>
                    <a:pt x="22" y="266"/>
                    <a:pt x="22" y="266"/>
                  </a:cubicBezTo>
                  <a:cubicBezTo>
                    <a:pt x="27" y="266"/>
                    <a:pt x="31" y="271"/>
                    <a:pt x="31" y="276"/>
                  </a:cubicBezTo>
                  <a:cubicBezTo>
                    <a:pt x="31" y="281"/>
                    <a:pt x="27" y="285"/>
                    <a:pt x="22" y="285"/>
                  </a:cubicBezTo>
                  <a:close/>
                  <a:moveTo>
                    <a:pt x="22" y="318"/>
                  </a:moveTo>
                  <a:cubicBezTo>
                    <a:pt x="9" y="318"/>
                    <a:pt x="9" y="318"/>
                    <a:pt x="9" y="318"/>
                  </a:cubicBezTo>
                  <a:cubicBezTo>
                    <a:pt x="4" y="318"/>
                    <a:pt x="0" y="314"/>
                    <a:pt x="0" y="309"/>
                  </a:cubicBezTo>
                  <a:cubicBezTo>
                    <a:pt x="0" y="304"/>
                    <a:pt x="4" y="300"/>
                    <a:pt x="9" y="300"/>
                  </a:cubicBezTo>
                  <a:cubicBezTo>
                    <a:pt x="22" y="300"/>
                    <a:pt x="22" y="300"/>
                    <a:pt x="22" y="300"/>
                  </a:cubicBezTo>
                  <a:cubicBezTo>
                    <a:pt x="27" y="300"/>
                    <a:pt x="31" y="304"/>
                    <a:pt x="31" y="309"/>
                  </a:cubicBezTo>
                  <a:cubicBezTo>
                    <a:pt x="31" y="314"/>
                    <a:pt x="27" y="318"/>
                    <a:pt x="22" y="318"/>
                  </a:cubicBezTo>
                  <a:close/>
                  <a:moveTo>
                    <a:pt x="22" y="251"/>
                  </a:moveTo>
                  <a:cubicBezTo>
                    <a:pt x="9" y="251"/>
                    <a:pt x="9" y="251"/>
                    <a:pt x="9" y="251"/>
                  </a:cubicBezTo>
                  <a:cubicBezTo>
                    <a:pt x="4" y="251"/>
                    <a:pt x="0" y="247"/>
                    <a:pt x="0" y="242"/>
                  </a:cubicBezTo>
                  <a:cubicBezTo>
                    <a:pt x="0" y="237"/>
                    <a:pt x="4" y="233"/>
                    <a:pt x="9" y="233"/>
                  </a:cubicBezTo>
                  <a:cubicBezTo>
                    <a:pt x="22" y="233"/>
                    <a:pt x="22" y="233"/>
                    <a:pt x="22" y="233"/>
                  </a:cubicBezTo>
                  <a:cubicBezTo>
                    <a:pt x="27" y="233"/>
                    <a:pt x="31" y="237"/>
                    <a:pt x="31" y="242"/>
                  </a:cubicBezTo>
                  <a:cubicBezTo>
                    <a:pt x="31" y="247"/>
                    <a:pt x="27" y="251"/>
                    <a:pt x="22" y="251"/>
                  </a:cubicBezTo>
                  <a:close/>
                  <a:moveTo>
                    <a:pt x="22" y="218"/>
                  </a:moveTo>
                  <a:cubicBezTo>
                    <a:pt x="9" y="218"/>
                    <a:pt x="9" y="218"/>
                    <a:pt x="9" y="218"/>
                  </a:cubicBezTo>
                  <a:cubicBezTo>
                    <a:pt x="4" y="218"/>
                    <a:pt x="0" y="214"/>
                    <a:pt x="0" y="209"/>
                  </a:cubicBezTo>
                  <a:cubicBezTo>
                    <a:pt x="0" y="204"/>
                    <a:pt x="4" y="200"/>
                    <a:pt x="9" y="200"/>
                  </a:cubicBezTo>
                  <a:cubicBezTo>
                    <a:pt x="22" y="200"/>
                    <a:pt x="22" y="200"/>
                    <a:pt x="22" y="200"/>
                  </a:cubicBezTo>
                  <a:cubicBezTo>
                    <a:pt x="27" y="200"/>
                    <a:pt x="31" y="204"/>
                    <a:pt x="31" y="209"/>
                  </a:cubicBezTo>
                  <a:cubicBezTo>
                    <a:pt x="31" y="214"/>
                    <a:pt x="27" y="218"/>
                    <a:pt x="22" y="218"/>
                  </a:cubicBezTo>
                  <a:close/>
                  <a:moveTo>
                    <a:pt x="22" y="118"/>
                  </a:moveTo>
                  <a:cubicBezTo>
                    <a:pt x="9" y="118"/>
                    <a:pt x="9" y="118"/>
                    <a:pt x="9" y="118"/>
                  </a:cubicBezTo>
                  <a:cubicBezTo>
                    <a:pt x="4" y="118"/>
                    <a:pt x="0" y="114"/>
                    <a:pt x="0" y="109"/>
                  </a:cubicBezTo>
                  <a:cubicBezTo>
                    <a:pt x="0" y="104"/>
                    <a:pt x="4" y="100"/>
                    <a:pt x="9" y="100"/>
                  </a:cubicBezTo>
                  <a:cubicBezTo>
                    <a:pt x="22" y="100"/>
                    <a:pt x="22" y="100"/>
                    <a:pt x="22" y="100"/>
                  </a:cubicBezTo>
                  <a:cubicBezTo>
                    <a:pt x="27" y="100"/>
                    <a:pt x="31" y="104"/>
                    <a:pt x="31" y="109"/>
                  </a:cubicBezTo>
                  <a:cubicBezTo>
                    <a:pt x="31" y="114"/>
                    <a:pt x="27" y="118"/>
                    <a:pt x="22" y="118"/>
                  </a:cubicBezTo>
                  <a:close/>
                  <a:moveTo>
                    <a:pt x="22" y="151"/>
                  </a:moveTo>
                  <a:cubicBezTo>
                    <a:pt x="9" y="151"/>
                    <a:pt x="9" y="151"/>
                    <a:pt x="9" y="151"/>
                  </a:cubicBezTo>
                  <a:cubicBezTo>
                    <a:pt x="4" y="151"/>
                    <a:pt x="0" y="147"/>
                    <a:pt x="0" y="142"/>
                  </a:cubicBezTo>
                  <a:cubicBezTo>
                    <a:pt x="0" y="137"/>
                    <a:pt x="4" y="133"/>
                    <a:pt x="9" y="133"/>
                  </a:cubicBezTo>
                  <a:cubicBezTo>
                    <a:pt x="22" y="133"/>
                    <a:pt x="22" y="133"/>
                    <a:pt x="22" y="133"/>
                  </a:cubicBezTo>
                  <a:cubicBezTo>
                    <a:pt x="27" y="133"/>
                    <a:pt x="31" y="137"/>
                    <a:pt x="31" y="142"/>
                  </a:cubicBezTo>
                  <a:cubicBezTo>
                    <a:pt x="31" y="147"/>
                    <a:pt x="27" y="151"/>
                    <a:pt x="22" y="151"/>
                  </a:cubicBezTo>
                  <a:close/>
                  <a:moveTo>
                    <a:pt x="22" y="85"/>
                  </a:moveTo>
                  <a:cubicBezTo>
                    <a:pt x="9" y="85"/>
                    <a:pt x="9" y="85"/>
                    <a:pt x="9" y="85"/>
                  </a:cubicBezTo>
                  <a:cubicBezTo>
                    <a:pt x="4" y="85"/>
                    <a:pt x="0" y="81"/>
                    <a:pt x="0" y="76"/>
                  </a:cubicBezTo>
                  <a:cubicBezTo>
                    <a:pt x="0" y="71"/>
                    <a:pt x="4" y="67"/>
                    <a:pt x="9" y="67"/>
                  </a:cubicBezTo>
                  <a:cubicBezTo>
                    <a:pt x="22" y="67"/>
                    <a:pt x="22" y="67"/>
                    <a:pt x="22" y="67"/>
                  </a:cubicBezTo>
                  <a:cubicBezTo>
                    <a:pt x="27" y="67"/>
                    <a:pt x="31" y="71"/>
                    <a:pt x="31" y="76"/>
                  </a:cubicBezTo>
                  <a:cubicBezTo>
                    <a:pt x="31" y="81"/>
                    <a:pt x="27" y="85"/>
                    <a:pt x="22" y="85"/>
                  </a:cubicBezTo>
                  <a:close/>
                  <a:moveTo>
                    <a:pt x="22" y="52"/>
                  </a:moveTo>
                  <a:cubicBezTo>
                    <a:pt x="9" y="52"/>
                    <a:pt x="9" y="52"/>
                    <a:pt x="9" y="52"/>
                  </a:cubicBezTo>
                  <a:cubicBezTo>
                    <a:pt x="4" y="52"/>
                    <a:pt x="0" y="48"/>
                    <a:pt x="0" y="43"/>
                  </a:cubicBezTo>
                  <a:cubicBezTo>
                    <a:pt x="0" y="38"/>
                    <a:pt x="4" y="33"/>
                    <a:pt x="9" y="33"/>
                  </a:cubicBezTo>
                  <a:cubicBezTo>
                    <a:pt x="22" y="33"/>
                    <a:pt x="22" y="33"/>
                    <a:pt x="22" y="33"/>
                  </a:cubicBezTo>
                  <a:cubicBezTo>
                    <a:pt x="27" y="33"/>
                    <a:pt x="31" y="38"/>
                    <a:pt x="31" y="43"/>
                  </a:cubicBezTo>
                  <a:cubicBezTo>
                    <a:pt x="31" y="48"/>
                    <a:pt x="27" y="52"/>
                    <a:pt x="22" y="52"/>
                  </a:cubicBezTo>
                  <a:close/>
                </a:path>
              </a:pathLst>
            </a:custGeom>
            <a:solidFill>
              <a:schemeClr val="accent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9" name="Freeform 21"/>
            <p:cNvSpPr>
              <a:spLocks noEditPoints="1"/>
            </p:cNvSpPr>
            <p:nvPr/>
          </p:nvSpPr>
          <p:spPr bwMode="auto">
            <a:xfrm>
              <a:off x="2407" y="1073"/>
              <a:ext cx="977" cy="975"/>
            </a:xfrm>
            <a:custGeom>
              <a:gdLst>
                <a:gd fmla="*/ 430 w 977" name="T0"/>
                <a:gd fmla="*/ 429 h 975" name="T1"/>
                <a:gd fmla="*/ 0 w 977" name="T2"/>
                <a:gd fmla="*/ 0 h 975" name="T3"/>
                <a:gd fmla="*/ 0 w 977" name="T4"/>
                <a:gd fmla="*/ 975 h 975" name="T5"/>
                <a:gd fmla="*/ 977 w 977" name="T6"/>
                <a:gd fmla="*/ 975 h 975" name="T7"/>
                <a:gd fmla="*/ 465 w 977" name="T8"/>
                <a:gd fmla="*/ 464 h 975" name="T9"/>
                <a:gd fmla="*/ 430 w 977" name="T10"/>
                <a:gd fmla="*/ 429 h 975" name="T11"/>
                <a:gd fmla="*/ 175 w 977" name="T12"/>
                <a:gd fmla="*/ 418 h 975" name="T13"/>
                <a:gd fmla="*/ 555 w 977" name="T14"/>
                <a:gd fmla="*/ 798 h 975" name="T15"/>
                <a:gd fmla="*/ 175 w 977" name="T16"/>
                <a:gd fmla="*/ 798 h 975" name="T17"/>
                <a:gd fmla="*/ 175 w 977" name="T18"/>
                <a:gd fmla="*/ 418 h 97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975" w="977">
                  <a:moveTo>
                    <a:pt x="430" y="429"/>
                  </a:moveTo>
                  <a:lnTo>
                    <a:pt x="0" y="0"/>
                  </a:lnTo>
                  <a:lnTo>
                    <a:pt x="0" y="975"/>
                  </a:lnTo>
                  <a:lnTo>
                    <a:pt x="977" y="975"/>
                  </a:lnTo>
                  <a:lnTo>
                    <a:pt x="465" y="464"/>
                  </a:lnTo>
                  <a:lnTo>
                    <a:pt x="430" y="429"/>
                  </a:lnTo>
                  <a:close/>
                  <a:moveTo>
                    <a:pt x="175" y="418"/>
                  </a:moveTo>
                  <a:lnTo>
                    <a:pt x="555" y="798"/>
                  </a:lnTo>
                  <a:lnTo>
                    <a:pt x="175" y="798"/>
                  </a:lnTo>
                  <a:lnTo>
                    <a:pt x="175" y="418"/>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0" name="Freeform 22"/>
            <p:cNvSpPr>
              <a:spLocks noEditPoints="1"/>
            </p:cNvSpPr>
            <p:nvPr/>
          </p:nvSpPr>
          <p:spPr bwMode="auto">
            <a:xfrm>
              <a:off x="2407" y="1073"/>
              <a:ext cx="977" cy="975"/>
            </a:xfrm>
            <a:custGeom>
              <a:gdLst>
                <a:gd fmla="*/ 430 w 977" name="T0"/>
                <a:gd fmla="*/ 429 h 975" name="T1"/>
                <a:gd fmla="*/ 0 w 977" name="T2"/>
                <a:gd fmla="*/ 0 h 975" name="T3"/>
                <a:gd fmla="*/ 0 w 977" name="T4"/>
                <a:gd fmla="*/ 975 h 975" name="T5"/>
                <a:gd fmla="*/ 977 w 977" name="T6"/>
                <a:gd fmla="*/ 975 h 975" name="T7"/>
                <a:gd fmla="*/ 465 w 977" name="T8"/>
                <a:gd fmla="*/ 464 h 975" name="T9"/>
                <a:gd fmla="*/ 175 w 977" name="T10"/>
                <a:gd fmla="*/ 418 h 975" name="T11"/>
                <a:gd fmla="*/ 555 w 977" name="T12"/>
                <a:gd fmla="*/ 798 h 975" name="T13"/>
                <a:gd fmla="*/ 175 w 977" name="T14"/>
                <a:gd fmla="*/ 798 h 975" name="T15"/>
                <a:gd fmla="*/ 175 w 977" name="T16"/>
                <a:gd fmla="*/ 418 h 97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75" w="977">
                  <a:moveTo>
                    <a:pt x="430" y="429"/>
                  </a:moveTo>
                  <a:lnTo>
                    <a:pt x="0" y="0"/>
                  </a:lnTo>
                  <a:lnTo>
                    <a:pt x="0" y="975"/>
                  </a:lnTo>
                  <a:lnTo>
                    <a:pt x="977" y="975"/>
                  </a:lnTo>
                  <a:lnTo>
                    <a:pt x="465" y="464"/>
                  </a:lnTo>
                  <a:moveTo>
                    <a:pt x="175" y="418"/>
                  </a:moveTo>
                  <a:lnTo>
                    <a:pt x="555" y="798"/>
                  </a:lnTo>
                  <a:lnTo>
                    <a:pt x="175" y="798"/>
                  </a:lnTo>
                  <a:lnTo>
                    <a:pt x="175" y="418"/>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1" name="Freeform 23"/>
            <p:cNvSpPr/>
            <p:nvPr/>
          </p:nvSpPr>
          <p:spPr bwMode="auto">
            <a:xfrm>
              <a:off x="2407" y="1071"/>
              <a:ext cx="977" cy="975"/>
            </a:xfrm>
            <a:custGeom>
              <a:gdLst>
                <a:gd fmla="*/ 896 w 977" name="T0"/>
                <a:gd fmla="*/ 975 h 975" name="T1"/>
                <a:gd fmla="*/ 977 w 977" name="T2"/>
                <a:gd fmla="*/ 975 h 975" name="T3"/>
                <a:gd fmla="*/ 0 w 977" name="T4"/>
                <a:gd fmla="*/ 0 h 975" name="T5"/>
                <a:gd fmla="*/ 0 w 977" name="T6"/>
                <a:gd fmla="*/ 79 h 975" name="T7"/>
                <a:gd fmla="*/ 896 w 977" name="T8"/>
                <a:gd fmla="*/ 975 h 975" name="T9"/>
              </a:gdLst>
              <a:cxnLst>
                <a:cxn ang="0">
                  <a:pos x="T0" y="T1"/>
                </a:cxn>
                <a:cxn ang="0">
                  <a:pos x="T2" y="T3"/>
                </a:cxn>
                <a:cxn ang="0">
                  <a:pos x="T4" y="T5"/>
                </a:cxn>
                <a:cxn ang="0">
                  <a:pos x="T6" y="T7"/>
                </a:cxn>
                <a:cxn ang="0">
                  <a:pos x="T8" y="T9"/>
                </a:cxn>
              </a:cxnLst>
              <a:rect b="b" l="0" r="r" t="0"/>
              <a:pathLst>
                <a:path h="975" w="977">
                  <a:moveTo>
                    <a:pt x="896" y="975"/>
                  </a:moveTo>
                  <a:lnTo>
                    <a:pt x="977" y="975"/>
                  </a:lnTo>
                  <a:lnTo>
                    <a:pt x="0" y="0"/>
                  </a:lnTo>
                  <a:lnTo>
                    <a:pt x="0" y="79"/>
                  </a:lnTo>
                  <a:lnTo>
                    <a:pt x="896" y="975"/>
                  </a:lnTo>
                  <a:close/>
                </a:path>
              </a:pathLst>
            </a:custGeom>
            <a:solidFill>
              <a:schemeClr val="accent1">
                <a:lumMod val="7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2" name="Freeform 24"/>
            <p:cNvSpPr>
              <a:spLocks noEditPoints="1"/>
            </p:cNvSpPr>
            <p:nvPr/>
          </p:nvSpPr>
          <p:spPr bwMode="auto">
            <a:xfrm>
              <a:off x="2407" y="1071"/>
              <a:ext cx="102" cy="975"/>
            </a:xfrm>
            <a:custGeom>
              <a:gdLst>
                <a:gd fmla="*/ 28 w 67" name="T0"/>
                <a:gd fmla="*/ 28 h 641" name="T1"/>
                <a:gd fmla="*/ 0 w 67" name="T2"/>
                <a:gd fmla="*/ 0 h 641" name="T3"/>
                <a:gd fmla="*/ 0 w 67" name="T4"/>
                <a:gd fmla="*/ 641 h 641" name="T5"/>
                <a:gd fmla="*/ 28 w 67" name="T6"/>
                <a:gd fmla="*/ 641 h 641" name="T7"/>
                <a:gd fmla="*/ 28 w 67" name="T8"/>
                <a:gd fmla="*/ 28 h 641" name="T9"/>
                <a:gd fmla="*/ 62 w 67" name="T10"/>
                <a:gd fmla="*/ 608 h 641" name="T11"/>
                <a:gd fmla="*/ 56 w 67" name="T12"/>
                <a:gd fmla="*/ 603 h 641" name="T13"/>
                <a:gd fmla="*/ 56 w 67" name="T14"/>
                <a:gd fmla="*/ 553 h 641" name="T15"/>
                <a:gd fmla="*/ 62 w 67" name="T16"/>
                <a:gd fmla="*/ 548 h 641" name="T17"/>
                <a:gd fmla="*/ 67 w 67" name="T18"/>
                <a:gd fmla="*/ 553 h 641" name="T19"/>
                <a:gd fmla="*/ 67 w 67" name="T20"/>
                <a:gd fmla="*/ 603 h 641" name="T21"/>
                <a:gd fmla="*/ 62 w 67" name="T22"/>
                <a:gd fmla="*/ 608 h 641"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641" w="67">
                  <a:moveTo>
                    <a:pt x="28" y="28"/>
                  </a:moveTo>
                  <a:cubicBezTo>
                    <a:pt x="0" y="0"/>
                    <a:pt x="0" y="0"/>
                    <a:pt x="0" y="0"/>
                  </a:cubicBezTo>
                  <a:cubicBezTo>
                    <a:pt x="0" y="641"/>
                    <a:pt x="0" y="641"/>
                    <a:pt x="0" y="641"/>
                  </a:cubicBezTo>
                  <a:cubicBezTo>
                    <a:pt x="28" y="641"/>
                    <a:pt x="28" y="641"/>
                    <a:pt x="28" y="641"/>
                  </a:cubicBezTo>
                  <a:lnTo>
                    <a:pt x="28" y="28"/>
                  </a:lnTo>
                  <a:close/>
                  <a:moveTo>
                    <a:pt x="62" y="608"/>
                  </a:moveTo>
                  <a:cubicBezTo>
                    <a:pt x="59" y="608"/>
                    <a:pt x="56" y="606"/>
                    <a:pt x="56" y="603"/>
                  </a:cubicBezTo>
                  <a:cubicBezTo>
                    <a:pt x="56" y="553"/>
                    <a:pt x="56" y="553"/>
                    <a:pt x="56" y="553"/>
                  </a:cubicBezTo>
                  <a:cubicBezTo>
                    <a:pt x="56" y="550"/>
                    <a:pt x="59" y="548"/>
                    <a:pt x="62" y="548"/>
                  </a:cubicBezTo>
                  <a:cubicBezTo>
                    <a:pt x="64" y="548"/>
                    <a:pt x="67" y="550"/>
                    <a:pt x="67" y="553"/>
                  </a:cubicBezTo>
                  <a:cubicBezTo>
                    <a:pt x="67" y="603"/>
                    <a:pt x="67" y="603"/>
                    <a:pt x="67" y="603"/>
                  </a:cubicBezTo>
                  <a:cubicBezTo>
                    <a:pt x="67" y="606"/>
                    <a:pt x="64" y="608"/>
                    <a:pt x="62" y="608"/>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3" name="Freeform 25"/>
            <p:cNvSpPr>
              <a:spLocks noEditPoints="1"/>
            </p:cNvSpPr>
            <p:nvPr/>
          </p:nvSpPr>
          <p:spPr bwMode="auto">
            <a:xfrm>
              <a:off x="2393" y="1056"/>
              <a:ext cx="409" cy="642"/>
            </a:xfrm>
            <a:custGeom>
              <a:gdLst>
                <a:gd fmla="*/ 9 w 269" name="T0"/>
                <a:gd fmla="*/ 371 h 422" name="T1"/>
                <a:gd fmla="*/ 18 w 269" name="T2"/>
                <a:gd fmla="*/ 362 h 422" name="T3"/>
                <a:gd fmla="*/ 18 w 269" name="T4"/>
                <a:gd fmla="*/ 32 h 422" name="T5"/>
                <a:gd fmla="*/ 253 w 269" name="T6"/>
                <a:gd fmla="*/ 266 h 422" name="T7"/>
                <a:gd fmla="*/ 266 w 269" name="T8"/>
                <a:gd fmla="*/ 266 h 422" name="T9"/>
                <a:gd fmla="*/ 266 w 269" name="T10"/>
                <a:gd fmla="*/ 253 h 422" name="T11"/>
                <a:gd fmla="*/ 15 w 269" name="T12"/>
                <a:gd fmla="*/ 3 h 422" name="T13"/>
                <a:gd fmla="*/ 6 w 269" name="T14"/>
                <a:gd fmla="*/ 1 h 422" name="T15"/>
                <a:gd fmla="*/ 0 w 269" name="T16"/>
                <a:gd fmla="*/ 10 h 422" name="T17"/>
                <a:gd fmla="*/ 0 w 269" name="T18"/>
                <a:gd fmla="*/ 362 h 422" name="T19"/>
                <a:gd fmla="*/ 9 w 269" name="T20"/>
                <a:gd fmla="*/ 371 h 422" name="T21"/>
                <a:gd fmla="*/ 9 w 269" name="T22"/>
                <a:gd fmla="*/ 422 h 422" name="T23"/>
                <a:gd fmla="*/ 18 w 269" name="T24"/>
                <a:gd fmla="*/ 413 h 422" name="T25"/>
                <a:gd fmla="*/ 18 w 269" name="T26"/>
                <a:gd fmla="*/ 382 h 422" name="T27"/>
                <a:gd fmla="*/ 9 w 269" name="T28"/>
                <a:gd fmla="*/ 373 h 422" name="T29"/>
                <a:gd fmla="*/ 0 w 269" name="T30"/>
                <a:gd fmla="*/ 382 h 422" name="T31"/>
                <a:gd fmla="*/ 0 w 269" name="T32"/>
                <a:gd fmla="*/ 413 h 422" name="T33"/>
                <a:gd fmla="*/ 9 w 269" name="T34"/>
                <a:gd fmla="*/ 422 h 422"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422" w="269">
                  <a:moveTo>
                    <a:pt x="9" y="371"/>
                  </a:moveTo>
                  <a:cubicBezTo>
                    <a:pt x="14" y="371"/>
                    <a:pt x="18" y="367"/>
                    <a:pt x="18" y="362"/>
                  </a:cubicBezTo>
                  <a:cubicBezTo>
                    <a:pt x="18" y="32"/>
                    <a:pt x="18" y="32"/>
                    <a:pt x="18" y="32"/>
                  </a:cubicBezTo>
                  <a:cubicBezTo>
                    <a:pt x="253" y="266"/>
                    <a:pt x="253" y="266"/>
                    <a:pt x="253" y="266"/>
                  </a:cubicBezTo>
                  <a:cubicBezTo>
                    <a:pt x="256" y="270"/>
                    <a:pt x="262" y="270"/>
                    <a:pt x="266" y="266"/>
                  </a:cubicBezTo>
                  <a:cubicBezTo>
                    <a:pt x="269" y="263"/>
                    <a:pt x="269" y="257"/>
                    <a:pt x="266" y="253"/>
                  </a:cubicBezTo>
                  <a:cubicBezTo>
                    <a:pt x="15" y="3"/>
                    <a:pt x="15" y="3"/>
                    <a:pt x="15" y="3"/>
                  </a:cubicBezTo>
                  <a:cubicBezTo>
                    <a:pt x="13" y="1"/>
                    <a:pt x="9" y="0"/>
                    <a:pt x="6" y="1"/>
                  </a:cubicBezTo>
                  <a:cubicBezTo>
                    <a:pt x="2" y="3"/>
                    <a:pt x="0" y="6"/>
                    <a:pt x="0" y="10"/>
                  </a:cubicBezTo>
                  <a:cubicBezTo>
                    <a:pt x="0" y="362"/>
                    <a:pt x="0" y="362"/>
                    <a:pt x="0" y="362"/>
                  </a:cubicBezTo>
                  <a:cubicBezTo>
                    <a:pt x="0" y="367"/>
                    <a:pt x="4" y="371"/>
                    <a:pt x="9" y="371"/>
                  </a:cubicBezTo>
                  <a:close/>
                  <a:moveTo>
                    <a:pt x="9" y="422"/>
                  </a:moveTo>
                  <a:cubicBezTo>
                    <a:pt x="14" y="422"/>
                    <a:pt x="18" y="418"/>
                    <a:pt x="18" y="413"/>
                  </a:cubicBezTo>
                  <a:cubicBezTo>
                    <a:pt x="18" y="382"/>
                    <a:pt x="18" y="382"/>
                    <a:pt x="18" y="382"/>
                  </a:cubicBezTo>
                  <a:cubicBezTo>
                    <a:pt x="18" y="377"/>
                    <a:pt x="14" y="373"/>
                    <a:pt x="9" y="373"/>
                  </a:cubicBezTo>
                  <a:cubicBezTo>
                    <a:pt x="4" y="373"/>
                    <a:pt x="0" y="377"/>
                    <a:pt x="0" y="382"/>
                  </a:cubicBezTo>
                  <a:cubicBezTo>
                    <a:pt x="0" y="413"/>
                    <a:pt x="0" y="413"/>
                    <a:pt x="0" y="413"/>
                  </a:cubicBezTo>
                  <a:cubicBezTo>
                    <a:pt x="0" y="418"/>
                    <a:pt x="4" y="422"/>
                    <a:pt x="9" y="422"/>
                  </a:cubicBezTo>
                  <a:close/>
                </a:path>
              </a:pathLst>
            </a:custGeom>
            <a:solidFill>
              <a:schemeClr val="accent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4" name="Freeform 26"/>
            <p:cNvSpPr/>
            <p:nvPr/>
          </p:nvSpPr>
          <p:spPr bwMode="auto">
            <a:xfrm>
              <a:off x="2393" y="1459"/>
              <a:ext cx="1004" cy="601"/>
            </a:xfrm>
            <a:custGeom>
              <a:gdLst>
                <a:gd fmla="*/ 657 w 660" name="T0"/>
                <a:gd fmla="*/ 380 h 395" name="T1"/>
                <a:gd fmla="*/ 280 w 660" name="T2"/>
                <a:gd fmla="*/ 3 h 395" name="T3"/>
                <a:gd fmla="*/ 268 w 660" name="T4"/>
                <a:gd fmla="*/ 3 h 395" name="T5"/>
                <a:gd fmla="*/ 268 w 660" name="T6"/>
                <a:gd fmla="*/ 16 h 395" name="T7"/>
                <a:gd fmla="*/ 629 w 660" name="T8"/>
                <a:gd fmla="*/ 377 h 395" name="T9"/>
                <a:gd fmla="*/ 18 w 660" name="T10"/>
                <a:gd fmla="*/ 377 h 395" name="T11"/>
                <a:gd fmla="*/ 18 w 660" name="T12"/>
                <a:gd fmla="*/ 168 h 395" name="T13"/>
                <a:gd fmla="*/ 9 w 660" name="T14"/>
                <a:gd fmla="*/ 159 h 395" name="T15"/>
                <a:gd fmla="*/ 0 w 660" name="T16"/>
                <a:gd fmla="*/ 168 h 395" name="T17"/>
                <a:gd fmla="*/ 0 w 660" name="T18"/>
                <a:gd fmla="*/ 386 h 395" name="T19"/>
                <a:gd fmla="*/ 9 w 660" name="T20"/>
                <a:gd fmla="*/ 395 h 395" name="T21"/>
                <a:gd fmla="*/ 651 w 660" name="T22"/>
                <a:gd fmla="*/ 395 h 395" name="T23"/>
                <a:gd fmla="*/ 659 w 660" name="T24"/>
                <a:gd fmla="*/ 389 h 395" name="T25"/>
                <a:gd fmla="*/ 657 w 660" name="T26"/>
                <a:gd fmla="*/ 380 h 39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95" w="660">
                  <a:moveTo>
                    <a:pt x="657" y="380"/>
                  </a:moveTo>
                  <a:cubicBezTo>
                    <a:pt x="280" y="3"/>
                    <a:pt x="280" y="3"/>
                    <a:pt x="280" y="3"/>
                  </a:cubicBezTo>
                  <a:cubicBezTo>
                    <a:pt x="277" y="0"/>
                    <a:pt x="271" y="0"/>
                    <a:pt x="268" y="3"/>
                  </a:cubicBezTo>
                  <a:cubicBezTo>
                    <a:pt x="264" y="7"/>
                    <a:pt x="264" y="12"/>
                    <a:pt x="268" y="16"/>
                  </a:cubicBezTo>
                  <a:cubicBezTo>
                    <a:pt x="629" y="377"/>
                    <a:pt x="629" y="377"/>
                    <a:pt x="629" y="377"/>
                  </a:cubicBezTo>
                  <a:cubicBezTo>
                    <a:pt x="18" y="377"/>
                    <a:pt x="18" y="377"/>
                    <a:pt x="18" y="377"/>
                  </a:cubicBezTo>
                  <a:cubicBezTo>
                    <a:pt x="18" y="168"/>
                    <a:pt x="18" y="168"/>
                    <a:pt x="18" y="168"/>
                  </a:cubicBezTo>
                  <a:cubicBezTo>
                    <a:pt x="18" y="163"/>
                    <a:pt x="14" y="159"/>
                    <a:pt x="9" y="159"/>
                  </a:cubicBezTo>
                  <a:cubicBezTo>
                    <a:pt x="4" y="159"/>
                    <a:pt x="0" y="163"/>
                    <a:pt x="0" y="168"/>
                  </a:cubicBezTo>
                  <a:cubicBezTo>
                    <a:pt x="0" y="386"/>
                    <a:pt x="0" y="386"/>
                    <a:pt x="0" y="386"/>
                  </a:cubicBezTo>
                  <a:cubicBezTo>
                    <a:pt x="0" y="391"/>
                    <a:pt x="4" y="395"/>
                    <a:pt x="9" y="395"/>
                  </a:cubicBezTo>
                  <a:cubicBezTo>
                    <a:pt x="651" y="395"/>
                    <a:pt x="651" y="395"/>
                    <a:pt x="651" y="395"/>
                  </a:cubicBezTo>
                  <a:cubicBezTo>
                    <a:pt x="654" y="395"/>
                    <a:pt x="658" y="393"/>
                    <a:pt x="659" y="389"/>
                  </a:cubicBezTo>
                  <a:cubicBezTo>
                    <a:pt x="660" y="386"/>
                    <a:pt x="660" y="382"/>
                    <a:pt x="657" y="380"/>
                  </a:cubicBezTo>
                  <a:close/>
                </a:path>
              </a:pathLst>
            </a:custGeom>
            <a:solidFill>
              <a:schemeClr val="accent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5" name="Freeform 27"/>
            <p:cNvSpPr>
              <a:spLocks noEditPoints="1"/>
            </p:cNvSpPr>
            <p:nvPr/>
          </p:nvSpPr>
          <p:spPr bwMode="auto">
            <a:xfrm>
              <a:off x="2568" y="1474"/>
              <a:ext cx="409" cy="410"/>
            </a:xfrm>
            <a:custGeom>
              <a:gdLst>
                <a:gd fmla="*/ 6 w 269" name="T0"/>
                <a:gd fmla="*/ 2 h 269" name="T1"/>
                <a:gd fmla="*/ 0 w 269" name="T2"/>
                <a:gd fmla="*/ 10 h 269" name="T3"/>
                <a:gd fmla="*/ 0 w 269" name="T4"/>
                <a:gd fmla="*/ 260 h 269" name="T5"/>
                <a:gd fmla="*/ 9 w 269" name="T6"/>
                <a:gd fmla="*/ 269 h 269" name="T7"/>
                <a:gd fmla="*/ 259 w 269" name="T8"/>
                <a:gd fmla="*/ 269 h 269" name="T9"/>
                <a:gd fmla="*/ 268 w 269" name="T10"/>
                <a:gd fmla="*/ 264 h 269" name="T11"/>
                <a:gd fmla="*/ 266 w 269" name="T12"/>
                <a:gd fmla="*/ 254 h 269" name="T13"/>
                <a:gd fmla="*/ 16 w 269" name="T14"/>
                <a:gd fmla="*/ 4 h 269" name="T15"/>
                <a:gd fmla="*/ 6 w 269" name="T16"/>
                <a:gd fmla="*/ 2 h 269" name="T17"/>
                <a:gd fmla="*/ 18 w 269" name="T18"/>
                <a:gd fmla="*/ 32 h 269" name="T19"/>
                <a:gd fmla="*/ 237 w 269" name="T20"/>
                <a:gd fmla="*/ 251 h 269" name="T21"/>
                <a:gd fmla="*/ 18 w 269" name="T22"/>
                <a:gd fmla="*/ 251 h 269" name="T23"/>
                <a:gd fmla="*/ 18 w 269" name="T24"/>
                <a:gd fmla="*/ 32 h 26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69" w="269">
                  <a:moveTo>
                    <a:pt x="6" y="2"/>
                  </a:moveTo>
                  <a:cubicBezTo>
                    <a:pt x="2" y="3"/>
                    <a:pt x="0" y="6"/>
                    <a:pt x="0" y="10"/>
                  </a:cubicBezTo>
                  <a:cubicBezTo>
                    <a:pt x="0" y="260"/>
                    <a:pt x="0" y="260"/>
                    <a:pt x="0" y="260"/>
                  </a:cubicBezTo>
                  <a:cubicBezTo>
                    <a:pt x="0" y="265"/>
                    <a:pt x="4" y="269"/>
                    <a:pt x="9" y="269"/>
                  </a:cubicBezTo>
                  <a:cubicBezTo>
                    <a:pt x="259" y="269"/>
                    <a:pt x="259" y="269"/>
                    <a:pt x="259" y="269"/>
                  </a:cubicBezTo>
                  <a:cubicBezTo>
                    <a:pt x="263" y="269"/>
                    <a:pt x="266" y="267"/>
                    <a:pt x="268" y="264"/>
                  </a:cubicBezTo>
                  <a:cubicBezTo>
                    <a:pt x="269" y="260"/>
                    <a:pt x="268" y="256"/>
                    <a:pt x="266" y="254"/>
                  </a:cubicBezTo>
                  <a:cubicBezTo>
                    <a:pt x="16" y="4"/>
                    <a:pt x="16" y="4"/>
                    <a:pt x="16" y="4"/>
                  </a:cubicBezTo>
                  <a:cubicBezTo>
                    <a:pt x="13" y="1"/>
                    <a:pt x="9" y="0"/>
                    <a:pt x="6" y="2"/>
                  </a:cubicBezTo>
                  <a:close/>
                  <a:moveTo>
                    <a:pt x="18" y="32"/>
                  </a:moveTo>
                  <a:cubicBezTo>
                    <a:pt x="237" y="251"/>
                    <a:pt x="237" y="251"/>
                    <a:pt x="237" y="251"/>
                  </a:cubicBezTo>
                  <a:cubicBezTo>
                    <a:pt x="18" y="251"/>
                    <a:pt x="18" y="251"/>
                    <a:pt x="18" y="251"/>
                  </a:cubicBezTo>
                  <a:lnTo>
                    <a:pt x="18" y="32"/>
                  </a:lnTo>
                  <a:close/>
                </a:path>
              </a:pathLst>
            </a:custGeom>
            <a:solidFill>
              <a:schemeClr val="accent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 name="Freeform 28"/>
            <p:cNvSpPr>
              <a:spLocks noEditPoints="1"/>
            </p:cNvSpPr>
            <p:nvPr/>
          </p:nvSpPr>
          <p:spPr bwMode="auto">
            <a:xfrm>
              <a:off x="2436" y="1274"/>
              <a:ext cx="67" cy="737"/>
            </a:xfrm>
            <a:custGeom>
              <a:gdLst>
                <a:gd fmla="*/ 9 w 44" name="T0"/>
                <a:gd fmla="*/ 333 h 485" name="T1"/>
                <a:gd fmla="*/ 9 w 44" name="T2"/>
                <a:gd fmla="*/ 352 h 485" name="T3"/>
                <a:gd fmla="*/ 44 w 44" name="T4"/>
                <a:gd fmla="*/ 343 h 485" name="T5"/>
                <a:gd fmla="*/ 35 w 44" name="T6"/>
                <a:gd fmla="*/ 167 h 485" name="T7"/>
                <a:gd fmla="*/ 0 w 44" name="T8"/>
                <a:gd fmla="*/ 176 h 485" name="T9"/>
                <a:gd fmla="*/ 35 w 44" name="T10"/>
                <a:gd fmla="*/ 185 h 485" name="T11"/>
                <a:gd fmla="*/ 35 w 44" name="T12"/>
                <a:gd fmla="*/ 167 h 485" name="T13"/>
                <a:gd fmla="*/ 35 w 44" name="T14"/>
                <a:gd fmla="*/ 19 h 485" name="T15"/>
                <a:gd fmla="*/ 35 w 44" name="T16"/>
                <a:gd fmla="*/ 0 h 485" name="T17"/>
                <a:gd fmla="*/ 0 w 44" name="T18"/>
                <a:gd fmla="*/ 10 h 485" name="T19"/>
                <a:gd fmla="*/ 22 w 44" name="T20"/>
                <a:gd fmla="*/ 433 h 485" name="T21"/>
                <a:gd fmla="*/ 0 w 44" name="T22"/>
                <a:gd fmla="*/ 442 h 485" name="T23"/>
                <a:gd fmla="*/ 22 w 44" name="T24"/>
                <a:gd fmla="*/ 451 h 485" name="T25"/>
                <a:gd fmla="*/ 22 w 44" name="T26"/>
                <a:gd fmla="*/ 433 h 485" name="T27"/>
                <a:gd fmla="*/ 9 w 44" name="T28"/>
                <a:gd fmla="*/ 467 h 485" name="T29"/>
                <a:gd fmla="*/ 9 w 44" name="T30"/>
                <a:gd fmla="*/ 485 h 485" name="T31"/>
                <a:gd fmla="*/ 31 w 44" name="T32"/>
                <a:gd fmla="*/ 476 h 485" name="T33"/>
                <a:gd fmla="*/ 22 w 44" name="T34"/>
                <a:gd fmla="*/ 400 h 485" name="T35"/>
                <a:gd fmla="*/ 0 w 44" name="T36"/>
                <a:gd fmla="*/ 409 h 485" name="T37"/>
                <a:gd fmla="*/ 22 w 44" name="T38"/>
                <a:gd fmla="*/ 418 h 485" name="T39"/>
                <a:gd fmla="*/ 22 w 44" name="T40"/>
                <a:gd fmla="*/ 400 h 485" name="T41"/>
                <a:gd fmla="*/ 9 w 44" name="T42"/>
                <a:gd fmla="*/ 367 h 485" name="T43"/>
                <a:gd fmla="*/ 9 w 44" name="T44"/>
                <a:gd fmla="*/ 385 h 485" name="T45"/>
                <a:gd fmla="*/ 31 w 44" name="T46"/>
                <a:gd fmla="*/ 376 h 485" name="T47"/>
                <a:gd fmla="*/ 9 w 44" name="T48"/>
                <a:gd fmla="*/ 285 h 485" name="T49"/>
                <a:gd fmla="*/ 31 w 44" name="T50"/>
                <a:gd fmla="*/ 276 h 485" name="T51"/>
                <a:gd fmla="*/ 9 w 44" name="T52"/>
                <a:gd fmla="*/ 267 h 485" name="T53"/>
                <a:gd fmla="*/ 9 w 44" name="T54"/>
                <a:gd fmla="*/ 285 h 485" name="T55"/>
                <a:gd fmla="*/ 22 w 44" name="T56"/>
                <a:gd fmla="*/ 318 h 485" name="T57"/>
                <a:gd fmla="*/ 22 w 44" name="T58"/>
                <a:gd fmla="*/ 300 h 485" name="T59"/>
                <a:gd fmla="*/ 0 w 44" name="T60"/>
                <a:gd fmla="*/ 309 h 485" name="T61"/>
                <a:gd fmla="*/ 9 w 44" name="T62"/>
                <a:gd fmla="*/ 252 h 485" name="T63"/>
                <a:gd fmla="*/ 31 w 44" name="T64"/>
                <a:gd fmla="*/ 243 h 485" name="T65"/>
                <a:gd fmla="*/ 9 w 44" name="T66"/>
                <a:gd fmla="*/ 233 h 485" name="T67"/>
                <a:gd fmla="*/ 9 w 44" name="T68"/>
                <a:gd fmla="*/ 252 h 485" name="T69"/>
                <a:gd fmla="*/ 22 w 44" name="T70"/>
                <a:gd fmla="*/ 218 h 485" name="T71"/>
                <a:gd fmla="*/ 22 w 44" name="T72"/>
                <a:gd fmla="*/ 200 h 485" name="T73"/>
                <a:gd fmla="*/ 0 w 44" name="T74"/>
                <a:gd fmla="*/ 209 h 485" name="T75"/>
                <a:gd fmla="*/ 9 w 44" name="T76"/>
                <a:gd fmla="*/ 119 h 485" name="T77"/>
                <a:gd fmla="*/ 31 w 44" name="T78"/>
                <a:gd fmla="*/ 109 h 485" name="T79"/>
                <a:gd fmla="*/ 9 w 44" name="T80"/>
                <a:gd fmla="*/ 100 h 485" name="T81"/>
                <a:gd fmla="*/ 9 w 44" name="T82"/>
                <a:gd fmla="*/ 119 h 485" name="T83"/>
                <a:gd fmla="*/ 22 w 44" name="T84"/>
                <a:gd fmla="*/ 152 h 485" name="T85"/>
                <a:gd fmla="*/ 22 w 44" name="T86"/>
                <a:gd fmla="*/ 134 h 485" name="T87"/>
                <a:gd fmla="*/ 0 w 44" name="T88"/>
                <a:gd fmla="*/ 143 h 485" name="T89"/>
                <a:gd fmla="*/ 9 w 44" name="T90"/>
                <a:gd fmla="*/ 85 h 485" name="T91"/>
                <a:gd fmla="*/ 31 w 44" name="T92"/>
                <a:gd fmla="*/ 76 h 485" name="T93"/>
                <a:gd fmla="*/ 9 w 44" name="T94"/>
                <a:gd fmla="*/ 67 h 485" name="T95"/>
                <a:gd fmla="*/ 9 w 44" name="T96"/>
                <a:gd fmla="*/ 85 h 485" name="T97"/>
                <a:gd fmla="*/ 22 w 44" name="T98"/>
                <a:gd fmla="*/ 52 h 485" name="T99"/>
                <a:gd fmla="*/ 22 w 44" name="T100"/>
                <a:gd fmla="*/ 34 h 485" name="T101"/>
                <a:gd fmla="*/ 0 w 44" name="T102"/>
                <a:gd fmla="*/ 43 h 485"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485" w="44">
                  <a:moveTo>
                    <a:pt x="35" y="333"/>
                  </a:moveTo>
                  <a:cubicBezTo>
                    <a:pt x="9" y="333"/>
                    <a:pt x="9" y="333"/>
                    <a:pt x="9" y="333"/>
                  </a:cubicBezTo>
                  <a:cubicBezTo>
                    <a:pt x="4" y="333"/>
                    <a:pt x="0" y="338"/>
                    <a:pt x="0" y="343"/>
                  </a:cubicBezTo>
                  <a:cubicBezTo>
                    <a:pt x="0" y="348"/>
                    <a:pt x="4" y="352"/>
                    <a:pt x="9" y="352"/>
                  </a:cubicBezTo>
                  <a:cubicBezTo>
                    <a:pt x="35" y="352"/>
                    <a:pt x="35" y="352"/>
                    <a:pt x="35" y="352"/>
                  </a:cubicBezTo>
                  <a:cubicBezTo>
                    <a:pt x="40" y="352"/>
                    <a:pt x="44" y="348"/>
                    <a:pt x="44" y="343"/>
                  </a:cubicBezTo>
                  <a:cubicBezTo>
                    <a:pt x="44" y="338"/>
                    <a:pt x="40" y="333"/>
                    <a:pt x="35" y="333"/>
                  </a:cubicBezTo>
                  <a:close/>
                  <a:moveTo>
                    <a:pt x="35" y="167"/>
                  </a:moveTo>
                  <a:cubicBezTo>
                    <a:pt x="9" y="167"/>
                    <a:pt x="9" y="167"/>
                    <a:pt x="9" y="167"/>
                  </a:cubicBezTo>
                  <a:cubicBezTo>
                    <a:pt x="4" y="167"/>
                    <a:pt x="0" y="171"/>
                    <a:pt x="0" y="176"/>
                  </a:cubicBezTo>
                  <a:cubicBezTo>
                    <a:pt x="0" y="181"/>
                    <a:pt x="4" y="185"/>
                    <a:pt x="9" y="185"/>
                  </a:cubicBezTo>
                  <a:cubicBezTo>
                    <a:pt x="35" y="185"/>
                    <a:pt x="35" y="185"/>
                    <a:pt x="35" y="185"/>
                  </a:cubicBezTo>
                  <a:cubicBezTo>
                    <a:pt x="40" y="185"/>
                    <a:pt x="44" y="181"/>
                    <a:pt x="44" y="176"/>
                  </a:cubicBezTo>
                  <a:cubicBezTo>
                    <a:pt x="44" y="171"/>
                    <a:pt x="40" y="167"/>
                    <a:pt x="35" y="167"/>
                  </a:cubicBezTo>
                  <a:close/>
                  <a:moveTo>
                    <a:pt x="9" y="19"/>
                  </a:moveTo>
                  <a:cubicBezTo>
                    <a:pt x="35" y="19"/>
                    <a:pt x="35" y="19"/>
                    <a:pt x="35" y="19"/>
                  </a:cubicBezTo>
                  <a:cubicBezTo>
                    <a:pt x="40" y="19"/>
                    <a:pt x="44" y="15"/>
                    <a:pt x="44" y="10"/>
                  </a:cubicBezTo>
                  <a:cubicBezTo>
                    <a:pt x="44" y="5"/>
                    <a:pt x="40" y="0"/>
                    <a:pt x="35" y="0"/>
                  </a:cubicBezTo>
                  <a:cubicBezTo>
                    <a:pt x="9" y="0"/>
                    <a:pt x="9" y="0"/>
                    <a:pt x="9" y="0"/>
                  </a:cubicBezTo>
                  <a:cubicBezTo>
                    <a:pt x="4" y="0"/>
                    <a:pt x="0" y="5"/>
                    <a:pt x="0" y="10"/>
                  </a:cubicBezTo>
                  <a:cubicBezTo>
                    <a:pt x="0" y="15"/>
                    <a:pt x="4" y="19"/>
                    <a:pt x="9" y="19"/>
                  </a:cubicBezTo>
                  <a:close/>
                  <a:moveTo>
                    <a:pt x="22" y="433"/>
                  </a:moveTo>
                  <a:cubicBezTo>
                    <a:pt x="9" y="433"/>
                    <a:pt x="9" y="433"/>
                    <a:pt x="9" y="433"/>
                  </a:cubicBezTo>
                  <a:cubicBezTo>
                    <a:pt x="4" y="433"/>
                    <a:pt x="0" y="437"/>
                    <a:pt x="0" y="442"/>
                  </a:cubicBezTo>
                  <a:cubicBezTo>
                    <a:pt x="0" y="447"/>
                    <a:pt x="4" y="451"/>
                    <a:pt x="9" y="451"/>
                  </a:cubicBezTo>
                  <a:cubicBezTo>
                    <a:pt x="22" y="451"/>
                    <a:pt x="22" y="451"/>
                    <a:pt x="22" y="451"/>
                  </a:cubicBezTo>
                  <a:cubicBezTo>
                    <a:pt x="27" y="451"/>
                    <a:pt x="31" y="447"/>
                    <a:pt x="31" y="442"/>
                  </a:cubicBezTo>
                  <a:cubicBezTo>
                    <a:pt x="31" y="437"/>
                    <a:pt x="27" y="433"/>
                    <a:pt x="22" y="433"/>
                  </a:cubicBezTo>
                  <a:close/>
                  <a:moveTo>
                    <a:pt x="22" y="467"/>
                  </a:moveTo>
                  <a:cubicBezTo>
                    <a:pt x="9" y="467"/>
                    <a:pt x="9" y="467"/>
                    <a:pt x="9" y="467"/>
                  </a:cubicBezTo>
                  <a:cubicBezTo>
                    <a:pt x="4" y="467"/>
                    <a:pt x="0" y="471"/>
                    <a:pt x="0" y="476"/>
                  </a:cubicBezTo>
                  <a:cubicBezTo>
                    <a:pt x="0" y="481"/>
                    <a:pt x="4" y="485"/>
                    <a:pt x="9" y="485"/>
                  </a:cubicBezTo>
                  <a:cubicBezTo>
                    <a:pt x="22" y="485"/>
                    <a:pt x="22" y="485"/>
                    <a:pt x="22" y="485"/>
                  </a:cubicBezTo>
                  <a:cubicBezTo>
                    <a:pt x="27" y="485"/>
                    <a:pt x="31" y="481"/>
                    <a:pt x="31" y="476"/>
                  </a:cubicBezTo>
                  <a:cubicBezTo>
                    <a:pt x="31" y="471"/>
                    <a:pt x="27" y="467"/>
                    <a:pt x="22" y="467"/>
                  </a:cubicBezTo>
                  <a:close/>
                  <a:moveTo>
                    <a:pt x="22" y="400"/>
                  </a:moveTo>
                  <a:cubicBezTo>
                    <a:pt x="9" y="400"/>
                    <a:pt x="9" y="400"/>
                    <a:pt x="9" y="400"/>
                  </a:cubicBezTo>
                  <a:cubicBezTo>
                    <a:pt x="4" y="400"/>
                    <a:pt x="0" y="404"/>
                    <a:pt x="0" y="409"/>
                  </a:cubicBezTo>
                  <a:cubicBezTo>
                    <a:pt x="0" y="414"/>
                    <a:pt x="4" y="418"/>
                    <a:pt x="9" y="418"/>
                  </a:cubicBezTo>
                  <a:cubicBezTo>
                    <a:pt x="22" y="418"/>
                    <a:pt x="22" y="418"/>
                    <a:pt x="22" y="418"/>
                  </a:cubicBezTo>
                  <a:cubicBezTo>
                    <a:pt x="27" y="418"/>
                    <a:pt x="31" y="414"/>
                    <a:pt x="31" y="409"/>
                  </a:cubicBezTo>
                  <a:cubicBezTo>
                    <a:pt x="31" y="404"/>
                    <a:pt x="27" y="400"/>
                    <a:pt x="22" y="400"/>
                  </a:cubicBezTo>
                  <a:close/>
                  <a:moveTo>
                    <a:pt x="22" y="367"/>
                  </a:moveTo>
                  <a:cubicBezTo>
                    <a:pt x="9" y="367"/>
                    <a:pt x="9" y="367"/>
                    <a:pt x="9" y="367"/>
                  </a:cubicBezTo>
                  <a:cubicBezTo>
                    <a:pt x="4" y="367"/>
                    <a:pt x="0" y="371"/>
                    <a:pt x="0" y="376"/>
                  </a:cubicBezTo>
                  <a:cubicBezTo>
                    <a:pt x="0" y="381"/>
                    <a:pt x="4" y="385"/>
                    <a:pt x="9" y="385"/>
                  </a:cubicBezTo>
                  <a:cubicBezTo>
                    <a:pt x="22" y="385"/>
                    <a:pt x="22" y="385"/>
                    <a:pt x="22" y="385"/>
                  </a:cubicBezTo>
                  <a:cubicBezTo>
                    <a:pt x="27" y="385"/>
                    <a:pt x="31" y="381"/>
                    <a:pt x="31" y="376"/>
                  </a:cubicBezTo>
                  <a:cubicBezTo>
                    <a:pt x="31" y="371"/>
                    <a:pt x="27" y="367"/>
                    <a:pt x="22" y="367"/>
                  </a:cubicBezTo>
                  <a:close/>
                  <a:moveTo>
                    <a:pt x="9" y="285"/>
                  </a:moveTo>
                  <a:cubicBezTo>
                    <a:pt x="22" y="285"/>
                    <a:pt x="22" y="285"/>
                    <a:pt x="22" y="285"/>
                  </a:cubicBezTo>
                  <a:cubicBezTo>
                    <a:pt x="27" y="285"/>
                    <a:pt x="31" y="281"/>
                    <a:pt x="31" y="276"/>
                  </a:cubicBezTo>
                  <a:cubicBezTo>
                    <a:pt x="31" y="271"/>
                    <a:pt x="27" y="267"/>
                    <a:pt x="22" y="267"/>
                  </a:cubicBezTo>
                  <a:cubicBezTo>
                    <a:pt x="9" y="267"/>
                    <a:pt x="9" y="267"/>
                    <a:pt x="9" y="267"/>
                  </a:cubicBezTo>
                  <a:cubicBezTo>
                    <a:pt x="4" y="267"/>
                    <a:pt x="0" y="271"/>
                    <a:pt x="0" y="276"/>
                  </a:cubicBezTo>
                  <a:cubicBezTo>
                    <a:pt x="0" y="281"/>
                    <a:pt x="4" y="285"/>
                    <a:pt x="9" y="285"/>
                  </a:cubicBezTo>
                  <a:close/>
                  <a:moveTo>
                    <a:pt x="9" y="318"/>
                  </a:moveTo>
                  <a:cubicBezTo>
                    <a:pt x="22" y="318"/>
                    <a:pt x="22" y="318"/>
                    <a:pt x="22" y="318"/>
                  </a:cubicBezTo>
                  <a:cubicBezTo>
                    <a:pt x="27" y="318"/>
                    <a:pt x="31" y="314"/>
                    <a:pt x="31" y="309"/>
                  </a:cubicBezTo>
                  <a:cubicBezTo>
                    <a:pt x="31" y="304"/>
                    <a:pt x="27" y="300"/>
                    <a:pt x="22" y="300"/>
                  </a:cubicBezTo>
                  <a:cubicBezTo>
                    <a:pt x="9" y="300"/>
                    <a:pt x="9" y="300"/>
                    <a:pt x="9" y="300"/>
                  </a:cubicBezTo>
                  <a:cubicBezTo>
                    <a:pt x="4" y="300"/>
                    <a:pt x="0" y="304"/>
                    <a:pt x="0" y="309"/>
                  </a:cubicBezTo>
                  <a:cubicBezTo>
                    <a:pt x="0" y="314"/>
                    <a:pt x="4" y="318"/>
                    <a:pt x="9" y="318"/>
                  </a:cubicBezTo>
                  <a:close/>
                  <a:moveTo>
                    <a:pt x="9" y="252"/>
                  </a:moveTo>
                  <a:cubicBezTo>
                    <a:pt x="22" y="252"/>
                    <a:pt x="22" y="252"/>
                    <a:pt x="22" y="252"/>
                  </a:cubicBezTo>
                  <a:cubicBezTo>
                    <a:pt x="27" y="252"/>
                    <a:pt x="31" y="248"/>
                    <a:pt x="31" y="243"/>
                  </a:cubicBezTo>
                  <a:cubicBezTo>
                    <a:pt x="31" y="238"/>
                    <a:pt x="27" y="233"/>
                    <a:pt x="22" y="233"/>
                  </a:cubicBezTo>
                  <a:cubicBezTo>
                    <a:pt x="9" y="233"/>
                    <a:pt x="9" y="233"/>
                    <a:pt x="9" y="233"/>
                  </a:cubicBezTo>
                  <a:cubicBezTo>
                    <a:pt x="4" y="233"/>
                    <a:pt x="0" y="238"/>
                    <a:pt x="0" y="243"/>
                  </a:cubicBezTo>
                  <a:cubicBezTo>
                    <a:pt x="0" y="248"/>
                    <a:pt x="4" y="252"/>
                    <a:pt x="9" y="252"/>
                  </a:cubicBezTo>
                  <a:close/>
                  <a:moveTo>
                    <a:pt x="9" y="218"/>
                  </a:moveTo>
                  <a:cubicBezTo>
                    <a:pt x="22" y="218"/>
                    <a:pt x="22" y="218"/>
                    <a:pt x="22" y="218"/>
                  </a:cubicBezTo>
                  <a:cubicBezTo>
                    <a:pt x="27" y="218"/>
                    <a:pt x="31" y="214"/>
                    <a:pt x="31" y="209"/>
                  </a:cubicBezTo>
                  <a:cubicBezTo>
                    <a:pt x="31" y="204"/>
                    <a:pt x="27" y="200"/>
                    <a:pt x="22" y="200"/>
                  </a:cubicBezTo>
                  <a:cubicBezTo>
                    <a:pt x="9" y="200"/>
                    <a:pt x="9" y="200"/>
                    <a:pt x="9" y="200"/>
                  </a:cubicBezTo>
                  <a:cubicBezTo>
                    <a:pt x="4" y="200"/>
                    <a:pt x="0" y="204"/>
                    <a:pt x="0" y="209"/>
                  </a:cubicBezTo>
                  <a:cubicBezTo>
                    <a:pt x="0" y="214"/>
                    <a:pt x="4" y="218"/>
                    <a:pt x="9" y="218"/>
                  </a:cubicBezTo>
                  <a:close/>
                  <a:moveTo>
                    <a:pt x="9" y="119"/>
                  </a:moveTo>
                  <a:cubicBezTo>
                    <a:pt x="22" y="119"/>
                    <a:pt x="22" y="119"/>
                    <a:pt x="22" y="119"/>
                  </a:cubicBezTo>
                  <a:cubicBezTo>
                    <a:pt x="27" y="119"/>
                    <a:pt x="31" y="114"/>
                    <a:pt x="31" y="109"/>
                  </a:cubicBezTo>
                  <a:cubicBezTo>
                    <a:pt x="31" y="104"/>
                    <a:pt x="27" y="100"/>
                    <a:pt x="22" y="100"/>
                  </a:cubicBezTo>
                  <a:cubicBezTo>
                    <a:pt x="9" y="100"/>
                    <a:pt x="9" y="100"/>
                    <a:pt x="9" y="100"/>
                  </a:cubicBezTo>
                  <a:cubicBezTo>
                    <a:pt x="4" y="100"/>
                    <a:pt x="0" y="104"/>
                    <a:pt x="0" y="109"/>
                  </a:cubicBezTo>
                  <a:cubicBezTo>
                    <a:pt x="0" y="114"/>
                    <a:pt x="4" y="119"/>
                    <a:pt x="9" y="119"/>
                  </a:cubicBezTo>
                  <a:close/>
                  <a:moveTo>
                    <a:pt x="9" y="152"/>
                  </a:moveTo>
                  <a:cubicBezTo>
                    <a:pt x="22" y="152"/>
                    <a:pt x="22" y="152"/>
                    <a:pt x="22" y="152"/>
                  </a:cubicBezTo>
                  <a:cubicBezTo>
                    <a:pt x="27" y="152"/>
                    <a:pt x="31" y="148"/>
                    <a:pt x="31" y="143"/>
                  </a:cubicBezTo>
                  <a:cubicBezTo>
                    <a:pt x="31" y="138"/>
                    <a:pt x="27" y="134"/>
                    <a:pt x="22" y="134"/>
                  </a:cubicBezTo>
                  <a:cubicBezTo>
                    <a:pt x="9" y="134"/>
                    <a:pt x="9" y="134"/>
                    <a:pt x="9" y="134"/>
                  </a:cubicBezTo>
                  <a:cubicBezTo>
                    <a:pt x="4" y="134"/>
                    <a:pt x="0" y="138"/>
                    <a:pt x="0" y="143"/>
                  </a:cubicBezTo>
                  <a:cubicBezTo>
                    <a:pt x="0" y="148"/>
                    <a:pt x="4" y="152"/>
                    <a:pt x="9" y="152"/>
                  </a:cubicBezTo>
                  <a:close/>
                  <a:moveTo>
                    <a:pt x="9" y="85"/>
                  </a:moveTo>
                  <a:cubicBezTo>
                    <a:pt x="22" y="85"/>
                    <a:pt x="22" y="85"/>
                    <a:pt x="22" y="85"/>
                  </a:cubicBezTo>
                  <a:cubicBezTo>
                    <a:pt x="27" y="85"/>
                    <a:pt x="31" y="81"/>
                    <a:pt x="31" y="76"/>
                  </a:cubicBezTo>
                  <a:cubicBezTo>
                    <a:pt x="31" y="71"/>
                    <a:pt x="27" y="67"/>
                    <a:pt x="22" y="67"/>
                  </a:cubicBezTo>
                  <a:cubicBezTo>
                    <a:pt x="9" y="67"/>
                    <a:pt x="9" y="67"/>
                    <a:pt x="9" y="67"/>
                  </a:cubicBezTo>
                  <a:cubicBezTo>
                    <a:pt x="4" y="67"/>
                    <a:pt x="0" y="71"/>
                    <a:pt x="0" y="76"/>
                  </a:cubicBezTo>
                  <a:cubicBezTo>
                    <a:pt x="0" y="81"/>
                    <a:pt x="4" y="85"/>
                    <a:pt x="9" y="85"/>
                  </a:cubicBezTo>
                  <a:close/>
                  <a:moveTo>
                    <a:pt x="9" y="52"/>
                  </a:moveTo>
                  <a:cubicBezTo>
                    <a:pt x="22" y="52"/>
                    <a:pt x="22" y="52"/>
                    <a:pt x="22" y="52"/>
                  </a:cubicBezTo>
                  <a:cubicBezTo>
                    <a:pt x="27" y="52"/>
                    <a:pt x="31" y="48"/>
                    <a:pt x="31" y="43"/>
                  </a:cubicBezTo>
                  <a:cubicBezTo>
                    <a:pt x="31" y="38"/>
                    <a:pt x="27" y="34"/>
                    <a:pt x="22" y="34"/>
                  </a:cubicBezTo>
                  <a:cubicBezTo>
                    <a:pt x="9" y="34"/>
                    <a:pt x="9" y="34"/>
                    <a:pt x="9" y="34"/>
                  </a:cubicBezTo>
                  <a:cubicBezTo>
                    <a:pt x="4" y="34"/>
                    <a:pt x="0" y="38"/>
                    <a:pt x="0" y="43"/>
                  </a:cubicBezTo>
                  <a:cubicBezTo>
                    <a:pt x="0" y="48"/>
                    <a:pt x="4" y="52"/>
                    <a:pt x="9" y="52"/>
                  </a:cubicBezTo>
                  <a:close/>
                </a:path>
              </a:pathLst>
            </a:custGeom>
            <a:solidFill>
              <a:schemeClr val="accent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Tree>
    <p:extLst>
      <p:ext uri="{BB962C8B-B14F-4D97-AF65-F5344CB8AC3E}">
        <p14:creationId val="3720974412"/>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id="5" nodeType="withEffect" presetClass="entr" presetID="2" presetSubtype="4">
                                  <p:stCondLst>
                                    <p:cond delay="25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1500" fill="hold" id="7"/>
                                        <p:tgtEl>
                                          <p:spTgt spid="3"/>
                                        </p:tgtEl>
                                        <p:attrNameLst>
                                          <p:attrName>ppt_x</p:attrName>
                                        </p:attrNameLst>
                                      </p:cBhvr>
                                      <p:tavLst>
                                        <p:tav tm="0">
                                          <p:val>
                                            <p:strVal val="#ppt_x"/>
                                          </p:val>
                                        </p:tav>
                                        <p:tav tm="100000">
                                          <p:val>
                                            <p:strVal val="#ppt_x"/>
                                          </p:val>
                                        </p:tav>
                                      </p:tavLst>
                                    </p:anim>
                                    <p:anim calcmode="lin" valueType="num">
                                      <p:cBhvr additive="base">
                                        <p:cTn dur="1500" fill="hold" id="8"/>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66" name="文本框 5"/>
          <p:cNvSpPr txBox="1">
            <a:spLocks noChangeArrowheads="1"/>
          </p:cNvSpPr>
          <p:nvPr/>
        </p:nvSpPr>
        <p:spPr bwMode="auto">
          <a:xfrm>
            <a:off x="3870960" y="454564"/>
            <a:ext cx="14020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en-US" lang="zh-CN" sz="1600">
                <a:solidFill>
                  <a:srgbClr val="273355"/>
                </a:solidFill>
                <a:latin typeface="微软雅黑"/>
                <a:ea typeface="微软雅黑"/>
              </a:rPr>
              <a:t>工作存在不足</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67" name="文本框 6"/>
          <p:cNvSpPr txBox="1">
            <a:spLocks noChangeArrowheads="1"/>
          </p:cNvSpPr>
          <p:nvPr/>
        </p:nvSpPr>
        <p:spPr bwMode="auto">
          <a:xfrm>
            <a:off x="3833654" y="761353"/>
            <a:ext cx="1476692"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zh-CN" lang="en-US" sz="600">
                <a:solidFill>
                  <a:srgbClr val="273355"/>
                </a:solidFill>
                <a:latin typeface="Calibri Light"/>
                <a:ea typeface="方正兰亭黑_GBK"/>
              </a:rPr>
              <a:t>RESEARCH RESULTS AND ITS APPLICATION</a:t>
            </a:r>
          </a:p>
        </p:txBody>
      </p:sp>
      <p:cxnSp>
        <p:nvCxn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8" name="直接连接符 67"/>
          <p:cNvCxnSpPr/>
          <p:nvPr/>
        </p:nvCxnSpPr>
        <p:spPr>
          <a:xfrm>
            <a:off x="4511278" y="946976"/>
            <a:ext cx="121444"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9" name="Freeform 35"/>
          <p:cNvSpPr/>
          <p:nvPr/>
        </p:nvSpPr>
        <p:spPr bwMode="auto">
          <a:xfrm>
            <a:off x="5579650" y="825749"/>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0" name="Freeform 42"/>
          <p:cNvSpPr>
            <a:spLocks noEditPoints="1"/>
          </p:cNvSpPr>
          <p:nvPr/>
        </p:nvSpPr>
        <p:spPr bwMode="auto">
          <a:xfrm>
            <a:off x="3434284" y="509340"/>
            <a:ext cx="45719" cy="47999"/>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1" name="Freeform 42"/>
          <p:cNvSpPr>
            <a:spLocks noEditPoints="1"/>
          </p:cNvSpPr>
          <p:nvPr/>
        </p:nvSpPr>
        <p:spPr bwMode="auto">
          <a:xfrm>
            <a:off x="5485073" y="449224"/>
            <a:ext cx="45719" cy="46615"/>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2" name="Freeform 35"/>
          <p:cNvSpPr/>
          <p:nvPr/>
        </p:nvSpPr>
        <p:spPr bwMode="auto">
          <a:xfrm>
            <a:off x="3491329" y="931776"/>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 name="PA_库_椭圆 5"/>
          <p:cNvSpPr>
            <a:spLocks noChangeArrowheads="1"/>
          </p:cNvSpPr>
          <p:nvPr>
            <p:custDataLst>
              <p:tags r:id="rId3"/>
            </p:custDataLst>
          </p:nvPr>
        </p:nvSpPr>
        <p:spPr bwMode="auto">
          <a:xfrm>
            <a:off x="3490478" y="2570134"/>
            <a:ext cx="22225" cy="25400"/>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8" name="Freeform 6"/>
          <p:cNvSpPr/>
          <p:nvPr/>
        </p:nvSpPr>
        <p:spPr bwMode="auto">
          <a:xfrm>
            <a:off x="1353701" y="2068484"/>
            <a:ext cx="25400" cy="26987"/>
          </a:xfrm>
          <a:custGeom>
            <a:gdLst>
              <a:gd fmla="*/ 0 w 7" name="T0"/>
              <a:gd fmla="*/ 3 h 7" name="T1"/>
              <a:gd fmla="*/ 4 w 7" name="T2"/>
              <a:gd fmla="*/ 7 h 7" name="T3"/>
              <a:gd fmla="*/ 7 w 7" name="T4"/>
              <a:gd fmla="*/ 3 h 7" name="T5"/>
              <a:gd fmla="*/ 7 w 7" name="T6"/>
              <a:gd fmla="*/ 3 h 7" name="T7"/>
              <a:gd fmla="*/ 4 w 7" name="T8"/>
              <a:gd fmla="*/ 0 h 7" name="T9"/>
              <a:gd fmla="*/ 0 w 7" name="T10"/>
              <a:gd fmla="*/ 3 h 7" name="T11"/>
              <a:gd fmla="*/ 0 w 7" name="T12"/>
              <a:gd fmla="*/ 3 h 7" name="T13"/>
            </a:gdLst>
            <a:cxnLst>
              <a:cxn ang="0">
                <a:pos x="T0" y="T1"/>
              </a:cxn>
              <a:cxn ang="0">
                <a:pos x="T2" y="T3"/>
              </a:cxn>
              <a:cxn ang="0">
                <a:pos x="T4" y="T5"/>
              </a:cxn>
              <a:cxn ang="0">
                <a:pos x="T6" y="T7"/>
              </a:cxn>
              <a:cxn ang="0">
                <a:pos x="T8" y="T9"/>
              </a:cxn>
              <a:cxn ang="0">
                <a:pos x="T10" y="T11"/>
              </a:cxn>
              <a:cxn ang="0">
                <a:pos x="T12" y="T13"/>
              </a:cxn>
            </a:cxnLst>
            <a:rect b="b" l="0" r="r" t="0"/>
            <a:pathLst>
              <a:path h="7" w="7">
                <a:moveTo>
                  <a:pt x="0" y="3"/>
                </a:moveTo>
                <a:cubicBezTo>
                  <a:pt x="0" y="5"/>
                  <a:pt x="2" y="7"/>
                  <a:pt x="4" y="7"/>
                </a:cubicBezTo>
                <a:cubicBezTo>
                  <a:pt x="5" y="7"/>
                  <a:pt x="7" y="5"/>
                  <a:pt x="7" y="3"/>
                </a:cubicBezTo>
                <a:cubicBezTo>
                  <a:pt x="7" y="3"/>
                  <a:pt x="7" y="3"/>
                  <a:pt x="7" y="3"/>
                </a:cubicBezTo>
                <a:cubicBezTo>
                  <a:pt x="7" y="2"/>
                  <a:pt x="5" y="0"/>
                  <a:pt x="4" y="0"/>
                </a:cubicBezTo>
                <a:cubicBezTo>
                  <a:pt x="2" y="0"/>
                  <a:pt x="0" y="2"/>
                  <a:pt x="0" y="3"/>
                </a:cubicBezTo>
                <a:cubicBezTo>
                  <a:pt x="0" y="3"/>
                  <a:pt x="0" y="3"/>
                  <a:pt x="0" y="3"/>
                </a:cubicBezTo>
                <a:close/>
              </a:path>
            </a:pathLst>
          </a:cu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9" name="Oval 7"/>
          <p:cNvSpPr>
            <a:spLocks noChangeArrowheads="1"/>
          </p:cNvSpPr>
          <p:nvPr/>
        </p:nvSpPr>
        <p:spPr bwMode="auto">
          <a:xfrm>
            <a:off x="2160153" y="1489047"/>
            <a:ext cx="22225" cy="25400"/>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0" name="Oval 8"/>
          <p:cNvSpPr>
            <a:spLocks noChangeArrowheads="1"/>
          </p:cNvSpPr>
          <p:nvPr/>
        </p:nvSpPr>
        <p:spPr bwMode="auto">
          <a:xfrm>
            <a:off x="3207901" y="1544609"/>
            <a:ext cx="26988" cy="26987"/>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1" name="Freeform 9"/>
          <p:cNvSpPr/>
          <p:nvPr/>
        </p:nvSpPr>
        <p:spPr bwMode="auto">
          <a:xfrm>
            <a:off x="1240989" y="2881284"/>
            <a:ext cx="25400" cy="26987"/>
          </a:xfrm>
          <a:custGeom>
            <a:gdLst>
              <a:gd fmla="*/ 0 w 7" name="T0"/>
              <a:gd fmla="*/ 4 h 7" name="T1"/>
              <a:gd fmla="*/ 3 w 7" name="T2"/>
              <a:gd fmla="*/ 7 h 7" name="T3"/>
              <a:gd fmla="*/ 7 w 7" name="T4"/>
              <a:gd fmla="*/ 4 h 7" name="T5"/>
              <a:gd fmla="*/ 7 w 7" name="T6"/>
              <a:gd fmla="*/ 4 h 7" name="T7"/>
              <a:gd fmla="*/ 3 w 7" name="T8"/>
              <a:gd fmla="*/ 0 h 7" name="T9"/>
              <a:gd fmla="*/ 0 w 7" name="T10"/>
              <a:gd fmla="*/ 4 h 7" name="T11"/>
              <a:gd fmla="*/ 0 w 7" name="T12"/>
              <a:gd fmla="*/ 4 h 7" name="T13"/>
            </a:gdLst>
            <a:cxnLst>
              <a:cxn ang="0">
                <a:pos x="T0" y="T1"/>
              </a:cxn>
              <a:cxn ang="0">
                <a:pos x="T2" y="T3"/>
              </a:cxn>
              <a:cxn ang="0">
                <a:pos x="T4" y="T5"/>
              </a:cxn>
              <a:cxn ang="0">
                <a:pos x="T6" y="T7"/>
              </a:cxn>
              <a:cxn ang="0">
                <a:pos x="T8" y="T9"/>
              </a:cxn>
              <a:cxn ang="0">
                <a:pos x="T10" y="T11"/>
              </a:cxn>
              <a:cxn ang="0">
                <a:pos x="T12" y="T13"/>
              </a:cxn>
            </a:cxnLst>
            <a:rect b="b" l="0" r="r" t="0"/>
            <a:pathLst>
              <a:path h="7" w="7">
                <a:moveTo>
                  <a:pt x="0" y="4"/>
                </a:moveTo>
                <a:cubicBezTo>
                  <a:pt x="0" y="6"/>
                  <a:pt x="1" y="7"/>
                  <a:pt x="3" y="7"/>
                </a:cubicBezTo>
                <a:cubicBezTo>
                  <a:pt x="5" y="7"/>
                  <a:pt x="7" y="6"/>
                  <a:pt x="7" y="4"/>
                </a:cubicBezTo>
                <a:cubicBezTo>
                  <a:pt x="7" y="4"/>
                  <a:pt x="7" y="4"/>
                  <a:pt x="7" y="4"/>
                </a:cubicBezTo>
                <a:cubicBezTo>
                  <a:pt x="7" y="2"/>
                  <a:pt x="5" y="0"/>
                  <a:pt x="3" y="0"/>
                </a:cubicBezTo>
                <a:cubicBezTo>
                  <a:pt x="1" y="0"/>
                  <a:pt x="0" y="2"/>
                  <a:pt x="0" y="4"/>
                </a:cubicBezTo>
                <a:cubicBezTo>
                  <a:pt x="0" y="4"/>
                  <a:pt x="0" y="4"/>
                  <a:pt x="0" y="4"/>
                </a:cubicBezTo>
                <a:close/>
              </a:path>
            </a:pathLst>
          </a:cu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2" name="Freeform 10"/>
          <p:cNvSpPr/>
          <p:nvPr/>
        </p:nvSpPr>
        <p:spPr bwMode="auto">
          <a:xfrm>
            <a:off x="1263216" y="1579533"/>
            <a:ext cx="123825" cy="127000"/>
          </a:xfrm>
          <a:custGeom>
            <a:gdLst>
              <a:gd fmla="*/ 28 w 33" name="T0"/>
              <a:gd fmla="*/ 11 h 34" name="T1"/>
              <a:gd fmla="*/ 22 w 33" name="T2"/>
              <a:gd fmla="*/ 11 h 34" name="T3"/>
              <a:gd fmla="*/ 22 w 33" name="T4"/>
              <a:gd fmla="*/ 5 h 34" name="T5"/>
              <a:gd fmla="*/ 16 w 33" name="T6"/>
              <a:gd fmla="*/ 0 h 34" name="T7"/>
              <a:gd fmla="*/ 11 w 33" name="T8"/>
              <a:gd fmla="*/ 5 h 34" name="T9"/>
              <a:gd fmla="*/ 11 w 33" name="T10"/>
              <a:gd fmla="*/ 11 h 34" name="T11"/>
              <a:gd fmla="*/ 5 w 33" name="T12"/>
              <a:gd fmla="*/ 11 h 34" name="T13"/>
              <a:gd fmla="*/ 0 w 33" name="T14"/>
              <a:gd fmla="*/ 17 h 34" name="T15"/>
              <a:gd fmla="*/ 5 w 33" name="T16"/>
              <a:gd fmla="*/ 22 h 34" name="T17"/>
              <a:gd fmla="*/ 11 w 33" name="T18"/>
              <a:gd fmla="*/ 22 h 34" name="T19"/>
              <a:gd fmla="*/ 11 w 33" name="T20"/>
              <a:gd fmla="*/ 28 h 34" name="T21"/>
              <a:gd fmla="*/ 16 w 33" name="T22"/>
              <a:gd fmla="*/ 34 h 34" name="T23"/>
              <a:gd fmla="*/ 22 w 33" name="T24"/>
              <a:gd fmla="*/ 28 h 34" name="T25"/>
              <a:gd fmla="*/ 22 w 33" name="T26"/>
              <a:gd fmla="*/ 22 h 34" name="T27"/>
              <a:gd fmla="*/ 28 w 33" name="T28"/>
              <a:gd fmla="*/ 22 h 34" name="T29"/>
              <a:gd fmla="*/ 33 w 33" name="T30"/>
              <a:gd fmla="*/ 17 h 34" name="T31"/>
              <a:gd fmla="*/ 28 w 33" name="T32"/>
              <a:gd fmla="*/ 11 h 34"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4" w="33">
                <a:moveTo>
                  <a:pt x="28" y="11"/>
                </a:moveTo>
                <a:cubicBezTo>
                  <a:pt x="22" y="11"/>
                  <a:pt x="22" y="11"/>
                  <a:pt x="22" y="11"/>
                </a:cubicBezTo>
                <a:cubicBezTo>
                  <a:pt x="22" y="5"/>
                  <a:pt x="22" y="5"/>
                  <a:pt x="22" y="5"/>
                </a:cubicBezTo>
                <a:cubicBezTo>
                  <a:pt x="22" y="2"/>
                  <a:pt x="19" y="0"/>
                  <a:pt x="16" y="0"/>
                </a:cubicBezTo>
                <a:cubicBezTo>
                  <a:pt x="13" y="0"/>
                  <a:pt x="11" y="2"/>
                  <a:pt x="11" y="5"/>
                </a:cubicBezTo>
                <a:cubicBezTo>
                  <a:pt x="11" y="11"/>
                  <a:pt x="11" y="11"/>
                  <a:pt x="11" y="11"/>
                </a:cubicBezTo>
                <a:cubicBezTo>
                  <a:pt x="5" y="11"/>
                  <a:pt x="5" y="11"/>
                  <a:pt x="5" y="11"/>
                </a:cubicBezTo>
                <a:cubicBezTo>
                  <a:pt x="2" y="11"/>
                  <a:pt x="0" y="14"/>
                  <a:pt x="0" y="17"/>
                </a:cubicBezTo>
                <a:cubicBezTo>
                  <a:pt x="0" y="20"/>
                  <a:pt x="2" y="22"/>
                  <a:pt x="5" y="22"/>
                </a:cubicBezTo>
                <a:cubicBezTo>
                  <a:pt x="11" y="22"/>
                  <a:pt x="11" y="22"/>
                  <a:pt x="11" y="22"/>
                </a:cubicBezTo>
                <a:cubicBezTo>
                  <a:pt x="11" y="28"/>
                  <a:pt x="11" y="28"/>
                  <a:pt x="11" y="28"/>
                </a:cubicBezTo>
                <a:cubicBezTo>
                  <a:pt x="11" y="31"/>
                  <a:pt x="13" y="34"/>
                  <a:pt x="16" y="34"/>
                </a:cubicBezTo>
                <a:cubicBezTo>
                  <a:pt x="19" y="34"/>
                  <a:pt x="22" y="31"/>
                  <a:pt x="22" y="28"/>
                </a:cubicBezTo>
                <a:cubicBezTo>
                  <a:pt x="22" y="22"/>
                  <a:pt x="22" y="22"/>
                  <a:pt x="22" y="22"/>
                </a:cubicBezTo>
                <a:cubicBezTo>
                  <a:pt x="28" y="22"/>
                  <a:pt x="28" y="22"/>
                  <a:pt x="28" y="22"/>
                </a:cubicBezTo>
                <a:cubicBezTo>
                  <a:pt x="31" y="22"/>
                  <a:pt x="33" y="20"/>
                  <a:pt x="33" y="17"/>
                </a:cubicBezTo>
                <a:cubicBezTo>
                  <a:pt x="33" y="14"/>
                  <a:pt x="31" y="11"/>
                  <a:pt x="28" y="11"/>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3" name="Freeform 11"/>
          <p:cNvSpPr/>
          <p:nvPr/>
        </p:nvSpPr>
        <p:spPr bwMode="auto">
          <a:xfrm>
            <a:off x="3053916" y="1496983"/>
            <a:ext cx="36513" cy="36512"/>
          </a:xfrm>
          <a:custGeom>
            <a:gdLst>
              <a:gd fmla="*/ 0 w 10" name="T0"/>
              <a:gd fmla="*/ 5 h 10" name="T1"/>
              <a:gd fmla="*/ 5 w 10" name="T2"/>
              <a:gd fmla="*/ 10 h 10" name="T3"/>
              <a:gd fmla="*/ 10 w 10" name="T4"/>
              <a:gd fmla="*/ 5 h 10" name="T5"/>
              <a:gd fmla="*/ 10 w 10" name="T6"/>
              <a:gd fmla="*/ 5 h 10" name="T7"/>
              <a:gd fmla="*/ 5 w 10" name="T8"/>
              <a:gd fmla="*/ 0 h 10" name="T9"/>
              <a:gd fmla="*/ 0 w 10" name="T10"/>
              <a:gd fmla="*/ 5 h 10" name="T11"/>
              <a:gd fmla="*/ 0 w 10" name="T12"/>
              <a:gd fmla="*/ 5 h 10" name="T13"/>
            </a:gdLst>
            <a:cxnLst>
              <a:cxn ang="0">
                <a:pos x="T0" y="T1"/>
              </a:cxn>
              <a:cxn ang="0">
                <a:pos x="T2" y="T3"/>
              </a:cxn>
              <a:cxn ang="0">
                <a:pos x="T4" y="T5"/>
              </a:cxn>
              <a:cxn ang="0">
                <a:pos x="T6" y="T7"/>
              </a:cxn>
              <a:cxn ang="0">
                <a:pos x="T8" y="T9"/>
              </a:cxn>
              <a:cxn ang="0">
                <a:pos x="T10" y="T11"/>
              </a:cxn>
              <a:cxn ang="0">
                <a:pos x="T12" y="T13"/>
              </a:cxn>
            </a:cxnLst>
            <a:rect b="b" l="0" r="r" t="0"/>
            <a:pathLst>
              <a:path h="10" w="10">
                <a:moveTo>
                  <a:pt x="0" y="5"/>
                </a:moveTo>
                <a:cubicBezTo>
                  <a:pt x="0" y="8"/>
                  <a:pt x="3" y="10"/>
                  <a:pt x="5" y="10"/>
                </a:cubicBezTo>
                <a:cubicBezTo>
                  <a:pt x="8" y="10"/>
                  <a:pt x="10" y="8"/>
                  <a:pt x="10" y="5"/>
                </a:cubicBezTo>
                <a:cubicBezTo>
                  <a:pt x="10" y="5"/>
                  <a:pt x="10" y="5"/>
                  <a:pt x="10" y="5"/>
                </a:cubicBezTo>
                <a:cubicBezTo>
                  <a:pt x="10" y="2"/>
                  <a:pt x="8" y="0"/>
                  <a:pt x="5" y="0"/>
                </a:cubicBezTo>
                <a:cubicBezTo>
                  <a:pt x="3" y="0"/>
                  <a:pt x="0" y="2"/>
                  <a:pt x="0" y="5"/>
                </a:cubicBezTo>
                <a:cubicBezTo>
                  <a:pt x="0" y="5"/>
                  <a:pt x="0" y="5"/>
                  <a:pt x="0" y="5"/>
                </a:cubicBezTo>
                <a:close/>
              </a:path>
            </a:pathLst>
          </a:cu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4" name="PA_库_任意多边形 12"/>
          <p:cNvSpPr/>
          <p:nvPr>
            <p:custDataLst>
              <p:tags r:id="rId4"/>
            </p:custDataLst>
          </p:nvPr>
        </p:nvSpPr>
        <p:spPr bwMode="auto">
          <a:xfrm>
            <a:off x="3419039" y="2378047"/>
            <a:ext cx="38100" cy="36512"/>
          </a:xfrm>
          <a:custGeom>
            <a:gdLst>
              <a:gd fmla="*/ 0 w 10" name="T0"/>
              <a:gd fmla="*/ 5 h 10" name="T1"/>
              <a:gd fmla="*/ 5 w 10" name="T2"/>
              <a:gd fmla="*/ 10 h 10" name="T3"/>
              <a:gd fmla="*/ 10 w 10" name="T4"/>
              <a:gd fmla="*/ 5 h 10" name="T5"/>
              <a:gd fmla="*/ 10 w 10" name="T6"/>
              <a:gd fmla="*/ 5 h 10" name="T7"/>
              <a:gd fmla="*/ 5 w 10" name="T8"/>
              <a:gd fmla="*/ 0 h 10" name="T9"/>
              <a:gd fmla="*/ 0 w 10" name="T10"/>
              <a:gd fmla="*/ 5 h 10" name="T11"/>
              <a:gd fmla="*/ 0 w 10" name="T12"/>
              <a:gd fmla="*/ 5 h 10" name="T13"/>
            </a:gdLst>
            <a:cxnLst>
              <a:cxn ang="0">
                <a:pos x="T0" y="T1"/>
              </a:cxn>
              <a:cxn ang="0">
                <a:pos x="T2" y="T3"/>
              </a:cxn>
              <a:cxn ang="0">
                <a:pos x="T4" y="T5"/>
              </a:cxn>
              <a:cxn ang="0">
                <a:pos x="T6" y="T7"/>
              </a:cxn>
              <a:cxn ang="0">
                <a:pos x="T8" y="T9"/>
              </a:cxn>
              <a:cxn ang="0">
                <a:pos x="T10" y="T11"/>
              </a:cxn>
              <a:cxn ang="0">
                <a:pos x="T12" y="T13"/>
              </a:cxn>
            </a:cxnLst>
            <a:rect b="b" l="0" r="r" t="0"/>
            <a:pathLst>
              <a:path h="10" w="10">
                <a:moveTo>
                  <a:pt x="0" y="5"/>
                </a:moveTo>
                <a:cubicBezTo>
                  <a:pt x="0" y="8"/>
                  <a:pt x="2" y="10"/>
                  <a:pt x="5" y="10"/>
                </a:cubicBezTo>
                <a:cubicBezTo>
                  <a:pt x="8" y="10"/>
                  <a:pt x="10" y="8"/>
                  <a:pt x="10" y="5"/>
                </a:cubicBezTo>
                <a:cubicBezTo>
                  <a:pt x="10" y="5"/>
                  <a:pt x="10" y="5"/>
                  <a:pt x="10" y="5"/>
                </a:cubicBezTo>
                <a:cubicBezTo>
                  <a:pt x="10" y="3"/>
                  <a:pt x="8" y="0"/>
                  <a:pt x="5" y="0"/>
                </a:cubicBezTo>
                <a:cubicBezTo>
                  <a:pt x="2" y="0"/>
                  <a:pt x="0" y="3"/>
                  <a:pt x="0" y="5"/>
                </a:cubicBezTo>
                <a:cubicBezTo>
                  <a:pt x="0" y="5"/>
                  <a:pt x="0" y="5"/>
                  <a:pt x="0" y="5"/>
                </a:cubicBezTo>
                <a:close/>
              </a:path>
            </a:pathLst>
          </a:cu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5" name="Freeform 13"/>
          <p:cNvSpPr>
            <a:spLocks noEditPoints="1"/>
          </p:cNvSpPr>
          <p:nvPr/>
        </p:nvSpPr>
        <p:spPr bwMode="auto">
          <a:xfrm>
            <a:off x="3312678" y="1717646"/>
            <a:ext cx="144463" cy="144462"/>
          </a:xfrm>
          <a:custGeom>
            <a:gdLst>
              <a:gd fmla="*/ 19 w 38" name="T0"/>
              <a:gd fmla="*/ 38 h 38" name="T1"/>
              <a:gd fmla="*/ 0 w 38" name="T2"/>
              <a:gd fmla="*/ 19 h 38" name="T3"/>
              <a:gd fmla="*/ 0 w 38" name="T4"/>
              <a:gd fmla="*/ 19 h 38" name="T5"/>
              <a:gd fmla="*/ 19 w 38" name="T6"/>
              <a:gd fmla="*/ 0 h 38" name="T7"/>
              <a:gd fmla="*/ 19 w 38" name="T8"/>
              <a:gd fmla="*/ 0 h 38" name="T9"/>
              <a:gd fmla="*/ 38 w 38" name="T10"/>
              <a:gd fmla="*/ 19 h 38" name="T11"/>
              <a:gd fmla="*/ 38 w 38" name="T12"/>
              <a:gd fmla="*/ 19 h 38" name="T13"/>
              <a:gd fmla="*/ 19 w 38" name="T14"/>
              <a:gd fmla="*/ 38 h 38" name="T15"/>
              <a:gd fmla="*/ 19 w 38" name="T16"/>
              <a:gd fmla="*/ 38 h 38" name="T17"/>
              <a:gd fmla="*/ 19 w 38" name="T18"/>
              <a:gd fmla="*/ 11 h 38" name="T19"/>
              <a:gd fmla="*/ 11 w 38" name="T20"/>
              <a:gd fmla="*/ 19 h 38" name="T21"/>
              <a:gd fmla="*/ 19 w 38" name="T22"/>
              <a:gd fmla="*/ 27 h 38" name="T23"/>
              <a:gd fmla="*/ 26 w 38" name="T24"/>
              <a:gd fmla="*/ 19 h 38" name="T25"/>
              <a:gd fmla="*/ 19 w 38" name="T26"/>
              <a:gd fmla="*/ 11 h 38"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8" w="38">
                <a:moveTo>
                  <a:pt x="19" y="38"/>
                </a:moveTo>
                <a:cubicBezTo>
                  <a:pt x="8" y="38"/>
                  <a:pt x="0" y="30"/>
                  <a:pt x="0" y="19"/>
                </a:cubicBezTo>
                <a:cubicBezTo>
                  <a:pt x="0" y="19"/>
                  <a:pt x="0" y="19"/>
                  <a:pt x="0" y="19"/>
                </a:cubicBezTo>
                <a:cubicBezTo>
                  <a:pt x="0" y="9"/>
                  <a:pt x="8" y="0"/>
                  <a:pt x="19" y="0"/>
                </a:cubicBezTo>
                <a:cubicBezTo>
                  <a:pt x="19" y="0"/>
                  <a:pt x="19" y="0"/>
                  <a:pt x="19" y="0"/>
                </a:cubicBezTo>
                <a:cubicBezTo>
                  <a:pt x="29" y="0"/>
                  <a:pt x="38" y="9"/>
                  <a:pt x="38" y="19"/>
                </a:cubicBezTo>
                <a:cubicBezTo>
                  <a:pt x="38" y="19"/>
                  <a:pt x="38" y="19"/>
                  <a:pt x="38" y="19"/>
                </a:cubicBezTo>
                <a:cubicBezTo>
                  <a:pt x="38" y="30"/>
                  <a:pt x="29" y="38"/>
                  <a:pt x="19" y="38"/>
                </a:cubicBezTo>
                <a:cubicBezTo>
                  <a:pt x="19" y="38"/>
                  <a:pt x="19" y="38"/>
                  <a:pt x="19" y="38"/>
                </a:cubicBezTo>
                <a:close/>
                <a:moveTo>
                  <a:pt x="19" y="11"/>
                </a:moveTo>
                <a:cubicBezTo>
                  <a:pt x="14" y="11"/>
                  <a:pt x="11" y="15"/>
                  <a:pt x="11" y="19"/>
                </a:cubicBezTo>
                <a:cubicBezTo>
                  <a:pt x="11" y="24"/>
                  <a:pt x="14" y="27"/>
                  <a:pt x="19" y="27"/>
                </a:cubicBezTo>
                <a:cubicBezTo>
                  <a:pt x="23" y="27"/>
                  <a:pt x="26" y="24"/>
                  <a:pt x="26" y="19"/>
                </a:cubicBezTo>
                <a:cubicBezTo>
                  <a:pt x="26" y="15"/>
                  <a:pt x="23" y="11"/>
                  <a:pt x="19" y="11"/>
                </a:cubicBezTo>
                <a:close/>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6" name="PA_库_任意多边形 14"/>
          <p:cNvSpPr/>
          <p:nvPr>
            <p:custDataLst>
              <p:tags r:id="rId5"/>
            </p:custDataLst>
          </p:nvPr>
        </p:nvSpPr>
        <p:spPr bwMode="auto">
          <a:xfrm>
            <a:off x="3479364" y="3440084"/>
            <a:ext cx="128588" cy="123825"/>
          </a:xfrm>
          <a:custGeom>
            <a:gdLst>
              <a:gd fmla="*/ 28 w 34" name="T0"/>
              <a:gd fmla="*/ 11 h 33" name="T1"/>
              <a:gd fmla="*/ 23 w 34" name="T2"/>
              <a:gd fmla="*/ 11 h 33" name="T3"/>
              <a:gd fmla="*/ 23 w 34" name="T4"/>
              <a:gd fmla="*/ 5 h 33" name="T5"/>
              <a:gd fmla="*/ 17 w 34" name="T6"/>
              <a:gd fmla="*/ 0 h 33" name="T7"/>
              <a:gd fmla="*/ 12 w 34" name="T8"/>
              <a:gd fmla="*/ 5 h 33" name="T9"/>
              <a:gd fmla="*/ 12 w 34" name="T10"/>
              <a:gd fmla="*/ 11 h 33" name="T11"/>
              <a:gd fmla="*/ 6 w 34" name="T12"/>
              <a:gd fmla="*/ 11 h 33" name="T13"/>
              <a:gd fmla="*/ 0 w 34" name="T14"/>
              <a:gd fmla="*/ 16 h 33" name="T15"/>
              <a:gd fmla="*/ 6 w 34" name="T16"/>
              <a:gd fmla="*/ 22 h 33" name="T17"/>
              <a:gd fmla="*/ 12 w 34" name="T18"/>
              <a:gd fmla="*/ 22 h 33" name="T19"/>
              <a:gd fmla="*/ 12 w 34" name="T20"/>
              <a:gd fmla="*/ 28 h 33" name="T21"/>
              <a:gd fmla="*/ 17 w 34" name="T22"/>
              <a:gd fmla="*/ 33 h 33" name="T23"/>
              <a:gd fmla="*/ 23 w 34" name="T24"/>
              <a:gd fmla="*/ 28 h 33" name="T25"/>
              <a:gd fmla="*/ 23 w 34" name="T26"/>
              <a:gd fmla="*/ 22 h 33" name="T27"/>
              <a:gd fmla="*/ 28 w 34" name="T28"/>
              <a:gd fmla="*/ 22 h 33" name="T29"/>
              <a:gd fmla="*/ 34 w 34" name="T30"/>
              <a:gd fmla="*/ 16 h 33" name="T31"/>
              <a:gd fmla="*/ 28 w 34" name="T32"/>
              <a:gd fmla="*/ 11 h 33"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3" w="34">
                <a:moveTo>
                  <a:pt x="28" y="11"/>
                </a:moveTo>
                <a:cubicBezTo>
                  <a:pt x="23" y="11"/>
                  <a:pt x="23" y="11"/>
                  <a:pt x="23" y="11"/>
                </a:cubicBezTo>
                <a:cubicBezTo>
                  <a:pt x="23" y="5"/>
                  <a:pt x="23" y="5"/>
                  <a:pt x="23" y="5"/>
                </a:cubicBezTo>
                <a:cubicBezTo>
                  <a:pt x="23" y="2"/>
                  <a:pt x="20" y="0"/>
                  <a:pt x="17" y="0"/>
                </a:cubicBezTo>
                <a:cubicBezTo>
                  <a:pt x="14" y="0"/>
                  <a:pt x="12" y="2"/>
                  <a:pt x="12" y="5"/>
                </a:cubicBezTo>
                <a:cubicBezTo>
                  <a:pt x="12" y="11"/>
                  <a:pt x="12" y="11"/>
                  <a:pt x="12" y="11"/>
                </a:cubicBezTo>
                <a:cubicBezTo>
                  <a:pt x="6" y="11"/>
                  <a:pt x="6" y="11"/>
                  <a:pt x="6" y="11"/>
                </a:cubicBezTo>
                <a:cubicBezTo>
                  <a:pt x="3" y="11"/>
                  <a:pt x="0" y="13"/>
                  <a:pt x="0" y="16"/>
                </a:cubicBezTo>
                <a:cubicBezTo>
                  <a:pt x="0" y="20"/>
                  <a:pt x="3" y="22"/>
                  <a:pt x="6" y="22"/>
                </a:cubicBezTo>
                <a:cubicBezTo>
                  <a:pt x="12" y="22"/>
                  <a:pt x="12" y="22"/>
                  <a:pt x="12" y="22"/>
                </a:cubicBezTo>
                <a:cubicBezTo>
                  <a:pt x="12" y="28"/>
                  <a:pt x="12" y="28"/>
                  <a:pt x="12" y="28"/>
                </a:cubicBezTo>
                <a:cubicBezTo>
                  <a:pt x="12" y="31"/>
                  <a:pt x="14" y="33"/>
                  <a:pt x="17" y="33"/>
                </a:cubicBezTo>
                <a:cubicBezTo>
                  <a:pt x="20" y="33"/>
                  <a:pt x="23" y="31"/>
                  <a:pt x="23" y="28"/>
                </a:cubicBezTo>
                <a:cubicBezTo>
                  <a:pt x="23" y="22"/>
                  <a:pt x="23" y="22"/>
                  <a:pt x="23" y="22"/>
                </a:cubicBezTo>
                <a:cubicBezTo>
                  <a:pt x="28" y="22"/>
                  <a:pt x="28" y="22"/>
                  <a:pt x="28" y="22"/>
                </a:cubicBezTo>
                <a:cubicBezTo>
                  <a:pt x="32" y="22"/>
                  <a:pt x="34" y="20"/>
                  <a:pt x="34" y="16"/>
                </a:cubicBezTo>
                <a:cubicBezTo>
                  <a:pt x="34" y="13"/>
                  <a:pt x="32" y="11"/>
                  <a:pt x="28" y="11"/>
                </a:cubicBezTo>
                <a:close/>
              </a:path>
            </a:pathLst>
          </a:custGeom>
          <a:solidFill>
            <a:schemeClr val="accent3"/>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7" name="Freeform 15"/>
          <p:cNvSpPr/>
          <p:nvPr/>
        </p:nvSpPr>
        <p:spPr bwMode="auto">
          <a:xfrm>
            <a:off x="1217176" y="3119409"/>
            <a:ext cx="128588" cy="128587"/>
          </a:xfrm>
          <a:custGeom>
            <a:gdLst>
              <a:gd fmla="*/ 28 w 34" name="T0"/>
              <a:gd fmla="*/ 11 h 34" name="T1"/>
              <a:gd fmla="*/ 23 w 34" name="T2"/>
              <a:gd fmla="*/ 11 h 34" name="T3"/>
              <a:gd fmla="*/ 23 w 34" name="T4"/>
              <a:gd fmla="*/ 6 h 34" name="T5"/>
              <a:gd fmla="*/ 17 w 34" name="T6"/>
              <a:gd fmla="*/ 0 h 34" name="T7"/>
              <a:gd fmla="*/ 12 w 34" name="T8"/>
              <a:gd fmla="*/ 6 h 34" name="T9"/>
              <a:gd fmla="*/ 12 w 34" name="T10"/>
              <a:gd fmla="*/ 11 h 34" name="T11"/>
              <a:gd fmla="*/ 6 w 34" name="T12"/>
              <a:gd fmla="*/ 11 h 34" name="T13"/>
              <a:gd fmla="*/ 0 w 34" name="T14"/>
              <a:gd fmla="*/ 17 h 34" name="T15"/>
              <a:gd fmla="*/ 6 w 34" name="T16"/>
              <a:gd fmla="*/ 23 h 34" name="T17"/>
              <a:gd fmla="*/ 12 w 34" name="T18"/>
              <a:gd fmla="*/ 23 h 34" name="T19"/>
              <a:gd fmla="*/ 12 w 34" name="T20"/>
              <a:gd fmla="*/ 28 h 34" name="T21"/>
              <a:gd fmla="*/ 17 w 34" name="T22"/>
              <a:gd fmla="*/ 34 h 34" name="T23"/>
              <a:gd fmla="*/ 23 w 34" name="T24"/>
              <a:gd fmla="*/ 28 h 34" name="T25"/>
              <a:gd fmla="*/ 23 w 34" name="T26"/>
              <a:gd fmla="*/ 23 h 34" name="T27"/>
              <a:gd fmla="*/ 28 w 34" name="T28"/>
              <a:gd fmla="*/ 23 h 34" name="T29"/>
              <a:gd fmla="*/ 34 w 34" name="T30"/>
              <a:gd fmla="*/ 17 h 34" name="T31"/>
              <a:gd fmla="*/ 28 w 34" name="T32"/>
              <a:gd fmla="*/ 11 h 34"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4" w="34">
                <a:moveTo>
                  <a:pt x="28" y="11"/>
                </a:moveTo>
                <a:cubicBezTo>
                  <a:pt x="23" y="11"/>
                  <a:pt x="23" y="11"/>
                  <a:pt x="23" y="11"/>
                </a:cubicBezTo>
                <a:cubicBezTo>
                  <a:pt x="23" y="6"/>
                  <a:pt x="23" y="6"/>
                  <a:pt x="23" y="6"/>
                </a:cubicBezTo>
                <a:cubicBezTo>
                  <a:pt x="23" y="3"/>
                  <a:pt x="20" y="0"/>
                  <a:pt x="17" y="0"/>
                </a:cubicBezTo>
                <a:cubicBezTo>
                  <a:pt x="14" y="0"/>
                  <a:pt x="12" y="3"/>
                  <a:pt x="12" y="6"/>
                </a:cubicBezTo>
                <a:cubicBezTo>
                  <a:pt x="12" y="11"/>
                  <a:pt x="12" y="11"/>
                  <a:pt x="12" y="11"/>
                </a:cubicBezTo>
                <a:cubicBezTo>
                  <a:pt x="6" y="11"/>
                  <a:pt x="6" y="11"/>
                  <a:pt x="6" y="11"/>
                </a:cubicBezTo>
                <a:cubicBezTo>
                  <a:pt x="3" y="11"/>
                  <a:pt x="0" y="14"/>
                  <a:pt x="0" y="17"/>
                </a:cubicBezTo>
                <a:cubicBezTo>
                  <a:pt x="0" y="20"/>
                  <a:pt x="3" y="23"/>
                  <a:pt x="6" y="23"/>
                </a:cubicBezTo>
                <a:cubicBezTo>
                  <a:pt x="12" y="23"/>
                  <a:pt x="12" y="23"/>
                  <a:pt x="12" y="23"/>
                </a:cubicBezTo>
                <a:cubicBezTo>
                  <a:pt x="12" y="28"/>
                  <a:pt x="12" y="28"/>
                  <a:pt x="12" y="28"/>
                </a:cubicBezTo>
                <a:cubicBezTo>
                  <a:pt x="12" y="31"/>
                  <a:pt x="14" y="34"/>
                  <a:pt x="17" y="34"/>
                </a:cubicBezTo>
                <a:cubicBezTo>
                  <a:pt x="20" y="34"/>
                  <a:pt x="23" y="31"/>
                  <a:pt x="23" y="28"/>
                </a:cubicBezTo>
                <a:cubicBezTo>
                  <a:pt x="23" y="23"/>
                  <a:pt x="23" y="23"/>
                  <a:pt x="23" y="23"/>
                </a:cubicBezTo>
                <a:cubicBezTo>
                  <a:pt x="28" y="23"/>
                  <a:pt x="28" y="23"/>
                  <a:pt x="28" y="23"/>
                </a:cubicBezTo>
                <a:cubicBezTo>
                  <a:pt x="31" y="23"/>
                  <a:pt x="34" y="20"/>
                  <a:pt x="34" y="17"/>
                </a:cubicBezTo>
                <a:cubicBezTo>
                  <a:pt x="34" y="14"/>
                  <a:pt x="31" y="11"/>
                  <a:pt x="28" y="11"/>
                </a:cubicBezTo>
                <a:close/>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8" name="Freeform 16"/>
          <p:cNvSpPr>
            <a:spLocks noEditPoints="1"/>
          </p:cNvSpPr>
          <p:nvPr/>
        </p:nvSpPr>
        <p:spPr bwMode="auto">
          <a:xfrm>
            <a:off x="1436253" y="3921096"/>
            <a:ext cx="98425" cy="101600"/>
          </a:xfrm>
          <a:custGeom>
            <a:gdLst>
              <a:gd fmla="*/ 13 w 26" name="T0"/>
              <a:gd fmla="*/ 27 h 27" name="T1"/>
              <a:gd fmla="*/ 0 w 26" name="T2"/>
              <a:gd fmla="*/ 13 h 27" name="T3"/>
              <a:gd fmla="*/ 13 w 26" name="T4"/>
              <a:gd fmla="*/ 0 h 27" name="T5"/>
              <a:gd fmla="*/ 26 w 26" name="T6"/>
              <a:gd fmla="*/ 13 h 27" name="T7"/>
              <a:gd fmla="*/ 13 w 26" name="T8"/>
              <a:gd fmla="*/ 27 h 27" name="T9"/>
              <a:gd fmla="*/ 13 w 26" name="T10"/>
              <a:gd fmla="*/ 11 h 27" name="T11"/>
              <a:gd fmla="*/ 11 w 26" name="T12"/>
              <a:gd fmla="*/ 13 h 27" name="T13"/>
              <a:gd fmla="*/ 13 w 26" name="T14"/>
              <a:gd fmla="*/ 15 h 27" name="T15"/>
              <a:gd fmla="*/ 15 w 26" name="T16"/>
              <a:gd fmla="*/ 13 h 27" name="T17"/>
              <a:gd fmla="*/ 13 w 26" name="T18"/>
              <a:gd fmla="*/ 11 h 2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7" w="26">
                <a:moveTo>
                  <a:pt x="13" y="27"/>
                </a:moveTo>
                <a:cubicBezTo>
                  <a:pt x="6" y="27"/>
                  <a:pt x="0" y="20"/>
                  <a:pt x="0" y="13"/>
                </a:cubicBezTo>
                <a:cubicBezTo>
                  <a:pt x="0" y="6"/>
                  <a:pt x="6" y="0"/>
                  <a:pt x="13" y="0"/>
                </a:cubicBezTo>
                <a:cubicBezTo>
                  <a:pt x="20" y="0"/>
                  <a:pt x="26" y="6"/>
                  <a:pt x="26" y="13"/>
                </a:cubicBezTo>
                <a:cubicBezTo>
                  <a:pt x="26" y="20"/>
                  <a:pt x="20" y="27"/>
                  <a:pt x="13" y="27"/>
                </a:cubicBezTo>
                <a:close/>
                <a:moveTo>
                  <a:pt x="13" y="11"/>
                </a:moveTo>
                <a:cubicBezTo>
                  <a:pt x="12" y="11"/>
                  <a:pt x="11" y="12"/>
                  <a:pt x="11" y="13"/>
                </a:cubicBezTo>
                <a:cubicBezTo>
                  <a:pt x="11" y="14"/>
                  <a:pt x="12" y="15"/>
                  <a:pt x="13" y="15"/>
                </a:cubicBezTo>
                <a:cubicBezTo>
                  <a:pt x="14" y="15"/>
                  <a:pt x="15" y="14"/>
                  <a:pt x="15" y="13"/>
                </a:cubicBezTo>
                <a:cubicBezTo>
                  <a:pt x="15" y="12"/>
                  <a:pt x="14" y="11"/>
                  <a:pt x="13" y="11"/>
                </a:cubicBezTo>
                <a:close/>
              </a:path>
            </a:pathLst>
          </a:custGeom>
          <a:solidFill>
            <a:schemeClr val="accent3"/>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9" name="Rectangle 17"/>
          <p:cNvSpPr>
            <a:spLocks noChangeArrowheads="1"/>
          </p:cNvSpPr>
          <p:nvPr/>
        </p:nvSpPr>
        <p:spPr bwMode="auto">
          <a:xfrm>
            <a:off x="1474353" y="1654147"/>
            <a:ext cx="1470025" cy="2055812"/>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0" name="Freeform 18"/>
          <p:cNvSpPr>
            <a:spLocks noEditPoints="1"/>
          </p:cNvSpPr>
          <p:nvPr/>
        </p:nvSpPr>
        <p:spPr bwMode="auto">
          <a:xfrm>
            <a:off x="1439426" y="1616047"/>
            <a:ext cx="1538288" cy="2132012"/>
          </a:xfrm>
          <a:custGeom>
            <a:gdLst>
              <a:gd fmla="*/ 399 w 408" name="T0"/>
              <a:gd fmla="*/ 566 h 566" name="T1"/>
              <a:gd fmla="*/ 9 w 408" name="T2"/>
              <a:gd fmla="*/ 566 h 566" name="T3"/>
              <a:gd fmla="*/ 0 w 408" name="T4"/>
              <a:gd fmla="*/ 556 h 566" name="T5"/>
              <a:gd fmla="*/ 0 w 408" name="T6"/>
              <a:gd fmla="*/ 10 h 566" name="T7"/>
              <a:gd fmla="*/ 9 w 408" name="T8"/>
              <a:gd fmla="*/ 0 h 566" name="T9"/>
              <a:gd fmla="*/ 399 w 408" name="T10"/>
              <a:gd fmla="*/ 0 h 566" name="T11"/>
              <a:gd fmla="*/ 408 w 408" name="T12"/>
              <a:gd fmla="*/ 10 h 566" name="T13"/>
              <a:gd fmla="*/ 408 w 408" name="T14"/>
              <a:gd fmla="*/ 556 h 566" name="T15"/>
              <a:gd fmla="*/ 399 w 408" name="T16"/>
              <a:gd fmla="*/ 566 h 566" name="T17"/>
              <a:gd fmla="*/ 19 w 408" name="T18"/>
              <a:gd fmla="*/ 547 h 566" name="T19"/>
              <a:gd fmla="*/ 389 w 408" name="T20"/>
              <a:gd fmla="*/ 547 h 566" name="T21"/>
              <a:gd fmla="*/ 389 w 408" name="T22"/>
              <a:gd fmla="*/ 19 h 566" name="T23"/>
              <a:gd fmla="*/ 19 w 408" name="T24"/>
              <a:gd fmla="*/ 19 h 566" name="T25"/>
              <a:gd fmla="*/ 19 w 408" name="T26"/>
              <a:gd fmla="*/ 547 h 566"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66" w="408">
                <a:moveTo>
                  <a:pt x="399" y="566"/>
                </a:moveTo>
                <a:cubicBezTo>
                  <a:pt x="9" y="566"/>
                  <a:pt x="9" y="566"/>
                  <a:pt x="9" y="566"/>
                </a:cubicBezTo>
                <a:cubicBezTo>
                  <a:pt x="4" y="566"/>
                  <a:pt x="0" y="562"/>
                  <a:pt x="0" y="556"/>
                </a:cubicBezTo>
                <a:cubicBezTo>
                  <a:pt x="0" y="10"/>
                  <a:pt x="0" y="10"/>
                  <a:pt x="0" y="10"/>
                </a:cubicBezTo>
                <a:cubicBezTo>
                  <a:pt x="0" y="4"/>
                  <a:pt x="4" y="0"/>
                  <a:pt x="9" y="0"/>
                </a:cubicBezTo>
                <a:cubicBezTo>
                  <a:pt x="399" y="0"/>
                  <a:pt x="399" y="0"/>
                  <a:pt x="399" y="0"/>
                </a:cubicBezTo>
                <a:cubicBezTo>
                  <a:pt x="404" y="0"/>
                  <a:pt x="408" y="4"/>
                  <a:pt x="408" y="10"/>
                </a:cubicBezTo>
                <a:cubicBezTo>
                  <a:pt x="408" y="556"/>
                  <a:pt x="408" y="556"/>
                  <a:pt x="408" y="556"/>
                </a:cubicBezTo>
                <a:cubicBezTo>
                  <a:pt x="408" y="562"/>
                  <a:pt x="404" y="566"/>
                  <a:pt x="399" y="566"/>
                </a:cubicBezTo>
                <a:close/>
                <a:moveTo>
                  <a:pt x="19" y="547"/>
                </a:moveTo>
                <a:cubicBezTo>
                  <a:pt x="389" y="547"/>
                  <a:pt x="389" y="547"/>
                  <a:pt x="389" y="547"/>
                </a:cubicBezTo>
                <a:cubicBezTo>
                  <a:pt x="389" y="19"/>
                  <a:pt x="389" y="19"/>
                  <a:pt x="389" y="19"/>
                </a:cubicBezTo>
                <a:cubicBezTo>
                  <a:pt x="19" y="19"/>
                  <a:pt x="19" y="19"/>
                  <a:pt x="19" y="19"/>
                </a:cubicBezTo>
                <a:lnTo>
                  <a:pt x="19" y="547"/>
                </a:lnTo>
                <a:close/>
              </a:path>
            </a:pathLst>
          </a:custGeom>
          <a:solidFill>
            <a:schemeClr val="accent6"/>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1" name="Rectangle 19"/>
          <p:cNvSpPr>
            <a:spLocks noChangeArrowheads="1"/>
          </p:cNvSpPr>
          <p:nvPr/>
        </p:nvSpPr>
        <p:spPr bwMode="auto">
          <a:xfrm>
            <a:off x="1658501" y="1838296"/>
            <a:ext cx="1466850" cy="2060574"/>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2" name="Freeform 20"/>
          <p:cNvSpPr>
            <a:spLocks noEditPoints="1"/>
          </p:cNvSpPr>
          <p:nvPr/>
        </p:nvSpPr>
        <p:spPr bwMode="auto">
          <a:xfrm>
            <a:off x="1620401" y="1804959"/>
            <a:ext cx="1538288" cy="2132012"/>
          </a:xfrm>
          <a:custGeom>
            <a:gdLst>
              <a:gd fmla="*/ 399 w 408" name="T0"/>
              <a:gd fmla="*/ 566 h 566" name="T1"/>
              <a:gd fmla="*/ 10 w 408" name="T2"/>
              <a:gd fmla="*/ 566 h 566" name="T3"/>
              <a:gd fmla="*/ 0 w 408" name="T4"/>
              <a:gd fmla="*/ 556 h 566" name="T5"/>
              <a:gd fmla="*/ 0 w 408" name="T6"/>
              <a:gd fmla="*/ 9 h 566" name="T7"/>
              <a:gd fmla="*/ 10 w 408" name="T8"/>
              <a:gd fmla="*/ 0 h 566" name="T9"/>
              <a:gd fmla="*/ 399 w 408" name="T10"/>
              <a:gd fmla="*/ 0 h 566" name="T11"/>
              <a:gd fmla="*/ 408 w 408" name="T12"/>
              <a:gd fmla="*/ 9 h 566" name="T13"/>
              <a:gd fmla="*/ 408 w 408" name="T14"/>
              <a:gd fmla="*/ 556 h 566" name="T15"/>
              <a:gd fmla="*/ 399 w 408" name="T16"/>
              <a:gd fmla="*/ 566 h 566" name="T17"/>
              <a:gd fmla="*/ 19 w 408" name="T18"/>
              <a:gd fmla="*/ 547 h 566" name="T19"/>
              <a:gd fmla="*/ 389 w 408" name="T20"/>
              <a:gd fmla="*/ 547 h 566" name="T21"/>
              <a:gd fmla="*/ 389 w 408" name="T22"/>
              <a:gd fmla="*/ 19 h 566" name="T23"/>
              <a:gd fmla="*/ 19 w 408" name="T24"/>
              <a:gd fmla="*/ 19 h 566" name="T25"/>
              <a:gd fmla="*/ 19 w 408" name="T26"/>
              <a:gd fmla="*/ 547 h 566"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66" w="408">
                <a:moveTo>
                  <a:pt x="399" y="566"/>
                </a:moveTo>
                <a:cubicBezTo>
                  <a:pt x="10" y="566"/>
                  <a:pt x="10" y="566"/>
                  <a:pt x="10" y="566"/>
                </a:cubicBezTo>
                <a:cubicBezTo>
                  <a:pt x="4" y="566"/>
                  <a:pt x="0" y="561"/>
                  <a:pt x="0" y="556"/>
                </a:cubicBezTo>
                <a:cubicBezTo>
                  <a:pt x="0" y="9"/>
                  <a:pt x="0" y="9"/>
                  <a:pt x="0" y="9"/>
                </a:cubicBezTo>
                <a:cubicBezTo>
                  <a:pt x="0" y="4"/>
                  <a:pt x="4" y="0"/>
                  <a:pt x="10" y="0"/>
                </a:cubicBezTo>
                <a:cubicBezTo>
                  <a:pt x="399" y="0"/>
                  <a:pt x="399" y="0"/>
                  <a:pt x="399" y="0"/>
                </a:cubicBezTo>
                <a:cubicBezTo>
                  <a:pt x="404" y="0"/>
                  <a:pt x="408" y="4"/>
                  <a:pt x="408" y="9"/>
                </a:cubicBezTo>
                <a:cubicBezTo>
                  <a:pt x="408" y="556"/>
                  <a:pt x="408" y="556"/>
                  <a:pt x="408" y="556"/>
                </a:cubicBezTo>
                <a:cubicBezTo>
                  <a:pt x="408" y="561"/>
                  <a:pt x="404" y="566"/>
                  <a:pt x="399" y="566"/>
                </a:cubicBezTo>
                <a:close/>
                <a:moveTo>
                  <a:pt x="19" y="547"/>
                </a:moveTo>
                <a:cubicBezTo>
                  <a:pt x="389" y="547"/>
                  <a:pt x="389" y="547"/>
                  <a:pt x="389" y="547"/>
                </a:cubicBezTo>
                <a:cubicBezTo>
                  <a:pt x="389" y="19"/>
                  <a:pt x="389" y="19"/>
                  <a:pt x="389" y="19"/>
                </a:cubicBezTo>
                <a:cubicBezTo>
                  <a:pt x="19" y="19"/>
                  <a:pt x="19" y="19"/>
                  <a:pt x="19" y="19"/>
                </a:cubicBezTo>
                <a:cubicBezTo>
                  <a:pt x="19" y="547"/>
                  <a:pt x="19" y="547"/>
                  <a:pt x="19" y="547"/>
                </a:cubicBezTo>
                <a:close/>
              </a:path>
            </a:pathLst>
          </a:custGeom>
          <a:solidFill>
            <a:schemeClr val="accent6"/>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3" name="Rectangle 21"/>
          <p:cNvSpPr>
            <a:spLocks noChangeArrowheads="1"/>
          </p:cNvSpPr>
          <p:nvPr/>
        </p:nvSpPr>
        <p:spPr bwMode="auto">
          <a:xfrm>
            <a:off x="1839476" y="2024034"/>
            <a:ext cx="1466850" cy="2055812"/>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4" name="Freeform 22"/>
          <p:cNvSpPr>
            <a:spLocks noEditPoints="1"/>
          </p:cNvSpPr>
          <p:nvPr/>
        </p:nvSpPr>
        <p:spPr bwMode="auto">
          <a:xfrm>
            <a:off x="1801376" y="1985934"/>
            <a:ext cx="1538288" cy="2132012"/>
          </a:xfrm>
          <a:custGeom>
            <a:gdLst>
              <a:gd fmla="*/ 399 w 408" name="T0"/>
              <a:gd fmla="*/ 566 h 566" name="T1"/>
              <a:gd fmla="*/ 10 w 408" name="T2"/>
              <a:gd fmla="*/ 566 h 566" name="T3"/>
              <a:gd fmla="*/ 0 w 408" name="T4"/>
              <a:gd fmla="*/ 556 h 566" name="T5"/>
              <a:gd fmla="*/ 0 w 408" name="T6"/>
              <a:gd fmla="*/ 10 h 566" name="T7"/>
              <a:gd fmla="*/ 10 w 408" name="T8"/>
              <a:gd fmla="*/ 0 h 566" name="T9"/>
              <a:gd fmla="*/ 399 w 408" name="T10"/>
              <a:gd fmla="*/ 0 h 566" name="T11"/>
              <a:gd fmla="*/ 408 w 408" name="T12"/>
              <a:gd fmla="*/ 10 h 566" name="T13"/>
              <a:gd fmla="*/ 408 w 408" name="T14"/>
              <a:gd fmla="*/ 556 h 566" name="T15"/>
              <a:gd fmla="*/ 399 w 408" name="T16"/>
              <a:gd fmla="*/ 566 h 566" name="T17"/>
              <a:gd fmla="*/ 19 w 408" name="T18"/>
              <a:gd fmla="*/ 547 h 566" name="T19"/>
              <a:gd fmla="*/ 389 w 408" name="T20"/>
              <a:gd fmla="*/ 547 h 566" name="T21"/>
              <a:gd fmla="*/ 389 w 408" name="T22"/>
              <a:gd fmla="*/ 19 h 566" name="T23"/>
              <a:gd fmla="*/ 19 w 408" name="T24"/>
              <a:gd fmla="*/ 19 h 566" name="T25"/>
              <a:gd fmla="*/ 19 w 408" name="T26"/>
              <a:gd fmla="*/ 547 h 566"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66" w="408">
                <a:moveTo>
                  <a:pt x="399" y="566"/>
                </a:moveTo>
                <a:cubicBezTo>
                  <a:pt x="10" y="566"/>
                  <a:pt x="10" y="566"/>
                  <a:pt x="10" y="566"/>
                </a:cubicBezTo>
                <a:cubicBezTo>
                  <a:pt x="4" y="566"/>
                  <a:pt x="0" y="562"/>
                  <a:pt x="0" y="556"/>
                </a:cubicBezTo>
                <a:cubicBezTo>
                  <a:pt x="0" y="10"/>
                  <a:pt x="0" y="10"/>
                  <a:pt x="0" y="10"/>
                </a:cubicBezTo>
                <a:cubicBezTo>
                  <a:pt x="0" y="4"/>
                  <a:pt x="4" y="0"/>
                  <a:pt x="10" y="0"/>
                </a:cubicBezTo>
                <a:cubicBezTo>
                  <a:pt x="399" y="0"/>
                  <a:pt x="399" y="0"/>
                  <a:pt x="399" y="0"/>
                </a:cubicBezTo>
                <a:cubicBezTo>
                  <a:pt x="404" y="0"/>
                  <a:pt x="408" y="4"/>
                  <a:pt x="408" y="10"/>
                </a:cubicBezTo>
                <a:cubicBezTo>
                  <a:pt x="408" y="556"/>
                  <a:pt x="408" y="556"/>
                  <a:pt x="408" y="556"/>
                </a:cubicBezTo>
                <a:cubicBezTo>
                  <a:pt x="408" y="562"/>
                  <a:pt x="404" y="566"/>
                  <a:pt x="399" y="566"/>
                </a:cubicBezTo>
                <a:close/>
                <a:moveTo>
                  <a:pt x="19" y="547"/>
                </a:moveTo>
                <a:cubicBezTo>
                  <a:pt x="389" y="547"/>
                  <a:pt x="389" y="547"/>
                  <a:pt x="389" y="547"/>
                </a:cubicBezTo>
                <a:cubicBezTo>
                  <a:pt x="389" y="19"/>
                  <a:pt x="389" y="19"/>
                  <a:pt x="389" y="19"/>
                </a:cubicBezTo>
                <a:cubicBezTo>
                  <a:pt x="19" y="19"/>
                  <a:pt x="19" y="19"/>
                  <a:pt x="19" y="19"/>
                </a:cubicBezTo>
                <a:cubicBezTo>
                  <a:pt x="19" y="547"/>
                  <a:pt x="19" y="547"/>
                  <a:pt x="19" y="547"/>
                </a:cubicBezTo>
                <a:close/>
              </a:path>
            </a:pathLst>
          </a:custGeom>
          <a:solidFill>
            <a:schemeClr val="accent6"/>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5" name="Freeform 23"/>
          <p:cNvSpPr>
            <a:spLocks noEditPoints="1"/>
          </p:cNvSpPr>
          <p:nvPr/>
        </p:nvSpPr>
        <p:spPr bwMode="auto">
          <a:xfrm>
            <a:off x="2017276" y="2343122"/>
            <a:ext cx="1111250" cy="1481137"/>
          </a:xfrm>
          <a:custGeom>
            <a:gdLst>
              <a:gd fmla="*/ 285 w 295" name="T0"/>
              <a:gd fmla="*/ 90 h 393" name="T1"/>
              <a:gd fmla="*/ 9 w 295" name="T2"/>
              <a:gd fmla="*/ 90 h 393" name="T3"/>
              <a:gd fmla="*/ 0 w 295" name="T4"/>
              <a:gd fmla="*/ 80 h 393" name="T5"/>
              <a:gd fmla="*/ 9 w 295" name="T6"/>
              <a:gd fmla="*/ 71 h 393" name="T7"/>
              <a:gd fmla="*/ 285 w 295" name="T8"/>
              <a:gd fmla="*/ 71 h 393" name="T9"/>
              <a:gd fmla="*/ 295 w 295" name="T10"/>
              <a:gd fmla="*/ 80 h 393" name="T11"/>
              <a:gd fmla="*/ 285 w 295" name="T12"/>
              <a:gd fmla="*/ 90 h 393" name="T13"/>
              <a:gd fmla="*/ 196 w 295" name="T14"/>
              <a:gd fmla="*/ 20 h 393" name="T15"/>
              <a:gd fmla="*/ 9 w 295" name="T16"/>
              <a:gd fmla="*/ 20 h 393" name="T17"/>
              <a:gd fmla="*/ 0 w 295" name="T18"/>
              <a:gd fmla="*/ 10 h 393" name="T19"/>
              <a:gd fmla="*/ 9 w 295" name="T20"/>
              <a:gd fmla="*/ 0 h 393" name="T21"/>
              <a:gd fmla="*/ 196 w 295" name="T22"/>
              <a:gd fmla="*/ 0 h 393" name="T23"/>
              <a:gd fmla="*/ 205 w 295" name="T24"/>
              <a:gd fmla="*/ 10 h 393" name="T25"/>
              <a:gd fmla="*/ 196 w 295" name="T26"/>
              <a:gd fmla="*/ 20 h 393" name="T27"/>
              <a:gd fmla="*/ 285 w 295" name="T28"/>
              <a:gd fmla="*/ 133 h 393" name="T29"/>
              <a:gd fmla="*/ 9 w 295" name="T30"/>
              <a:gd fmla="*/ 133 h 393" name="T31"/>
              <a:gd fmla="*/ 0 w 295" name="T32"/>
              <a:gd fmla="*/ 124 h 393" name="T33"/>
              <a:gd fmla="*/ 9 w 295" name="T34"/>
              <a:gd fmla="*/ 114 h 393" name="T35"/>
              <a:gd fmla="*/ 285 w 295" name="T36"/>
              <a:gd fmla="*/ 114 h 393" name="T37"/>
              <a:gd fmla="*/ 295 w 295" name="T38"/>
              <a:gd fmla="*/ 124 h 393" name="T39"/>
              <a:gd fmla="*/ 285 w 295" name="T40"/>
              <a:gd fmla="*/ 133 h 393" name="T41"/>
              <a:gd fmla="*/ 285 w 295" name="T42"/>
              <a:gd fmla="*/ 177 h 393" name="T43"/>
              <a:gd fmla="*/ 9 w 295" name="T44"/>
              <a:gd fmla="*/ 177 h 393" name="T45"/>
              <a:gd fmla="*/ 0 w 295" name="T46"/>
              <a:gd fmla="*/ 167 h 393" name="T47"/>
              <a:gd fmla="*/ 9 w 295" name="T48"/>
              <a:gd fmla="*/ 157 h 393" name="T49"/>
              <a:gd fmla="*/ 285 w 295" name="T50"/>
              <a:gd fmla="*/ 157 h 393" name="T51"/>
              <a:gd fmla="*/ 295 w 295" name="T52"/>
              <a:gd fmla="*/ 167 h 393" name="T53"/>
              <a:gd fmla="*/ 285 w 295" name="T54"/>
              <a:gd fmla="*/ 177 h 393" name="T55"/>
              <a:gd fmla="*/ 285 w 295" name="T56"/>
              <a:gd fmla="*/ 220 h 393" name="T57"/>
              <a:gd fmla="*/ 9 w 295" name="T58"/>
              <a:gd fmla="*/ 220 h 393" name="T59"/>
              <a:gd fmla="*/ 0 w 295" name="T60"/>
              <a:gd fmla="*/ 210 h 393" name="T61"/>
              <a:gd fmla="*/ 9 w 295" name="T62"/>
              <a:gd fmla="*/ 201 h 393" name="T63"/>
              <a:gd fmla="*/ 285 w 295" name="T64"/>
              <a:gd fmla="*/ 201 h 393" name="T65"/>
              <a:gd fmla="*/ 295 w 295" name="T66"/>
              <a:gd fmla="*/ 210 h 393" name="T67"/>
              <a:gd fmla="*/ 285 w 295" name="T68"/>
              <a:gd fmla="*/ 220 h 393" name="T69"/>
              <a:gd fmla="*/ 285 w 295" name="T70"/>
              <a:gd fmla="*/ 263 h 393" name="T71"/>
              <a:gd fmla="*/ 9 w 295" name="T72"/>
              <a:gd fmla="*/ 263 h 393" name="T73"/>
              <a:gd fmla="*/ 0 w 295" name="T74"/>
              <a:gd fmla="*/ 254 h 393" name="T75"/>
              <a:gd fmla="*/ 9 w 295" name="T76"/>
              <a:gd fmla="*/ 244 h 393" name="T77"/>
              <a:gd fmla="*/ 285 w 295" name="T78"/>
              <a:gd fmla="*/ 244 h 393" name="T79"/>
              <a:gd fmla="*/ 295 w 295" name="T80"/>
              <a:gd fmla="*/ 254 h 393" name="T81"/>
              <a:gd fmla="*/ 285 w 295" name="T82"/>
              <a:gd fmla="*/ 263 h 393" name="T83"/>
              <a:gd fmla="*/ 285 w 295" name="T84"/>
              <a:gd fmla="*/ 307 h 393" name="T85"/>
              <a:gd fmla="*/ 9 w 295" name="T86"/>
              <a:gd fmla="*/ 307 h 393" name="T87"/>
              <a:gd fmla="*/ 0 w 295" name="T88"/>
              <a:gd fmla="*/ 297 h 393" name="T89"/>
              <a:gd fmla="*/ 9 w 295" name="T90"/>
              <a:gd fmla="*/ 287 h 393" name="T91"/>
              <a:gd fmla="*/ 285 w 295" name="T92"/>
              <a:gd fmla="*/ 287 h 393" name="T93"/>
              <a:gd fmla="*/ 295 w 295" name="T94"/>
              <a:gd fmla="*/ 297 h 393" name="T95"/>
              <a:gd fmla="*/ 285 w 295" name="T96"/>
              <a:gd fmla="*/ 307 h 393" name="T97"/>
              <a:gd fmla="*/ 285 w 295" name="T98"/>
              <a:gd fmla="*/ 350 h 393" name="T99"/>
              <a:gd fmla="*/ 9 w 295" name="T100"/>
              <a:gd fmla="*/ 350 h 393" name="T101"/>
              <a:gd fmla="*/ 0 w 295" name="T102"/>
              <a:gd fmla="*/ 340 h 393" name="T103"/>
              <a:gd fmla="*/ 9 w 295" name="T104"/>
              <a:gd fmla="*/ 331 h 393" name="T105"/>
              <a:gd fmla="*/ 285 w 295" name="T106"/>
              <a:gd fmla="*/ 331 h 393" name="T107"/>
              <a:gd fmla="*/ 295 w 295" name="T108"/>
              <a:gd fmla="*/ 340 h 393" name="T109"/>
              <a:gd fmla="*/ 285 w 295" name="T110"/>
              <a:gd fmla="*/ 350 h 393" name="T111"/>
              <a:gd fmla="*/ 196 w 295" name="T112"/>
              <a:gd fmla="*/ 393 h 393" name="T113"/>
              <a:gd fmla="*/ 9 w 295" name="T114"/>
              <a:gd fmla="*/ 393 h 393" name="T115"/>
              <a:gd fmla="*/ 0 w 295" name="T116"/>
              <a:gd fmla="*/ 383 h 393" name="T117"/>
              <a:gd fmla="*/ 9 w 295" name="T118"/>
              <a:gd fmla="*/ 374 h 393" name="T119"/>
              <a:gd fmla="*/ 196 w 295" name="T120"/>
              <a:gd fmla="*/ 374 h 393" name="T121"/>
              <a:gd fmla="*/ 205 w 295" name="T122"/>
              <a:gd fmla="*/ 383 h 393" name="T123"/>
              <a:gd fmla="*/ 196 w 295" name="T124"/>
              <a:gd fmla="*/ 393 h 393"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393" w="295">
                <a:moveTo>
                  <a:pt x="285" y="90"/>
                </a:moveTo>
                <a:cubicBezTo>
                  <a:pt x="9" y="90"/>
                  <a:pt x="9" y="90"/>
                  <a:pt x="9" y="90"/>
                </a:cubicBezTo>
                <a:cubicBezTo>
                  <a:pt x="4" y="90"/>
                  <a:pt x="0" y="86"/>
                  <a:pt x="0" y="80"/>
                </a:cubicBezTo>
                <a:cubicBezTo>
                  <a:pt x="0" y="75"/>
                  <a:pt x="4" y="71"/>
                  <a:pt x="9" y="71"/>
                </a:cubicBezTo>
                <a:cubicBezTo>
                  <a:pt x="285" y="71"/>
                  <a:pt x="285" y="71"/>
                  <a:pt x="285" y="71"/>
                </a:cubicBezTo>
                <a:cubicBezTo>
                  <a:pt x="290" y="71"/>
                  <a:pt x="295" y="75"/>
                  <a:pt x="295" y="80"/>
                </a:cubicBezTo>
                <a:cubicBezTo>
                  <a:pt x="295" y="86"/>
                  <a:pt x="290" y="90"/>
                  <a:pt x="285" y="90"/>
                </a:cubicBezTo>
                <a:close/>
                <a:moveTo>
                  <a:pt x="196" y="20"/>
                </a:moveTo>
                <a:cubicBezTo>
                  <a:pt x="9" y="20"/>
                  <a:pt x="9" y="20"/>
                  <a:pt x="9" y="20"/>
                </a:cubicBezTo>
                <a:cubicBezTo>
                  <a:pt x="4" y="20"/>
                  <a:pt x="0" y="15"/>
                  <a:pt x="0" y="10"/>
                </a:cubicBezTo>
                <a:cubicBezTo>
                  <a:pt x="0" y="5"/>
                  <a:pt x="4" y="0"/>
                  <a:pt x="9" y="0"/>
                </a:cubicBezTo>
                <a:cubicBezTo>
                  <a:pt x="196" y="0"/>
                  <a:pt x="196" y="0"/>
                  <a:pt x="196" y="0"/>
                </a:cubicBezTo>
                <a:cubicBezTo>
                  <a:pt x="201" y="0"/>
                  <a:pt x="205" y="5"/>
                  <a:pt x="205" y="10"/>
                </a:cubicBezTo>
                <a:cubicBezTo>
                  <a:pt x="205" y="15"/>
                  <a:pt x="201" y="20"/>
                  <a:pt x="196" y="20"/>
                </a:cubicBezTo>
                <a:close/>
                <a:moveTo>
                  <a:pt x="285" y="133"/>
                </a:moveTo>
                <a:cubicBezTo>
                  <a:pt x="9" y="133"/>
                  <a:pt x="9" y="133"/>
                  <a:pt x="9" y="133"/>
                </a:cubicBezTo>
                <a:cubicBezTo>
                  <a:pt x="4" y="133"/>
                  <a:pt x="0" y="129"/>
                  <a:pt x="0" y="124"/>
                </a:cubicBezTo>
                <a:cubicBezTo>
                  <a:pt x="0" y="118"/>
                  <a:pt x="4" y="114"/>
                  <a:pt x="9" y="114"/>
                </a:cubicBezTo>
                <a:cubicBezTo>
                  <a:pt x="285" y="114"/>
                  <a:pt x="285" y="114"/>
                  <a:pt x="285" y="114"/>
                </a:cubicBezTo>
                <a:cubicBezTo>
                  <a:pt x="290" y="114"/>
                  <a:pt x="295" y="118"/>
                  <a:pt x="295" y="124"/>
                </a:cubicBezTo>
                <a:cubicBezTo>
                  <a:pt x="295" y="129"/>
                  <a:pt x="290" y="133"/>
                  <a:pt x="285" y="133"/>
                </a:cubicBezTo>
                <a:close/>
                <a:moveTo>
                  <a:pt x="285" y="177"/>
                </a:moveTo>
                <a:cubicBezTo>
                  <a:pt x="9" y="177"/>
                  <a:pt x="9" y="177"/>
                  <a:pt x="9" y="177"/>
                </a:cubicBezTo>
                <a:cubicBezTo>
                  <a:pt x="4" y="177"/>
                  <a:pt x="0" y="172"/>
                  <a:pt x="0" y="167"/>
                </a:cubicBezTo>
                <a:cubicBezTo>
                  <a:pt x="0" y="162"/>
                  <a:pt x="4" y="157"/>
                  <a:pt x="9" y="157"/>
                </a:cubicBezTo>
                <a:cubicBezTo>
                  <a:pt x="285" y="157"/>
                  <a:pt x="285" y="157"/>
                  <a:pt x="285" y="157"/>
                </a:cubicBezTo>
                <a:cubicBezTo>
                  <a:pt x="290" y="157"/>
                  <a:pt x="295" y="162"/>
                  <a:pt x="295" y="167"/>
                </a:cubicBezTo>
                <a:cubicBezTo>
                  <a:pt x="295" y="172"/>
                  <a:pt x="290" y="177"/>
                  <a:pt x="285" y="177"/>
                </a:cubicBezTo>
                <a:close/>
                <a:moveTo>
                  <a:pt x="285" y="220"/>
                </a:moveTo>
                <a:cubicBezTo>
                  <a:pt x="9" y="220"/>
                  <a:pt x="9" y="220"/>
                  <a:pt x="9" y="220"/>
                </a:cubicBezTo>
                <a:cubicBezTo>
                  <a:pt x="4" y="220"/>
                  <a:pt x="0" y="216"/>
                  <a:pt x="0" y="210"/>
                </a:cubicBezTo>
                <a:cubicBezTo>
                  <a:pt x="0" y="205"/>
                  <a:pt x="4" y="201"/>
                  <a:pt x="9" y="201"/>
                </a:cubicBezTo>
                <a:cubicBezTo>
                  <a:pt x="285" y="201"/>
                  <a:pt x="285" y="201"/>
                  <a:pt x="285" y="201"/>
                </a:cubicBezTo>
                <a:cubicBezTo>
                  <a:pt x="290" y="201"/>
                  <a:pt x="295" y="205"/>
                  <a:pt x="295" y="210"/>
                </a:cubicBezTo>
                <a:cubicBezTo>
                  <a:pt x="295" y="216"/>
                  <a:pt x="290" y="220"/>
                  <a:pt x="285" y="220"/>
                </a:cubicBezTo>
                <a:close/>
                <a:moveTo>
                  <a:pt x="285" y="263"/>
                </a:moveTo>
                <a:cubicBezTo>
                  <a:pt x="9" y="263"/>
                  <a:pt x="9" y="263"/>
                  <a:pt x="9" y="263"/>
                </a:cubicBezTo>
                <a:cubicBezTo>
                  <a:pt x="4" y="263"/>
                  <a:pt x="0" y="259"/>
                  <a:pt x="0" y="254"/>
                </a:cubicBezTo>
                <a:cubicBezTo>
                  <a:pt x="0" y="248"/>
                  <a:pt x="4" y="244"/>
                  <a:pt x="9" y="244"/>
                </a:cubicBezTo>
                <a:cubicBezTo>
                  <a:pt x="285" y="244"/>
                  <a:pt x="285" y="244"/>
                  <a:pt x="285" y="244"/>
                </a:cubicBezTo>
                <a:cubicBezTo>
                  <a:pt x="290" y="244"/>
                  <a:pt x="295" y="248"/>
                  <a:pt x="295" y="254"/>
                </a:cubicBezTo>
                <a:cubicBezTo>
                  <a:pt x="295" y="259"/>
                  <a:pt x="290" y="263"/>
                  <a:pt x="285" y="263"/>
                </a:cubicBezTo>
                <a:close/>
                <a:moveTo>
                  <a:pt x="285" y="307"/>
                </a:moveTo>
                <a:cubicBezTo>
                  <a:pt x="9" y="307"/>
                  <a:pt x="9" y="307"/>
                  <a:pt x="9" y="307"/>
                </a:cubicBezTo>
                <a:cubicBezTo>
                  <a:pt x="4" y="307"/>
                  <a:pt x="0" y="302"/>
                  <a:pt x="0" y="297"/>
                </a:cubicBezTo>
                <a:cubicBezTo>
                  <a:pt x="0" y="292"/>
                  <a:pt x="4" y="287"/>
                  <a:pt x="9" y="287"/>
                </a:cubicBezTo>
                <a:cubicBezTo>
                  <a:pt x="285" y="287"/>
                  <a:pt x="285" y="287"/>
                  <a:pt x="285" y="287"/>
                </a:cubicBezTo>
                <a:cubicBezTo>
                  <a:pt x="290" y="287"/>
                  <a:pt x="295" y="292"/>
                  <a:pt x="295" y="297"/>
                </a:cubicBezTo>
                <a:cubicBezTo>
                  <a:pt x="295" y="302"/>
                  <a:pt x="290" y="307"/>
                  <a:pt x="285" y="307"/>
                </a:cubicBezTo>
                <a:close/>
                <a:moveTo>
                  <a:pt x="285" y="350"/>
                </a:moveTo>
                <a:cubicBezTo>
                  <a:pt x="9" y="350"/>
                  <a:pt x="9" y="350"/>
                  <a:pt x="9" y="350"/>
                </a:cubicBezTo>
                <a:cubicBezTo>
                  <a:pt x="4" y="350"/>
                  <a:pt x="0" y="345"/>
                  <a:pt x="0" y="340"/>
                </a:cubicBezTo>
                <a:cubicBezTo>
                  <a:pt x="0" y="335"/>
                  <a:pt x="4" y="331"/>
                  <a:pt x="9" y="331"/>
                </a:cubicBezTo>
                <a:cubicBezTo>
                  <a:pt x="285" y="331"/>
                  <a:pt x="285" y="331"/>
                  <a:pt x="285" y="331"/>
                </a:cubicBezTo>
                <a:cubicBezTo>
                  <a:pt x="290" y="331"/>
                  <a:pt x="295" y="335"/>
                  <a:pt x="295" y="340"/>
                </a:cubicBezTo>
                <a:cubicBezTo>
                  <a:pt x="295" y="345"/>
                  <a:pt x="290" y="350"/>
                  <a:pt x="285" y="350"/>
                </a:cubicBezTo>
                <a:close/>
                <a:moveTo>
                  <a:pt x="196" y="393"/>
                </a:moveTo>
                <a:cubicBezTo>
                  <a:pt x="9" y="393"/>
                  <a:pt x="9" y="393"/>
                  <a:pt x="9" y="393"/>
                </a:cubicBezTo>
                <a:cubicBezTo>
                  <a:pt x="4" y="393"/>
                  <a:pt x="0" y="389"/>
                  <a:pt x="0" y="383"/>
                </a:cubicBezTo>
                <a:cubicBezTo>
                  <a:pt x="0" y="378"/>
                  <a:pt x="4" y="374"/>
                  <a:pt x="9" y="374"/>
                </a:cubicBezTo>
                <a:cubicBezTo>
                  <a:pt x="196" y="374"/>
                  <a:pt x="196" y="374"/>
                  <a:pt x="196" y="374"/>
                </a:cubicBezTo>
                <a:cubicBezTo>
                  <a:pt x="201" y="374"/>
                  <a:pt x="205" y="378"/>
                  <a:pt x="205" y="383"/>
                </a:cubicBezTo>
                <a:cubicBezTo>
                  <a:pt x="205" y="389"/>
                  <a:pt x="201" y="393"/>
                  <a:pt x="196" y="393"/>
                </a:cubicBezTo>
                <a:close/>
              </a:path>
            </a:pathLst>
          </a:custGeom>
          <a:solidFill>
            <a:schemeClr val="accent6"/>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9" name="矩形 28"/>
          <p:cNvSpPr/>
          <p:nvPr/>
        </p:nvSpPr>
        <p:spPr>
          <a:xfrm>
            <a:off x="1634728" y="4332227"/>
            <a:ext cx="1706880" cy="396240"/>
          </a:xfrm>
          <a:prstGeom prst="rect">
            <a:avLst/>
          </a:prstGeom>
        </p:spPr>
        <p:txBody>
          <a:bodyPr wrap="none">
            <a:spAutoFit/>
          </a:bodyPr>
          <a:lstStyle/>
          <a:p>
            <a:pPr algn="ctr"/>
            <a:r>
              <a:rPr altLang="en-US" lang="zh-CN" sz="2000">
                <a:solidFill>
                  <a:srgbClr val="273355"/>
                </a:solidFill>
                <a:latin typeface="微软雅黑"/>
                <a:ea typeface="微软雅黑"/>
              </a:rPr>
              <a:t>研究成果展示</a:t>
            </a:r>
          </a:p>
        </p:txBody>
      </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74" name="PA_库_矩形 73"/>
          <p:cNvSpPr/>
          <p:nvPr>
            <p:custDataLst>
              <p:tags r:id="rId6"/>
            </p:custDataLst>
          </p:nvPr>
        </p:nvSpPr>
        <p:spPr>
          <a:xfrm>
            <a:off x="3285480" y="3778638"/>
            <a:ext cx="1953262" cy="914400"/>
          </a:xfrm>
          <a:prstGeom prst="rect">
            <a:avLst/>
          </a:prstGeom>
        </p:spPr>
        <p:txBody>
          <a:bodyPr wrap="square">
            <a:spAutoFit/>
          </a:bodyPr>
          <a:lstStyle/>
          <a:p>
            <a:pPr algn="ctr">
              <a:lnSpc>
                <a:spcPct val="150000"/>
              </a:lnSpc>
            </a:pPr>
            <a:r>
              <a:rPr altLang="zh-CN" lang="en-US" sz="900">
                <a:solidFill>
                  <a:schemeClr val="bg1"/>
                </a:solidFill>
              </a:rPr>
              <a:t>Lorem ipsum dolor sit amet, consectetur adipiscing elit. Donec luctus nibh sit amet sem vulputate venenatis </a:t>
            </a:r>
          </a:p>
        </p:txBody>
      </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75" name="PA_库_文本框 6"/>
          <p:cNvSpPr txBox="1">
            <a:spLocks noChangeArrowheads="1"/>
          </p:cNvSpPr>
          <p:nvPr>
            <p:custDataLst>
              <p:tags r:id="rId7"/>
            </p:custDataLst>
          </p:nvPr>
        </p:nvSpPr>
        <p:spPr bwMode="auto">
          <a:xfrm>
            <a:off x="3764272" y="3440083"/>
            <a:ext cx="9956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defTabSz="514350" fontAlgn="base">
              <a:spcBef>
                <a:spcPct val="0"/>
              </a:spcBef>
              <a:spcAft>
                <a:spcPct val="0"/>
              </a:spcAft>
              <a:defRPr/>
            </a:pPr>
            <a:r>
              <a:rPr altLang="en-US" lang="zh-CN" sz="1600">
                <a:solidFill>
                  <a:schemeClr val="bg1"/>
                </a:solidFill>
                <a:latin typeface="+mj-ea"/>
                <a:ea typeface="+mj-ea"/>
              </a:rPr>
              <a:t>成果展示</a:t>
            </a:r>
          </a:p>
        </p:txBody>
      </p:sp>
      <p:cxnSp>
        <p:nvCxn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76" name="PA_库_直接连接符 75"/>
          <p:cNvCxnSpPr/>
          <p:nvPr>
            <p:custDataLst>
              <p:tags r:id="rId8"/>
            </p:custDataLst>
          </p:nvPr>
        </p:nvCxnSpPr>
        <p:spPr>
          <a:xfrm>
            <a:off x="4187835" y="3783935"/>
            <a:ext cx="148552"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81" name="PA_库_矩形 80"/>
          <p:cNvSpPr/>
          <p:nvPr>
            <p:custDataLst>
              <p:tags r:id="rId9"/>
            </p:custDataLst>
          </p:nvPr>
        </p:nvSpPr>
        <p:spPr>
          <a:xfrm>
            <a:off x="4662878" y="1888340"/>
            <a:ext cx="1953262" cy="914400"/>
          </a:xfrm>
          <a:prstGeom prst="rect">
            <a:avLst/>
          </a:prstGeom>
        </p:spPr>
        <p:txBody>
          <a:bodyPr wrap="square">
            <a:spAutoFit/>
          </a:bodyPr>
          <a:lstStyle/>
          <a:p>
            <a:pPr algn="ctr">
              <a:lnSpc>
                <a:spcPct val="150000"/>
              </a:lnSpc>
            </a:pPr>
            <a:r>
              <a:rPr altLang="zh-CN" lang="en-US" sz="900">
                <a:solidFill>
                  <a:schemeClr val="tx1">
                    <a:lumMod val="85000"/>
                    <a:lumOff val="15000"/>
                  </a:schemeClr>
                </a:solidFill>
              </a:rPr>
              <a:t>Lorem ipsum dolor sit amet, consectetur adipiscing elit. Donec luctus nibh sit amet sem vulputate venenatis </a:t>
            </a:r>
          </a:p>
        </p:txBody>
      </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82" name="PA_库_文本框 6"/>
          <p:cNvSpPr txBox="1">
            <a:spLocks noChangeArrowheads="1"/>
          </p:cNvSpPr>
          <p:nvPr>
            <p:custDataLst>
              <p:tags r:id="rId10"/>
            </p:custDataLst>
          </p:nvPr>
        </p:nvSpPr>
        <p:spPr bwMode="auto">
          <a:xfrm>
            <a:off x="5141670" y="1549786"/>
            <a:ext cx="9956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defTabSz="514350" fontAlgn="base">
              <a:spcBef>
                <a:spcPct val="0"/>
              </a:spcBef>
              <a:spcAft>
                <a:spcPct val="0"/>
              </a:spcAft>
              <a:defRPr/>
            </a:pPr>
            <a:r>
              <a:rPr altLang="en-US" lang="zh-CN" sz="1600">
                <a:solidFill>
                  <a:schemeClr val="accent6"/>
                </a:solidFill>
                <a:latin typeface="+mj-ea"/>
                <a:ea typeface="+mj-ea"/>
              </a:rPr>
              <a:t>成果展示</a:t>
            </a:r>
          </a:p>
        </p:txBody>
      </p:sp>
      <p:cxnSp>
        <p:nvCxn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83" name="PA_库_直接连接符 82"/>
          <p:cNvCxnSpPr/>
          <p:nvPr>
            <p:custDataLst>
              <p:tags r:id="rId11"/>
            </p:custDataLst>
          </p:nvPr>
        </p:nvCxnSpPr>
        <p:spPr>
          <a:xfrm>
            <a:off x="5565233" y="1893638"/>
            <a:ext cx="148552"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84" name="PA_库_矩形 83"/>
          <p:cNvSpPr/>
          <p:nvPr>
            <p:custDataLst>
              <p:tags r:id="rId12"/>
            </p:custDataLst>
          </p:nvPr>
        </p:nvSpPr>
        <p:spPr>
          <a:xfrm>
            <a:off x="5278726" y="3792365"/>
            <a:ext cx="1953262" cy="914400"/>
          </a:xfrm>
          <a:prstGeom prst="rect">
            <a:avLst/>
          </a:prstGeom>
        </p:spPr>
        <p:txBody>
          <a:bodyPr wrap="square">
            <a:spAutoFit/>
          </a:bodyPr>
          <a:lstStyle/>
          <a:p>
            <a:pPr algn="ctr">
              <a:lnSpc>
                <a:spcPct val="150000"/>
              </a:lnSpc>
            </a:pPr>
            <a:r>
              <a:rPr altLang="zh-CN" lang="en-US" sz="900">
                <a:solidFill>
                  <a:schemeClr val="tx1">
                    <a:lumMod val="85000"/>
                    <a:lumOff val="15000"/>
                  </a:schemeClr>
                </a:solidFill>
              </a:rPr>
              <a:t>Lorem ipsum dolor sit amet, consectetur adipiscing elit. Donec luctus nibh sit amet sem vulputate venenatis </a:t>
            </a:r>
          </a:p>
        </p:txBody>
      </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85" name="PA_库_文本框 6"/>
          <p:cNvSpPr txBox="1">
            <a:spLocks noChangeArrowheads="1"/>
          </p:cNvSpPr>
          <p:nvPr>
            <p:custDataLst>
              <p:tags r:id="rId13"/>
            </p:custDataLst>
          </p:nvPr>
        </p:nvSpPr>
        <p:spPr bwMode="auto">
          <a:xfrm>
            <a:off x="5757518" y="3453811"/>
            <a:ext cx="9956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defTabSz="514350" fontAlgn="base">
              <a:spcBef>
                <a:spcPct val="0"/>
              </a:spcBef>
              <a:spcAft>
                <a:spcPct val="0"/>
              </a:spcAft>
              <a:defRPr/>
            </a:pPr>
            <a:r>
              <a:rPr altLang="en-US" lang="zh-CN" sz="1600">
                <a:solidFill>
                  <a:schemeClr val="accent6"/>
                </a:solidFill>
                <a:latin typeface="+mj-ea"/>
                <a:ea typeface="+mj-ea"/>
              </a:rPr>
              <a:t>成果展示</a:t>
            </a:r>
          </a:p>
        </p:txBody>
      </p:sp>
      <p:cxnSp>
        <p:nvCxn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86" name="PA_库_直接连接符 85"/>
          <p:cNvCxnSpPr/>
          <p:nvPr>
            <p:custDataLst>
              <p:tags r:id="rId14"/>
            </p:custDataLst>
          </p:nvPr>
        </p:nvCxnSpPr>
        <p:spPr>
          <a:xfrm>
            <a:off x="6181081" y="3797663"/>
            <a:ext cx="148552"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33" name="PA_库_PicturePlaceholder 32">
            <a:extLst>
              <a:ext uri="{FF2B5EF4-FFF2-40B4-BE49-F238E27FC236}">
                <a16:creationId xmlns:a16="http://schemas.microsoft.com/office/drawing/2014/main" id="{2F99AD76-528B-46C2-B879-D61774719A5D}"/>
              </a:ext>
            </a:extLst>
          </p:cNvPr>
          <p:cNvPicPr>
            <a:picLocks noChangeAspect="1" noGrp="1"/>
          </p:cNvPicPr>
          <p:nvPr>
            <p:ph idx="4294967295" sz="quarter" type="pic"/>
            <p:custDataLst>
              <p:tags r:id="rId16"/>
            </p:custDataLst>
          </p:nvPr>
        </p:nvPicPr>
        <p:blipFill>
          <a:blip r:embed="rId15">
            <a:extLst>
              <a:ext uri="{28A0092B-C50C-407E-A947-70E740481C1C}">
                <a14:useLocalDpi/>
              </a:ext>
            </a:extLst>
          </a:blip>
          <a:stretch>
            <a:fillRect/>
          </a:stretch>
        </p:blipFill>
        <p:spPr>
          <a:xfrm>
            <a:off x="696673" y="1019176"/>
            <a:ext cx="1800225" cy="1800225"/>
          </a:xfrm>
          <a:prstGeom prst="rect">
            <a:avLst/>
          </a:prstGeom>
        </p:spPr>
      </p:pic>
      <p:pic>
        <p:nvPicPr>
          <p:cNvPr id="35" name="PA_库_PicturePlaceholder 34">
            <a:extLst>
              <a:ext uri="{FF2B5EF4-FFF2-40B4-BE49-F238E27FC236}">
                <a16:creationId xmlns:a16="http://schemas.microsoft.com/office/drawing/2014/main" id="{5105F0C8-F784-469E-B4B9-D9568560175B}"/>
              </a:ext>
            </a:extLst>
          </p:cNvPr>
          <p:cNvPicPr>
            <a:picLocks noChangeAspect="1" noGrp="1"/>
          </p:cNvPicPr>
          <p:nvPr>
            <p:ph idx="4294967295" sz="quarter" type="pic"/>
            <p:custDataLst>
              <p:tags r:id="rId18"/>
            </p:custDataLst>
          </p:nvPr>
        </p:nvPicPr>
        <p:blipFill>
          <a:blip r:embed="rId17">
            <a:extLst>
              <a:ext uri="{28A0092B-C50C-407E-A947-70E740481C1C}">
                <a14:useLocalDpi/>
              </a:ext>
            </a:extLst>
          </a:blip>
          <a:stretch>
            <a:fillRect/>
          </a:stretch>
        </p:blipFill>
        <p:spPr>
          <a:xfrm>
            <a:off x="6342311" y="1019176"/>
            <a:ext cx="1800225" cy="1800225"/>
          </a:xfrm>
          <a:prstGeom prst="rect">
            <a:avLst/>
          </a:prstGeom>
        </p:spPr>
      </p:pic>
      <p:pic>
        <p:nvPicPr>
          <p:cNvPr id="37" name="PA_库_PicturePlaceholder 36">
            <a:extLst>
              <a:ext uri="{FF2B5EF4-FFF2-40B4-BE49-F238E27FC236}">
                <a16:creationId xmlns:a16="http://schemas.microsoft.com/office/drawing/2014/main" id="{8FE1B665-0FB7-4C2D-97C3-2B495047AB85}"/>
              </a:ext>
            </a:extLst>
          </p:cNvPr>
          <p:cNvPicPr>
            <a:picLocks noChangeAspect="1" noGrp="1"/>
          </p:cNvPicPr>
          <p:nvPr>
            <p:ph idx="4294967295" sz="quarter" type="pic"/>
            <p:custDataLst>
              <p:tags r:id="rId20"/>
            </p:custDataLst>
          </p:nvPr>
        </p:nvPicPr>
        <p:blipFill>
          <a:blip r:embed="rId19">
            <a:extLst>
              <a:ext uri="{28A0092B-C50C-407E-A947-70E740481C1C}">
                <a14:useLocalDpi/>
              </a:ext>
            </a:extLst>
          </a:blip>
          <a:stretch>
            <a:fillRect/>
          </a:stretch>
        </p:blipFill>
        <p:spPr>
          <a:xfrm>
            <a:off x="7111553" y="2914651"/>
            <a:ext cx="1800225" cy="1800225"/>
          </a:xfrm>
          <a:prstGeom prst="rect">
            <a:avLst/>
          </a:prstGeom>
        </p:spPr>
      </p:pic>
    </p:spTree>
    <p:extLst>
      <p:ext uri="{BB962C8B-B14F-4D97-AF65-F5344CB8AC3E}">
        <p14:creationId val="3249218609"/>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grpId="0" id="5" nodeType="withEffect" presetClass="entr" presetID="2" presetSubtype="4">
                                  <p:stCondLst>
                                    <p:cond delay="250"/>
                                  </p:stCondLst>
                                  <p:childTnLst>
                                    <p:set>
                                      <p:cBhvr>
                                        <p:cTn dur="1" fill="hold" id="6">
                                          <p:stCondLst>
                                            <p:cond delay="0"/>
                                          </p:stCondLst>
                                        </p:cTn>
                                        <p:tgtEl>
                                          <p:spTgt spid="7"/>
                                        </p:tgtEl>
                                        <p:attrNameLst>
                                          <p:attrName>style.visibility</p:attrName>
                                        </p:attrNameLst>
                                      </p:cBhvr>
                                      <p:to>
                                        <p:strVal val="visible"/>
                                      </p:to>
                                    </p:set>
                                    <p:anim calcmode="lin" valueType="num">
                                      <p:cBhvr additive="base">
                                        <p:cTn dur="1500" fill="hold" id="7"/>
                                        <p:tgtEl>
                                          <p:spTgt spid="7"/>
                                        </p:tgtEl>
                                        <p:attrNameLst>
                                          <p:attrName>ppt_x</p:attrName>
                                        </p:attrNameLst>
                                      </p:cBhvr>
                                      <p:tavLst>
                                        <p:tav tm="0">
                                          <p:val>
                                            <p:strVal val="#ppt_x"/>
                                          </p:val>
                                        </p:tav>
                                        <p:tav tm="100000">
                                          <p:val>
                                            <p:strVal val="#ppt_x"/>
                                          </p:val>
                                        </p:tav>
                                      </p:tavLst>
                                    </p:anim>
                                    <p:anim calcmode="lin" valueType="num">
                                      <p:cBhvr additive="base">
                                        <p:cTn dur="1500" fill="hold" id="8"/>
                                        <p:tgtEl>
                                          <p:spTgt spid="7"/>
                                        </p:tgtEl>
                                        <p:attrNameLst>
                                          <p:attrName>ppt_y</p:attrName>
                                        </p:attrNameLst>
                                      </p:cBhvr>
                                      <p:tavLst>
                                        <p:tav tm="0">
                                          <p:val>
                                            <p:strVal val="1+#ppt_h/2"/>
                                          </p:val>
                                        </p:tav>
                                        <p:tav tm="100000">
                                          <p:val>
                                            <p:strVal val="#ppt_y"/>
                                          </p:val>
                                        </p:tav>
                                      </p:tavLst>
                                    </p:anim>
                                  </p:childTnLst>
                                </p:cTn>
                              </p:par>
                              <p:par>
                                <p:cTn decel="100000" fill="hold" grpId="0" id="9" nodeType="withEffect" presetClass="entr" presetID="2" presetSubtype="4">
                                  <p:stCondLst>
                                    <p:cond delay="250"/>
                                  </p:stCondLst>
                                  <p:childTnLst>
                                    <p:set>
                                      <p:cBhvr>
                                        <p:cTn dur="1" fill="hold" id="10">
                                          <p:stCondLst>
                                            <p:cond delay="0"/>
                                          </p:stCondLst>
                                        </p:cTn>
                                        <p:tgtEl>
                                          <p:spTgt spid="14"/>
                                        </p:tgtEl>
                                        <p:attrNameLst>
                                          <p:attrName>style.visibility</p:attrName>
                                        </p:attrNameLst>
                                      </p:cBhvr>
                                      <p:to>
                                        <p:strVal val="visible"/>
                                      </p:to>
                                    </p:set>
                                    <p:anim calcmode="lin" valueType="num">
                                      <p:cBhvr additive="base">
                                        <p:cTn dur="1500" fill="hold" id="11"/>
                                        <p:tgtEl>
                                          <p:spTgt spid="14"/>
                                        </p:tgtEl>
                                        <p:attrNameLst>
                                          <p:attrName>ppt_x</p:attrName>
                                        </p:attrNameLst>
                                      </p:cBhvr>
                                      <p:tavLst>
                                        <p:tav tm="0">
                                          <p:val>
                                            <p:strVal val="#ppt_x"/>
                                          </p:val>
                                        </p:tav>
                                        <p:tav tm="100000">
                                          <p:val>
                                            <p:strVal val="#ppt_x"/>
                                          </p:val>
                                        </p:tav>
                                      </p:tavLst>
                                    </p:anim>
                                    <p:anim calcmode="lin" valueType="num">
                                      <p:cBhvr additive="base">
                                        <p:cTn dur="1500" fill="hold" id="12"/>
                                        <p:tgtEl>
                                          <p:spTgt spid="14"/>
                                        </p:tgtEl>
                                        <p:attrNameLst>
                                          <p:attrName>ppt_y</p:attrName>
                                        </p:attrNameLst>
                                      </p:cBhvr>
                                      <p:tavLst>
                                        <p:tav tm="0">
                                          <p:val>
                                            <p:strVal val="1+#ppt_h/2"/>
                                          </p:val>
                                        </p:tav>
                                        <p:tav tm="100000">
                                          <p:val>
                                            <p:strVal val="#ppt_y"/>
                                          </p:val>
                                        </p:tav>
                                      </p:tavLst>
                                    </p:anim>
                                  </p:childTnLst>
                                </p:cTn>
                              </p:par>
                              <p:par>
                                <p:cTn decel="100000" fill="hold" grpId="0" id="13" nodeType="withEffect" presetClass="entr" presetID="2" presetSubtype="4">
                                  <p:stCondLst>
                                    <p:cond delay="250"/>
                                  </p:stCondLst>
                                  <p:childTnLst>
                                    <p:set>
                                      <p:cBhvr>
                                        <p:cTn dur="1" fill="hold" id="14">
                                          <p:stCondLst>
                                            <p:cond delay="0"/>
                                          </p:stCondLst>
                                        </p:cTn>
                                        <p:tgtEl>
                                          <p:spTgt spid="16"/>
                                        </p:tgtEl>
                                        <p:attrNameLst>
                                          <p:attrName>style.visibility</p:attrName>
                                        </p:attrNameLst>
                                      </p:cBhvr>
                                      <p:to>
                                        <p:strVal val="visible"/>
                                      </p:to>
                                    </p:set>
                                    <p:anim calcmode="lin" valueType="num">
                                      <p:cBhvr additive="base">
                                        <p:cTn dur="1500" fill="hold" id="15"/>
                                        <p:tgtEl>
                                          <p:spTgt spid="16"/>
                                        </p:tgtEl>
                                        <p:attrNameLst>
                                          <p:attrName>ppt_x</p:attrName>
                                        </p:attrNameLst>
                                      </p:cBhvr>
                                      <p:tavLst>
                                        <p:tav tm="0">
                                          <p:val>
                                            <p:strVal val="#ppt_x"/>
                                          </p:val>
                                        </p:tav>
                                        <p:tav tm="100000">
                                          <p:val>
                                            <p:strVal val="#ppt_x"/>
                                          </p:val>
                                        </p:tav>
                                      </p:tavLst>
                                    </p:anim>
                                    <p:anim calcmode="lin" valueType="num">
                                      <p:cBhvr additive="base">
                                        <p:cTn dur="1500" fill="hold" id="16"/>
                                        <p:tgtEl>
                                          <p:spTgt spid="16"/>
                                        </p:tgtEl>
                                        <p:attrNameLst>
                                          <p:attrName>ppt_y</p:attrName>
                                        </p:attrNameLst>
                                      </p:cBhvr>
                                      <p:tavLst>
                                        <p:tav tm="0">
                                          <p:val>
                                            <p:strVal val="1+#ppt_h/2"/>
                                          </p:val>
                                        </p:tav>
                                        <p:tav tm="100000">
                                          <p:val>
                                            <p:strVal val="#ppt_y"/>
                                          </p:val>
                                        </p:tav>
                                      </p:tavLst>
                                    </p:anim>
                                  </p:childTnLst>
                                </p:cTn>
                              </p:par>
                              <p:par>
                                <p:cTn decel="100000" fill="hold" grpId="0" id="17" nodeType="withEffect" presetClass="entr" presetID="2" presetSubtype="4">
                                  <p:stCondLst>
                                    <p:cond delay="250"/>
                                  </p:stCondLst>
                                  <p:childTnLst>
                                    <p:set>
                                      <p:cBhvr>
                                        <p:cTn dur="1" fill="hold" id="18">
                                          <p:stCondLst>
                                            <p:cond delay="0"/>
                                          </p:stCondLst>
                                        </p:cTn>
                                        <p:tgtEl>
                                          <p:spTgt spid="74"/>
                                        </p:tgtEl>
                                        <p:attrNameLst>
                                          <p:attrName>style.visibility</p:attrName>
                                        </p:attrNameLst>
                                      </p:cBhvr>
                                      <p:to>
                                        <p:strVal val="visible"/>
                                      </p:to>
                                    </p:set>
                                    <p:anim calcmode="lin" valueType="num">
                                      <p:cBhvr additive="base">
                                        <p:cTn dur="1500" fill="hold" id="19"/>
                                        <p:tgtEl>
                                          <p:spTgt spid="74"/>
                                        </p:tgtEl>
                                        <p:attrNameLst>
                                          <p:attrName>ppt_x</p:attrName>
                                        </p:attrNameLst>
                                      </p:cBhvr>
                                      <p:tavLst>
                                        <p:tav tm="0">
                                          <p:val>
                                            <p:strVal val="#ppt_x"/>
                                          </p:val>
                                        </p:tav>
                                        <p:tav tm="100000">
                                          <p:val>
                                            <p:strVal val="#ppt_x"/>
                                          </p:val>
                                        </p:tav>
                                      </p:tavLst>
                                    </p:anim>
                                    <p:anim calcmode="lin" valueType="num">
                                      <p:cBhvr additive="base">
                                        <p:cTn dur="1500" fill="hold" id="20"/>
                                        <p:tgtEl>
                                          <p:spTgt spid="74"/>
                                        </p:tgtEl>
                                        <p:attrNameLst>
                                          <p:attrName>ppt_y</p:attrName>
                                        </p:attrNameLst>
                                      </p:cBhvr>
                                      <p:tavLst>
                                        <p:tav tm="0">
                                          <p:val>
                                            <p:strVal val="1+#ppt_h/2"/>
                                          </p:val>
                                        </p:tav>
                                        <p:tav tm="100000">
                                          <p:val>
                                            <p:strVal val="#ppt_y"/>
                                          </p:val>
                                        </p:tav>
                                      </p:tavLst>
                                    </p:anim>
                                  </p:childTnLst>
                                </p:cTn>
                              </p:par>
                              <p:par>
                                <p:cTn decel="100000" fill="hold" grpId="0" id="21" nodeType="withEffect" presetClass="entr" presetID="2" presetSubtype="4">
                                  <p:stCondLst>
                                    <p:cond delay="250"/>
                                  </p:stCondLst>
                                  <p:childTnLst>
                                    <p:set>
                                      <p:cBhvr>
                                        <p:cTn dur="1" fill="hold" id="22">
                                          <p:stCondLst>
                                            <p:cond delay="0"/>
                                          </p:stCondLst>
                                        </p:cTn>
                                        <p:tgtEl>
                                          <p:spTgt spid="75"/>
                                        </p:tgtEl>
                                        <p:attrNameLst>
                                          <p:attrName>style.visibility</p:attrName>
                                        </p:attrNameLst>
                                      </p:cBhvr>
                                      <p:to>
                                        <p:strVal val="visible"/>
                                      </p:to>
                                    </p:set>
                                    <p:anim calcmode="lin" valueType="num">
                                      <p:cBhvr additive="base">
                                        <p:cTn dur="1500" fill="hold" id="23"/>
                                        <p:tgtEl>
                                          <p:spTgt spid="75"/>
                                        </p:tgtEl>
                                        <p:attrNameLst>
                                          <p:attrName>ppt_x</p:attrName>
                                        </p:attrNameLst>
                                      </p:cBhvr>
                                      <p:tavLst>
                                        <p:tav tm="0">
                                          <p:val>
                                            <p:strVal val="#ppt_x"/>
                                          </p:val>
                                        </p:tav>
                                        <p:tav tm="100000">
                                          <p:val>
                                            <p:strVal val="#ppt_x"/>
                                          </p:val>
                                        </p:tav>
                                      </p:tavLst>
                                    </p:anim>
                                    <p:anim calcmode="lin" valueType="num">
                                      <p:cBhvr additive="base">
                                        <p:cTn dur="1500" fill="hold" id="24"/>
                                        <p:tgtEl>
                                          <p:spTgt spid="75"/>
                                        </p:tgtEl>
                                        <p:attrNameLst>
                                          <p:attrName>ppt_y</p:attrName>
                                        </p:attrNameLst>
                                      </p:cBhvr>
                                      <p:tavLst>
                                        <p:tav tm="0">
                                          <p:val>
                                            <p:strVal val="1+#ppt_h/2"/>
                                          </p:val>
                                        </p:tav>
                                        <p:tav tm="100000">
                                          <p:val>
                                            <p:strVal val="#ppt_y"/>
                                          </p:val>
                                        </p:tav>
                                      </p:tavLst>
                                    </p:anim>
                                  </p:childTnLst>
                                </p:cTn>
                              </p:par>
                              <p:par>
                                <p:cTn decel="100000" fill="hold" id="25" nodeType="withEffect" presetClass="entr" presetID="2" presetSubtype="4">
                                  <p:stCondLst>
                                    <p:cond delay="250"/>
                                  </p:stCondLst>
                                  <p:childTnLst>
                                    <p:set>
                                      <p:cBhvr>
                                        <p:cTn dur="1" fill="hold" id="26">
                                          <p:stCondLst>
                                            <p:cond delay="0"/>
                                          </p:stCondLst>
                                        </p:cTn>
                                        <p:tgtEl>
                                          <p:spTgt spid="76"/>
                                        </p:tgtEl>
                                        <p:attrNameLst>
                                          <p:attrName>style.visibility</p:attrName>
                                        </p:attrNameLst>
                                      </p:cBhvr>
                                      <p:to>
                                        <p:strVal val="visible"/>
                                      </p:to>
                                    </p:set>
                                    <p:anim calcmode="lin" valueType="num">
                                      <p:cBhvr additive="base">
                                        <p:cTn dur="1500" fill="hold" id="27"/>
                                        <p:tgtEl>
                                          <p:spTgt spid="76"/>
                                        </p:tgtEl>
                                        <p:attrNameLst>
                                          <p:attrName>ppt_x</p:attrName>
                                        </p:attrNameLst>
                                      </p:cBhvr>
                                      <p:tavLst>
                                        <p:tav tm="0">
                                          <p:val>
                                            <p:strVal val="#ppt_x"/>
                                          </p:val>
                                        </p:tav>
                                        <p:tav tm="100000">
                                          <p:val>
                                            <p:strVal val="#ppt_x"/>
                                          </p:val>
                                        </p:tav>
                                      </p:tavLst>
                                    </p:anim>
                                    <p:anim calcmode="lin" valueType="num">
                                      <p:cBhvr additive="base">
                                        <p:cTn dur="1500" fill="hold" id="28"/>
                                        <p:tgtEl>
                                          <p:spTgt spid="76"/>
                                        </p:tgtEl>
                                        <p:attrNameLst>
                                          <p:attrName>ppt_y</p:attrName>
                                        </p:attrNameLst>
                                      </p:cBhvr>
                                      <p:tavLst>
                                        <p:tav tm="0">
                                          <p:val>
                                            <p:strVal val="1+#ppt_h/2"/>
                                          </p:val>
                                        </p:tav>
                                        <p:tav tm="100000">
                                          <p:val>
                                            <p:strVal val="#ppt_y"/>
                                          </p:val>
                                        </p:tav>
                                      </p:tavLst>
                                    </p:anim>
                                  </p:childTnLst>
                                </p:cTn>
                              </p:par>
                              <p:par>
                                <p:cTn decel="100000" fill="hold" grpId="0" id="29" nodeType="withEffect" presetClass="entr" presetID="2" presetSubtype="4">
                                  <p:stCondLst>
                                    <p:cond delay="250"/>
                                  </p:stCondLst>
                                  <p:childTnLst>
                                    <p:set>
                                      <p:cBhvr>
                                        <p:cTn dur="1" fill="hold" id="30">
                                          <p:stCondLst>
                                            <p:cond delay="0"/>
                                          </p:stCondLst>
                                        </p:cTn>
                                        <p:tgtEl>
                                          <p:spTgt spid="81"/>
                                        </p:tgtEl>
                                        <p:attrNameLst>
                                          <p:attrName>style.visibility</p:attrName>
                                        </p:attrNameLst>
                                      </p:cBhvr>
                                      <p:to>
                                        <p:strVal val="visible"/>
                                      </p:to>
                                    </p:set>
                                    <p:anim calcmode="lin" valueType="num">
                                      <p:cBhvr additive="base">
                                        <p:cTn dur="1500" fill="hold" id="31"/>
                                        <p:tgtEl>
                                          <p:spTgt spid="81"/>
                                        </p:tgtEl>
                                        <p:attrNameLst>
                                          <p:attrName>ppt_x</p:attrName>
                                        </p:attrNameLst>
                                      </p:cBhvr>
                                      <p:tavLst>
                                        <p:tav tm="0">
                                          <p:val>
                                            <p:strVal val="#ppt_x"/>
                                          </p:val>
                                        </p:tav>
                                        <p:tav tm="100000">
                                          <p:val>
                                            <p:strVal val="#ppt_x"/>
                                          </p:val>
                                        </p:tav>
                                      </p:tavLst>
                                    </p:anim>
                                    <p:anim calcmode="lin" valueType="num">
                                      <p:cBhvr additive="base">
                                        <p:cTn dur="1500" fill="hold" id="32"/>
                                        <p:tgtEl>
                                          <p:spTgt spid="81"/>
                                        </p:tgtEl>
                                        <p:attrNameLst>
                                          <p:attrName>ppt_y</p:attrName>
                                        </p:attrNameLst>
                                      </p:cBhvr>
                                      <p:tavLst>
                                        <p:tav tm="0">
                                          <p:val>
                                            <p:strVal val="1+#ppt_h/2"/>
                                          </p:val>
                                        </p:tav>
                                        <p:tav tm="100000">
                                          <p:val>
                                            <p:strVal val="#ppt_y"/>
                                          </p:val>
                                        </p:tav>
                                      </p:tavLst>
                                    </p:anim>
                                  </p:childTnLst>
                                </p:cTn>
                              </p:par>
                              <p:par>
                                <p:cTn decel="100000" fill="hold" grpId="0" id="33" nodeType="withEffect" presetClass="entr" presetID="2" presetSubtype="4">
                                  <p:stCondLst>
                                    <p:cond delay="250"/>
                                  </p:stCondLst>
                                  <p:childTnLst>
                                    <p:set>
                                      <p:cBhvr>
                                        <p:cTn dur="1" fill="hold" id="34">
                                          <p:stCondLst>
                                            <p:cond delay="0"/>
                                          </p:stCondLst>
                                        </p:cTn>
                                        <p:tgtEl>
                                          <p:spTgt spid="82"/>
                                        </p:tgtEl>
                                        <p:attrNameLst>
                                          <p:attrName>style.visibility</p:attrName>
                                        </p:attrNameLst>
                                      </p:cBhvr>
                                      <p:to>
                                        <p:strVal val="visible"/>
                                      </p:to>
                                    </p:set>
                                    <p:anim calcmode="lin" valueType="num">
                                      <p:cBhvr additive="base">
                                        <p:cTn dur="1500" fill="hold" id="35"/>
                                        <p:tgtEl>
                                          <p:spTgt spid="82"/>
                                        </p:tgtEl>
                                        <p:attrNameLst>
                                          <p:attrName>ppt_x</p:attrName>
                                        </p:attrNameLst>
                                      </p:cBhvr>
                                      <p:tavLst>
                                        <p:tav tm="0">
                                          <p:val>
                                            <p:strVal val="#ppt_x"/>
                                          </p:val>
                                        </p:tav>
                                        <p:tav tm="100000">
                                          <p:val>
                                            <p:strVal val="#ppt_x"/>
                                          </p:val>
                                        </p:tav>
                                      </p:tavLst>
                                    </p:anim>
                                    <p:anim calcmode="lin" valueType="num">
                                      <p:cBhvr additive="base">
                                        <p:cTn dur="1500" fill="hold" id="36"/>
                                        <p:tgtEl>
                                          <p:spTgt spid="82"/>
                                        </p:tgtEl>
                                        <p:attrNameLst>
                                          <p:attrName>ppt_y</p:attrName>
                                        </p:attrNameLst>
                                      </p:cBhvr>
                                      <p:tavLst>
                                        <p:tav tm="0">
                                          <p:val>
                                            <p:strVal val="1+#ppt_h/2"/>
                                          </p:val>
                                        </p:tav>
                                        <p:tav tm="100000">
                                          <p:val>
                                            <p:strVal val="#ppt_y"/>
                                          </p:val>
                                        </p:tav>
                                      </p:tavLst>
                                    </p:anim>
                                  </p:childTnLst>
                                </p:cTn>
                              </p:par>
                              <p:par>
                                <p:cTn decel="100000" fill="hold" id="37" nodeType="withEffect" presetClass="entr" presetID="2" presetSubtype="4">
                                  <p:stCondLst>
                                    <p:cond delay="250"/>
                                  </p:stCondLst>
                                  <p:childTnLst>
                                    <p:set>
                                      <p:cBhvr>
                                        <p:cTn dur="1" fill="hold" id="38">
                                          <p:stCondLst>
                                            <p:cond delay="0"/>
                                          </p:stCondLst>
                                        </p:cTn>
                                        <p:tgtEl>
                                          <p:spTgt spid="83"/>
                                        </p:tgtEl>
                                        <p:attrNameLst>
                                          <p:attrName>style.visibility</p:attrName>
                                        </p:attrNameLst>
                                      </p:cBhvr>
                                      <p:to>
                                        <p:strVal val="visible"/>
                                      </p:to>
                                    </p:set>
                                    <p:anim calcmode="lin" valueType="num">
                                      <p:cBhvr additive="base">
                                        <p:cTn dur="1500" fill="hold" id="39"/>
                                        <p:tgtEl>
                                          <p:spTgt spid="83"/>
                                        </p:tgtEl>
                                        <p:attrNameLst>
                                          <p:attrName>ppt_x</p:attrName>
                                        </p:attrNameLst>
                                      </p:cBhvr>
                                      <p:tavLst>
                                        <p:tav tm="0">
                                          <p:val>
                                            <p:strVal val="#ppt_x"/>
                                          </p:val>
                                        </p:tav>
                                        <p:tav tm="100000">
                                          <p:val>
                                            <p:strVal val="#ppt_x"/>
                                          </p:val>
                                        </p:tav>
                                      </p:tavLst>
                                    </p:anim>
                                    <p:anim calcmode="lin" valueType="num">
                                      <p:cBhvr additive="base">
                                        <p:cTn dur="1500" fill="hold" id="40"/>
                                        <p:tgtEl>
                                          <p:spTgt spid="83"/>
                                        </p:tgtEl>
                                        <p:attrNameLst>
                                          <p:attrName>ppt_y</p:attrName>
                                        </p:attrNameLst>
                                      </p:cBhvr>
                                      <p:tavLst>
                                        <p:tav tm="0">
                                          <p:val>
                                            <p:strVal val="1+#ppt_h/2"/>
                                          </p:val>
                                        </p:tav>
                                        <p:tav tm="100000">
                                          <p:val>
                                            <p:strVal val="#ppt_y"/>
                                          </p:val>
                                        </p:tav>
                                      </p:tavLst>
                                    </p:anim>
                                  </p:childTnLst>
                                </p:cTn>
                              </p:par>
                              <p:par>
                                <p:cTn decel="100000" fill="hold" grpId="0" id="41" nodeType="withEffect" presetClass="entr" presetID="2" presetSubtype="4">
                                  <p:stCondLst>
                                    <p:cond delay="250"/>
                                  </p:stCondLst>
                                  <p:childTnLst>
                                    <p:set>
                                      <p:cBhvr>
                                        <p:cTn dur="1" fill="hold" id="42">
                                          <p:stCondLst>
                                            <p:cond delay="0"/>
                                          </p:stCondLst>
                                        </p:cTn>
                                        <p:tgtEl>
                                          <p:spTgt spid="84"/>
                                        </p:tgtEl>
                                        <p:attrNameLst>
                                          <p:attrName>style.visibility</p:attrName>
                                        </p:attrNameLst>
                                      </p:cBhvr>
                                      <p:to>
                                        <p:strVal val="visible"/>
                                      </p:to>
                                    </p:set>
                                    <p:anim calcmode="lin" valueType="num">
                                      <p:cBhvr additive="base">
                                        <p:cTn dur="1500" fill="hold" id="43"/>
                                        <p:tgtEl>
                                          <p:spTgt spid="84"/>
                                        </p:tgtEl>
                                        <p:attrNameLst>
                                          <p:attrName>ppt_x</p:attrName>
                                        </p:attrNameLst>
                                      </p:cBhvr>
                                      <p:tavLst>
                                        <p:tav tm="0">
                                          <p:val>
                                            <p:strVal val="#ppt_x"/>
                                          </p:val>
                                        </p:tav>
                                        <p:tav tm="100000">
                                          <p:val>
                                            <p:strVal val="#ppt_x"/>
                                          </p:val>
                                        </p:tav>
                                      </p:tavLst>
                                    </p:anim>
                                    <p:anim calcmode="lin" valueType="num">
                                      <p:cBhvr additive="base">
                                        <p:cTn dur="1500" fill="hold" id="44"/>
                                        <p:tgtEl>
                                          <p:spTgt spid="84"/>
                                        </p:tgtEl>
                                        <p:attrNameLst>
                                          <p:attrName>ppt_y</p:attrName>
                                        </p:attrNameLst>
                                      </p:cBhvr>
                                      <p:tavLst>
                                        <p:tav tm="0">
                                          <p:val>
                                            <p:strVal val="1+#ppt_h/2"/>
                                          </p:val>
                                        </p:tav>
                                        <p:tav tm="100000">
                                          <p:val>
                                            <p:strVal val="#ppt_y"/>
                                          </p:val>
                                        </p:tav>
                                      </p:tavLst>
                                    </p:anim>
                                  </p:childTnLst>
                                </p:cTn>
                              </p:par>
                              <p:par>
                                <p:cTn decel="100000" fill="hold" grpId="0" id="45" nodeType="withEffect" presetClass="entr" presetID="2" presetSubtype="4">
                                  <p:stCondLst>
                                    <p:cond delay="250"/>
                                  </p:stCondLst>
                                  <p:childTnLst>
                                    <p:set>
                                      <p:cBhvr>
                                        <p:cTn dur="1" fill="hold" id="46">
                                          <p:stCondLst>
                                            <p:cond delay="0"/>
                                          </p:stCondLst>
                                        </p:cTn>
                                        <p:tgtEl>
                                          <p:spTgt spid="85"/>
                                        </p:tgtEl>
                                        <p:attrNameLst>
                                          <p:attrName>style.visibility</p:attrName>
                                        </p:attrNameLst>
                                      </p:cBhvr>
                                      <p:to>
                                        <p:strVal val="visible"/>
                                      </p:to>
                                    </p:set>
                                    <p:anim calcmode="lin" valueType="num">
                                      <p:cBhvr additive="base">
                                        <p:cTn dur="1500" fill="hold" id="47"/>
                                        <p:tgtEl>
                                          <p:spTgt spid="85"/>
                                        </p:tgtEl>
                                        <p:attrNameLst>
                                          <p:attrName>ppt_x</p:attrName>
                                        </p:attrNameLst>
                                      </p:cBhvr>
                                      <p:tavLst>
                                        <p:tav tm="0">
                                          <p:val>
                                            <p:strVal val="#ppt_x"/>
                                          </p:val>
                                        </p:tav>
                                        <p:tav tm="100000">
                                          <p:val>
                                            <p:strVal val="#ppt_x"/>
                                          </p:val>
                                        </p:tav>
                                      </p:tavLst>
                                    </p:anim>
                                    <p:anim calcmode="lin" valueType="num">
                                      <p:cBhvr additive="base">
                                        <p:cTn dur="1500" fill="hold" id="48"/>
                                        <p:tgtEl>
                                          <p:spTgt spid="85"/>
                                        </p:tgtEl>
                                        <p:attrNameLst>
                                          <p:attrName>ppt_y</p:attrName>
                                        </p:attrNameLst>
                                      </p:cBhvr>
                                      <p:tavLst>
                                        <p:tav tm="0">
                                          <p:val>
                                            <p:strVal val="1+#ppt_h/2"/>
                                          </p:val>
                                        </p:tav>
                                        <p:tav tm="100000">
                                          <p:val>
                                            <p:strVal val="#ppt_y"/>
                                          </p:val>
                                        </p:tav>
                                      </p:tavLst>
                                    </p:anim>
                                  </p:childTnLst>
                                </p:cTn>
                              </p:par>
                              <p:par>
                                <p:cTn decel="100000" fill="hold" id="49" nodeType="withEffect" presetClass="entr" presetID="2" presetSubtype="4">
                                  <p:stCondLst>
                                    <p:cond delay="250"/>
                                  </p:stCondLst>
                                  <p:childTnLst>
                                    <p:set>
                                      <p:cBhvr>
                                        <p:cTn dur="1" fill="hold" id="50">
                                          <p:stCondLst>
                                            <p:cond delay="0"/>
                                          </p:stCondLst>
                                        </p:cTn>
                                        <p:tgtEl>
                                          <p:spTgt spid="86"/>
                                        </p:tgtEl>
                                        <p:attrNameLst>
                                          <p:attrName>style.visibility</p:attrName>
                                        </p:attrNameLst>
                                      </p:cBhvr>
                                      <p:to>
                                        <p:strVal val="visible"/>
                                      </p:to>
                                    </p:set>
                                    <p:anim calcmode="lin" valueType="num">
                                      <p:cBhvr additive="base">
                                        <p:cTn dur="1500" fill="hold" id="51"/>
                                        <p:tgtEl>
                                          <p:spTgt spid="86"/>
                                        </p:tgtEl>
                                        <p:attrNameLst>
                                          <p:attrName>ppt_x</p:attrName>
                                        </p:attrNameLst>
                                      </p:cBhvr>
                                      <p:tavLst>
                                        <p:tav tm="0">
                                          <p:val>
                                            <p:strVal val="#ppt_x"/>
                                          </p:val>
                                        </p:tav>
                                        <p:tav tm="100000">
                                          <p:val>
                                            <p:strVal val="#ppt_x"/>
                                          </p:val>
                                        </p:tav>
                                      </p:tavLst>
                                    </p:anim>
                                    <p:anim calcmode="lin" valueType="num">
                                      <p:cBhvr additive="base">
                                        <p:cTn dur="1500" fill="hold" id="52"/>
                                        <p:tgtEl>
                                          <p:spTgt spid="86"/>
                                        </p:tgtEl>
                                        <p:attrNameLst>
                                          <p:attrName>ppt_y</p:attrName>
                                        </p:attrNameLst>
                                      </p:cBhvr>
                                      <p:tavLst>
                                        <p:tav tm="0">
                                          <p:val>
                                            <p:strVal val="1+#ppt_h/2"/>
                                          </p:val>
                                        </p:tav>
                                        <p:tav tm="100000">
                                          <p:val>
                                            <p:strVal val="#ppt_y"/>
                                          </p:val>
                                        </p:tav>
                                      </p:tavLst>
                                    </p:anim>
                                  </p:childTnLst>
                                </p:cTn>
                              </p:par>
                              <p:par>
                                <p:cTn decel="100000" fill="hold" id="53" nodeType="withEffect" presetClass="entr" presetID="2" presetSubtype="4">
                                  <p:stCondLst>
                                    <p:cond delay="250"/>
                                  </p:stCondLst>
                                  <p:childTnLst>
                                    <p:set>
                                      <p:cBhvr>
                                        <p:cTn dur="1" fill="hold" id="54">
                                          <p:stCondLst>
                                            <p:cond delay="0"/>
                                          </p:stCondLst>
                                        </p:cTn>
                                        <p:tgtEl>
                                          <p:spTgt spid="33"/>
                                        </p:tgtEl>
                                        <p:attrNameLst>
                                          <p:attrName>style.visibility</p:attrName>
                                        </p:attrNameLst>
                                      </p:cBhvr>
                                      <p:to>
                                        <p:strVal val="visible"/>
                                      </p:to>
                                    </p:set>
                                    <p:anim calcmode="lin" valueType="num">
                                      <p:cBhvr additive="base">
                                        <p:cTn dur="1500" fill="hold" id="55"/>
                                        <p:tgtEl>
                                          <p:spTgt spid="33"/>
                                        </p:tgtEl>
                                        <p:attrNameLst>
                                          <p:attrName>ppt_x</p:attrName>
                                        </p:attrNameLst>
                                      </p:cBhvr>
                                      <p:tavLst>
                                        <p:tav tm="0">
                                          <p:val>
                                            <p:strVal val="#ppt_x"/>
                                          </p:val>
                                        </p:tav>
                                        <p:tav tm="100000">
                                          <p:val>
                                            <p:strVal val="#ppt_x"/>
                                          </p:val>
                                        </p:tav>
                                      </p:tavLst>
                                    </p:anim>
                                    <p:anim calcmode="lin" valueType="num">
                                      <p:cBhvr additive="base">
                                        <p:cTn dur="1500" fill="hold" id="56"/>
                                        <p:tgtEl>
                                          <p:spTgt spid="33"/>
                                        </p:tgtEl>
                                        <p:attrNameLst>
                                          <p:attrName>ppt_y</p:attrName>
                                        </p:attrNameLst>
                                      </p:cBhvr>
                                      <p:tavLst>
                                        <p:tav tm="0">
                                          <p:val>
                                            <p:strVal val="1+#ppt_h/2"/>
                                          </p:val>
                                        </p:tav>
                                        <p:tav tm="100000">
                                          <p:val>
                                            <p:strVal val="#ppt_y"/>
                                          </p:val>
                                        </p:tav>
                                      </p:tavLst>
                                    </p:anim>
                                  </p:childTnLst>
                                </p:cTn>
                              </p:par>
                              <p:par>
                                <p:cTn decel="100000" fill="hold" id="57" nodeType="withEffect" presetClass="entr" presetID="2" presetSubtype="4">
                                  <p:stCondLst>
                                    <p:cond delay="250"/>
                                  </p:stCondLst>
                                  <p:childTnLst>
                                    <p:set>
                                      <p:cBhvr>
                                        <p:cTn dur="1" fill="hold" id="58">
                                          <p:stCondLst>
                                            <p:cond delay="0"/>
                                          </p:stCondLst>
                                        </p:cTn>
                                        <p:tgtEl>
                                          <p:spTgt spid="35"/>
                                        </p:tgtEl>
                                        <p:attrNameLst>
                                          <p:attrName>style.visibility</p:attrName>
                                        </p:attrNameLst>
                                      </p:cBhvr>
                                      <p:to>
                                        <p:strVal val="visible"/>
                                      </p:to>
                                    </p:set>
                                    <p:anim calcmode="lin" valueType="num">
                                      <p:cBhvr additive="base">
                                        <p:cTn dur="1500" fill="hold" id="59"/>
                                        <p:tgtEl>
                                          <p:spTgt spid="35"/>
                                        </p:tgtEl>
                                        <p:attrNameLst>
                                          <p:attrName>ppt_x</p:attrName>
                                        </p:attrNameLst>
                                      </p:cBhvr>
                                      <p:tavLst>
                                        <p:tav tm="0">
                                          <p:val>
                                            <p:strVal val="#ppt_x"/>
                                          </p:val>
                                        </p:tav>
                                        <p:tav tm="100000">
                                          <p:val>
                                            <p:strVal val="#ppt_x"/>
                                          </p:val>
                                        </p:tav>
                                      </p:tavLst>
                                    </p:anim>
                                    <p:anim calcmode="lin" valueType="num">
                                      <p:cBhvr additive="base">
                                        <p:cTn dur="1500" fill="hold" id="60"/>
                                        <p:tgtEl>
                                          <p:spTgt spid="35"/>
                                        </p:tgtEl>
                                        <p:attrNameLst>
                                          <p:attrName>ppt_y</p:attrName>
                                        </p:attrNameLst>
                                      </p:cBhvr>
                                      <p:tavLst>
                                        <p:tav tm="0">
                                          <p:val>
                                            <p:strVal val="1+#ppt_h/2"/>
                                          </p:val>
                                        </p:tav>
                                        <p:tav tm="100000">
                                          <p:val>
                                            <p:strVal val="#ppt_y"/>
                                          </p:val>
                                        </p:tav>
                                      </p:tavLst>
                                    </p:anim>
                                  </p:childTnLst>
                                </p:cTn>
                              </p:par>
                              <p:par>
                                <p:cTn decel="100000" fill="hold" id="61" nodeType="withEffect" presetClass="entr" presetID="2" presetSubtype="4">
                                  <p:stCondLst>
                                    <p:cond delay="250"/>
                                  </p:stCondLst>
                                  <p:childTnLst>
                                    <p:set>
                                      <p:cBhvr>
                                        <p:cTn dur="1" fill="hold" id="62">
                                          <p:stCondLst>
                                            <p:cond delay="0"/>
                                          </p:stCondLst>
                                        </p:cTn>
                                        <p:tgtEl>
                                          <p:spTgt spid="37"/>
                                        </p:tgtEl>
                                        <p:attrNameLst>
                                          <p:attrName>style.visibility</p:attrName>
                                        </p:attrNameLst>
                                      </p:cBhvr>
                                      <p:to>
                                        <p:strVal val="visible"/>
                                      </p:to>
                                    </p:set>
                                    <p:anim calcmode="lin" valueType="num">
                                      <p:cBhvr additive="base">
                                        <p:cTn dur="1500" fill="hold" id="63"/>
                                        <p:tgtEl>
                                          <p:spTgt spid="37"/>
                                        </p:tgtEl>
                                        <p:attrNameLst>
                                          <p:attrName>ppt_x</p:attrName>
                                        </p:attrNameLst>
                                      </p:cBhvr>
                                      <p:tavLst>
                                        <p:tav tm="0">
                                          <p:val>
                                            <p:strVal val="#ppt_x"/>
                                          </p:val>
                                        </p:tav>
                                        <p:tav tm="100000">
                                          <p:val>
                                            <p:strVal val="#ppt_x"/>
                                          </p:val>
                                        </p:tav>
                                      </p:tavLst>
                                    </p:anim>
                                    <p:anim calcmode="lin" valueType="num">
                                      <p:cBhvr additive="base">
                                        <p:cTn dur="1500" fill="hold" id="64"/>
                                        <p:tgtEl>
                                          <p:spTgt spid="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14"/>
      <p:bldP grpId="0" spid="16"/>
      <p:bldP grpId="0" spid="74"/>
      <p:bldP grpId="0" spid="75"/>
      <p:bldP grpId="0" spid="81"/>
      <p:bldP grpId="0" spid="82"/>
      <p:bldP grpId="0" spid="84"/>
      <p:bldP grpId="0" spid="85"/>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PA_库_图片 3">
            <a:extLst>
              <a:ext uri="{FF2B5EF4-FFF2-40B4-BE49-F238E27FC236}">
                <a16:creationId xmlns:a16="http://schemas.microsoft.com/office/drawing/2014/main" id="{76FBA0BF-C324-4969-B8D4-3A7EEA358057}"/>
              </a:ext>
            </a:extLst>
          </p:cNvPr>
          <p:cNvPicPr>
            <a:picLocks noChangeAspect="1"/>
          </p:cNvPicPr>
          <p:nvPr>
            <p:custDataLst>
              <p:tags r:id="rId4"/>
            </p:custDataLst>
          </p:nvPr>
        </p:nvPicPr>
        <p:blipFill>
          <a:blip r:embed="rId3">
            <a:extLst>
              <a:ext uri="{28A0092B-C50C-407E-A947-70E740481C1C}">
                <a14:useLocalDpi/>
              </a:ext>
            </a:extLst>
          </a:blip>
          <a:stretch>
            <a:fillRect/>
          </a:stretch>
        </p:blipFill>
        <p:spPr>
          <a:xfrm>
            <a:off x="4305315" y="1232695"/>
            <a:ext cx="2615605" cy="2615605"/>
          </a:xfrm>
          <a:prstGeom prst="rect">
            <a:avLst/>
          </a:prstGeom>
        </p:spPr>
      </p:pic>
      <p:pic>
        <p:nvPicPr>
          <p:cNvPr id="6" name="PA_库_图片 5">
            <a:extLst>
              <a:ext uri="{FF2B5EF4-FFF2-40B4-BE49-F238E27FC236}">
                <a16:creationId xmlns:a16="http://schemas.microsoft.com/office/drawing/2014/main" id="{88578CD9-3DFA-4E08-8C64-4F55C02E07E3}"/>
              </a:ext>
            </a:extLst>
          </p:cNvPr>
          <p:cNvPicPr>
            <a:picLocks noChangeAspect="1"/>
          </p:cNvPicPr>
          <p:nvPr>
            <p:custDataLst>
              <p:tags r:id="rId6"/>
            </p:custDataLst>
          </p:nvPr>
        </p:nvPicPr>
        <p:blipFill>
          <a:blip r:embed="rId5">
            <a:extLst>
              <a:ext uri="{28A0092B-C50C-407E-A947-70E740481C1C}">
                <a14:useLocalDpi/>
              </a:ext>
            </a:extLst>
          </a:blip>
          <a:stretch>
            <a:fillRect/>
          </a:stretch>
        </p:blipFill>
        <p:spPr>
          <a:xfrm>
            <a:off x="2378324" y="1632480"/>
            <a:ext cx="2223534" cy="2223534"/>
          </a:xfrm>
          <a:prstGeom prst="rect">
            <a:avLst/>
          </a:prstGeom>
        </p:spPr>
      </p:pic>
      <p:pic>
        <p:nvPicPr>
          <p:cNvPr id="8" name="PA_库_图片 7">
            <a:extLst>
              <a:ext uri="{FF2B5EF4-FFF2-40B4-BE49-F238E27FC236}">
                <a16:creationId xmlns:a16="http://schemas.microsoft.com/office/drawing/2014/main" id="{42052AF1-4DAF-48F5-8AFE-1E2AD53A1168}"/>
              </a:ext>
            </a:extLst>
          </p:cNvPr>
          <p:cNvPicPr>
            <a:picLocks noChangeAspect="1"/>
          </p:cNvPicPr>
          <p:nvPr>
            <p:custDataLst>
              <p:tags r:id="rId8"/>
            </p:custDataLst>
          </p:nvPr>
        </p:nvPicPr>
        <p:blipFill>
          <a:blip r:embed="rId7">
            <a:extLst>
              <a:ext uri="{28A0092B-C50C-407E-A947-70E740481C1C}">
                <a14:useLocalDpi/>
              </a:ext>
            </a:extLst>
          </a:blip>
          <a:stretch>
            <a:fillRect/>
          </a:stretch>
        </p:blipFill>
        <p:spPr>
          <a:xfrm>
            <a:off x="238241" y="1824748"/>
            <a:ext cx="2129109" cy="2129109"/>
          </a:xfrm>
          <a:prstGeom prst="rect">
            <a:avLst/>
          </a:prstGeom>
        </p:spPr>
      </p:pic>
      <p:pic>
        <p:nvPicPr>
          <p:cNvPr id="10" name="PA_库_图片 9">
            <a:extLst>
              <a:ext uri="{FF2B5EF4-FFF2-40B4-BE49-F238E27FC236}">
                <a16:creationId xmlns:a16="http://schemas.microsoft.com/office/drawing/2014/main" id="{C3373D0A-7A89-4E98-98AB-D8F2D0BDB1E8}"/>
              </a:ext>
            </a:extLst>
          </p:cNvPr>
          <p:cNvPicPr>
            <a:picLocks noChangeAspect="1"/>
          </p:cNvPicPr>
          <p:nvPr>
            <p:custDataLst>
              <p:tags r:id="rId10"/>
            </p:custDataLst>
          </p:nvPr>
        </p:nvPicPr>
        <p:blipFill>
          <a:blip r:embed="rId9">
            <a:extLst>
              <a:ext uri="{28A0092B-C50C-407E-A947-70E740481C1C}">
                <a14:useLocalDpi/>
              </a:ext>
            </a:extLst>
          </a:blip>
          <a:stretch>
            <a:fillRect/>
          </a:stretch>
        </p:blipFill>
        <p:spPr>
          <a:xfrm>
            <a:off x="6528849" y="1463303"/>
            <a:ext cx="2129109" cy="2129109"/>
          </a:xfrm>
          <a:prstGeom prst="rect">
            <a:avLst/>
          </a:prstGeom>
        </p:spPr>
      </p:pic>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2" name="文本框 5"/>
          <p:cNvSpPr txBox="1">
            <a:spLocks noChangeArrowheads="1"/>
          </p:cNvSpPr>
          <p:nvPr/>
        </p:nvSpPr>
        <p:spPr bwMode="auto">
          <a:xfrm>
            <a:off x="4013833" y="679922"/>
            <a:ext cx="1116330" cy="5791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b0503020204020204" pitchFamily="34" typeface="微软雅黑"/>
              </a:defRPr>
            </a:lvl1pPr>
            <a:lvl2pPr indent="-285750" marL="742950">
              <a:defRPr sz="1300">
                <a:solidFill>
                  <a:schemeClr val="tx1"/>
                </a:solidFill>
                <a:latin charset="0" panose="020f0302020204030204" pitchFamily="34" typeface="Calibri Light"/>
                <a:ea charset="-122" panose="020b0503020204020204" pitchFamily="34" typeface="微软雅黑"/>
              </a:defRPr>
            </a:lvl2pPr>
            <a:lvl3pPr indent="-228600" marL="1143000">
              <a:defRPr sz="1300">
                <a:solidFill>
                  <a:schemeClr val="tx1"/>
                </a:solidFill>
                <a:latin charset="0" panose="020f0302020204030204" pitchFamily="34" typeface="Calibri Light"/>
                <a:ea charset="-122" panose="020b0503020204020204" pitchFamily="34" typeface="微软雅黑"/>
              </a:defRPr>
            </a:lvl3pPr>
            <a:lvl4pPr indent="-228600" marL="1600200">
              <a:defRPr sz="1300">
                <a:solidFill>
                  <a:schemeClr val="tx1"/>
                </a:solidFill>
                <a:latin charset="0" panose="020f0302020204030204" pitchFamily="34" typeface="Calibri Light"/>
                <a:ea charset="-122" panose="020b0503020204020204" pitchFamily="34" typeface="微软雅黑"/>
              </a:defRPr>
            </a:lvl4pPr>
            <a:lvl5pPr indent="-228600" marL="2057400">
              <a:defRPr sz="1300">
                <a:solidFill>
                  <a:schemeClr val="tx1"/>
                </a:solidFill>
                <a:latin charset="0" panose="020f0302020204030204" pitchFamily="34" typeface="Calibri Light"/>
                <a:ea charset="-122" panose="020b0503020204020204" pitchFamily="34" typeface="微软雅黑"/>
              </a:defRPr>
            </a:lvl5pPr>
            <a:lvl6pPr defTabSz="685800" fontAlgn="base" indent="-228600" marL="25146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6pPr>
            <a:lvl7pPr defTabSz="685800" fontAlgn="base" indent="-228600" marL="29718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7pPr>
            <a:lvl8pPr defTabSz="685800" fontAlgn="base" indent="-228600" marL="34290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8pPr>
            <a:lvl9pPr defTabSz="685800" fontAlgn="base" indent="-228600" marL="38862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9pPr>
          </a:lstStyle>
          <a:p>
            <a:pPr algn="ctr" fontAlgn="base">
              <a:spcBef>
                <a:spcPct val="0"/>
              </a:spcBef>
              <a:spcAft>
                <a:spcPct val="0"/>
              </a:spcAft>
            </a:pPr>
            <a:r>
              <a:rPr altLang="en-US" lang="zh-CN" sz="3200">
                <a:solidFill>
                  <a:schemeClr val="accent1"/>
                </a:solidFill>
                <a:latin typeface="+mj-ea"/>
                <a:ea typeface="+mj-ea"/>
              </a:rPr>
              <a:t>目 录</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91" name="文本框 5"/>
          <p:cNvSpPr txBox="1">
            <a:spLocks noChangeArrowheads="1"/>
          </p:cNvSpPr>
          <p:nvPr/>
        </p:nvSpPr>
        <p:spPr bwMode="auto">
          <a:xfrm>
            <a:off x="3923347" y="1213816"/>
            <a:ext cx="1297305"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b0503020204020204" pitchFamily="34" typeface="微软雅黑"/>
              </a:defRPr>
            </a:lvl1pPr>
            <a:lvl2pPr indent="-285750" marL="742950">
              <a:defRPr sz="1300">
                <a:solidFill>
                  <a:schemeClr val="tx1"/>
                </a:solidFill>
                <a:latin charset="0" panose="020f0302020204030204" pitchFamily="34" typeface="Calibri Light"/>
                <a:ea charset="-122" panose="020b0503020204020204" pitchFamily="34" typeface="微软雅黑"/>
              </a:defRPr>
            </a:lvl2pPr>
            <a:lvl3pPr indent="-228600" marL="1143000">
              <a:defRPr sz="1300">
                <a:solidFill>
                  <a:schemeClr val="tx1"/>
                </a:solidFill>
                <a:latin charset="0" panose="020f0302020204030204" pitchFamily="34" typeface="Calibri Light"/>
                <a:ea charset="-122" panose="020b0503020204020204" pitchFamily="34" typeface="微软雅黑"/>
              </a:defRPr>
            </a:lvl3pPr>
            <a:lvl4pPr indent="-228600" marL="1600200">
              <a:defRPr sz="1300">
                <a:solidFill>
                  <a:schemeClr val="tx1"/>
                </a:solidFill>
                <a:latin charset="0" panose="020f0302020204030204" pitchFamily="34" typeface="Calibri Light"/>
                <a:ea charset="-122" panose="020b0503020204020204" pitchFamily="34" typeface="微软雅黑"/>
              </a:defRPr>
            </a:lvl4pPr>
            <a:lvl5pPr indent="-228600" marL="2057400">
              <a:defRPr sz="1300">
                <a:solidFill>
                  <a:schemeClr val="tx1"/>
                </a:solidFill>
                <a:latin charset="0" panose="020f0302020204030204" pitchFamily="34" typeface="Calibri Light"/>
                <a:ea charset="-122" panose="020b0503020204020204" pitchFamily="34" typeface="微软雅黑"/>
              </a:defRPr>
            </a:lvl5pPr>
            <a:lvl6pPr defTabSz="685800" fontAlgn="base" indent="-228600" marL="25146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6pPr>
            <a:lvl7pPr defTabSz="685800" fontAlgn="base" indent="-228600" marL="29718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7pPr>
            <a:lvl8pPr defTabSz="685800" fontAlgn="base" indent="-228600" marL="34290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8pPr>
            <a:lvl9pPr defTabSz="685800" fontAlgn="base" indent="-228600" marL="38862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9pPr>
          </a:lstStyle>
          <a:p>
            <a:pPr algn="ctr" fontAlgn="base">
              <a:spcBef>
                <a:spcPct val="0"/>
              </a:spcBef>
              <a:spcAft>
                <a:spcPct val="0"/>
              </a:spcAft>
            </a:pPr>
            <a:r>
              <a:rPr altLang="zh-CN" lang="en-US" sz="1600">
                <a:solidFill>
                  <a:schemeClr val="accent1"/>
                </a:solidFill>
                <a:latin typeface="+mj-lt"/>
                <a:ea typeface="+mn-ea"/>
              </a:rPr>
              <a:t>CONTENTS</a:t>
            </a:r>
          </a:p>
        </p:txBody>
      </p:sp>
      <p:cxnSp>
        <p:nvCxnSpPr>
          <p:cNvPr descr="e7d195523061f1c09e9d68d7cf438b91ef959ecb14fc25d26BBA7F7DBC18E55DFF4014AF651F0BF2569D4B6C1DA7F1A4683A481403BD872FC687266AD13265C1DE7C373772FD8728ABDD69ADD03BFF5BE2862BC891DBB79E084D9F5E4FBB1B562A9752B1B1B336475B32C7C37DD9288EAD27DDC512A8D3801D48E380A7486EFB4C1F8A7A0CA49B3CBF40803B9190492F" id="38" name="PA_库_直接连接符 37"/>
          <p:cNvCxnSpPr/>
          <p:nvPr>
            <p:custDataLst>
              <p:tags r:id="rId11"/>
            </p:custDataLst>
          </p:nvPr>
        </p:nvCxnSpPr>
        <p:spPr>
          <a:xfrm>
            <a:off x="4447161" y="1561796"/>
            <a:ext cx="2496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103" name="PA_库_矩形 102"/>
          <p:cNvSpPr>
            <a:spLocks noChangeArrowheads="1"/>
          </p:cNvSpPr>
          <p:nvPr>
            <p:custDataLst>
              <p:tags r:id="rId12"/>
            </p:custDataLst>
          </p:nvPr>
        </p:nvSpPr>
        <p:spPr bwMode="auto">
          <a:xfrm>
            <a:off x="578640" y="3344101"/>
            <a:ext cx="1397317"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b0503020204020204" pitchFamily="34" typeface="微软雅黑"/>
              </a:defRPr>
            </a:lvl1pPr>
            <a:lvl2pPr indent="-285750" marL="742950">
              <a:defRPr sz="1300">
                <a:solidFill>
                  <a:schemeClr val="tx1"/>
                </a:solidFill>
                <a:latin charset="0" panose="020f0302020204030204" pitchFamily="34" typeface="Calibri Light"/>
                <a:ea charset="-122" panose="020b0503020204020204" pitchFamily="34" typeface="微软雅黑"/>
              </a:defRPr>
            </a:lvl2pPr>
            <a:lvl3pPr indent="-228600" marL="1143000">
              <a:defRPr sz="1300">
                <a:solidFill>
                  <a:schemeClr val="tx1"/>
                </a:solidFill>
                <a:latin charset="0" panose="020f0302020204030204" pitchFamily="34" typeface="Calibri Light"/>
                <a:ea charset="-122" panose="020b0503020204020204" pitchFamily="34" typeface="微软雅黑"/>
              </a:defRPr>
            </a:lvl3pPr>
            <a:lvl4pPr indent="-228600" marL="1600200">
              <a:defRPr sz="1300">
                <a:solidFill>
                  <a:schemeClr val="tx1"/>
                </a:solidFill>
                <a:latin charset="0" panose="020f0302020204030204" pitchFamily="34" typeface="Calibri Light"/>
                <a:ea charset="-122" panose="020b0503020204020204" pitchFamily="34" typeface="微软雅黑"/>
              </a:defRPr>
            </a:lvl4pPr>
            <a:lvl5pPr indent="-228600" marL="2057400">
              <a:defRPr sz="1300">
                <a:solidFill>
                  <a:schemeClr val="tx1"/>
                </a:solidFill>
                <a:latin charset="0" panose="020f0302020204030204" pitchFamily="34" typeface="Calibri Light"/>
                <a:ea charset="-122" panose="020b0503020204020204" pitchFamily="34" typeface="微软雅黑"/>
              </a:defRPr>
            </a:lvl5pPr>
            <a:lvl6pPr fontAlgn="base" indent="-228600" marL="25146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6pPr>
            <a:lvl7pPr fontAlgn="base" indent="-228600" marL="29718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7pPr>
            <a:lvl8pPr fontAlgn="base" indent="-228600" marL="34290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8pPr>
            <a:lvl9pPr fontAlgn="base" indent="-228600" marL="38862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9pPr>
          </a:lstStyle>
          <a:p>
            <a:pPr algn="ctr" defTabSz="914400" fontAlgn="base">
              <a:spcBef>
                <a:spcPct val="0"/>
              </a:spcBef>
              <a:spcAft>
                <a:spcPct val="0"/>
              </a:spcAft>
            </a:pPr>
            <a:r>
              <a:rPr altLang="zh-CN" lang="en-US" sz="1400">
                <a:solidFill>
                  <a:schemeClr val="tx1">
                    <a:lumMod val="85000"/>
                    <a:lumOff val="15000"/>
                  </a:schemeClr>
                </a:solidFill>
                <a:latin typeface="+mj-ea"/>
                <a:ea typeface="+mj-ea"/>
                <a:sym charset="-122" panose="020b0503020204020204" pitchFamily="34" typeface="微软雅黑"/>
              </a:rPr>
              <a:t>1.工作完成情况</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106" name="PA_库_矩形 105"/>
          <p:cNvSpPr>
            <a:spLocks noChangeArrowheads="1"/>
          </p:cNvSpPr>
          <p:nvPr>
            <p:custDataLst>
              <p:tags r:id="rId13"/>
            </p:custDataLst>
          </p:nvPr>
        </p:nvSpPr>
        <p:spPr bwMode="auto">
          <a:xfrm>
            <a:off x="2791433" y="3344101"/>
            <a:ext cx="1397317"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b0503020204020204" pitchFamily="34" typeface="微软雅黑"/>
              </a:defRPr>
            </a:lvl1pPr>
            <a:lvl2pPr indent="-285750" marL="742950">
              <a:defRPr sz="1300">
                <a:solidFill>
                  <a:schemeClr val="tx1"/>
                </a:solidFill>
                <a:latin charset="0" panose="020f0302020204030204" pitchFamily="34" typeface="Calibri Light"/>
                <a:ea charset="-122" panose="020b0503020204020204" pitchFamily="34" typeface="微软雅黑"/>
              </a:defRPr>
            </a:lvl2pPr>
            <a:lvl3pPr indent="-228600" marL="1143000">
              <a:defRPr sz="1300">
                <a:solidFill>
                  <a:schemeClr val="tx1"/>
                </a:solidFill>
                <a:latin charset="0" panose="020f0302020204030204" pitchFamily="34" typeface="Calibri Light"/>
                <a:ea charset="-122" panose="020b0503020204020204" pitchFamily="34" typeface="微软雅黑"/>
              </a:defRPr>
            </a:lvl3pPr>
            <a:lvl4pPr indent="-228600" marL="1600200">
              <a:defRPr sz="1300">
                <a:solidFill>
                  <a:schemeClr val="tx1"/>
                </a:solidFill>
                <a:latin charset="0" panose="020f0302020204030204" pitchFamily="34" typeface="Calibri Light"/>
                <a:ea charset="-122" panose="020b0503020204020204" pitchFamily="34" typeface="微软雅黑"/>
              </a:defRPr>
            </a:lvl4pPr>
            <a:lvl5pPr indent="-228600" marL="2057400">
              <a:defRPr sz="1300">
                <a:solidFill>
                  <a:schemeClr val="tx1"/>
                </a:solidFill>
                <a:latin charset="0" panose="020f0302020204030204" pitchFamily="34" typeface="Calibri Light"/>
                <a:ea charset="-122" panose="020b0503020204020204" pitchFamily="34" typeface="微软雅黑"/>
              </a:defRPr>
            </a:lvl5pPr>
            <a:lvl6pPr fontAlgn="base" indent="-228600" marL="25146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6pPr>
            <a:lvl7pPr fontAlgn="base" indent="-228600" marL="29718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7pPr>
            <a:lvl8pPr fontAlgn="base" indent="-228600" marL="34290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8pPr>
            <a:lvl9pPr fontAlgn="base" indent="-228600" marL="38862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9pPr>
          </a:lstStyle>
          <a:p>
            <a:pPr algn="ctr" defTabSz="914400" fontAlgn="base">
              <a:spcBef>
                <a:spcPct val="0"/>
              </a:spcBef>
              <a:spcAft>
                <a:spcPct val="0"/>
              </a:spcAft>
            </a:pPr>
            <a:r>
              <a:rPr altLang="zh-CN" lang="en-US" sz="1400">
                <a:solidFill>
                  <a:schemeClr val="tx1">
                    <a:lumMod val="85000"/>
                    <a:lumOff val="15000"/>
                  </a:schemeClr>
                </a:solidFill>
                <a:latin typeface="+mj-ea"/>
                <a:ea typeface="+mj-ea"/>
                <a:sym charset="-122" panose="020b0503020204020204" pitchFamily="34" typeface="微软雅黑"/>
              </a:rPr>
              <a:t>2.成功项目展示</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131" name="PA_库_矩形 130"/>
          <p:cNvSpPr>
            <a:spLocks noChangeArrowheads="1"/>
          </p:cNvSpPr>
          <p:nvPr>
            <p:custDataLst>
              <p:tags r:id="rId14"/>
            </p:custDataLst>
          </p:nvPr>
        </p:nvSpPr>
        <p:spPr bwMode="auto">
          <a:xfrm>
            <a:off x="4914457" y="3337737"/>
            <a:ext cx="1397317"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b0503020204020204" pitchFamily="34" typeface="微软雅黑"/>
              </a:defRPr>
            </a:lvl1pPr>
            <a:lvl2pPr indent="-285750" marL="742950">
              <a:defRPr sz="1300">
                <a:solidFill>
                  <a:schemeClr val="tx1"/>
                </a:solidFill>
                <a:latin charset="0" panose="020f0302020204030204" pitchFamily="34" typeface="Calibri Light"/>
                <a:ea charset="-122" panose="020b0503020204020204" pitchFamily="34" typeface="微软雅黑"/>
              </a:defRPr>
            </a:lvl2pPr>
            <a:lvl3pPr indent="-228600" marL="1143000">
              <a:defRPr sz="1300">
                <a:solidFill>
                  <a:schemeClr val="tx1"/>
                </a:solidFill>
                <a:latin charset="0" panose="020f0302020204030204" pitchFamily="34" typeface="Calibri Light"/>
                <a:ea charset="-122" panose="020b0503020204020204" pitchFamily="34" typeface="微软雅黑"/>
              </a:defRPr>
            </a:lvl3pPr>
            <a:lvl4pPr indent="-228600" marL="1600200">
              <a:defRPr sz="1300">
                <a:solidFill>
                  <a:schemeClr val="tx1"/>
                </a:solidFill>
                <a:latin charset="0" panose="020f0302020204030204" pitchFamily="34" typeface="Calibri Light"/>
                <a:ea charset="-122" panose="020b0503020204020204" pitchFamily="34" typeface="微软雅黑"/>
              </a:defRPr>
            </a:lvl4pPr>
            <a:lvl5pPr indent="-228600" marL="2057400">
              <a:defRPr sz="1300">
                <a:solidFill>
                  <a:schemeClr val="tx1"/>
                </a:solidFill>
                <a:latin charset="0" panose="020f0302020204030204" pitchFamily="34" typeface="Calibri Light"/>
                <a:ea charset="-122" panose="020b0503020204020204" pitchFamily="34" typeface="微软雅黑"/>
              </a:defRPr>
            </a:lvl5pPr>
            <a:lvl6pPr fontAlgn="base" indent="-228600" marL="25146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6pPr>
            <a:lvl7pPr fontAlgn="base" indent="-228600" marL="29718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7pPr>
            <a:lvl8pPr fontAlgn="base" indent="-228600" marL="34290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8pPr>
            <a:lvl9pPr fontAlgn="base" indent="-228600" marL="38862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9pPr>
          </a:lstStyle>
          <a:p>
            <a:pPr algn="ctr" defTabSz="914400" fontAlgn="base">
              <a:spcBef>
                <a:spcPct val="0"/>
              </a:spcBef>
              <a:spcAft>
                <a:spcPct val="0"/>
              </a:spcAft>
            </a:pPr>
            <a:r>
              <a:rPr altLang="zh-CN" lang="en-US" sz="1400">
                <a:solidFill>
                  <a:schemeClr val="tx1">
                    <a:lumMod val="85000"/>
                    <a:lumOff val="15000"/>
                  </a:schemeClr>
                </a:solidFill>
                <a:latin typeface="+mj-ea"/>
                <a:ea typeface="+mj-ea"/>
                <a:sym charset="-122" panose="020b0503020204020204" pitchFamily="34" typeface="微软雅黑"/>
              </a:rPr>
              <a:t>3.工作存在不足</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156" name="PA_库_矩形 155"/>
          <p:cNvSpPr>
            <a:spLocks noChangeArrowheads="1"/>
          </p:cNvSpPr>
          <p:nvPr>
            <p:custDataLst>
              <p:tags r:id="rId15"/>
            </p:custDataLst>
          </p:nvPr>
        </p:nvSpPr>
        <p:spPr bwMode="auto">
          <a:xfrm>
            <a:off x="7142092" y="3337737"/>
            <a:ext cx="1397317"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b0503020204020204" pitchFamily="34" typeface="微软雅黑"/>
              </a:defRPr>
            </a:lvl1pPr>
            <a:lvl2pPr indent="-285750" marL="742950">
              <a:defRPr sz="1300">
                <a:solidFill>
                  <a:schemeClr val="tx1"/>
                </a:solidFill>
                <a:latin charset="0" panose="020f0302020204030204" pitchFamily="34" typeface="Calibri Light"/>
                <a:ea charset="-122" panose="020b0503020204020204" pitchFamily="34" typeface="微软雅黑"/>
              </a:defRPr>
            </a:lvl2pPr>
            <a:lvl3pPr indent="-228600" marL="1143000">
              <a:defRPr sz="1300">
                <a:solidFill>
                  <a:schemeClr val="tx1"/>
                </a:solidFill>
                <a:latin charset="0" panose="020f0302020204030204" pitchFamily="34" typeface="Calibri Light"/>
                <a:ea charset="-122" panose="020b0503020204020204" pitchFamily="34" typeface="微软雅黑"/>
              </a:defRPr>
            </a:lvl3pPr>
            <a:lvl4pPr indent="-228600" marL="1600200">
              <a:defRPr sz="1300">
                <a:solidFill>
                  <a:schemeClr val="tx1"/>
                </a:solidFill>
                <a:latin charset="0" panose="020f0302020204030204" pitchFamily="34" typeface="Calibri Light"/>
                <a:ea charset="-122" panose="020b0503020204020204" pitchFamily="34" typeface="微软雅黑"/>
              </a:defRPr>
            </a:lvl4pPr>
            <a:lvl5pPr indent="-228600" marL="2057400">
              <a:defRPr sz="1300">
                <a:solidFill>
                  <a:schemeClr val="tx1"/>
                </a:solidFill>
                <a:latin charset="0" panose="020f0302020204030204" pitchFamily="34" typeface="Calibri Light"/>
                <a:ea charset="-122" panose="020b0503020204020204" pitchFamily="34" typeface="微软雅黑"/>
              </a:defRPr>
            </a:lvl5pPr>
            <a:lvl6pPr fontAlgn="base" indent="-228600" marL="25146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6pPr>
            <a:lvl7pPr fontAlgn="base" indent="-228600" marL="29718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7pPr>
            <a:lvl8pPr fontAlgn="base" indent="-228600" marL="34290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8pPr>
            <a:lvl9pPr fontAlgn="base" indent="-228600" marL="38862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9pPr>
          </a:lstStyle>
          <a:p>
            <a:pPr algn="ctr" defTabSz="914400" fontAlgn="base">
              <a:spcBef>
                <a:spcPct val="0"/>
              </a:spcBef>
              <a:spcAft>
                <a:spcPct val="0"/>
              </a:spcAft>
            </a:pPr>
            <a:r>
              <a:rPr altLang="zh-CN" lang="en-US" sz="1400">
                <a:solidFill>
                  <a:schemeClr val="tx1">
                    <a:lumMod val="85000"/>
                    <a:lumOff val="15000"/>
                  </a:schemeClr>
                </a:solidFill>
                <a:latin typeface="+mj-ea"/>
                <a:ea typeface="+mj-ea"/>
                <a:sym charset="-122" panose="020b0503020204020204" pitchFamily="34" typeface="微软雅黑"/>
              </a:rPr>
              <a:t>4.下步工作计划</a:t>
            </a:r>
          </a:p>
        </p:txBody>
      </p:sp>
    </p:spTree>
    <p:extLst>
      <p:ext uri="{BB962C8B-B14F-4D97-AF65-F5344CB8AC3E}">
        <p14:creationId val="986374872"/>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0" presetSubtype="0">
                                  <p:stCondLst>
                                    <p:cond delay="1500"/>
                                  </p:stCondLst>
                                  <p:childTnLst>
                                    <p:set>
                                      <p:cBhvr>
                                        <p:cTn dur="1" fill="hold" id="6">
                                          <p:stCondLst>
                                            <p:cond delay="0"/>
                                          </p:stCondLst>
                                        </p:cTn>
                                        <p:tgtEl>
                                          <p:spTgt spid="4"/>
                                        </p:tgtEl>
                                        <p:attrNameLst>
                                          <p:attrName>style.visibility</p:attrName>
                                        </p:attrNameLst>
                                      </p:cBhvr>
                                      <p:to>
                                        <p:strVal val="visible"/>
                                      </p:to>
                                    </p:set>
                                    <p:animEffect filter="fade" transition="in">
                                      <p:cBhvr>
                                        <p:cTn dur="500" id="7"/>
                                        <p:tgtEl>
                                          <p:spTgt spid="4"/>
                                        </p:tgtEl>
                                      </p:cBhvr>
                                    </p:animEffect>
                                  </p:childTnLst>
                                </p:cTn>
                              </p:par>
                              <p:par>
                                <p:cTn fill="hold" id="8" nodeType="withEffect" presetClass="entr" presetID="10" presetSubtype="0">
                                  <p:stCondLst>
                                    <p:cond delay="1500"/>
                                  </p:stCondLst>
                                  <p:childTnLst>
                                    <p:set>
                                      <p:cBhvr>
                                        <p:cTn dur="1" fill="hold" id="9">
                                          <p:stCondLst>
                                            <p:cond delay="0"/>
                                          </p:stCondLst>
                                        </p:cTn>
                                        <p:tgtEl>
                                          <p:spTgt spid="6"/>
                                        </p:tgtEl>
                                        <p:attrNameLst>
                                          <p:attrName>style.visibility</p:attrName>
                                        </p:attrNameLst>
                                      </p:cBhvr>
                                      <p:to>
                                        <p:strVal val="visible"/>
                                      </p:to>
                                    </p:set>
                                    <p:animEffect filter="fade" transition="in">
                                      <p:cBhvr>
                                        <p:cTn dur="500" id="10"/>
                                        <p:tgtEl>
                                          <p:spTgt spid="6"/>
                                        </p:tgtEl>
                                      </p:cBhvr>
                                    </p:animEffect>
                                  </p:childTnLst>
                                </p:cTn>
                              </p:par>
                              <p:par>
                                <p:cTn fill="hold" id="11" nodeType="withEffect" presetClass="entr" presetID="10" presetSubtype="0">
                                  <p:stCondLst>
                                    <p:cond delay="1500"/>
                                  </p:stCondLst>
                                  <p:childTnLst>
                                    <p:set>
                                      <p:cBhvr>
                                        <p:cTn dur="1" fill="hold" id="12">
                                          <p:stCondLst>
                                            <p:cond delay="0"/>
                                          </p:stCondLst>
                                        </p:cTn>
                                        <p:tgtEl>
                                          <p:spTgt spid="8"/>
                                        </p:tgtEl>
                                        <p:attrNameLst>
                                          <p:attrName>style.visibility</p:attrName>
                                        </p:attrNameLst>
                                      </p:cBhvr>
                                      <p:to>
                                        <p:strVal val="visible"/>
                                      </p:to>
                                    </p:set>
                                    <p:animEffect filter="fade" transition="in">
                                      <p:cBhvr>
                                        <p:cTn dur="500" id="13"/>
                                        <p:tgtEl>
                                          <p:spTgt spid="8"/>
                                        </p:tgtEl>
                                      </p:cBhvr>
                                    </p:animEffect>
                                  </p:childTnLst>
                                </p:cTn>
                              </p:par>
                              <p:par>
                                <p:cTn fill="hold" id="14" nodeType="withEffect" presetClass="entr" presetID="10" presetSubtype="0">
                                  <p:stCondLst>
                                    <p:cond delay="1500"/>
                                  </p:stCondLst>
                                  <p:childTnLst>
                                    <p:set>
                                      <p:cBhvr>
                                        <p:cTn dur="1" fill="hold" id="15">
                                          <p:stCondLst>
                                            <p:cond delay="0"/>
                                          </p:stCondLst>
                                        </p:cTn>
                                        <p:tgtEl>
                                          <p:spTgt spid="10"/>
                                        </p:tgtEl>
                                        <p:attrNameLst>
                                          <p:attrName>style.visibility</p:attrName>
                                        </p:attrNameLst>
                                      </p:cBhvr>
                                      <p:to>
                                        <p:strVal val="visible"/>
                                      </p:to>
                                    </p:set>
                                    <p:animEffect filter="fade" transition="in">
                                      <p:cBhvr>
                                        <p:cTn dur="500" id="16"/>
                                        <p:tgtEl>
                                          <p:spTgt spid="10"/>
                                        </p:tgtEl>
                                      </p:cBhvr>
                                    </p:animEffect>
                                  </p:childTnLst>
                                </p:cTn>
                              </p:par>
                              <p:par>
                                <p:cTn fill="hold" id="17" nodeType="withEffect" presetClass="entr" presetID="10" presetSubtype="0">
                                  <p:stCondLst>
                                    <p:cond delay="1500"/>
                                  </p:stCondLst>
                                  <p:childTnLst>
                                    <p:set>
                                      <p:cBhvr>
                                        <p:cTn dur="1" fill="hold" id="18">
                                          <p:stCondLst>
                                            <p:cond delay="0"/>
                                          </p:stCondLst>
                                        </p:cTn>
                                        <p:tgtEl>
                                          <p:spTgt spid="38"/>
                                        </p:tgtEl>
                                        <p:attrNameLst>
                                          <p:attrName>style.visibility</p:attrName>
                                        </p:attrNameLst>
                                      </p:cBhvr>
                                      <p:to>
                                        <p:strVal val="visible"/>
                                      </p:to>
                                    </p:set>
                                    <p:animEffect filter="fade" transition="in">
                                      <p:cBhvr>
                                        <p:cTn dur="500" id="19"/>
                                        <p:tgtEl>
                                          <p:spTgt spid="38"/>
                                        </p:tgtEl>
                                      </p:cBhvr>
                                    </p:animEffect>
                                  </p:childTnLst>
                                </p:cTn>
                              </p:par>
                              <p:par>
                                <p:cTn fill="hold" id="20" nodeType="withEffect" presetClass="entr" presetID="53" presetSubtype="0">
                                  <p:stCondLst>
                                    <p:cond delay="1500"/>
                                  </p:stCondLst>
                                  <p:childTnLst>
                                    <p:set>
                                      <p:cBhvr>
                                        <p:cTn dur="1" fill="hold" id="21">
                                          <p:stCondLst>
                                            <p:cond delay="0"/>
                                          </p:stCondLst>
                                        </p:cTn>
                                        <p:tgtEl>
                                          <p:spTgt spid="4"/>
                                        </p:tgtEl>
                                        <p:attrNameLst>
                                          <p:attrName>style.visibility</p:attrName>
                                        </p:attrNameLst>
                                      </p:cBhvr>
                                      <p:to>
                                        <p:strVal val="visible"/>
                                      </p:to>
                                    </p:set>
                                    <p:anim calcmode="lin" valueType="num">
                                      <p:cBhvr>
                                        <p:cTn dur="500" fill="hold" id="22"/>
                                        <p:tgtEl>
                                          <p:spTgt spid="4"/>
                                        </p:tgtEl>
                                        <p:attrNameLst>
                                          <p:attrName>ppt_w</p:attrName>
                                        </p:attrNameLst>
                                      </p:cBhvr>
                                      <p:tavLst>
                                        <p:tav tm="0">
                                          <p:val>
                                            <p:fltVal val="0"/>
                                          </p:val>
                                        </p:tav>
                                        <p:tav tm="100000">
                                          <p:val>
                                            <p:strVal val="#ppt_w"/>
                                          </p:val>
                                        </p:tav>
                                      </p:tavLst>
                                    </p:anim>
                                    <p:anim calcmode="lin" valueType="num">
                                      <p:cBhvr>
                                        <p:cTn dur="500" fill="hold" id="23"/>
                                        <p:tgtEl>
                                          <p:spTgt spid="4"/>
                                        </p:tgtEl>
                                        <p:attrNameLst>
                                          <p:attrName>ppt_h</p:attrName>
                                        </p:attrNameLst>
                                      </p:cBhvr>
                                      <p:tavLst>
                                        <p:tav tm="0">
                                          <p:val>
                                            <p:fltVal val="0"/>
                                          </p:val>
                                        </p:tav>
                                        <p:tav tm="100000">
                                          <p:val>
                                            <p:strVal val="#ppt_h"/>
                                          </p:val>
                                        </p:tav>
                                      </p:tavLst>
                                    </p:anim>
                                    <p:animEffect filter="fade" transition="in">
                                      <p:cBhvr>
                                        <p:cTn dur="500" id="24"/>
                                        <p:tgtEl>
                                          <p:spTgt spid="4"/>
                                        </p:tgtEl>
                                      </p:cBhvr>
                                    </p:animEffect>
                                  </p:childTnLst>
                                </p:cTn>
                              </p:par>
                              <p:par>
                                <p:cTn fill="hold" id="25" nodeType="withEffect" presetClass="entr" presetID="53" presetSubtype="0">
                                  <p:stCondLst>
                                    <p:cond delay="1500"/>
                                  </p:stCondLst>
                                  <p:childTnLst>
                                    <p:set>
                                      <p:cBhvr>
                                        <p:cTn dur="1" fill="hold" id="26">
                                          <p:stCondLst>
                                            <p:cond delay="0"/>
                                          </p:stCondLst>
                                        </p:cTn>
                                        <p:tgtEl>
                                          <p:spTgt spid="6"/>
                                        </p:tgtEl>
                                        <p:attrNameLst>
                                          <p:attrName>style.visibility</p:attrName>
                                        </p:attrNameLst>
                                      </p:cBhvr>
                                      <p:to>
                                        <p:strVal val="visible"/>
                                      </p:to>
                                    </p:set>
                                    <p:anim calcmode="lin" valueType="num">
                                      <p:cBhvr>
                                        <p:cTn dur="500" fill="hold" id="27"/>
                                        <p:tgtEl>
                                          <p:spTgt spid="6"/>
                                        </p:tgtEl>
                                        <p:attrNameLst>
                                          <p:attrName>ppt_w</p:attrName>
                                        </p:attrNameLst>
                                      </p:cBhvr>
                                      <p:tavLst>
                                        <p:tav tm="0">
                                          <p:val>
                                            <p:fltVal val="0"/>
                                          </p:val>
                                        </p:tav>
                                        <p:tav tm="100000">
                                          <p:val>
                                            <p:strVal val="#ppt_w"/>
                                          </p:val>
                                        </p:tav>
                                      </p:tavLst>
                                    </p:anim>
                                    <p:anim calcmode="lin" valueType="num">
                                      <p:cBhvr>
                                        <p:cTn dur="500" fill="hold" id="28"/>
                                        <p:tgtEl>
                                          <p:spTgt spid="6"/>
                                        </p:tgtEl>
                                        <p:attrNameLst>
                                          <p:attrName>ppt_h</p:attrName>
                                        </p:attrNameLst>
                                      </p:cBhvr>
                                      <p:tavLst>
                                        <p:tav tm="0">
                                          <p:val>
                                            <p:fltVal val="0"/>
                                          </p:val>
                                        </p:tav>
                                        <p:tav tm="100000">
                                          <p:val>
                                            <p:strVal val="#ppt_h"/>
                                          </p:val>
                                        </p:tav>
                                      </p:tavLst>
                                    </p:anim>
                                    <p:animEffect filter="fade" transition="in">
                                      <p:cBhvr>
                                        <p:cTn dur="500" id="29"/>
                                        <p:tgtEl>
                                          <p:spTgt spid="6"/>
                                        </p:tgtEl>
                                      </p:cBhvr>
                                    </p:animEffect>
                                  </p:childTnLst>
                                </p:cTn>
                              </p:par>
                              <p:par>
                                <p:cTn fill="hold" id="30" nodeType="withEffect" presetClass="entr" presetID="53" presetSubtype="0">
                                  <p:stCondLst>
                                    <p:cond delay="1500"/>
                                  </p:stCondLst>
                                  <p:childTnLst>
                                    <p:set>
                                      <p:cBhvr>
                                        <p:cTn dur="1" fill="hold" id="31">
                                          <p:stCondLst>
                                            <p:cond delay="0"/>
                                          </p:stCondLst>
                                        </p:cTn>
                                        <p:tgtEl>
                                          <p:spTgt spid="8"/>
                                        </p:tgtEl>
                                        <p:attrNameLst>
                                          <p:attrName>style.visibility</p:attrName>
                                        </p:attrNameLst>
                                      </p:cBhvr>
                                      <p:to>
                                        <p:strVal val="visible"/>
                                      </p:to>
                                    </p:set>
                                    <p:anim calcmode="lin" valueType="num">
                                      <p:cBhvr>
                                        <p:cTn dur="500" fill="hold" id="32"/>
                                        <p:tgtEl>
                                          <p:spTgt spid="8"/>
                                        </p:tgtEl>
                                        <p:attrNameLst>
                                          <p:attrName>ppt_w</p:attrName>
                                        </p:attrNameLst>
                                      </p:cBhvr>
                                      <p:tavLst>
                                        <p:tav tm="0">
                                          <p:val>
                                            <p:fltVal val="0"/>
                                          </p:val>
                                        </p:tav>
                                        <p:tav tm="100000">
                                          <p:val>
                                            <p:strVal val="#ppt_w"/>
                                          </p:val>
                                        </p:tav>
                                      </p:tavLst>
                                    </p:anim>
                                    <p:anim calcmode="lin" valueType="num">
                                      <p:cBhvr>
                                        <p:cTn dur="500" fill="hold" id="33"/>
                                        <p:tgtEl>
                                          <p:spTgt spid="8"/>
                                        </p:tgtEl>
                                        <p:attrNameLst>
                                          <p:attrName>ppt_h</p:attrName>
                                        </p:attrNameLst>
                                      </p:cBhvr>
                                      <p:tavLst>
                                        <p:tav tm="0">
                                          <p:val>
                                            <p:fltVal val="0"/>
                                          </p:val>
                                        </p:tav>
                                        <p:tav tm="100000">
                                          <p:val>
                                            <p:strVal val="#ppt_h"/>
                                          </p:val>
                                        </p:tav>
                                      </p:tavLst>
                                    </p:anim>
                                    <p:animEffect filter="fade" transition="in">
                                      <p:cBhvr>
                                        <p:cTn dur="500" id="34"/>
                                        <p:tgtEl>
                                          <p:spTgt spid="8"/>
                                        </p:tgtEl>
                                      </p:cBhvr>
                                    </p:animEffect>
                                  </p:childTnLst>
                                </p:cTn>
                              </p:par>
                              <p:par>
                                <p:cTn fill="hold" id="35" nodeType="withEffect" presetClass="entr" presetID="53" presetSubtype="0">
                                  <p:stCondLst>
                                    <p:cond delay="1500"/>
                                  </p:stCondLst>
                                  <p:childTnLst>
                                    <p:set>
                                      <p:cBhvr>
                                        <p:cTn dur="1" fill="hold" id="36">
                                          <p:stCondLst>
                                            <p:cond delay="0"/>
                                          </p:stCondLst>
                                        </p:cTn>
                                        <p:tgtEl>
                                          <p:spTgt spid="10"/>
                                        </p:tgtEl>
                                        <p:attrNameLst>
                                          <p:attrName>style.visibility</p:attrName>
                                        </p:attrNameLst>
                                      </p:cBhvr>
                                      <p:to>
                                        <p:strVal val="visible"/>
                                      </p:to>
                                    </p:set>
                                    <p:anim calcmode="lin" valueType="num">
                                      <p:cBhvr>
                                        <p:cTn dur="500" fill="hold" id="37"/>
                                        <p:tgtEl>
                                          <p:spTgt spid="10"/>
                                        </p:tgtEl>
                                        <p:attrNameLst>
                                          <p:attrName>ppt_w</p:attrName>
                                        </p:attrNameLst>
                                      </p:cBhvr>
                                      <p:tavLst>
                                        <p:tav tm="0">
                                          <p:val>
                                            <p:fltVal val="0"/>
                                          </p:val>
                                        </p:tav>
                                        <p:tav tm="100000">
                                          <p:val>
                                            <p:strVal val="#ppt_w"/>
                                          </p:val>
                                        </p:tav>
                                      </p:tavLst>
                                    </p:anim>
                                    <p:anim calcmode="lin" valueType="num">
                                      <p:cBhvr>
                                        <p:cTn dur="500" fill="hold" id="38"/>
                                        <p:tgtEl>
                                          <p:spTgt spid="10"/>
                                        </p:tgtEl>
                                        <p:attrNameLst>
                                          <p:attrName>ppt_h</p:attrName>
                                        </p:attrNameLst>
                                      </p:cBhvr>
                                      <p:tavLst>
                                        <p:tav tm="0">
                                          <p:val>
                                            <p:fltVal val="0"/>
                                          </p:val>
                                        </p:tav>
                                        <p:tav tm="100000">
                                          <p:val>
                                            <p:strVal val="#ppt_h"/>
                                          </p:val>
                                        </p:tav>
                                      </p:tavLst>
                                    </p:anim>
                                    <p:animEffect filter="fade" transition="in">
                                      <p:cBhvr>
                                        <p:cTn dur="500" id="39"/>
                                        <p:tgtEl>
                                          <p:spTgt spid="10"/>
                                        </p:tgtEl>
                                      </p:cBhvr>
                                    </p:animEffect>
                                  </p:childTnLst>
                                </p:cTn>
                              </p:par>
                              <p:par>
                                <p:cTn fill="hold" id="40" nodeType="withEffect" presetClass="entr" presetID="53" presetSubtype="0">
                                  <p:stCondLst>
                                    <p:cond delay="1500"/>
                                  </p:stCondLst>
                                  <p:childTnLst>
                                    <p:set>
                                      <p:cBhvr>
                                        <p:cTn dur="1" fill="hold" id="41">
                                          <p:stCondLst>
                                            <p:cond delay="0"/>
                                          </p:stCondLst>
                                        </p:cTn>
                                        <p:tgtEl>
                                          <p:spTgt spid="38"/>
                                        </p:tgtEl>
                                        <p:attrNameLst>
                                          <p:attrName>style.visibility</p:attrName>
                                        </p:attrNameLst>
                                      </p:cBhvr>
                                      <p:to>
                                        <p:strVal val="visible"/>
                                      </p:to>
                                    </p:set>
                                    <p:anim calcmode="lin" valueType="num">
                                      <p:cBhvr>
                                        <p:cTn dur="500" fill="hold" id="42"/>
                                        <p:tgtEl>
                                          <p:spTgt spid="38"/>
                                        </p:tgtEl>
                                        <p:attrNameLst>
                                          <p:attrName>ppt_w</p:attrName>
                                        </p:attrNameLst>
                                      </p:cBhvr>
                                      <p:tavLst>
                                        <p:tav tm="0">
                                          <p:val>
                                            <p:fltVal val="0"/>
                                          </p:val>
                                        </p:tav>
                                        <p:tav tm="100000">
                                          <p:val>
                                            <p:strVal val="#ppt_w"/>
                                          </p:val>
                                        </p:tav>
                                      </p:tavLst>
                                    </p:anim>
                                    <p:anim calcmode="lin" valueType="num">
                                      <p:cBhvr>
                                        <p:cTn dur="500" fill="hold" id="43"/>
                                        <p:tgtEl>
                                          <p:spTgt spid="38"/>
                                        </p:tgtEl>
                                        <p:attrNameLst>
                                          <p:attrName>ppt_h</p:attrName>
                                        </p:attrNameLst>
                                      </p:cBhvr>
                                      <p:tavLst>
                                        <p:tav tm="0">
                                          <p:val>
                                            <p:fltVal val="0"/>
                                          </p:val>
                                        </p:tav>
                                        <p:tav tm="100000">
                                          <p:val>
                                            <p:strVal val="#ppt_h"/>
                                          </p:val>
                                        </p:tav>
                                      </p:tavLst>
                                    </p:anim>
                                    <p:animEffect filter="fade" transition="in">
                                      <p:cBhvr>
                                        <p:cTn dur="500" id="44"/>
                                        <p:tgtEl>
                                          <p:spTgt spid="38"/>
                                        </p:tgtEl>
                                      </p:cBhvr>
                                    </p:animEffect>
                                  </p:childTnLst>
                                </p:cTn>
                              </p:par>
                              <p:par>
                                <p:cTn accel="30000" autoRev="1" decel="26000" fill="hold" id="45" nodeType="withEffect" presetClass="emph" presetID="6" presetSubtype="0">
                                  <p:stCondLst>
                                    <p:cond delay="1900"/>
                                  </p:stCondLst>
                                  <p:childTnLst>
                                    <p:animScale>
                                      <p:cBhvr>
                                        <p:cTn dur="500" fill="hold" id="46"/>
                                        <p:tgtEl>
                                          <p:spTgt spid="4"/>
                                        </p:tgtEl>
                                      </p:cBhvr>
                                      <p:by x="110000" y="110000"/>
                                    </p:animScale>
                                  </p:childTnLst>
                                </p:cTn>
                              </p:par>
                              <p:par>
                                <p:cTn accel="30000" autoRev="1" decel="26000" fill="hold" id="47" nodeType="withEffect" presetClass="emph" presetID="6" presetSubtype="0">
                                  <p:stCondLst>
                                    <p:cond delay="1900"/>
                                  </p:stCondLst>
                                  <p:childTnLst>
                                    <p:animScale>
                                      <p:cBhvr>
                                        <p:cTn dur="500" fill="hold" id="48"/>
                                        <p:tgtEl>
                                          <p:spTgt spid="6"/>
                                        </p:tgtEl>
                                      </p:cBhvr>
                                      <p:by x="110000" y="110000"/>
                                    </p:animScale>
                                  </p:childTnLst>
                                </p:cTn>
                              </p:par>
                              <p:par>
                                <p:cTn accel="30000" autoRev="1" decel="26000" fill="hold" id="49" nodeType="withEffect" presetClass="emph" presetID="6" presetSubtype="0">
                                  <p:stCondLst>
                                    <p:cond delay="1900"/>
                                  </p:stCondLst>
                                  <p:childTnLst>
                                    <p:animScale>
                                      <p:cBhvr>
                                        <p:cTn dur="500" fill="hold" id="50"/>
                                        <p:tgtEl>
                                          <p:spTgt spid="8"/>
                                        </p:tgtEl>
                                      </p:cBhvr>
                                      <p:by x="110000" y="110000"/>
                                    </p:animScale>
                                  </p:childTnLst>
                                </p:cTn>
                              </p:par>
                              <p:par>
                                <p:cTn accel="30000" autoRev="1" decel="26000" fill="hold" id="51" nodeType="withEffect" presetClass="emph" presetID="6" presetSubtype="0">
                                  <p:stCondLst>
                                    <p:cond delay="1900"/>
                                  </p:stCondLst>
                                  <p:childTnLst>
                                    <p:animScale>
                                      <p:cBhvr>
                                        <p:cTn dur="500" fill="hold" id="52"/>
                                        <p:tgtEl>
                                          <p:spTgt spid="10"/>
                                        </p:tgtEl>
                                      </p:cBhvr>
                                      <p:by x="110000" y="110000"/>
                                    </p:animScale>
                                  </p:childTnLst>
                                </p:cTn>
                              </p:par>
                              <p:par>
                                <p:cTn accel="30000" autoRev="1" decel="26000" fill="hold" id="53" nodeType="withEffect" presetClass="emph" presetID="6" presetSubtype="0">
                                  <p:stCondLst>
                                    <p:cond delay="1900"/>
                                  </p:stCondLst>
                                  <p:childTnLst>
                                    <p:animScale>
                                      <p:cBhvr>
                                        <p:cTn dur="500" fill="hold" id="54"/>
                                        <p:tgtEl>
                                          <p:spTgt spid="38"/>
                                        </p:tgtEl>
                                      </p:cBhvr>
                                      <p:by x="110000" y="110000"/>
                                    </p:animScale>
                                  </p:childTnLst>
                                </p:cTn>
                              </p:par>
                              <p:par>
                                <p:cTn fill="hold" grpId="0" id="55" nodeType="withEffect" presetClass="entr" presetID="22" presetSubtype="8">
                                  <p:stCondLst>
                                    <p:cond delay="250"/>
                                  </p:stCondLst>
                                  <p:childTnLst>
                                    <p:set>
                                      <p:cBhvr>
                                        <p:cTn dur="1" fill="hold" id="56">
                                          <p:stCondLst>
                                            <p:cond delay="0"/>
                                          </p:stCondLst>
                                        </p:cTn>
                                        <p:tgtEl>
                                          <p:spTgt spid="103"/>
                                        </p:tgtEl>
                                        <p:attrNameLst>
                                          <p:attrName>style.visibility</p:attrName>
                                        </p:attrNameLst>
                                      </p:cBhvr>
                                      <p:to>
                                        <p:strVal val="visible"/>
                                      </p:to>
                                    </p:set>
                                    <p:animEffect filter="wipe(left)" transition="in">
                                      <p:cBhvr>
                                        <p:cTn dur="1000" id="57"/>
                                        <p:tgtEl>
                                          <p:spTgt spid="103"/>
                                        </p:tgtEl>
                                      </p:cBhvr>
                                    </p:animEffect>
                                  </p:childTnLst>
                                </p:cTn>
                              </p:par>
                              <p:par>
                                <p:cTn fill="hold" grpId="0" id="58" nodeType="withEffect" presetClass="entr" presetID="22" presetSubtype="8">
                                  <p:stCondLst>
                                    <p:cond delay="250"/>
                                  </p:stCondLst>
                                  <p:childTnLst>
                                    <p:set>
                                      <p:cBhvr>
                                        <p:cTn dur="1" fill="hold" id="59">
                                          <p:stCondLst>
                                            <p:cond delay="0"/>
                                          </p:stCondLst>
                                        </p:cTn>
                                        <p:tgtEl>
                                          <p:spTgt spid="106"/>
                                        </p:tgtEl>
                                        <p:attrNameLst>
                                          <p:attrName>style.visibility</p:attrName>
                                        </p:attrNameLst>
                                      </p:cBhvr>
                                      <p:to>
                                        <p:strVal val="visible"/>
                                      </p:to>
                                    </p:set>
                                    <p:animEffect filter="wipe(left)" transition="in">
                                      <p:cBhvr>
                                        <p:cTn dur="1000" id="60"/>
                                        <p:tgtEl>
                                          <p:spTgt spid="106"/>
                                        </p:tgtEl>
                                      </p:cBhvr>
                                    </p:animEffect>
                                  </p:childTnLst>
                                </p:cTn>
                              </p:par>
                              <p:par>
                                <p:cTn fill="hold" grpId="0" id="61" nodeType="withEffect" presetClass="entr" presetID="22" presetSubtype="8">
                                  <p:stCondLst>
                                    <p:cond delay="250"/>
                                  </p:stCondLst>
                                  <p:childTnLst>
                                    <p:set>
                                      <p:cBhvr>
                                        <p:cTn dur="1" fill="hold" id="62">
                                          <p:stCondLst>
                                            <p:cond delay="0"/>
                                          </p:stCondLst>
                                        </p:cTn>
                                        <p:tgtEl>
                                          <p:spTgt spid="131"/>
                                        </p:tgtEl>
                                        <p:attrNameLst>
                                          <p:attrName>style.visibility</p:attrName>
                                        </p:attrNameLst>
                                      </p:cBhvr>
                                      <p:to>
                                        <p:strVal val="visible"/>
                                      </p:to>
                                    </p:set>
                                    <p:animEffect filter="wipe(left)" transition="in">
                                      <p:cBhvr>
                                        <p:cTn dur="1000" id="63"/>
                                        <p:tgtEl>
                                          <p:spTgt spid="131"/>
                                        </p:tgtEl>
                                      </p:cBhvr>
                                    </p:animEffect>
                                  </p:childTnLst>
                                </p:cTn>
                              </p:par>
                              <p:par>
                                <p:cTn fill="hold" grpId="0" id="64" nodeType="withEffect" presetClass="entr" presetID="22" presetSubtype="8">
                                  <p:stCondLst>
                                    <p:cond delay="250"/>
                                  </p:stCondLst>
                                  <p:childTnLst>
                                    <p:set>
                                      <p:cBhvr>
                                        <p:cTn dur="1" fill="hold" id="65">
                                          <p:stCondLst>
                                            <p:cond delay="0"/>
                                          </p:stCondLst>
                                        </p:cTn>
                                        <p:tgtEl>
                                          <p:spTgt spid="156"/>
                                        </p:tgtEl>
                                        <p:attrNameLst>
                                          <p:attrName>style.visibility</p:attrName>
                                        </p:attrNameLst>
                                      </p:cBhvr>
                                      <p:to>
                                        <p:strVal val="visible"/>
                                      </p:to>
                                    </p:set>
                                    <p:animEffect filter="wipe(left)" transition="in">
                                      <p:cBhvr>
                                        <p:cTn dur="1000" id="66"/>
                                        <p:tgtEl>
                                          <p:spTgt spid="15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3"/>
      <p:bldP grpId="0" spid="106"/>
      <p:bldP grpId="0" spid="131"/>
      <p:bldP grpId="0" spid="156"/>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66" name="文本框 5"/>
          <p:cNvSpPr txBox="1">
            <a:spLocks noChangeArrowheads="1"/>
          </p:cNvSpPr>
          <p:nvPr/>
        </p:nvSpPr>
        <p:spPr bwMode="auto">
          <a:xfrm>
            <a:off x="3870960" y="406438"/>
            <a:ext cx="14020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en-US" lang="zh-CN" sz="1600">
                <a:solidFill>
                  <a:srgbClr val="273355"/>
                </a:solidFill>
                <a:latin typeface="微软雅黑"/>
                <a:ea typeface="微软雅黑"/>
              </a:rPr>
              <a:t>工作存在不足</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67" name="文本框 6"/>
          <p:cNvSpPr txBox="1">
            <a:spLocks noChangeArrowheads="1"/>
          </p:cNvSpPr>
          <p:nvPr/>
        </p:nvSpPr>
        <p:spPr bwMode="auto">
          <a:xfrm>
            <a:off x="3833654" y="713227"/>
            <a:ext cx="1476692"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zh-CN" lang="en-US" sz="600">
                <a:solidFill>
                  <a:srgbClr val="273355"/>
                </a:solidFill>
                <a:latin typeface="Calibri Light"/>
                <a:ea typeface="方正兰亭黑_GBK"/>
              </a:rPr>
              <a:t>RESEARCH RESULTS AND ITS APPLICATION</a:t>
            </a:r>
          </a:p>
        </p:txBody>
      </p:sp>
      <p:cxnSp>
        <p:nvCxn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8" name="直接连接符 67"/>
          <p:cNvCxnSpPr/>
          <p:nvPr/>
        </p:nvCxnSpPr>
        <p:spPr>
          <a:xfrm>
            <a:off x="4511278" y="898850"/>
            <a:ext cx="121444"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9" name="Freeform 35"/>
          <p:cNvSpPr/>
          <p:nvPr/>
        </p:nvSpPr>
        <p:spPr bwMode="auto">
          <a:xfrm>
            <a:off x="5579650" y="777623"/>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0" name="Freeform 42"/>
          <p:cNvSpPr>
            <a:spLocks noEditPoints="1"/>
          </p:cNvSpPr>
          <p:nvPr/>
        </p:nvSpPr>
        <p:spPr bwMode="auto">
          <a:xfrm>
            <a:off x="3434284" y="461214"/>
            <a:ext cx="45719" cy="47999"/>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1" name="Freeform 42"/>
          <p:cNvSpPr>
            <a:spLocks noEditPoints="1"/>
          </p:cNvSpPr>
          <p:nvPr/>
        </p:nvSpPr>
        <p:spPr bwMode="auto">
          <a:xfrm>
            <a:off x="5485073" y="401098"/>
            <a:ext cx="45719" cy="46615"/>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2" name="Freeform 35"/>
          <p:cNvSpPr/>
          <p:nvPr/>
        </p:nvSpPr>
        <p:spPr bwMode="auto">
          <a:xfrm>
            <a:off x="3491329" y="883650"/>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59" name="PA_库_矩形 58"/>
          <p:cNvSpPr/>
          <p:nvPr>
            <p:custDataLst>
              <p:tags r:id="rId3"/>
            </p:custDataLst>
          </p:nvPr>
        </p:nvSpPr>
        <p:spPr>
          <a:xfrm>
            <a:off x="2684554" y="1951227"/>
            <a:ext cx="1953262" cy="914400"/>
          </a:xfrm>
          <a:prstGeom prst="rect">
            <a:avLst/>
          </a:prstGeom>
        </p:spPr>
        <p:txBody>
          <a:bodyPr wrap="square">
            <a:spAutoFit/>
          </a:bodyPr>
          <a:lstStyle/>
          <a:p>
            <a:pPr algn="ctr">
              <a:lnSpc>
                <a:spcPct val="150000"/>
              </a:lnSpc>
            </a:pPr>
            <a:r>
              <a:rPr altLang="zh-CN" lang="en-US" sz="900">
                <a:solidFill>
                  <a:schemeClr val="tx1">
                    <a:lumMod val="85000"/>
                    <a:lumOff val="15000"/>
                  </a:schemeClr>
                </a:solidFill>
              </a:rPr>
              <a:t>Lorem ipsum dolor sit amet, consectetur adipiscing elit. Donec luctus nibh sit amet sem vulputate venenatis </a:t>
            </a:r>
          </a:p>
        </p:txBody>
      </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60" name="PA_库_文本框 6"/>
          <p:cNvSpPr txBox="1">
            <a:spLocks noChangeArrowheads="1"/>
          </p:cNvSpPr>
          <p:nvPr>
            <p:custDataLst>
              <p:tags r:id="rId4"/>
            </p:custDataLst>
          </p:nvPr>
        </p:nvSpPr>
        <p:spPr bwMode="auto">
          <a:xfrm>
            <a:off x="3163345" y="1612673"/>
            <a:ext cx="9956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defTabSz="514350" fontAlgn="base">
              <a:spcBef>
                <a:spcPct val="0"/>
              </a:spcBef>
              <a:spcAft>
                <a:spcPct val="0"/>
              </a:spcAft>
              <a:defRPr/>
            </a:pPr>
            <a:r>
              <a:rPr altLang="en-US" lang="zh-CN" sz="1600">
                <a:solidFill>
                  <a:schemeClr val="accent6"/>
                </a:solidFill>
                <a:latin typeface="+mj-ea"/>
                <a:ea typeface="+mj-ea"/>
              </a:rPr>
              <a:t>成果展示</a:t>
            </a:r>
          </a:p>
        </p:txBody>
      </p:sp>
      <p:cxnSp>
        <p:nvCxn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61" name="PA_库_直接连接符 60"/>
          <p:cNvCxnSpPr/>
          <p:nvPr>
            <p:custDataLst>
              <p:tags r:id="rId5"/>
            </p:custDataLst>
          </p:nvPr>
        </p:nvCxnSpPr>
        <p:spPr>
          <a:xfrm>
            <a:off x="3586909" y="1956525"/>
            <a:ext cx="148552"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62" name="PA_库_矩形 61"/>
          <p:cNvSpPr/>
          <p:nvPr>
            <p:custDataLst>
              <p:tags r:id="rId6"/>
            </p:custDataLst>
          </p:nvPr>
        </p:nvSpPr>
        <p:spPr>
          <a:xfrm>
            <a:off x="807923" y="3783072"/>
            <a:ext cx="1953262" cy="914400"/>
          </a:xfrm>
          <a:prstGeom prst="rect">
            <a:avLst/>
          </a:prstGeom>
        </p:spPr>
        <p:txBody>
          <a:bodyPr wrap="square">
            <a:spAutoFit/>
          </a:bodyPr>
          <a:lstStyle/>
          <a:p>
            <a:pPr algn="ctr">
              <a:lnSpc>
                <a:spcPct val="150000"/>
              </a:lnSpc>
            </a:pPr>
            <a:r>
              <a:rPr altLang="zh-CN" lang="en-US" sz="900">
                <a:solidFill>
                  <a:schemeClr val="bg1"/>
                </a:solidFill>
              </a:rPr>
              <a:t>Lorem ipsum dolor sit amet, consectetur adipiscing elit. Donec luctus nibh sit amet sem vulputate venenatis </a:t>
            </a:r>
          </a:p>
        </p:txBody>
      </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63" name="PA_库_文本框 6"/>
          <p:cNvSpPr txBox="1">
            <a:spLocks noChangeArrowheads="1"/>
          </p:cNvSpPr>
          <p:nvPr>
            <p:custDataLst>
              <p:tags r:id="rId7"/>
            </p:custDataLst>
          </p:nvPr>
        </p:nvSpPr>
        <p:spPr bwMode="auto">
          <a:xfrm>
            <a:off x="1286714" y="3444518"/>
            <a:ext cx="9956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defTabSz="514350" fontAlgn="base">
              <a:spcBef>
                <a:spcPct val="0"/>
              </a:spcBef>
              <a:spcAft>
                <a:spcPct val="0"/>
              </a:spcAft>
              <a:defRPr/>
            </a:pPr>
            <a:r>
              <a:rPr altLang="en-US" lang="zh-CN" sz="1600">
                <a:solidFill>
                  <a:schemeClr val="bg1"/>
                </a:solidFill>
                <a:latin typeface="+mj-ea"/>
                <a:ea typeface="+mj-ea"/>
              </a:rPr>
              <a:t>成果展示</a:t>
            </a:r>
          </a:p>
        </p:txBody>
      </p:sp>
      <p:cxnSp>
        <p:nvCxn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64" name="PA_库_直接连接符 63"/>
          <p:cNvCxnSpPr/>
          <p:nvPr>
            <p:custDataLst>
              <p:tags r:id="rId8"/>
            </p:custDataLst>
          </p:nvPr>
        </p:nvCxnSpPr>
        <p:spPr>
          <a:xfrm>
            <a:off x="1710278" y="3788370"/>
            <a:ext cx="148552"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 name="灯片编号占位符 1"/>
          <p:cNvSpPr>
            <a:spLocks noGrp="1"/>
          </p:cNvSpPr>
          <p:nvPr>
            <p:ph idx="4294967295" sz="quarter" type="sldNum"/>
          </p:nvPr>
        </p:nvSpPr>
        <p:spPr>
          <a:xfrm>
            <a:off x="7086600" y="4810125"/>
            <a:ext cx="2057400" cy="274638"/>
          </a:xfrm>
          <a:prstGeom prst="rect">
            <a:avLst/>
          </a:prstGeom>
        </p:spPr>
        <p:txBody>
          <a:bodyPr/>
          <a:lstStyle/>
          <a:p>
            <a:fld id="{D703BF98-6883-4399-948E-96EED2E15FBB}" type="slidenum">
              <a:rPr altLang="en-US" lang="zh-CN" smtClean="0"/>
              <a:t>20</a:t>
            </a:fld>
          </a:p>
        </p:txBody>
      </p:sp>
      <p:pic>
        <p:nvPicPr>
          <p:cNvPr id="14" name="图片占位符 13">
            <a:extLst>
              <a:ext uri="{FF2B5EF4-FFF2-40B4-BE49-F238E27FC236}">
                <a16:creationId xmlns:a16="http://schemas.microsoft.com/office/drawing/2014/main" id="{4CCC59BB-AB36-4BBA-BACA-7D5F4AF2F100}"/>
              </a:ext>
            </a:extLst>
          </p:cNvPr>
          <p:cNvPicPr>
            <a:picLocks noChangeAspect="1" noGrp="1"/>
          </p:cNvPicPr>
          <p:nvPr>
            <p:ph idx="4294967295" sz="quarter" type="pic"/>
          </p:nvPr>
        </p:nvPicPr>
        <p:blipFill>
          <a:blip r:embed="rId9">
            <a:extLst>
              <a:ext uri="{28A0092B-C50C-407E-A947-70E740481C1C}">
                <a14:useLocalDpi/>
              </a:ext>
            </a:extLst>
          </a:blip>
          <a:stretch>
            <a:fillRect/>
          </a:stretch>
        </p:blipFill>
        <p:spPr>
          <a:xfrm>
            <a:off x="5027394" y="1222376"/>
            <a:ext cx="3695700" cy="3694113"/>
          </a:xfrm>
          <a:prstGeom prst="rect">
            <a:avLst/>
          </a:prstGeom>
        </p:spPr>
      </p:pic>
      <p:pic>
        <p:nvPicPr>
          <p:cNvPr id="12" name="PA_库_PicturePlaceholder 11">
            <a:extLst>
              <a:ext uri="{FF2B5EF4-FFF2-40B4-BE49-F238E27FC236}">
                <a16:creationId xmlns:a16="http://schemas.microsoft.com/office/drawing/2014/main" id="{48CAEDA1-57D2-42DE-BF86-C54D857C958E}"/>
              </a:ext>
            </a:extLst>
          </p:cNvPr>
          <p:cNvPicPr>
            <a:picLocks noChangeAspect="1" noGrp="1"/>
          </p:cNvPicPr>
          <p:nvPr>
            <p:ph idx="4294967295" sz="quarter" type="pic"/>
            <p:custDataLst>
              <p:tags r:id="rId11"/>
            </p:custDataLst>
          </p:nvPr>
        </p:nvPicPr>
        <p:blipFill>
          <a:blip r:embed="rId10">
            <a:extLst>
              <a:ext uri="{28A0092B-C50C-407E-A947-70E740481C1C}">
                <a14:useLocalDpi/>
              </a:ext>
            </a:extLst>
          </a:blip>
          <a:stretch>
            <a:fillRect/>
          </a:stretch>
        </p:blipFill>
        <p:spPr>
          <a:xfrm>
            <a:off x="1" y="3116264"/>
            <a:ext cx="1800225" cy="1800225"/>
          </a:xfrm>
          <a:prstGeom prst="rect">
            <a:avLst/>
          </a:prstGeom>
        </p:spPr>
      </p:pic>
      <p:pic>
        <p:nvPicPr>
          <p:cNvPr id="10" name="PA_库_PicturePlaceholder 9">
            <a:extLst>
              <a:ext uri="{FF2B5EF4-FFF2-40B4-BE49-F238E27FC236}">
                <a16:creationId xmlns:a16="http://schemas.microsoft.com/office/drawing/2014/main" id="{6D6823FE-C964-4182-A761-616473729CD9}"/>
              </a:ext>
            </a:extLst>
          </p:cNvPr>
          <p:cNvPicPr>
            <a:picLocks noChangeAspect="1" noGrp="1"/>
          </p:cNvPicPr>
          <p:nvPr>
            <p:ph idx="4294967295" sz="quarter" type="pic"/>
            <p:custDataLst>
              <p:tags r:id="rId13"/>
            </p:custDataLst>
          </p:nvPr>
        </p:nvPicPr>
        <p:blipFill>
          <a:blip r:embed="rId12">
            <a:extLst>
              <a:ext uri="{28A0092B-C50C-407E-A947-70E740481C1C}">
                <a14:useLocalDpi/>
              </a:ext>
            </a:extLst>
          </a:blip>
          <a:stretch>
            <a:fillRect/>
          </a:stretch>
        </p:blipFill>
        <p:spPr>
          <a:xfrm>
            <a:off x="362850" y="1222376"/>
            <a:ext cx="1800225" cy="1800225"/>
          </a:xfrm>
          <a:prstGeom prst="rect">
            <a:avLst/>
          </a:prstGeom>
        </p:spPr>
      </p:pic>
    </p:spTree>
    <p:extLst>
      <p:ext uri="{BB962C8B-B14F-4D97-AF65-F5344CB8AC3E}">
        <p14:creationId val="438818210"/>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1500"/>
                                  </p:stCondLst>
                                  <p:childTnLst>
                                    <p:set>
                                      <p:cBhvr>
                                        <p:cTn dur="1" fill="hold" id="6">
                                          <p:stCondLst>
                                            <p:cond delay="0"/>
                                          </p:stCondLst>
                                        </p:cTn>
                                        <p:tgtEl>
                                          <p:spTgt spid="59"/>
                                        </p:tgtEl>
                                        <p:attrNameLst>
                                          <p:attrName>style.visibility</p:attrName>
                                        </p:attrNameLst>
                                      </p:cBhvr>
                                      <p:to>
                                        <p:strVal val="visible"/>
                                      </p:to>
                                    </p:set>
                                    <p:animEffect filter="fade" transition="in">
                                      <p:cBhvr>
                                        <p:cTn dur="500" id="7"/>
                                        <p:tgtEl>
                                          <p:spTgt spid="59"/>
                                        </p:tgtEl>
                                      </p:cBhvr>
                                    </p:animEffect>
                                  </p:childTnLst>
                                </p:cTn>
                              </p:par>
                              <p:par>
                                <p:cTn fill="hold" grpId="0" id="8" nodeType="withEffect" presetClass="entr" presetID="10" presetSubtype="0">
                                  <p:stCondLst>
                                    <p:cond delay="1500"/>
                                  </p:stCondLst>
                                  <p:childTnLst>
                                    <p:set>
                                      <p:cBhvr>
                                        <p:cTn dur="1" fill="hold" id="9">
                                          <p:stCondLst>
                                            <p:cond delay="0"/>
                                          </p:stCondLst>
                                        </p:cTn>
                                        <p:tgtEl>
                                          <p:spTgt spid="60"/>
                                        </p:tgtEl>
                                        <p:attrNameLst>
                                          <p:attrName>style.visibility</p:attrName>
                                        </p:attrNameLst>
                                      </p:cBhvr>
                                      <p:to>
                                        <p:strVal val="visible"/>
                                      </p:to>
                                    </p:set>
                                    <p:animEffect filter="fade" transition="in">
                                      <p:cBhvr>
                                        <p:cTn dur="500" id="10"/>
                                        <p:tgtEl>
                                          <p:spTgt spid="60"/>
                                        </p:tgtEl>
                                      </p:cBhvr>
                                    </p:animEffect>
                                  </p:childTnLst>
                                </p:cTn>
                              </p:par>
                              <p:par>
                                <p:cTn fill="hold" id="11" nodeType="withEffect" presetClass="entr" presetID="10" presetSubtype="0">
                                  <p:stCondLst>
                                    <p:cond delay="1500"/>
                                  </p:stCondLst>
                                  <p:childTnLst>
                                    <p:set>
                                      <p:cBhvr>
                                        <p:cTn dur="1" fill="hold" id="12">
                                          <p:stCondLst>
                                            <p:cond delay="0"/>
                                          </p:stCondLst>
                                        </p:cTn>
                                        <p:tgtEl>
                                          <p:spTgt spid="61"/>
                                        </p:tgtEl>
                                        <p:attrNameLst>
                                          <p:attrName>style.visibility</p:attrName>
                                        </p:attrNameLst>
                                      </p:cBhvr>
                                      <p:to>
                                        <p:strVal val="visible"/>
                                      </p:to>
                                    </p:set>
                                    <p:animEffect filter="fade" transition="in">
                                      <p:cBhvr>
                                        <p:cTn dur="500" id="13"/>
                                        <p:tgtEl>
                                          <p:spTgt spid="61"/>
                                        </p:tgtEl>
                                      </p:cBhvr>
                                    </p:animEffect>
                                  </p:childTnLst>
                                </p:cTn>
                              </p:par>
                              <p:par>
                                <p:cTn fill="hold" grpId="0" id="14" nodeType="withEffect" presetClass="entr" presetID="10" presetSubtype="0">
                                  <p:stCondLst>
                                    <p:cond delay="1500"/>
                                  </p:stCondLst>
                                  <p:childTnLst>
                                    <p:set>
                                      <p:cBhvr>
                                        <p:cTn dur="1" fill="hold" id="15">
                                          <p:stCondLst>
                                            <p:cond delay="0"/>
                                          </p:stCondLst>
                                        </p:cTn>
                                        <p:tgtEl>
                                          <p:spTgt spid="62"/>
                                        </p:tgtEl>
                                        <p:attrNameLst>
                                          <p:attrName>style.visibility</p:attrName>
                                        </p:attrNameLst>
                                      </p:cBhvr>
                                      <p:to>
                                        <p:strVal val="visible"/>
                                      </p:to>
                                    </p:set>
                                    <p:animEffect filter="fade" transition="in">
                                      <p:cBhvr>
                                        <p:cTn dur="500" id="16"/>
                                        <p:tgtEl>
                                          <p:spTgt spid="62"/>
                                        </p:tgtEl>
                                      </p:cBhvr>
                                    </p:animEffect>
                                  </p:childTnLst>
                                </p:cTn>
                              </p:par>
                              <p:par>
                                <p:cTn fill="hold" grpId="0" id="17" nodeType="withEffect" presetClass="entr" presetID="10" presetSubtype="0">
                                  <p:stCondLst>
                                    <p:cond delay="1500"/>
                                  </p:stCondLst>
                                  <p:childTnLst>
                                    <p:set>
                                      <p:cBhvr>
                                        <p:cTn dur="1" fill="hold" id="18">
                                          <p:stCondLst>
                                            <p:cond delay="0"/>
                                          </p:stCondLst>
                                        </p:cTn>
                                        <p:tgtEl>
                                          <p:spTgt spid="63"/>
                                        </p:tgtEl>
                                        <p:attrNameLst>
                                          <p:attrName>style.visibility</p:attrName>
                                        </p:attrNameLst>
                                      </p:cBhvr>
                                      <p:to>
                                        <p:strVal val="visible"/>
                                      </p:to>
                                    </p:set>
                                    <p:animEffect filter="fade" transition="in">
                                      <p:cBhvr>
                                        <p:cTn dur="500" id="19"/>
                                        <p:tgtEl>
                                          <p:spTgt spid="63"/>
                                        </p:tgtEl>
                                      </p:cBhvr>
                                    </p:animEffect>
                                  </p:childTnLst>
                                </p:cTn>
                              </p:par>
                              <p:par>
                                <p:cTn fill="hold" id="20" nodeType="withEffect" presetClass="entr" presetID="10" presetSubtype="0">
                                  <p:stCondLst>
                                    <p:cond delay="1500"/>
                                  </p:stCondLst>
                                  <p:childTnLst>
                                    <p:set>
                                      <p:cBhvr>
                                        <p:cTn dur="1" fill="hold" id="21">
                                          <p:stCondLst>
                                            <p:cond delay="0"/>
                                          </p:stCondLst>
                                        </p:cTn>
                                        <p:tgtEl>
                                          <p:spTgt spid="64"/>
                                        </p:tgtEl>
                                        <p:attrNameLst>
                                          <p:attrName>style.visibility</p:attrName>
                                        </p:attrNameLst>
                                      </p:cBhvr>
                                      <p:to>
                                        <p:strVal val="visible"/>
                                      </p:to>
                                    </p:set>
                                    <p:animEffect filter="fade" transition="in">
                                      <p:cBhvr>
                                        <p:cTn dur="500" id="22"/>
                                        <p:tgtEl>
                                          <p:spTgt spid="64"/>
                                        </p:tgtEl>
                                      </p:cBhvr>
                                    </p:animEffect>
                                  </p:childTnLst>
                                </p:cTn>
                              </p:par>
                              <p:par>
                                <p:cTn fill="hold" id="23" nodeType="withEffect" presetClass="entr" presetID="10" presetSubtype="0">
                                  <p:stCondLst>
                                    <p:cond delay="1500"/>
                                  </p:stCondLst>
                                  <p:childTnLst>
                                    <p:set>
                                      <p:cBhvr>
                                        <p:cTn dur="1" fill="hold" id="24">
                                          <p:stCondLst>
                                            <p:cond delay="0"/>
                                          </p:stCondLst>
                                        </p:cTn>
                                        <p:tgtEl>
                                          <p:spTgt spid="12"/>
                                        </p:tgtEl>
                                        <p:attrNameLst>
                                          <p:attrName>style.visibility</p:attrName>
                                        </p:attrNameLst>
                                      </p:cBhvr>
                                      <p:to>
                                        <p:strVal val="visible"/>
                                      </p:to>
                                    </p:set>
                                    <p:animEffect filter="fade" transition="in">
                                      <p:cBhvr>
                                        <p:cTn dur="500" id="25"/>
                                        <p:tgtEl>
                                          <p:spTgt spid="12"/>
                                        </p:tgtEl>
                                      </p:cBhvr>
                                    </p:animEffect>
                                  </p:childTnLst>
                                </p:cTn>
                              </p:par>
                              <p:par>
                                <p:cTn fill="hold" id="26" nodeType="withEffect" presetClass="entr" presetID="10" presetSubtype="0">
                                  <p:stCondLst>
                                    <p:cond delay="1500"/>
                                  </p:stCondLst>
                                  <p:childTnLst>
                                    <p:set>
                                      <p:cBhvr>
                                        <p:cTn dur="1" fill="hold" id="27">
                                          <p:stCondLst>
                                            <p:cond delay="0"/>
                                          </p:stCondLst>
                                        </p:cTn>
                                        <p:tgtEl>
                                          <p:spTgt spid="10"/>
                                        </p:tgtEl>
                                        <p:attrNameLst>
                                          <p:attrName>style.visibility</p:attrName>
                                        </p:attrNameLst>
                                      </p:cBhvr>
                                      <p:to>
                                        <p:strVal val="visible"/>
                                      </p:to>
                                    </p:set>
                                    <p:animEffect filter="fade" transition="in">
                                      <p:cBhvr>
                                        <p:cTn dur="500" id="28"/>
                                        <p:tgtEl>
                                          <p:spTgt spid="10"/>
                                        </p:tgtEl>
                                      </p:cBhvr>
                                    </p:animEffect>
                                  </p:childTnLst>
                                </p:cTn>
                              </p:par>
                              <p:par>
                                <p:cTn fill="hold" grpId="1" id="29" nodeType="withEffect" presetClass="entr" presetID="53" presetSubtype="0">
                                  <p:stCondLst>
                                    <p:cond delay="1500"/>
                                  </p:stCondLst>
                                  <p:childTnLst>
                                    <p:set>
                                      <p:cBhvr>
                                        <p:cTn dur="1" fill="hold" id="30">
                                          <p:stCondLst>
                                            <p:cond delay="0"/>
                                          </p:stCondLst>
                                        </p:cTn>
                                        <p:tgtEl>
                                          <p:spTgt spid="59"/>
                                        </p:tgtEl>
                                        <p:attrNameLst>
                                          <p:attrName>style.visibility</p:attrName>
                                        </p:attrNameLst>
                                      </p:cBhvr>
                                      <p:to>
                                        <p:strVal val="visible"/>
                                      </p:to>
                                    </p:set>
                                    <p:anim calcmode="lin" valueType="num">
                                      <p:cBhvr>
                                        <p:cTn dur="500" fill="hold" id="31"/>
                                        <p:tgtEl>
                                          <p:spTgt spid="59"/>
                                        </p:tgtEl>
                                        <p:attrNameLst>
                                          <p:attrName>ppt_w</p:attrName>
                                        </p:attrNameLst>
                                      </p:cBhvr>
                                      <p:tavLst>
                                        <p:tav tm="0">
                                          <p:val>
                                            <p:fltVal val="0"/>
                                          </p:val>
                                        </p:tav>
                                        <p:tav tm="100000">
                                          <p:val>
                                            <p:strVal val="#ppt_w"/>
                                          </p:val>
                                        </p:tav>
                                      </p:tavLst>
                                    </p:anim>
                                    <p:anim calcmode="lin" valueType="num">
                                      <p:cBhvr>
                                        <p:cTn dur="500" fill="hold" id="32"/>
                                        <p:tgtEl>
                                          <p:spTgt spid="59"/>
                                        </p:tgtEl>
                                        <p:attrNameLst>
                                          <p:attrName>ppt_h</p:attrName>
                                        </p:attrNameLst>
                                      </p:cBhvr>
                                      <p:tavLst>
                                        <p:tav tm="0">
                                          <p:val>
                                            <p:fltVal val="0"/>
                                          </p:val>
                                        </p:tav>
                                        <p:tav tm="100000">
                                          <p:val>
                                            <p:strVal val="#ppt_h"/>
                                          </p:val>
                                        </p:tav>
                                      </p:tavLst>
                                    </p:anim>
                                    <p:animEffect filter="fade" transition="in">
                                      <p:cBhvr>
                                        <p:cTn dur="500" id="33"/>
                                        <p:tgtEl>
                                          <p:spTgt spid="59"/>
                                        </p:tgtEl>
                                      </p:cBhvr>
                                    </p:animEffect>
                                  </p:childTnLst>
                                </p:cTn>
                              </p:par>
                              <p:par>
                                <p:cTn fill="hold" grpId="1" id="34" nodeType="withEffect" presetClass="entr" presetID="53" presetSubtype="0">
                                  <p:stCondLst>
                                    <p:cond delay="1500"/>
                                  </p:stCondLst>
                                  <p:childTnLst>
                                    <p:set>
                                      <p:cBhvr>
                                        <p:cTn dur="1" fill="hold" id="35">
                                          <p:stCondLst>
                                            <p:cond delay="0"/>
                                          </p:stCondLst>
                                        </p:cTn>
                                        <p:tgtEl>
                                          <p:spTgt spid="60"/>
                                        </p:tgtEl>
                                        <p:attrNameLst>
                                          <p:attrName>style.visibility</p:attrName>
                                        </p:attrNameLst>
                                      </p:cBhvr>
                                      <p:to>
                                        <p:strVal val="visible"/>
                                      </p:to>
                                    </p:set>
                                    <p:anim calcmode="lin" valueType="num">
                                      <p:cBhvr>
                                        <p:cTn dur="500" fill="hold" id="36"/>
                                        <p:tgtEl>
                                          <p:spTgt spid="60"/>
                                        </p:tgtEl>
                                        <p:attrNameLst>
                                          <p:attrName>ppt_w</p:attrName>
                                        </p:attrNameLst>
                                      </p:cBhvr>
                                      <p:tavLst>
                                        <p:tav tm="0">
                                          <p:val>
                                            <p:fltVal val="0"/>
                                          </p:val>
                                        </p:tav>
                                        <p:tav tm="100000">
                                          <p:val>
                                            <p:strVal val="#ppt_w"/>
                                          </p:val>
                                        </p:tav>
                                      </p:tavLst>
                                    </p:anim>
                                    <p:anim calcmode="lin" valueType="num">
                                      <p:cBhvr>
                                        <p:cTn dur="500" fill="hold" id="37"/>
                                        <p:tgtEl>
                                          <p:spTgt spid="60"/>
                                        </p:tgtEl>
                                        <p:attrNameLst>
                                          <p:attrName>ppt_h</p:attrName>
                                        </p:attrNameLst>
                                      </p:cBhvr>
                                      <p:tavLst>
                                        <p:tav tm="0">
                                          <p:val>
                                            <p:fltVal val="0"/>
                                          </p:val>
                                        </p:tav>
                                        <p:tav tm="100000">
                                          <p:val>
                                            <p:strVal val="#ppt_h"/>
                                          </p:val>
                                        </p:tav>
                                      </p:tavLst>
                                    </p:anim>
                                    <p:animEffect filter="fade" transition="in">
                                      <p:cBhvr>
                                        <p:cTn dur="500" id="38"/>
                                        <p:tgtEl>
                                          <p:spTgt spid="60"/>
                                        </p:tgtEl>
                                      </p:cBhvr>
                                    </p:animEffect>
                                  </p:childTnLst>
                                </p:cTn>
                              </p:par>
                              <p:par>
                                <p:cTn fill="hold" id="39" nodeType="withEffect" presetClass="entr" presetID="53" presetSubtype="0">
                                  <p:stCondLst>
                                    <p:cond delay="1500"/>
                                  </p:stCondLst>
                                  <p:childTnLst>
                                    <p:set>
                                      <p:cBhvr>
                                        <p:cTn dur="1" fill="hold" id="40">
                                          <p:stCondLst>
                                            <p:cond delay="0"/>
                                          </p:stCondLst>
                                        </p:cTn>
                                        <p:tgtEl>
                                          <p:spTgt spid="61"/>
                                        </p:tgtEl>
                                        <p:attrNameLst>
                                          <p:attrName>style.visibility</p:attrName>
                                        </p:attrNameLst>
                                      </p:cBhvr>
                                      <p:to>
                                        <p:strVal val="visible"/>
                                      </p:to>
                                    </p:set>
                                    <p:anim calcmode="lin" valueType="num">
                                      <p:cBhvr>
                                        <p:cTn dur="500" fill="hold" id="41"/>
                                        <p:tgtEl>
                                          <p:spTgt spid="61"/>
                                        </p:tgtEl>
                                        <p:attrNameLst>
                                          <p:attrName>ppt_w</p:attrName>
                                        </p:attrNameLst>
                                      </p:cBhvr>
                                      <p:tavLst>
                                        <p:tav tm="0">
                                          <p:val>
                                            <p:fltVal val="0"/>
                                          </p:val>
                                        </p:tav>
                                        <p:tav tm="100000">
                                          <p:val>
                                            <p:strVal val="#ppt_w"/>
                                          </p:val>
                                        </p:tav>
                                      </p:tavLst>
                                    </p:anim>
                                    <p:anim calcmode="lin" valueType="num">
                                      <p:cBhvr>
                                        <p:cTn dur="500" fill="hold" id="42"/>
                                        <p:tgtEl>
                                          <p:spTgt spid="61"/>
                                        </p:tgtEl>
                                        <p:attrNameLst>
                                          <p:attrName>ppt_h</p:attrName>
                                        </p:attrNameLst>
                                      </p:cBhvr>
                                      <p:tavLst>
                                        <p:tav tm="0">
                                          <p:val>
                                            <p:fltVal val="0"/>
                                          </p:val>
                                        </p:tav>
                                        <p:tav tm="100000">
                                          <p:val>
                                            <p:strVal val="#ppt_h"/>
                                          </p:val>
                                        </p:tav>
                                      </p:tavLst>
                                    </p:anim>
                                    <p:animEffect filter="fade" transition="in">
                                      <p:cBhvr>
                                        <p:cTn dur="500" id="43"/>
                                        <p:tgtEl>
                                          <p:spTgt spid="61"/>
                                        </p:tgtEl>
                                      </p:cBhvr>
                                    </p:animEffect>
                                  </p:childTnLst>
                                </p:cTn>
                              </p:par>
                              <p:par>
                                <p:cTn fill="hold" grpId="1" id="44" nodeType="withEffect" presetClass="entr" presetID="53" presetSubtype="0">
                                  <p:stCondLst>
                                    <p:cond delay="1500"/>
                                  </p:stCondLst>
                                  <p:childTnLst>
                                    <p:set>
                                      <p:cBhvr>
                                        <p:cTn dur="1" fill="hold" id="45">
                                          <p:stCondLst>
                                            <p:cond delay="0"/>
                                          </p:stCondLst>
                                        </p:cTn>
                                        <p:tgtEl>
                                          <p:spTgt spid="62"/>
                                        </p:tgtEl>
                                        <p:attrNameLst>
                                          <p:attrName>style.visibility</p:attrName>
                                        </p:attrNameLst>
                                      </p:cBhvr>
                                      <p:to>
                                        <p:strVal val="visible"/>
                                      </p:to>
                                    </p:set>
                                    <p:anim calcmode="lin" valueType="num">
                                      <p:cBhvr>
                                        <p:cTn dur="500" fill="hold" id="46"/>
                                        <p:tgtEl>
                                          <p:spTgt spid="62"/>
                                        </p:tgtEl>
                                        <p:attrNameLst>
                                          <p:attrName>ppt_w</p:attrName>
                                        </p:attrNameLst>
                                      </p:cBhvr>
                                      <p:tavLst>
                                        <p:tav tm="0">
                                          <p:val>
                                            <p:fltVal val="0"/>
                                          </p:val>
                                        </p:tav>
                                        <p:tav tm="100000">
                                          <p:val>
                                            <p:strVal val="#ppt_w"/>
                                          </p:val>
                                        </p:tav>
                                      </p:tavLst>
                                    </p:anim>
                                    <p:anim calcmode="lin" valueType="num">
                                      <p:cBhvr>
                                        <p:cTn dur="500" fill="hold" id="47"/>
                                        <p:tgtEl>
                                          <p:spTgt spid="62"/>
                                        </p:tgtEl>
                                        <p:attrNameLst>
                                          <p:attrName>ppt_h</p:attrName>
                                        </p:attrNameLst>
                                      </p:cBhvr>
                                      <p:tavLst>
                                        <p:tav tm="0">
                                          <p:val>
                                            <p:fltVal val="0"/>
                                          </p:val>
                                        </p:tav>
                                        <p:tav tm="100000">
                                          <p:val>
                                            <p:strVal val="#ppt_h"/>
                                          </p:val>
                                        </p:tav>
                                      </p:tavLst>
                                    </p:anim>
                                    <p:animEffect filter="fade" transition="in">
                                      <p:cBhvr>
                                        <p:cTn dur="500" id="48"/>
                                        <p:tgtEl>
                                          <p:spTgt spid="62"/>
                                        </p:tgtEl>
                                      </p:cBhvr>
                                    </p:animEffect>
                                  </p:childTnLst>
                                </p:cTn>
                              </p:par>
                              <p:par>
                                <p:cTn fill="hold" grpId="1" id="49" nodeType="withEffect" presetClass="entr" presetID="53" presetSubtype="0">
                                  <p:stCondLst>
                                    <p:cond delay="1500"/>
                                  </p:stCondLst>
                                  <p:childTnLst>
                                    <p:set>
                                      <p:cBhvr>
                                        <p:cTn dur="1" fill="hold" id="50">
                                          <p:stCondLst>
                                            <p:cond delay="0"/>
                                          </p:stCondLst>
                                        </p:cTn>
                                        <p:tgtEl>
                                          <p:spTgt spid="63"/>
                                        </p:tgtEl>
                                        <p:attrNameLst>
                                          <p:attrName>style.visibility</p:attrName>
                                        </p:attrNameLst>
                                      </p:cBhvr>
                                      <p:to>
                                        <p:strVal val="visible"/>
                                      </p:to>
                                    </p:set>
                                    <p:anim calcmode="lin" valueType="num">
                                      <p:cBhvr>
                                        <p:cTn dur="500" fill="hold" id="51"/>
                                        <p:tgtEl>
                                          <p:spTgt spid="63"/>
                                        </p:tgtEl>
                                        <p:attrNameLst>
                                          <p:attrName>ppt_w</p:attrName>
                                        </p:attrNameLst>
                                      </p:cBhvr>
                                      <p:tavLst>
                                        <p:tav tm="0">
                                          <p:val>
                                            <p:fltVal val="0"/>
                                          </p:val>
                                        </p:tav>
                                        <p:tav tm="100000">
                                          <p:val>
                                            <p:strVal val="#ppt_w"/>
                                          </p:val>
                                        </p:tav>
                                      </p:tavLst>
                                    </p:anim>
                                    <p:anim calcmode="lin" valueType="num">
                                      <p:cBhvr>
                                        <p:cTn dur="500" fill="hold" id="52"/>
                                        <p:tgtEl>
                                          <p:spTgt spid="63"/>
                                        </p:tgtEl>
                                        <p:attrNameLst>
                                          <p:attrName>ppt_h</p:attrName>
                                        </p:attrNameLst>
                                      </p:cBhvr>
                                      <p:tavLst>
                                        <p:tav tm="0">
                                          <p:val>
                                            <p:fltVal val="0"/>
                                          </p:val>
                                        </p:tav>
                                        <p:tav tm="100000">
                                          <p:val>
                                            <p:strVal val="#ppt_h"/>
                                          </p:val>
                                        </p:tav>
                                      </p:tavLst>
                                    </p:anim>
                                    <p:animEffect filter="fade" transition="in">
                                      <p:cBhvr>
                                        <p:cTn dur="500" id="53"/>
                                        <p:tgtEl>
                                          <p:spTgt spid="63"/>
                                        </p:tgtEl>
                                      </p:cBhvr>
                                    </p:animEffect>
                                  </p:childTnLst>
                                </p:cTn>
                              </p:par>
                              <p:par>
                                <p:cTn fill="hold" id="54" nodeType="withEffect" presetClass="entr" presetID="53" presetSubtype="0">
                                  <p:stCondLst>
                                    <p:cond delay="1500"/>
                                  </p:stCondLst>
                                  <p:childTnLst>
                                    <p:set>
                                      <p:cBhvr>
                                        <p:cTn dur="1" fill="hold" id="55">
                                          <p:stCondLst>
                                            <p:cond delay="0"/>
                                          </p:stCondLst>
                                        </p:cTn>
                                        <p:tgtEl>
                                          <p:spTgt spid="64"/>
                                        </p:tgtEl>
                                        <p:attrNameLst>
                                          <p:attrName>style.visibility</p:attrName>
                                        </p:attrNameLst>
                                      </p:cBhvr>
                                      <p:to>
                                        <p:strVal val="visible"/>
                                      </p:to>
                                    </p:set>
                                    <p:anim calcmode="lin" valueType="num">
                                      <p:cBhvr>
                                        <p:cTn dur="500" fill="hold" id="56"/>
                                        <p:tgtEl>
                                          <p:spTgt spid="64"/>
                                        </p:tgtEl>
                                        <p:attrNameLst>
                                          <p:attrName>ppt_w</p:attrName>
                                        </p:attrNameLst>
                                      </p:cBhvr>
                                      <p:tavLst>
                                        <p:tav tm="0">
                                          <p:val>
                                            <p:fltVal val="0"/>
                                          </p:val>
                                        </p:tav>
                                        <p:tav tm="100000">
                                          <p:val>
                                            <p:strVal val="#ppt_w"/>
                                          </p:val>
                                        </p:tav>
                                      </p:tavLst>
                                    </p:anim>
                                    <p:anim calcmode="lin" valueType="num">
                                      <p:cBhvr>
                                        <p:cTn dur="500" fill="hold" id="57"/>
                                        <p:tgtEl>
                                          <p:spTgt spid="64"/>
                                        </p:tgtEl>
                                        <p:attrNameLst>
                                          <p:attrName>ppt_h</p:attrName>
                                        </p:attrNameLst>
                                      </p:cBhvr>
                                      <p:tavLst>
                                        <p:tav tm="0">
                                          <p:val>
                                            <p:fltVal val="0"/>
                                          </p:val>
                                        </p:tav>
                                        <p:tav tm="100000">
                                          <p:val>
                                            <p:strVal val="#ppt_h"/>
                                          </p:val>
                                        </p:tav>
                                      </p:tavLst>
                                    </p:anim>
                                    <p:animEffect filter="fade" transition="in">
                                      <p:cBhvr>
                                        <p:cTn dur="500" id="58"/>
                                        <p:tgtEl>
                                          <p:spTgt spid="64"/>
                                        </p:tgtEl>
                                      </p:cBhvr>
                                    </p:animEffect>
                                  </p:childTnLst>
                                </p:cTn>
                              </p:par>
                              <p:par>
                                <p:cTn fill="hold" id="59" nodeType="withEffect" presetClass="entr" presetID="53" presetSubtype="0">
                                  <p:stCondLst>
                                    <p:cond delay="1500"/>
                                  </p:stCondLst>
                                  <p:childTnLst>
                                    <p:set>
                                      <p:cBhvr>
                                        <p:cTn dur="1" fill="hold" id="60">
                                          <p:stCondLst>
                                            <p:cond delay="0"/>
                                          </p:stCondLst>
                                        </p:cTn>
                                        <p:tgtEl>
                                          <p:spTgt spid="12"/>
                                        </p:tgtEl>
                                        <p:attrNameLst>
                                          <p:attrName>style.visibility</p:attrName>
                                        </p:attrNameLst>
                                      </p:cBhvr>
                                      <p:to>
                                        <p:strVal val="visible"/>
                                      </p:to>
                                    </p:set>
                                    <p:anim calcmode="lin" valueType="num">
                                      <p:cBhvr>
                                        <p:cTn dur="500" fill="hold" id="61"/>
                                        <p:tgtEl>
                                          <p:spTgt spid="12"/>
                                        </p:tgtEl>
                                        <p:attrNameLst>
                                          <p:attrName>ppt_w</p:attrName>
                                        </p:attrNameLst>
                                      </p:cBhvr>
                                      <p:tavLst>
                                        <p:tav tm="0">
                                          <p:val>
                                            <p:fltVal val="0"/>
                                          </p:val>
                                        </p:tav>
                                        <p:tav tm="100000">
                                          <p:val>
                                            <p:strVal val="#ppt_w"/>
                                          </p:val>
                                        </p:tav>
                                      </p:tavLst>
                                    </p:anim>
                                    <p:anim calcmode="lin" valueType="num">
                                      <p:cBhvr>
                                        <p:cTn dur="500" fill="hold" id="62"/>
                                        <p:tgtEl>
                                          <p:spTgt spid="12"/>
                                        </p:tgtEl>
                                        <p:attrNameLst>
                                          <p:attrName>ppt_h</p:attrName>
                                        </p:attrNameLst>
                                      </p:cBhvr>
                                      <p:tavLst>
                                        <p:tav tm="0">
                                          <p:val>
                                            <p:fltVal val="0"/>
                                          </p:val>
                                        </p:tav>
                                        <p:tav tm="100000">
                                          <p:val>
                                            <p:strVal val="#ppt_h"/>
                                          </p:val>
                                        </p:tav>
                                      </p:tavLst>
                                    </p:anim>
                                    <p:animEffect filter="fade" transition="in">
                                      <p:cBhvr>
                                        <p:cTn dur="500" id="63"/>
                                        <p:tgtEl>
                                          <p:spTgt spid="12"/>
                                        </p:tgtEl>
                                      </p:cBhvr>
                                    </p:animEffect>
                                  </p:childTnLst>
                                </p:cTn>
                              </p:par>
                              <p:par>
                                <p:cTn fill="hold" id="64" nodeType="withEffect" presetClass="entr" presetID="53" presetSubtype="0">
                                  <p:stCondLst>
                                    <p:cond delay="1500"/>
                                  </p:stCondLst>
                                  <p:childTnLst>
                                    <p:set>
                                      <p:cBhvr>
                                        <p:cTn dur="1" fill="hold" id="65">
                                          <p:stCondLst>
                                            <p:cond delay="0"/>
                                          </p:stCondLst>
                                        </p:cTn>
                                        <p:tgtEl>
                                          <p:spTgt spid="10"/>
                                        </p:tgtEl>
                                        <p:attrNameLst>
                                          <p:attrName>style.visibility</p:attrName>
                                        </p:attrNameLst>
                                      </p:cBhvr>
                                      <p:to>
                                        <p:strVal val="visible"/>
                                      </p:to>
                                    </p:set>
                                    <p:anim calcmode="lin" valueType="num">
                                      <p:cBhvr>
                                        <p:cTn dur="500" fill="hold" id="66"/>
                                        <p:tgtEl>
                                          <p:spTgt spid="10"/>
                                        </p:tgtEl>
                                        <p:attrNameLst>
                                          <p:attrName>ppt_w</p:attrName>
                                        </p:attrNameLst>
                                      </p:cBhvr>
                                      <p:tavLst>
                                        <p:tav tm="0">
                                          <p:val>
                                            <p:fltVal val="0"/>
                                          </p:val>
                                        </p:tav>
                                        <p:tav tm="100000">
                                          <p:val>
                                            <p:strVal val="#ppt_w"/>
                                          </p:val>
                                        </p:tav>
                                      </p:tavLst>
                                    </p:anim>
                                    <p:anim calcmode="lin" valueType="num">
                                      <p:cBhvr>
                                        <p:cTn dur="500" fill="hold" id="67"/>
                                        <p:tgtEl>
                                          <p:spTgt spid="10"/>
                                        </p:tgtEl>
                                        <p:attrNameLst>
                                          <p:attrName>ppt_h</p:attrName>
                                        </p:attrNameLst>
                                      </p:cBhvr>
                                      <p:tavLst>
                                        <p:tav tm="0">
                                          <p:val>
                                            <p:fltVal val="0"/>
                                          </p:val>
                                        </p:tav>
                                        <p:tav tm="100000">
                                          <p:val>
                                            <p:strVal val="#ppt_h"/>
                                          </p:val>
                                        </p:tav>
                                      </p:tavLst>
                                    </p:anim>
                                    <p:animEffect filter="fade" transition="in">
                                      <p:cBhvr>
                                        <p:cTn dur="500" id="68"/>
                                        <p:tgtEl>
                                          <p:spTgt spid="10"/>
                                        </p:tgtEl>
                                      </p:cBhvr>
                                    </p:animEffect>
                                  </p:childTnLst>
                                </p:cTn>
                              </p:par>
                              <p:par>
                                <p:cTn accel="30000" autoRev="1" decel="26000" fill="hold" grpId="2" id="69" nodeType="withEffect" presetClass="emph" presetID="6" presetSubtype="0">
                                  <p:stCondLst>
                                    <p:cond delay="1900"/>
                                  </p:stCondLst>
                                  <p:childTnLst>
                                    <p:animScale>
                                      <p:cBhvr>
                                        <p:cTn dur="500" fill="hold" id="70"/>
                                        <p:tgtEl>
                                          <p:spTgt spid="59"/>
                                        </p:tgtEl>
                                      </p:cBhvr>
                                      <p:by x="110000" y="110000"/>
                                    </p:animScale>
                                  </p:childTnLst>
                                </p:cTn>
                              </p:par>
                              <p:par>
                                <p:cTn accel="30000" autoRev="1" decel="26000" fill="hold" grpId="2" id="71" nodeType="withEffect" presetClass="emph" presetID="6" presetSubtype="0">
                                  <p:stCondLst>
                                    <p:cond delay="1900"/>
                                  </p:stCondLst>
                                  <p:childTnLst>
                                    <p:animScale>
                                      <p:cBhvr>
                                        <p:cTn dur="500" fill="hold" id="72"/>
                                        <p:tgtEl>
                                          <p:spTgt spid="60"/>
                                        </p:tgtEl>
                                      </p:cBhvr>
                                      <p:by x="110000" y="110000"/>
                                    </p:animScale>
                                  </p:childTnLst>
                                </p:cTn>
                              </p:par>
                              <p:par>
                                <p:cTn accel="30000" autoRev="1" decel="26000" fill="hold" id="73" nodeType="withEffect" presetClass="emph" presetID="6" presetSubtype="0">
                                  <p:stCondLst>
                                    <p:cond delay="1900"/>
                                  </p:stCondLst>
                                  <p:childTnLst>
                                    <p:animScale>
                                      <p:cBhvr>
                                        <p:cTn dur="500" fill="hold" id="74"/>
                                        <p:tgtEl>
                                          <p:spTgt spid="61"/>
                                        </p:tgtEl>
                                      </p:cBhvr>
                                      <p:by x="110000" y="110000"/>
                                    </p:animScale>
                                  </p:childTnLst>
                                </p:cTn>
                              </p:par>
                              <p:par>
                                <p:cTn accel="30000" autoRev="1" decel="26000" fill="hold" grpId="2" id="75" nodeType="withEffect" presetClass="emph" presetID="6" presetSubtype="0">
                                  <p:stCondLst>
                                    <p:cond delay="1900"/>
                                  </p:stCondLst>
                                  <p:childTnLst>
                                    <p:animScale>
                                      <p:cBhvr>
                                        <p:cTn dur="500" fill="hold" id="76"/>
                                        <p:tgtEl>
                                          <p:spTgt spid="62"/>
                                        </p:tgtEl>
                                      </p:cBhvr>
                                      <p:by x="110000" y="110000"/>
                                    </p:animScale>
                                  </p:childTnLst>
                                </p:cTn>
                              </p:par>
                              <p:par>
                                <p:cTn accel="30000" autoRev="1" decel="26000" fill="hold" grpId="2" id="77" nodeType="withEffect" presetClass="emph" presetID="6" presetSubtype="0">
                                  <p:stCondLst>
                                    <p:cond delay="1900"/>
                                  </p:stCondLst>
                                  <p:childTnLst>
                                    <p:animScale>
                                      <p:cBhvr>
                                        <p:cTn dur="500" fill="hold" id="78"/>
                                        <p:tgtEl>
                                          <p:spTgt spid="63"/>
                                        </p:tgtEl>
                                      </p:cBhvr>
                                      <p:by x="110000" y="110000"/>
                                    </p:animScale>
                                  </p:childTnLst>
                                </p:cTn>
                              </p:par>
                              <p:par>
                                <p:cTn accel="30000" autoRev="1" decel="26000" fill="hold" id="79" nodeType="withEffect" presetClass="emph" presetID="6" presetSubtype="0">
                                  <p:stCondLst>
                                    <p:cond delay="1900"/>
                                  </p:stCondLst>
                                  <p:childTnLst>
                                    <p:animScale>
                                      <p:cBhvr>
                                        <p:cTn dur="500" fill="hold" id="80"/>
                                        <p:tgtEl>
                                          <p:spTgt spid="64"/>
                                        </p:tgtEl>
                                      </p:cBhvr>
                                      <p:by x="110000" y="110000"/>
                                    </p:animScale>
                                  </p:childTnLst>
                                </p:cTn>
                              </p:par>
                              <p:par>
                                <p:cTn accel="30000" autoRev="1" decel="26000" fill="hold" id="81" nodeType="withEffect" presetClass="emph" presetID="6" presetSubtype="0">
                                  <p:stCondLst>
                                    <p:cond delay="1900"/>
                                  </p:stCondLst>
                                  <p:childTnLst>
                                    <p:animScale>
                                      <p:cBhvr>
                                        <p:cTn dur="500" fill="hold" id="82"/>
                                        <p:tgtEl>
                                          <p:spTgt spid="12"/>
                                        </p:tgtEl>
                                      </p:cBhvr>
                                      <p:by x="110000" y="110000"/>
                                    </p:animScale>
                                  </p:childTnLst>
                                </p:cTn>
                              </p:par>
                              <p:par>
                                <p:cTn accel="30000" autoRev="1" decel="26000" fill="hold" id="83" nodeType="withEffect" presetClass="emph" presetID="6" presetSubtype="0">
                                  <p:stCondLst>
                                    <p:cond delay="1900"/>
                                  </p:stCondLst>
                                  <p:childTnLst>
                                    <p:animScale>
                                      <p:cBhvr>
                                        <p:cTn dur="500" fill="hold" id="84"/>
                                        <p:tgtEl>
                                          <p:spTgt spid="10"/>
                                        </p:tgtEl>
                                      </p:cBhvr>
                                      <p:by x="110000" y="110000"/>
                                    </p:animScale>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9"/>
      <p:bldP grpId="1" spid="59"/>
      <p:bldP grpId="2" spid="59"/>
      <p:bldP grpId="0" spid="60"/>
      <p:bldP grpId="1" spid="60"/>
      <p:bldP grpId="2" spid="60"/>
      <p:bldP grpId="0" spid="62"/>
      <p:bldP grpId="1" spid="62"/>
      <p:bldP grpId="2" spid="62"/>
      <p:bldP grpId="0" spid="63"/>
      <p:bldP grpId="1" spid="63"/>
      <p:bldP grpId="2" spid="63"/>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4" name="图片 33">
            <a:extLst>
              <a:ext uri="{FF2B5EF4-FFF2-40B4-BE49-F238E27FC236}">
                <a16:creationId xmlns:a16="http://schemas.microsoft.com/office/drawing/2014/main" id="{31E0D9B9-A080-43B4-8DE0-E7E604B4F09A}"/>
              </a:ext>
            </a:extLst>
          </p:cNvPr>
          <p:cNvPicPr>
            <a:picLocks noChangeAspect="1"/>
          </p:cNvPicPr>
          <p:nvPr/>
        </p:nvPicPr>
        <p:blipFill>
          <a:blip r:embed="rId3">
            <a:extLst>
              <a:ext uri="{28A0092B-C50C-407E-A947-70E740481C1C}">
                <a14:useLocalDpi/>
              </a:ext>
            </a:extLst>
          </a:blip>
          <a:stretch>
            <a:fillRect/>
          </a:stretch>
        </p:blipFill>
        <p:spPr>
          <a:xfrm>
            <a:off x="2000250" y="617202"/>
            <a:ext cx="5143500" cy="5143500"/>
          </a:xfrm>
          <a:prstGeom prst="rect">
            <a:avLst/>
          </a:prstGeom>
        </p:spPr>
      </p:pic>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66" name="文本框 5"/>
          <p:cNvSpPr txBox="1">
            <a:spLocks noChangeArrowheads="1"/>
          </p:cNvSpPr>
          <p:nvPr/>
        </p:nvSpPr>
        <p:spPr bwMode="auto">
          <a:xfrm>
            <a:off x="3870960" y="550816"/>
            <a:ext cx="14020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en-US" lang="zh-CN" sz="1600">
                <a:solidFill>
                  <a:srgbClr val="273355"/>
                </a:solidFill>
                <a:latin typeface="微软雅黑"/>
                <a:ea typeface="微软雅黑"/>
              </a:rPr>
              <a:t>工作存在不足</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67" name="文本框 6"/>
          <p:cNvSpPr txBox="1">
            <a:spLocks noChangeArrowheads="1"/>
          </p:cNvSpPr>
          <p:nvPr/>
        </p:nvSpPr>
        <p:spPr bwMode="auto">
          <a:xfrm>
            <a:off x="3833654" y="857605"/>
            <a:ext cx="1476692"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zh-CN" lang="en-US" sz="600">
                <a:solidFill>
                  <a:srgbClr val="273355"/>
                </a:solidFill>
                <a:latin typeface="Calibri Light"/>
                <a:ea typeface="方正兰亭黑_GBK"/>
              </a:rPr>
              <a:t>RESEARCH RESULTS AND ITS APPLICATION</a:t>
            </a:r>
          </a:p>
        </p:txBody>
      </p:sp>
      <p:cxnSp>
        <p:nvCxn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8" name="直接连接符 67"/>
          <p:cNvCxnSpPr/>
          <p:nvPr/>
        </p:nvCxnSpPr>
        <p:spPr>
          <a:xfrm>
            <a:off x="4511278" y="1043228"/>
            <a:ext cx="121444"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9" name="Freeform 35"/>
          <p:cNvSpPr/>
          <p:nvPr/>
        </p:nvSpPr>
        <p:spPr bwMode="auto">
          <a:xfrm>
            <a:off x="5579650" y="922001"/>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0" name="Freeform 42"/>
          <p:cNvSpPr>
            <a:spLocks noEditPoints="1"/>
          </p:cNvSpPr>
          <p:nvPr/>
        </p:nvSpPr>
        <p:spPr bwMode="auto">
          <a:xfrm>
            <a:off x="3434284" y="605592"/>
            <a:ext cx="45719" cy="47999"/>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1" name="Freeform 42"/>
          <p:cNvSpPr>
            <a:spLocks noEditPoints="1"/>
          </p:cNvSpPr>
          <p:nvPr/>
        </p:nvSpPr>
        <p:spPr bwMode="auto">
          <a:xfrm>
            <a:off x="5485073" y="545476"/>
            <a:ext cx="45719" cy="46615"/>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2" name="Freeform 35"/>
          <p:cNvSpPr/>
          <p:nvPr/>
        </p:nvSpPr>
        <p:spPr bwMode="auto">
          <a:xfrm>
            <a:off x="3491329" y="1028028"/>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48" name="PA_库_文本框 5"/>
          <p:cNvSpPr txBox="1">
            <a:spLocks noChangeArrowheads="1"/>
          </p:cNvSpPr>
          <p:nvPr>
            <p:custDataLst>
              <p:tags r:id="rId4"/>
            </p:custDataLst>
          </p:nvPr>
        </p:nvSpPr>
        <p:spPr bwMode="auto">
          <a:xfrm>
            <a:off x="6566003" y="1693831"/>
            <a:ext cx="9956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fontAlgn="base">
              <a:spcBef>
                <a:spcPct val="0"/>
              </a:spcBef>
              <a:spcAft>
                <a:spcPct val="0"/>
              </a:spcAft>
              <a:defRPr/>
            </a:pPr>
            <a:r>
              <a:rPr altLang="en-US" lang="zh-CN" sz="1600">
                <a:solidFill>
                  <a:schemeClr val="accent6"/>
                </a:solidFill>
                <a:latin typeface="+mj-ea"/>
                <a:ea typeface="+mj-ea"/>
              </a:rPr>
              <a:t>存在问题</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49" name="PA_库_矩形 48"/>
          <p:cNvSpPr/>
          <p:nvPr>
            <p:custDataLst>
              <p:tags r:id="rId5"/>
            </p:custDataLst>
          </p:nvPr>
        </p:nvSpPr>
        <p:spPr>
          <a:xfrm>
            <a:off x="6566002" y="2029833"/>
            <a:ext cx="2227048" cy="811530"/>
          </a:xfrm>
          <a:prstGeom prst="rect">
            <a:avLst/>
          </a:prstGeom>
        </p:spPr>
        <p:txBody>
          <a:bodyPr wrap="square">
            <a:spAutoFit/>
          </a:bodyPr>
          <a:lstStyle/>
          <a:p>
            <a:pPr>
              <a:lnSpc>
                <a:spcPct val="150000"/>
              </a:lnSpc>
            </a:pPr>
            <a:r>
              <a:rPr altLang="zh-CN" lang="en-US" sz="1050"/>
              <a:t>Lorem ipsum dolor sit amet, consectetur adipiscing elit. Donec luctus nibh sit amet sem.</a:t>
            </a:r>
          </a:p>
        </p:txBody>
      </p:sp>
      <p:cxnSp>
        <p:nvCxn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50" name="PA_库_直接连接符 49"/>
          <p:cNvCxnSpPr/>
          <p:nvPr>
            <p:custDataLst>
              <p:tags r:id="rId6"/>
            </p:custDataLst>
          </p:nvPr>
        </p:nvCxnSpPr>
        <p:spPr>
          <a:xfrm>
            <a:off x="6666072" y="2065095"/>
            <a:ext cx="192788"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51" name="PA_库_文本框 5"/>
          <p:cNvSpPr txBox="1">
            <a:spLocks noChangeArrowheads="1"/>
          </p:cNvSpPr>
          <p:nvPr>
            <p:custDataLst>
              <p:tags r:id="rId7"/>
            </p:custDataLst>
          </p:nvPr>
        </p:nvSpPr>
        <p:spPr bwMode="auto">
          <a:xfrm>
            <a:off x="6566003" y="3232107"/>
            <a:ext cx="9956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fontAlgn="base">
              <a:spcBef>
                <a:spcPct val="0"/>
              </a:spcBef>
              <a:spcAft>
                <a:spcPct val="0"/>
              </a:spcAft>
              <a:defRPr/>
            </a:pPr>
            <a:r>
              <a:rPr altLang="en-US" lang="zh-CN" sz="1600">
                <a:solidFill>
                  <a:schemeClr val="accent6"/>
                </a:solidFill>
                <a:latin typeface="+mj-ea"/>
                <a:ea typeface="+mj-ea"/>
              </a:rPr>
              <a:t>存在问题</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52" name="PA_库_矩形 51"/>
          <p:cNvSpPr/>
          <p:nvPr>
            <p:custDataLst>
              <p:tags r:id="rId8"/>
            </p:custDataLst>
          </p:nvPr>
        </p:nvSpPr>
        <p:spPr>
          <a:xfrm>
            <a:off x="6566002" y="3568108"/>
            <a:ext cx="2227048" cy="811530"/>
          </a:xfrm>
          <a:prstGeom prst="rect">
            <a:avLst/>
          </a:prstGeom>
        </p:spPr>
        <p:txBody>
          <a:bodyPr wrap="square">
            <a:spAutoFit/>
          </a:bodyPr>
          <a:lstStyle/>
          <a:p>
            <a:pPr>
              <a:lnSpc>
                <a:spcPct val="150000"/>
              </a:lnSpc>
            </a:pPr>
            <a:r>
              <a:rPr altLang="zh-CN" lang="en-US" sz="1050"/>
              <a:t>Lorem ipsum dolor sit amet, consectetur adipiscing elit. Donec luctus nibh sit amet sem.</a:t>
            </a:r>
          </a:p>
        </p:txBody>
      </p:sp>
      <p:cxnSp>
        <p:nvCxn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53" name="PA_库_直接连接符 52"/>
          <p:cNvCxnSpPr/>
          <p:nvPr>
            <p:custDataLst>
              <p:tags r:id="rId9"/>
            </p:custDataLst>
          </p:nvPr>
        </p:nvCxnSpPr>
        <p:spPr>
          <a:xfrm>
            <a:off x="6666072" y="3603371"/>
            <a:ext cx="192788"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54" name="PA_库_文本框 5"/>
          <p:cNvSpPr txBox="1">
            <a:spLocks noChangeArrowheads="1"/>
          </p:cNvSpPr>
          <p:nvPr>
            <p:custDataLst>
              <p:tags r:id="rId10"/>
            </p:custDataLst>
          </p:nvPr>
        </p:nvSpPr>
        <p:spPr bwMode="auto">
          <a:xfrm>
            <a:off x="1749083" y="3225470"/>
            <a:ext cx="9956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r" fontAlgn="base">
              <a:spcBef>
                <a:spcPct val="0"/>
              </a:spcBef>
              <a:spcAft>
                <a:spcPct val="0"/>
              </a:spcAft>
              <a:defRPr/>
            </a:pPr>
            <a:r>
              <a:rPr altLang="en-US" lang="zh-CN" sz="1600">
                <a:solidFill>
                  <a:schemeClr val="accent6"/>
                </a:solidFill>
                <a:latin typeface="+mj-ea"/>
                <a:ea typeface="+mj-ea"/>
              </a:rPr>
              <a:t>存在问题</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55" name="PA_库_矩形 54"/>
          <p:cNvSpPr/>
          <p:nvPr>
            <p:custDataLst>
              <p:tags r:id="rId11"/>
            </p:custDataLst>
          </p:nvPr>
        </p:nvSpPr>
        <p:spPr>
          <a:xfrm>
            <a:off x="517714" y="3561471"/>
            <a:ext cx="2227048" cy="811530"/>
          </a:xfrm>
          <a:prstGeom prst="rect">
            <a:avLst/>
          </a:prstGeom>
        </p:spPr>
        <p:txBody>
          <a:bodyPr wrap="square">
            <a:spAutoFit/>
          </a:bodyPr>
          <a:lstStyle/>
          <a:p>
            <a:pPr algn="r">
              <a:lnSpc>
                <a:spcPct val="150000"/>
              </a:lnSpc>
            </a:pPr>
            <a:r>
              <a:rPr altLang="zh-CN" lang="en-US" sz="1050"/>
              <a:t>Lorem ipsum dolor sit amet, consectetur adipiscing elit. Donec luctus nibh sit amet sem.</a:t>
            </a:r>
          </a:p>
        </p:txBody>
      </p:sp>
      <p:cxnSp>
        <p:nvCxn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56" name="PA_库_直接连接符 55"/>
          <p:cNvCxnSpPr/>
          <p:nvPr>
            <p:custDataLst>
              <p:tags r:id="rId12"/>
            </p:custDataLst>
          </p:nvPr>
        </p:nvCxnSpPr>
        <p:spPr>
          <a:xfrm>
            <a:off x="2455580" y="3590272"/>
            <a:ext cx="192788"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57" name="PA_库_文本框 5"/>
          <p:cNvSpPr txBox="1">
            <a:spLocks noChangeArrowheads="1"/>
          </p:cNvSpPr>
          <p:nvPr>
            <p:custDataLst>
              <p:tags r:id="rId13"/>
            </p:custDataLst>
          </p:nvPr>
        </p:nvSpPr>
        <p:spPr bwMode="auto">
          <a:xfrm>
            <a:off x="1774090" y="1689088"/>
            <a:ext cx="9956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r" fontAlgn="base">
              <a:spcBef>
                <a:spcPct val="0"/>
              </a:spcBef>
              <a:spcAft>
                <a:spcPct val="0"/>
              </a:spcAft>
              <a:defRPr/>
            </a:pPr>
            <a:r>
              <a:rPr altLang="en-US" lang="zh-CN" sz="1600">
                <a:solidFill>
                  <a:schemeClr val="accent6"/>
                </a:solidFill>
                <a:latin typeface="+mj-ea"/>
                <a:ea typeface="+mj-ea"/>
              </a:rPr>
              <a:t>存在问题</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58" name="PA_库_矩形 57"/>
          <p:cNvSpPr/>
          <p:nvPr>
            <p:custDataLst>
              <p:tags r:id="rId14"/>
            </p:custDataLst>
          </p:nvPr>
        </p:nvSpPr>
        <p:spPr>
          <a:xfrm>
            <a:off x="492237" y="2025090"/>
            <a:ext cx="2227048" cy="811530"/>
          </a:xfrm>
          <a:prstGeom prst="rect">
            <a:avLst/>
          </a:prstGeom>
        </p:spPr>
        <p:txBody>
          <a:bodyPr wrap="square">
            <a:spAutoFit/>
          </a:bodyPr>
          <a:lstStyle/>
          <a:p>
            <a:pPr algn="r">
              <a:lnSpc>
                <a:spcPct val="150000"/>
              </a:lnSpc>
            </a:pPr>
            <a:r>
              <a:rPr altLang="zh-CN" lang="en-US" sz="1050"/>
              <a:t>Lorem ipsum dolor sit amet, consectetur adipiscing elit. Donec luctus nibh sit amet sem.</a:t>
            </a:r>
          </a:p>
        </p:txBody>
      </p:sp>
      <p:cxnSp>
        <p:nvCxn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65" name="PA_库_直接连接符 64"/>
          <p:cNvCxnSpPr/>
          <p:nvPr>
            <p:custDataLst>
              <p:tags r:id="rId15"/>
            </p:custDataLst>
          </p:nvPr>
        </p:nvCxnSpPr>
        <p:spPr>
          <a:xfrm>
            <a:off x="2430103" y="2053890"/>
            <a:ext cx="192788"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32" name="PA_库_椭圆 31"/>
          <p:cNvSpPr/>
          <p:nvPr>
            <p:custDataLst>
              <p:tags r:id="rId16"/>
            </p:custDataLst>
          </p:nvPr>
        </p:nvSpPr>
        <p:spPr>
          <a:xfrm>
            <a:off x="2778273" y="1757756"/>
            <a:ext cx="230544" cy="230544"/>
          </a:xfrm>
          <a:prstGeom prst="ellipse">
            <a:avLst/>
          </a:prstGeom>
          <a:solidFill>
            <a:schemeClr val="accent1"/>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3" name="PA_库_椭圆 72"/>
          <p:cNvSpPr/>
          <p:nvPr>
            <p:custDataLst>
              <p:tags r:id="rId17"/>
            </p:custDataLst>
          </p:nvPr>
        </p:nvSpPr>
        <p:spPr>
          <a:xfrm>
            <a:off x="6263410" y="1764825"/>
            <a:ext cx="230544" cy="230544"/>
          </a:xfrm>
          <a:prstGeom prst="ellipse">
            <a:avLst/>
          </a:prstGeom>
          <a:solidFill>
            <a:schemeClr val="accent3"/>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4" name="PA_库_椭圆 73"/>
          <p:cNvSpPr/>
          <p:nvPr>
            <p:custDataLst>
              <p:tags r:id="rId18"/>
            </p:custDataLst>
          </p:nvPr>
        </p:nvSpPr>
        <p:spPr>
          <a:xfrm>
            <a:off x="2778273" y="3309594"/>
            <a:ext cx="230544" cy="230544"/>
          </a:xfrm>
          <a:prstGeom prst="ellipse">
            <a:avLst/>
          </a:prstGeom>
          <a:solidFill>
            <a:schemeClr val="accent2"/>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5" name="PA_库_椭圆 74"/>
          <p:cNvSpPr/>
          <p:nvPr>
            <p:custDataLst>
              <p:tags r:id="rId19"/>
            </p:custDataLst>
          </p:nvPr>
        </p:nvSpPr>
        <p:spPr>
          <a:xfrm>
            <a:off x="6288887" y="3316663"/>
            <a:ext cx="230544" cy="230544"/>
          </a:xfrm>
          <a:prstGeom prst="ellipse">
            <a:avLst/>
          </a:prstGeom>
          <a:solidFill>
            <a:schemeClr val="accent4"/>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 name="灯片编号占位符 1"/>
          <p:cNvSpPr>
            <a:spLocks noGrp="1"/>
          </p:cNvSpPr>
          <p:nvPr>
            <p:ph idx="4294967295" sz="quarter" type="sldNum"/>
          </p:nvPr>
        </p:nvSpPr>
        <p:spPr>
          <a:xfrm>
            <a:off x="6986046" y="4810498"/>
            <a:ext cx="2057400" cy="274637"/>
          </a:xfrm>
          <a:prstGeom prst="rect">
            <a:avLst/>
          </a:prstGeom>
        </p:spPr>
        <p:txBody>
          <a:bodyPr/>
          <a:lstStyle/>
          <a:p>
            <a:fld id="{48F7F24C-FA10-4668-A3E1-5F6559DD87B3}" type="slidenum">
              <a:rPr altLang="en-US" lang="zh-CN" smtClean="0"/>
              <a:t>21</a:t>
            </a:fld>
          </a:p>
        </p:txBody>
      </p:sp>
    </p:spTree>
    <p:extLst>
      <p:ext uri="{BB962C8B-B14F-4D97-AF65-F5344CB8AC3E}">
        <p14:creationId val="470849592"/>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250"/>
                                  </p:stCondLst>
                                  <p:childTnLst>
                                    <p:set>
                                      <p:cBhvr>
                                        <p:cTn dur="1" fill="hold" id="6">
                                          <p:stCondLst>
                                            <p:cond delay="0"/>
                                          </p:stCondLst>
                                        </p:cTn>
                                        <p:tgtEl>
                                          <p:spTgt spid="48"/>
                                        </p:tgtEl>
                                        <p:attrNameLst>
                                          <p:attrName>style.visibility</p:attrName>
                                        </p:attrNameLst>
                                      </p:cBhvr>
                                      <p:to>
                                        <p:strVal val="visible"/>
                                      </p:to>
                                    </p:set>
                                    <p:animEffect filter="wipe(left)" transition="in">
                                      <p:cBhvr>
                                        <p:cTn dur="1000" id="7"/>
                                        <p:tgtEl>
                                          <p:spTgt spid="48"/>
                                        </p:tgtEl>
                                      </p:cBhvr>
                                    </p:animEffect>
                                  </p:childTnLst>
                                </p:cTn>
                              </p:par>
                              <p:par>
                                <p:cTn fill="hold" grpId="0" id="8" nodeType="withEffect" presetClass="entr" presetID="22" presetSubtype="8">
                                  <p:stCondLst>
                                    <p:cond delay="250"/>
                                  </p:stCondLst>
                                  <p:childTnLst>
                                    <p:set>
                                      <p:cBhvr>
                                        <p:cTn dur="1" fill="hold" id="9">
                                          <p:stCondLst>
                                            <p:cond delay="0"/>
                                          </p:stCondLst>
                                        </p:cTn>
                                        <p:tgtEl>
                                          <p:spTgt spid="49"/>
                                        </p:tgtEl>
                                        <p:attrNameLst>
                                          <p:attrName>style.visibility</p:attrName>
                                        </p:attrNameLst>
                                      </p:cBhvr>
                                      <p:to>
                                        <p:strVal val="visible"/>
                                      </p:to>
                                    </p:set>
                                    <p:animEffect filter="wipe(left)" transition="in">
                                      <p:cBhvr>
                                        <p:cTn dur="1000" id="10"/>
                                        <p:tgtEl>
                                          <p:spTgt spid="49"/>
                                        </p:tgtEl>
                                      </p:cBhvr>
                                    </p:animEffect>
                                  </p:childTnLst>
                                </p:cTn>
                              </p:par>
                              <p:par>
                                <p:cTn fill="hold" id="11" nodeType="withEffect" presetClass="entr" presetID="22" presetSubtype="8">
                                  <p:stCondLst>
                                    <p:cond delay="250"/>
                                  </p:stCondLst>
                                  <p:childTnLst>
                                    <p:set>
                                      <p:cBhvr>
                                        <p:cTn dur="1" fill="hold" id="12">
                                          <p:stCondLst>
                                            <p:cond delay="0"/>
                                          </p:stCondLst>
                                        </p:cTn>
                                        <p:tgtEl>
                                          <p:spTgt spid="50"/>
                                        </p:tgtEl>
                                        <p:attrNameLst>
                                          <p:attrName>style.visibility</p:attrName>
                                        </p:attrNameLst>
                                      </p:cBhvr>
                                      <p:to>
                                        <p:strVal val="visible"/>
                                      </p:to>
                                    </p:set>
                                    <p:animEffect filter="wipe(left)" transition="in">
                                      <p:cBhvr>
                                        <p:cTn dur="1000" id="13"/>
                                        <p:tgtEl>
                                          <p:spTgt spid="50"/>
                                        </p:tgtEl>
                                      </p:cBhvr>
                                    </p:animEffect>
                                  </p:childTnLst>
                                </p:cTn>
                              </p:par>
                              <p:par>
                                <p:cTn fill="hold" grpId="0" id="14" nodeType="withEffect" presetClass="entr" presetID="22" presetSubtype="8">
                                  <p:stCondLst>
                                    <p:cond delay="250"/>
                                  </p:stCondLst>
                                  <p:childTnLst>
                                    <p:set>
                                      <p:cBhvr>
                                        <p:cTn dur="1" fill="hold" id="15">
                                          <p:stCondLst>
                                            <p:cond delay="0"/>
                                          </p:stCondLst>
                                        </p:cTn>
                                        <p:tgtEl>
                                          <p:spTgt spid="51"/>
                                        </p:tgtEl>
                                        <p:attrNameLst>
                                          <p:attrName>style.visibility</p:attrName>
                                        </p:attrNameLst>
                                      </p:cBhvr>
                                      <p:to>
                                        <p:strVal val="visible"/>
                                      </p:to>
                                    </p:set>
                                    <p:animEffect filter="wipe(left)" transition="in">
                                      <p:cBhvr>
                                        <p:cTn dur="1000" id="16"/>
                                        <p:tgtEl>
                                          <p:spTgt spid="51"/>
                                        </p:tgtEl>
                                      </p:cBhvr>
                                    </p:animEffect>
                                  </p:childTnLst>
                                </p:cTn>
                              </p:par>
                              <p:par>
                                <p:cTn fill="hold" grpId="0" id="17" nodeType="withEffect" presetClass="entr" presetID="22" presetSubtype="8">
                                  <p:stCondLst>
                                    <p:cond delay="250"/>
                                  </p:stCondLst>
                                  <p:childTnLst>
                                    <p:set>
                                      <p:cBhvr>
                                        <p:cTn dur="1" fill="hold" id="18">
                                          <p:stCondLst>
                                            <p:cond delay="0"/>
                                          </p:stCondLst>
                                        </p:cTn>
                                        <p:tgtEl>
                                          <p:spTgt spid="52"/>
                                        </p:tgtEl>
                                        <p:attrNameLst>
                                          <p:attrName>style.visibility</p:attrName>
                                        </p:attrNameLst>
                                      </p:cBhvr>
                                      <p:to>
                                        <p:strVal val="visible"/>
                                      </p:to>
                                    </p:set>
                                    <p:animEffect filter="wipe(left)" transition="in">
                                      <p:cBhvr>
                                        <p:cTn dur="1000" id="19"/>
                                        <p:tgtEl>
                                          <p:spTgt spid="52"/>
                                        </p:tgtEl>
                                      </p:cBhvr>
                                    </p:animEffect>
                                  </p:childTnLst>
                                </p:cTn>
                              </p:par>
                              <p:par>
                                <p:cTn fill="hold" id="20" nodeType="withEffect" presetClass="entr" presetID="22" presetSubtype="8">
                                  <p:stCondLst>
                                    <p:cond delay="250"/>
                                  </p:stCondLst>
                                  <p:childTnLst>
                                    <p:set>
                                      <p:cBhvr>
                                        <p:cTn dur="1" fill="hold" id="21">
                                          <p:stCondLst>
                                            <p:cond delay="0"/>
                                          </p:stCondLst>
                                        </p:cTn>
                                        <p:tgtEl>
                                          <p:spTgt spid="53"/>
                                        </p:tgtEl>
                                        <p:attrNameLst>
                                          <p:attrName>style.visibility</p:attrName>
                                        </p:attrNameLst>
                                      </p:cBhvr>
                                      <p:to>
                                        <p:strVal val="visible"/>
                                      </p:to>
                                    </p:set>
                                    <p:animEffect filter="wipe(left)" transition="in">
                                      <p:cBhvr>
                                        <p:cTn dur="1000" id="22"/>
                                        <p:tgtEl>
                                          <p:spTgt spid="53"/>
                                        </p:tgtEl>
                                      </p:cBhvr>
                                    </p:animEffect>
                                  </p:childTnLst>
                                </p:cTn>
                              </p:par>
                              <p:par>
                                <p:cTn fill="hold" grpId="0" id="23" nodeType="withEffect" presetClass="entr" presetID="22" presetSubtype="8">
                                  <p:stCondLst>
                                    <p:cond delay="250"/>
                                  </p:stCondLst>
                                  <p:childTnLst>
                                    <p:set>
                                      <p:cBhvr>
                                        <p:cTn dur="1" fill="hold" id="24">
                                          <p:stCondLst>
                                            <p:cond delay="0"/>
                                          </p:stCondLst>
                                        </p:cTn>
                                        <p:tgtEl>
                                          <p:spTgt spid="54"/>
                                        </p:tgtEl>
                                        <p:attrNameLst>
                                          <p:attrName>style.visibility</p:attrName>
                                        </p:attrNameLst>
                                      </p:cBhvr>
                                      <p:to>
                                        <p:strVal val="visible"/>
                                      </p:to>
                                    </p:set>
                                    <p:animEffect filter="wipe(left)" transition="in">
                                      <p:cBhvr>
                                        <p:cTn dur="1000" id="25"/>
                                        <p:tgtEl>
                                          <p:spTgt spid="54"/>
                                        </p:tgtEl>
                                      </p:cBhvr>
                                    </p:animEffect>
                                  </p:childTnLst>
                                </p:cTn>
                              </p:par>
                              <p:par>
                                <p:cTn fill="hold" grpId="0" id="26" nodeType="withEffect" presetClass="entr" presetID="22" presetSubtype="8">
                                  <p:stCondLst>
                                    <p:cond delay="250"/>
                                  </p:stCondLst>
                                  <p:childTnLst>
                                    <p:set>
                                      <p:cBhvr>
                                        <p:cTn dur="1" fill="hold" id="27">
                                          <p:stCondLst>
                                            <p:cond delay="0"/>
                                          </p:stCondLst>
                                        </p:cTn>
                                        <p:tgtEl>
                                          <p:spTgt spid="55"/>
                                        </p:tgtEl>
                                        <p:attrNameLst>
                                          <p:attrName>style.visibility</p:attrName>
                                        </p:attrNameLst>
                                      </p:cBhvr>
                                      <p:to>
                                        <p:strVal val="visible"/>
                                      </p:to>
                                    </p:set>
                                    <p:animEffect filter="wipe(left)" transition="in">
                                      <p:cBhvr>
                                        <p:cTn dur="1000" id="28"/>
                                        <p:tgtEl>
                                          <p:spTgt spid="55"/>
                                        </p:tgtEl>
                                      </p:cBhvr>
                                    </p:animEffect>
                                  </p:childTnLst>
                                </p:cTn>
                              </p:par>
                              <p:par>
                                <p:cTn fill="hold" id="29" nodeType="withEffect" presetClass="entr" presetID="22" presetSubtype="8">
                                  <p:stCondLst>
                                    <p:cond delay="250"/>
                                  </p:stCondLst>
                                  <p:childTnLst>
                                    <p:set>
                                      <p:cBhvr>
                                        <p:cTn dur="1" fill="hold" id="30">
                                          <p:stCondLst>
                                            <p:cond delay="0"/>
                                          </p:stCondLst>
                                        </p:cTn>
                                        <p:tgtEl>
                                          <p:spTgt spid="56"/>
                                        </p:tgtEl>
                                        <p:attrNameLst>
                                          <p:attrName>style.visibility</p:attrName>
                                        </p:attrNameLst>
                                      </p:cBhvr>
                                      <p:to>
                                        <p:strVal val="visible"/>
                                      </p:to>
                                    </p:set>
                                    <p:animEffect filter="wipe(left)" transition="in">
                                      <p:cBhvr>
                                        <p:cTn dur="1000" id="31"/>
                                        <p:tgtEl>
                                          <p:spTgt spid="56"/>
                                        </p:tgtEl>
                                      </p:cBhvr>
                                    </p:animEffect>
                                  </p:childTnLst>
                                </p:cTn>
                              </p:par>
                              <p:par>
                                <p:cTn fill="hold" grpId="0" id="32" nodeType="withEffect" presetClass="entr" presetID="22" presetSubtype="8">
                                  <p:stCondLst>
                                    <p:cond delay="250"/>
                                  </p:stCondLst>
                                  <p:childTnLst>
                                    <p:set>
                                      <p:cBhvr>
                                        <p:cTn dur="1" fill="hold" id="33">
                                          <p:stCondLst>
                                            <p:cond delay="0"/>
                                          </p:stCondLst>
                                        </p:cTn>
                                        <p:tgtEl>
                                          <p:spTgt spid="57"/>
                                        </p:tgtEl>
                                        <p:attrNameLst>
                                          <p:attrName>style.visibility</p:attrName>
                                        </p:attrNameLst>
                                      </p:cBhvr>
                                      <p:to>
                                        <p:strVal val="visible"/>
                                      </p:to>
                                    </p:set>
                                    <p:animEffect filter="wipe(left)" transition="in">
                                      <p:cBhvr>
                                        <p:cTn dur="1000" id="34"/>
                                        <p:tgtEl>
                                          <p:spTgt spid="57"/>
                                        </p:tgtEl>
                                      </p:cBhvr>
                                    </p:animEffect>
                                  </p:childTnLst>
                                </p:cTn>
                              </p:par>
                              <p:par>
                                <p:cTn fill="hold" grpId="0" id="35" nodeType="withEffect" presetClass="entr" presetID="22" presetSubtype="8">
                                  <p:stCondLst>
                                    <p:cond delay="250"/>
                                  </p:stCondLst>
                                  <p:childTnLst>
                                    <p:set>
                                      <p:cBhvr>
                                        <p:cTn dur="1" fill="hold" id="36">
                                          <p:stCondLst>
                                            <p:cond delay="0"/>
                                          </p:stCondLst>
                                        </p:cTn>
                                        <p:tgtEl>
                                          <p:spTgt spid="58"/>
                                        </p:tgtEl>
                                        <p:attrNameLst>
                                          <p:attrName>style.visibility</p:attrName>
                                        </p:attrNameLst>
                                      </p:cBhvr>
                                      <p:to>
                                        <p:strVal val="visible"/>
                                      </p:to>
                                    </p:set>
                                    <p:animEffect filter="wipe(left)" transition="in">
                                      <p:cBhvr>
                                        <p:cTn dur="1000" id="37"/>
                                        <p:tgtEl>
                                          <p:spTgt spid="58"/>
                                        </p:tgtEl>
                                      </p:cBhvr>
                                    </p:animEffect>
                                  </p:childTnLst>
                                </p:cTn>
                              </p:par>
                              <p:par>
                                <p:cTn fill="hold" id="38" nodeType="withEffect" presetClass="entr" presetID="22" presetSubtype="8">
                                  <p:stCondLst>
                                    <p:cond delay="250"/>
                                  </p:stCondLst>
                                  <p:childTnLst>
                                    <p:set>
                                      <p:cBhvr>
                                        <p:cTn dur="1" fill="hold" id="39">
                                          <p:stCondLst>
                                            <p:cond delay="0"/>
                                          </p:stCondLst>
                                        </p:cTn>
                                        <p:tgtEl>
                                          <p:spTgt spid="65"/>
                                        </p:tgtEl>
                                        <p:attrNameLst>
                                          <p:attrName>style.visibility</p:attrName>
                                        </p:attrNameLst>
                                      </p:cBhvr>
                                      <p:to>
                                        <p:strVal val="visible"/>
                                      </p:to>
                                    </p:set>
                                    <p:animEffect filter="wipe(left)" transition="in">
                                      <p:cBhvr>
                                        <p:cTn dur="1000" id="40"/>
                                        <p:tgtEl>
                                          <p:spTgt spid="65"/>
                                        </p:tgtEl>
                                      </p:cBhvr>
                                    </p:animEffect>
                                  </p:childTnLst>
                                </p:cTn>
                              </p:par>
                              <p:par>
                                <p:cTn fill="hold" grpId="0" id="41" nodeType="withEffect" presetClass="entr" presetID="22" presetSubtype="8">
                                  <p:stCondLst>
                                    <p:cond delay="250"/>
                                  </p:stCondLst>
                                  <p:childTnLst>
                                    <p:set>
                                      <p:cBhvr>
                                        <p:cTn dur="1" fill="hold" id="42">
                                          <p:stCondLst>
                                            <p:cond delay="0"/>
                                          </p:stCondLst>
                                        </p:cTn>
                                        <p:tgtEl>
                                          <p:spTgt spid="32"/>
                                        </p:tgtEl>
                                        <p:attrNameLst>
                                          <p:attrName>style.visibility</p:attrName>
                                        </p:attrNameLst>
                                      </p:cBhvr>
                                      <p:to>
                                        <p:strVal val="visible"/>
                                      </p:to>
                                    </p:set>
                                    <p:animEffect filter="wipe(left)" transition="in">
                                      <p:cBhvr>
                                        <p:cTn dur="1000" id="43"/>
                                        <p:tgtEl>
                                          <p:spTgt spid="32"/>
                                        </p:tgtEl>
                                      </p:cBhvr>
                                    </p:animEffect>
                                  </p:childTnLst>
                                </p:cTn>
                              </p:par>
                              <p:par>
                                <p:cTn fill="hold" grpId="0" id="44" nodeType="withEffect" presetClass="entr" presetID="22" presetSubtype="8">
                                  <p:stCondLst>
                                    <p:cond delay="250"/>
                                  </p:stCondLst>
                                  <p:childTnLst>
                                    <p:set>
                                      <p:cBhvr>
                                        <p:cTn dur="1" fill="hold" id="45">
                                          <p:stCondLst>
                                            <p:cond delay="0"/>
                                          </p:stCondLst>
                                        </p:cTn>
                                        <p:tgtEl>
                                          <p:spTgt spid="73"/>
                                        </p:tgtEl>
                                        <p:attrNameLst>
                                          <p:attrName>style.visibility</p:attrName>
                                        </p:attrNameLst>
                                      </p:cBhvr>
                                      <p:to>
                                        <p:strVal val="visible"/>
                                      </p:to>
                                    </p:set>
                                    <p:animEffect filter="wipe(left)" transition="in">
                                      <p:cBhvr>
                                        <p:cTn dur="1000" id="46"/>
                                        <p:tgtEl>
                                          <p:spTgt spid="73"/>
                                        </p:tgtEl>
                                      </p:cBhvr>
                                    </p:animEffect>
                                  </p:childTnLst>
                                </p:cTn>
                              </p:par>
                              <p:par>
                                <p:cTn fill="hold" grpId="0" id="47" nodeType="withEffect" presetClass="entr" presetID="22" presetSubtype="8">
                                  <p:stCondLst>
                                    <p:cond delay="250"/>
                                  </p:stCondLst>
                                  <p:childTnLst>
                                    <p:set>
                                      <p:cBhvr>
                                        <p:cTn dur="1" fill="hold" id="48">
                                          <p:stCondLst>
                                            <p:cond delay="0"/>
                                          </p:stCondLst>
                                        </p:cTn>
                                        <p:tgtEl>
                                          <p:spTgt spid="74"/>
                                        </p:tgtEl>
                                        <p:attrNameLst>
                                          <p:attrName>style.visibility</p:attrName>
                                        </p:attrNameLst>
                                      </p:cBhvr>
                                      <p:to>
                                        <p:strVal val="visible"/>
                                      </p:to>
                                    </p:set>
                                    <p:animEffect filter="wipe(left)" transition="in">
                                      <p:cBhvr>
                                        <p:cTn dur="1000" id="49"/>
                                        <p:tgtEl>
                                          <p:spTgt spid="74"/>
                                        </p:tgtEl>
                                      </p:cBhvr>
                                    </p:animEffect>
                                  </p:childTnLst>
                                </p:cTn>
                              </p:par>
                              <p:par>
                                <p:cTn fill="hold" grpId="0" id="50" nodeType="withEffect" presetClass="entr" presetID="22" presetSubtype="8">
                                  <p:stCondLst>
                                    <p:cond delay="250"/>
                                  </p:stCondLst>
                                  <p:childTnLst>
                                    <p:set>
                                      <p:cBhvr>
                                        <p:cTn dur="1" fill="hold" id="51">
                                          <p:stCondLst>
                                            <p:cond delay="0"/>
                                          </p:stCondLst>
                                        </p:cTn>
                                        <p:tgtEl>
                                          <p:spTgt spid="75"/>
                                        </p:tgtEl>
                                        <p:attrNameLst>
                                          <p:attrName>style.visibility</p:attrName>
                                        </p:attrNameLst>
                                      </p:cBhvr>
                                      <p:to>
                                        <p:strVal val="visible"/>
                                      </p:to>
                                    </p:set>
                                    <p:animEffect filter="wipe(left)" transition="in">
                                      <p:cBhvr>
                                        <p:cTn dur="1000" id="52"/>
                                        <p:tgtEl>
                                          <p:spTgt spid="7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8"/>
      <p:bldP grpId="0" spid="49"/>
      <p:bldP grpId="0" spid="51"/>
      <p:bldP grpId="0" spid="52"/>
      <p:bldP grpId="0" spid="54"/>
      <p:bldP grpId="0" spid="55"/>
      <p:bldP grpId="0" spid="57"/>
      <p:bldP grpId="0" spid="58"/>
      <p:bldP grpId="0" spid="32"/>
      <p:bldP grpId="0" spid="73"/>
      <p:bldP grpId="0" spid="74"/>
      <p:bldP grpId="0" spid="75"/>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3" name="PA_库_组合 2"/>
          <p:cNvGrpSpPr/>
          <p:nvPr>
            <p:custDataLst>
              <p:tags r:id="rId3"/>
            </p:custDataLst>
          </p:nvPr>
        </p:nvGrpSpPr>
        <p:grpSpPr>
          <a:xfrm>
            <a:off x="2630144" y="3329564"/>
            <a:ext cx="3877797" cy="1242625"/>
            <a:chOff x="3786213" y="1850733"/>
            <a:chExt cx="3877797" cy="1242625"/>
          </a:xfrm>
        </p:grpSpPr>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58" name="文本框 5"/>
            <p:cNvSpPr txBox="1">
              <a:spLocks noChangeArrowheads="1"/>
            </p:cNvSpPr>
            <p:nvPr/>
          </p:nvSpPr>
          <p:spPr bwMode="auto">
            <a:xfrm>
              <a:off x="4722232" y="1850733"/>
              <a:ext cx="201168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en-US" lang="zh-CN" sz="2400">
                  <a:solidFill>
                    <a:schemeClr val="accent6"/>
                  </a:solidFill>
                  <a:latin typeface="+mj-ea"/>
                  <a:ea typeface="+mj-ea"/>
                </a:rPr>
                <a:t>下步工作计划</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59" name="文本框 6"/>
            <p:cNvSpPr txBox="1">
              <a:spLocks noChangeArrowheads="1"/>
            </p:cNvSpPr>
            <p:nvPr/>
          </p:nvSpPr>
          <p:spPr bwMode="auto">
            <a:xfrm>
              <a:off x="4880981" y="2273009"/>
              <a:ext cx="1694180" cy="2514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zh-CN" lang="en-US" sz="1050">
                  <a:solidFill>
                    <a:schemeClr val="accent6"/>
                  </a:solidFill>
                  <a:latin typeface="+mj-lt"/>
                  <a:ea typeface="方正兰亭黑_GBK"/>
                </a:rPr>
                <a:t>THE PAPER SUMMARY </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60" name="矩形 59"/>
            <p:cNvSpPr/>
            <p:nvPr/>
          </p:nvSpPr>
          <p:spPr>
            <a:xfrm>
              <a:off x="3786213" y="2585527"/>
              <a:ext cx="3877797" cy="502920"/>
            </a:xfrm>
            <a:prstGeom prst="rect">
              <a:avLst/>
            </a:prstGeom>
          </p:spPr>
          <p:txBody>
            <a:bodyPr wrap="square">
              <a:spAutoFit/>
            </a:bodyPr>
            <a:lstStyle/>
            <a:p>
              <a:pPr algn="ctr" defTabSz="914400" eaLnBrk="1" fontAlgn="auto" hangingPunct="1" indent="0" latinLnBrk="0" lvl="0" marL="0" marR="0">
                <a:lnSpc>
                  <a:spcPct val="150000"/>
                </a:lnSpc>
                <a:spcBef>
                  <a:spcPct val="0"/>
                </a:spcBef>
                <a:spcAft>
                  <a:spcPct val="0"/>
                </a:spcAft>
                <a:buClrTx/>
                <a:buSzTx/>
                <a:buFontTx/>
                <a:buNone/>
                <a:defRPr/>
              </a:pPr>
              <a:r>
                <a:rPr altLang="zh-CN" b="0" baseline="0" cap="none" i="0" kern="0" kumimoji="0" lang="en-US" noProof="0" normalizeH="0" spc="0" strike="noStrike" sz="900" u="none">
                  <a:ln>
                    <a:noFill/>
                  </a:ln>
                  <a:effectLst/>
                  <a:uLnTx/>
                  <a:uFillTx/>
                  <a:cs charset="0" panose="020b0604020202020204" pitchFamily="34" typeface="Arial"/>
                </a:rPr>
                <a:t>Lorem ipsum dolor sit amet, consectetuer adipiscing elit. Aenean commodo ligula eget dolor</a:t>
              </a:r>
            </a:p>
          </p:txBody>
        </p:sp>
        <p:cxnSp>
          <p:nvCxn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61" name="直接连接符 60"/>
            <p:cNvCxnSpPr/>
            <p:nvPr/>
          </p:nvCxnSpPr>
          <p:spPr>
            <a:xfrm>
              <a:off x="5594943" y="2606710"/>
              <a:ext cx="260337"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gr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8" name="PA_库_任意多边形 5"/>
          <p:cNvSpPr/>
          <p:nvPr>
            <p:custDataLst>
              <p:tags r:id="rId4"/>
            </p:custDataLst>
          </p:nvPr>
        </p:nvSpPr>
        <p:spPr bwMode="auto">
          <a:xfrm>
            <a:off x="6117642" y="3232627"/>
            <a:ext cx="111125" cy="0"/>
          </a:xfrm>
          <a:custGeom>
            <a:gdLst>
              <a:gd fmla="*/ 0 w 70" name="T0"/>
              <a:gd fmla="*/ 70 w 70" name="T1"/>
              <a:gd fmla="*/ 0 w 70" name="T2"/>
            </a:gdLst>
            <a:cxnLst>
              <a:cxn ang="0">
                <a:pos x="T0" y="0"/>
              </a:cxn>
              <a:cxn ang="0">
                <a:pos x="T1" y="0"/>
              </a:cxn>
              <a:cxn ang="0">
                <a:pos x="T2" y="0"/>
              </a:cxn>
            </a:cxnLst>
            <a:rect b="b" l="0" r="r" t="0"/>
            <a:pathLst>
              <a:path w="70">
                <a:moveTo>
                  <a:pt x="0" y="0"/>
                </a:moveTo>
                <a:lnTo>
                  <a:pt x="70" y="0"/>
                </a:lnTo>
                <a:lnTo>
                  <a:pt x="0" y="0"/>
                </a:lnTo>
                <a:close/>
              </a:path>
            </a:pathLst>
          </a:custGeom>
          <a:solidFill>
            <a:srgbClr val="FEDEB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9" name="PA_库_Line 6"/>
          <p:cNvSpPr>
            <a:spLocks noChangeShapeType="1"/>
          </p:cNvSpPr>
          <p:nvPr>
            <p:custDataLst>
              <p:tags r:id="rId5"/>
            </p:custDataLst>
          </p:nvPr>
        </p:nvSpPr>
        <p:spPr bwMode="auto">
          <a:xfrm>
            <a:off x="6117642" y="3232627"/>
            <a:ext cx="111125" cy="0"/>
          </a:xfrm>
          <a:prstGeom prst="line">
            <a:avLst/>
          </a:prstGeom>
          <a:noFill/>
          <a:ln>
            <a:noFill/>
          </a:ln>
          <a:extLst>
            <a:ext uri="{909E8E84-426E-40DD-AFC4-6F175D3DCCD1}">
              <a14:hiddenFill>
                <a:no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0" name="PA_库_任意多边形 7"/>
          <p:cNvSpPr/>
          <p:nvPr>
            <p:custDataLst>
              <p:tags r:id="rId6"/>
            </p:custDataLst>
          </p:nvPr>
        </p:nvSpPr>
        <p:spPr bwMode="auto">
          <a:xfrm>
            <a:off x="6085892" y="3200878"/>
            <a:ext cx="174625" cy="63500"/>
          </a:xfrm>
          <a:custGeom>
            <a:gdLst>
              <a:gd fmla="*/ 32 w 39" name="T0"/>
              <a:gd fmla="*/ 14 h 14" name="T1"/>
              <a:gd fmla="*/ 7 w 39" name="T2"/>
              <a:gd fmla="*/ 14 h 14" name="T3"/>
              <a:gd fmla="*/ 0 w 39" name="T4"/>
              <a:gd fmla="*/ 7 h 14" name="T5"/>
              <a:gd fmla="*/ 7 w 39" name="T6"/>
              <a:gd fmla="*/ 0 h 14" name="T7"/>
              <a:gd fmla="*/ 32 w 39" name="T8"/>
              <a:gd fmla="*/ 0 h 14" name="T9"/>
              <a:gd fmla="*/ 39 w 39" name="T10"/>
              <a:gd fmla="*/ 7 h 14" name="T11"/>
              <a:gd fmla="*/ 32 w 39" name="T12"/>
              <a:gd fmla="*/ 14 h 14" name="T13"/>
            </a:gdLst>
            <a:cxnLst>
              <a:cxn ang="0">
                <a:pos x="T0" y="T1"/>
              </a:cxn>
              <a:cxn ang="0">
                <a:pos x="T2" y="T3"/>
              </a:cxn>
              <a:cxn ang="0">
                <a:pos x="T4" y="T5"/>
              </a:cxn>
              <a:cxn ang="0">
                <a:pos x="T6" y="T7"/>
              </a:cxn>
              <a:cxn ang="0">
                <a:pos x="T8" y="T9"/>
              </a:cxn>
              <a:cxn ang="0">
                <a:pos x="T10" y="T11"/>
              </a:cxn>
              <a:cxn ang="0">
                <a:pos x="T12" y="T13"/>
              </a:cxn>
            </a:cxnLst>
            <a:rect b="b" l="0" r="r" t="0"/>
            <a:pathLst>
              <a:path h="14" w="39">
                <a:moveTo>
                  <a:pt x="32" y="14"/>
                </a:moveTo>
                <a:cubicBezTo>
                  <a:pt x="7" y="14"/>
                  <a:pt x="7" y="14"/>
                  <a:pt x="7" y="14"/>
                </a:cubicBezTo>
                <a:cubicBezTo>
                  <a:pt x="3" y="14"/>
                  <a:pt x="0" y="11"/>
                  <a:pt x="0" y="7"/>
                </a:cubicBezTo>
                <a:cubicBezTo>
                  <a:pt x="0" y="3"/>
                  <a:pt x="3" y="0"/>
                  <a:pt x="7" y="0"/>
                </a:cubicBezTo>
                <a:cubicBezTo>
                  <a:pt x="32" y="0"/>
                  <a:pt x="32" y="0"/>
                  <a:pt x="32" y="0"/>
                </a:cubicBezTo>
                <a:cubicBezTo>
                  <a:pt x="36" y="0"/>
                  <a:pt x="39" y="3"/>
                  <a:pt x="39" y="7"/>
                </a:cubicBezTo>
                <a:cubicBezTo>
                  <a:pt x="39" y="11"/>
                  <a:pt x="36" y="14"/>
                  <a:pt x="32" y="14"/>
                </a:cubicBezTo>
                <a:close/>
              </a:path>
            </a:pathLst>
          </a:custGeom>
          <a:solidFill>
            <a:schemeClr val="accent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1" name="PA_库_任意多边形 8"/>
          <p:cNvSpPr/>
          <p:nvPr>
            <p:custDataLst>
              <p:tags r:id="rId7"/>
            </p:custDataLst>
          </p:nvPr>
        </p:nvSpPr>
        <p:spPr bwMode="auto">
          <a:xfrm>
            <a:off x="5714417" y="3232627"/>
            <a:ext cx="219075" cy="0"/>
          </a:xfrm>
          <a:custGeom>
            <a:gdLst>
              <a:gd fmla="*/ 0 w 138" name="T0"/>
              <a:gd fmla="*/ 138 w 138" name="T1"/>
              <a:gd fmla="*/ 0 w 138" name="T2"/>
            </a:gdLst>
            <a:cxnLst>
              <a:cxn ang="0">
                <a:pos x="T0" y="0"/>
              </a:cxn>
              <a:cxn ang="0">
                <a:pos x="T1" y="0"/>
              </a:cxn>
              <a:cxn ang="0">
                <a:pos x="T2" y="0"/>
              </a:cxn>
            </a:cxnLst>
            <a:rect b="b" l="0" r="r" t="0"/>
            <a:pathLst>
              <a:path w="138">
                <a:moveTo>
                  <a:pt x="0" y="0"/>
                </a:moveTo>
                <a:lnTo>
                  <a:pt x="138" y="0"/>
                </a:lnTo>
                <a:lnTo>
                  <a:pt x="0" y="0"/>
                </a:lnTo>
                <a:close/>
              </a:path>
            </a:pathLst>
          </a:custGeom>
          <a:solidFill>
            <a:srgbClr val="FEDEB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2" name="PA_库_Line 9"/>
          <p:cNvSpPr>
            <a:spLocks noChangeShapeType="1"/>
          </p:cNvSpPr>
          <p:nvPr>
            <p:custDataLst>
              <p:tags r:id="rId8"/>
            </p:custDataLst>
          </p:nvPr>
        </p:nvSpPr>
        <p:spPr bwMode="auto">
          <a:xfrm>
            <a:off x="5714417" y="3232627"/>
            <a:ext cx="219075" cy="0"/>
          </a:xfrm>
          <a:prstGeom prst="line">
            <a:avLst/>
          </a:prstGeom>
          <a:noFill/>
          <a:ln>
            <a:noFill/>
          </a:ln>
          <a:extLst>
            <a:ext uri="{909E8E84-426E-40DD-AFC4-6F175D3DCCD1}">
              <a14:hiddenFill>
                <a:no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3" name="PA_库_任意多边形 10"/>
          <p:cNvSpPr/>
          <p:nvPr>
            <p:custDataLst>
              <p:tags r:id="rId9"/>
            </p:custDataLst>
          </p:nvPr>
        </p:nvSpPr>
        <p:spPr bwMode="auto">
          <a:xfrm>
            <a:off x="5682667" y="3200878"/>
            <a:ext cx="282575" cy="63500"/>
          </a:xfrm>
          <a:custGeom>
            <a:gdLst>
              <a:gd fmla="*/ 56 w 63" name="T0"/>
              <a:gd fmla="*/ 14 h 14" name="T1"/>
              <a:gd fmla="*/ 7 w 63" name="T2"/>
              <a:gd fmla="*/ 14 h 14" name="T3"/>
              <a:gd fmla="*/ 0 w 63" name="T4"/>
              <a:gd fmla="*/ 7 h 14" name="T5"/>
              <a:gd fmla="*/ 7 w 63" name="T6"/>
              <a:gd fmla="*/ 0 h 14" name="T7"/>
              <a:gd fmla="*/ 56 w 63" name="T8"/>
              <a:gd fmla="*/ 0 h 14" name="T9"/>
              <a:gd fmla="*/ 63 w 63" name="T10"/>
              <a:gd fmla="*/ 7 h 14" name="T11"/>
              <a:gd fmla="*/ 56 w 63" name="T12"/>
              <a:gd fmla="*/ 14 h 14" name="T13"/>
            </a:gdLst>
            <a:cxnLst>
              <a:cxn ang="0">
                <a:pos x="T0" y="T1"/>
              </a:cxn>
              <a:cxn ang="0">
                <a:pos x="T2" y="T3"/>
              </a:cxn>
              <a:cxn ang="0">
                <a:pos x="T4" y="T5"/>
              </a:cxn>
              <a:cxn ang="0">
                <a:pos x="T6" y="T7"/>
              </a:cxn>
              <a:cxn ang="0">
                <a:pos x="T8" y="T9"/>
              </a:cxn>
              <a:cxn ang="0">
                <a:pos x="T10" y="T11"/>
              </a:cxn>
              <a:cxn ang="0">
                <a:pos x="T12" y="T13"/>
              </a:cxn>
            </a:cxnLst>
            <a:rect b="b" l="0" r="r" t="0"/>
            <a:pathLst>
              <a:path h="14" w="62">
                <a:moveTo>
                  <a:pt x="56" y="14"/>
                </a:moveTo>
                <a:cubicBezTo>
                  <a:pt x="7" y="14"/>
                  <a:pt x="7" y="14"/>
                  <a:pt x="7" y="14"/>
                </a:cubicBezTo>
                <a:cubicBezTo>
                  <a:pt x="3" y="14"/>
                  <a:pt x="0" y="11"/>
                  <a:pt x="0" y="7"/>
                </a:cubicBezTo>
                <a:cubicBezTo>
                  <a:pt x="0" y="3"/>
                  <a:pt x="3" y="0"/>
                  <a:pt x="7" y="0"/>
                </a:cubicBezTo>
                <a:cubicBezTo>
                  <a:pt x="56" y="0"/>
                  <a:pt x="56" y="0"/>
                  <a:pt x="56" y="0"/>
                </a:cubicBezTo>
                <a:cubicBezTo>
                  <a:pt x="60" y="0"/>
                  <a:pt x="63" y="3"/>
                  <a:pt x="63" y="7"/>
                </a:cubicBezTo>
                <a:cubicBezTo>
                  <a:pt x="63" y="11"/>
                  <a:pt x="60" y="14"/>
                  <a:pt x="56" y="14"/>
                </a:cubicBezTo>
                <a:close/>
              </a:path>
            </a:pathLst>
          </a:custGeom>
          <a:solidFill>
            <a:schemeClr val="accent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4" name="PA_库_任意多边形 11"/>
          <p:cNvSpPr/>
          <p:nvPr>
            <p:custDataLst>
              <p:tags r:id="rId10"/>
            </p:custDataLst>
          </p:nvPr>
        </p:nvSpPr>
        <p:spPr bwMode="auto">
          <a:xfrm>
            <a:off x="3555417" y="3232627"/>
            <a:ext cx="1939925" cy="0"/>
          </a:xfrm>
          <a:custGeom>
            <a:gdLst>
              <a:gd fmla="*/ 0 w 1222" name="T0"/>
              <a:gd fmla="*/ 1222 w 1222" name="T1"/>
              <a:gd fmla="*/ 0 w 1222" name="T2"/>
            </a:gdLst>
            <a:cxnLst>
              <a:cxn ang="0">
                <a:pos x="T0" y="0"/>
              </a:cxn>
              <a:cxn ang="0">
                <a:pos x="T1" y="0"/>
              </a:cxn>
              <a:cxn ang="0">
                <a:pos x="T2" y="0"/>
              </a:cxn>
            </a:cxnLst>
            <a:rect b="b" l="0" r="r" t="0"/>
            <a:pathLst>
              <a:path w="1222">
                <a:moveTo>
                  <a:pt x="0" y="0"/>
                </a:moveTo>
                <a:lnTo>
                  <a:pt x="1222" y="0"/>
                </a:lnTo>
                <a:lnTo>
                  <a:pt x="0" y="0"/>
                </a:lnTo>
                <a:close/>
              </a:path>
            </a:pathLst>
          </a:custGeom>
          <a:solidFill>
            <a:srgbClr val="FEDEB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5" name="PA_库_Line 12"/>
          <p:cNvSpPr>
            <a:spLocks noChangeShapeType="1"/>
          </p:cNvSpPr>
          <p:nvPr>
            <p:custDataLst>
              <p:tags r:id="rId11"/>
            </p:custDataLst>
          </p:nvPr>
        </p:nvSpPr>
        <p:spPr bwMode="auto">
          <a:xfrm>
            <a:off x="3555417" y="3232627"/>
            <a:ext cx="1939925" cy="0"/>
          </a:xfrm>
          <a:prstGeom prst="line">
            <a:avLst/>
          </a:prstGeom>
          <a:no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6" name="PA_库_任意多边形 13"/>
          <p:cNvSpPr/>
          <p:nvPr>
            <p:custDataLst>
              <p:tags r:id="rId12"/>
            </p:custDataLst>
          </p:nvPr>
        </p:nvSpPr>
        <p:spPr bwMode="auto">
          <a:xfrm>
            <a:off x="3523667" y="3200878"/>
            <a:ext cx="1997075" cy="63500"/>
          </a:xfrm>
          <a:custGeom>
            <a:gdLst>
              <a:gd fmla="*/ 440 w 446" name="T0"/>
              <a:gd fmla="*/ 14 h 14" name="T1"/>
              <a:gd fmla="*/ 7 w 446" name="T2"/>
              <a:gd fmla="*/ 14 h 14" name="T3"/>
              <a:gd fmla="*/ 0 w 446" name="T4"/>
              <a:gd fmla="*/ 7 h 14" name="T5"/>
              <a:gd fmla="*/ 7 w 446" name="T6"/>
              <a:gd fmla="*/ 0 h 14" name="T7"/>
              <a:gd fmla="*/ 440 w 446" name="T8"/>
              <a:gd fmla="*/ 0 h 14" name="T9"/>
              <a:gd fmla="*/ 446 w 446" name="T10"/>
              <a:gd fmla="*/ 7 h 14" name="T11"/>
              <a:gd fmla="*/ 440 w 446" name="T12"/>
              <a:gd fmla="*/ 14 h 14" name="T13"/>
            </a:gdLst>
            <a:cxnLst>
              <a:cxn ang="0">
                <a:pos x="T0" y="T1"/>
              </a:cxn>
              <a:cxn ang="0">
                <a:pos x="T2" y="T3"/>
              </a:cxn>
              <a:cxn ang="0">
                <a:pos x="T4" y="T5"/>
              </a:cxn>
              <a:cxn ang="0">
                <a:pos x="T6" y="T7"/>
              </a:cxn>
              <a:cxn ang="0">
                <a:pos x="T8" y="T9"/>
              </a:cxn>
              <a:cxn ang="0">
                <a:pos x="T10" y="T11"/>
              </a:cxn>
              <a:cxn ang="0">
                <a:pos x="T12" y="T13"/>
              </a:cxn>
            </a:cxnLst>
            <a:rect b="b" l="0" r="r" t="0"/>
            <a:pathLst>
              <a:path h="14" w="446">
                <a:moveTo>
                  <a:pt x="440" y="14"/>
                </a:moveTo>
                <a:cubicBezTo>
                  <a:pt x="7" y="14"/>
                  <a:pt x="7" y="14"/>
                  <a:pt x="7" y="14"/>
                </a:cubicBezTo>
                <a:cubicBezTo>
                  <a:pt x="3" y="14"/>
                  <a:pt x="0" y="11"/>
                  <a:pt x="0" y="7"/>
                </a:cubicBezTo>
                <a:cubicBezTo>
                  <a:pt x="0" y="3"/>
                  <a:pt x="3" y="0"/>
                  <a:pt x="7" y="0"/>
                </a:cubicBezTo>
                <a:cubicBezTo>
                  <a:pt x="440" y="0"/>
                  <a:pt x="440" y="0"/>
                  <a:pt x="440" y="0"/>
                </a:cubicBezTo>
                <a:cubicBezTo>
                  <a:pt x="443" y="0"/>
                  <a:pt x="446" y="3"/>
                  <a:pt x="446" y="7"/>
                </a:cubicBezTo>
                <a:cubicBezTo>
                  <a:pt x="446" y="11"/>
                  <a:pt x="443" y="14"/>
                  <a:pt x="440" y="14"/>
                </a:cubicBezTo>
                <a:close/>
              </a:path>
            </a:pathLst>
          </a:custGeom>
          <a:solidFill>
            <a:schemeClr val="accent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7" name="PA_库_任意多边形 14"/>
          <p:cNvSpPr/>
          <p:nvPr>
            <p:custDataLst>
              <p:tags r:id="rId13"/>
            </p:custDataLst>
          </p:nvPr>
        </p:nvSpPr>
        <p:spPr bwMode="auto">
          <a:xfrm>
            <a:off x="3231567" y="3232627"/>
            <a:ext cx="117475" cy="0"/>
          </a:xfrm>
          <a:custGeom>
            <a:gdLst>
              <a:gd fmla="*/ 0 w 74" name="T0"/>
              <a:gd fmla="*/ 74 w 74" name="T1"/>
              <a:gd fmla="*/ 0 w 74" name="T2"/>
            </a:gdLst>
            <a:cxnLst>
              <a:cxn ang="0">
                <a:pos x="T0" y="0"/>
              </a:cxn>
              <a:cxn ang="0">
                <a:pos x="T1" y="0"/>
              </a:cxn>
              <a:cxn ang="0">
                <a:pos x="T2" y="0"/>
              </a:cxn>
            </a:cxnLst>
            <a:rect b="b" l="0" r="r" t="0"/>
            <a:pathLst>
              <a:path w="74">
                <a:moveTo>
                  <a:pt x="0" y="0"/>
                </a:moveTo>
                <a:lnTo>
                  <a:pt x="74" y="0"/>
                </a:lnTo>
                <a:lnTo>
                  <a:pt x="0" y="0"/>
                </a:lnTo>
                <a:close/>
              </a:path>
            </a:pathLst>
          </a:custGeom>
          <a:solidFill>
            <a:srgbClr val="FEDEB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8" name="PA_库_Line 15"/>
          <p:cNvSpPr>
            <a:spLocks noChangeShapeType="1"/>
          </p:cNvSpPr>
          <p:nvPr>
            <p:custDataLst>
              <p:tags r:id="rId14"/>
            </p:custDataLst>
          </p:nvPr>
        </p:nvSpPr>
        <p:spPr bwMode="auto">
          <a:xfrm>
            <a:off x="3231567" y="3232627"/>
            <a:ext cx="117475" cy="0"/>
          </a:xfrm>
          <a:prstGeom prst="line">
            <a:avLst/>
          </a:prstGeom>
          <a:noFill/>
          <a:ln>
            <a:noFill/>
          </a:ln>
          <a:extLst>
            <a:ext uri="{909E8E84-426E-40DD-AFC4-6F175D3DCCD1}">
              <a14:hiddenFill>
                <a:no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9" name="PA_库_任意多边形 16"/>
          <p:cNvSpPr/>
          <p:nvPr>
            <p:custDataLst>
              <p:tags r:id="rId15"/>
            </p:custDataLst>
          </p:nvPr>
        </p:nvSpPr>
        <p:spPr bwMode="auto">
          <a:xfrm>
            <a:off x="3201402" y="3200878"/>
            <a:ext cx="179388" cy="63500"/>
          </a:xfrm>
          <a:custGeom>
            <a:gdLst>
              <a:gd fmla="*/ 33 w 40" name="T0"/>
              <a:gd fmla="*/ 14 h 14" name="T1"/>
              <a:gd fmla="*/ 7 w 40" name="T2"/>
              <a:gd fmla="*/ 14 h 14" name="T3"/>
              <a:gd fmla="*/ 0 w 40" name="T4"/>
              <a:gd fmla="*/ 7 h 14" name="T5"/>
              <a:gd fmla="*/ 7 w 40" name="T6"/>
              <a:gd fmla="*/ 0 h 14" name="T7"/>
              <a:gd fmla="*/ 33 w 40" name="T8"/>
              <a:gd fmla="*/ 0 h 14" name="T9"/>
              <a:gd fmla="*/ 40 w 40" name="T10"/>
              <a:gd fmla="*/ 7 h 14" name="T11"/>
              <a:gd fmla="*/ 33 w 40" name="T12"/>
              <a:gd fmla="*/ 14 h 14" name="T13"/>
            </a:gdLst>
            <a:cxnLst>
              <a:cxn ang="0">
                <a:pos x="T0" y="T1"/>
              </a:cxn>
              <a:cxn ang="0">
                <a:pos x="T2" y="T3"/>
              </a:cxn>
              <a:cxn ang="0">
                <a:pos x="T4" y="T5"/>
              </a:cxn>
              <a:cxn ang="0">
                <a:pos x="T6" y="T7"/>
              </a:cxn>
              <a:cxn ang="0">
                <a:pos x="T8" y="T9"/>
              </a:cxn>
              <a:cxn ang="0">
                <a:pos x="T10" y="T11"/>
              </a:cxn>
              <a:cxn ang="0">
                <a:pos x="T12" y="T13"/>
              </a:cxn>
            </a:cxnLst>
            <a:rect b="b" l="0" r="r" t="0"/>
            <a:pathLst>
              <a:path h="14" w="40">
                <a:moveTo>
                  <a:pt x="33" y="14"/>
                </a:moveTo>
                <a:cubicBezTo>
                  <a:pt x="7" y="14"/>
                  <a:pt x="7" y="14"/>
                  <a:pt x="7" y="14"/>
                </a:cubicBezTo>
                <a:cubicBezTo>
                  <a:pt x="4" y="14"/>
                  <a:pt x="0" y="11"/>
                  <a:pt x="0" y="7"/>
                </a:cubicBezTo>
                <a:cubicBezTo>
                  <a:pt x="0" y="3"/>
                  <a:pt x="4" y="0"/>
                  <a:pt x="7" y="0"/>
                </a:cubicBezTo>
                <a:cubicBezTo>
                  <a:pt x="33" y="0"/>
                  <a:pt x="33" y="0"/>
                  <a:pt x="33" y="0"/>
                </a:cubicBezTo>
                <a:cubicBezTo>
                  <a:pt x="37" y="0"/>
                  <a:pt x="40" y="3"/>
                  <a:pt x="40" y="7"/>
                </a:cubicBezTo>
                <a:cubicBezTo>
                  <a:pt x="40" y="11"/>
                  <a:pt x="37" y="14"/>
                  <a:pt x="33" y="14"/>
                </a:cubicBezTo>
                <a:close/>
              </a:path>
            </a:pathLst>
          </a:custGeom>
          <a:solidFill>
            <a:schemeClr val="accent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nvGrp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8" name="组合 67"/>
          <p:cNvGrpSpPr/>
          <p:nvPr/>
        </p:nvGrpSpPr>
        <p:grpSpPr>
          <a:xfrm>
            <a:off x="2811633" y="1291329"/>
            <a:ext cx="3514814" cy="1730160"/>
            <a:chOff x="3137902" y="1256190"/>
            <a:chExt cx="2867025" cy="1411287"/>
          </a:xfrm>
        </p:grpSpPr>
        <p:sp>
          <p:nvSpPr>
            <p:cNvPr id="20" name="Oval 17"/>
            <p:cNvSpPr>
              <a:spLocks noChangeArrowheads="1"/>
            </p:cNvSpPr>
            <p:nvPr/>
          </p:nvSpPr>
          <p:spPr bwMode="auto">
            <a:xfrm>
              <a:off x="3137902" y="1934052"/>
              <a:ext cx="76200" cy="76200"/>
            </a:xfrm>
            <a:prstGeom prst="ellipse">
              <a:avLst/>
            </a:pr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 name="Freeform 18"/>
            <p:cNvSpPr/>
            <p:nvPr/>
          </p:nvSpPr>
          <p:spPr bwMode="auto">
            <a:xfrm>
              <a:off x="5633452" y="1467327"/>
              <a:ext cx="44450" cy="44450"/>
            </a:xfrm>
            <a:custGeom>
              <a:gdLst>
                <a:gd fmla="*/ 0 w 10" name="T0"/>
                <a:gd fmla="*/ 5 h 10" name="T1"/>
                <a:gd fmla="*/ 5 w 10" name="T2"/>
                <a:gd fmla="*/ 10 h 10" name="T3"/>
                <a:gd fmla="*/ 10 w 10" name="T4"/>
                <a:gd fmla="*/ 5 h 10" name="T5"/>
                <a:gd fmla="*/ 10 w 10" name="T6"/>
                <a:gd fmla="*/ 5 h 10" name="T7"/>
                <a:gd fmla="*/ 5 w 10" name="T8"/>
                <a:gd fmla="*/ 0 h 10" name="T9"/>
                <a:gd fmla="*/ 0 w 10" name="T10"/>
                <a:gd fmla="*/ 5 h 10" name="T11"/>
                <a:gd fmla="*/ 0 w 10" name="T12"/>
                <a:gd fmla="*/ 5 h 10" name="T13"/>
              </a:gdLst>
              <a:cxnLst>
                <a:cxn ang="0">
                  <a:pos x="T0" y="T1"/>
                </a:cxn>
                <a:cxn ang="0">
                  <a:pos x="T2" y="T3"/>
                </a:cxn>
                <a:cxn ang="0">
                  <a:pos x="T4" y="T5"/>
                </a:cxn>
                <a:cxn ang="0">
                  <a:pos x="T6" y="T7"/>
                </a:cxn>
                <a:cxn ang="0">
                  <a:pos x="T8" y="T9"/>
                </a:cxn>
                <a:cxn ang="0">
                  <a:pos x="T10" y="T11"/>
                </a:cxn>
                <a:cxn ang="0">
                  <a:pos x="T12" y="T13"/>
                </a:cxn>
              </a:cxnLst>
              <a:rect b="b" l="0" r="r" t="0"/>
              <a:pathLst>
                <a:path h="10" w="10">
                  <a:moveTo>
                    <a:pt x="0" y="5"/>
                  </a:moveTo>
                  <a:cubicBezTo>
                    <a:pt x="0" y="8"/>
                    <a:pt x="2" y="10"/>
                    <a:pt x="5" y="10"/>
                  </a:cubicBezTo>
                  <a:cubicBezTo>
                    <a:pt x="8" y="10"/>
                    <a:pt x="10" y="8"/>
                    <a:pt x="10" y="5"/>
                  </a:cubicBezTo>
                  <a:cubicBezTo>
                    <a:pt x="10" y="5"/>
                    <a:pt x="10" y="5"/>
                    <a:pt x="10" y="5"/>
                  </a:cubicBezTo>
                  <a:cubicBezTo>
                    <a:pt x="10" y="2"/>
                    <a:pt x="8" y="0"/>
                    <a:pt x="5" y="0"/>
                  </a:cubicBezTo>
                  <a:cubicBezTo>
                    <a:pt x="2" y="0"/>
                    <a:pt x="0" y="2"/>
                    <a:pt x="0" y="5"/>
                  </a:cubicBezTo>
                  <a:cubicBezTo>
                    <a:pt x="0" y="5"/>
                    <a:pt x="0" y="5"/>
                    <a:pt x="0" y="5"/>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 name="Freeform 19"/>
            <p:cNvSpPr/>
            <p:nvPr/>
          </p:nvSpPr>
          <p:spPr bwMode="auto">
            <a:xfrm>
              <a:off x="3998327" y="1692752"/>
              <a:ext cx="26988" cy="26987"/>
            </a:xfrm>
            <a:custGeom>
              <a:gdLst>
                <a:gd fmla="*/ 6 w 6" name="T0"/>
                <a:gd fmla="*/ 3 h 6" name="T1"/>
                <a:gd fmla="*/ 3 w 6" name="T2"/>
                <a:gd fmla="*/ 6 h 6" name="T3"/>
                <a:gd fmla="*/ 3 w 6" name="T4"/>
                <a:gd fmla="*/ 6 h 6" name="T5"/>
                <a:gd fmla="*/ 0 w 6" name="T6"/>
                <a:gd fmla="*/ 3 h 6" name="T7"/>
                <a:gd fmla="*/ 0 w 6" name="T8"/>
                <a:gd fmla="*/ 3 h 6" name="T9"/>
                <a:gd fmla="*/ 3 w 6" name="T10"/>
                <a:gd fmla="*/ 0 h 6" name="T11"/>
                <a:gd fmla="*/ 6 w 6" name="T12"/>
                <a:gd fmla="*/ 3 h 6" name="T13"/>
                <a:gd fmla="*/ 6 w 6" name="T14"/>
                <a:gd fmla="*/ 3 h 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6" w="6">
                  <a:moveTo>
                    <a:pt x="6" y="3"/>
                  </a:moveTo>
                  <a:cubicBezTo>
                    <a:pt x="6" y="5"/>
                    <a:pt x="5" y="6"/>
                    <a:pt x="3" y="6"/>
                  </a:cubicBezTo>
                  <a:cubicBezTo>
                    <a:pt x="3" y="6"/>
                    <a:pt x="3" y="6"/>
                    <a:pt x="3" y="6"/>
                  </a:cubicBezTo>
                  <a:cubicBezTo>
                    <a:pt x="2" y="6"/>
                    <a:pt x="0" y="5"/>
                    <a:pt x="0" y="3"/>
                  </a:cubicBezTo>
                  <a:cubicBezTo>
                    <a:pt x="0" y="3"/>
                    <a:pt x="0" y="3"/>
                    <a:pt x="0" y="3"/>
                  </a:cubicBezTo>
                  <a:cubicBezTo>
                    <a:pt x="0" y="2"/>
                    <a:pt x="2" y="0"/>
                    <a:pt x="3" y="0"/>
                  </a:cubicBezTo>
                  <a:cubicBezTo>
                    <a:pt x="5" y="0"/>
                    <a:pt x="6" y="2"/>
                    <a:pt x="6" y="3"/>
                  </a:cubicBezTo>
                  <a:cubicBezTo>
                    <a:pt x="6" y="3"/>
                    <a:pt x="6" y="3"/>
                    <a:pt x="6" y="3"/>
                  </a:cubicBezTo>
                  <a:close/>
                </a:path>
              </a:pathLst>
            </a:custGeom>
            <a:solidFill>
              <a:srgbClr val="FDD72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 name="Freeform 20"/>
            <p:cNvSpPr>
              <a:spLocks noEditPoints="1"/>
            </p:cNvSpPr>
            <p:nvPr/>
          </p:nvSpPr>
          <p:spPr bwMode="auto">
            <a:xfrm>
              <a:off x="3644315" y="1580040"/>
              <a:ext cx="120650" cy="120650"/>
            </a:xfrm>
            <a:custGeom>
              <a:gdLst>
                <a:gd fmla="*/ 13 w 27" name="T0"/>
                <a:gd fmla="*/ 27 h 27" name="T1"/>
                <a:gd fmla="*/ 0 w 27" name="T2"/>
                <a:gd fmla="*/ 13 h 27" name="T3"/>
                <a:gd fmla="*/ 13 w 27" name="T4"/>
                <a:gd fmla="*/ 0 h 27" name="T5"/>
                <a:gd fmla="*/ 27 w 27" name="T6"/>
                <a:gd fmla="*/ 13 h 27" name="T7"/>
                <a:gd fmla="*/ 13 w 27" name="T8"/>
                <a:gd fmla="*/ 27 h 27" name="T9"/>
                <a:gd fmla="*/ 13 w 27" name="T10"/>
                <a:gd fmla="*/ 3 h 27" name="T11"/>
                <a:gd fmla="*/ 3 w 27" name="T12"/>
                <a:gd fmla="*/ 13 h 27" name="T13"/>
                <a:gd fmla="*/ 13 w 27" name="T14"/>
                <a:gd fmla="*/ 24 h 27" name="T15"/>
                <a:gd fmla="*/ 24 w 27" name="T16"/>
                <a:gd fmla="*/ 13 h 27" name="T17"/>
                <a:gd fmla="*/ 13 w 27" name="T18"/>
                <a:gd fmla="*/ 3 h 2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7" w="27">
                  <a:moveTo>
                    <a:pt x="13" y="27"/>
                  </a:moveTo>
                  <a:cubicBezTo>
                    <a:pt x="6" y="27"/>
                    <a:pt x="0" y="21"/>
                    <a:pt x="0" y="13"/>
                  </a:cubicBezTo>
                  <a:cubicBezTo>
                    <a:pt x="0" y="6"/>
                    <a:pt x="6" y="0"/>
                    <a:pt x="13" y="0"/>
                  </a:cubicBezTo>
                  <a:cubicBezTo>
                    <a:pt x="21" y="0"/>
                    <a:pt x="27" y="6"/>
                    <a:pt x="27" y="13"/>
                  </a:cubicBezTo>
                  <a:cubicBezTo>
                    <a:pt x="27" y="21"/>
                    <a:pt x="21" y="27"/>
                    <a:pt x="13" y="27"/>
                  </a:cubicBezTo>
                  <a:close/>
                  <a:moveTo>
                    <a:pt x="13" y="3"/>
                  </a:moveTo>
                  <a:cubicBezTo>
                    <a:pt x="7" y="3"/>
                    <a:pt x="3" y="8"/>
                    <a:pt x="3" y="13"/>
                  </a:cubicBezTo>
                  <a:cubicBezTo>
                    <a:pt x="3" y="19"/>
                    <a:pt x="7" y="24"/>
                    <a:pt x="13" y="24"/>
                  </a:cubicBezTo>
                  <a:cubicBezTo>
                    <a:pt x="19" y="24"/>
                    <a:pt x="24" y="19"/>
                    <a:pt x="24" y="13"/>
                  </a:cubicBezTo>
                  <a:cubicBezTo>
                    <a:pt x="24" y="8"/>
                    <a:pt x="19" y="3"/>
                    <a:pt x="13" y="3"/>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 name="Freeform 21"/>
            <p:cNvSpPr>
              <a:spLocks noEditPoints="1"/>
            </p:cNvSpPr>
            <p:nvPr/>
          </p:nvSpPr>
          <p:spPr bwMode="auto">
            <a:xfrm>
              <a:off x="5373102" y="1256190"/>
              <a:ext cx="555625" cy="650875"/>
            </a:xfrm>
            <a:custGeom>
              <a:gdLst>
                <a:gd fmla="*/ 111 w 124" name="T0"/>
                <a:gd fmla="*/ 145 h 145" name="T1"/>
                <a:gd fmla="*/ 98 w 124" name="T2"/>
                <a:gd fmla="*/ 132 h 145" name="T3"/>
                <a:gd fmla="*/ 111 w 124" name="T4"/>
                <a:gd fmla="*/ 119 h 145" name="T5"/>
                <a:gd fmla="*/ 124 w 124" name="T6"/>
                <a:gd fmla="*/ 132 h 145" name="T7"/>
                <a:gd fmla="*/ 111 w 124" name="T8"/>
                <a:gd fmla="*/ 145 h 145" name="T9"/>
                <a:gd fmla="*/ 111 w 124" name="T10"/>
                <a:gd fmla="*/ 122 h 145" name="T11"/>
                <a:gd fmla="*/ 101 w 124" name="T12"/>
                <a:gd fmla="*/ 132 h 145" name="T13"/>
                <a:gd fmla="*/ 111 w 124" name="T14"/>
                <a:gd fmla="*/ 142 h 145" name="T15"/>
                <a:gd fmla="*/ 121 w 124" name="T16"/>
                <a:gd fmla="*/ 132 h 145" name="T17"/>
                <a:gd fmla="*/ 111 w 124" name="T18"/>
                <a:gd fmla="*/ 122 h 145" name="T19"/>
                <a:gd fmla="*/ 20 w 124" name="T20"/>
                <a:gd fmla="*/ 10 h 145" name="T21"/>
                <a:gd fmla="*/ 17 w 124" name="T22"/>
                <a:gd fmla="*/ 6 h 145" name="T23"/>
                <a:gd fmla="*/ 17 w 124" name="T24"/>
                <a:gd fmla="*/ 6 h 145" name="T25"/>
                <a:gd fmla="*/ 17 w 124" name="T26"/>
                <a:gd fmla="*/ 3 h 145" name="T27"/>
                <a:gd fmla="*/ 13 w 124" name="T28"/>
                <a:gd fmla="*/ 0 h 145" name="T29"/>
                <a:gd fmla="*/ 13 w 124" name="T30"/>
                <a:gd fmla="*/ 0 h 145" name="T31"/>
                <a:gd fmla="*/ 10 w 124" name="T32"/>
                <a:gd fmla="*/ 3 h 145" name="T33"/>
                <a:gd fmla="*/ 10 w 124" name="T34"/>
                <a:gd fmla="*/ 6 h 145" name="T35"/>
                <a:gd fmla="*/ 7 w 124" name="T36"/>
                <a:gd fmla="*/ 10 h 145" name="T37"/>
                <a:gd fmla="*/ 7 w 124" name="T38"/>
                <a:gd fmla="*/ 10 h 145" name="T39"/>
                <a:gd fmla="*/ 3 w 124" name="T40"/>
                <a:gd fmla="*/ 10 h 145" name="T41"/>
                <a:gd fmla="*/ 0 w 124" name="T42"/>
                <a:gd fmla="*/ 13 h 145" name="T43"/>
                <a:gd fmla="*/ 3 w 124" name="T44"/>
                <a:gd fmla="*/ 17 h 145" name="T45"/>
                <a:gd fmla="*/ 7 w 124" name="T46"/>
                <a:gd fmla="*/ 17 h 145" name="T47"/>
                <a:gd fmla="*/ 10 w 124" name="T48"/>
                <a:gd fmla="*/ 20 h 145" name="T49"/>
                <a:gd fmla="*/ 10 w 124" name="T50"/>
                <a:gd fmla="*/ 20 h 145" name="T51"/>
                <a:gd fmla="*/ 10 w 124" name="T52"/>
                <a:gd fmla="*/ 23 h 145" name="T53"/>
                <a:gd fmla="*/ 13 w 124" name="T54"/>
                <a:gd fmla="*/ 27 h 145" name="T55"/>
                <a:gd fmla="*/ 17 w 124" name="T56"/>
                <a:gd fmla="*/ 23 h 145" name="T57"/>
                <a:gd fmla="*/ 17 w 124" name="T58"/>
                <a:gd fmla="*/ 23 h 145" name="T59"/>
                <a:gd fmla="*/ 17 w 124" name="T60"/>
                <a:gd fmla="*/ 20 h 145" name="T61"/>
                <a:gd fmla="*/ 20 w 124" name="T62"/>
                <a:gd fmla="*/ 17 h 145" name="T63"/>
                <a:gd fmla="*/ 20 w 124" name="T64"/>
                <a:gd fmla="*/ 17 h 145" name="T65"/>
                <a:gd fmla="*/ 23 w 124" name="T66"/>
                <a:gd fmla="*/ 17 h 145" name="T67"/>
                <a:gd fmla="*/ 27 w 124" name="T68"/>
                <a:gd fmla="*/ 13 h 145" name="T69"/>
                <a:gd fmla="*/ 23 w 124" name="T70"/>
                <a:gd fmla="*/ 10 h 145" name="T71"/>
                <a:gd fmla="*/ 20 w 124" name="T72"/>
                <a:gd fmla="*/ 10 h 145"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145" w="124">
                  <a:moveTo>
                    <a:pt x="111" y="145"/>
                  </a:moveTo>
                  <a:cubicBezTo>
                    <a:pt x="104" y="145"/>
                    <a:pt x="98" y="139"/>
                    <a:pt x="98" y="132"/>
                  </a:cubicBezTo>
                  <a:cubicBezTo>
                    <a:pt x="98" y="125"/>
                    <a:pt x="104" y="119"/>
                    <a:pt x="111" y="119"/>
                  </a:cubicBezTo>
                  <a:cubicBezTo>
                    <a:pt x="118" y="119"/>
                    <a:pt x="124" y="125"/>
                    <a:pt x="124" y="132"/>
                  </a:cubicBezTo>
                  <a:cubicBezTo>
                    <a:pt x="124" y="139"/>
                    <a:pt x="118" y="145"/>
                    <a:pt x="111" y="145"/>
                  </a:cubicBezTo>
                  <a:close/>
                  <a:moveTo>
                    <a:pt x="111" y="122"/>
                  </a:moveTo>
                  <a:cubicBezTo>
                    <a:pt x="105" y="122"/>
                    <a:pt x="101" y="126"/>
                    <a:pt x="101" y="132"/>
                  </a:cubicBezTo>
                  <a:cubicBezTo>
                    <a:pt x="101" y="137"/>
                    <a:pt x="105" y="142"/>
                    <a:pt x="111" y="142"/>
                  </a:cubicBezTo>
                  <a:cubicBezTo>
                    <a:pt x="117" y="142"/>
                    <a:pt x="121" y="137"/>
                    <a:pt x="121" y="132"/>
                  </a:cubicBezTo>
                  <a:cubicBezTo>
                    <a:pt x="121" y="126"/>
                    <a:pt x="117" y="122"/>
                    <a:pt x="111" y="122"/>
                  </a:cubicBezTo>
                  <a:close/>
                  <a:moveTo>
                    <a:pt x="20" y="10"/>
                  </a:moveTo>
                  <a:cubicBezTo>
                    <a:pt x="18" y="10"/>
                    <a:pt x="17" y="8"/>
                    <a:pt x="17" y="6"/>
                  </a:cubicBezTo>
                  <a:cubicBezTo>
                    <a:pt x="17" y="6"/>
                    <a:pt x="17" y="6"/>
                    <a:pt x="17" y="6"/>
                  </a:cubicBezTo>
                  <a:cubicBezTo>
                    <a:pt x="17" y="3"/>
                    <a:pt x="17" y="3"/>
                    <a:pt x="17" y="3"/>
                  </a:cubicBezTo>
                  <a:cubicBezTo>
                    <a:pt x="17" y="1"/>
                    <a:pt x="15" y="0"/>
                    <a:pt x="13" y="0"/>
                  </a:cubicBezTo>
                  <a:cubicBezTo>
                    <a:pt x="13" y="0"/>
                    <a:pt x="13" y="0"/>
                    <a:pt x="13" y="0"/>
                  </a:cubicBezTo>
                  <a:cubicBezTo>
                    <a:pt x="11" y="0"/>
                    <a:pt x="10" y="1"/>
                    <a:pt x="10" y="3"/>
                  </a:cubicBezTo>
                  <a:cubicBezTo>
                    <a:pt x="10" y="6"/>
                    <a:pt x="10" y="6"/>
                    <a:pt x="10" y="6"/>
                  </a:cubicBezTo>
                  <a:cubicBezTo>
                    <a:pt x="10" y="8"/>
                    <a:pt x="8" y="10"/>
                    <a:pt x="7" y="10"/>
                  </a:cubicBezTo>
                  <a:cubicBezTo>
                    <a:pt x="7" y="10"/>
                    <a:pt x="7" y="10"/>
                    <a:pt x="7" y="10"/>
                  </a:cubicBezTo>
                  <a:cubicBezTo>
                    <a:pt x="3" y="10"/>
                    <a:pt x="3" y="10"/>
                    <a:pt x="3" y="10"/>
                  </a:cubicBezTo>
                  <a:cubicBezTo>
                    <a:pt x="1" y="10"/>
                    <a:pt x="0" y="11"/>
                    <a:pt x="0" y="13"/>
                  </a:cubicBezTo>
                  <a:cubicBezTo>
                    <a:pt x="0" y="15"/>
                    <a:pt x="1" y="17"/>
                    <a:pt x="3" y="17"/>
                  </a:cubicBezTo>
                  <a:cubicBezTo>
                    <a:pt x="7" y="17"/>
                    <a:pt x="7" y="17"/>
                    <a:pt x="7" y="17"/>
                  </a:cubicBezTo>
                  <a:cubicBezTo>
                    <a:pt x="8" y="17"/>
                    <a:pt x="10" y="18"/>
                    <a:pt x="10" y="20"/>
                  </a:cubicBezTo>
                  <a:cubicBezTo>
                    <a:pt x="10" y="20"/>
                    <a:pt x="10" y="20"/>
                    <a:pt x="10" y="20"/>
                  </a:cubicBezTo>
                  <a:cubicBezTo>
                    <a:pt x="10" y="23"/>
                    <a:pt x="10" y="23"/>
                    <a:pt x="10" y="23"/>
                  </a:cubicBezTo>
                  <a:cubicBezTo>
                    <a:pt x="10" y="25"/>
                    <a:pt x="11" y="27"/>
                    <a:pt x="13" y="27"/>
                  </a:cubicBezTo>
                  <a:cubicBezTo>
                    <a:pt x="15" y="27"/>
                    <a:pt x="17" y="25"/>
                    <a:pt x="17" y="23"/>
                  </a:cubicBezTo>
                  <a:cubicBezTo>
                    <a:pt x="17" y="23"/>
                    <a:pt x="17" y="23"/>
                    <a:pt x="17" y="23"/>
                  </a:cubicBezTo>
                  <a:cubicBezTo>
                    <a:pt x="17" y="20"/>
                    <a:pt x="17" y="20"/>
                    <a:pt x="17" y="20"/>
                  </a:cubicBezTo>
                  <a:cubicBezTo>
                    <a:pt x="17" y="18"/>
                    <a:pt x="18" y="17"/>
                    <a:pt x="20" y="17"/>
                  </a:cubicBezTo>
                  <a:cubicBezTo>
                    <a:pt x="20" y="17"/>
                    <a:pt x="20" y="17"/>
                    <a:pt x="20" y="17"/>
                  </a:cubicBezTo>
                  <a:cubicBezTo>
                    <a:pt x="23" y="17"/>
                    <a:pt x="23" y="17"/>
                    <a:pt x="23" y="17"/>
                  </a:cubicBezTo>
                  <a:cubicBezTo>
                    <a:pt x="25" y="17"/>
                    <a:pt x="27" y="15"/>
                    <a:pt x="27" y="13"/>
                  </a:cubicBezTo>
                  <a:cubicBezTo>
                    <a:pt x="27" y="11"/>
                    <a:pt x="25" y="10"/>
                    <a:pt x="23" y="10"/>
                  </a:cubicBezTo>
                  <a:lnTo>
                    <a:pt x="20" y="10"/>
                  </a:lnTo>
                  <a:close/>
                </a:path>
              </a:pathLst>
            </a:custGeom>
            <a:solidFill>
              <a:schemeClr val="accent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 name="Freeform 22"/>
            <p:cNvSpPr/>
            <p:nvPr/>
          </p:nvSpPr>
          <p:spPr bwMode="auto">
            <a:xfrm>
              <a:off x="5896977" y="2132490"/>
              <a:ext cx="107950" cy="112712"/>
            </a:xfrm>
            <a:custGeom>
              <a:gdLst>
                <a:gd fmla="*/ 18 w 24" name="T0"/>
                <a:gd fmla="*/ 9 h 25" name="T1"/>
                <a:gd fmla="*/ 15 w 24" name="T2"/>
                <a:gd fmla="*/ 6 h 25" name="T3"/>
                <a:gd fmla="*/ 15 w 24" name="T4"/>
                <a:gd fmla="*/ 6 h 25" name="T5"/>
                <a:gd fmla="*/ 15 w 24" name="T6"/>
                <a:gd fmla="*/ 3 h 25" name="T7"/>
                <a:gd fmla="*/ 12 w 24" name="T8"/>
                <a:gd fmla="*/ 0 h 25" name="T9"/>
                <a:gd fmla="*/ 12 w 24" name="T10"/>
                <a:gd fmla="*/ 0 h 25" name="T11"/>
                <a:gd fmla="*/ 9 w 24" name="T12"/>
                <a:gd fmla="*/ 3 h 25" name="T13"/>
                <a:gd fmla="*/ 9 w 24" name="T14"/>
                <a:gd fmla="*/ 6 h 25" name="T15"/>
                <a:gd fmla="*/ 6 w 24" name="T16"/>
                <a:gd fmla="*/ 9 h 25" name="T17"/>
                <a:gd fmla="*/ 3 w 24" name="T18"/>
                <a:gd fmla="*/ 9 h 25" name="T19"/>
                <a:gd fmla="*/ 0 w 24" name="T20"/>
                <a:gd fmla="*/ 12 h 25" name="T21"/>
                <a:gd fmla="*/ 3 w 24" name="T22"/>
                <a:gd fmla="*/ 15 h 25" name="T23"/>
                <a:gd fmla="*/ 6 w 24" name="T24"/>
                <a:gd fmla="*/ 15 h 25" name="T25"/>
                <a:gd fmla="*/ 9 w 24" name="T26"/>
                <a:gd fmla="*/ 18 h 25" name="T27"/>
                <a:gd fmla="*/ 9 w 24" name="T28"/>
                <a:gd fmla="*/ 18 h 25" name="T29"/>
                <a:gd fmla="*/ 9 w 24" name="T30"/>
                <a:gd fmla="*/ 21 h 25" name="T31"/>
                <a:gd fmla="*/ 12 w 24" name="T32"/>
                <a:gd fmla="*/ 25 h 25" name="T33"/>
                <a:gd fmla="*/ 15 w 24" name="T34"/>
                <a:gd fmla="*/ 21 h 25" name="T35"/>
                <a:gd fmla="*/ 15 w 24" name="T36"/>
                <a:gd fmla="*/ 21 h 25" name="T37"/>
                <a:gd fmla="*/ 15 w 24" name="T38"/>
                <a:gd fmla="*/ 18 h 25" name="T39"/>
                <a:gd fmla="*/ 18 w 24" name="T40"/>
                <a:gd fmla="*/ 15 h 25" name="T41"/>
                <a:gd fmla="*/ 21 w 24" name="T42"/>
                <a:gd fmla="*/ 15 h 25" name="T43"/>
                <a:gd fmla="*/ 24 w 24" name="T44"/>
                <a:gd fmla="*/ 12 h 25" name="T45"/>
                <a:gd fmla="*/ 21 w 24" name="T46"/>
                <a:gd fmla="*/ 9 h 25" name="T47"/>
                <a:gd fmla="*/ 18 w 24" name="T48"/>
                <a:gd fmla="*/ 9 h 25"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25" w="24">
                  <a:moveTo>
                    <a:pt x="18" y="9"/>
                  </a:moveTo>
                  <a:cubicBezTo>
                    <a:pt x="16" y="9"/>
                    <a:pt x="15" y="8"/>
                    <a:pt x="15" y="6"/>
                  </a:cubicBezTo>
                  <a:cubicBezTo>
                    <a:pt x="15" y="6"/>
                    <a:pt x="15" y="6"/>
                    <a:pt x="15" y="6"/>
                  </a:cubicBezTo>
                  <a:cubicBezTo>
                    <a:pt x="15" y="3"/>
                    <a:pt x="15" y="3"/>
                    <a:pt x="15" y="3"/>
                  </a:cubicBezTo>
                  <a:cubicBezTo>
                    <a:pt x="15" y="1"/>
                    <a:pt x="14" y="0"/>
                    <a:pt x="12" y="0"/>
                  </a:cubicBezTo>
                  <a:cubicBezTo>
                    <a:pt x="12" y="0"/>
                    <a:pt x="12" y="0"/>
                    <a:pt x="12" y="0"/>
                  </a:cubicBezTo>
                  <a:cubicBezTo>
                    <a:pt x="10" y="0"/>
                    <a:pt x="9" y="1"/>
                    <a:pt x="9" y="3"/>
                  </a:cubicBezTo>
                  <a:cubicBezTo>
                    <a:pt x="9" y="6"/>
                    <a:pt x="9" y="6"/>
                    <a:pt x="9" y="6"/>
                  </a:cubicBezTo>
                  <a:cubicBezTo>
                    <a:pt x="9" y="8"/>
                    <a:pt x="7" y="9"/>
                    <a:pt x="6" y="9"/>
                  </a:cubicBezTo>
                  <a:cubicBezTo>
                    <a:pt x="3" y="9"/>
                    <a:pt x="3" y="9"/>
                    <a:pt x="3" y="9"/>
                  </a:cubicBezTo>
                  <a:cubicBezTo>
                    <a:pt x="1" y="9"/>
                    <a:pt x="0" y="10"/>
                    <a:pt x="0" y="12"/>
                  </a:cubicBezTo>
                  <a:cubicBezTo>
                    <a:pt x="0" y="14"/>
                    <a:pt x="1" y="15"/>
                    <a:pt x="3" y="15"/>
                  </a:cubicBezTo>
                  <a:cubicBezTo>
                    <a:pt x="6" y="15"/>
                    <a:pt x="6" y="15"/>
                    <a:pt x="6" y="15"/>
                  </a:cubicBezTo>
                  <a:cubicBezTo>
                    <a:pt x="7" y="15"/>
                    <a:pt x="9" y="17"/>
                    <a:pt x="9" y="18"/>
                  </a:cubicBezTo>
                  <a:cubicBezTo>
                    <a:pt x="9" y="18"/>
                    <a:pt x="9" y="18"/>
                    <a:pt x="9" y="18"/>
                  </a:cubicBezTo>
                  <a:cubicBezTo>
                    <a:pt x="9" y="21"/>
                    <a:pt x="9" y="21"/>
                    <a:pt x="9" y="21"/>
                  </a:cubicBezTo>
                  <a:cubicBezTo>
                    <a:pt x="9" y="23"/>
                    <a:pt x="10" y="25"/>
                    <a:pt x="12" y="25"/>
                  </a:cubicBezTo>
                  <a:cubicBezTo>
                    <a:pt x="14" y="25"/>
                    <a:pt x="15" y="23"/>
                    <a:pt x="15" y="21"/>
                  </a:cubicBezTo>
                  <a:cubicBezTo>
                    <a:pt x="15" y="21"/>
                    <a:pt x="15" y="21"/>
                    <a:pt x="15" y="21"/>
                  </a:cubicBezTo>
                  <a:cubicBezTo>
                    <a:pt x="15" y="18"/>
                    <a:pt x="15" y="18"/>
                    <a:pt x="15" y="18"/>
                  </a:cubicBezTo>
                  <a:cubicBezTo>
                    <a:pt x="15" y="17"/>
                    <a:pt x="16" y="15"/>
                    <a:pt x="18" y="15"/>
                  </a:cubicBezTo>
                  <a:cubicBezTo>
                    <a:pt x="21" y="15"/>
                    <a:pt x="21" y="15"/>
                    <a:pt x="21" y="15"/>
                  </a:cubicBezTo>
                  <a:cubicBezTo>
                    <a:pt x="23" y="15"/>
                    <a:pt x="24" y="14"/>
                    <a:pt x="24" y="12"/>
                  </a:cubicBezTo>
                  <a:cubicBezTo>
                    <a:pt x="24" y="10"/>
                    <a:pt x="23" y="9"/>
                    <a:pt x="21" y="9"/>
                  </a:cubicBezTo>
                  <a:lnTo>
                    <a:pt x="18" y="9"/>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 name="Freeform 23"/>
            <p:cNvSpPr/>
            <p:nvPr/>
          </p:nvSpPr>
          <p:spPr bwMode="auto">
            <a:xfrm>
              <a:off x="3334752" y="1656240"/>
              <a:ext cx="152400" cy="147637"/>
            </a:xfrm>
            <a:custGeom>
              <a:gdLst>
                <a:gd fmla="*/ 25 w 34" name="T0"/>
                <a:gd fmla="*/ 12 h 33" name="T1"/>
                <a:gd fmla="*/ 21 w 34" name="T2"/>
                <a:gd fmla="*/ 9 h 33" name="T3"/>
                <a:gd fmla="*/ 21 w 34" name="T4"/>
                <a:gd fmla="*/ 8 h 33" name="T5"/>
                <a:gd fmla="*/ 21 w 34" name="T6"/>
                <a:gd fmla="*/ 5 h 33" name="T7"/>
                <a:gd fmla="*/ 17 w 34" name="T8"/>
                <a:gd fmla="*/ 0 h 33" name="T9"/>
                <a:gd fmla="*/ 13 w 34" name="T10"/>
                <a:gd fmla="*/ 5 h 33" name="T11"/>
                <a:gd fmla="*/ 13 w 34" name="T12"/>
                <a:gd fmla="*/ 8 h 33" name="T13"/>
                <a:gd fmla="*/ 9 w 34" name="T14"/>
                <a:gd fmla="*/ 12 h 33" name="T15"/>
                <a:gd fmla="*/ 9 w 34" name="T16"/>
                <a:gd fmla="*/ 12 h 33" name="T17"/>
                <a:gd fmla="*/ 5 w 34" name="T18"/>
                <a:gd fmla="*/ 12 h 33" name="T19"/>
                <a:gd fmla="*/ 0 w 34" name="T20"/>
                <a:gd fmla="*/ 17 h 33" name="T21"/>
                <a:gd fmla="*/ 0 w 34" name="T22"/>
                <a:gd fmla="*/ 17 h 33" name="T23"/>
                <a:gd fmla="*/ 5 w 34" name="T24"/>
                <a:gd fmla="*/ 21 h 33" name="T25"/>
                <a:gd fmla="*/ 5 w 34" name="T26"/>
                <a:gd fmla="*/ 21 h 33" name="T27"/>
                <a:gd fmla="*/ 9 w 34" name="T28"/>
                <a:gd fmla="*/ 21 h 33" name="T29"/>
                <a:gd fmla="*/ 13 w 34" name="T30"/>
                <a:gd fmla="*/ 25 h 33" name="T31"/>
                <a:gd fmla="*/ 13 w 34" name="T32"/>
                <a:gd fmla="*/ 25 h 33" name="T33"/>
                <a:gd fmla="*/ 13 w 34" name="T34"/>
                <a:gd fmla="*/ 29 h 33" name="T35"/>
                <a:gd fmla="*/ 17 w 34" name="T36"/>
                <a:gd fmla="*/ 33 h 33" name="T37"/>
                <a:gd fmla="*/ 21 w 34" name="T38"/>
                <a:gd fmla="*/ 29 h 33" name="T39"/>
                <a:gd fmla="*/ 21 w 34" name="T40"/>
                <a:gd fmla="*/ 25 h 33" name="T41"/>
                <a:gd fmla="*/ 25 w 34" name="T42"/>
                <a:gd fmla="*/ 21 h 33" name="T43"/>
                <a:gd fmla="*/ 25 w 34" name="T44"/>
                <a:gd fmla="*/ 21 h 33" name="T45"/>
                <a:gd fmla="*/ 29 w 34" name="T46"/>
                <a:gd fmla="*/ 21 h 33" name="T47"/>
                <a:gd fmla="*/ 34 w 34" name="T48"/>
                <a:gd fmla="*/ 17 h 33" name="T49"/>
                <a:gd fmla="*/ 34 w 34" name="T50"/>
                <a:gd fmla="*/ 17 h 33" name="T51"/>
                <a:gd fmla="*/ 29 w 34" name="T52"/>
                <a:gd fmla="*/ 12 h 33" name="T53"/>
                <a:gd fmla="*/ 29 w 34" name="T54"/>
                <a:gd fmla="*/ 12 h 33" name="T55"/>
                <a:gd fmla="*/ 25 w 34" name="T56"/>
                <a:gd fmla="*/ 12 h 33"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33" w="34">
                  <a:moveTo>
                    <a:pt x="25" y="12"/>
                  </a:moveTo>
                  <a:cubicBezTo>
                    <a:pt x="23" y="12"/>
                    <a:pt x="21" y="11"/>
                    <a:pt x="21" y="9"/>
                  </a:cubicBezTo>
                  <a:cubicBezTo>
                    <a:pt x="21" y="8"/>
                    <a:pt x="21" y="8"/>
                    <a:pt x="21" y="8"/>
                  </a:cubicBezTo>
                  <a:cubicBezTo>
                    <a:pt x="21" y="5"/>
                    <a:pt x="21" y="5"/>
                    <a:pt x="21" y="5"/>
                  </a:cubicBezTo>
                  <a:cubicBezTo>
                    <a:pt x="21" y="2"/>
                    <a:pt x="19" y="0"/>
                    <a:pt x="17" y="0"/>
                  </a:cubicBezTo>
                  <a:cubicBezTo>
                    <a:pt x="15" y="0"/>
                    <a:pt x="13" y="2"/>
                    <a:pt x="13" y="5"/>
                  </a:cubicBezTo>
                  <a:cubicBezTo>
                    <a:pt x="13" y="8"/>
                    <a:pt x="13" y="8"/>
                    <a:pt x="13" y="8"/>
                  </a:cubicBezTo>
                  <a:cubicBezTo>
                    <a:pt x="13" y="11"/>
                    <a:pt x="11" y="12"/>
                    <a:pt x="9" y="12"/>
                  </a:cubicBezTo>
                  <a:cubicBezTo>
                    <a:pt x="9" y="12"/>
                    <a:pt x="9" y="12"/>
                    <a:pt x="9" y="12"/>
                  </a:cubicBezTo>
                  <a:cubicBezTo>
                    <a:pt x="5" y="12"/>
                    <a:pt x="5" y="12"/>
                    <a:pt x="5" y="12"/>
                  </a:cubicBezTo>
                  <a:cubicBezTo>
                    <a:pt x="2" y="12"/>
                    <a:pt x="0" y="14"/>
                    <a:pt x="0" y="17"/>
                  </a:cubicBezTo>
                  <a:cubicBezTo>
                    <a:pt x="0" y="17"/>
                    <a:pt x="0" y="17"/>
                    <a:pt x="0" y="17"/>
                  </a:cubicBezTo>
                  <a:cubicBezTo>
                    <a:pt x="0" y="19"/>
                    <a:pt x="2" y="21"/>
                    <a:pt x="5" y="21"/>
                  </a:cubicBezTo>
                  <a:cubicBezTo>
                    <a:pt x="5" y="21"/>
                    <a:pt x="5" y="21"/>
                    <a:pt x="5" y="21"/>
                  </a:cubicBezTo>
                  <a:cubicBezTo>
                    <a:pt x="9" y="21"/>
                    <a:pt x="9" y="21"/>
                    <a:pt x="9" y="21"/>
                  </a:cubicBezTo>
                  <a:cubicBezTo>
                    <a:pt x="11" y="21"/>
                    <a:pt x="13" y="23"/>
                    <a:pt x="13" y="25"/>
                  </a:cubicBezTo>
                  <a:cubicBezTo>
                    <a:pt x="13" y="25"/>
                    <a:pt x="13" y="25"/>
                    <a:pt x="13" y="25"/>
                  </a:cubicBezTo>
                  <a:cubicBezTo>
                    <a:pt x="13" y="29"/>
                    <a:pt x="13" y="29"/>
                    <a:pt x="13" y="29"/>
                  </a:cubicBezTo>
                  <a:cubicBezTo>
                    <a:pt x="13" y="31"/>
                    <a:pt x="15" y="33"/>
                    <a:pt x="17" y="33"/>
                  </a:cubicBezTo>
                  <a:cubicBezTo>
                    <a:pt x="19" y="33"/>
                    <a:pt x="21" y="31"/>
                    <a:pt x="21" y="29"/>
                  </a:cubicBezTo>
                  <a:cubicBezTo>
                    <a:pt x="21" y="25"/>
                    <a:pt x="21" y="25"/>
                    <a:pt x="21" y="25"/>
                  </a:cubicBezTo>
                  <a:cubicBezTo>
                    <a:pt x="21" y="23"/>
                    <a:pt x="23" y="21"/>
                    <a:pt x="25" y="21"/>
                  </a:cubicBezTo>
                  <a:cubicBezTo>
                    <a:pt x="25" y="21"/>
                    <a:pt x="25" y="21"/>
                    <a:pt x="25" y="21"/>
                  </a:cubicBezTo>
                  <a:cubicBezTo>
                    <a:pt x="29" y="21"/>
                    <a:pt x="29" y="21"/>
                    <a:pt x="29" y="21"/>
                  </a:cubicBezTo>
                  <a:cubicBezTo>
                    <a:pt x="32" y="21"/>
                    <a:pt x="34" y="19"/>
                    <a:pt x="34" y="17"/>
                  </a:cubicBezTo>
                  <a:cubicBezTo>
                    <a:pt x="34" y="17"/>
                    <a:pt x="34" y="17"/>
                    <a:pt x="34" y="17"/>
                  </a:cubicBezTo>
                  <a:cubicBezTo>
                    <a:pt x="34" y="14"/>
                    <a:pt x="32" y="12"/>
                    <a:pt x="29" y="12"/>
                  </a:cubicBezTo>
                  <a:cubicBezTo>
                    <a:pt x="29" y="12"/>
                    <a:pt x="29" y="12"/>
                    <a:pt x="29" y="12"/>
                  </a:cubicBezTo>
                  <a:lnTo>
                    <a:pt x="25" y="12"/>
                  </a:ln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 name="Freeform 24"/>
            <p:cNvSpPr>
              <a:spLocks noEditPoints="1"/>
            </p:cNvSpPr>
            <p:nvPr/>
          </p:nvSpPr>
          <p:spPr bwMode="auto">
            <a:xfrm>
              <a:off x="3860215" y="1260952"/>
              <a:ext cx="236538" cy="238125"/>
            </a:xfrm>
            <a:custGeom>
              <a:gdLst>
                <a:gd fmla="*/ 24 w 53" name="T0"/>
                <a:gd fmla="*/ 2 h 53" name="T1"/>
                <a:gd fmla="*/ 24 w 53" name="T2"/>
                <a:gd fmla="*/ 13 h 53" name="T3"/>
                <a:gd fmla="*/ 29 w 53" name="T4"/>
                <a:gd fmla="*/ 13 h 53" name="T5"/>
                <a:gd fmla="*/ 26 w 53" name="T6"/>
                <a:gd fmla="*/ 0 h 53" name="T7"/>
                <a:gd fmla="*/ 24 w 53" name="T8"/>
                <a:gd fmla="*/ 40 h 53" name="T9"/>
                <a:gd fmla="*/ 26 w 53" name="T10"/>
                <a:gd fmla="*/ 53 h 53" name="T11"/>
                <a:gd fmla="*/ 29 w 53" name="T12"/>
                <a:gd fmla="*/ 51 h 53" name="T13"/>
                <a:gd fmla="*/ 29 w 53" name="T14"/>
                <a:gd fmla="*/ 40 h 53" name="T15"/>
                <a:gd fmla="*/ 15 w 53" name="T16"/>
                <a:gd fmla="*/ 19 h 53" name="T17"/>
                <a:gd fmla="*/ 19 w 53" name="T18"/>
                <a:gd fmla="*/ 15 h 53" name="T19"/>
                <a:gd fmla="*/ 8 w 53" name="T20"/>
                <a:gd fmla="*/ 7 h 53" name="T21"/>
                <a:gd fmla="*/ 8 w 53" name="T22"/>
                <a:gd fmla="*/ 11 h 53" name="T23"/>
                <a:gd fmla="*/ 15 w 53" name="T24"/>
                <a:gd fmla="*/ 19 h 53" name="T25"/>
                <a:gd fmla="*/ 34 w 53" name="T26"/>
                <a:gd fmla="*/ 34 h 53" name="T27"/>
                <a:gd fmla="*/ 34 w 53" name="T28"/>
                <a:gd fmla="*/ 38 h 53" name="T29"/>
                <a:gd fmla="*/ 42 w 53" name="T30"/>
                <a:gd fmla="*/ 45 h 53" name="T31"/>
                <a:gd fmla="*/ 45 w 53" name="T32"/>
                <a:gd fmla="*/ 42 h 53" name="T33"/>
                <a:gd fmla="*/ 16 w 53" name="T34"/>
                <a:gd fmla="*/ 26 h 53" name="T35"/>
                <a:gd fmla="*/ 13 w 53" name="T36"/>
                <a:gd fmla="*/ 24 h 53" name="T37"/>
                <a:gd fmla="*/ 0 w 53" name="T38"/>
                <a:gd fmla="*/ 26 h 53" name="T39"/>
                <a:gd fmla="*/ 13 w 53" name="T40"/>
                <a:gd fmla="*/ 29 h 53" name="T41"/>
                <a:gd fmla="*/ 16 w 53" name="T42"/>
                <a:gd fmla="*/ 26 h 53" name="T43"/>
                <a:gd fmla="*/ 40 w 53" name="T44"/>
                <a:gd fmla="*/ 24 h 53" name="T45"/>
                <a:gd fmla="*/ 37 w 53" name="T46"/>
                <a:gd fmla="*/ 26 h 53" name="T47"/>
                <a:gd fmla="*/ 40 w 53" name="T48"/>
                <a:gd fmla="*/ 29 h 53" name="T49"/>
                <a:gd fmla="*/ 53 w 53" name="T50"/>
                <a:gd fmla="*/ 26 h 53" name="T51"/>
                <a:gd fmla="*/ 51 w 53" name="T52"/>
                <a:gd fmla="*/ 24 h 53" name="T53"/>
                <a:gd fmla="*/ 8 w 53" name="T54"/>
                <a:gd fmla="*/ 42 h 53" name="T55"/>
                <a:gd fmla="*/ 11 w 53" name="T56"/>
                <a:gd fmla="*/ 45 h 53" name="T57"/>
                <a:gd fmla="*/ 19 w 53" name="T58"/>
                <a:gd fmla="*/ 34 h 53" name="T59"/>
                <a:gd fmla="*/ 38 w 53" name="T60"/>
                <a:gd fmla="*/ 19 h 53" name="T61"/>
                <a:gd fmla="*/ 45 w 53" name="T62"/>
                <a:gd fmla="*/ 7 h 53" name="T63"/>
                <a:gd fmla="*/ 42 w 53" name="T64"/>
                <a:gd fmla="*/ 7 h 53" name="T65"/>
                <a:gd fmla="*/ 34 w 53" name="T66"/>
                <a:gd fmla="*/ 15 h 53" name="T67"/>
                <a:gd fmla="*/ 34 w 53" name="T68"/>
                <a:gd fmla="*/ 19 h 53" name="T69"/>
                <a:gd fmla="*/ 38 w 53" name="T70"/>
                <a:gd fmla="*/ 19 h 53"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52" w="52">
                  <a:moveTo>
                    <a:pt x="26" y="0"/>
                  </a:moveTo>
                  <a:cubicBezTo>
                    <a:pt x="25" y="0"/>
                    <a:pt x="24" y="1"/>
                    <a:pt x="24" y="2"/>
                  </a:cubicBezTo>
                  <a:cubicBezTo>
                    <a:pt x="24" y="2"/>
                    <a:pt x="24" y="2"/>
                    <a:pt x="24" y="2"/>
                  </a:cubicBezTo>
                  <a:cubicBezTo>
                    <a:pt x="24" y="13"/>
                    <a:pt x="24" y="13"/>
                    <a:pt x="24" y="13"/>
                  </a:cubicBezTo>
                  <a:cubicBezTo>
                    <a:pt x="24" y="14"/>
                    <a:pt x="25" y="16"/>
                    <a:pt x="26" y="16"/>
                  </a:cubicBezTo>
                  <a:cubicBezTo>
                    <a:pt x="28" y="16"/>
                    <a:pt x="29" y="14"/>
                    <a:pt x="29" y="13"/>
                  </a:cubicBezTo>
                  <a:cubicBezTo>
                    <a:pt x="29" y="2"/>
                    <a:pt x="29" y="2"/>
                    <a:pt x="29" y="2"/>
                  </a:cubicBezTo>
                  <a:cubicBezTo>
                    <a:pt x="29" y="1"/>
                    <a:pt x="28" y="0"/>
                    <a:pt x="26" y="0"/>
                  </a:cubicBezTo>
                  <a:close/>
                  <a:moveTo>
                    <a:pt x="26" y="37"/>
                  </a:moveTo>
                  <a:cubicBezTo>
                    <a:pt x="25" y="37"/>
                    <a:pt x="24" y="38"/>
                    <a:pt x="24" y="40"/>
                  </a:cubicBezTo>
                  <a:cubicBezTo>
                    <a:pt x="24" y="51"/>
                    <a:pt x="24" y="51"/>
                    <a:pt x="24" y="51"/>
                  </a:cubicBezTo>
                  <a:cubicBezTo>
                    <a:pt x="24" y="52"/>
                    <a:pt x="25" y="53"/>
                    <a:pt x="26" y="53"/>
                  </a:cubicBezTo>
                  <a:cubicBezTo>
                    <a:pt x="26" y="53"/>
                    <a:pt x="26" y="53"/>
                    <a:pt x="26" y="53"/>
                  </a:cubicBezTo>
                  <a:cubicBezTo>
                    <a:pt x="28" y="53"/>
                    <a:pt x="29" y="52"/>
                    <a:pt x="29" y="51"/>
                  </a:cubicBezTo>
                  <a:cubicBezTo>
                    <a:pt x="29" y="51"/>
                    <a:pt x="29" y="51"/>
                    <a:pt x="29" y="51"/>
                  </a:cubicBezTo>
                  <a:cubicBezTo>
                    <a:pt x="29" y="40"/>
                    <a:pt x="29" y="40"/>
                    <a:pt x="29" y="40"/>
                  </a:cubicBezTo>
                  <a:cubicBezTo>
                    <a:pt x="29" y="38"/>
                    <a:pt x="28" y="37"/>
                    <a:pt x="26" y="37"/>
                  </a:cubicBezTo>
                  <a:close/>
                  <a:moveTo>
                    <a:pt x="15" y="19"/>
                  </a:moveTo>
                  <a:cubicBezTo>
                    <a:pt x="16" y="20"/>
                    <a:pt x="18" y="20"/>
                    <a:pt x="19" y="19"/>
                  </a:cubicBezTo>
                  <a:cubicBezTo>
                    <a:pt x="20" y="18"/>
                    <a:pt x="20" y="16"/>
                    <a:pt x="19" y="15"/>
                  </a:cubicBezTo>
                  <a:cubicBezTo>
                    <a:pt x="11" y="7"/>
                    <a:pt x="11" y="7"/>
                    <a:pt x="11" y="7"/>
                  </a:cubicBezTo>
                  <a:cubicBezTo>
                    <a:pt x="10" y="7"/>
                    <a:pt x="9" y="7"/>
                    <a:pt x="8" y="7"/>
                  </a:cubicBezTo>
                  <a:cubicBezTo>
                    <a:pt x="8" y="7"/>
                    <a:pt x="8" y="7"/>
                    <a:pt x="8" y="7"/>
                  </a:cubicBezTo>
                  <a:cubicBezTo>
                    <a:pt x="7" y="8"/>
                    <a:pt x="7" y="10"/>
                    <a:pt x="8" y="11"/>
                  </a:cubicBezTo>
                  <a:cubicBezTo>
                    <a:pt x="8" y="11"/>
                    <a:pt x="8" y="11"/>
                    <a:pt x="8" y="11"/>
                  </a:cubicBezTo>
                  <a:lnTo>
                    <a:pt x="15" y="19"/>
                  </a:lnTo>
                  <a:close/>
                  <a:moveTo>
                    <a:pt x="38" y="34"/>
                  </a:moveTo>
                  <a:cubicBezTo>
                    <a:pt x="37" y="33"/>
                    <a:pt x="35" y="33"/>
                    <a:pt x="34" y="34"/>
                  </a:cubicBezTo>
                  <a:cubicBezTo>
                    <a:pt x="34" y="34"/>
                    <a:pt x="34" y="34"/>
                    <a:pt x="34" y="34"/>
                  </a:cubicBezTo>
                  <a:cubicBezTo>
                    <a:pt x="33" y="35"/>
                    <a:pt x="33" y="37"/>
                    <a:pt x="34" y="38"/>
                  </a:cubicBezTo>
                  <a:cubicBezTo>
                    <a:pt x="34" y="38"/>
                    <a:pt x="34" y="38"/>
                    <a:pt x="34" y="38"/>
                  </a:cubicBezTo>
                  <a:cubicBezTo>
                    <a:pt x="42" y="45"/>
                    <a:pt x="42" y="45"/>
                    <a:pt x="42" y="45"/>
                  </a:cubicBezTo>
                  <a:cubicBezTo>
                    <a:pt x="43" y="46"/>
                    <a:pt x="44" y="46"/>
                    <a:pt x="45" y="45"/>
                  </a:cubicBezTo>
                  <a:cubicBezTo>
                    <a:pt x="46" y="44"/>
                    <a:pt x="46" y="43"/>
                    <a:pt x="45" y="42"/>
                  </a:cubicBezTo>
                  <a:lnTo>
                    <a:pt x="38" y="34"/>
                  </a:lnTo>
                  <a:close/>
                  <a:moveTo>
                    <a:pt x="16" y="26"/>
                  </a:moveTo>
                  <a:cubicBezTo>
                    <a:pt x="16" y="25"/>
                    <a:pt x="14" y="24"/>
                    <a:pt x="13" y="24"/>
                  </a:cubicBezTo>
                  <a:cubicBezTo>
                    <a:pt x="13" y="24"/>
                    <a:pt x="13" y="24"/>
                    <a:pt x="13" y="24"/>
                  </a:cubicBezTo>
                  <a:cubicBezTo>
                    <a:pt x="2" y="24"/>
                    <a:pt x="2" y="24"/>
                    <a:pt x="2" y="24"/>
                  </a:cubicBezTo>
                  <a:cubicBezTo>
                    <a:pt x="1" y="24"/>
                    <a:pt x="0" y="25"/>
                    <a:pt x="0" y="26"/>
                  </a:cubicBezTo>
                  <a:cubicBezTo>
                    <a:pt x="0" y="28"/>
                    <a:pt x="1" y="29"/>
                    <a:pt x="2" y="29"/>
                  </a:cubicBezTo>
                  <a:cubicBezTo>
                    <a:pt x="13" y="29"/>
                    <a:pt x="13" y="29"/>
                    <a:pt x="13" y="29"/>
                  </a:cubicBezTo>
                  <a:cubicBezTo>
                    <a:pt x="14" y="29"/>
                    <a:pt x="16" y="28"/>
                    <a:pt x="16" y="26"/>
                  </a:cubicBezTo>
                  <a:cubicBezTo>
                    <a:pt x="16" y="26"/>
                    <a:pt x="16" y="26"/>
                    <a:pt x="16" y="26"/>
                  </a:cubicBezTo>
                  <a:close/>
                  <a:moveTo>
                    <a:pt x="51" y="24"/>
                  </a:moveTo>
                  <a:cubicBezTo>
                    <a:pt x="40" y="24"/>
                    <a:pt x="40" y="24"/>
                    <a:pt x="40" y="24"/>
                  </a:cubicBezTo>
                  <a:cubicBezTo>
                    <a:pt x="38" y="24"/>
                    <a:pt x="37" y="25"/>
                    <a:pt x="37" y="26"/>
                  </a:cubicBezTo>
                  <a:cubicBezTo>
                    <a:pt x="37" y="26"/>
                    <a:pt x="37" y="26"/>
                    <a:pt x="37" y="26"/>
                  </a:cubicBezTo>
                  <a:cubicBezTo>
                    <a:pt x="37" y="28"/>
                    <a:pt x="38" y="29"/>
                    <a:pt x="40" y="29"/>
                  </a:cubicBezTo>
                  <a:cubicBezTo>
                    <a:pt x="40" y="29"/>
                    <a:pt x="40" y="29"/>
                    <a:pt x="40" y="29"/>
                  </a:cubicBezTo>
                  <a:cubicBezTo>
                    <a:pt x="51" y="29"/>
                    <a:pt x="51" y="29"/>
                    <a:pt x="51" y="29"/>
                  </a:cubicBezTo>
                  <a:cubicBezTo>
                    <a:pt x="52" y="29"/>
                    <a:pt x="53" y="28"/>
                    <a:pt x="53" y="26"/>
                  </a:cubicBezTo>
                  <a:cubicBezTo>
                    <a:pt x="53" y="25"/>
                    <a:pt x="52" y="24"/>
                    <a:pt x="51" y="24"/>
                  </a:cubicBezTo>
                  <a:cubicBezTo>
                    <a:pt x="51" y="24"/>
                    <a:pt x="51" y="24"/>
                    <a:pt x="51" y="24"/>
                  </a:cubicBezTo>
                  <a:close/>
                  <a:moveTo>
                    <a:pt x="15" y="34"/>
                  </a:moveTo>
                  <a:cubicBezTo>
                    <a:pt x="8" y="42"/>
                    <a:pt x="8" y="42"/>
                    <a:pt x="8" y="42"/>
                  </a:cubicBezTo>
                  <a:cubicBezTo>
                    <a:pt x="7" y="43"/>
                    <a:pt x="7" y="44"/>
                    <a:pt x="8" y="45"/>
                  </a:cubicBezTo>
                  <a:cubicBezTo>
                    <a:pt x="9" y="46"/>
                    <a:pt x="10" y="46"/>
                    <a:pt x="11" y="45"/>
                  </a:cubicBezTo>
                  <a:cubicBezTo>
                    <a:pt x="19" y="38"/>
                    <a:pt x="19" y="38"/>
                    <a:pt x="19" y="38"/>
                  </a:cubicBezTo>
                  <a:cubicBezTo>
                    <a:pt x="20" y="37"/>
                    <a:pt x="20" y="35"/>
                    <a:pt x="19" y="34"/>
                  </a:cubicBezTo>
                  <a:cubicBezTo>
                    <a:pt x="18" y="33"/>
                    <a:pt x="16" y="33"/>
                    <a:pt x="15" y="34"/>
                  </a:cubicBezTo>
                  <a:close/>
                  <a:moveTo>
                    <a:pt x="38" y="19"/>
                  </a:moveTo>
                  <a:cubicBezTo>
                    <a:pt x="45" y="11"/>
                    <a:pt x="45" y="11"/>
                    <a:pt x="45" y="11"/>
                  </a:cubicBezTo>
                  <a:cubicBezTo>
                    <a:pt x="46" y="10"/>
                    <a:pt x="46" y="8"/>
                    <a:pt x="45" y="7"/>
                  </a:cubicBezTo>
                  <a:cubicBezTo>
                    <a:pt x="45" y="7"/>
                    <a:pt x="45" y="7"/>
                    <a:pt x="45" y="7"/>
                  </a:cubicBezTo>
                  <a:cubicBezTo>
                    <a:pt x="44" y="7"/>
                    <a:pt x="43" y="7"/>
                    <a:pt x="42" y="7"/>
                  </a:cubicBezTo>
                  <a:cubicBezTo>
                    <a:pt x="42" y="7"/>
                    <a:pt x="42" y="7"/>
                    <a:pt x="42" y="7"/>
                  </a:cubicBezTo>
                  <a:cubicBezTo>
                    <a:pt x="34" y="15"/>
                    <a:pt x="34" y="15"/>
                    <a:pt x="34" y="15"/>
                  </a:cubicBezTo>
                  <a:cubicBezTo>
                    <a:pt x="33" y="16"/>
                    <a:pt x="33" y="18"/>
                    <a:pt x="34" y="19"/>
                  </a:cubicBezTo>
                  <a:cubicBezTo>
                    <a:pt x="34" y="19"/>
                    <a:pt x="34" y="19"/>
                    <a:pt x="34" y="19"/>
                  </a:cubicBezTo>
                  <a:cubicBezTo>
                    <a:pt x="35" y="20"/>
                    <a:pt x="37" y="20"/>
                    <a:pt x="38" y="19"/>
                  </a:cubicBezTo>
                  <a:cubicBezTo>
                    <a:pt x="38" y="19"/>
                    <a:pt x="38" y="19"/>
                    <a:pt x="38" y="19"/>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 name="Freeform 25"/>
            <p:cNvSpPr/>
            <p:nvPr/>
          </p:nvSpPr>
          <p:spPr bwMode="auto">
            <a:xfrm>
              <a:off x="4288840" y="1457802"/>
              <a:ext cx="1411288" cy="1087437"/>
            </a:xfrm>
            <a:custGeom>
              <a:gdLst>
                <a:gd fmla="*/ 315 w 315" name="T0"/>
                <a:gd fmla="*/ 213 h 242" name="T1"/>
                <a:gd fmla="*/ 268 w 315" name="T2"/>
                <a:gd fmla="*/ 173 h 242" name="T3"/>
                <a:gd fmla="*/ 281 w 315" name="T4"/>
                <a:gd fmla="*/ 121 h 242" name="T5"/>
                <a:gd fmla="*/ 141 w 315" name="T6"/>
                <a:gd fmla="*/ 0 h 242" name="T7"/>
                <a:gd fmla="*/ 0 w 315" name="T8"/>
                <a:gd fmla="*/ 121 h 242" name="T9"/>
                <a:gd fmla="*/ 141 w 315" name="T10"/>
                <a:gd fmla="*/ 242 h 242" name="T11"/>
                <a:gd fmla="*/ 233 w 315" name="T12"/>
                <a:gd fmla="*/ 213 h 242" name="T13"/>
                <a:gd fmla="*/ 315 w 315" name="T14"/>
                <a:gd fmla="*/ 213 h 24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41" w="315">
                  <a:moveTo>
                    <a:pt x="315" y="213"/>
                  </a:moveTo>
                  <a:cubicBezTo>
                    <a:pt x="290" y="200"/>
                    <a:pt x="272" y="178"/>
                    <a:pt x="268" y="173"/>
                  </a:cubicBezTo>
                  <a:cubicBezTo>
                    <a:pt x="279" y="156"/>
                    <a:pt x="281" y="142"/>
                    <a:pt x="281" y="121"/>
                  </a:cubicBezTo>
                  <a:cubicBezTo>
                    <a:pt x="281" y="54"/>
                    <a:pt x="218" y="0"/>
                    <a:pt x="141" y="0"/>
                  </a:cubicBezTo>
                  <a:cubicBezTo>
                    <a:pt x="63" y="0"/>
                    <a:pt x="0" y="54"/>
                    <a:pt x="0" y="121"/>
                  </a:cubicBezTo>
                  <a:cubicBezTo>
                    <a:pt x="0" y="188"/>
                    <a:pt x="63" y="242"/>
                    <a:pt x="141" y="242"/>
                  </a:cubicBezTo>
                  <a:cubicBezTo>
                    <a:pt x="180" y="242"/>
                    <a:pt x="207" y="235"/>
                    <a:pt x="233" y="213"/>
                  </a:cubicBezTo>
                  <a:cubicBezTo>
                    <a:pt x="251" y="225"/>
                    <a:pt x="293" y="226"/>
                    <a:pt x="315" y="213"/>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 name="Freeform 26"/>
            <p:cNvSpPr/>
            <p:nvPr/>
          </p:nvSpPr>
          <p:spPr bwMode="auto">
            <a:xfrm>
              <a:off x="4563477" y="1457802"/>
              <a:ext cx="1136650" cy="989012"/>
            </a:xfrm>
            <a:custGeom>
              <a:gdLst>
                <a:gd fmla="*/ 202 w 254" name="T0"/>
                <a:gd fmla="*/ 130 h 220" name="T1"/>
                <a:gd fmla="*/ 188 w 254" name="T2"/>
                <a:gd fmla="*/ 181 h 220" name="T3"/>
                <a:gd fmla="*/ 232 w 254" name="T4"/>
                <a:gd fmla="*/ 220 h 220" name="T5"/>
                <a:gd fmla="*/ 254 w 254" name="T6"/>
                <a:gd fmla="*/ 213 h 220" name="T7"/>
                <a:gd fmla="*/ 209 w 254" name="T8"/>
                <a:gd fmla="*/ 174 h 220" name="T9"/>
                <a:gd fmla="*/ 208 w 254" name="T10"/>
                <a:gd fmla="*/ 170 h 220" name="T11"/>
                <a:gd fmla="*/ 220 w 254" name="T12"/>
                <a:gd fmla="*/ 121 h 220" name="T13"/>
                <a:gd fmla="*/ 80 w 254" name="T14"/>
                <a:gd fmla="*/ 0 h 220" name="T15"/>
                <a:gd fmla="*/ 0 w 254" name="T16"/>
                <a:gd fmla="*/ 21 h 220" name="T17"/>
                <a:gd fmla="*/ 61 w 254" name="T18"/>
                <a:gd fmla="*/ 9 h 220" name="T19"/>
                <a:gd fmla="*/ 202 w 254" name="T20"/>
                <a:gd fmla="*/ 130 h 220"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20" w="254">
                  <a:moveTo>
                    <a:pt x="202" y="130"/>
                  </a:moveTo>
                  <a:cubicBezTo>
                    <a:pt x="202" y="150"/>
                    <a:pt x="199" y="164"/>
                    <a:pt x="188" y="181"/>
                  </a:cubicBezTo>
                  <a:cubicBezTo>
                    <a:pt x="192" y="187"/>
                    <a:pt x="209" y="207"/>
                    <a:pt x="232" y="220"/>
                  </a:cubicBezTo>
                  <a:cubicBezTo>
                    <a:pt x="240" y="219"/>
                    <a:pt x="248" y="216"/>
                    <a:pt x="254" y="213"/>
                  </a:cubicBezTo>
                  <a:cubicBezTo>
                    <a:pt x="232" y="201"/>
                    <a:pt x="215" y="182"/>
                    <a:pt x="209" y="174"/>
                  </a:cubicBezTo>
                  <a:cubicBezTo>
                    <a:pt x="208" y="173"/>
                    <a:pt x="208" y="171"/>
                    <a:pt x="208" y="170"/>
                  </a:cubicBezTo>
                  <a:cubicBezTo>
                    <a:pt x="218" y="154"/>
                    <a:pt x="220" y="140"/>
                    <a:pt x="220" y="121"/>
                  </a:cubicBezTo>
                  <a:cubicBezTo>
                    <a:pt x="220" y="54"/>
                    <a:pt x="157" y="0"/>
                    <a:pt x="80" y="0"/>
                  </a:cubicBezTo>
                  <a:cubicBezTo>
                    <a:pt x="50" y="0"/>
                    <a:pt x="23" y="8"/>
                    <a:pt x="0" y="21"/>
                  </a:cubicBezTo>
                  <a:cubicBezTo>
                    <a:pt x="18" y="14"/>
                    <a:pt x="39" y="9"/>
                    <a:pt x="61" y="9"/>
                  </a:cubicBezTo>
                  <a:cubicBezTo>
                    <a:pt x="139" y="9"/>
                    <a:pt x="202" y="63"/>
                    <a:pt x="202" y="130"/>
                  </a:cubicBezTo>
                  <a:close/>
                </a:path>
              </a:pathLst>
            </a:custGeom>
            <a:solidFill>
              <a:schemeClr val="accent2">
                <a:lumMod val="7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 name="Freeform 27"/>
            <p:cNvSpPr>
              <a:spLocks noEditPoints="1"/>
            </p:cNvSpPr>
            <p:nvPr/>
          </p:nvSpPr>
          <p:spPr bwMode="auto">
            <a:xfrm>
              <a:off x="4141202" y="1408590"/>
              <a:ext cx="1581150" cy="1190625"/>
            </a:xfrm>
            <a:custGeom>
              <a:gdLst>
                <a:gd fmla="*/ 246 w 353" name="T0"/>
                <a:gd fmla="*/ 31 h 265" name="T1"/>
                <a:gd fmla="*/ 244 w 353" name="T2"/>
                <a:gd fmla="*/ 30 h 265" name="T3"/>
                <a:gd fmla="*/ 227 w 353" name="T4"/>
                <a:gd fmla="*/ 22 h 265" name="T5"/>
                <a:gd fmla="*/ 225 w 353" name="T6"/>
                <a:gd fmla="*/ 16 h 265" name="T7"/>
                <a:gd fmla="*/ 225 w 353" name="T8"/>
                <a:gd fmla="*/ 16 h 265" name="T9"/>
                <a:gd fmla="*/ 231 w 353" name="T10"/>
                <a:gd fmla="*/ 14 h 265" name="T11"/>
                <a:gd fmla="*/ 231 w 353" name="T12"/>
                <a:gd fmla="*/ 14 h 265" name="T13"/>
                <a:gd fmla="*/ 248 w 353" name="T14"/>
                <a:gd fmla="*/ 22 h 265" name="T15"/>
                <a:gd fmla="*/ 250 w 353" name="T16"/>
                <a:gd fmla="*/ 29 h 265" name="T17"/>
                <a:gd fmla="*/ 246 w 353" name="T18"/>
                <a:gd fmla="*/ 31 h 265" name="T19"/>
                <a:gd fmla="*/ 159 w 353" name="T20"/>
                <a:gd fmla="*/ 265 h 265" name="T21"/>
                <a:gd fmla="*/ 98 w 353" name="T22"/>
                <a:gd fmla="*/ 255 h 265" name="T23"/>
                <a:gd fmla="*/ 95 w 353" name="T24"/>
                <a:gd fmla="*/ 249 h 265" name="T25"/>
                <a:gd fmla="*/ 95 w 353" name="T26"/>
                <a:gd fmla="*/ 249 h 265" name="T27"/>
                <a:gd fmla="*/ 101 w 353" name="T28"/>
                <a:gd fmla="*/ 247 h 265" name="T29"/>
                <a:gd fmla="*/ 101 w 353" name="T30"/>
                <a:gd fmla="*/ 247 h 265" name="T31"/>
                <a:gd fmla="*/ 159 w 353" name="T32"/>
                <a:gd fmla="*/ 256 h 265" name="T33"/>
                <a:gd fmla="*/ 253 w 353" name="T34"/>
                <a:gd fmla="*/ 229 h 265" name="T35"/>
                <a:gd fmla="*/ 267 w 353" name="T36"/>
                <a:gd fmla="*/ 228 h 265" name="T37"/>
                <a:gd fmla="*/ 341 w 353" name="T38"/>
                <a:gd fmla="*/ 230 h 265" name="T39"/>
                <a:gd fmla="*/ 299 w 353" name="T40"/>
                <a:gd fmla="*/ 195 h 265" name="T41"/>
                <a:gd fmla="*/ 298 w 353" name="T42"/>
                <a:gd fmla="*/ 180 h 265" name="T43"/>
                <a:gd fmla="*/ 310 w 353" name="T44"/>
                <a:gd fmla="*/ 133 h 265" name="T45"/>
                <a:gd fmla="*/ 276 w 353" name="T46"/>
                <a:gd fmla="*/ 55 h 265" name="T47"/>
                <a:gd fmla="*/ 276 w 353" name="T48"/>
                <a:gd fmla="*/ 48 h 265" name="T49"/>
                <a:gd fmla="*/ 282 w 353" name="T50"/>
                <a:gd fmla="*/ 48 h 265" name="T51"/>
                <a:gd fmla="*/ 282 w 353" name="T52"/>
                <a:gd fmla="*/ 48 h 265" name="T53"/>
                <a:gd fmla="*/ 319 w 353" name="T54"/>
                <a:gd fmla="*/ 133 h 265" name="T55"/>
                <a:gd fmla="*/ 306 w 353" name="T56"/>
                <a:gd fmla="*/ 185 h 265" name="T57"/>
                <a:gd fmla="*/ 306 w 353" name="T58"/>
                <a:gd fmla="*/ 189 h 265" name="T59"/>
                <a:gd fmla="*/ 349 w 353" name="T60"/>
                <a:gd fmla="*/ 224 h 265" name="T61"/>
                <a:gd fmla="*/ 353 w 353" name="T62"/>
                <a:gd fmla="*/ 231 h 265" name="T63"/>
                <a:gd fmla="*/ 348 w 353" name="T64"/>
                <a:gd fmla="*/ 237 h 265" name="T65"/>
                <a:gd fmla="*/ 263 w 353" name="T66"/>
                <a:gd fmla="*/ 237 h 265" name="T67"/>
                <a:gd fmla="*/ 259 w 353" name="T68"/>
                <a:gd fmla="*/ 237 h 265" name="T69"/>
                <a:gd fmla="*/ 159 w 353" name="T70"/>
                <a:gd fmla="*/ 265 h 265" name="T71"/>
                <a:gd fmla="*/ 22 w 353" name="T72"/>
                <a:gd fmla="*/ 196 h 265" name="T73"/>
                <a:gd fmla="*/ 18 w 353" name="T74"/>
                <a:gd fmla="*/ 194 h 265" name="T75"/>
                <a:gd fmla="*/ 0 w 353" name="T76"/>
                <a:gd fmla="*/ 133 h 265" name="T77"/>
                <a:gd fmla="*/ 159 w 353" name="T78"/>
                <a:gd fmla="*/ 0 h 265" name="T79"/>
                <a:gd fmla="*/ 196 w 353" name="T80"/>
                <a:gd fmla="*/ 3 h 265" name="T81"/>
                <a:gd fmla="*/ 200 w 353" name="T82"/>
                <a:gd fmla="*/ 9 h 265" name="T83"/>
                <a:gd fmla="*/ 194 w 353" name="T84"/>
                <a:gd fmla="*/ 12 h 265" name="T85"/>
                <a:gd fmla="*/ 159 w 353" name="T86"/>
                <a:gd fmla="*/ 9 h 265" name="T87"/>
                <a:gd fmla="*/ 9 w 353" name="T88"/>
                <a:gd fmla="*/ 133 h 265" name="T89"/>
                <a:gd fmla="*/ 26 w 353" name="T90"/>
                <a:gd fmla="*/ 189 h 265" name="T91"/>
                <a:gd fmla="*/ 24 w 353" name="T92"/>
                <a:gd fmla="*/ 195 h 265" name="T93"/>
                <a:gd fmla="*/ 22 w 353" name="T94"/>
                <a:gd fmla="*/ 196 h 265" name="T95"/>
                <a:gd fmla="*/ 135 w 353" name="T96"/>
                <a:gd fmla="*/ 138 h 265" name="T97"/>
                <a:gd fmla="*/ 122 w 353" name="T98"/>
                <a:gd fmla="*/ 151 h 265" name="T99"/>
                <a:gd fmla="*/ 109 w 353" name="T100"/>
                <a:gd fmla="*/ 138 h 265" name="T101"/>
                <a:gd fmla="*/ 122 w 353" name="T102"/>
                <a:gd fmla="*/ 125 h 265" name="T103"/>
                <a:gd fmla="*/ 135 w 353" name="T104"/>
                <a:gd fmla="*/ 138 h 265"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265" w="353">
                  <a:moveTo>
                    <a:pt x="246" y="31"/>
                  </a:moveTo>
                  <a:cubicBezTo>
                    <a:pt x="245" y="31"/>
                    <a:pt x="245" y="31"/>
                    <a:pt x="244" y="30"/>
                  </a:cubicBezTo>
                  <a:cubicBezTo>
                    <a:pt x="239" y="27"/>
                    <a:pt x="233" y="25"/>
                    <a:pt x="227" y="22"/>
                  </a:cubicBezTo>
                  <a:cubicBezTo>
                    <a:pt x="225" y="21"/>
                    <a:pt x="224" y="19"/>
                    <a:pt x="225" y="16"/>
                  </a:cubicBezTo>
                  <a:cubicBezTo>
                    <a:pt x="225" y="16"/>
                    <a:pt x="225" y="16"/>
                    <a:pt x="225" y="16"/>
                  </a:cubicBezTo>
                  <a:cubicBezTo>
                    <a:pt x="226" y="14"/>
                    <a:pt x="229" y="13"/>
                    <a:pt x="231" y="14"/>
                  </a:cubicBezTo>
                  <a:cubicBezTo>
                    <a:pt x="231" y="14"/>
                    <a:pt x="231" y="14"/>
                    <a:pt x="231" y="14"/>
                  </a:cubicBezTo>
                  <a:cubicBezTo>
                    <a:pt x="237" y="16"/>
                    <a:pt x="243" y="19"/>
                    <a:pt x="248" y="22"/>
                  </a:cubicBezTo>
                  <a:cubicBezTo>
                    <a:pt x="251" y="24"/>
                    <a:pt x="251" y="26"/>
                    <a:pt x="250" y="29"/>
                  </a:cubicBezTo>
                  <a:cubicBezTo>
                    <a:pt x="249" y="30"/>
                    <a:pt x="248" y="31"/>
                    <a:pt x="246" y="31"/>
                  </a:cubicBezTo>
                  <a:close/>
                  <a:moveTo>
                    <a:pt x="159" y="265"/>
                  </a:moveTo>
                  <a:cubicBezTo>
                    <a:pt x="138" y="265"/>
                    <a:pt x="118" y="262"/>
                    <a:pt x="98" y="255"/>
                  </a:cubicBezTo>
                  <a:cubicBezTo>
                    <a:pt x="96" y="255"/>
                    <a:pt x="95" y="252"/>
                    <a:pt x="95" y="249"/>
                  </a:cubicBezTo>
                  <a:cubicBezTo>
                    <a:pt x="95" y="249"/>
                    <a:pt x="95" y="249"/>
                    <a:pt x="95" y="249"/>
                  </a:cubicBezTo>
                  <a:cubicBezTo>
                    <a:pt x="96" y="247"/>
                    <a:pt x="99" y="246"/>
                    <a:pt x="101" y="247"/>
                  </a:cubicBezTo>
                  <a:cubicBezTo>
                    <a:pt x="101" y="247"/>
                    <a:pt x="101" y="247"/>
                    <a:pt x="101" y="247"/>
                  </a:cubicBezTo>
                  <a:cubicBezTo>
                    <a:pt x="120" y="253"/>
                    <a:pt x="139" y="256"/>
                    <a:pt x="159" y="256"/>
                  </a:cubicBezTo>
                  <a:cubicBezTo>
                    <a:pt x="201" y="256"/>
                    <a:pt x="229" y="248"/>
                    <a:pt x="253" y="229"/>
                  </a:cubicBezTo>
                  <a:cubicBezTo>
                    <a:pt x="257" y="227"/>
                    <a:pt x="263" y="226"/>
                    <a:pt x="267" y="228"/>
                  </a:cubicBezTo>
                  <a:cubicBezTo>
                    <a:pt x="286" y="237"/>
                    <a:pt x="319" y="238"/>
                    <a:pt x="341" y="230"/>
                  </a:cubicBezTo>
                  <a:cubicBezTo>
                    <a:pt x="319" y="217"/>
                    <a:pt x="304" y="200"/>
                    <a:pt x="299" y="195"/>
                  </a:cubicBezTo>
                  <a:cubicBezTo>
                    <a:pt x="296" y="191"/>
                    <a:pt x="296" y="185"/>
                    <a:pt x="298" y="180"/>
                  </a:cubicBezTo>
                  <a:cubicBezTo>
                    <a:pt x="306" y="166"/>
                    <a:pt x="310" y="153"/>
                    <a:pt x="310" y="133"/>
                  </a:cubicBezTo>
                  <a:cubicBezTo>
                    <a:pt x="310" y="104"/>
                    <a:pt x="298" y="77"/>
                    <a:pt x="276" y="55"/>
                  </a:cubicBezTo>
                  <a:cubicBezTo>
                    <a:pt x="274" y="53"/>
                    <a:pt x="274" y="50"/>
                    <a:pt x="276" y="48"/>
                  </a:cubicBezTo>
                  <a:cubicBezTo>
                    <a:pt x="278" y="46"/>
                    <a:pt x="281" y="46"/>
                    <a:pt x="282" y="48"/>
                  </a:cubicBezTo>
                  <a:cubicBezTo>
                    <a:pt x="282" y="48"/>
                    <a:pt x="282" y="48"/>
                    <a:pt x="282" y="48"/>
                  </a:cubicBezTo>
                  <a:cubicBezTo>
                    <a:pt x="306" y="72"/>
                    <a:pt x="319" y="102"/>
                    <a:pt x="319" y="133"/>
                  </a:cubicBezTo>
                  <a:cubicBezTo>
                    <a:pt x="319" y="151"/>
                    <a:pt x="317" y="167"/>
                    <a:pt x="306" y="185"/>
                  </a:cubicBezTo>
                  <a:cubicBezTo>
                    <a:pt x="306" y="186"/>
                    <a:pt x="306" y="188"/>
                    <a:pt x="306" y="189"/>
                  </a:cubicBezTo>
                  <a:cubicBezTo>
                    <a:pt x="311" y="194"/>
                    <a:pt x="327" y="212"/>
                    <a:pt x="349" y="224"/>
                  </a:cubicBezTo>
                  <a:cubicBezTo>
                    <a:pt x="352" y="226"/>
                    <a:pt x="353" y="228"/>
                    <a:pt x="353" y="231"/>
                  </a:cubicBezTo>
                  <a:cubicBezTo>
                    <a:pt x="353" y="234"/>
                    <a:pt x="351" y="236"/>
                    <a:pt x="348" y="237"/>
                  </a:cubicBezTo>
                  <a:cubicBezTo>
                    <a:pt x="325" y="247"/>
                    <a:pt x="286" y="247"/>
                    <a:pt x="263" y="237"/>
                  </a:cubicBezTo>
                  <a:cubicBezTo>
                    <a:pt x="262" y="236"/>
                    <a:pt x="260" y="236"/>
                    <a:pt x="259" y="237"/>
                  </a:cubicBezTo>
                  <a:cubicBezTo>
                    <a:pt x="233" y="257"/>
                    <a:pt x="204" y="265"/>
                    <a:pt x="159" y="265"/>
                  </a:cubicBezTo>
                  <a:close/>
                  <a:moveTo>
                    <a:pt x="22" y="196"/>
                  </a:moveTo>
                  <a:cubicBezTo>
                    <a:pt x="20" y="196"/>
                    <a:pt x="19" y="195"/>
                    <a:pt x="18" y="194"/>
                  </a:cubicBezTo>
                  <a:cubicBezTo>
                    <a:pt x="6" y="175"/>
                    <a:pt x="0" y="154"/>
                    <a:pt x="0" y="133"/>
                  </a:cubicBezTo>
                  <a:cubicBezTo>
                    <a:pt x="0" y="59"/>
                    <a:pt x="71" y="0"/>
                    <a:pt x="159" y="0"/>
                  </a:cubicBezTo>
                  <a:cubicBezTo>
                    <a:pt x="172" y="0"/>
                    <a:pt x="184" y="1"/>
                    <a:pt x="196" y="3"/>
                  </a:cubicBezTo>
                  <a:cubicBezTo>
                    <a:pt x="199" y="4"/>
                    <a:pt x="200" y="6"/>
                    <a:pt x="200" y="9"/>
                  </a:cubicBezTo>
                  <a:cubicBezTo>
                    <a:pt x="199" y="11"/>
                    <a:pt x="197" y="13"/>
                    <a:pt x="194" y="12"/>
                  </a:cubicBezTo>
                  <a:cubicBezTo>
                    <a:pt x="183" y="10"/>
                    <a:pt x="171" y="9"/>
                    <a:pt x="159" y="9"/>
                  </a:cubicBezTo>
                  <a:cubicBezTo>
                    <a:pt x="77" y="9"/>
                    <a:pt x="9" y="64"/>
                    <a:pt x="9" y="133"/>
                  </a:cubicBezTo>
                  <a:cubicBezTo>
                    <a:pt x="9" y="152"/>
                    <a:pt x="15" y="171"/>
                    <a:pt x="26" y="189"/>
                  </a:cubicBezTo>
                  <a:cubicBezTo>
                    <a:pt x="27" y="191"/>
                    <a:pt x="26" y="194"/>
                    <a:pt x="24" y="195"/>
                  </a:cubicBezTo>
                  <a:cubicBezTo>
                    <a:pt x="23" y="196"/>
                    <a:pt x="23" y="196"/>
                    <a:pt x="22" y="196"/>
                  </a:cubicBezTo>
                  <a:close/>
                  <a:moveTo>
                    <a:pt x="135" y="138"/>
                  </a:moveTo>
                  <a:cubicBezTo>
                    <a:pt x="135" y="145"/>
                    <a:pt x="129" y="151"/>
                    <a:pt x="122" y="151"/>
                  </a:cubicBezTo>
                  <a:cubicBezTo>
                    <a:pt x="115" y="151"/>
                    <a:pt x="109" y="145"/>
                    <a:pt x="109" y="138"/>
                  </a:cubicBezTo>
                  <a:cubicBezTo>
                    <a:pt x="109" y="131"/>
                    <a:pt x="115" y="125"/>
                    <a:pt x="122" y="125"/>
                  </a:cubicBezTo>
                  <a:cubicBezTo>
                    <a:pt x="129" y="125"/>
                    <a:pt x="135" y="131"/>
                    <a:pt x="135" y="138"/>
                  </a:cubicBezTo>
                  <a:close/>
                </a:path>
              </a:pathLst>
            </a:custGeom>
            <a:solidFill>
              <a:schemeClr val="accent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 name="Freeform 28"/>
            <p:cNvSpPr>
              <a:spLocks noEditPoints="1"/>
            </p:cNvSpPr>
            <p:nvPr/>
          </p:nvSpPr>
          <p:spPr bwMode="auto">
            <a:xfrm>
              <a:off x="4800015" y="1970565"/>
              <a:ext cx="381000" cy="238125"/>
            </a:xfrm>
            <a:custGeom>
              <a:gdLst>
                <a:gd fmla="*/ 85 w 85" name="T0"/>
                <a:gd fmla="*/ 13 h 53" name="T1"/>
                <a:gd fmla="*/ 72 w 85" name="T2"/>
                <a:gd fmla="*/ 26 h 53" name="T3"/>
                <a:gd fmla="*/ 59 w 85" name="T4"/>
                <a:gd fmla="*/ 13 h 53" name="T5"/>
                <a:gd fmla="*/ 72 w 85" name="T6"/>
                <a:gd fmla="*/ 0 h 53" name="T7"/>
                <a:gd fmla="*/ 85 w 85" name="T8"/>
                <a:gd fmla="*/ 13 h 53" name="T9"/>
                <a:gd fmla="*/ 47 w 85" name="T10"/>
                <a:gd fmla="*/ 31 h 53" name="T11"/>
                <a:gd fmla="*/ 45 w 85" name="T12"/>
                <a:gd fmla="*/ 29 h 53" name="T13"/>
                <a:gd fmla="*/ 3 w 85" name="T14"/>
                <a:gd fmla="*/ 29 h 53" name="T15"/>
                <a:gd fmla="*/ 0 w 85" name="T16"/>
                <a:gd fmla="*/ 31 h 53" name="T17"/>
                <a:gd fmla="*/ 24 w 85" name="T18"/>
                <a:gd fmla="*/ 53 h 53" name="T19"/>
                <a:gd fmla="*/ 47 w 85" name="T20"/>
                <a:gd fmla="*/ 31 h 53"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52" w="85">
                  <a:moveTo>
                    <a:pt x="85" y="13"/>
                  </a:moveTo>
                  <a:cubicBezTo>
                    <a:pt x="85" y="20"/>
                    <a:pt x="79" y="26"/>
                    <a:pt x="72" y="26"/>
                  </a:cubicBezTo>
                  <a:cubicBezTo>
                    <a:pt x="65" y="26"/>
                    <a:pt x="59" y="20"/>
                    <a:pt x="59" y="13"/>
                  </a:cubicBezTo>
                  <a:cubicBezTo>
                    <a:pt x="59" y="6"/>
                    <a:pt x="65" y="0"/>
                    <a:pt x="72" y="0"/>
                  </a:cubicBezTo>
                  <a:cubicBezTo>
                    <a:pt x="79" y="0"/>
                    <a:pt x="85" y="6"/>
                    <a:pt x="85" y="13"/>
                  </a:cubicBezTo>
                  <a:close/>
                  <a:moveTo>
                    <a:pt x="47" y="31"/>
                  </a:moveTo>
                  <a:cubicBezTo>
                    <a:pt x="48" y="30"/>
                    <a:pt x="46" y="29"/>
                    <a:pt x="45" y="29"/>
                  </a:cubicBezTo>
                  <a:cubicBezTo>
                    <a:pt x="3" y="29"/>
                    <a:pt x="3" y="29"/>
                    <a:pt x="3" y="29"/>
                  </a:cubicBezTo>
                  <a:cubicBezTo>
                    <a:pt x="1" y="29"/>
                    <a:pt x="0" y="30"/>
                    <a:pt x="0" y="31"/>
                  </a:cubicBezTo>
                  <a:cubicBezTo>
                    <a:pt x="1" y="43"/>
                    <a:pt x="11" y="53"/>
                    <a:pt x="24" y="53"/>
                  </a:cubicBezTo>
                  <a:cubicBezTo>
                    <a:pt x="36" y="53"/>
                    <a:pt x="46" y="43"/>
                    <a:pt x="47" y="31"/>
                  </a:cubicBezTo>
                  <a:close/>
                </a:path>
              </a:pathLst>
            </a:cu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7" name="Oval 29"/>
            <p:cNvSpPr>
              <a:spLocks noChangeArrowheads="1"/>
            </p:cNvSpPr>
            <p:nvPr/>
          </p:nvSpPr>
          <p:spPr bwMode="auto">
            <a:xfrm>
              <a:off x="4858752" y="2154715"/>
              <a:ext cx="93663" cy="44450"/>
            </a:xfrm>
            <a:prstGeom prst="ellipse">
              <a:avLst/>
            </a:prstGeom>
            <a:solidFill>
              <a:srgbClr val="FD631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6" name="Freeform 30"/>
            <p:cNvSpPr/>
            <p:nvPr/>
          </p:nvSpPr>
          <p:spPr bwMode="auto">
            <a:xfrm>
              <a:off x="3734802" y="2002315"/>
              <a:ext cx="850900" cy="646112"/>
            </a:xfrm>
            <a:custGeom>
              <a:gdLst>
                <a:gd fmla="*/ 0 w 190" name="T0"/>
                <a:gd fmla="*/ 127 h 144" name="T1"/>
                <a:gd fmla="*/ 28 w 190" name="T2"/>
                <a:gd fmla="*/ 103 h 144" name="T3"/>
                <a:gd fmla="*/ 20 w 190" name="T4"/>
                <a:gd fmla="*/ 72 h 144" name="T5"/>
                <a:gd fmla="*/ 105 w 190" name="T6"/>
                <a:gd fmla="*/ 0 h 144" name="T7"/>
                <a:gd fmla="*/ 190 w 190" name="T8"/>
                <a:gd fmla="*/ 72 h 144" name="T9"/>
                <a:gd fmla="*/ 105 w 190" name="T10"/>
                <a:gd fmla="*/ 144 h 144" name="T11"/>
                <a:gd fmla="*/ 50 w 190" name="T12"/>
                <a:gd fmla="*/ 127 h 144" name="T13"/>
                <a:gd fmla="*/ 0 w 190" name="T14"/>
                <a:gd fmla="*/ 127 h 14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44" w="190">
                  <a:moveTo>
                    <a:pt x="0" y="127"/>
                  </a:moveTo>
                  <a:cubicBezTo>
                    <a:pt x="15" y="120"/>
                    <a:pt x="26" y="106"/>
                    <a:pt x="28" y="103"/>
                  </a:cubicBezTo>
                  <a:cubicBezTo>
                    <a:pt x="22" y="93"/>
                    <a:pt x="20" y="84"/>
                    <a:pt x="20" y="72"/>
                  </a:cubicBezTo>
                  <a:cubicBezTo>
                    <a:pt x="20" y="32"/>
                    <a:pt x="58" y="0"/>
                    <a:pt x="105" y="0"/>
                  </a:cubicBezTo>
                  <a:cubicBezTo>
                    <a:pt x="152" y="0"/>
                    <a:pt x="190" y="32"/>
                    <a:pt x="190" y="72"/>
                  </a:cubicBezTo>
                  <a:cubicBezTo>
                    <a:pt x="190" y="112"/>
                    <a:pt x="152" y="144"/>
                    <a:pt x="105" y="144"/>
                  </a:cubicBezTo>
                  <a:cubicBezTo>
                    <a:pt x="82" y="144"/>
                    <a:pt x="65" y="140"/>
                    <a:pt x="50" y="127"/>
                  </a:cubicBezTo>
                  <a:cubicBezTo>
                    <a:pt x="39" y="134"/>
                    <a:pt x="13" y="135"/>
                    <a:pt x="0" y="127"/>
                  </a:cubicBezTo>
                  <a:close/>
                </a:path>
              </a:pathLst>
            </a:custGeom>
            <a:solidFill>
              <a:schemeClr val="accent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7" name="Freeform 31"/>
            <p:cNvSpPr>
              <a:spLocks noEditPoints="1"/>
            </p:cNvSpPr>
            <p:nvPr/>
          </p:nvSpPr>
          <p:spPr bwMode="auto">
            <a:xfrm>
              <a:off x="4042777" y="2294415"/>
              <a:ext cx="300038" cy="71437"/>
            </a:xfrm>
            <a:custGeom>
              <a:gdLst>
                <a:gd fmla="*/ 51 w 67" name="T0"/>
                <a:gd fmla="*/ 8 h 16" name="T1"/>
                <a:gd fmla="*/ 59 w 67" name="T2"/>
                <a:gd fmla="*/ 16 h 16" name="T3"/>
                <a:gd fmla="*/ 67 w 67" name="T4"/>
                <a:gd fmla="*/ 8 h 16" name="T5"/>
                <a:gd fmla="*/ 59 w 67" name="T6"/>
                <a:gd fmla="*/ 0 h 16" name="T7"/>
                <a:gd fmla="*/ 51 w 67" name="T8"/>
                <a:gd fmla="*/ 8 h 16" name="T9"/>
                <a:gd fmla="*/ 0 w 67" name="T10"/>
                <a:gd fmla="*/ 8 h 16" name="T11"/>
                <a:gd fmla="*/ 8 w 67" name="T12"/>
                <a:gd fmla="*/ 16 h 16" name="T13"/>
                <a:gd fmla="*/ 16 w 67" name="T14"/>
                <a:gd fmla="*/ 8 h 16" name="T15"/>
                <a:gd fmla="*/ 8 w 67" name="T16"/>
                <a:gd fmla="*/ 0 h 16" name="T17"/>
                <a:gd fmla="*/ 0 w 67" name="T18"/>
                <a:gd fmla="*/ 8 h 1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6" w="67">
                  <a:moveTo>
                    <a:pt x="51" y="8"/>
                  </a:moveTo>
                  <a:cubicBezTo>
                    <a:pt x="51" y="13"/>
                    <a:pt x="55" y="16"/>
                    <a:pt x="59" y="16"/>
                  </a:cubicBezTo>
                  <a:cubicBezTo>
                    <a:pt x="64" y="16"/>
                    <a:pt x="67" y="13"/>
                    <a:pt x="67" y="8"/>
                  </a:cubicBezTo>
                  <a:cubicBezTo>
                    <a:pt x="67" y="3"/>
                    <a:pt x="64" y="0"/>
                    <a:pt x="59" y="0"/>
                  </a:cubicBezTo>
                  <a:cubicBezTo>
                    <a:pt x="55" y="0"/>
                    <a:pt x="51" y="3"/>
                    <a:pt x="51" y="8"/>
                  </a:cubicBezTo>
                  <a:close/>
                  <a:moveTo>
                    <a:pt x="0" y="8"/>
                  </a:moveTo>
                  <a:cubicBezTo>
                    <a:pt x="0" y="13"/>
                    <a:pt x="4" y="16"/>
                    <a:pt x="8" y="16"/>
                  </a:cubicBezTo>
                  <a:cubicBezTo>
                    <a:pt x="13" y="16"/>
                    <a:pt x="16" y="13"/>
                    <a:pt x="16" y="8"/>
                  </a:cubicBezTo>
                  <a:cubicBezTo>
                    <a:pt x="16" y="3"/>
                    <a:pt x="13" y="0"/>
                    <a:pt x="8" y="0"/>
                  </a:cubicBezTo>
                  <a:cubicBezTo>
                    <a:pt x="4" y="0"/>
                    <a:pt x="0" y="3"/>
                    <a:pt x="0" y="8"/>
                  </a:cubicBezTo>
                  <a:close/>
                </a:path>
              </a:pathLst>
            </a:cu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 name="Freeform 32"/>
            <p:cNvSpPr/>
            <p:nvPr/>
          </p:nvSpPr>
          <p:spPr bwMode="auto">
            <a:xfrm>
              <a:off x="4150727" y="2002315"/>
              <a:ext cx="434975" cy="646112"/>
            </a:xfrm>
            <a:custGeom>
              <a:gdLst>
                <a:gd fmla="*/ 12 w 97" name="T0"/>
                <a:gd fmla="*/ 0 h 144" name="T1"/>
                <a:gd fmla="*/ 1 w 97" name="T2"/>
                <a:gd fmla="*/ 0 h 144" name="T3"/>
                <a:gd fmla="*/ 75 w 97" name="T4"/>
                <a:gd fmla="*/ 72 h 144" name="T5"/>
                <a:gd fmla="*/ 0 w 97" name="T6"/>
                <a:gd fmla="*/ 144 h 144" name="T7"/>
                <a:gd fmla="*/ 12 w 97" name="T8"/>
                <a:gd fmla="*/ 144 h 144" name="T9"/>
                <a:gd fmla="*/ 97 w 97" name="T10"/>
                <a:gd fmla="*/ 72 h 144" name="T11"/>
                <a:gd fmla="*/ 12 w 97" name="T12"/>
                <a:gd fmla="*/ 0 h 144" name="T13"/>
              </a:gdLst>
              <a:cxnLst>
                <a:cxn ang="0">
                  <a:pos x="T0" y="T1"/>
                </a:cxn>
                <a:cxn ang="0">
                  <a:pos x="T2" y="T3"/>
                </a:cxn>
                <a:cxn ang="0">
                  <a:pos x="T4" y="T5"/>
                </a:cxn>
                <a:cxn ang="0">
                  <a:pos x="T6" y="T7"/>
                </a:cxn>
                <a:cxn ang="0">
                  <a:pos x="T8" y="T9"/>
                </a:cxn>
                <a:cxn ang="0">
                  <a:pos x="T10" y="T11"/>
                </a:cxn>
                <a:cxn ang="0">
                  <a:pos x="T12" y="T13"/>
                </a:cxn>
              </a:cxnLst>
              <a:rect b="b" l="0" r="r" t="0"/>
              <a:pathLst>
                <a:path h="144" w="97">
                  <a:moveTo>
                    <a:pt x="12" y="0"/>
                  </a:moveTo>
                  <a:cubicBezTo>
                    <a:pt x="8" y="0"/>
                    <a:pt x="5" y="0"/>
                    <a:pt x="1" y="0"/>
                  </a:cubicBezTo>
                  <a:cubicBezTo>
                    <a:pt x="43" y="5"/>
                    <a:pt x="75" y="35"/>
                    <a:pt x="75" y="72"/>
                  </a:cubicBezTo>
                  <a:cubicBezTo>
                    <a:pt x="75" y="109"/>
                    <a:pt x="42" y="140"/>
                    <a:pt x="0" y="144"/>
                  </a:cubicBezTo>
                  <a:cubicBezTo>
                    <a:pt x="4" y="144"/>
                    <a:pt x="8" y="144"/>
                    <a:pt x="12" y="144"/>
                  </a:cubicBezTo>
                  <a:cubicBezTo>
                    <a:pt x="59" y="144"/>
                    <a:pt x="97" y="112"/>
                    <a:pt x="97" y="72"/>
                  </a:cubicBezTo>
                  <a:cubicBezTo>
                    <a:pt x="97" y="32"/>
                    <a:pt x="59" y="0"/>
                    <a:pt x="12" y="0"/>
                  </a:cubicBezTo>
                  <a:close/>
                </a:path>
              </a:pathLst>
            </a:custGeom>
            <a:solidFill>
              <a:schemeClr val="accent4">
                <a:lumMod val="7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4" name="Freeform 33"/>
            <p:cNvSpPr/>
            <p:nvPr/>
          </p:nvSpPr>
          <p:spPr bwMode="auto">
            <a:xfrm>
              <a:off x="4155490" y="2388077"/>
              <a:ext cx="93663" cy="71437"/>
            </a:xfrm>
            <a:custGeom>
              <a:gdLst>
                <a:gd fmla="*/ 0 w 21" name="T0"/>
                <a:gd fmla="*/ 2 h 16" name="T1"/>
                <a:gd fmla="*/ 0 w 21" name="T2"/>
                <a:gd fmla="*/ 4 h 16" name="T3"/>
                <a:gd fmla="*/ 10 w 21" name="T4"/>
                <a:gd fmla="*/ 16 h 16" name="T5"/>
                <a:gd fmla="*/ 21 w 21" name="T6"/>
                <a:gd fmla="*/ 4 h 16" name="T7"/>
                <a:gd fmla="*/ 20 w 21" name="T8"/>
                <a:gd fmla="*/ 2 h 16" name="T9"/>
                <a:gd fmla="*/ 19 w 21" name="T10"/>
                <a:gd fmla="*/ 0 h 16" name="T11"/>
                <a:gd fmla="*/ 2 w 21" name="T12"/>
                <a:gd fmla="*/ 0 h 16" name="T13"/>
                <a:gd fmla="*/ 0 w 21" name="T14"/>
                <a:gd fmla="*/ 2 h 1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 w="21">
                  <a:moveTo>
                    <a:pt x="0" y="2"/>
                  </a:moveTo>
                  <a:cubicBezTo>
                    <a:pt x="0" y="3"/>
                    <a:pt x="0" y="3"/>
                    <a:pt x="0" y="4"/>
                  </a:cubicBezTo>
                  <a:cubicBezTo>
                    <a:pt x="0" y="11"/>
                    <a:pt x="5" y="16"/>
                    <a:pt x="10" y="16"/>
                  </a:cubicBezTo>
                  <a:cubicBezTo>
                    <a:pt x="16" y="16"/>
                    <a:pt x="21" y="11"/>
                    <a:pt x="21" y="4"/>
                  </a:cubicBezTo>
                  <a:cubicBezTo>
                    <a:pt x="21" y="3"/>
                    <a:pt x="21" y="3"/>
                    <a:pt x="20" y="2"/>
                  </a:cubicBezTo>
                  <a:cubicBezTo>
                    <a:pt x="20" y="1"/>
                    <a:pt x="19" y="0"/>
                    <a:pt x="19" y="0"/>
                  </a:cubicBezTo>
                  <a:cubicBezTo>
                    <a:pt x="2" y="0"/>
                    <a:pt x="2" y="0"/>
                    <a:pt x="2" y="0"/>
                  </a:cubicBezTo>
                  <a:cubicBezTo>
                    <a:pt x="1" y="0"/>
                    <a:pt x="0" y="1"/>
                    <a:pt x="0" y="2"/>
                  </a:cubicBezTo>
                  <a:close/>
                </a:path>
              </a:pathLst>
            </a:cu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5" name="Freeform 34"/>
            <p:cNvSpPr/>
            <p:nvPr/>
          </p:nvSpPr>
          <p:spPr bwMode="auto">
            <a:xfrm>
              <a:off x="4182477" y="2419827"/>
              <a:ext cx="39688" cy="36512"/>
            </a:xfrm>
            <a:custGeom>
              <a:gdLst>
                <a:gd fmla="*/ 0 w 9" name="T0"/>
                <a:gd fmla="*/ 4 h 8" name="T1"/>
                <a:gd fmla="*/ 4 w 9" name="T2"/>
                <a:gd fmla="*/ 8 h 8" name="T3"/>
                <a:gd fmla="*/ 9 w 9" name="T4"/>
                <a:gd fmla="*/ 4 h 8" name="T5"/>
                <a:gd fmla="*/ 9 w 9" name="T6"/>
                <a:gd fmla="*/ 4 h 8" name="T7"/>
                <a:gd fmla="*/ 4 w 9" name="T8"/>
                <a:gd fmla="*/ 0 h 8" name="T9"/>
                <a:gd fmla="*/ 0 w 9" name="T10"/>
                <a:gd fmla="*/ 4 h 8" name="T11"/>
                <a:gd fmla="*/ 0 w 9" name="T12"/>
                <a:gd fmla="*/ 4 h 8" name="T13"/>
              </a:gdLst>
              <a:cxnLst>
                <a:cxn ang="0">
                  <a:pos x="T0" y="T1"/>
                </a:cxn>
                <a:cxn ang="0">
                  <a:pos x="T2" y="T3"/>
                </a:cxn>
                <a:cxn ang="0">
                  <a:pos x="T4" y="T5"/>
                </a:cxn>
                <a:cxn ang="0">
                  <a:pos x="T6" y="T7"/>
                </a:cxn>
                <a:cxn ang="0">
                  <a:pos x="T8" y="T9"/>
                </a:cxn>
                <a:cxn ang="0">
                  <a:pos x="T10" y="T11"/>
                </a:cxn>
                <a:cxn ang="0">
                  <a:pos x="T12" y="T13"/>
                </a:cxn>
              </a:cxnLst>
              <a:rect b="b" l="0" r="r" t="0"/>
              <a:pathLst>
                <a:path h="8" w="9">
                  <a:moveTo>
                    <a:pt x="0" y="4"/>
                  </a:moveTo>
                  <a:cubicBezTo>
                    <a:pt x="0" y="6"/>
                    <a:pt x="2" y="8"/>
                    <a:pt x="4" y="8"/>
                  </a:cubicBezTo>
                  <a:cubicBezTo>
                    <a:pt x="7" y="8"/>
                    <a:pt x="9" y="6"/>
                    <a:pt x="9" y="4"/>
                  </a:cubicBezTo>
                  <a:cubicBezTo>
                    <a:pt x="9" y="4"/>
                    <a:pt x="9" y="4"/>
                    <a:pt x="9" y="4"/>
                  </a:cubicBezTo>
                  <a:cubicBezTo>
                    <a:pt x="9" y="2"/>
                    <a:pt x="7" y="0"/>
                    <a:pt x="4" y="0"/>
                  </a:cubicBezTo>
                  <a:cubicBezTo>
                    <a:pt x="2" y="0"/>
                    <a:pt x="0" y="2"/>
                    <a:pt x="0" y="4"/>
                  </a:cubicBezTo>
                  <a:cubicBezTo>
                    <a:pt x="0" y="4"/>
                    <a:pt x="0" y="4"/>
                    <a:pt x="0" y="4"/>
                  </a:cubicBezTo>
                  <a:close/>
                </a:path>
              </a:pathLst>
            </a:custGeom>
            <a:solidFill>
              <a:srgbClr val="46B9F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6" name="Freeform 35"/>
            <p:cNvSpPr/>
            <p:nvPr/>
          </p:nvSpPr>
          <p:spPr bwMode="auto">
            <a:xfrm>
              <a:off x="3828465" y="2019777"/>
              <a:ext cx="88900" cy="80962"/>
            </a:xfrm>
            <a:custGeom>
              <a:gdLst>
                <a:gd fmla="*/ 4 w 20" name="T0"/>
                <a:gd fmla="*/ 18 h 18" name="T1"/>
                <a:gd fmla="*/ 0 w 20" name="T2"/>
                <a:gd fmla="*/ 14 h 18" name="T3"/>
                <a:gd fmla="*/ 1 w 20" name="T4"/>
                <a:gd fmla="*/ 11 h 18" name="T5"/>
                <a:gd fmla="*/ 14 w 20" name="T6"/>
                <a:gd fmla="*/ 1 h 18" name="T7"/>
                <a:gd fmla="*/ 19 w 20" name="T8"/>
                <a:gd fmla="*/ 2 h 18" name="T9"/>
                <a:gd fmla="*/ 18 w 20" name="T10"/>
                <a:gd fmla="*/ 7 h 18" name="T11"/>
                <a:gd fmla="*/ 18 w 20" name="T12"/>
                <a:gd fmla="*/ 7 h 18" name="T13"/>
                <a:gd fmla="*/ 6 w 20" name="T14"/>
                <a:gd fmla="*/ 16 h 18" name="T15"/>
                <a:gd fmla="*/ 4 w 20" name="T16"/>
                <a:gd fmla="*/ 18 h 1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8" w="20">
                  <a:moveTo>
                    <a:pt x="4" y="18"/>
                  </a:moveTo>
                  <a:cubicBezTo>
                    <a:pt x="2" y="18"/>
                    <a:pt x="0" y="16"/>
                    <a:pt x="0" y="14"/>
                  </a:cubicBezTo>
                  <a:cubicBezTo>
                    <a:pt x="0" y="13"/>
                    <a:pt x="0" y="12"/>
                    <a:pt x="1" y="11"/>
                  </a:cubicBezTo>
                  <a:cubicBezTo>
                    <a:pt x="5" y="7"/>
                    <a:pt x="9" y="4"/>
                    <a:pt x="14" y="1"/>
                  </a:cubicBezTo>
                  <a:cubicBezTo>
                    <a:pt x="16" y="0"/>
                    <a:pt x="18" y="0"/>
                    <a:pt x="19" y="2"/>
                  </a:cubicBezTo>
                  <a:cubicBezTo>
                    <a:pt x="20" y="4"/>
                    <a:pt x="20" y="6"/>
                    <a:pt x="18" y="7"/>
                  </a:cubicBezTo>
                  <a:cubicBezTo>
                    <a:pt x="18" y="7"/>
                    <a:pt x="18" y="7"/>
                    <a:pt x="18" y="7"/>
                  </a:cubicBezTo>
                  <a:cubicBezTo>
                    <a:pt x="14" y="10"/>
                    <a:pt x="10" y="13"/>
                    <a:pt x="6" y="16"/>
                  </a:cubicBezTo>
                  <a:cubicBezTo>
                    <a:pt x="6" y="17"/>
                    <a:pt x="5" y="18"/>
                    <a:pt x="4" y="18"/>
                  </a:cubicBezTo>
                  <a:close/>
                </a:path>
              </a:pathLst>
            </a:custGeom>
            <a:solidFill>
              <a:schemeClr val="accent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7" name="Freeform 36"/>
            <p:cNvSpPr/>
            <p:nvPr/>
          </p:nvSpPr>
          <p:spPr bwMode="auto">
            <a:xfrm>
              <a:off x="3631615" y="1948340"/>
              <a:ext cx="954088" cy="719137"/>
            </a:xfrm>
            <a:custGeom>
              <a:gdLst>
                <a:gd fmla="*/ 117 w 213" name="T0"/>
                <a:gd fmla="*/ 160 h 160" name="T1"/>
                <a:gd fmla="*/ 57 w 213" name="T2"/>
                <a:gd fmla="*/ 142 h 160" name="T3"/>
                <a:gd fmla="*/ 56 w 213" name="T4"/>
                <a:gd fmla="*/ 142 h 160" name="T5"/>
                <a:gd fmla="*/ 4 w 213" name="T6"/>
                <a:gd fmla="*/ 143 h 160" name="T7"/>
                <a:gd fmla="*/ 0 w 213" name="T8"/>
                <a:gd fmla="*/ 138 h 160" name="T9"/>
                <a:gd fmla="*/ 3 w 213" name="T10"/>
                <a:gd fmla="*/ 133 h 160" name="T11"/>
                <a:gd fmla="*/ 29 w 213" name="T12"/>
                <a:gd fmla="*/ 112 h 160" name="T13"/>
                <a:gd fmla="*/ 29 w 213" name="T14"/>
                <a:gd fmla="*/ 112 h 160" name="T15"/>
                <a:gd fmla="*/ 21 w 213" name="T16"/>
                <a:gd fmla="*/ 80 h 160" name="T17"/>
                <a:gd fmla="*/ 29 w 213" name="T18"/>
                <a:gd fmla="*/ 48 h 160" name="T19"/>
                <a:gd fmla="*/ 34 w 213" name="T20"/>
                <a:gd fmla="*/ 46 h 160" name="T21"/>
                <a:gd fmla="*/ 36 w 213" name="T22"/>
                <a:gd fmla="*/ 51 h 160" name="T23"/>
                <a:gd fmla="*/ 36 w 213" name="T24"/>
                <a:gd fmla="*/ 51 h 160" name="T25"/>
                <a:gd fmla="*/ 29 w 213" name="T26"/>
                <a:gd fmla="*/ 80 h 160" name="T27"/>
                <a:gd fmla="*/ 36 w 213" name="T28"/>
                <a:gd fmla="*/ 108 h 160" name="T29"/>
                <a:gd fmla="*/ 35 w 213" name="T30"/>
                <a:gd fmla="*/ 117 h 160" name="T31"/>
                <a:gd fmla="*/ 12 w 213" name="T32"/>
                <a:gd fmla="*/ 138 h 160" name="T33"/>
                <a:gd fmla="*/ 53 w 213" name="T34"/>
                <a:gd fmla="*/ 135 h 160" name="T35"/>
                <a:gd fmla="*/ 61 w 213" name="T36"/>
                <a:gd fmla="*/ 136 h 160" name="T37"/>
                <a:gd fmla="*/ 117 w 213" name="T38"/>
                <a:gd fmla="*/ 152 h 160" name="T39"/>
                <a:gd fmla="*/ 205 w 213" name="T40"/>
                <a:gd fmla="*/ 80 h 160" name="T41"/>
                <a:gd fmla="*/ 117 w 213" name="T42"/>
                <a:gd fmla="*/ 8 h 160" name="T43"/>
                <a:gd fmla="*/ 81 w 213" name="T44"/>
                <a:gd fmla="*/ 14 h 160" name="T45"/>
                <a:gd fmla="*/ 76 w 213" name="T46"/>
                <a:gd fmla="*/ 12 h 160" name="T47"/>
                <a:gd fmla="*/ 78 w 213" name="T48"/>
                <a:gd fmla="*/ 7 h 160" name="T49"/>
                <a:gd fmla="*/ 117 w 213" name="T50"/>
                <a:gd fmla="*/ 0 h 160" name="T51"/>
                <a:gd fmla="*/ 213 w 213" name="T52"/>
                <a:gd fmla="*/ 80 h 160" name="T53"/>
                <a:gd fmla="*/ 117 w 213" name="T54"/>
                <a:gd fmla="*/ 160 h 160"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60" w="213">
                  <a:moveTo>
                    <a:pt x="117" y="160"/>
                  </a:moveTo>
                  <a:cubicBezTo>
                    <a:pt x="90" y="160"/>
                    <a:pt x="72" y="155"/>
                    <a:pt x="57" y="142"/>
                  </a:cubicBezTo>
                  <a:cubicBezTo>
                    <a:pt x="56" y="142"/>
                    <a:pt x="56" y="142"/>
                    <a:pt x="56" y="142"/>
                  </a:cubicBezTo>
                  <a:cubicBezTo>
                    <a:pt x="42" y="149"/>
                    <a:pt x="18" y="149"/>
                    <a:pt x="4" y="143"/>
                  </a:cubicBezTo>
                  <a:cubicBezTo>
                    <a:pt x="2" y="142"/>
                    <a:pt x="0" y="140"/>
                    <a:pt x="0" y="138"/>
                  </a:cubicBezTo>
                  <a:cubicBezTo>
                    <a:pt x="0" y="136"/>
                    <a:pt x="1" y="135"/>
                    <a:pt x="3" y="133"/>
                  </a:cubicBezTo>
                  <a:cubicBezTo>
                    <a:pt x="17" y="126"/>
                    <a:pt x="27" y="115"/>
                    <a:pt x="29" y="112"/>
                  </a:cubicBezTo>
                  <a:cubicBezTo>
                    <a:pt x="29" y="112"/>
                    <a:pt x="29" y="112"/>
                    <a:pt x="29" y="112"/>
                  </a:cubicBezTo>
                  <a:cubicBezTo>
                    <a:pt x="22" y="101"/>
                    <a:pt x="21" y="91"/>
                    <a:pt x="21" y="80"/>
                  </a:cubicBezTo>
                  <a:cubicBezTo>
                    <a:pt x="21" y="69"/>
                    <a:pt x="24" y="58"/>
                    <a:pt x="29" y="48"/>
                  </a:cubicBezTo>
                  <a:cubicBezTo>
                    <a:pt x="30" y="46"/>
                    <a:pt x="32" y="45"/>
                    <a:pt x="34" y="46"/>
                  </a:cubicBezTo>
                  <a:cubicBezTo>
                    <a:pt x="36" y="47"/>
                    <a:pt x="37" y="49"/>
                    <a:pt x="36" y="51"/>
                  </a:cubicBezTo>
                  <a:cubicBezTo>
                    <a:pt x="36" y="51"/>
                    <a:pt x="36" y="51"/>
                    <a:pt x="36" y="51"/>
                  </a:cubicBezTo>
                  <a:cubicBezTo>
                    <a:pt x="31" y="60"/>
                    <a:pt x="29" y="70"/>
                    <a:pt x="29" y="80"/>
                  </a:cubicBezTo>
                  <a:cubicBezTo>
                    <a:pt x="29" y="92"/>
                    <a:pt x="31" y="100"/>
                    <a:pt x="36" y="108"/>
                  </a:cubicBezTo>
                  <a:cubicBezTo>
                    <a:pt x="37" y="111"/>
                    <a:pt x="37" y="115"/>
                    <a:pt x="35" y="117"/>
                  </a:cubicBezTo>
                  <a:cubicBezTo>
                    <a:pt x="32" y="120"/>
                    <a:pt x="24" y="130"/>
                    <a:pt x="12" y="138"/>
                  </a:cubicBezTo>
                  <a:cubicBezTo>
                    <a:pt x="24" y="141"/>
                    <a:pt x="42" y="140"/>
                    <a:pt x="53" y="135"/>
                  </a:cubicBezTo>
                  <a:cubicBezTo>
                    <a:pt x="55" y="134"/>
                    <a:pt x="59" y="134"/>
                    <a:pt x="61" y="136"/>
                  </a:cubicBezTo>
                  <a:cubicBezTo>
                    <a:pt x="76" y="148"/>
                    <a:pt x="92" y="152"/>
                    <a:pt x="117" y="152"/>
                  </a:cubicBezTo>
                  <a:cubicBezTo>
                    <a:pt x="165" y="152"/>
                    <a:pt x="205" y="120"/>
                    <a:pt x="205" y="80"/>
                  </a:cubicBezTo>
                  <a:cubicBezTo>
                    <a:pt x="205" y="40"/>
                    <a:pt x="165" y="8"/>
                    <a:pt x="117" y="8"/>
                  </a:cubicBezTo>
                  <a:cubicBezTo>
                    <a:pt x="104" y="8"/>
                    <a:pt x="92" y="10"/>
                    <a:pt x="81" y="14"/>
                  </a:cubicBezTo>
                  <a:cubicBezTo>
                    <a:pt x="79" y="15"/>
                    <a:pt x="76" y="14"/>
                    <a:pt x="76" y="12"/>
                  </a:cubicBezTo>
                  <a:cubicBezTo>
                    <a:pt x="75" y="10"/>
                    <a:pt x="76" y="8"/>
                    <a:pt x="78" y="7"/>
                  </a:cubicBezTo>
                  <a:cubicBezTo>
                    <a:pt x="90" y="2"/>
                    <a:pt x="103" y="0"/>
                    <a:pt x="117" y="0"/>
                  </a:cubicBezTo>
                  <a:cubicBezTo>
                    <a:pt x="170" y="0"/>
                    <a:pt x="213" y="36"/>
                    <a:pt x="213" y="80"/>
                  </a:cubicBezTo>
                  <a:cubicBezTo>
                    <a:pt x="213" y="124"/>
                    <a:pt x="170" y="160"/>
                    <a:pt x="117" y="160"/>
                  </a:cubicBezTo>
                  <a:close/>
                </a:path>
              </a:pathLst>
            </a:custGeom>
            <a:solidFill>
              <a:schemeClr val="accent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Tree>
    <p:extLst>
      <p:ext uri="{BB962C8B-B14F-4D97-AF65-F5344CB8AC3E}">
        <p14:creationId val="3207252454"/>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id="5" nodeType="withEffect" presetClass="entr" presetID="2" presetSubtype="4">
                                  <p:stCondLst>
                                    <p:cond delay="25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1500" fill="hold" id="7"/>
                                        <p:tgtEl>
                                          <p:spTgt spid="3"/>
                                        </p:tgtEl>
                                        <p:attrNameLst>
                                          <p:attrName>ppt_x</p:attrName>
                                        </p:attrNameLst>
                                      </p:cBhvr>
                                      <p:tavLst>
                                        <p:tav tm="0">
                                          <p:val>
                                            <p:strVal val="#ppt_x"/>
                                          </p:val>
                                        </p:tav>
                                        <p:tav tm="100000">
                                          <p:val>
                                            <p:strVal val="#ppt_x"/>
                                          </p:val>
                                        </p:tav>
                                      </p:tavLst>
                                    </p:anim>
                                    <p:anim calcmode="lin" valueType="num">
                                      <p:cBhvr additive="base">
                                        <p:cTn dur="1500" fill="hold" id="8"/>
                                        <p:tgtEl>
                                          <p:spTgt spid="3"/>
                                        </p:tgtEl>
                                        <p:attrNameLst>
                                          <p:attrName>ppt_y</p:attrName>
                                        </p:attrNameLst>
                                      </p:cBhvr>
                                      <p:tavLst>
                                        <p:tav tm="0">
                                          <p:val>
                                            <p:strVal val="1+#ppt_h/2"/>
                                          </p:val>
                                        </p:tav>
                                        <p:tav tm="100000">
                                          <p:val>
                                            <p:strVal val="#ppt_y"/>
                                          </p:val>
                                        </p:tav>
                                      </p:tavLst>
                                    </p:anim>
                                  </p:childTnLst>
                                </p:cTn>
                              </p:par>
                              <p:par>
                                <p:cTn decel="100000" fill="hold" grpId="0" id="9" nodeType="withEffect" presetClass="entr" presetID="2" presetSubtype="4">
                                  <p:stCondLst>
                                    <p:cond delay="250"/>
                                  </p:stCondLst>
                                  <p:childTnLst>
                                    <p:set>
                                      <p:cBhvr>
                                        <p:cTn dur="1" fill="hold" id="10">
                                          <p:stCondLst>
                                            <p:cond delay="0"/>
                                          </p:stCondLst>
                                        </p:cTn>
                                        <p:tgtEl>
                                          <p:spTgt spid="8"/>
                                        </p:tgtEl>
                                        <p:attrNameLst>
                                          <p:attrName>style.visibility</p:attrName>
                                        </p:attrNameLst>
                                      </p:cBhvr>
                                      <p:to>
                                        <p:strVal val="visible"/>
                                      </p:to>
                                    </p:set>
                                    <p:anim calcmode="lin" valueType="num">
                                      <p:cBhvr additive="base">
                                        <p:cTn dur="1500" fill="hold" id="11"/>
                                        <p:tgtEl>
                                          <p:spTgt spid="8"/>
                                        </p:tgtEl>
                                        <p:attrNameLst>
                                          <p:attrName>ppt_x</p:attrName>
                                        </p:attrNameLst>
                                      </p:cBhvr>
                                      <p:tavLst>
                                        <p:tav tm="0">
                                          <p:val>
                                            <p:strVal val="#ppt_x"/>
                                          </p:val>
                                        </p:tav>
                                        <p:tav tm="100000">
                                          <p:val>
                                            <p:strVal val="#ppt_x"/>
                                          </p:val>
                                        </p:tav>
                                      </p:tavLst>
                                    </p:anim>
                                    <p:anim calcmode="lin" valueType="num">
                                      <p:cBhvr additive="base">
                                        <p:cTn dur="1500" fill="hold" id="12"/>
                                        <p:tgtEl>
                                          <p:spTgt spid="8"/>
                                        </p:tgtEl>
                                        <p:attrNameLst>
                                          <p:attrName>ppt_y</p:attrName>
                                        </p:attrNameLst>
                                      </p:cBhvr>
                                      <p:tavLst>
                                        <p:tav tm="0">
                                          <p:val>
                                            <p:strVal val="1+#ppt_h/2"/>
                                          </p:val>
                                        </p:tav>
                                        <p:tav tm="100000">
                                          <p:val>
                                            <p:strVal val="#ppt_y"/>
                                          </p:val>
                                        </p:tav>
                                      </p:tavLst>
                                    </p:anim>
                                  </p:childTnLst>
                                </p:cTn>
                              </p:par>
                              <p:par>
                                <p:cTn decel="100000" fill="hold" grpId="0" id="13" nodeType="withEffect" presetClass="entr" presetID="2" presetSubtype="4">
                                  <p:stCondLst>
                                    <p:cond delay="250"/>
                                  </p:stCondLst>
                                  <p:childTnLst>
                                    <p:set>
                                      <p:cBhvr>
                                        <p:cTn dur="1" fill="hold" id="14">
                                          <p:stCondLst>
                                            <p:cond delay="0"/>
                                          </p:stCondLst>
                                        </p:cTn>
                                        <p:tgtEl>
                                          <p:spTgt spid="9"/>
                                        </p:tgtEl>
                                        <p:attrNameLst>
                                          <p:attrName>style.visibility</p:attrName>
                                        </p:attrNameLst>
                                      </p:cBhvr>
                                      <p:to>
                                        <p:strVal val="visible"/>
                                      </p:to>
                                    </p:set>
                                    <p:anim calcmode="lin" valueType="num">
                                      <p:cBhvr additive="base">
                                        <p:cTn dur="1500" fill="hold" id="15"/>
                                        <p:tgtEl>
                                          <p:spTgt spid="9"/>
                                        </p:tgtEl>
                                        <p:attrNameLst>
                                          <p:attrName>ppt_x</p:attrName>
                                        </p:attrNameLst>
                                      </p:cBhvr>
                                      <p:tavLst>
                                        <p:tav tm="0">
                                          <p:val>
                                            <p:strVal val="#ppt_x"/>
                                          </p:val>
                                        </p:tav>
                                        <p:tav tm="100000">
                                          <p:val>
                                            <p:strVal val="#ppt_x"/>
                                          </p:val>
                                        </p:tav>
                                      </p:tavLst>
                                    </p:anim>
                                    <p:anim calcmode="lin" valueType="num">
                                      <p:cBhvr additive="base">
                                        <p:cTn dur="1500" fill="hold" id="16"/>
                                        <p:tgtEl>
                                          <p:spTgt spid="9"/>
                                        </p:tgtEl>
                                        <p:attrNameLst>
                                          <p:attrName>ppt_y</p:attrName>
                                        </p:attrNameLst>
                                      </p:cBhvr>
                                      <p:tavLst>
                                        <p:tav tm="0">
                                          <p:val>
                                            <p:strVal val="1+#ppt_h/2"/>
                                          </p:val>
                                        </p:tav>
                                        <p:tav tm="100000">
                                          <p:val>
                                            <p:strVal val="#ppt_y"/>
                                          </p:val>
                                        </p:tav>
                                      </p:tavLst>
                                    </p:anim>
                                  </p:childTnLst>
                                </p:cTn>
                              </p:par>
                              <p:par>
                                <p:cTn decel="100000" fill="hold" grpId="0" id="17" nodeType="withEffect" presetClass="entr" presetID="2" presetSubtype="4">
                                  <p:stCondLst>
                                    <p:cond delay="250"/>
                                  </p:stCondLst>
                                  <p:childTnLst>
                                    <p:set>
                                      <p:cBhvr>
                                        <p:cTn dur="1" fill="hold" id="18">
                                          <p:stCondLst>
                                            <p:cond delay="0"/>
                                          </p:stCondLst>
                                        </p:cTn>
                                        <p:tgtEl>
                                          <p:spTgt spid="10"/>
                                        </p:tgtEl>
                                        <p:attrNameLst>
                                          <p:attrName>style.visibility</p:attrName>
                                        </p:attrNameLst>
                                      </p:cBhvr>
                                      <p:to>
                                        <p:strVal val="visible"/>
                                      </p:to>
                                    </p:set>
                                    <p:anim calcmode="lin" valueType="num">
                                      <p:cBhvr additive="base">
                                        <p:cTn dur="1500" fill="hold" id="19"/>
                                        <p:tgtEl>
                                          <p:spTgt spid="10"/>
                                        </p:tgtEl>
                                        <p:attrNameLst>
                                          <p:attrName>ppt_x</p:attrName>
                                        </p:attrNameLst>
                                      </p:cBhvr>
                                      <p:tavLst>
                                        <p:tav tm="0">
                                          <p:val>
                                            <p:strVal val="#ppt_x"/>
                                          </p:val>
                                        </p:tav>
                                        <p:tav tm="100000">
                                          <p:val>
                                            <p:strVal val="#ppt_x"/>
                                          </p:val>
                                        </p:tav>
                                      </p:tavLst>
                                    </p:anim>
                                    <p:anim calcmode="lin" valueType="num">
                                      <p:cBhvr additive="base">
                                        <p:cTn dur="1500" fill="hold" id="20"/>
                                        <p:tgtEl>
                                          <p:spTgt spid="10"/>
                                        </p:tgtEl>
                                        <p:attrNameLst>
                                          <p:attrName>ppt_y</p:attrName>
                                        </p:attrNameLst>
                                      </p:cBhvr>
                                      <p:tavLst>
                                        <p:tav tm="0">
                                          <p:val>
                                            <p:strVal val="1+#ppt_h/2"/>
                                          </p:val>
                                        </p:tav>
                                        <p:tav tm="100000">
                                          <p:val>
                                            <p:strVal val="#ppt_y"/>
                                          </p:val>
                                        </p:tav>
                                      </p:tavLst>
                                    </p:anim>
                                  </p:childTnLst>
                                </p:cTn>
                              </p:par>
                              <p:par>
                                <p:cTn decel="100000" fill="hold" grpId="0" id="21" nodeType="withEffect" presetClass="entr" presetID="2" presetSubtype="4">
                                  <p:stCondLst>
                                    <p:cond delay="250"/>
                                  </p:stCondLst>
                                  <p:childTnLst>
                                    <p:set>
                                      <p:cBhvr>
                                        <p:cTn dur="1" fill="hold" id="22">
                                          <p:stCondLst>
                                            <p:cond delay="0"/>
                                          </p:stCondLst>
                                        </p:cTn>
                                        <p:tgtEl>
                                          <p:spTgt spid="11"/>
                                        </p:tgtEl>
                                        <p:attrNameLst>
                                          <p:attrName>style.visibility</p:attrName>
                                        </p:attrNameLst>
                                      </p:cBhvr>
                                      <p:to>
                                        <p:strVal val="visible"/>
                                      </p:to>
                                    </p:set>
                                    <p:anim calcmode="lin" valueType="num">
                                      <p:cBhvr additive="base">
                                        <p:cTn dur="1500" fill="hold" id="23"/>
                                        <p:tgtEl>
                                          <p:spTgt spid="11"/>
                                        </p:tgtEl>
                                        <p:attrNameLst>
                                          <p:attrName>ppt_x</p:attrName>
                                        </p:attrNameLst>
                                      </p:cBhvr>
                                      <p:tavLst>
                                        <p:tav tm="0">
                                          <p:val>
                                            <p:strVal val="#ppt_x"/>
                                          </p:val>
                                        </p:tav>
                                        <p:tav tm="100000">
                                          <p:val>
                                            <p:strVal val="#ppt_x"/>
                                          </p:val>
                                        </p:tav>
                                      </p:tavLst>
                                    </p:anim>
                                    <p:anim calcmode="lin" valueType="num">
                                      <p:cBhvr additive="base">
                                        <p:cTn dur="1500" fill="hold" id="24"/>
                                        <p:tgtEl>
                                          <p:spTgt spid="11"/>
                                        </p:tgtEl>
                                        <p:attrNameLst>
                                          <p:attrName>ppt_y</p:attrName>
                                        </p:attrNameLst>
                                      </p:cBhvr>
                                      <p:tavLst>
                                        <p:tav tm="0">
                                          <p:val>
                                            <p:strVal val="1+#ppt_h/2"/>
                                          </p:val>
                                        </p:tav>
                                        <p:tav tm="100000">
                                          <p:val>
                                            <p:strVal val="#ppt_y"/>
                                          </p:val>
                                        </p:tav>
                                      </p:tavLst>
                                    </p:anim>
                                  </p:childTnLst>
                                </p:cTn>
                              </p:par>
                              <p:par>
                                <p:cTn decel="100000" fill="hold" grpId="0" id="25" nodeType="withEffect" presetClass="entr" presetID="2" presetSubtype="4">
                                  <p:stCondLst>
                                    <p:cond delay="250"/>
                                  </p:stCondLst>
                                  <p:childTnLst>
                                    <p:set>
                                      <p:cBhvr>
                                        <p:cTn dur="1" fill="hold" id="26">
                                          <p:stCondLst>
                                            <p:cond delay="0"/>
                                          </p:stCondLst>
                                        </p:cTn>
                                        <p:tgtEl>
                                          <p:spTgt spid="12"/>
                                        </p:tgtEl>
                                        <p:attrNameLst>
                                          <p:attrName>style.visibility</p:attrName>
                                        </p:attrNameLst>
                                      </p:cBhvr>
                                      <p:to>
                                        <p:strVal val="visible"/>
                                      </p:to>
                                    </p:set>
                                    <p:anim calcmode="lin" valueType="num">
                                      <p:cBhvr additive="base">
                                        <p:cTn dur="1500" fill="hold" id="27"/>
                                        <p:tgtEl>
                                          <p:spTgt spid="12"/>
                                        </p:tgtEl>
                                        <p:attrNameLst>
                                          <p:attrName>ppt_x</p:attrName>
                                        </p:attrNameLst>
                                      </p:cBhvr>
                                      <p:tavLst>
                                        <p:tav tm="0">
                                          <p:val>
                                            <p:strVal val="#ppt_x"/>
                                          </p:val>
                                        </p:tav>
                                        <p:tav tm="100000">
                                          <p:val>
                                            <p:strVal val="#ppt_x"/>
                                          </p:val>
                                        </p:tav>
                                      </p:tavLst>
                                    </p:anim>
                                    <p:anim calcmode="lin" valueType="num">
                                      <p:cBhvr additive="base">
                                        <p:cTn dur="1500" fill="hold" id="28"/>
                                        <p:tgtEl>
                                          <p:spTgt spid="12"/>
                                        </p:tgtEl>
                                        <p:attrNameLst>
                                          <p:attrName>ppt_y</p:attrName>
                                        </p:attrNameLst>
                                      </p:cBhvr>
                                      <p:tavLst>
                                        <p:tav tm="0">
                                          <p:val>
                                            <p:strVal val="1+#ppt_h/2"/>
                                          </p:val>
                                        </p:tav>
                                        <p:tav tm="100000">
                                          <p:val>
                                            <p:strVal val="#ppt_y"/>
                                          </p:val>
                                        </p:tav>
                                      </p:tavLst>
                                    </p:anim>
                                  </p:childTnLst>
                                </p:cTn>
                              </p:par>
                              <p:par>
                                <p:cTn decel="100000" fill="hold" grpId="0" id="29" nodeType="withEffect" presetClass="entr" presetID="2" presetSubtype="4">
                                  <p:stCondLst>
                                    <p:cond delay="250"/>
                                  </p:stCondLst>
                                  <p:childTnLst>
                                    <p:set>
                                      <p:cBhvr>
                                        <p:cTn dur="1" fill="hold" id="30">
                                          <p:stCondLst>
                                            <p:cond delay="0"/>
                                          </p:stCondLst>
                                        </p:cTn>
                                        <p:tgtEl>
                                          <p:spTgt spid="13"/>
                                        </p:tgtEl>
                                        <p:attrNameLst>
                                          <p:attrName>style.visibility</p:attrName>
                                        </p:attrNameLst>
                                      </p:cBhvr>
                                      <p:to>
                                        <p:strVal val="visible"/>
                                      </p:to>
                                    </p:set>
                                    <p:anim calcmode="lin" valueType="num">
                                      <p:cBhvr additive="base">
                                        <p:cTn dur="1500" fill="hold" id="31"/>
                                        <p:tgtEl>
                                          <p:spTgt spid="13"/>
                                        </p:tgtEl>
                                        <p:attrNameLst>
                                          <p:attrName>ppt_x</p:attrName>
                                        </p:attrNameLst>
                                      </p:cBhvr>
                                      <p:tavLst>
                                        <p:tav tm="0">
                                          <p:val>
                                            <p:strVal val="#ppt_x"/>
                                          </p:val>
                                        </p:tav>
                                        <p:tav tm="100000">
                                          <p:val>
                                            <p:strVal val="#ppt_x"/>
                                          </p:val>
                                        </p:tav>
                                      </p:tavLst>
                                    </p:anim>
                                    <p:anim calcmode="lin" valueType="num">
                                      <p:cBhvr additive="base">
                                        <p:cTn dur="1500" fill="hold" id="32"/>
                                        <p:tgtEl>
                                          <p:spTgt spid="13"/>
                                        </p:tgtEl>
                                        <p:attrNameLst>
                                          <p:attrName>ppt_y</p:attrName>
                                        </p:attrNameLst>
                                      </p:cBhvr>
                                      <p:tavLst>
                                        <p:tav tm="0">
                                          <p:val>
                                            <p:strVal val="1+#ppt_h/2"/>
                                          </p:val>
                                        </p:tav>
                                        <p:tav tm="100000">
                                          <p:val>
                                            <p:strVal val="#ppt_y"/>
                                          </p:val>
                                        </p:tav>
                                      </p:tavLst>
                                    </p:anim>
                                  </p:childTnLst>
                                </p:cTn>
                              </p:par>
                              <p:par>
                                <p:cTn decel="100000" fill="hold" grpId="0" id="33" nodeType="withEffect" presetClass="entr" presetID="2" presetSubtype="4">
                                  <p:stCondLst>
                                    <p:cond delay="250"/>
                                  </p:stCondLst>
                                  <p:childTnLst>
                                    <p:set>
                                      <p:cBhvr>
                                        <p:cTn dur="1" fill="hold" id="34">
                                          <p:stCondLst>
                                            <p:cond delay="0"/>
                                          </p:stCondLst>
                                        </p:cTn>
                                        <p:tgtEl>
                                          <p:spTgt spid="14"/>
                                        </p:tgtEl>
                                        <p:attrNameLst>
                                          <p:attrName>style.visibility</p:attrName>
                                        </p:attrNameLst>
                                      </p:cBhvr>
                                      <p:to>
                                        <p:strVal val="visible"/>
                                      </p:to>
                                    </p:set>
                                    <p:anim calcmode="lin" valueType="num">
                                      <p:cBhvr additive="base">
                                        <p:cTn dur="1500" fill="hold" id="35"/>
                                        <p:tgtEl>
                                          <p:spTgt spid="14"/>
                                        </p:tgtEl>
                                        <p:attrNameLst>
                                          <p:attrName>ppt_x</p:attrName>
                                        </p:attrNameLst>
                                      </p:cBhvr>
                                      <p:tavLst>
                                        <p:tav tm="0">
                                          <p:val>
                                            <p:strVal val="#ppt_x"/>
                                          </p:val>
                                        </p:tav>
                                        <p:tav tm="100000">
                                          <p:val>
                                            <p:strVal val="#ppt_x"/>
                                          </p:val>
                                        </p:tav>
                                      </p:tavLst>
                                    </p:anim>
                                    <p:anim calcmode="lin" valueType="num">
                                      <p:cBhvr additive="base">
                                        <p:cTn dur="1500" fill="hold" id="36"/>
                                        <p:tgtEl>
                                          <p:spTgt spid="14"/>
                                        </p:tgtEl>
                                        <p:attrNameLst>
                                          <p:attrName>ppt_y</p:attrName>
                                        </p:attrNameLst>
                                      </p:cBhvr>
                                      <p:tavLst>
                                        <p:tav tm="0">
                                          <p:val>
                                            <p:strVal val="1+#ppt_h/2"/>
                                          </p:val>
                                        </p:tav>
                                        <p:tav tm="100000">
                                          <p:val>
                                            <p:strVal val="#ppt_y"/>
                                          </p:val>
                                        </p:tav>
                                      </p:tavLst>
                                    </p:anim>
                                  </p:childTnLst>
                                </p:cTn>
                              </p:par>
                              <p:par>
                                <p:cTn decel="100000" fill="hold" grpId="0" id="37" nodeType="withEffect" presetClass="entr" presetID="2" presetSubtype="4">
                                  <p:stCondLst>
                                    <p:cond delay="250"/>
                                  </p:stCondLst>
                                  <p:childTnLst>
                                    <p:set>
                                      <p:cBhvr>
                                        <p:cTn dur="1" fill="hold" id="38">
                                          <p:stCondLst>
                                            <p:cond delay="0"/>
                                          </p:stCondLst>
                                        </p:cTn>
                                        <p:tgtEl>
                                          <p:spTgt spid="15"/>
                                        </p:tgtEl>
                                        <p:attrNameLst>
                                          <p:attrName>style.visibility</p:attrName>
                                        </p:attrNameLst>
                                      </p:cBhvr>
                                      <p:to>
                                        <p:strVal val="visible"/>
                                      </p:to>
                                    </p:set>
                                    <p:anim calcmode="lin" valueType="num">
                                      <p:cBhvr additive="base">
                                        <p:cTn dur="1500" fill="hold" id="39"/>
                                        <p:tgtEl>
                                          <p:spTgt spid="15"/>
                                        </p:tgtEl>
                                        <p:attrNameLst>
                                          <p:attrName>ppt_x</p:attrName>
                                        </p:attrNameLst>
                                      </p:cBhvr>
                                      <p:tavLst>
                                        <p:tav tm="0">
                                          <p:val>
                                            <p:strVal val="#ppt_x"/>
                                          </p:val>
                                        </p:tav>
                                        <p:tav tm="100000">
                                          <p:val>
                                            <p:strVal val="#ppt_x"/>
                                          </p:val>
                                        </p:tav>
                                      </p:tavLst>
                                    </p:anim>
                                    <p:anim calcmode="lin" valueType="num">
                                      <p:cBhvr additive="base">
                                        <p:cTn dur="1500" fill="hold" id="40"/>
                                        <p:tgtEl>
                                          <p:spTgt spid="15"/>
                                        </p:tgtEl>
                                        <p:attrNameLst>
                                          <p:attrName>ppt_y</p:attrName>
                                        </p:attrNameLst>
                                      </p:cBhvr>
                                      <p:tavLst>
                                        <p:tav tm="0">
                                          <p:val>
                                            <p:strVal val="1+#ppt_h/2"/>
                                          </p:val>
                                        </p:tav>
                                        <p:tav tm="100000">
                                          <p:val>
                                            <p:strVal val="#ppt_y"/>
                                          </p:val>
                                        </p:tav>
                                      </p:tavLst>
                                    </p:anim>
                                  </p:childTnLst>
                                </p:cTn>
                              </p:par>
                              <p:par>
                                <p:cTn decel="100000" fill="hold" grpId="0" id="41" nodeType="withEffect" presetClass="entr" presetID="2" presetSubtype="4">
                                  <p:stCondLst>
                                    <p:cond delay="250"/>
                                  </p:stCondLst>
                                  <p:childTnLst>
                                    <p:set>
                                      <p:cBhvr>
                                        <p:cTn dur="1" fill="hold" id="42">
                                          <p:stCondLst>
                                            <p:cond delay="0"/>
                                          </p:stCondLst>
                                        </p:cTn>
                                        <p:tgtEl>
                                          <p:spTgt spid="16"/>
                                        </p:tgtEl>
                                        <p:attrNameLst>
                                          <p:attrName>style.visibility</p:attrName>
                                        </p:attrNameLst>
                                      </p:cBhvr>
                                      <p:to>
                                        <p:strVal val="visible"/>
                                      </p:to>
                                    </p:set>
                                    <p:anim calcmode="lin" valueType="num">
                                      <p:cBhvr additive="base">
                                        <p:cTn dur="1500" fill="hold" id="43"/>
                                        <p:tgtEl>
                                          <p:spTgt spid="16"/>
                                        </p:tgtEl>
                                        <p:attrNameLst>
                                          <p:attrName>ppt_x</p:attrName>
                                        </p:attrNameLst>
                                      </p:cBhvr>
                                      <p:tavLst>
                                        <p:tav tm="0">
                                          <p:val>
                                            <p:strVal val="#ppt_x"/>
                                          </p:val>
                                        </p:tav>
                                        <p:tav tm="100000">
                                          <p:val>
                                            <p:strVal val="#ppt_x"/>
                                          </p:val>
                                        </p:tav>
                                      </p:tavLst>
                                    </p:anim>
                                    <p:anim calcmode="lin" valueType="num">
                                      <p:cBhvr additive="base">
                                        <p:cTn dur="1500" fill="hold" id="44"/>
                                        <p:tgtEl>
                                          <p:spTgt spid="16"/>
                                        </p:tgtEl>
                                        <p:attrNameLst>
                                          <p:attrName>ppt_y</p:attrName>
                                        </p:attrNameLst>
                                      </p:cBhvr>
                                      <p:tavLst>
                                        <p:tav tm="0">
                                          <p:val>
                                            <p:strVal val="1+#ppt_h/2"/>
                                          </p:val>
                                        </p:tav>
                                        <p:tav tm="100000">
                                          <p:val>
                                            <p:strVal val="#ppt_y"/>
                                          </p:val>
                                        </p:tav>
                                      </p:tavLst>
                                    </p:anim>
                                  </p:childTnLst>
                                </p:cTn>
                              </p:par>
                              <p:par>
                                <p:cTn decel="100000" fill="hold" grpId="0" id="45" nodeType="withEffect" presetClass="entr" presetID="2" presetSubtype="4">
                                  <p:stCondLst>
                                    <p:cond delay="250"/>
                                  </p:stCondLst>
                                  <p:childTnLst>
                                    <p:set>
                                      <p:cBhvr>
                                        <p:cTn dur="1" fill="hold" id="46">
                                          <p:stCondLst>
                                            <p:cond delay="0"/>
                                          </p:stCondLst>
                                        </p:cTn>
                                        <p:tgtEl>
                                          <p:spTgt spid="17"/>
                                        </p:tgtEl>
                                        <p:attrNameLst>
                                          <p:attrName>style.visibility</p:attrName>
                                        </p:attrNameLst>
                                      </p:cBhvr>
                                      <p:to>
                                        <p:strVal val="visible"/>
                                      </p:to>
                                    </p:set>
                                    <p:anim calcmode="lin" valueType="num">
                                      <p:cBhvr additive="base">
                                        <p:cTn dur="1500" fill="hold" id="47"/>
                                        <p:tgtEl>
                                          <p:spTgt spid="17"/>
                                        </p:tgtEl>
                                        <p:attrNameLst>
                                          <p:attrName>ppt_x</p:attrName>
                                        </p:attrNameLst>
                                      </p:cBhvr>
                                      <p:tavLst>
                                        <p:tav tm="0">
                                          <p:val>
                                            <p:strVal val="#ppt_x"/>
                                          </p:val>
                                        </p:tav>
                                        <p:tav tm="100000">
                                          <p:val>
                                            <p:strVal val="#ppt_x"/>
                                          </p:val>
                                        </p:tav>
                                      </p:tavLst>
                                    </p:anim>
                                    <p:anim calcmode="lin" valueType="num">
                                      <p:cBhvr additive="base">
                                        <p:cTn dur="1500" fill="hold" id="48"/>
                                        <p:tgtEl>
                                          <p:spTgt spid="17"/>
                                        </p:tgtEl>
                                        <p:attrNameLst>
                                          <p:attrName>ppt_y</p:attrName>
                                        </p:attrNameLst>
                                      </p:cBhvr>
                                      <p:tavLst>
                                        <p:tav tm="0">
                                          <p:val>
                                            <p:strVal val="1+#ppt_h/2"/>
                                          </p:val>
                                        </p:tav>
                                        <p:tav tm="100000">
                                          <p:val>
                                            <p:strVal val="#ppt_y"/>
                                          </p:val>
                                        </p:tav>
                                      </p:tavLst>
                                    </p:anim>
                                  </p:childTnLst>
                                </p:cTn>
                              </p:par>
                              <p:par>
                                <p:cTn decel="100000" fill="hold" grpId="0" id="49" nodeType="withEffect" presetClass="entr" presetID="2" presetSubtype="4">
                                  <p:stCondLst>
                                    <p:cond delay="250"/>
                                  </p:stCondLst>
                                  <p:childTnLst>
                                    <p:set>
                                      <p:cBhvr>
                                        <p:cTn dur="1" fill="hold" id="50">
                                          <p:stCondLst>
                                            <p:cond delay="0"/>
                                          </p:stCondLst>
                                        </p:cTn>
                                        <p:tgtEl>
                                          <p:spTgt spid="18"/>
                                        </p:tgtEl>
                                        <p:attrNameLst>
                                          <p:attrName>style.visibility</p:attrName>
                                        </p:attrNameLst>
                                      </p:cBhvr>
                                      <p:to>
                                        <p:strVal val="visible"/>
                                      </p:to>
                                    </p:set>
                                    <p:anim calcmode="lin" valueType="num">
                                      <p:cBhvr additive="base">
                                        <p:cTn dur="1500" fill="hold" id="51"/>
                                        <p:tgtEl>
                                          <p:spTgt spid="18"/>
                                        </p:tgtEl>
                                        <p:attrNameLst>
                                          <p:attrName>ppt_x</p:attrName>
                                        </p:attrNameLst>
                                      </p:cBhvr>
                                      <p:tavLst>
                                        <p:tav tm="0">
                                          <p:val>
                                            <p:strVal val="#ppt_x"/>
                                          </p:val>
                                        </p:tav>
                                        <p:tav tm="100000">
                                          <p:val>
                                            <p:strVal val="#ppt_x"/>
                                          </p:val>
                                        </p:tav>
                                      </p:tavLst>
                                    </p:anim>
                                    <p:anim calcmode="lin" valueType="num">
                                      <p:cBhvr additive="base">
                                        <p:cTn dur="1500" fill="hold" id="52"/>
                                        <p:tgtEl>
                                          <p:spTgt spid="18"/>
                                        </p:tgtEl>
                                        <p:attrNameLst>
                                          <p:attrName>ppt_y</p:attrName>
                                        </p:attrNameLst>
                                      </p:cBhvr>
                                      <p:tavLst>
                                        <p:tav tm="0">
                                          <p:val>
                                            <p:strVal val="1+#ppt_h/2"/>
                                          </p:val>
                                        </p:tav>
                                        <p:tav tm="100000">
                                          <p:val>
                                            <p:strVal val="#ppt_y"/>
                                          </p:val>
                                        </p:tav>
                                      </p:tavLst>
                                    </p:anim>
                                  </p:childTnLst>
                                </p:cTn>
                              </p:par>
                              <p:par>
                                <p:cTn decel="100000" fill="hold" grpId="0" id="53" nodeType="withEffect" presetClass="entr" presetID="2" presetSubtype="4">
                                  <p:stCondLst>
                                    <p:cond delay="250"/>
                                  </p:stCondLst>
                                  <p:childTnLst>
                                    <p:set>
                                      <p:cBhvr>
                                        <p:cTn dur="1" fill="hold" id="54">
                                          <p:stCondLst>
                                            <p:cond delay="0"/>
                                          </p:stCondLst>
                                        </p:cTn>
                                        <p:tgtEl>
                                          <p:spTgt spid="19"/>
                                        </p:tgtEl>
                                        <p:attrNameLst>
                                          <p:attrName>style.visibility</p:attrName>
                                        </p:attrNameLst>
                                      </p:cBhvr>
                                      <p:to>
                                        <p:strVal val="visible"/>
                                      </p:to>
                                    </p:set>
                                    <p:anim calcmode="lin" valueType="num">
                                      <p:cBhvr additive="base">
                                        <p:cTn dur="1500" fill="hold" id="55"/>
                                        <p:tgtEl>
                                          <p:spTgt spid="19"/>
                                        </p:tgtEl>
                                        <p:attrNameLst>
                                          <p:attrName>ppt_x</p:attrName>
                                        </p:attrNameLst>
                                      </p:cBhvr>
                                      <p:tavLst>
                                        <p:tav tm="0">
                                          <p:val>
                                            <p:strVal val="#ppt_x"/>
                                          </p:val>
                                        </p:tav>
                                        <p:tav tm="100000">
                                          <p:val>
                                            <p:strVal val="#ppt_x"/>
                                          </p:val>
                                        </p:tav>
                                      </p:tavLst>
                                    </p:anim>
                                    <p:anim calcmode="lin" valueType="num">
                                      <p:cBhvr additive="base">
                                        <p:cTn dur="1500" fill="hold" id="56"/>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9"/>
      <p:bldP grpId="0" spid="10"/>
      <p:bldP grpId="0" spid="11"/>
      <p:bldP grpId="0" spid="12"/>
      <p:bldP grpId="0" spid="13"/>
      <p:bldP grpId="0" spid="14"/>
      <p:bldP grpId="0" spid="15"/>
      <p:bldP grpId="0" spid="16"/>
      <p:bldP grpId="0" spid="17"/>
      <p:bldP grpId="0" spid="18"/>
      <p:bldP grpId="0" spid="19"/>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59" name="文本框 5"/>
          <p:cNvSpPr txBox="1">
            <a:spLocks noChangeArrowheads="1"/>
          </p:cNvSpPr>
          <p:nvPr/>
        </p:nvSpPr>
        <p:spPr bwMode="auto">
          <a:xfrm>
            <a:off x="3870961" y="390396"/>
            <a:ext cx="14020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en-US" lang="zh-CN" sz="1600">
                <a:solidFill>
                  <a:srgbClr val="273355"/>
                </a:solidFill>
                <a:latin typeface="微软雅黑"/>
                <a:ea typeface="微软雅黑"/>
              </a:rPr>
              <a:t>下步工作计划</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60" name="文本框 6"/>
          <p:cNvSpPr txBox="1">
            <a:spLocks noChangeArrowheads="1"/>
          </p:cNvSpPr>
          <p:nvPr/>
        </p:nvSpPr>
        <p:spPr bwMode="auto">
          <a:xfrm>
            <a:off x="3574100" y="697185"/>
            <a:ext cx="1995805"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zh-CN" lang="en-US" sz="600">
                <a:solidFill>
                  <a:srgbClr val="273355"/>
                </a:solidFill>
                <a:latin typeface="Calibri Light"/>
                <a:ea typeface="方正兰亭黑_GBK"/>
              </a:rPr>
              <a:t>BACKGROUND AND SIGNIFICANCE OF THE SELECTED TOPIC</a:t>
            </a:r>
          </a:p>
        </p:txBody>
      </p:sp>
      <p:cxnSp>
        <p:nvCxn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1" name="直接连接符 60"/>
          <p:cNvCxnSpPr/>
          <p:nvPr/>
        </p:nvCxnSpPr>
        <p:spPr>
          <a:xfrm>
            <a:off x="4511278" y="882808"/>
            <a:ext cx="121444"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2" name="Freeform 35"/>
          <p:cNvSpPr/>
          <p:nvPr/>
        </p:nvSpPr>
        <p:spPr bwMode="auto">
          <a:xfrm>
            <a:off x="5579650" y="761581"/>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3" name="Freeform 42"/>
          <p:cNvSpPr>
            <a:spLocks noEditPoints="1"/>
          </p:cNvSpPr>
          <p:nvPr/>
        </p:nvSpPr>
        <p:spPr bwMode="auto">
          <a:xfrm>
            <a:off x="3585115" y="445171"/>
            <a:ext cx="80963" cy="82550"/>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4" name="Freeform 42"/>
          <p:cNvSpPr>
            <a:spLocks noEditPoints="1"/>
          </p:cNvSpPr>
          <p:nvPr/>
        </p:nvSpPr>
        <p:spPr bwMode="auto">
          <a:xfrm>
            <a:off x="5485073" y="385056"/>
            <a:ext cx="45719" cy="46615"/>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6" name="Freeform 35"/>
          <p:cNvSpPr/>
          <p:nvPr/>
        </p:nvSpPr>
        <p:spPr bwMode="auto">
          <a:xfrm>
            <a:off x="3491329" y="867608"/>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22" name="PA_库_任意多边形 62"/>
          <p:cNvSpPr/>
          <p:nvPr>
            <p:custDataLst>
              <p:tags r:id="rId3"/>
            </p:custDataLst>
          </p:nvPr>
        </p:nvSpPr>
        <p:spPr bwMode="auto">
          <a:xfrm>
            <a:off x="4069299" y="1290919"/>
            <a:ext cx="619410" cy="640447"/>
          </a:xfrm>
          <a:custGeom>
            <a:gdLst>
              <a:gd fmla="*/ 40 w 265" name="T0"/>
              <a:gd fmla="*/ 266 h 274" name="T1"/>
              <a:gd fmla="*/ 28 w 265" name="T2"/>
              <a:gd fmla="*/ 114 h 274" name="T3"/>
              <a:gd fmla="*/ 162 w 265" name="T4"/>
              <a:gd fmla="*/ 0 h 274" name="T5"/>
              <a:gd fmla="*/ 63 w 265" name="T6"/>
              <a:gd fmla="*/ 274 h 274" name="T7"/>
              <a:gd fmla="*/ 127 w 265" name="T8"/>
              <a:gd fmla="*/ 108 h 274" name="T9"/>
              <a:gd fmla="*/ 40 w 265" name="T10"/>
              <a:gd fmla="*/ 266 h 274" name="T11"/>
            </a:gdLst>
            <a:cxnLst>
              <a:cxn ang="0">
                <a:pos x="T0" y="T1"/>
              </a:cxn>
              <a:cxn ang="0">
                <a:pos x="T2" y="T3"/>
              </a:cxn>
              <a:cxn ang="0">
                <a:pos x="T4" y="T5"/>
              </a:cxn>
              <a:cxn ang="0">
                <a:pos x="T6" y="T7"/>
              </a:cxn>
              <a:cxn ang="0">
                <a:pos x="T8" y="T9"/>
              </a:cxn>
              <a:cxn ang="0">
                <a:pos x="T10" y="T11"/>
              </a:cxn>
            </a:cxnLst>
            <a:rect b="b" l="0" r="r" t="0"/>
            <a:pathLst>
              <a:path h="274" w="265">
                <a:moveTo>
                  <a:pt x="40" y="266"/>
                </a:moveTo>
                <a:cubicBezTo>
                  <a:pt x="40" y="266"/>
                  <a:pt x="0" y="184"/>
                  <a:pt x="28" y="114"/>
                </a:cubicBezTo>
                <a:cubicBezTo>
                  <a:pt x="56" y="44"/>
                  <a:pt x="112" y="65"/>
                  <a:pt x="162" y="0"/>
                </a:cubicBezTo>
                <a:cubicBezTo>
                  <a:pt x="162" y="0"/>
                  <a:pt x="265" y="170"/>
                  <a:pt x="63" y="274"/>
                </a:cubicBezTo>
                <a:cubicBezTo>
                  <a:pt x="63" y="274"/>
                  <a:pt x="132" y="173"/>
                  <a:pt x="127" y="108"/>
                </a:cubicBezTo>
                <a:cubicBezTo>
                  <a:pt x="127" y="108"/>
                  <a:pt x="115" y="183"/>
                  <a:pt x="40" y="266"/>
                </a:cubicBezTo>
                <a:close/>
              </a:path>
            </a:pathLst>
          </a:custGeom>
          <a:solidFill>
            <a:schemeClr val="accent1"/>
          </a:solidFill>
          <a:ln w="28575">
            <a:solidFill>
              <a:schemeClr val="accent6"/>
            </a:solidFill>
          </a:ln>
        </p:spPr>
        <p:txBody>
          <a:bodyPr anchor="t" anchorCtr="0" bIns="45720" compatLnSpc="1" lIns="91440" numCol="1" rIns="91440" tIns="45720" vert="horz" wrap="square"/>
          <a:lstStyle/>
          <a:p>
            <a:endParaRPr lang="en-US"/>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123" name="PA_库_文本框 5"/>
          <p:cNvSpPr txBox="1">
            <a:spLocks noChangeArrowheads="1"/>
          </p:cNvSpPr>
          <p:nvPr>
            <p:custDataLst>
              <p:tags r:id="rId4"/>
            </p:custDataLst>
          </p:nvPr>
        </p:nvSpPr>
        <p:spPr bwMode="auto">
          <a:xfrm>
            <a:off x="4632722" y="1289960"/>
            <a:ext cx="14020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fontAlgn="base">
              <a:spcBef>
                <a:spcPct val="0"/>
              </a:spcBef>
              <a:spcAft>
                <a:spcPct val="0"/>
              </a:spcAft>
              <a:defRPr/>
            </a:pPr>
            <a:r>
              <a:rPr altLang="en-US" lang="zh-CN" sz="1600">
                <a:solidFill>
                  <a:schemeClr val="accent6"/>
                </a:solidFill>
                <a:latin typeface="+mj-ea"/>
                <a:ea typeface="+mj-ea"/>
              </a:rPr>
              <a:t>下步工作计划</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124" name="PA_库_矩形 123"/>
          <p:cNvSpPr/>
          <p:nvPr>
            <p:custDataLst>
              <p:tags r:id="rId5"/>
            </p:custDataLst>
          </p:nvPr>
        </p:nvSpPr>
        <p:spPr>
          <a:xfrm>
            <a:off x="4632724" y="1595804"/>
            <a:ext cx="2800045" cy="571500"/>
          </a:xfrm>
          <a:prstGeom prst="rect">
            <a:avLst/>
          </a:prstGeom>
        </p:spPr>
        <p:txBody>
          <a:bodyPr wrap="square">
            <a:spAutoFit/>
          </a:bodyPr>
          <a:lstStyle/>
          <a:p>
            <a:pPr>
              <a:lnSpc>
                <a:spcPct val="150000"/>
              </a:lnSpc>
            </a:pPr>
            <a:r>
              <a:rPr altLang="zh-CN" lang="en-US" sz="1050"/>
              <a:t>Lorem ipsum dolor sit amet, consectetur adipiscing elit. Donec luctus nibh sit amet sem.</a:t>
            </a:r>
          </a:p>
        </p:txBody>
      </p:sp>
      <p:cxnSp>
        <p:nvCxn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125" name="PA_库_直接连接符 124"/>
          <p:cNvCxnSpPr/>
          <p:nvPr>
            <p:custDataLst>
              <p:tags r:id="rId6"/>
            </p:custDataLst>
          </p:nvPr>
        </p:nvCxnSpPr>
        <p:spPr>
          <a:xfrm>
            <a:off x="4732793" y="1661224"/>
            <a:ext cx="192788"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26" name="PA_库_任意多边形 62"/>
          <p:cNvSpPr/>
          <p:nvPr>
            <p:custDataLst>
              <p:tags r:id="rId7"/>
            </p:custDataLst>
          </p:nvPr>
        </p:nvSpPr>
        <p:spPr bwMode="auto">
          <a:xfrm>
            <a:off x="4013312" y="2534091"/>
            <a:ext cx="619410" cy="640447"/>
          </a:xfrm>
          <a:custGeom>
            <a:gdLst>
              <a:gd fmla="*/ 40 w 265" name="T0"/>
              <a:gd fmla="*/ 266 h 274" name="T1"/>
              <a:gd fmla="*/ 28 w 265" name="T2"/>
              <a:gd fmla="*/ 114 h 274" name="T3"/>
              <a:gd fmla="*/ 162 w 265" name="T4"/>
              <a:gd fmla="*/ 0 h 274" name="T5"/>
              <a:gd fmla="*/ 63 w 265" name="T6"/>
              <a:gd fmla="*/ 274 h 274" name="T7"/>
              <a:gd fmla="*/ 127 w 265" name="T8"/>
              <a:gd fmla="*/ 108 h 274" name="T9"/>
              <a:gd fmla="*/ 40 w 265" name="T10"/>
              <a:gd fmla="*/ 266 h 274" name="T11"/>
            </a:gdLst>
            <a:cxnLst>
              <a:cxn ang="0">
                <a:pos x="T0" y="T1"/>
              </a:cxn>
              <a:cxn ang="0">
                <a:pos x="T2" y="T3"/>
              </a:cxn>
              <a:cxn ang="0">
                <a:pos x="T4" y="T5"/>
              </a:cxn>
              <a:cxn ang="0">
                <a:pos x="T6" y="T7"/>
              </a:cxn>
              <a:cxn ang="0">
                <a:pos x="T8" y="T9"/>
              </a:cxn>
              <a:cxn ang="0">
                <a:pos x="T10" y="T11"/>
              </a:cxn>
            </a:cxnLst>
            <a:rect b="b" l="0" r="r" t="0"/>
            <a:pathLst>
              <a:path h="274" w="265">
                <a:moveTo>
                  <a:pt x="40" y="266"/>
                </a:moveTo>
                <a:cubicBezTo>
                  <a:pt x="40" y="266"/>
                  <a:pt x="0" y="184"/>
                  <a:pt x="28" y="114"/>
                </a:cubicBezTo>
                <a:cubicBezTo>
                  <a:pt x="56" y="44"/>
                  <a:pt x="112" y="65"/>
                  <a:pt x="162" y="0"/>
                </a:cubicBezTo>
                <a:cubicBezTo>
                  <a:pt x="162" y="0"/>
                  <a:pt x="265" y="170"/>
                  <a:pt x="63" y="274"/>
                </a:cubicBezTo>
                <a:cubicBezTo>
                  <a:pt x="63" y="274"/>
                  <a:pt x="132" y="173"/>
                  <a:pt x="127" y="108"/>
                </a:cubicBezTo>
                <a:cubicBezTo>
                  <a:pt x="127" y="108"/>
                  <a:pt x="115" y="183"/>
                  <a:pt x="40" y="266"/>
                </a:cubicBezTo>
                <a:close/>
              </a:path>
            </a:pathLst>
          </a:custGeom>
          <a:solidFill>
            <a:schemeClr val="accent2"/>
          </a:solidFill>
          <a:ln w="28575">
            <a:solidFill>
              <a:schemeClr val="accent6"/>
            </a:solidFill>
          </a:ln>
        </p:spPr>
        <p:txBody>
          <a:bodyPr anchor="t" anchorCtr="0" bIns="45720" compatLnSpc="1" lIns="91440" numCol="1" rIns="91440" tIns="45720" vert="horz" wrap="square"/>
          <a:lstStyle/>
          <a:p>
            <a:endParaRPr lang="en-US"/>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127" name="PA_库_文本框 5"/>
          <p:cNvSpPr txBox="1">
            <a:spLocks noChangeArrowheads="1"/>
          </p:cNvSpPr>
          <p:nvPr>
            <p:custDataLst>
              <p:tags r:id="rId8"/>
            </p:custDataLst>
          </p:nvPr>
        </p:nvSpPr>
        <p:spPr bwMode="auto">
          <a:xfrm>
            <a:off x="4639469" y="2534090"/>
            <a:ext cx="14020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fontAlgn="base">
              <a:spcBef>
                <a:spcPct val="0"/>
              </a:spcBef>
              <a:spcAft>
                <a:spcPct val="0"/>
              </a:spcAft>
              <a:defRPr/>
            </a:pPr>
            <a:r>
              <a:rPr altLang="en-US" lang="zh-CN" sz="1600">
                <a:solidFill>
                  <a:schemeClr val="accent6"/>
                </a:solidFill>
                <a:latin typeface="+mj-ea"/>
                <a:ea typeface="+mj-ea"/>
              </a:rPr>
              <a:t>下步工作计划</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128" name="PA_库_矩形 127"/>
          <p:cNvSpPr/>
          <p:nvPr>
            <p:custDataLst>
              <p:tags r:id="rId9"/>
            </p:custDataLst>
          </p:nvPr>
        </p:nvSpPr>
        <p:spPr>
          <a:xfrm>
            <a:off x="4639471" y="2839934"/>
            <a:ext cx="2800045" cy="571500"/>
          </a:xfrm>
          <a:prstGeom prst="rect">
            <a:avLst/>
          </a:prstGeom>
        </p:spPr>
        <p:txBody>
          <a:bodyPr wrap="square">
            <a:spAutoFit/>
          </a:bodyPr>
          <a:lstStyle/>
          <a:p>
            <a:pPr>
              <a:lnSpc>
                <a:spcPct val="150000"/>
              </a:lnSpc>
            </a:pPr>
            <a:r>
              <a:rPr altLang="zh-CN" lang="en-US" sz="1050"/>
              <a:t>Lorem ipsum dolor sit amet, consectetur adipiscing elit. Donec luctus nibh sit amet sem.</a:t>
            </a:r>
          </a:p>
        </p:txBody>
      </p:sp>
      <p:cxnSp>
        <p:nvCxn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129" name="PA_库_直接连接符 128"/>
          <p:cNvCxnSpPr/>
          <p:nvPr>
            <p:custDataLst>
              <p:tags r:id="rId10"/>
            </p:custDataLst>
          </p:nvPr>
        </p:nvCxnSpPr>
        <p:spPr>
          <a:xfrm>
            <a:off x="4739540" y="2905354"/>
            <a:ext cx="192788"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30" name="PA_库_任意多边形 62"/>
          <p:cNvSpPr/>
          <p:nvPr>
            <p:custDataLst>
              <p:tags r:id="rId11"/>
            </p:custDataLst>
          </p:nvPr>
        </p:nvSpPr>
        <p:spPr bwMode="auto">
          <a:xfrm>
            <a:off x="4006565" y="3779833"/>
            <a:ext cx="619410" cy="640447"/>
          </a:xfrm>
          <a:custGeom>
            <a:gdLst>
              <a:gd fmla="*/ 40 w 265" name="T0"/>
              <a:gd fmla="*/ 266 h 274" name="T1"/>
              <a:gd fmla="*/ 28 w 265" name="T2"/>
              <a:gd fmla="*/ 114 h 274" name="T3"/>
              <a:gd fmla="*/ 162 w 265" name="T4"/>
              <a:gd fmla="*/ 0 h 274" name="T5"/>
              <a:gd fmla="*/ 63 w 265" name="T6"/>
              <a:gd fmla="*/ 274 h 274" name="T7"/>
              <a:gd fmla="*/ 127 w 265" name="T8"/>
              <a:gd fmla="*/ 108 h 274" name="T9"/>
              <a:gd fmla="*/ 40 w 265" name="T10"/>
              <a:gd fmla="*/ 266 h 274" name="T11"/>
            </a:gdLst>
            <a:cxnLst>
              <a:cxn ang="0">
                <a:pos x="T0" y="T1"/>
              </a:cxn>
              <a:cxn ang="0">
                <a:pos x="T2" y="T3"/>
              </a:cxn>
              <a:cxn ang="0">
                <a:pos x="T4" y="T5"/>
              </a:cxn>
              <a:cxn ang="0">
                <a:pos x="T6" y="T7"/>
              </a:cxn>
              <a:cxn ang="0">
                <a:pos x="T8" y="T9"/>
              </a:cxn>
              <a:cxn ang="0">
                <a:pos x="T10" y="T11"/>
              </a:cxn>
            </a:cxnLst>
            <a:rect b="b" l="0" r="r" t="0"/>
            <a:pathLst>
              <a:path h="274" w="265">
                <a:moveTo>
                  <a:pt x="40" y="266"/>
                </a:moveTo>
                <a:cubicBezTo>
                  <a:pt x="40" y="266"/>
                  <a:pt x="0" y="184"/>
                  <a:pt x="28" y="114"/>
                </a:cubicBezTo>
                <a:cubicBezTo>
                  <a:pt x="56" y="44"/>
                  <a:pt x="112" y="65"/>
                  <a:pt x="162" y="0"/>
                </a:cubicBezTo>
                <a:cubicBezTo>
                  <a:pt x="162" y="0"/>
                  <a:pt x="265" y="170"/>
                  <a:pt x="63" y="274"/>
                </a:cubicBezTo>
                <a:cubicBezTo>
                  <a:pt x="63" y="274"/>
                  <a:pt x="132" y="173"/>
                  <a:pt x="127" y="108"/>
                </a:cubicBezTo>
                <a:cubicBezTo>
                  <a:pt x="127" y="108"/>
                  <a:pt x="115" y="183"/>
                  <a:pt x="40" y="266"/>
                </a:cubicBezTo>
                <a:close/>
              </a:path>
            </a:pathLst>
          </a:custGeom>
          <a:solidFill>
            <a:schemeClr val="accent4"/>
          </a:solidFill>
          <a:ln w="28575">
            <a:solidFill>
              <a:schemeClr val="accent6"/>
            </a:solidFill>
          </a:ln>
        </p:spPr>
        <p:txBody>
          <a:bodyPr anchor="t" anchorCtr="0" bIns="45720" compatLnSpc="1" lIns="91440" numCol="1" rIns="91440" tIns="45720" vert="horz" wrap="square"/>
          <a:lstStyle/>
          <a:p>
            <a:endParaRPr lang="en-US"/>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131" name="PA_库_文本框 5"/>
          <p:cNvSpPr txBox="1">
            <a:spLocks noChangeArrowheads="1"/>
          </p:cNvSpPr>
          <p:nvPr>
            <p:custDataLst>
              <p:tags r:id="rId12"/>
            </p:custDataLst>
          </p:nvPr>
        </p:nvSpPr>
        <p:spPr bwMode="auto">
          <a:xfrm>
            <a:off x="4632722" y="3779832"/>
            <a:ext cx="14020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fontAlgn="base">
              <a:spcBef>
                <a:spcPct val="0"/>
              </a:spcBef>
              <a:spcAft>
                <a:spcPct val="0"/>
              </a:spcAft>
              <a:defRPr/>
            </a:pPr>
            <a:r>
              <a:rPr altLang="en-US" lang="zh-CN" sz="1600">
                <a:solidFill>
                  <a:schemeClr val="accent6"/>
                </a:solidFill>
                <a:latin typeface="+mj-ea"/>
                <a:ea typeface="+mj-ea"/>
              </a:rPr>
              <a:t>下步工作计划</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132" name="PA_库_矩形 131"/>
          <p:cNvSpPr/>
          <p:nvPr>
            <p:custDataLst>
              <p:tags r:id="rId13"/>
            </p:custDataLst>
          </p:nvPr>
        </p:nvSpPr>
        <p:spPr>
          <a:xfrm>
            <a:off x="4632724" y="4085676"/>
            <a:ext cx="2800045" cy="571500"/>
          </a:xfrm>
          <a:prstGeom prst="rect">
            <a:avLst/>
          </a:prstGeom>
        </p:spPr>
        <p:txBody>
          <a:bodyPr wrap="square">
            <a:spAutoFit/>
          </a:bodyPr>
          <a:lstStyle/>
          <a:p>
            <a:pPr>
              <a:lnSpc>
                <a:spcPct val="150000"/>
              </a:lnSpc>
            </a:pPr>
            <a:r>
              <a:rPr altLang="zh-CN" lang="en-US" sz="1050"/>
              <a:t>Lorem ipsum dolor sit amet, consectetur adipiscing elit. Donec luctus nibh sit amet sem.</a:t>
            </a:r>
          </a:p>
        </p:txBody>
      </p:sp>
      <p:cxnSp>
        <p:nvCxn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133" name="PA_库_直接连接符 132"/>
          <p:cNvCxnSpPr/>
          <p:nvPr>
            <p:custDataLst>
              <p:tags r:id="rId14"/>
            </p:custDataLst>
          </p:nvPr>
        </p:nvCxnSpPr>
        <p:spPr>
          <a:xfrm>
            <a:off x="4732793" y="4151096"/>
            <a:ext cx="192788"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 name="灯片编号占位符 1"/>
          <p:cNvSpPr>
            <a:spLocks noGrp="1"/>
          </p:cNvSpPr>
          <p:nvPr>
            <p:ph idx="4294967295" sz="quarter" type="sldNum"/>
          </p:nvPr>
        </p:nvSpPr>
        <p:spPr>
          <a:xfrm>
            <a:off x="6986046" y="4810498"/>
            <a:ext cx="2057400" cy="274637"/>
          </a:xfrm>
          <a:prstGeom prst="rect">
            <a:avLst/>
          </a:prstGeom>
        </p:spPr>
        <p:txBody>
          <a:bodyPr/>
          <a:lstStyle/>
          <a:p>
            <a:fld id="{2F3306B8-28B4-4548-AE1B-0AD55175E40C}" type="slidenum">
              <a:rPr altLang="en-US" lang="zh-CN" smtClean="0"/>
              <a:t>23</a:t>
            </a:fld>
          </a:p>
        </p:txBody>
      </p:sp>
      <p:pic>
        <p:nvPicPr>
          <p:cNvPr id="4" name="图片 3">
            <a:extLst>
              <a:ext uri="{FF2B5EF4-FFF2-40B4-BE49-F238E27FC236}">
                <a16:creationId xmlns:a16="http://schemas.microsoft.com/office/drawing/2014/main" id="{5F2B6850-6E48-4F92-9ADF-11BB9168DAEC}"/>
              </a:ext>
            </a:extLst>
          </p:cNvPr>
          <p:cNvPicPr>
            <a:picLocks noChangeAspect="1"/>
          </p:cNvPicPr>
          <p:nvPr/>
        </p:nvPicPr>
        <p:blipFill>
          <a:blip r:embed="rId15">
            <a:extLst>
              <a:ext uri="{28A0092B-C50C-407E-A947-70E740481C1C}">
                <a14:useLocalDpi/>
              </a:ext>
            </a:extLst>
          </a:blip>
          <a:stretch>
            <a:fillRect/>
          </a:stretch>
        </p:blipFill>
        <p:spPr>
          <a:xfrm>
            <a:off x="-61276" y="1078399"/>
            <a:ext cx="4373623" cy="3551828"/>
          </a:xfrm>
          <a:prstGeom prst="rect">
            <a:avLst/>
          </a:prstGeom>
        </p:spPr>
      </p:pic>
    </p:spTree>
    <p:extLst>
      <p:ext uri="{BB962C8B-B14F-4D97-AF65-F5344CB8AC3E}">
        <p14:creationId val="1549415183"/>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250"/>
                                  </p:stCondLst>
                                  <p:childTnLst>
                                    <p:set>
                                      <p:cBhvr>
                                        <p:cTn dur="1" fill="hold" id="6">
                                          <p:stCondLst>
                                            <p:cond delay="0"/>
                                          </p:stCondLst>
                                        </p:cTn>
                                        <p:tgtEl>
                                          <p:spTgt spid="122"/>
                                        </p:tgtEl>
                                        <p:attrNameLst>
                                          <p:attrName>style.visibility</p:attrName>
                                        </p:attrNameLst>
                                      </p:cBhvr>
                                      <p:to>
                                        <p:strVal val="visible"/>
                                      </p:to>
                                    </p:set>
                                    <p:animEffect filter="wipe(left)" transition="in">
                                      <p:cBhvr>
                                        <p:cTn dur="1000" id="7"/>
                                        <p:tgtEl>
                                          <p:spTgt spid="122"/>
                                        </p:tgtEl>
                                      </p:cBhvr>
                                    </p:animEffect>
                                  </p:childTnLst>
                                </p:cTn>
                              </p:par>
                              <p:par>
                                <p:cTn fill="hold" grpId="0" id="8" nodeType="withEffect" presetClass="entr" presetID="22" presetSubtype="8">
                                  <p:stCondLst>
                                    <p:cond delay="250"/>
                                  </p:stCondLst>
                                  <p:childTnLst>
                                    <p:set>
                                      <p:cBhvr>
                                        <p:cTn dur="1" fill="hold" id="9">
                                          <p:stCondLst>
                                            <p:cond delay="0"/>
                                          </p:stCondLst>
                                        </p:cTn>
                                        <p:tgtEl>
                                          <p:spTgt spid="123"/>
                                        </p:tgtEl>
                                        <p:attrNameLst>
                                          <p:attrName>style.visibility</p:attrName>
                                        </p:attrNameLst>
                                      </p:cBhvr>
                                      <p:to>
                                        <p:strVal val="visible"/>
                                      </p:to>
                                    </p:set>
                                    <p:animEffect filter="wipe(left)" transition="in">
                                      <p:cBhvr>
                                        <p:cTn dur="1000" id="10"/>
                                        <p:tgtEl>
                                          <p:spTgt spid="123"/>
                                        </p:tgtEl>
                                      </p:cBhvr>
                                    </p:animEffect>
                                  </p:childTnLst>
                                </p:cTn>
                              </p:par>
                              <p:par>
                                <p:cTn fill="hold" grpId="0" id="11" nodeType="withEffect" presetClass="entr" presetID="22" presetSubtype="8">
                                  <p:stCondLst>
                                    <p:cond delay="250"/>
                                  </p:stCondLst>
                                  <p:childTnLst>
                                    <p:set>
                                      <p:cBhvr>
                                        <p:cTn dur="1" fill="hold" id="12">
                                          <p:stCondLst>
                                            <p:cond delay="0"/>
                                          </p:stCondLst>
                                        </p:cTn>
                                        <p:tgtEl>
                                          <p:spTgt spid="124"/>
                                        </p:tgtEl>
                                        <p:attrNameLst>
                                          <p:attrName>style.visibility</p:attrName>
                                        </p:attrNameLst>
                                      </p:cBhvr>
                                      <p:to>
                                        <p:strVal val="visible"/>
                                      </p:to>
                                    </p:set>
                                    <p:animEffect filter="wipe(left)" transition="in">
                                      <p:cBhvr>
                                        <p:cTn dur="1000" id="13"/>
                                        <p:tgtEl>
                                          <p:spTgt spid="124"/>
                                        </p:tgtEl>
                                      </p:cBhvr>
                                    </p:animEffect>
                                  </p:childTnLst>
                                </p:cTn>
                              </p:par>
                              <p:par>
                                <p:cTn fill="hold" id="14" nodeType="withEffect" presetClass="entr" presetID="22" presetSubtype="8">
                                  <p:stCondLst>
                                    <p:cond delay="250"/>
                                  </p:stCondLst>
                                  <p:childTnLst>
                                    <p:set>
                                      <p:cBhvr>
                                        <p:cTn dur="1" fill="hold" id="15">
                                          <p:stCondLst>
                                            <p:cond delay="0"/>
                                          </p:stCondLst>
                                        </p:cTn>
                                        <p:tgtEl>
                                          <p:spTgt spid="125"/>
                                        </p:tgtEl>
                                        <p:attrNameLst>
                                          <p:attrName>style.visibility</p:attrName>
                                        </p:attrNameLst>
                                      </p:cBhvr>
                                      <p:to>
                                        <p:strVal val="visible"/>
                                      </p:to>
                                    </p:set>
                                    <p:animEffect filter="wipe(left)" transition="in">
                                      <p:cBhvr>
                                        <p:cTn dur="1000" id="16"/>
                                        <p:tgtEl>
                                          <p:spTgt spid="125"/>
                                        </p:tgtEl>
                                      </p:cBhvr>
                                    </p:animEffect>
                                  </p:childTnLst>
                                </p:cTn>
                              </p:par>
                              <p:par>
                                <p:cTn fill="hold" grpId="0" id="17" nodeType="withEffect" presetClass="entr" presetID="22" presetSubtype="8">
                                  <p:stCondLst>
                                    <p:cond delay="250"/>
                                  </p:stCondLst>
                                  <p:childTnLst>
                                    <p:set>
                                      <p:cBhvr>
                                        <p:cTn dur="1" fill="hold" id="18">
                                          <p:stCondLst>
                                            <p:cond delay="0"/>
                                          </p:stCondLst>
                                        </p:cTn>
                                        <p:tgtEl>
                                          <p:spTgt spid="126"/>
                                        </p:tgtEl>
                                        <p:attrNameLst>
                                          <p:attrName>style.visibility</p:attrName>
                                        </p:attrNameLst>
                                      </p:cBhvr>
                                      <p:to>
                                        <p:strVal val="visible"/>
                                      </p:to>
                                    </p:set>
                                    <p:animEffect filter="wipe(left)" transition="in">
                                      <p:cBhvr>
                                        <p:cTn dur="1000" id="19"/>
                                        <p:tgtEl>
                                          <p:spTgt spid="126"/>
                                        </p:tgtEl>
                                      </p:cBhvr>
                                    </p:animEffect>
                                  </p:childTnLst>
                                </p:cTn>
                              </p:par>
                              <p:par>
                                <p:cTn fill="hold" grpId="0" id="20" nodeType="withEffect" presetClass="entr" presetID="22" presetSubtype="8">
                                  <p:stCondLst>
                                    <p:cond delay="250"/>
                                  </p:stCondLst>
                                  <p:childTnLst>
                                    <p:set>
                                      <p:cBhvr>
                                        <p:cTn dur="1" fill="hold" id="21">
                                          <p:stCondLst>
                                            <p:cond delay="0"/>
                                          </p:stCondLst>
                                        </p:cTn>
                                        <p:tgtEl>
                                          <p:spTgt spid="127"/>
                                        </p:tgtEl>
                                        <p:attrNameLst>
                                          <p:attrName>style.visibility</p:attrName>
                                        </p:attrNameLst>
                                      </p:cBhvr>
                                      <p:to>
                                        <p:strVal val="visible"/>
                                      </p:to>
                                    </p:set>
                                    <p:animEffect filter="wipe(left)" transition="in">
                                      <p:cBhvr>
                                        <p:cTn dur="1000" id="22"/>
                                        <p:tgtEl>
                                          <p:spTgt spid="127"/>
                                        </p:tgtEl>
                                      </p:cBhvr>
                                    </p:animEffect>
                                  </p:childTnLst>
                                </p:cTn>
                              </p:par>
                              <p:par>
                                <p:cTn fill="hold" grpId="0" id="23" nodeType="withEffect" presetClass="entr" presetID="22" presetSubtype="8">
                                  <p:stCondLst>
                                    <p:cond delay="250"/>
                                  </p:stCondLst>
                                  <p:childTnLst>
                                    <p:set>
                                      <p:cBhvr>
                                        <p:cTn dur="1" fill="hold" id="24">
                                          <p:stCondLst>
                                            <p:cond delay="0"/>
                                          </p:stCondLst>
                                        </p:cTn>
                                        <p:tgtEl>
                                          <p:spTgt spid="128"/>
                                        </p:tgtEl>
                                        <p:attrNameLst>
                                          <p:attrName>style.visibility</p:attrName>
                                        </p:attrNameLst>
                                      </p:cBhvr>
                                      <p:to>
                                        <p:strVal val="visible"/>
                                      </p:to>
                                    </p:set>
                                    <p:animEffect filter="wipe(left)" transition="in">
                                      <p:cBhvr>
                                        <p:cTn dur="1000" id="25"/>
                                        <p:tgtEl>
                                          <p:spTgt spid="128"/>
                                        </p:tgtEl>
                                      </p:cBhvr>
                                    </p:animEffect>
                                  </p:childTnLst>
                                </p:cTn>
                              </p:par>
                              <p:par>
                                <p:cTn fill="hold" id="26" nodeType="withEffect" presetClass="entr" presetID="22" presetSubtype="8">
                                  <p:stCondLst>
                                    <p:cond delay="250"/>
                                  </p:stCondLst>
                                  <p:childTnLst>
                                    <p:set>
                                      <p:cBhvr>
                                        <p:cTn dur="1" fill="hold" id="27">
                                          <p:stCondLst>
                                            <p:cond delay="0"/>
                                          </p:stCondLst>
                                        </p:cTn>
                                        <p:tgtEl>
                                          <p:spTgt spid="129"/>
                                        </p:tgtEl>
                                        <p:attrNameLst>
                                          <p:attrName>style.visibility</p:attrName>
                                        </p:attrNameLst>
                                      </p:cBhvr>
                                      <p:to>
                                        <p:strVal val="visible"/>
                                      </p:to>
                                    </p:set>
                                    <p:animEffect filter="wipe(left)" transition="in">
                                      <p:cBhvr>
                                        <p:cTn dur="1000" id="28"/>
                                        <p:tgtEl>
                                          <p:spTgt spid="129"/>
                                        </p:tgtEl>
                                      </p:cBhvr>
                                    </p:animEffect>
                                  </p:childTnLst>
                                </p:cTn>
                              </p:par>
                              <p:par>
                                <p:cTn fill="hold" grpId="0" id="29" nodeType="withEffect" presetClass="entr" presetID="22" presetSubtype="8">
                                  <p:stCondLst>
                                    <p:cond delay="250"/>
                                  </p:stCondLst>
                                  <p:childTnLst>
                                    <p:set>
                                      <p:cBhvr>
                                        <p:cTn dur="1" fill="hold" id="30">
                                          <p:stCondLst>
                                            <p:cond delay="0"/>
                                          </p:stCondLst>
                                        </p:cTn>
                                        <p:tgtEl>
                                          <p:spTgt spid="130"/>
                                        </p:tgtEl>
                                        <p:attrNameLst>
                                          <p:attrName>style.visibility</p:attrName>
                                        </p:attrNameLst>
                                      </p:cBhvr>
                                      <p:to>
                                        <p:strVal val="visible"/>
                                      </p:to>
                                    </p:set>
                                    <p:animEffect filter="wipe(left)" transition="in">
                                      <p:cBhvr>
                                        <p:cTn dur="1000" id="31"/>
                                        <p:tgtEl>
                                          <p:spTgt spid="130"/>
                                        </p:tgtEl>
                                      </p:cBhvr>
                                    </p:animEffect>
                                  </p:childTnLst>
                                </p:cTn>
                              </p:par>
                              <p:par>
                                <p:cTn fill="hold" grpId="0" id="32" nodeType="withEffect" presetClass="entr" presetID="22" presetSubtype="8">
                                  <p:stCondLst>
                                    <p:cond delay="250"/>
                                  </p:stCondLst>
                                  <p:childTnLst>
                                    <p:set>
                                      <p:cBhvr>
                                        <p:cTn dur="1" fill="hold" id="33">
                                          <p:stCondLst>
                                            <p:cond delay="0"/>
                                          </p:stCondLst>
                                        </p:cTn>
                                        <p:tgtEl>
                                          <p:spTgt spid="131"/>
                                        </p:tgtEl>
                                        <p:attrNameLst>
                                          <p:attrName>style.visibility</p:attrName>
                                        </p:attrNameLst>
                                      </p:cBhvr>
                                      <p:to>
                                        <p:strVal val="visible"/>
                                      </p:to>
                                    </p:set>
                                    <p:animEffect filter="wipe(left)" transition="in">
                                      <p:cBhvr>
                                        <p:cTn dur="1000" id="34"/>
                                        <p:tgtEl>
                                          <p:spTgt spid="131"/>
                                        </p:tgtEl>
                                      </p:cBhvr>
                                    </p:animEffect>
                                  </p:childTnLst>
                                </p:cTn>
                              </p:par>
                              <p:par>
                                <p:cTn fill="hold" grpId="0" id="35" nodeType="withEffect" presetClass="entr" presetID="22" presetSubtype="8">
                                  <p:stCondLst>
                                    <p:cond delay="250"/>
                                  </p:stCondLst>
                                  <p:childTnLst>
                                    <p:set>
                                      <p:cBhvr>
                                        <p:cTn dur="1" fill="hold" id="36">
                                          <p:stCondLst>
                                            <p:cond delay="0"/>
                                          </p:stCondLst>
                                        </p:cTn>
                                        <p:tgtEl>
                                          <p:spTgt spid="132"/>
                                        </p:tgtEl>
                                        <p:attrNameLst>
                                          <p:attrName>style.visibility</p:attrName>
                                        </p:attrNameLst>
                                      </p:cBhvr>
                                      <p:to>
                                        <p:strVal val="visible"/>
                                      </p:to>
                                    </p:set>
                                    <p:animEffect filter="wipe(left)" transition="in">
                                      <p:cBhvr>
                                        <p:cTn dur="1000" id="37"/>
                                        <p:tgtEl>
                                          <p:spTgt spid="132"/>
                                        </p:tgtEl>
                                      </p:cBhvr>
                                    </p:animEffect>
                                  </p:childTnLst>
                                </p:cTn>
                              </p:par>
                              <p:par>
                                <p:cTn fill="hold" id="38" nodeType="withEffect" presetClass="entr" presetID="22" presetSubtype="8">
                                  <p:stCondLst>
                                    <p:cond delay="250"/>
                                  </p:stCondLst>
                                  <p:childTnLst>
                                    <p:set>
                                      <p:cBhvr>
                                        <p:cTn dur="1" fill="hold" id="39">
                                          <p:stCondLst>
                                            <p:cond delay="0"/>
                                          </p:stCondLst>
                                        </p:cTn>
                                        <p:tgtEl>
                                          <p:spTgt spid="133"/>
                                        </p:tgtEl>
                                        <p:attrNameLst>
                                          <p:attrName>style.visibility</p:attrName>
                                        </p:attrNameLst>
                                      </p:cBhvr>
                                      <p:to>
                                        <p:strVal val="visible"/>
                                      </p:to>
                                    </p:set>
                                    <p:animEffect filter="wipe(left)" transition="in">
                                      <p:cBhvr>
                                        <p:cTn dur="1000" id="40"/>
                                        <p:tgtEl>
                                          <p:spTgt spid="13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2"/>
      <p:bldP grpId="0" spid="123"/>
      <p:bldP grpId="0" spid="124"/>
      <p:bldP grpId="0" spid="126"/>
      <p:bldP grpId="0" spid="127"/>
      <p:bldP grpId="0" spid="128"/>
      <p:bldP grpId="0" spid="130"/>
      <p:bldP grpId="0" spid="131"/>
      <p:bldP grpId="0" spid="132"/>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59" name="文本框 5"/>
          <p:cNvSpPr txBox="1">
            <a:spLocks noChangeArrowheads="1"/>
          </p:cNvSpPr>
          <p:nvPr/>
        </p:nvSpPr>
        <p:spPr bwMode="auto">
          <a:xfrm>
            <a:off x="3870961" y="406438"/>
            <a:ext cx="14020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en-US" lang="zh-CN" sz="1600">
                <a:solidFill>
                  <a:srgbClr val="273355"/>
                </a:solidFill>
                <a:latin typeface="微软雅黑"/>
                <a:ea typeface="微软雅黑"/>
              </a:rPr>
              <a:t>下步工作计划</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60" name="文本框 6"/>
          <p:cNvSpPr txBox="1">
            <a:spLocks noChangeArrowheads="1"/>
          </p:cNvSpPr>
          <p:nvPr/>
        </p:nvSpPr>
        <p:spPr bwMode="auto">
          <a:xfrm>
            <a:off x="3574100" y="713227"/>
            <a:ext cx="1995805"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zh-CN" lang="en-US" sz="600">
                <a:solidFill>
                  <a:srgbClr val="273355"/>
                </a:solidFill>
                <a:latin typeface="Calibri Light"/>
                <a:ea typeface="方正兰亭黑_GBK"/>
              </a:rPr>
              <a:t>BACKGROUND AND SIGNIFICANCE OF THE SELECTED TOPIC</a:t>
            </a:r>
          </a:p>
        </p:txBody>
      </p:sp>
      <p:cxnSp>
        <p:nvCxn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1" name="PA_库_直接连接符 60"/>
          <p:cNvCxnSpPr/>
          <p:nvPr>
            <p:custDataLst>
              <p:tags r:id="rId3"/>
            </p:custDataLst>
          </p:nvPr>
        </p:nvCxnSpPr>
        <p:spPr>
          <a:xfrm>
            <a:off x="4511278" y="898850"/>
            <a:ext cx="121444"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2" name="Freeform 35"/>
          <p:cNvSpPr/>
          <p:nvPr/>
        </p:nvSpPr>
        <p:spPr bwMode="auto">
          <a:xfrm>
            <a:off x="5579650" y="777623"/>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3" name="Freeform 42"/>
          <p:cNvSpPr>
            <a:spLocks noEditPoints="1"/>
          </p:cNvSpPr>
          <p:nvPr/>
        </p:nvSpPr>
        <p:spPr bwMode="auto">
          <a:xfrm>
            <a:off x="3585115" y="461214"/>
            <a:ext cx="80963" cy="82550"/>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4" name="Freeform 42"/>
          <p:cNvSpPr>
            <a:spLocks noEditPoints="1"/>
          </p:cNvSpPr>
          <p:nvPr/>
        </p:nvSpPr>
        <p:spPr bwMode="auto">
          <a:xfrm>
            <a:off x="5485073" y="401098"/>
            <a:ext cx="45719" cy="46615"/>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6" name="PA_库_任意多边形 35"/>
          <p:cNvSpPr/>
          <p:nvPr>
            <p:custDataLst>
              <p:tags r:id="rId4"/>
            </p:custDataLst>
          </p:nvPr>
        </p:nvSpPr>
        <p:spPr bwMode="auto">
          <a:xfrm>
            <a:off x="3491329" y="883650"/>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35" name="PA_库_圆角矩形标注 34"/>
          <p:cNvSpPr/>
          <p:nvPr>
            <p:custDataLst>
              <p:tags r:id="rId5"/>
            </p:custDataLst>
          </p:nvPr>
        </p:nvSpPr>
        <p:spPr>
          <a:xfrm>
            <a:off x="3024293" y="1286979"/>
            <a:ext cx="5683623" cy="1523998"/>
          </a:xfrm>
          <a:prstGeom prst="wedgeRoundRectCallout">
            <a:avLst>
              <a:gd fmla="val -54587" name="adj1"/>
              <a:gd fmla="val -30441" name="adj2"/>
              <a:gd fmla="val 16667" name="adj3"/>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54" name="PA_库_圆角矩形标注 153"/>
          <p:cNvSpPr/>
          <p:nvPr>
            <p:custDataLst>
              <p:tags r:id="rId6"/>
            </p:custDataLst>
          </p:nvPr>
        </p:nvSpPr>
        <p:spPr>
          <a:xfrm flipH="1">
            <a:off x="326740" y="3067005"/>
            <a:ext cx="5683623" cy="1523998"/>
          </a:xfrm>
          <a:prstGeom prst="wedgeRoundRectCallout">
            <a:avLst>
              <a:gd fmla="val -54587" name="adj1"/>
              <a:gd fmla="val -30441" name="adj2"/>
              <a:gd fmla="val 16667" name="adj3"/>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155" name="PA_库_矩形 154"/>
          <p:cNvSpPr/>
          <p:nvPr>
            <p:custDataLst>
              <p:tags r:id="rId7"/>
            </p:custDataLst>
          </p:nvPr>
        </p:nvSpPr>
        <p:spPr>
          <a:xfrm>
            <a:off x="3263496" y="1850714"/>
            <a:ext cx="5575704" cy="811530"/>
          </a:xfrm>
          <a:prstGeom prst="rect">
            <a:avLst/>
          </a:prstGeom>
        </p:spPr>
        <p:txBody>
          <a:bodyPr wrap="square">
            <a:spAutoFit/>
          </a:bodyPr>
          <a:lstStyle/>
          <a:p>
            <a:pPr defTabSz="914400">
              <a:lnSpc>
                <a:spcPct val="150000"/>
              </a:lnSpc>
            </a:pPr>
            <a:r>
              <a:rPr altLang="zh-CN" b="0" baseline="0" cap="none" i="0" kern="0" kumimoji="0" lang="en-US" noProof="0" normalizeH="0" spc="0" strike="noStrike" sz="1050" u="none">
                <a:ln>
                  <a:noFill/>
                </a:ln>
                <a:effectLst/>
                <a:uLnTx/>
                <a:uFillTx/>
              </a:rPr>
              <a:t>Lorem ipsum dolor sit amet, consectetur adipiscing elit. Donec luctus nibh sit amet sem. Lorem ipsum dolor sit amet, consectetur adipiscing elit. Donec luctus nibh sit amet sem. Lorem ipsum dolor sit amet, consectetur adipiscing elit. </a:t>
            </a:r>
          </a:p>
        </p:txBody>
      </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156" name="PA_库_文本框 5"/>
          <p:cNvSpPr txBox="1">
            <a:spLocks noChangeArrowheads="1"/>
          </p:cNvSpPr>
          <p:nvPr>
            <p:custDataLst>
              <p:tags r:id="rId8"/>
            </p:custDataLst>
          </p:nvPr>
        </p:nvSpPr>
        <p:spPr bwMode="auto">
          <a:xfrm>
            <a:off x="3247524" y="1534744"/>
            <a:ext cx="7924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fontAlgn="base">
              <a:spcBef>
                <a:spcPct val="0"/>
              </a:spcBef>
              <a:spcAft>
                <a:spcPct val="0"/>
              </a:spcAft>
              <a:defRPr/>
            </a:pPr>
            <a:r>
              <a:rPr altLang="en-US" lang="zh-CN" sz="1600">
                <a:solidFill>
                  <a:schemeClr val="accent6"/>
                </a:solidFill>
                <a:latin typeface="+mj-ea"/>
                <a:ea typeface="+mj-ea"/>
              </a:rPr>
              <a:t>创新点</a:t>
            </a:r>
          </a:p>
        </p:txBody>
      </p:sp>
      <p:cxnSp>
        <p:nvCxn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157" name="PA_库_直接连接符 156"/>
          <p:cNvCxnSpPr/>
          <p:nvPr>
            <p:custDataLst>
              <p:tags r:id="rId9"/>
            </p:custDataLst>
          </p:nvPr>
        </p:nvCxnSpPr>
        <p:spPr>
          <a:xfrm>
            <a:off x="3354938" y="1895882"/>
            <a:ext cx="14901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158" name="PA_库_矩形 157"/>
          <p:cNvSpPr/>
          <p:nvPr>
            <p:custDataLst>
              <p:tags r:id="rId10"/>
            </p:custDataLst>
          </p:nvPr>
        </p:nvSpPr>
        <p:spPr>
          <a:xfrm>
            <a:off x="459670" y="3522682"/>
            <a:ext cx="5575704" cy="811530"/>
          </a:xfrm>
          <a:prstGeom prst="rect">
            <a:avLst/>
          </a:prstGeom>
        </p:spPr>
        <p:txBody>
          <a:bodyPr wrap="square">
            <a:spAutoFit/>
          </a:bodyPr>
          <a:lstStyle/>
          <a:p>
            <a:pPr algn="r" defTabSz="914400">
              <a:lnSpc>
                <a:spcPct val="150000"/>
              </a:lnSpc>
            </a:pPr>
            <a:r>
              <a:rPr altLang="zh-CN" b="0" baseline="0" cap="none" i="0" kern="0" kumimoji="0" lang="en-US" noProof="0" normalizeH="0" spc="0" strike="noStrike" sz="1050" u="none">
                <a:ln>
                  <a:noFill/>
                </a:ln>
                <a:effectLst/>
                <a:uLnTx/>
                <a:uFillTx/>
              </a:rPr>
              <a:t>Lorem ipsum dolor sit amet, consectetur adipiscing elit. Donec luctus nibh sit amet sem. Lorem ipsum dolor sit amet, consectetur adipiscing elit. Donec luctus nibh sit amet sem. Lorem ipsum dolor sit amet, consectetur adipiscing elit. </a:t>
            </a:r>
          </a:p>
        </p:txBody>
      </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159" name="PA_库_文本框 5"/>
          <p:cNvSpPr txBox="1">
            <a:spLocks noChangeArrowheads="1"/>
          </p:cNvSpPr>
          <p:nvPr>
            <p:custDataLst>
              <p:tags r:id="rId11"/>
            </p:custDataLst>
          </p:nvPr>
        </p:nvSpPr>
        <p:spPr bwMode="auto">
          <a:xfrm>
            <a:off x="4982371" y="3202272"/>
            <a:ext cx="9956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fontAlgn="base">
              <a:spcBef>
                <a:spcPct val="0"/>
              </a:spcBef>
              <a:spcAft>
                <a:spcPct val="0"/>
              </a:spcAft>
              <a:defRPr/>
            </a:pPr>
            <a:r>
              <a:rPr altLang="en-US" lang="zh-CN" sz="1600">
                <a:solidFill>
                  <a:schemeClr val="accent6"/>
                </a:solidFill>
                <a:latin typeface="+mj-ea"/>
                <a:ea typeface="+mj-ea"/>
              </a:rPr>
              <a:t>不足之处</a:t>
            </a:r>
          </a:p>
        </p:txBody>
      </p:sp>
      <p:cxnSp>
        <p:nvCxn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160" name="PA_库_直接连接符 159"/>
          <p:cNvCxnSpPr/>
          <p:nvPr>
            <p:custDataLst>
              <p:tags r:id="rId12"/>
            </p:custDataLst>
          </p:nvPr>
        </p:nvCxnSpPr>
        <p:spPr>
          <a:xfrm>
            <a:off x="5693129" y="3582757"/>
            <a:ext cx="14901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4" name="图片 3">
            <a:extLst>
              <a:ext uri="{FF2B5EF4-FFF2-40B4-BE49-F238E27FC236}">
                <a16:creationId xmlns:a16="http://schemas.microsoft.com/office/drawing/2014/main" id="{A36335E1-E227-4DCC-B431-700A63DF9B0F}"/>
              </a:ext>
            </a:extLst>
          </p:cNvPr>
          <p:cNvPicPr>
            <a:picLocks noChangeAspect="1"/>
          </p:cNvPicPr>
          <p:nvPr/>
        </p:nvPicPr>
        <p:blipFill>
          <a:blip r:embed="rId13">
            <a:extLst>
              <a:ext uri="{28A0092B-C50C-407E-A947-70E740481C1C}">
                <a14:useLocalDpi/>
              </a:ext>
            </a:extLst>
          </a:blip>
          <a:stretch>
            <a:fillRect/>
          </a:stretch>
        </p:blipFill>
        <p:spPr>
          <a:xfrm>
            <a:off x="-248833" y="549328"/>
            <a:ext cx="3351296" cy="3351296"/>
          </a:xfrm>
          <a:prstGeom prst="rect">
            <a:avLst/>
          </a:prstGeom>
        </p:spPr>
      </p:pic>
      <p:pic>
        <p:nvPicPr>
          <p:cNvPr id="6" name="图片 5">
            <a:extLst>
              <a:ext uri="{FF2B5EF4-FFF2-40B4-BE49-F238E27FC236}">
                <a16:creationId xmlns:a16="http://schemas.microsoft.com/office/drawing/2014/main" id="{7FF79120-0B95-4B0B-A47D-F175EB7ABCFF}"/>
              </a:ext>
            </a:extLst>
          </p:cNvPr>
          <p:cNvPicPr>
            <a:picLocks noChangeAspect="1"/>
          </p:cNvPicPr>
          <p:nvPr/>
        </p:nvPicPr>
        <p:blipFill>
          <a:blip r:embed="rId14">
            <a:extLst>
              <a:ext uri="{28A0092B-C50C-407E-A947-70E740481C1C}">
                <a14:useLocalDpi/>
              </a:ext>
            </a:extLst>
          </a:blip>
          <a:stretch>
            <a:fillRect/>
          </a:stretch>
        </p:blipFill>
        <p:spPr>
          <a:xfrm>
            <a:off x="6143295" y="2473526"/>
            <a:ext cx="3137759" cy="3137759"/>
          </a:xfrm>
          <a:prstGeom prst="rect">
            <a:avLst/>
          </a:prstGeom>
        </p:spPr>
      </p:pic>
    </p:spTree>
    <p:extLst>
      <p:ext uri="{BB962C8B-B14F-4D97-AF65-F5344CB8AC3E}">
        <p14:creationId val="95901324"/>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250"/>
                                  </p:stCondLst>
                                  <p:childTnLst>
                                    <p:set>
                                      <p:cBhvr>
                                        <p:cTn dur="1" fill="hold" id="6">
                                          <p:stCondLst>
                                            <p:cond delay="0"/>
                                          </p:stCondLst>
                                        </p:cTn>
                                        <p:tgtEl>
                                          <p:spTgt spid="61"/>
                                        </p:tgtEl>
                                        <p:attrNameLst>
                                          <p:attrName>style.visibility</p:attrName>
                                        </p:attrNameLst>
                                      </p:cBhvr>
                                      <p:to>
                                        <p:strVal val="visible"/>
                                      </p:to>
                                    </p:set>
                                    <p:animEffect filter="wipe(left)" transition="in">
                                      <p:cBhvr>
                                        <p:cTn dur="1000" id="7"/>
                                        <p:tgtEl>
                                          <p:spTgt spid="61"/>
                                        </p:tgtEl>
                                      </p:cBhvr>
                                    </p:animEffect>
                                  </p:childTnLst>
                                </p:cTn>
                              </p:par>
                              <p:par>
                                <p:cTn fill="hold" grpId="0" id="8" nodeType="withEffect" presetClass="entr" presetID="22" presetSubtype="8">
                                  <p:stCondLst>
                                    <p:cond delay="250"/>
                                  </p:stCondLst>
                                  <p:childTnLst>
                                    <p:set>
                                      <p:cBhvr>
                                        <p:cTn dur="1" fill="hold" id="9">
                                          <p:stCondLst>
                                            <p:cond delay="0"/>
                                          </p:stCondLst>
                                        </p:cTn>
                                        <p:tgtEl>
                                          <p:spTgt spid="76"/>
                                        </p:tgtEl>
                                        <p:attrNameLst>
                                          <p:attrName>style.visibility</p:attrName>
                                        </p:attrNameLst>
                                      </p:cBhvr>
                                      <p:to>
                                        <p:strVal val="visible"/>
                                      </p:to>
                                    </p:set>
                                    <p:animEffect filter="wipe(left)" transition="in">
                                      <p:cBhvr>
                                        <p:cTn dur="1000" id="10"/>
                                        <p:tgtEl>
                                          <p:spTgt spid="76"/>
                                        </p:tgtEl>
                                      </p:cBhvr>
                                    </p:animEffect>
                                  </p:childTnLst>
                                </p:cTn>
                              </p:par>
                              <p:par>
                                <p:cTn fill="hold" grpId="0" id="11" nodeType="withEffect" presetClass="entr" presetID="22" presetSubtype="8">
                                  <p:stCondLst>
                                    <p:cond delay="250"/>
                                  </p:stCondLst>
                                  <p:childTnLst>
                                    <p:set>
                                      <p:cBhvr>
                                        <p:cTn dur="1" fill="hold" id="12">
                                          <p:stCondLst>
                                            <p:cond delay="0"/>
                                          </p:stCondLst>
                                        </p:cTn>
                                        <p:tgtEl>
                                          <p:spTgt spid="35"/>
                                        </p:tgtEl>
                                        <p:attrNameLst>
                                          <p:attrName>style.visibility</p:attrName>
                                        </p:attrNameLst>
                                      </p:cBhvr>
                                      <p:to>
                                        <p:strVal val="visible"/>
                                      </p:to>
                                    </p:set>
                                    <p:animEffect filter="wipe(left)" transition="in">
                                      <p:cBhvr>
                                        <p:cTn dur="1000" id="13"/>
                                        <p:tgtEl>
                                          <p:spTgt spid="35"/>
                                        </p:tgtEl>
                                      </p:cBhvr>
                                    </p:animEffect>
                                  </p:childTnLst>
                                </p:cTn>
                              </p:par>
                              <p:par>
                                <p:cTn fill="hold" grpId="0" id="14" nodeType="withEffect" presetClass="entr" presetID="22" presetSubtype="8">
                                  <p:stCondLst>
                                    <p:cond delay="250"/>
                                  </p:stCondLst>
                                  <p:childTnLst>
                                    <p:set>
                                      <p:cBhvr>
                                        <p:cTn dur="1" fill="hold" id="15">
                                          <p:stCondLst>
                                            <p:cond delay="0"/>
                                          </p:stCondLst>
                                        </p:cTn>
                                        <p:tgtEl>
                                          <p:spTgt spid="155"/>
                                        </p:tgtEl>
                                        <p:attrNameLst>
                                          <p:attrName>style.visibility</p:attrName>
                                        </p:attrNameLst>
                                      </p:cBhvr>
                                      <p:to>
                                        <p:strVal val="visible"/>
                                      </p:to>
                                    </p:set>
                                    <p:animEffect filter="wipe(left)" transition="in">
                                      <p:cBhvr>
                                        <p:cTn dur="1000" id="16"/>
                                        <p:tgtEl>
                                          <p:spTgt spid="155"/>
                                        </p:tgtEl>
                                      </p:cBhvr>
                                    </p:animEffect>
                                  </p:childTnLst>
                                </p:cTn>
                              </p:par>
                              <p:par>
                                <p:cTn fill="hold" grpId="0" id="17" nodeType="withEffect" presetClass="entr" presetID="22" presetSubtype="8">
                                  <p:stCondLst>
                                    <p:cond delay="250"/>
                                  </p:stCondLst>
                                  <p:childTnLst>
                                    <p:set>
                                      <p:cBhvr>
                                        <p:cTn dur="1" fill="hold" id="18">
                                          <p:stCondLst>
                                            <p:cond delay="0"/>
                                          </p:stCondLst>
                                        </p:cTn>
                                        <p:tgtEl>
                                          <p:spTgt spid="156"/>
                                        </p:tgtEl>
                                        <p:attrNameLst>
                                          <p:attrName>style.visibility</p:attrName>
                                        </p:attrNameLst>
                                      </p:cBhvr>
                                      <p:to>
                                        <p:strVal val="visible"/>
                                      </p:to>
                                    </p:set>
                                    <p:animEffect filter="wipe(left)" transition="in">
                                      <p:cBhvr>
                                        <p:cTn dur="1000" id="19"/>
                                        <p:tgtEl>
                                          <p:spTgt spid="156"/>
                                        </p:tgtEl>
                                      </p:cBhvr>
                                    </p:animEffect>
                                  </p:childTnLst>
                                </p:cTn>
                              </p:par>
                              <p:par>
                                <p:cTn fill="hold" id="20" nodeType="withEffect" presetClass="entr" presetID="22" presetSubtype="8">
                                  <p:stCondLst>
                                    <p:cond delay="250"/>
                                  </p:stCondLst>
                                  <p:childTnLst>
                                    <p:set>
                                      <p:cBhvr>
                                        <p:cTn dur="1" fill="hold" id="21">
                                          <p:stCondLst>
                                            <p:cond delay="0"/>
                                          </p:stCondLst>
                                        </p:cTn>
                                        <p:tgtEl>
                                          <p:spTgt spid="157"/>
                                        </p:tgtEl>
                                        <p:attrNameLst>
                                          <p:attrName>style.visibility</p:attrName>
                                        </p:attrNameLst>
                                      </p:cBhvr>
                                      <p:to>
                                        <p:strVal val="visible"/>
                                      </p:to>
                                    </p:set>
                                    <p:animEffect filter="wipe(left)" transition="in">
                                      <p:cBhvr>
                                        <p:cTn dur="1000" id="22"/>
                                        <p:tgtEl>
                                          <p:spTgt spid="157"/>
                                        </p:tgtEl>
                                      </p:cBhvr>
                                    </p:animEffect>
                                  </p:childTnLst>
                                </p:cTn>
                              </p:par>
                              <p:par>
                                <p:cTn fill="hold" grpId="0" id="23" nodeType="withEffect" presetClass="entr" presetID="22" presetSubtype="2">
                                  <p:stCondLst>
                                    <p:cond delay="250"/>
                                  </p:stCondLst>
                                  <p:childTnLst>
                                    <p:set>
                                      <p:cBhvr>
                                        <p:cTn dur="1" fill="hold" id="24">
                                          <p:stCondLst>
                                            <p:cond delay="0"/>
                                          </p:stCondLst>
                                        </p:cTn>
                                        <p:tgtEl>
                                          <p:spTgt spid="154"/>
                                        </p:tgtEl>
                                        <p:attrNameLst>
                                          <p:attrName>style.visibility</p:attrName>
                                        </p:attrNameLst>
                                      </p:cBhvr>
                                      <p:to>
                                        <p:strVal val="visible"/>
                                      </p:to>
                                    </p:set>
                                    <p:animEffect filter="wipe(right)" transition="in">
                                      <p:cBhvr>
                                        <p:cTn dur="1000" id="25"/>
                                        <p:tgtEl>
                                          <p:spTgt spid="154"/>
                                        </p:tgtEl>
                                      </p:cBhvr>
                                    </p:animEffect>
                                  </p:childTnLst>
                                </p:cTn>
                              </p:par>
                              <p:par>
                                <p:cTn fill="hold" grpId="0" id="26" nodeType="withEffect" presetClass="entr" presetID="22" presetSubtype="2">
                                  <p:stCondLst>
                                    <p:cond delay="250"/>
                                  </p:stCondLst>
                                  <p:childTnLst>
                                    <p:set>
                                      <p:cBhvr>
                                        <p:cTn dur="1" fill="hold" id="27">
                                          <p:stCondLst>
                                            <p:cond delay="0"/>
                                          </p:stCondLst>
                                        </p:cTn>
                                        <p:tgtEl>
                                          <p:spTgt spid="158"/>
                                        </p:tgtEl>
                                        <p:attrNameLst>
                                          <p:attrName>style.visibility</p:attrName>
                                        </p:attrNameLst>
                                      </p:cBhvr>
                                      <p:to>
                                        <p:strVal val="visible"/>
                                      </p:to>
                                    </p:set>
                                    <p:animEffect filter="wipe(right)" transition="in">
                                      <p:cBhvr>
                                        <p:cTn dur="1000" id="28"/>
                                        <p:tgtEl>
                                          <p:spTgt spid="158"/>
                                        </p:tgtEl>
                                      </p:cBhvr>
                                    </p:animEffect>
                                  </p:childTnLst>
                                </p:cTn>
                              </p:par>
                              <p:par>
                                <p:cTn fill="hold" grpId="0" id="29" nodeType="withEffect" presetClass="entr" presetID="22" presetSubtype="2">
                                  <p:stCondLst>
                                    <p:cond delay="250"/>
                                  </p:stCondLst>
                                  <p:childTnLst>
                                    <p:set>
                                      <p:cBhvr>
                                        <p:cTn dur="1" fill="hold" id="30">
                                          <p:stCondLst>
                                            <p:cond delay="0"/>
                                          </p:stCondLst>
                                        </p:cTn>
                                        <p:tgtEl>
                                          <p:spTgt spid="159"/>
                                        </p:tgtEl>
                                        <p:attrNameLst>
                                          <p:attrName>style.visibility</p:attrName>
                                        </p:attrNameLst>
                                      </p:cBhvr>
                                      <p:to>
                                        <p:strVal val="visible"/>
                                      </p:to>
                                    </p:set>
                                    <p:animEffect filter="wipe(right)" transition="in">
                                      <p:cBhvr>
                                        <p:cTn dur="1000" id="31"/>
                                        <p:tgtEl>
                                          <p:spTgt spid="159"/>
                                        </p:tgtEl>
                                      </p:cBhvr>
                                    </p:animEffect>
                                  </p:childTnLst>
                                </p:cTn>
                              </p:par>
                              <p:par>
                                <p:cTn fill="hold" id="32" nodeType="withEffect" presetClass="entr" presetID="22" presetSubtype="2">
                                  <p:stCondLst>
                                    <p:cond delay="250"/>
                                  </p:stCondLst>
                                  <p:childTnLst>
                                    <p:set>
                                      <p:cBhvr>
                                        <p:cTn dur="1" fill="hold" id="33">
                                          <p:stCondLst>
                                            <p:cond delay="0"/>
                                          </p:stCondLst>
                                        </p:cTn>
                                        <p:tgtEl>
                                          <p:spTgt spid="160"/>
                                        </p:tgtEl>
                                        <p:attrNameLst>
                                          <p:attrName>style.visibility</p:attrName>
                                        </p:attrNameLst>
                                      </p:cBhvr>
                                      <p:to>
                                        <p:strVal val="visible"/>
                                      </p:to>
                                    </p:set>
                                    <p:animEffect filter="wipe(right)" transition="in">
                                      <p:cBhvr>
                                        <p:cTn dur="1000" id="34"/>
                                        <p:tgtEl>
                                          <p:spTgt spid="16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6"/>
      <p:bldP grpId="0" spid="35"/>
      <p:bldP grpId="0" spid="154"/>
      <p:bldP grpId="0" spid="155"/>
      <p:bldP grpId="0" spid="156"/>
      <p:bldP grpId="0" spid="158"/>
      <p:bldP grpId="0" spid="159"/>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84" name="Group 4"/>
          <p:cNvGrpSpPr>
            <a:grpSpLocks noChangeAspect="1"/>
          </p:cNvGrpSpPr>
          <p:nvPr/>
        </p:nvGrpSpPr>
        <p:grpSpPr>
          <a:xfrm>
            <a:off x="3926222" y="867536"/>
            <a:ext cx="1526958" cy="2043070"/>
            <a:chOff x="3066" y="187"/>
            <a:chExt cx="1500" cy="2007"/>
          </a:xfrm>
        </p:grpSpPr>
        <p:sp>
          <p:nvSpPr>
            <p:cNvPr id="185" name="Oval 5"/>
            <p:cNvSpPr>
              <a:spLocks noChangeArrowheads="1"/>
            </p:cNvSpPr>
            <p:nvPr/>
          </p:nvSpPr>
          <p:spPr bwMode="auto">
            <a:xfrm>
              <a:off x="3132" y="1170"/>
              <a:ext cx="1026" cy="1024"/>
            </a:xfrm>
            <a:prstGeom prst="ellipse">
              <a:avLst/>
            </a:prstGeom>
            <a:solidFill>
              <a:srgbClr val="F5F3EC"/>
            </a:solidFill>
            <a:ln cap="rnd" w="44450">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sp>
          <p:nvSpPr>
            <p:cNvPr id="186" name="Rectangle 6"/>
            <p:cNvSpPr>
              <a:spLocks noChangeArrowheads="1"/>
            </p:cNvSpPr>
            <p:nvPr/>
          </p:nvSpPr>
          <p:spPr bwMode="auto">
            <a:xfrm>
              <a:off x="3517" y="976"/>
              <a:ext cx="256" cy="211"/>
            </a:xfrm>
            <a:prstGeom prst="rect">
              <a:avLst/>
            </a:prstGeom>
            <a:solidFill>
              <a:schemeClr val="accent2"/>
            </a:solidFill>
            <a:ln cap="rnd" w="44450">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sp>
          <p:nvSpPr>
            <p:cNvPr id="187" name="Rectangle 7"/>
            <p:cNvSpPr>
              <a:spLocks noChangeArrowheads="1"/>
            </p:cNvSpPr>
            <p:nvPr/>
          </p:nvSpPr>
          <p:spPr bwMode="auto">
            <a:xfrm>
              <a:off x="3477" y="843"/>
              <a:ext cx="336" cy="133"/>
            </a:xfrm>
            <a:prstGeom prst="rect">
              <a:avLst/>
            </a:prstGeom>
            <a:solidFill>
              <a:schemeClr val="accent2"/>
            </a:solidFill>
            <a:ln cap="rnd" w="44450">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sp>
          <p:nvSpPr>
            <p:cNvPr id="188" name="Freeform 8"/>
            <p:cNvSpPr/>
            <p:nvPr/>
          </p:nvSpPr>
          <p:spPr bwMode="auto">
            <a:xfrm>
              <a:off x="3227" y="1296"/>
              <a:ext cx="397" cy="772"/>
            </a:xfrm>
            <a:custGeom>
              <a:gdLst>
                <a:gd fmla="*/ 132 w 167" name="T0"/>
                <a:gd fmla="*/ 0 h 326" name="T1"/>
                <a:gd fmla="*/ 167 w 167" name="T2"/>
                <a:gd fmla="*/ 35 h 326" name="T3"/>
                <a:gd fmla="*/ 167 w 167" name="T4"/>
                <a:gd fmla="*/ 291 h 326" name="T5"/>
                <a:gd fmla="*/ 142 w 167" name="T6"/>
                <a:gd fmla="*/ 325 h 326" name="T7"/>
                <a:gd fmla="*/ 142 w 167" name="T8"/>
                <a:gd fmla="*/ 325 h 326" name="T9"/>
                <a:gd fmla="*/ 138 w 167" name="T10"/>
                <a:gd fmla="*/ 326 h 326" name="T11"/>
                <a:gd fmla="*/ 134 w 167" name="T12"/>
                <a:gd fmla="*/ 326 h 326" name="T13"/>
                <a:gd fmla="*/ 132 w 167" name="T14"/>
                <a:gd fmla="*/ 326 h 326" name="T15"/>
                <a:gd fmla="*/ 97 w 167" name="T16"/>
                <a:gd fmla="*/ 295 h 326" name="T17"/>
                <a:gd fmla="*/ 97 w 167" name="T18"/>
                <a:gd fmla="*/ 295 h 326" name="T19"/>
                <a:gd fmla="*/ 80 w 167" name="T20"/>
                <a:gd fmla="*/ 299 h 326" name="T21"/>
                <a:gd fmla="*/ 45 w 167" name="T22"/>
                <a:gd fmla="*/ 264 h 326" name="T23"/>
                <a:gd fmla="*/ 47 w 167" name="T24"/>
                <a:gd fmla="*/ 252 h 326" name="T25"/>
                <a:gd fmla="*/ 45 w 167" name="T26"/>
                <a:gd fmla="*/ 252 h 326" name="T27"/>
                <a:gd fmla="*/ 10 w 167" name="T28"/>
                <a:gd fmla="*/ 216 h 326" name="T29"/>
                <a:gd fmla="*/ 18 w 167" name="T30"/>
                <a:gd fmla="*/ 194 h 326" name="T31"/>
                <a:gd fmla="*/ 0 w 167" name="T32"/>
                <a:gd fmla="*/ 163 h 326" name="T33"/>
                <a:gd fmla="*/ 22 w 167" name="T34"/>
                <a:gd fmla="*/ 131 h 326" name="T35"/>
                <a:gd fmla="*/ 12 w 167" name="T36"/>
                <a:gd fmla="*/ 106 h 326" name="T37"/>
                <a:gd fmla="*/ 48 w 167" name="T38"/>
                <a:gd fmla="*/ 71 h 326" name="T39"/>
                <a:gd fmla="*/ 48 w 167" name="T40"/>
                <a:gd fmla="*/ 71 h 326" name="T41"/>
                <a:gd fmla="*/ 47 w 167" name="T42"/>
                <a:gd fmla="*/ 61 h 326" name="T43"/>
                <a:gd fmla="*/ 82 w 167" name="T44"/>
                <a:gd fmla="*/ 26 h 326" name="T45"/>
                <a:gd fmla="*/ 97 w 167" name="T46"/>
                <a:gd fmla="*/ 30 h 326" name="T47"/>
                <a:gd fmla="*/ 132 w 167" name="T48"/>
                <a:gd fmla="*/ 0 h 326"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326" w="167">
                  <a:moveTo>
                    <a:pt x="132" y="0"/>
                  </a:moveTo>
                  <a:cubicBezTo>
                    <a:pt x="152" y="0"/>
                    <a:pt x="167" y="16"/>
                    <a:pt x="167" y="35"/>
                  </a:cubicBezTo>
                  <a:cubicBezTo>
                    <a:pt x="167" y="291"/>
                    <a:pt x="167" y="291"/>
                    <a:pt x="167" y="291"/>
                  </a:cubicBezTo>
                  <a:cubicBezTo>
                    <a:pt x="167" y="307"/>
                    <a:pt x="157" y="321"/>
                    <a:pt x="142" y="325"/>
                  </a:cubicBezTo>
                  <a:cubicBezTo>
                    <a:pt x="142" y="325"/>
                    <a:pt x="142" y="325"/>
                    <a:pt x="142" y="325"/>
                  </a:cubicBezTo>
                  <a:cubicBezTo>
                    <a:pt x="141" y="325"/>
                    <a:pt x="140" y="325"/>
                    <a:pt x="138" y="326"/>
                  </a:cubicBezTo>
                  <a:cubicBezTo>
                    <a:pt x="137" y="326"/>
                    <a:pt x="136" y="326"/>
                    <a:pt x="134" y="326"/>
                  </a:cubicBezTo>
                  <a:cubicBezTo>
                    <a:pt x="134" y="326"/>
                    <a:pt x="133" y="326"/>
                    <a:pt x="132" y="326"/>
                  </a:cubicBezTo>
                  <a:cubicBezTo>
                    <a:pt x="113" y="326"/>
                    <a:pt x="99" y="312"/>
                    <a:pt x="97" y="295"/>
                  </a:cubicBezTo>
                  <a:cubicBezTo>
                    <a:pt x="97" y="295"/>
                    <a:pt x="97" y="295"/>
                    <a:pt x="97" y="295"/>
                  </a:cubicBezTo>
                  <a:cubicBezTo>
                    <a:pt x="92" y="297"/>
                    <a:pt x="86" y="299"/>
                    <a:pt x="80" y="299"/>
                  </a:cubicBezTo>
                  <a:cubicBezTo>
                    <a:pt x="61" y="299"/>
                    <a:pt x="45" y="283"/>
                    <a:pt x="45" y="264"/>
                  </a:cubicBezTo>
                  <a:cubicBezTo>
                    <a:pt x="45" y="259"/>
                    <a:pt x="46" y="255"/>
                    <a:pt x="47" y="252"/>
                  </a:cubicBezTo>
                  <a:cubicBezTo>
                    <a:pt x="47" y="252"/>
                    <a:pt x="46" y="252"/>
                    <a:pt x="45" y="252"/>
                  </a:cubicBezTo>
                  <a:cubicBezTo>
                    <a:pt x="26" y="252"/>
                    <a:pt x="10" y="236"/>
                    <a:pt x="10" y="216"/>
                  </a:cubicBezTo>
                  <a:cubicBezTo>
                    <a:pt x="10" y="208"/>
                    <a:pt x="13" y="200"/>
                    <a:pt x="18" y="194"/>
                  </a:cubicBezTo>
                  <a:cubicBezTo>
                    <a:pt x="7" y="188"/>
                    <a:pt x="0" y="176"/>
                    <a:pt x="0" y="163"/>
                  </a:cubicBezTo>
                  <a:cubicBezTo>
                    <a:pt x="0" y="148"/>
                    <a:pt x="9" y="136"/>
                    <a:pt x="22" y="131"/>
                  </a:cubicBezTo>
                  <a:cubicBezTo>
                    <a:pt x="16" y="124"/>
                    <a:pt x="12" y="116"/>
                    <a:pt x="12" y="106"/>
                  </a:cubicBezTo>
                  <a:cubicBezTo>
                    <a:pt x="12" y="87"/>
                    <a:pt x="28" y="71"/>
                    <a:pt x="48" y="71"/>
                  </a:cubicBezTo>
                  <a:cubicBezTo>
                    <a:pt x="48" y="71"/>
                    <a:pt x="48" y="71"/>
                    <a:pt x="48" y="71"/>
                  </a:cubicBezTo>
                  <a:cubicBezTo>
                    <a:pt x="47" y="68"/>
                    <a:pt x="47" y="65"/>
                    <a:pt x="47" y="61"/>
                  </a:cubicBezTo>
                  <a:cubicBezTo>
                    <a:pt x="47" y="42"/>
                    <a:pt x="63" y="26"/>
                    <a:pt x="82" y="26"/>
                  </a:cubicBezTo>
                  <a:cubicBezTo>
                    <a:pt x="87" y="26"/>
                    <a:pt x="93" y="28"/>
                    <a:pt x="97" y="30"/>
                  </a:cubicBezTo>
                  <a:cubicBezTo>
                    <a:pt x="100" y="13"/>
                    <a:pt x="115" y="0"/>
                    <a:pt x="132" y="0"/>
                  </a:cubicBezTo>
                  <a:close/>
                </a:path>
              </a:pathLst>
            </a:custGeom>
            <a:solidFill>
              <a:schemeClr val="accent1"/>
            </a:solidFill>
            <a:ln cap="rnd" w="44450">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sp>
          <p:nvSpPr>
            <p:cNvPr id="189" name="Freeform 9"/>
            <p:cNvSpPr/>
            <p:nvPr/>
          </p:nvSpPr>
          <p:spPr bwMode="auto">
            <a:xfrm>
              <a:off x="3448" y="1286"/>
              <a:ext cx="188" cy="792"/>
            </a:xfrm>
            <a:custGeom>
              <a:gdLst>
                <a:gd fmla="*/ 0 w 79" name="T0"/>
                <a:gd fmla="*/ 39 h 334" name="T1"/>
                <a:gd fmla="*/ 39 w 79" name="T2"/>
                <a:gd fmla="*/ 79 h 334" name="T3"/>
                <a:gd fmla="*/ 43 w 79" name="T4"/>
                <a:gd fmla="*/ 74 h 334" name="T5"/>
                <a:gd fmla="*/ 39 w 79" name="T6"/>
                <a:gd fmla="*/ 70 h 334" name="T7"/>
                <a:gd fmla="*/ 8 w 79" name="T8"/>
                <a:gd fmla="*/ 39 h 334" name="T9"/>
                <a:gd fmla="*/ 39 w 79" name="T10"/>
                <a:gd fmla="*/ 8 h 334" name="T11"/>
                <a:gd fmla="*/ 70 w 79" name="T12"/>
                <a:gd fmla="*/ 39 h 334" name="T13"/>
                <a:gd fmla="*/ 70 w 79" name="T14"/>
                <a:gd fmla="*/ 295 h 334" name="T15"/>
                <a:gd fmla="*/ 39 w 79" name="T16"/>
                <a:gd fmla="*/ 326 h 334" name="T17"/>
                <a:gd fmla="*/ 8 w 79" name="T18"/>
                <a:gd fmla="*/ 295 h 334" name="T19"/>
                <a:gd fmla="*/ 39 w 79" name="T20"/>
                <a:gd fmla="*/ 264 h 334" name="T21"/>
                <a:gd fmla="*/ 43 w 79" name="T22"/>
                <a:gd fmla="*/ 260 h 334" name="T23"/>
                <a:gd fmla="*/ 39 w 79" name="T24"/>
                <a:gd fmla="*/ 256 h 334" name="T25"/>
                <a:gd fmla="*/ 0 w 79" name="T26"/>
                <a:gd fmla="*/ 295 h 334" name="T27"/>
                <a:gd fmla="*/ 39 w 79" name="T28"/>
                <a:gd fmla="*/ 334 h 334" name="T29"/>
                <a:gd fmla="*/ 79 w 79" name="T30"/>
                <a:gd fmla="*/ 295 h 334" name="T31"/>
                <a:gd fmla="*/ 79 w 79" name="T32"/>
                <a:gd fmla="*/ 39 h 334" name="T33"/>
                <a:gd fmla="*/ 39 w 79" name="T34"/>
                <a:gd fmla="*/ 0 h 334" name="T35"/>
                <a:gd fmla="*/ 0 w 79" name="T36"/>
                <a:gd fmla="*/ 39 h 334"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334" w="79">
                  <a:moveTo>
                    <a:pt x="0" y="39"/>
                  </a:moveTo>
                  <a:cubicBezTo>
                    <a:pt x="0" y="61"/>
                    <a:pt x="17" y="79"/>
                    <a:pt x="39" y="79"/>
                  </a:cubicBezTo>
                  <a:cubicBezTo>
                    <a:pt x="41" y="79"/>
                    <a:pt x="43" y="77"/>
                    <a:pt x="43" y="74"/>
                  </a:cubicBezTo>
                  <a:cubicBezTo>
                    <a:pt x="43" y="72"/>
                    <a:pt x="41" y="70"/>
                    <a:pt x="39" y="70"/>
                  </a:cubicBezTo>
                  <a:cubicBezTo>
                    <a:pt x="22" y="70"/>
                    <a:pt x="8" y="56"/>
                    <a:pt x="8" y="39"/>
                  </a:cubicBezTo>
                  <a:cubicBezTo>
                    <a:pt x="8" y="22"/>
                    <a:pt x="22" y="8"/>
                    <a:pt x="39" y="8"/>
                  </a:cubicBezTo>
                  <a:cubicBezTo>
                    <a:pt x="56" y="8"/>
                    <a:pt x="70" y="22"/>
                    <a:pt x="70" y="39"/>
                  </a:cubicBezTo>
                  <a:cubicBezTo>
                    <a:pt x="70" y="295"/>
                    <a:pt x="70" y="295"/>
                    <a:pt x="70" y="295"/>
                  </a:cubicBezTo>
                  <a:cubicBezTo>
                    <a:pt x="70" y="312"/>
                    <a:pt x="56" y="326"/>
                    <a:pt x="39" y="326"/>
                  </a:cubicBezTo>
                  <a:cubicBezTo>
                    <a:pt x="22" y="326"/>
                    <a:pt x="8" y="312"/>
                    <a:pt x="8" y="295"/>
                  </a:cubicBezTo>
                  <a:cubicBezTo>
                    <a:pt x="8" y="278"/>
                    <a:pt x="22" y="264"/>
                    <a:pt x="39" y="264"/>
                  </a:cubicBezTo>
                  <a:cubicBezTo>
                    <a:pt x="41" y="264"/>
                    <a:pt x="43" y="262"/>
                    <a:pt x="43" y="260"/>
                  </a:cubicBezTo>
                  <a:cubicBezTo>
                    <a:pt x="43" y="258"/>
                    <a:pt x="41" y="256"/>
                    <a:pt x="39" y="256"/>
                  </a:cubicBezTo>
                  <a:cubicBezTo>
                    <a:pt x="17" y="256"/>
                    <a:pt x="0" y="273"/>
                    <a:pt x="0" y="295"/>
                  </a:cubicBezTo>
                  <a:cubicBezTo>
                    <a:pt x="0" y="317"/>
                    <a:pt x="17" y="334"/>
                    <a:pt x="39" y="334"/>
                  </a:cubicBezTo>
                  <a:cubicBezTo>
                    <a:pt x="61" y="334"/>
                    <a:pt x="79" y="317"/>
                    <a:pt x="79" y="295"/>
                  </a:cubicBezTo>
                  <a:cubicBezTo>
                    <a:pt x="79" y="39"/>
                    <a:pt x="79" y="39"/>
                    <a:pt x="79" y="39"/>
                  </a:cubicBezTo>
                  <a:cubicBezTo>
                    <a:pt x="79" y="18"/>
                    <a:pt x="61" y="0"/>
                    <a:pt x="39" y="0"/>
                  </a:cubicBezTo>
                  <a:cubicBezTo>
                    <a:pt x="17" y="0"/>
                    <a:pt x="0" y="18"/>
                    <a:pt x="0" y="39"/>
                  </a:cubicBezTo>
                  <a:close/>
                </a:path>
              </a:pathLst>
            </a:custGeom>
            <a:solidFill>
              <a:schemeClr val="accent1"/>
            </a:solidFill>
            <a:ln cap="rnd" w="44450">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sp>
          <p:nvSpPr>
            <p:cNvPr id="190" name="Freeform 10"/>
            <p:cNvSpPr/>
            <p:nvPr/>
          </p:nvSpPr>
          <p:spPr bwMode="auto">
            <a:xfrm>
              <a:off x="3325" y="1881"/>
              <a:ext cx="144" cy="133"/>
            </a:xfrm>
            <a:custGeom>
              <a:gdLst>
                <a:gd fmla="*/ 40 w 61" name="T0"/>
                <a:gd fmla="*/ 56 h 56" name="T1"/>
                <a:gd fmla="*/ 0 w 61" name="T2"/>
                <a:gd fmla="*/ 17 h 56" name="T3"/>
                <a:gd fmla="*/ 2 w 61" name="T4"/>
                <a:gd fmla="*/ 3 h 56" name="T5"/>
                <a:gd fmla="*/ 8 w 61" name="T6"/>
                <a:gd fmla="*/ 0 h 56" name="T7"/>
                <a:gd fmla="*/ 10 w 61" name="T8"/>
                <a:gd fmla="*/ 6 h 56" name="T9"/>
                <a:gd fmla="*/ 9 w 61" name="T10"/>
                <a:gd fmla="*/ 17 h 56" name="T11"/>
                <a:gd fmla="*/ 40 w 61" name="T12"/>
                <a:gd fmla="*/ 47 h 56" name="T13"/>
                <a:gd fmla="*/ 54 w 61" name="T14"/>
                <a:gd fmla="*/ 44 h 56" name="T15"/>
                <a:gd fmla="*/ 60 w 61" name="T16"/>
                <a:gd fmla="*/ 46 h 56" name="T17"/>
                <a:gd fmla="*/ 58 w 61" name="T18"/>
                <a:gd fmla="*/ 51 h 56" name="T19"/>
                <a:gd fmla="*/ 40 w 61" name="T20"/>
                <a:gd fmla="*/ 56 h 56"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56" w="61">
                  <a:moveTo>
                    <a:pt x="40" y="56"/>
                  </a:moveTo>
                  <a:cubicBezTo>
                    <a:pt x="18" y="56"/>
                    <a:pt x="0" y="38"/>
                    <a:pt x="0" y="17"/>
                  </a:cubicBezTo>
                  <a:cubicBezTo>
                    <a:pt x="0" y="12"/>
                    <a:pt x="1" y="7"/>
                    <a:pt x="2" y="3"/>
                  </a:cubicBezTo>
                  <a:cubicBezTo>
                    <a:pt x="3" y="1"/>
                    <a:pt x="6" y="0"/>
                    <a:pt x="8" y="0"/>
                  </a:cubicBezTo>
                  <a:cubicBezTo>
                    <a:pt x="10" y="1"/>
                    <a:pt x="11" y="4"/>
                    <a:pt x="10" y="6"/>
                  </a:cubicBezTo>
                  <a:cubicBezTo>
                    <a:pt x="9" y="9"/>
                    <a:pt x="9" y="13"/>
                    <a:pt x="9" y="17"/>
                  </a:cubicBezTo>
                  <a:cubicBezTo>
                    <a:pt x="9" y="34"/>
                    <a:pt x="22" y="47"/>
                    <a:pt x="40" y="47"/>
                  </a:cubicBezTo>
                  <a:cubicBezTo>
                    <a:pt x="45" y="47"/>
                    <a:pt x="50" y="46"/>
                    <a:pt x="54" y="44"/>
                  </a:cubicBezTo>
                  <a:cubicBezTo>
                    <a:pt x="56" y="43"/>
                    <a:pt x="59" y="43"/>
                    <a:pt x="60" y="46"/>
                  </a:cubicBezTo>
                  <a:cubicBezTo>
                    <a:pt x="61" y="48"/>
                    <a:pt x="60" y="50"/>
                    <a:pt x="58" y="51"/>
                  </a:cubicBezTo>
                  <a:cubicBezTo>
                    <a:pt x="52" y="54"/>
                    <a:pt x="46" y="56"/>
                    <a:pt x="40" y="56"/>
                  </a:cubicBezTo>
                  <a:close/>
                </a:path>
              </a:pathLst>
            </a:custGeom>
            <a:solidFill>
              <a:schemeClr val="accent1"/>
            </a:solidFill>
            <a:ln cap="rnd" w="44450">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sp>
          <p:nvSpPr>
            <p:cNvPr id="191" name="Freeform 11"/>
            <p:cNvSpPr/>
            <p:nvPr/>
          </p:nvSpPr>
          <p:spPr bwMode="auto">
            <a:xfrm>
              <a:off x="3242" y="1744"/>
              <a:ext cx="187" cy="158"/>
            </a:xfrm>
            <a:custGeom>
              <a:gdLst>
                <a:gd fmla="*/ 39 w 79" name="T0"/>
                <a:gd fmla="*/ 67 h 67" name="T1"/>
                <a:gd fmla="*/ 0 w 79" name="T2"/>
                <a:gd fmla="*/ 27 h 67" name="T3"/>
                <a:gd fmla="*/ 9 w 79" name="T4"/>
                <a:gd fmla="*/ 2 h 67" name="T5"/>
                <a:gd fmla="*/ 15 w 79" name="T6"/>
                <a:gd fmla="*/ 2 h 67" name="T7"/>
                <a:gd fmla="*/ 16 w 79" name="T8"/>
                <a:gd fmla="*/ 8 h 67" name="T9"/>
                <a:gd fmla="*/ 8 w 79" name="T10"/>
                <a:gd fmla="*/ 27 h 67" name="T11"/>
                <a:gd fmla="*/ 39 w 79" name="T12"/>
                <a:gd fmla="*/ 58 h 67" name="T13"/>
                <a:gd fmla="*/ 41 w 79" name="T14"/>
                <a:gd fmla="*/ 58 h 67" name="T15"/>
                <a:gd fmla="*/ 70 w 79" name="T16"/>
                <a:gd fmla="*/ 27 h 67" name="T17"/>
                <a:gd fmla="*/ 75 w 79" name="T18"/>
                <a:gd fmla="*/ 23 h 67" name="T19"/>
                <a:gd fmla="*/ 79 w 79" name="T20"/>
                <a:gd fmla="*/ 27 h 67" name="T21"/>
                <a:gd fmla="*/ 42 w 79" name="T22"/>
                <a:gd fmla="*/ 67 h 67" name="T23"/>
                <a:gd fmla="*/ 39 w 79" name="T24"/>
                <a:gd fmla="*/ 67 h 67"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67" w="79">
                  <a:moveTo>
                    <a:pt x="39" y="67"/>
                  </a:moveTo>
                  <a:cubicBezTo>
                    <a:pt x="18" y="67"/>
                    <a:pt x="0" y="49"/>
                    <a:pt x="0" y="27"/>
                  </a:cubicBezTo>
                  <a:cubicBezTo>
                    <a:pt x="0" y="18"/>
                    <a:pt x="3" y="9"/>
                    <a:pt x="9" y="2"/>
                  </a:cubicBezTo>
                  <a:cubicBezTo>
                    <a:pt x="11" y="0"/>
                    <a:pt x="13" y="0"/>
                    <a:pt x="15" y="2"/>
                  </a:cubicBezTo>
                  <a:cubicBezTo>
                    <a:pt x="17" y="3"/>
                    <a:pt x="17" y="6"/>
                    <a:pt x="16" y="8"/>
                  </a:cubicBezTo>
                  <a:cubicBezTo>
                    <a:pt x="11" y="13"/>
                    <a:pt x="8" y="20"/>
                    <a:pt x="8" y="27"/>
                  </a:cubicBezTo>
                  <a:cubicBezTo>
                    <a:pt x="8" y="44"/>
                    <a:pt x="22" y="58"/>
                    <a:pt x="39" y="58"/>
                  </a:cubicBezTo>
                  <a:cubicBezTo>
                    <a:pt x="40" y="58"/>
                    <a:pt x="41" y="58"/>
                    <a:pt x="41" y="58"/>
                  </a:cubicBezTo>
                  <a:cubicBezTo>
                    <a:pt x="57" y="57"/>
                    <a:pt x="70" y="44"/>
                    <a:pt x="70" y="27"/>
                  </a:cubicBezTo>
                  <a:cubicBezTo>
                    <a:pt x="70" y="25"/>
                    <a:pt x="72" y="23"/>
                    <a:pt x="75" y="23"/>
                  </a:cubicBezTo>
                  <a:cubicBezTo>
                    <a:pt x="77" y="23"/>
                    <a:pt x="79" y="25"/>
                    <a:pt x="79" y="27"/>
                  </a:cubicBezTo>
                  <a:cubicBezTo>
                    <a:pt x="79" y="48"/>
                    <a:pt x="62" y="66"/>
                    <a:pt x="42" y="67"/>
                  </a:cubicBezTo>
                  <a:cubicBezTo>
                    <a:pt x="41" y="67"/>
                    <a:pt x="40" y="67"/>
                    <a:pt x="39" y="67"/>
                  </a:cubicBezTo>
                  <a:close/>
                </a:path>
              </a:pathLst>
            </a:custGeom>
            <a:solidFill>
              <a:schemeClr val="accent1"/>
            </a:solidFill>
            <a:ln cap="rnd" w="44450">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sp>
          <p:nvSpPr>
            <p:cNvPr id="192" name="Freeform 12"/>
            <p:cNvSpPr/>
            <p:nvPr/>
          </p:nvSpPr>
          <p:spPr bwMode="auto">
            <a:xfrm>
              <a:off x="3408" y="1737"/>
              <a:ext cx="144" cy="82"/>
            </a:xfrm>
            <a:custGeom>
              <a:gdLst>
                <a:gd fmla="*/ 57 w 61" name="T0"/>
                <a:gd fmla="*/ 35 h 35" name="T1"/>
                <a:gd fmla="*/ 52 w 61" name="T2"/>
                <a:gd fmla="*/ 30 h 35" name="T3"/>
                <a:gd fmla="*/ 31 w 61" name="T4"/>
                <a:gd fmla="*/ 9 h 35" name="T5"/>
                <a:gd fmla="*/ 9 w 61" name="T6"/>
                <a:gd fmla="*/ 30 h 35" name="T7"/>
                <a:gd fmla="*/ 5 w 61" name="T8"/>
                <a:gd fmla="*/ 35 h 35" name="T9"/>
                <a:gd fmla="*/ 0 w 61" name="T10"/>
                <a:gd fmla="*/ 30 h 35" name="T11"/>
                <a:gd fmla="*/ 31 w 61" name="T12"/>
                <a:gd fmla="*/ 0 h 35" name="T13"/>
                <a:gd fmla="*/ 61 w 61" name="T14"/>
                <a:gd fmla="*/ 30 h 35" name="T15"/>
                <a:gd fmla="*/ 57 w 61" name="T16"/>
                <a:gd fmla="*/ 35 h 3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5" w="61">
                  <a:moveTo>
                    <a:pt x="57" y="35"/>
                  </a:moveTo>
                  <a:cubicBezTo>
                    <a:pt x="54" y="35"/>
                    <a:pt x="52" y="33"/>
                    <a:pt x="52" y="30"/>
                  </a:cubicBezTo>
                  <a:cubicBezTo>
                    <a:pt x="52" y="18"/>
                    <a:pt x="43" y="9"/>
                    <a:pt x="31" y="9"/>
                  </a:cubicBezTo>
                  <a:cubicBezTo>
                    <a:pt x="19" y="9"/>
                    <a:pt x="9" y="18"/>
                    <a:pt x="9" y="30"/>
                  </a:cubicBezTo>
                  <a:cubicBezTo>
                    <a:pt x="9" y="33"/>
                    <a:pt x="7" y="35"/>
                    <a:pt x="5" y="35"/>
                  </a:cubicBezTo>
                  <a:cubicBezTo>
                    <a:pt x="2" y="35"/>
                    <a:pt x="0" y="33"/>
                    <a:pt x="0" y="30"/>
                  </a:cubicBezTo>
                  <a:cubicBezTo>
                    <a:pt x="0" y="14"/>
                    <a:pt x="14" y="0"/>
                    <a:pt x="31" y="0"/>
                  </a:cubicBezTo>
                  <a:cubicBezTo>
                    <a:pt x="47" y="0"/>
                    <a:pt x="61" y="14"/>
                    <a:pt x="61" y="30"/>
                  </a:cubicBezTo>
                  <a:cubicBezTo>
                    <a:pt x="61" y="33"/>
                    <a:pt x="59" y="35"/>
                    <a:pt x="57" y="35"/>
                  </a:cubicBezTo>
                  <a:close/>
                </a:path>
              </a:pathLst>
            </a:custGeom>
            <a:solidFill>
              <a:schemeClr val="accent1"/>
            </a:solidFill>
            <a:ln cap="rnd" w="44450">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sp>
          <p:nvSpPr>
            <p:cNvPr id="193" name="Freeform 13"/>
            <p:cNvSpPr/>
            <p:nvPr/>
          </p:nvSpPr>
          <p:spPr bwMode="auto">
            <a:xfrm>
              <a:off x="3218" y="1590"/>
              <a:ext cx="187" cy="187"/>
            </a:xfrm>
            <a:custGeom>
              <a:gdLst>
                <a:gd fmla="*/ 39 w 79" name="T0"/>
                <a:gd fmla="*/ 79 h 79" name="T1"/>
                <a:gd fmla="*/ 0 w 79" name="T2"/>
                <a:gd fmla="*/ 39 h 79" name="T3"/>
                <a:gd fmla="*/ 39 w 79" name="T4"/>
                <a:gd fmla="*/ 0 h 79" name="T5"/>
                <a:gd fmla="*/ 79 w 79" name="T6"/>
                <a:gd fmla="*/ 39 h 79" name="T7"/>
                <a:gd fmla="*/ 75 w 79" name="T8"/>
                <a:gd fmla="*/ 43 h 79" name="T9"/>
                <a:gd fmla="*/ 70 w 79" name="T10"/>
                <a:gd fmla="*/ 39 h 79" name="T11"/>
                <a:gd fmla="*/ 39 w 79" name="T12"/>
                <a:gd fmla="*/ 8 h 79" name="T13"/>
                <a:gd fmla="*/ 8 w 79" name="T14"/>
                <a:gd fmla="*/ 39 h 79" name="T15"/>
                <a:gd fmla="*/ 39 w 79" name="T16"/>
                <a:gd fmla="*/ 70 h 79" name="T17"/>
                <a:gd fmla="*/ 44 w 79" name="T18"/>
                <a:gd fmla="*/ 74 h 79" name="T19"/>
                <a:gd fmla="*/ 39 w 79" name="T20"/>
                <a:gd fmla="*/ 79 h 79"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79" w="79">
                  <a:moveTo>
                    <a:pt x="39" y="79"/>
                  </a:moveTo>
                  <a:cubicBezTo>
                    <a:pt x="18" y="79"/>
                    <a:pt x="0" y="61"/>
                    <a:pt x="0" y="39"/>
                  </a:cubicBezTo>
                  <a:cubicBezTo>
                    <a:pt x="0" y="17"/>
                    <a:pt x="18" y="0"/>
                    <a:pt x="39" y="0"/>
                  </a:cubicBezTo>
                  <a:cubicBezTo>
                    <a:pt x="61" y="0"/>
                    <a:pt x="79" y="17"/>
                    <a:pt x="79" y="39"/>
                  </a:cubicBezTo>
                  <a:cubicBezTo>
                    <a:pt x="79" y="41"/>
                    <a:pt x="77" y="43"/>
                    <a:pt x="75" y="43"/>
                  </a:cubicBezTo>
                  <a:cubicBezTo>
                    <a:pt x="72" y="43"/>
                    <a:pt x="70" y="41"/>
                    <a:pt x="70" y="39"/>
                  </a:cubicBezTo>
                  <a:cubicBezTo>
                    <a:pt x="70" y="22"/>
                    <a:pt x="56" y="8"/>
                    <a:pt x="39" y="8"/>
                  </a:cubicBezTo>
                  <a:cubicBezTo>
                    <a:pt x="22" y="8"/>
                    <a:pt x="8" y="22"/>
                    <a:pt x="8" y="39"/>
                  </a:cubicBezTo>
                  <a:cubicBezTo>
                    <a:pt x="8" y="56"/>
                    <a:pt x="22" y="70"/>
                    <a:pt x="39" y="70"/>
                  </a:cubicBezTo>
                  <a:cubicBezTo>
                    <a:pt x="42" y="70"/>
                    <a:pt x="44" y="72"/>
                    <a:pt x="44" y="74"/>
                  </a:cubicBezTo>
                  <a:cubicBezTo>
                    <a:pt x="44" y="77"/>
                    <a:pt x="42" y="79"/>
                    <a:pt x="39" y="79"/>
                  </a:cubicBezTo>
                  <a:close/>
                </a:path>
              </a:pathLst>
            </a:custGeom>
            <a:solidFill>
              <a:schemeClr val="accent1"/>
            </a:solidFill>
            <a:ln cap="rnd" w="44450">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sp>
          <p:nvSpPr>
            <p:cNvPr id="194" name="Freeform 14"/>
            <p:cNvSpPr/>
            <p:nvPr/>
          </p:nvSpPr>
          <p:spPr bwMode="auto">
            <a:xfrm>
              <a:off x="3246" y="1455"/>
              <a:ext cx="247" cy="161"/>
            </a:xfrm>
            <a:custGeom>
              <a:gdLst>
                <a:gd fmla="*/ 14 w 104" name="T0"/>
                <a:gd fmla="*/ 68 h 68" name="T1"/>
                <a:gd fmla="*/ 11 w 104" name="T2"/>
                <a:gd fmla="*/ 66 h 68" name="T3"/>
                <a:gd fmla="*/ 0 w 104" name="T4"/>
                <a:gd fmla="*/ 39 h 68" name="T5"/>
                <a:gd fmla="*/ 40 w 104" name="T6"/>
                <a:gd fmla="*/ 0 h 68" name="T7"/>
                <a:gd fmla="*/ 41 w 104" name="T8"/>
                <a:gd fmla="*/ 0 h 68" name="T9"/>
                <a:gd fmla="*/ 78 w 104" name="T10"/>
                <a:gd fmla="*/ 29 h 68" name="T11"/>
                <a:gd fmla="*/ 100 w 104" name="T12"/>
                <a:gd fmla="*/ 51 h 68" name="T13"/>
                <a:gd fmla="*/ 104 w 104" name="T14"/>
                <a:gd fmla="*/ 56 h 68" name="T15"/>
                <a:gd fmla="*/ 100 w 104" name="T16"/>
                <a:gd fmla="*/ 60 h 68" name="T17"/>
                <a:gd fmla="*/ 69 w 104" name="T18"/>
                <a:gd fmla="*/ 30 h 68" name="T19"/>
                <a:gd fmla="*/ 40 w 104" name="T20"/>
                <a:gd fmla="*/ 9 h 68" name="T21"/>
                <a:gd fmla="*/ 40 w 104" name="T22"/>
                <a:gd fmla="*/ 9 h 68" name="T23"/>
                <a:gd fmla="*/ 9 w 104" name="T24"/>
                <a:gd fmla="*/ 39 h 68" name="T25"/>
                <a:gd fmla="*/ 17 w 104" name="T26"/>
                <a:gd fmla="*/ 61 h 68" name="T27"/>
                <a:gd fmla="*/ 17 w 104" name="T28"/>
                <a:gd fmla="*/ 67 h 68" name="T29"/>
                <a:gd fmla="*/ 14 w 104" name="T30"/>
                <a:gd fmla="*/ 68 h 68"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68" w="104">
                  <a:moveTo>
                    <a:pt x="14" y="68"/>
                  </a:moveTo>
                  <a:cubicBezTo>
                    <a:pt x="13" y="68"/>
                    <a:pt x="12" y="67"/>
                    <a:pt x="11" y="66"/>
                  </a:cubicBezTo>
                  <a:cubicBezTo>
                    <a:pt x="4" y="59"/>
                    <a:pt x="0" y="50"/>
                    <a:pt x="0" y="39"/>
                  </a:cubicBezTo>
                  <a:cubicBezTo>
                    <a:pt x="0" y="18"/>
                    <a:pt x="18" y="0"/>
                    <a:pt x="40" y="0"/>
                  </a:cubicBezTo>
                  <a:cubicBezTo>
                    <a:pt x="40" y="0"/>
                    <a:pt x="40" y="0"/>
                    <a:pt x="41" y="0"/>
                  </a:cubicBezTo>
                  <a:cubicBezTo>
                    <a:pt x="59" y="0"/>
                    <a:pt x="75" y="13"/>
                    <a:pt x="78" y="29"/>
                  </a:cubicBezTo>
                  <a:cubicBezTo>
                    <a:pt x="79" y="40"/>
                    <a:pt x="87" y="51"/>
                    <a:pt x="100" y="51"/>
                  </a:cubicBezTo>
                  <a:cubicBezTo>
                    <a:pt x="102" y="51"/>
                    <a:pt x="104" y="53"/>
                    <a:pt x="104" y="56"/>
                  </a:cubicBezTo>
                  <a:cubicBezTo>
                    <a:pt x="104" y="58"/>
                    <a:pt x="102" y="60"/>
                    <a:pt x="100" y="60"/>
                  </a:cubicBezTo>
                  <a:cubicBezTo>
                    <a:pt x="84" y="60"/>
                    <a:pt x="72" y="48"/>
                    <a:pt x="69" y="30"/>
                  </a:cubicBezTo>
                  <a:cubicBezTo>
                    <a:pt x="67" y="17"/>
                    <a:pt x="53" y="9"/>
                    <a:pt x="40" y="9"/>
                  </a:cubicBezTo>
                  <a:cubicBezTo>
                    <a:pt x="40" y="9"/>
                    <a:pt x="40" y="9"/>
                    <a:pt x="40" y="9"/>
                  </a:cubicBezTo>
                  <a:cubicBezTo>
                    <a:pt x="23" y="9"/>
                    <a:pt x="9" y="22"/>
                    <a:pt x="9" y="39"/>
                  </a:cubicBezTo>
                  <a:cubicBezTo>
                    <a:pt x="9" y="47"/>
                    <a:pt x="12" y="55"/>
                    <a:pt x="17" y="61"/>
                  </a:cubicBezTo>
                  <a:cubicBezTo>
                    <a:pt x="19" y="62"/>
                    <a:pt x="19" y="65"/>
                    <a:pt x="17" y="67"/>
                  </a:cubicBezTo>
                  <a:cubicBezTo>
                    <a:pt x="16" y="67"/>
                    <a:pt x="15" y="68"/>
                    <a:pt x="14" y="68"/>
                  </a:cubicBezTo>
                  <a:close/>
                </a:path>
              </a:pathLst>
            </a:custGeom>
            <a:solidFill>
              <a:schemeClr val="accent1"/>
            </a:solidFill>
            <a:ln cap="rnd" w="44450">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sp>
          <p:nvSpPr>
            <p:cNvPr id="195" name="Freeform 15"/>
            <p:cNvSpPr/>
            <p:nvPr/>
          </p:nvSpPr>
          <p:spPr bwMode="auto">
            <a:xfrm>
              <a:off x="3329" y="1348"/>
              <a:ext cx="140" cy="128"/>
            </a:xfrm>
            <a:custGeom>
              <a:gdLst>
                <a:gd fmla="*/ 5 w 59" name="T0"/>
                <a:gd fmla="*/ 54 h 54" name="T1"/>
                <a:gd fmla="*/ 1 w 59" name="T2"/>
                <a:gd fmla="*/ 50 h 54" name="T3"/>
                <a:gd fmla="*/ 0 w 59" name="T4"/>
                <a:gd fmla="*/ 39 h 54" name="T5"/>
                <a:gd fmla="*/ 39 w 59" name="T6"/>
                <a:gd fmla="*/ 0 h 54" name="T7"/>
                <a:gd fmla="*/ 56 w 59" name="T8"/>
                <a:gd fmla="*/ 4 h 54" name="T9"/>
                <a:gd fmla="*/ 58 w 59" name="T10"/>
                <a:gd fmla="*/ 10 h 54" name="T11"/>
                <a:gd fmla="*/ 52 w 59" name="T12"/>
                <a:gd fmla="*/ 12 h 54" name="T13"/>
                <a:gd fmla="*/ 39 w 59" name="T14"/>
                <a:gd fmla="*/ 9 h 54" name="T15"/>
                <a:gd fmla="*/ 8 w 59" name="T16"/>
                <a:gd fmla="*/ 39 h 54" name="T17"/>
                <a:gd fmla="*/ 9 w 59" name="T18"/>
                <a:gd fmla="*/ 48 h 54" name="T19"/>
                <a:gd fmla="*/ 6 w 59" name="T20"/>
                <a:gd fmla="*/ 53 h 54" name="T21"/>
                <a:gd fmla="*/ 5 w 59" name="T22"/>
                <a:gd fmla="*/ 54 h 54"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4" w="59">
                  <a:moveTo>
                    <a:pt x="5" y="54"/>
                  </a:moveTo>
                  <a:cubicBezTo>
                    <a:pt x="3" y="54"/>
                    <a:pt x="2" y="52"/>
                    <a:pt x="1" y="50"/>
                  </a:cubicBezTo>
                  <a:cubicBezTo>
                    <a:pt x="0" y="47"/>
                    <a:pt x="0" y="43"/>
                    <a:pt x="0" y="39"/>
                  </a:cubicBezTo>
                  <a:cubicBezTo>
                    <a:pt x="0" y="18"/>
                    <a:pt x="17" y="0"/>
                    <a:pt x="39" y="0"/>
                  </a:cubicBezTo>
                  <a:cubicBezTo>
                    <a:pt x="45" y="0"/>
                    <a:pt x="51" y="1"/>
                    <a:pt x="56" y="4"/>
                  </a:cubicBezTo>
                  <a:cubicBezTo>
                    <a:pt x="58" y="5"/>
                    <a:pt x="59" y="8"/>
                    <a:pt x="58" y="10"/>
                  </a:cubicBezTo>
                  <a:cubicBezTo>
                    <a:pt x="57" y="12"/>
                    <a:pt x="55" y="13"/>
                    <a:pt x="52" y="12"/>
                  </a:cubicBezTo>
                  <a:cubicBezTo>
                    <a:pt x="48" y="10"/>
                    <a:pt x="44" y="9"/>
                    <a:pt x="39" y="9"/>
                  </a:cubicBezTo>
                  <a:cubicBezTo>
                    <a:pt x="22" y="9"/>
                    <a:pt x="8" y="22"/>
                    <a:pt x="8" y="39"/>
                  </a:cubicBezTo>
                  <a:cubicBezTo>
                    <a:pt x="8" y="42"/>
                    <a:pt x="9" y="45"/>
                    <a:pt x="9" y="48"/>
                  </a:cubicBezTo>
                  <a:cubicBezTo>
                    <a:pt x="10" y="50"/>
                    <a:pt x="9" y="53"/>
                    <a:pt x="6" y="53"/>
                  </a:cubicBezTo>
                  <a:cubicBezTo>
                    <a:pt x="6" y="53"/>
                    <a:pt x="6" y="54"/>
                    <a:pt x="5" y="54"/>
                  </a:cubicBezTo>
                  <a:close/>
                </a:path>
              </a:pathLst>
            </a:custGeom>
            <a:solidFill>
              <a:schemeClr val="accent1"/>
            </a:solidFill>
            <a:ln cap="rnd" w="44450">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sp>
          <p:nvSpPr>
            <p:cNvPr id="196" name="Freeform 16"/>
            <p:cNvSpPr/>
            <p:nvPr/>
          </p:nvSpPr>
          <p:spPr bwMode="auto">
            <a:xfrm>
              <a:off x="3664" y="1296"/>
              <a:ext cx="396" cy="772"/>
            </a:xfrm>
            <a:custGeom>
              <a:gdLst>
                <a:gd fmla="*/ 36 w 167" name="T0"/>
                <a:gd fmla="*/ 0 h 326" name="T1"/>
                <a:gd fmla="*/ 0 w 167" name="T2"/>
                <a:gd fmla="*/ 35 h 326" name="T3"/>
                <a:gd fmla="*/ 0 w 167" name="T4"/>
                <a:gd fmla="*/ 291 h 326" name="T5"/>
                <a:gd fmla="*/ 26 w 167" name="T6"/>
                <a:gd fmla="*/ 325 h 326" name="T7"/>
                <a:gd fmla="*/ 26 w 167" name="T8"/>
                <a:gd fmla="*/ 325 h 326" name="T9"/>
                <a:gd fmla="*/ 29 w 167" name="T10"/>
                <a:gd fmla="*/ 326 h 326" name="T11"/>
                <a:gd fmla="*/ 33 w 167" name="T12"/>
                <a:gd fmla="*/ 326 h 326" name="T13"/>
                <a:gd fmla="*/ 36 w 167" name="T14"/>
                <a:gd fmla="*/ 326 h 326" name="T15"/>
                <a:gd fmla="*/ 71 w 167" name="T16"/>
                <a:gd fmla="*/ 295 h 326" name="T17"/>
                <a:gd fmla="*/ 71 w 167" name="T18"/>
                <a:gd fmla="*/ 295 h 326" name="T19"/>
                <a:gd fmla="*/ 87 w 167" name="T20"/>
                <a:gd fmla="*/ 299 h 326" name="T21"/>
                <a:gd fmla="*/ 122 w 167" name="T22"/>
                <a:gd fmla="*/ 264 h 326" name="T23"/>
                <a:gd fmla="*/ 120 w 167" name="T24"/>
                <a:gd fmla="*/ 252 h 326" name="T25"/>
                <a:gd fmla="*/ 122 w 167" name="T26"/>
                <a:gd fmla="*/ 252 h 326" name="T27"/>
                <a:gd fmla="*/ 158 w 167" name="T28"/>
                <a:gd fmla="*/ 216 h 326" name="T29"/>
                <a:gd fmla="*/ 149 w 167" name="T30"/>
                <a:gd fmla="*/ 194 h 326" name="T31"/>
                <a:gd fmla="*/ 167 w 167" name="T32"/>
                <a:gd fmla="*/ 163 h 326" name="T33"/>
                <a:gd fmla="*/ 146 w 167" name="T34"/>
                <a:gd fmla="*/ 131 h 326" name="T35"/>
                <a:gd fmla="*/ 155 w 167" name="T36"/>
                <a:gd fmla="*/ 106 h 326" name="T37"/>
                <a:gd fmla="*/ 120 w 167" name="T38"/>
                <a:gd fmla="*/ 71 h 326" name="T39"/>
                <a:gd fmla="*/ 119 w 167" name="T40"/>
                <a:gd fmla="*/ 71 h 326" name="T41"/>
                <a:gd fmla="*/ 121 w 167" name="T42"/>
                <a:gd fmla="*/ 61 h 326" name="T43"/>
                <a:gd fmla="*/ 86 w 167" name="T44"/>
                <a:gd fmla="*/ 26 h 326" name="T45"/>
                <a:gd fmla="*/ 70 w 167" name="T46"/>
                <a:gd fmla="*/ 30 h 326" name="T47"/>
                <a:gd fmla="*/ 36 w 167" name="T48"/>
                <a:gd fmla="*/ 0 h 326"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326" w="167">
                  <a:moveTo>
                    <a:pt x="36" y="0"/>
                  </a:moveTo>
                  <a:cubicBezTo>
                    <a:pt x="16" y="0"/>
                    <a:pt x="0" y="16"/>
                    <a:pt x="0" y="35"/>
                  </a:cubicBezTo>
                  <a:cubicBezTo>
                    <a:pt x="0" y="291"/>
                    <a:pt x="0" y="291"/>
                    <a:pt x="0" y="291"/>
                  </a:cubicBezTo>
                  <a:cubicBezTo>
                    <a:pt x="0" y="307"/>
                    <a:pt x="11" y="321"/>
                    <a:pt x="26" y="325"/>
                  </a:cubicBezTo>
                  <a:cubicBezTo>
                    <a:pt x="26" y="325"/>
                    <a:pt x="26" y="325"/>
                    <a:pt x="26" y="325"/>
                  </a:cubicBezTo>
                  <a:cubicBezTo>
                    <a:pt x="27" y="325"/>
                    <a:pt x="28" y="325"/>
                    <a:pt x="29" y="326"/>
                  </a:cubicBezTo>
                  <a:cubicBezTo>
                    <a:pt x="31" y="326"/>
                    <a:pt x="32" y="326"/>
                    <a:pt x="33" y="326"/>
                  </a:cubicBezTo>
                  <a:cubicBezTo>
                    <a:pt x="34" y="326"/>
                    <a:pt x="35" y="326"/>
                    <a:pt x="36" y="326"/>
                  </a:cubicBezTo>
                  <a:cubicBezTo>
                    <a:pt x="54" y="326"/>
                    <a:pt x="69" y="312"/>
                    <a:pt x="71" y="295"/>
                  </a:cubicBezTo>
                  <a:cubicBezTo>
                    <a:pt x="71" y="295"/>
                    <a:pt x="71" y="295"/>
                    <a:pt x="71" y="295"/>
                  </a:cubicBezTo>
                  <a:cubicBezTo>
                    <a:pt x="75" y="297"/>
                    <a:pt x="81" y="299"/>
                    <a:pt x="87" y="299"/>
                  </a:cubicBezTo>
                  <a:cubicBezTo>
                    <a:pt x="107" y="299"/>
                    <a:pt x="122" y="283"/>
                    <a:pt x="122" y="264"/>
                  </a:cubicBezTo>
                  <a:cubicBezTo>
                    <a:pt x="122" y="259"/>
                    <a:pt x="122" y="255"/>
                    <a:pt x="120" y="252"/>
                  </a:cubicBezTo>
                  <a:cubicBezTo>
                    <a:pt x="121" y="252"/>
                    <a:pt x="122" y="252"/>
                    <a:pt x="122" y="252"/>
                  </a:cubicBezTo>
                  <a:cubicBezTo>
                    <a:pt x="142" y="252"/>
                    <a:pt x="158" y="236"/>
                    <a:pt x="158" y="216"/>
                  </a:cubicBezTo>
                  <a:cubicBezTo>
                    <a:pt x="158" y="208"/>
                    <a:pt x="154" y="200"/>
                    <a:pt x="149" y="194"/>
                  </a:cubicBezTo>
                  <a:cubicBezTo>
                    <a:pt x="160" y="188"/>
                    <a:pt x="167" y="176"/>
                    <a:pt x="167" y="163"/>
                  </a:cubicBezTo>
                  <a:cubicBezTo>
                    <a:pt x="167" y="148"/>
                    <a:pt x="158" y="136"/>
                    <a:pt x="146" y="131"/>
                  </a:cubicBezTo>
                  <a:cubicBezTo>
                    <a:pt x="152" y="124"/>
                    <a:pt x="155" y="116"/>
                    <a:pt x="155" y="106"/>
                  </a:cubicBezTo>
                  <a:cubicBezTo>
                    <a:pt x="155" y="87"/>
                    <a:pt x="139" y="71"/>
                    <a:pt x="120" y="71"/>
                  </a:cubicBezTo>
                  <a:cubicBezTo>
                    <a:pt x="119" y="71"/>
                    <a:pt x="119" y="71"/>
                    <a:pt x="119" y="71"/>
                  </a:cubicBezTo>
                  <a:cubicBezTo>
                    <a:pt x="120" y="68"/>
                    <a:pt x="121" y="65"/>
                    <a:pt x="121" y="61"/>
                  </a:cubicBezTo>
                  <a:cubicBezTo>
                    <a:pt x="121" y="42"/>
                    <a:pt x="105" y="26"/>
                    <a:pt x="86" y="26"/>
                  </a:cubicBezTo>
                  <a:cubicBezTo>
                    <a:pt x="80" y="26"/>
                    <a:pt x="75" y="28"/>
                    <a:pt x="70" y="30"/>
                  </a:cubicBezTo>
                  <a:cubicBezTo>
                    <a:pt x="68" y="13"/>
                    <a:pt x="53" y="0"/>
                    <a:pt x="36" y="0"/>
                  </a:cubicBezTo>
                  <a:close/>
                </a:path>
              </a:pathLst>
            </a:custGeom>
            <a:solidFill>
              <a:schemeClr val="accent1"/>
            </a:solidFill>
            <a:ln cap="rnd" w="44450">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sp>
          <p:nvSpPr>
            <p:cNvPr id="197" name="Freeform 17"/>
            <p:cNvSpPr/>
            <p:nvPr/>
          </p:nvSpPr>
          <p:spPr bwMode="auto">
            <a:xfrm>
              <a:off x="3654" y="1286"/>
              <a:ext cx="188" cy="792"/>
            </a:xfrm>
            <a:custGeom>
              <a:gdLst>
                <a:gd fmla="*/ 79 w 79" name="T0"/>
                <a:gd fmla="*/ 39 h 334" name="T1"/>
                <a:gd fmla="*/ 40 w 79" name="T2"/>
                <a:gd fmla="*/ 79 h 334" name="T3"/>
                <a:gd fmla="*/ 35 w 79" name="T4"/>
                <a:gd fmla="*/ 74 h 334" name="T5"/>
                <a:gd fmla="*/ 40 w 79" name="T6"/>
                <a:gd fmla="*/ 70 h 334" name="T7"/>
                <a:gd fmla="*/ 70 w 79" name="T8"/>
                <a:gd fmla="*/ 39 h 334" name="T9"/>
                <a:gd fmla="*/ 40 w 79" name="T10"/>
                <a:gd fmla="*/ 8 h 334" name="T11"/>
                <a:gd fmla="*/ 9 w 79" name="T12"/>
                <a:gd fmla="*/ 39 h 334" name="T13"/>
                <a:gd fmla="*/ 9 w 79" name="T14"/>
                <a:gd fmla="*/ 295 h 334" name="T15"/>
                <a:gd fmla="*/ 40 w 79" name="T16"/>
                <a:gd fmla="*/ 326 h 334" name="T17"/>
                <a:gd fmla="*/ 70 w 79" name="T18"/>
                <a:gd fmla="*/ 295 h 334" name="T19"/>
                <a:gd fmla="*/ 40 w 79" name="T20"/>
                <a:gd fmla="*/ 264 h 334" name="T21"/>
                <a:gd fmla="*/ 35 w 79" name="T22"/>
                <a:gd fmla="*/ 260 h 334" name="T23"/>
                <a:gd fmla="*/ 40 w 79" name="T24"/>
                <a:gd fmla="*/ 256 h 334" name="T25"/>
                <a:gd fmla="*/ 79 w 79" name="T26"/>
                <a:gd fmla="*/ 295 h 334" name="T27"/>
                <a:gd fmla="*/ 40 w 79" name="T28"/>
                <a:gd fmla="*/ 334 h 334" name="T29"/>
                <a:gd fmla="*/ 0 w 79" name="T30"/>
                <a:gd fmla="*/ 295 h 334" name="T31"/>
                <a:gd fmla="*/ 0 w 79" name="T32"/>
                <a:gd fmla="*/ 39 h 334" name="T33"/>
                <a:gd fmla="*/ 40 w 79" name="T34"/>
                <a:gd fmla="*/ 0 h 334" name="T35"/>
                <a:gd fmla="*/ 79 w 79" name="T36"/>
                <a:gd fmla="*/ 39 h 334"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334" w="79">
                  <a:moveTo>
                    <a:pt x="79" y="39"/>
                  </a:moveTo>
                  <a:cubicBezTo>
                    <a:pt x="79" y="61"/>
                    <a:pt x="61" y="79"/>
                    <a:pt x="40" y="79"/>
                  </a:cubicBezTo>
                  <a:cubicBezTo>
                    <a:pt x="37" y="79"/>
                    <a:pt x="35" y="77"/>
                    <a:pt x="35" y="74"/>
                  </a:cubicBezTo>
                  <a:cubicBezTo>
                    <a:pt x="35" y="72"/>
                    <a:pt x="37" y="70"/>
                    <a:pt x="40" y="70"/>
                  </a:cubicBezTo>
                  <a:cubicBezTo>
                    <a:pt x="57" y="70"/>
                    <a:pt x="70" y="56"/>
                    <a:pt x="70" y="39"/>
                  </a:cubicBezTo>
                  <a:cubicBezTo>
                    <a:pt x="70" y="22"/>
                    <a:pt x="57" y="8"/>
                    <a:pt x="40" y="8"/>
                  </a:cubicBezTo>
                  <a:cubicBezTo>
                    <a:pt x="23" y="8"/>
                    <a:pt x="9" y="22"/>
                    <a:pt x="9" y="39"/>
                  </a:cubicBezTo>
                  <a:cubicBezTo>
                    <a:pt x="9" y="295"/>
                    <a:pt x="9" y="295"/>
                    <a:pt x="9" y="295"/>
                  </a:cubicBezTo>
                  <a:cubicBezTo>
                    <a:pt x="9" y="312"/>
                    <a:pt x="23" y="326"/>
                    <a:pt x="40" y="326"/>
                  </a:cubicBezTo>
                  <a:cubicBezTo>
                    <a:pt x="57" y="326"/>
                    <a:pt x="70" y="312"/>
                    <a:pt x="70" y="295"/>
                  </a:cubicBezTo>
                  <a:cubicBezTo>
                    <a:pt x="70" y="278"/>
                    <a:pt x="57" y="264"/>
                    <a:pt x="40" y="264"/>
                  </a:cubicBezTo>
                  <a:cubicBezTo>
                    <a:pt x="37" y="264"/>
                    <a:pt x="35" y="262"/>
                    <a:pt x="35" y="260"/>
                  </a:cubicBezTo>
                  <a:cubicBezTo>
                    <a:pt x="35" y="258"/>
                    <a:pt x="37" y="256"/>
                    <a:pt x="40" y="256"/>
                  </a:cubicBezTo>
                  <a:cubicBezTo>
                    <a:pt x="61" y="256"/>
                    <a:pt x="79" y="273"/>
                    <a:pt x="79" y="295"/>
                  </a:cubicBezTo>
                  <a:cubicBezTo>
                    <a:pt x="79" y="317"/>
                    <a:pt x="61" y="334"/>
                    <a:pt x="40" y="334"/>
                  </a:cubicBezTo>
                  <a:cubicBezTo>
                    <a:pt x="18" y="334"/>
                    <a:pt x="0" y="317"/>
                    <a:pt x="0" y="295"/>
                  </a:cubicBezTo>
                  <a:cubicBezTo>
                    <a:pt x="0" y="39"/>
                    <a:pt x="0" y="39"/>
                    <a:pt x="0" y="39"/>
                  </a:cubicBezTo>
                  <a:cubicBezTo>
                    <a:pt x="0" y="18"/>
                    <a:pt x="18" y="0"/>
                    <a:pt x="40" y="0"/>
                  </a:cubicBezTo>
                  <a:cubicBezTo>
                    <a:pt x="61" y="0"/>
                    <a:pt x="79" y="18"/>
                    <a:pt x="79" y="39"/>
                  </a:cubicBezTo>
                  <a:close/>
                </a:path>
              </a:pathLst>
            </a:custGeom>
            <a:solidFill>
              <a:schemeClr val="accent1"/>
            </a:solidFill>
            <a:ln cap="rnd" w="44450">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sp>
          <p:nvSpPr>
            <p:cNvPr id="198" name="Freeform 18"/>
            <p:cNvSpPr/>
            <p:nvPr/>
          </p:nvSpPr>
          <p:spPr bwMode="auto">
            <a:xfrm>
              <a:off x="3821" y="1881"/>
              <a:ext cx="144" cy="133"/>
            </a:xfrm>
            <a:custGeom>
              <a:gdLst>
                <a:gd fmla="*/ 21 w 61" name="T0"/>
                <a:gd fmla="*/ 56 h 56" name="T1"/>
                <a:gd fmla="*/ 61 w 61" name="T2"/>
                <a:gd fmla="*/ 17 h 56" name="T3"/>
                <a:gd fmla="*/ 58 w 61" name="T4"/>
                <a:gd fmla="*/ 3 h 56" name="T5"/>
                <a:gd fmla="*/ 53 w 61" name="T6"/>
                <a:gd fmla="*/ 0 h 56" name="T7"/>
                <a:gd fmla="*/ 50 w 61" name="T8"/>
                <a:gd fmla="*/ 6 h 56" name="T9"/>
                <a:gd fmla="*/ 52 w 61" name="T10"/>
                <a:gd fmla="*/ 17 h 56" name="T11"/>
                <a:gd fmla="*/ 21 w 61" name="T12"/>
                <a:gd fmla="*/ 47 h 56" name="T13"/>
                <a:gd fmla="*/ 7 w 61" name="T14"/>
                <a:gd fmla="*/ 44 h 56" name="T15"/>
                <a:gd fmla="*/ 1 w 61" name="T16"/>
                <a:gd fmla="*/ 46 h 56" name="T17"/>
                <a:gd fmla="*/ 3 w 61" name="T18"/>
                <a:gd fmla="*/ 51 h 56" name="T19"/>
                <a:gd fmla="*/ 21 w 61" name="T20"/>
                <a:gd fmla="*/ 56 h 56"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56" w="61">
                  <a:moveTo>
                    <a:pt x="21" y="56"/>
                  </a:moveTo>
                  <a:cubicBezTo>
                    <a:pt x="43" y="56"/>
                    <a:pt x="61" y="38"/>
                    <a:pt x="61" y="17"/>
                  </a:cubicBezTo>
                  <a:cubicBezTo>
                    <a:pt x="61" y="12"/>
                    <a:pt x="60" y="7"/>
                    <a:pt x="58" y="3"/>
                  </a:cubicBezTo>
                  <a:cubicBezTo>
                    <a:pt x="57" y="1"/>
                    <a:pt x="55" y="0"/>
                    <a:pt x="53" y="0"/>
                  </a:cubicBezTo>
                  <a:cubicBezTo>
                    <a:pt x="51" y="1"/>
                    <a:pt x="49" y="4"/>
                    <a:pt x="50" y="6"/>
                  </a:cubicBezTo>
                  <a:cubicBezTo>
                    <a:pt x="51" y="9"/>
                    <a:pt x="52" y="13"/>
                    <a:pt x="52" y="17"/>
                  </a:cubicBezTo>
                  <a:cubicBezTo>
                    <a:pt x="52" y="34"/>
                    <a:pt x="38" y="47"/>
                    <a:pt x="21" y="47"/>
                  </a:cubicBezTo>
                  <a:cubicBezTo>
                    <a:pt x="16" y="47"/>
                    <a:pt x="11" y="46"/>
                    <a:pt x="7" y="44"/>
                  </a:cubicBezTo>
                  <a:cubicBezTo>
                    <a:pt x="4" y="43"/>
                    <a:pt x="2" y="43"/>
                    <a:pt x="1" y="46"/>
                  </a:cubicBezTo>
                  <a:cubicBezTo>
                    <a:pt x="0" y="48"/>
                    <a:pt x="0" y="50"/>
                    <a:pt x="3" y="51"/>
                  </a:cubicBezTo>
                  <a:cubicBezTo>
                    <a:pt x="8" y="54"/>
                    <a:pt x="15" y="56"/>
                    <a:pt x="21" y="56"/>
                  </a:cubicBezTo>
                  <a:close/>
                </a:path>
              </a:pathLst>
            </a:custGeom>
            <a:solidFill>
              <a:schemeClr val="accent1"/>
            </a:solidFill>
            <a:ln cap="rnd" w="44450">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sp>
          <p:nvSpPr>
            <p:cNvPr id="199" name="Freeform 19"/>
            <p:cNvSpPr/>
            <p:nvPr/>
          </p:nvSpPr>
          <p:spPr bwMode="auto">
            <a:xfrm>
              <a:off x="3861" y="1744"/>
              <a:ext cx="187" cy="158"/>
            </a:xfrm>
            <a:custGeom>
              <a:gdLst>
                <a:gd fmla="*/ 39 w 79" name="T0"/>
                <a:gd fmla="*/ 67 h 67" name="T1"/>
                <a:gd fmla="*/ 79 w 79" name="T2"/>
                <a:gd fmla="*/ 27 h 67" name="T3"/>
                <a:gd fmla="*/ 70 w 79" name="T4"/>
                <a:gd fmla="*/ 2 h 67" name="T5"/>
                <a:gd fmla="*/ 64 w 79" name="T6"/>
                <a:gd fmla="*/ 2 h 67" name="T7"/>
                <a:gd fmla="*/ 63 w 79" name="T8"/>
                <a:gd fmla="*/ 8 h 67" name="T9"/>
                <a:gd fmla="*/ 70 w 79" name="T10"/>
                <a:gd fmla="*/ 27 h 67" name="T11"/>
                <a:gd fmla="*/ 39 w 79" name="T12"/>
                <a:gd fmla="*/ 58 h 67" name="T13"/>
                <a:gd fmla="*/ 38 w 79" name="T14"/>
                <a:gd fmla="*/ 58 h 67" name="T15"/>
                <a:gd fmla="*/ 8 w 79" name="T16"/>
                <a:gd fmla="*/ 27 h 67" name="T17"/>
                <a:gd fmla="*/ 4 w 79" name="T18"/>
                <a:gd fmla="*/ 23 h 67" name="T19"/>
                <a:gd fmla="*/ 0 w 79" name="T20"/>
                <a:gd fmla="*/ 27 h 67" name="T21"/>
                <a:gd fmla="*/ 37 w 79" name="T22"/>
                <a:gd fmla="*/ 67 h 67" name="T23"/>
                <a:gd fmla="*/ 39 w 79" name="T24"/>
                <a:gd fmla="*/ 67 h 67"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67" w="79">
                  <a:moveTo>
                    <a:pt x="39" y="67"/>
                  </a:moveTo>
                  <a:cubicBezTo>
                    <a:pt x="61" y="67"/>
                    <a:pt x="79" y="49"/>
                    <a:pt x="79" y="27"/>
                  </a:cubicBezTo>
                  <a:cubicBezTo>
                    <a:pt x="79" y="18"/>
                    <a:pt x="76" y="9"/>
                    <a:pt x="70" y="2"/>
                  </a:cubicBezTo>
                  <a:cubicBezTo>
                    <a:pt x="68" y="0"/>
                    <a:pt x="65" y="0"/>
                    <a:pt x="64" y="2"/>
                  </a:cubicBezTo>
                  <a:cubicBezTo>
                    <a:pt x="62" y="3"/>
                    <a:pt x="62" y="6"/>
                    <a:pt x="63" y="8"/>
                  </a:cubicBezTo>
                  <a:cubicBezTo>
                    <a:pt x="68" y="13"/>
                    <a:pt x="70" y="20"/>
                    <a:pt x="70" y="27"/>
                  </a:cubicBezTo>
                  <a:cubicBezTo>
                    <a:pt x="70" y="44"/>
                    <a:pt x="56" y="58"/>
                    <a:pt x="39" y="58"/>
                  </a:cubicBezTo>
                  <a:cubicBezTo>
                    <a:pt x="39" y="58"/>
                    <a:pt x="38" y="58"/>
                    <a:pt x="38" y="58"/>
                  </a:cubicBezTo>
                  <a:cubicBezTo>
                    <a:pt x="21" y="57"/>
                    <a:pt x="8" y="44"/>
                    <a:pt x="8" y="27"/>
                  </a:cubicBezTo>
                  <a:cubicBezTo>
                    <a:pt x="8" y="25"/>
                    <a:pt x="7" y="23"/>
                    <a:pt x="4" y="23"/>
                  </a:cubicBezTo>
                  <a:cubicBezTo>
                    <a:pt x="2" y="23"/>
                    <a:pt x="0" y="25"/>
                    <a:pt x="0" y="27"/>
                  </a:cubicBezTo>
                  <a:cubicBezTo>
                    <a:pt x="0" y="48"/>
                    <a:pt x="16" y="66"/>
                    <a:pt x="37" y="67"/>
                  </a:cubicBezTo>
                  <a:cubicBezTo>
                    <a:pt x="38" y="67"/>
                    <a:pt x="39" y="67"/>
                    <a:pt x="39" y="67"/>
                  </a:cubicBezTo>
                  <a:close/>
                </a:path>
              </a:pathLst>
            </a:custGeom>
            <a:solidFill>
              <a:schemeClr val="accent1"/>
            </a:solidFill>
            <a:ln cap="rnd" w="44450">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sp>
          <p:nvSpPr>
            <p:cNvPr id="200" name="Freeform 20"/>
            <p:cNvSpPr/>
            <p:nvPr/>
          </p:nvSpPr>
          <p:spPr bwMode="auto">
            <a:xfrm>
              <a:off x="3738" y="1737"/>
              <a:ext cx="142" cy="82"/>
            </a:xfrm>
            <a:custGeom>
              <a:gdLst>
                <a:gd fmla="*/ 4 w 60" name="T0"/>
                <a:gd fmla="*/ 35 h 35" name="T1"/>
                <a:gd fmla="*/ 8 w 60" name="T2"/>
                <a:gd fmla="*/ 30 h 35" name="T3"/>
                <a:gd fmla="*/ 30 w 60" name="T4"/>
                <a:gd fmla="*/ 9 h 35" name="T5"/>
                <a:gd fmla="*/ 52 w 60" name="T6"/>
                <a:gd fmla="*/ 30 h 35" name="T7"/>
                <a:gd fmla="*/ 56 w 60" name="T8"/>
                <a:gd fmla="*/ 35 h 35" name="T9"/>
                <a:gd fmla="*/ 60 w 60" name="T10"/>
                <a:gd fmla="*/ 30 h 35" name="T11"/>
                <a:gd fmla="*/ 30 w 60" name="T12"/>
                <a:gd fmla="*/ 0 h 35" name="T13"/>
                <a:gd fmla="*/ 0 w 60" name="T14"/>
                <a:gd fmla="*/ 30 h 35" name="T15"/>
                <a:gd fmla="*/ 4 w 60" name="T16"/>
                <a:gd fmla="*/ 35 h 3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5" w="60">
                  <a:moveTo>
                    <a:pt x="4" y="35"/>
                  </a:moveTo>
                  <a:cubicBezTo>
                    <a:pt x="6" y="35"/>
                    <a:pt x="8" y="33"/>
                    <a:pt x="8" y="30"/>
                  </a:cubicBezTo>
                  <a:cubicBezTo>
                    <a:pt x="8" y="18"/>
                    <a:pt x="18" y="9"/>
                    <a:pt x="30" y="9"/>
                  </a:cubicBezTo>
                  <a:cubicBezTo>
                    <a:pt x="42" y="9"/>
                    <a:pt x="52" y="18"/>
                    <a:pt x="52" y="30"/>
                  </a:cubicBezTo>
                  <a:cubicBezTo>
                    <a:pt x="52" y="33"/>
                    <a:pt x="54" y="35"/>
                    <a:pt x="56" y="35"/>
                  </a:cubicBezTo>
                  <a:cubicBezTo>
                    <a:pt x="59" y="35"/>
                    <a:pt x="60" y="33"/>
                    <a:pt x="60" y="30"/>
                  </a:cubicBezTo>
                  <a:cubicBezTo>
                    <a:pt x="60" y="14"/>
                    <a:pt x="47" y="0"/>
                    <a:pt x="30" y="0"/>
                  </a:cubicBezTo>
                  <a:cubicBezTo>
                    <a:pt x="13" y="0"/>
                    <a:pt x="0" y="14"/>
                    <a:pt x="0" y="30"/>
                  </a:cubicBezTo>
                  <a:cubicBezTo>
                    <a:pt x="0" y="33"/>
                    <a:pt x="2" y="35"/>
                    <a:pt x="4" y="35"/>
                  </a:cubicBezTo>
                  <a:close/>
                </a:path>
              </a:pathLst>
            </a:custGeom>
            <a:solidFill>
              <a:schemeClr val="accent1"/>
            </a:solidFill>
            <a:ln cap="rnd" w="44450">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sp>
          <p:nvSpPr>
            <p:cNvPr id="201" name="Freeform 21"/>
            <p:cNvSpPr/>
            <p:nvPr/>
          </p:nvSpPr>
          <p:spPr bwMode="auto">
            <a:xfrm>
              <a:off x="3885" y="1590"/>
              <a:ext cx="187" cy="187"/>
            </a:xfrm>
            <a:custGeom>
              <a:gdLst>
                <a:gd fmla="*/ 39 w 79" name="T0"/>
                <a:gd fmla="*/ 79 h 79" name="T1"/>
                <a:gd fmla="*/ 79 w 79" name="T2"/>
                <a:gd fmla="*/ 39 h 79" name="T3"/>
                <a:gd fmla="*/ 39 w 79" name="T4"/>
                <a:gd fmla="*/ 0 h 79" name="T5"/>
                <a:gd fmla="*/ 0 w 79" name="T6"/>
                <a:gd fmla="*/ 39 h 79" name="T7"/>
                <a:gd fmla="*/ 4 w 79" name="T8"/>
                <a:gd fmla="*/ 43 h 79" name="T9"/>
                <a:gd fmla="*/ 8 w 79" name="T10"/>
                <a:gd fmla="*/ 39 h 79" name="T11"/>
                <a:gd fmla="*/ 39 w 79" name="T12"/>
                <a:gd fmla="*/ 8 h 79" name="T13"/>
                <a:gd fmla="*/ 70 w 79" name="T14"/>
                <a:gd fmla="*/ 39 h 79" name="T15"/>
                <a:gd fmla="*/ 39 w 79" name="T16"/>
                <a:gd fmla="*/ 70 h 79" name="T17"/>
                <a:gd fmla="*/ 35 w 79" name="T18"/>
                <a:gd fmla="*/ 74 h 79" name="T19"/>
                <a:gd fmla="*/ 39 w 79" name="T20"/>
                <a:gd fmla="*/ 79 h 79"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79" w="79">
                  <a:moveTo>
                    <a:pt x="39" y="79"/>
                  </a:moveTo>
                  <a:cubicBezTo>
                    <a:pt x="61" y="79"/>
                    <a:pt x="79" y="61"/>
                    <a:pt x="79" y="39"/>
                  </a:cubicBezTo>
                  <a:cubicBezTo>
                    <a:pt x="79" y="17"/>
                    <a:pt x="61" y="0"/>
                    <a:pt x="39" y="0"/>
                  </a:cubicBezTo>
                  <a:cubicBezTo>
                    <a:pt x="18" y="0"/>
                    <a:pt x="0" y="17"/>
                    <a:pt x="0" y="39"/>
                  </a:cubicBezTo>
                  <a:cubicBezTo>
                    <a:pt x="0" y="41"/>
                    <a:pt x="2" y="43"/>
                    <a:pt x="4" y="43"/>
                  </a:cubicBezTo>
                  <a:cubicBezTo>
                    <a:pt x="7" y="43"/>
                    <a:pt x="8" y="41"/>
                    <a:pt x="8" y="39"/>
                  </a:cubicBezTo>
                  <a:cubicBezTo>
                    <a:pt x="8" y="22"/>
                    <a:pt x="22" y="8"/>
                    <a:pt x="39" y="8"/>
                  </a:cubicBezTo>
                  <a:cubicBezTo>
                    <a:pt x="56" y="8"/>
                    <a:pt x="70" y="22"/>
                    <a:pt x="70" y="39"/>
                  </a:cubicBezTo>
                  <a:cubicBezTo>
                    <a:pt x="70" y="56"/>
                    <a:pt x="56" y="70"/>
                    <a:pt x="39" y="70"/>
                  </a:cubicBezTo>
                  <a:cubicBezTo>
                    <a:pt x="37" y="70"/>
                    <a:pt x="35" y="72"/>
                    <a:pt x="35" y="74"/>
                  </a:cubicBezTo>
                  <a:cubicBezTo>
                    <a:pt x="35" y="77"/>
                    <a:pt x="37" y="79"/>
                    <a:pt x="39" y="79"/>
                  </a:cubicBezTo>
                  <a:close/>
                </a:path>
              </a:pathLst>
            </a:custGeom>
            <a:solidFill>
              <a:schemeClr val="accent1"/>
            </a:solidFill>
            <a:ln cap="rnd" w="44450">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sp>
          <p:nvSpPr>
            <p:cNvPr id="202" name="Freeform 22"/>
            <p:cNvSpPr/>
            <p:nvPr/>
          </p:nvSpPr>
          <p:spPr bwMode="auto">
            <a:xfrm>
              <a:off x="3797" y="1455"/>
              <a:ext cx="244" cy="161"/>
            </a:xfrm>
            <a:custGeom>
              <a:gdLst>
                <a:gd fmla="*/ 90 w 103" name="T0"/>
                <a:gd fmla="*/ 68 h 68" name="T1"/>
                <a:gd fmla="*/ 93 w 103" name="T2"/>
                <a:gd fmla="*/ 66 h 68" name="T3"/>
                <a:gd fmla="*/ 103 w 103" name="T4"/>
                <a:gd fmla="*/ 39 h 68" name="T5"/>
                <a:gd fmla="*/ 64 w 103" name="T6"/>
                <a:gd fmla="*/ 0 h 68" name="T7"/>
                <a:gd fmla="*/ 63 w 103" name="T8"/>
                <a:gd fmla="*/ 0 h 68" name="T9"/>
                <a:gd fmla="*/ 26 w 103" name="T10"/>
                <a:gd fmla="*/ 29 h 68" name="T11"/>
                <a:gd fmla="*/ 4 w 103" name="T12"/>
                <a:gd fmla="*/ 51 h 68" name="T13"/>
                <a:gd fmla="*/ 0 w 103" name="T14"/>
                <a:gd fmla="*/ 56 h 68" name="T15"/>
                <a:gd fmla="*/ 4 w 103" name="T16"/>
                <a:gd fmla="*/ 60 h 68" name="T17"/>
                <a:gd fmla="*/ 34 w 103" name="T18"/>
                <a:gd fmla="*/ 30 h 68" name="T19"/>
                <a:gd fmla="*/ 63 w 103" name="T20"/>
                <a:gd fmla="*/ 9 h 68" name="T21"/>
                <a:gd fmla="*/ 64 w 103" name="T22"/>
                <a:gd fmla="*/ 9 h 68" name="T23"/>
                <a:gd fmla="*/ 95 w 103" name="T24"/>
                <a:gd fmla="*/ 39 h 68" name="T25"/>
                <a:gd fmla="*/ 86 w 103" name="T26"/>
                <a:gd fmla="*/ 61 h 68" name="T27"/>
                <a:gd fmla="*/ 87 w 103" name="T28"/>
                <a:gd fmla="*/ 67 h 68" name="T29"/>
                <a:gd fmla="*/ 90 w 103" name="T30"/>
                <a:gd fmla="*/ 68 h 68"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68" w="103">
                  <a:moveTo>
                    <a:pt x="90" y="68"/>
                  </a:moveTo>
                  <a:cubicBezTo>
                    <a:pt x="91" y="68"/>
                    <a:pt x="92" y="67"/>
                    <a:pt x="93" y="66"/>
                  </a:cubicBezTo>
                  <a:cubicBezTo>
                    <a:pt x="100" y="59"/>
                    <a:pt x="103" y="50"/>
                    <a:pt x="103" y="39"/>
                  </a:cubicBezTo>
                  <a:cubicBezTo>
                    <a:pt x="103" y="18"/>
                    <a:pt x="86" y="0"/>
                    <a:pt x="64" y="0"/>
                  </a:cubicBezTo>
                  <a:cubicBezTo>
                    <a:pt x="64" y="0"/>
                    <a:pt x="63" y="0"/>
                    <a:pt x="63" y="0"/>
                  </a:cubicBezTo>
                  <a:cubicBezTo>
                    <a:pt x="44" y="0"/>
                    <a:pt x="28" y="13"/>
                    <a:pt x="26" y="29"/>
                  </a:cubicBezTo>
                  <a:cubicBezTo>
                    <a:pt x="24" y="40"/>
                    <a:pt x="17" y="51"/>
                    <a:pt x="4" y="51"/>
                  </a:cubicBezTo>
                  <a:cubicBezTo>
                    <a:pt x="2" y="51"/>
                    <a:pt x="0" y="53"/>
                    <a:pt x="0" y="56"/>
                  </a:cubicBezTo>
                  <a:cubicBezTo>
                    <a:pt x="0" y="58"/>
                    <a:pt x="2" y="60"/>
                    <a:pt x="4" y="60"/>
                  </a:cubicBezTo>
                  <a:cubicBezTo>
                    <a:pt x="20" y="60"/>
                    <a:pt x="32" y="48"/>
                    <a:pt x="34" y="30"/>
                  </a:cubicBezTo>
                  <a:cubicBezTo>
                    <a:pt x="36" y="17"/>
                    <a:pt x="51" y="9"/>
                    <a:pt x="63" y="9"/>
                  </a:cubicBezTo>
                  <a:cubicBezTo>
                    <a:pt x="64" y="9"/>
                    <a:pt x="64" y="9"/>
                    <a:pt x="64" y="9"/>
                  </a:cubicBezTo>
                  <a:cubicBezTo>
                    <a:pt x="81" y="9"/>
                    <a:pt x="95" y="22"/>
                    <a:pt x="95" y="39"/>
                  </a:cubicBezTo>
                  <a:cubicBezTo>
                    <a:pt x="95" y="47"/>
                    <a:pt x="92" y="55"/>
                    <a:pt x="86" y="61"/>
                  </a:cubicBezTo>
                  <a:cubicBezTo>
                    <a:pt x="85" y="62"/>
                    <a:pt x="85" y="65"/>
                    <a:pt x="87" y="67"/>
                  </a:cubicBezTo>
                  <a:cubicBezTo>
                    <a:pt x="87" y="67"/>
                    <a:pt x="89" y="68"/>
                    <a:pt x="90" y="68"/>
                  </a:cubicBezTo>
                  <a:close/>
                </a:path>
              </a:pathLst>
            </a:custGeom>
            <a:solidFill>
              <a:schemeClr val="accent1"/>
            </a:solidFill>
            <a:ln cap="rnd" w="44450">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sp>
          <p:nvSpPr>
            <p:cNvPr id="203" name="Freeform 23"/>
            <p:cNvSpPr/>
            <p:nvPr/>
          </p:nvSpPr>
          <p:spPr bwMode="auto">
            <a:xfrm>
              <a:off x="3818" y="1348"/>
              <a:ext cx="143" cy="128"/>
            </a:xfrm>
            <a:custGeom>
              <a:gdLst>
                <a:gd fmla="*/ 54 w 60" name="T0"/>
                <a:gd fmla="*/ 54 h 54" name="T1"/>
                <a:gd fmla="*/ 58 w 60" name="T2"/>
                <a:gd fmla="*/ 50 h 54" name="T3"/>
                <a:gd fmla="*/ 60 w 60" name="T4"/>
                <a:gd fmla="*/ 39 h 54" name="T5"/>
                <a:gd fmla="*/ 21 w 60" name="T6"/>
                <a:gd fmla="*/ 0 h 54" name="T7"/>
                <a:gd fmla="*/ 3 w 60" name="T8"/>
                <a:gd fmla="*/ 4 h 54" name="T9"/>
                <a:gd fmla="*/ 1 w 60" name="T10"/>
                <a:gd fmla="*/ 10 h 54" name="T11"/>
                <a:gd fmla="*/ 7 w 60" name="T12"/>
                <a:gd fmla="*/ 12 h 54" name="T13"/>
                <a:gd fmla="*/ 21 w 60" name="T14"/>
                <a:gd fmla="*/ 9 h 54" name="T15"/>
                <a:gd fmla="*/ 52 w 60" name="T16"/>
                <a:gd fmla="*/ 39 h 54" name="T17"/>
                <a:gd fmla="*/ 50 w 60" name="T18"/>
                <a:gd fmla="*/ 48 h 54" name="T19"/>
                <a:gd fmla="*/ 53 w 60" name="T20"/>
                <a:gd fmla="*/ 53 h 54" name="T21"/>
                <a:gd fmla="*/ 54 w 60" name="T22"/>
                <a:gd fmla="*/ 54 h 54"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4" w="60">
                  <a:moveTo>
                    <a:pt x="54" y="54"/>
                  </a:moveTo>
                  <a:cubicBezTo>
                    <a:pt x="56" y="54"/>
                    <a:pt x="58" y="52"/>
                    <a:pt x="58" y="50"/>
                  </a:cubicBezTo>
                  <a:cubicBezTo>
                    <a:pt x="60" y="47"/>
                    <a:pt x="60" y="43"/>
                    <a:pt x="60" y="39"/>
                  </a:cubicBezTo>
                  <a:cubicBezTo>
                    <a:pt x="60" y="18"/>
                    <a:pt x="42" y="0"/>
                    <a:pt x="21" y="0"/>
                  </a:cubicBezTo>
                  <a:cubicBezTo>
                    <a:pt x="15" y="0"/>
                    <a:pt x="9" y="1"/>
                    <a:pt x="3" y="4"/>
                  </a:cubicBezTo>
                  <a:cubicBezTo>
                    <a:pt x="1" y="5"/>
                    <a:pt x="0" y="8"/>
                    <a:pt x="1" y="10"/>
                  </a:cubicBezTo>
                  <a:cubicBezTo>
                    <a:pt x="2" y="12"/>
                    <a:pt x="5" y="13"/>
                    <a:pt x="7" y="12"/>
                  </a:cubicBezTo>
                  <a:cubicBezTo>
                    <a:pt x="11" y="10"/>
                    <a:pt x="16" y="9"/>
                    <a:pt x="21" y="9"/>
                  </a:cubicBezTo>
                  <a:cubicBezTo>
                    <a:pt x="38" y="9"/>
                    <a:pt x="52" y="22"/>
                    <a:pt x="52" y="39"/>
                  </a:cubicBezTo>
                  <a:cubicBezTo>
                    <a:pt x="52" y="42"/>
                    <a:pt x="51" y="45"/>
                    <a:pt x="50" y="48"/>
                  </a:cubicBezTo>
                  <a:cubicBezTo>
                    <a:pt x="50" y="50"/>
                    <a:pt x="51" y="53"/>
                    <a:pt x="53" y="53"/>
                  </a:cubicBezTo>
                  <a:cubicBezTo>
                    <a:pt x="54" y="53"/>
                    <a:pt x="54" y="54"/>
                    <a:pt x="54" y="54"/>
                  </a:cubicBezTo>
                  <a:close/>
                </a:path>
              </a:pathLst>
            </a:custGeom>
            <a:solidFill>
              <a:schemeClr val="accent1"/>
            </a:solidFill>
            <a:ln cap="rnd" w="44450">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sp>
          <p:nvSpPr>
            <p:cNvPr id="204" name="Freeform 24"/>
            <p:cNvSpPr/>
            <p:nvPr/>
          </p:nvSpPr>
          <p:spPr bwMode="auto">
            <a:xfrm>
              <a:off x="3951" y="1170"/>
              <a:ext cx="207" cy="206"/>
            </a:xfrm>
            <a:custGeom>
              <a:gdLst>
                <a:gd fmla="*/ 207 w 207" name="T0"/>
                <a:gd fmla="*/ 102 h 206" name="T1"/>
                <a:gd fmla="*/ 104 w 207" name="T2"/>
                <a:gd fmla="*/ 0 h 206" name="T3"/>
                <a:gd fmla="*/ 0 w 207" name="T4"/>
                <a:gd fmla="*/ 107 h 206" name="T5"/>
                <a:gd fmla="*/ 100 w 207" name="T6"/>
                <a:gd fmla="*/ 206 h 206" name="T7"/>
                <a:gd fmla="*/ 207 w 207" name="T8"/>
                <a:gd fmla="*/ 102 h 206" name="T9"/>
              </a:gdLst>
              <a:cxnLst>
                <a:cxn ang="0">
                  <a:pos x="T0" y="T1"/>
                </a:cxn>
                <a:cxn ang="0">
                  <a:pos x="T2" y="T3"/>
                </a:cxn>
                <a:cxn ang="0">
                  <a:pos x="T4" y="T5"/>
                </a:cxn>
                <a:cxn ang="0">
                  <a:pos x="T6" y="T7"/>
                </a:cxn>
                <a:cxn ang="0">
                  <a:pos x="T8" y="T9"/>
                </a:cxn>
              </a:cxnLst>
              <a:rect b="b" l="0" r="r" t="0"/>
              <a:pathLst>
                <a:path h="206" w="206">
                  <a:moveTo>
                    <a:pt x="207" y="102"/>
                  </a:moveTo>
                  <a:lnTo>
                    <a:pt x="104" y="0"/>
                  </a:lnTo>
                  <a:lnTo>
                    <a:pt x="0" y="107"/>
                  </a:lnTo>
                  <a:lnTo>
                    <a:pt x="100" y="206"/>
                  </a:lnTo>
                  <a:lnTo>
                    <a:pt x="207" y="102"/>
                  </a:lnTo>
                  <a:close/>
                </a:path>
              </a:pathLst>
            </a:custGeom>
            <a:solidFill>
              <a:schemeClr val="accent2"/>
            </a:solidFill>
            <a:ln cap="rnd" w="44450">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sp>
          <p:nvSpPr>
            <p:cNvPr id="205" name="Freeform 25"/>
            <p:cNvSpPr/>
            <p:nvPr/>
          </p:nvSpPr>
          <p:spPr bwMode="auto">
            <a:xfrm>
              <a:off x="4039" y="1111"/>
              <a:ext cx="178" cy="178"/>
            </a:xfrm>
            <a:custGeom>
              <a:gdLst>
                <a:gd fmla="*/ 178 w 178" name="T0"/>
                <a:gd fmla="*/ 133 h 178" name="T1"/>
                <a:gd fmla="*/ 45 w 178" name="T2"/>
                <a:gd fmla="*/ 0 h 178" name="T3"/>
                <a:gd fmla="*/ 0 w 178" name="T4"/>
                <a:gd fmla="*/ 45 h 178" name="T5"/>
                <a:gd fmla="*/ 133 w 178" name="T6"/>
                <a:gd fmla="*/ 178 h 178" name="T7"/>
                <a:gd fmla="*/ 178 w 178" name="T8"/>
                <a:gd fmla="*/ 133 h 178" name="T9"/>
              </a:gdLst>
              <a:cxnLst>
                <a:cxn ang="0">
                  <a:pos x="T0" y="T1"/>
                </a:cxn>
                <a:cxn ang="0">
                  <a:pos x="T2" y="T3"/>
                </a:cxn>
                <a:cxn ang="0">
                  <a:pos x="T4" y="T5"/>
                </a:cxn>
                <a:cxn ang="0">
                  <a:pos x="T6" y="T7"/>
                </a:cxn>
                <a:cxn ang="0">
                  <a:pos x="T8" y="T9"/>
                </a:cxn>
              </a:cxnLst>
              <a:rect b="b" l="0" r="r" t="0"/>
              <a:pathLst>
                <a:path h="178" w="178">
                  <a:moveTo>
                    <a:pt x="178" y="133"/>
                  </a:moveTo>
                  <a:lnTo>
                    <a:pt x="45" y="0"/>
                  </a:lnTo>
                  <a:lnTo>
                    <a:pt x="0" y="45"/>
                  </a:lnTo>
                  <a:lnTo>
                    <a:pt x="133" y="178"/>
                  </a:lnTo>
                  <a:lnTo>
                    <a:pt x="178" y="133"/>
                  </a:lnTo>
                  <a:close/>
                </a:path>
              </a:pathLst>
            </a:custGeom>
            <a:solidFill>
              <a:schemeClr val="accent2"/>
            </a:solidFill>
            <a:ln cap="rnd" w="44450">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sp>
          <p:nvSpPr>
            <p:cNvPr id="206" name="Oval 26"/>
            <p:cNvSpPr>
              <a:spLocks noChangeArrowheads="1"/>
            </p:cNvSpPr>
            <p:nvPr/>
          </p:nvSpPr>
          <p:spPr bwMode="auto">
            <a:xfrm>
              <a:off x="4359" y="1199"/>
              <a:ext cx="43" cy="42"/>
            </a:xfrm>
            <a:prstGeom prst="ellipse">
              <a:avLst/>
            </a:prstGeom>
            <a:solidFill>
              <a:schemeClr val="accent1"/>
            </a:solidFill>
            <a:ln cap="rnd" w="19050">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sp>
          <p:nvSpPr>
            <p:cNvPr id="207" name="Oval 27"/>
            <p:cNvSpPr>
              <a:spLocks noChangeArrowheads="1"/>
            </p:cNvSpPr>
            <p:nvPr/>
          </p:nvSpPr>
          <p:spPr bwMode="auto">
            <a:xfrm>
              <a:off x="4093" y="1007"/>
              <a:ext cx="86" cy="83"/>
            </a:xfrm>
            <a:prstGeom prst="ellipse">
              <a:avLst/>
            </a:prstGeom>
            <a:solidFill>
              <a:schemeClr val="accent4"/>
            </a:solidFill>
            <a:ln cap="rnd" w="28575">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sp>
          <p:nvSpPr>
            <p:cNvPr id="208" name="Oval 28"/>
            <p:cNvSpPr>
              <a:spLocks noChangeArrowheads="1"/>
            </p:cNvSpPr>
            <p:nvPr/>
          </p:nvSpPr>
          <p:spPr bwMode="auto">
            <a:xfrm>
              <a:off x="4262" y="902"/>
              <a:ext cx="147" cy="147"/>
            </a:xfrm>
            <a:prstGeom prst="ellipse">
              <a:avLst/>
            </a:prstGeom>
            <a:solidFill>
              <a:schemeClr val="accent4"/>
            </a:solidFill>
            <a:ln cap="rnd" w="28575">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sp>
          <p:nvSpPr>
            <p:cNvPr id="209" name="Freeform 29"/>
            <p:cNvSpPr/>
            <p:nvPr/>
          </p:nvSpPr>
          <p:spPr bwMode="auto">
            <a:xfrm>
              <a:off x="3066" y="187"/>
              <a:ext cx="1500" cy="656"/>
            </a:xfrm>
            <a:custGeom>
              <a:gdLst>
                <a:gd fmla="*/ 607 w 632" name="T0"/>
                <a:gd fmla="*/ 100 h 277" name="T1"/>
                <a:gd fmla="*/ 443 w 632" name="T2"/>
                <a:gd fmla="*/ 100 h 277" name="T3"/>
                <a:gd fmla="*/ 418 w 632" name="T4"/>
                <a:gd fmla="*/ 75 h 277" name="T5"/>
                <a:gd fmla="*/ 443 w 632" name="T6"/>
                <a:gd fmla="*/ 50 h 277" name="T7"/>
                <a:gd fmla="*/ 469 w 632" name="T8"/>
                <a:gd fmla="*/ 25 h 277" name="T9"/>
                <a:gd fmla="*/ 443 w 632" name="T10"/>
                <a:gd fmla="*/ 0 h 277" name="T11"/>
                <a:gd fmla="*/ 25 w 632" name="T12"/>
                <a:gd fmla="*/ 0 h 277" name="T13"/>
                <a:gd fmla="*/ 0 w 632" name="T14"/>
                <a:gd fmla="*/ 25 h 277" name="T15"/>
                <a:gd fmla="*/ 25 w 632" name="T16"/>
                <a:gd fmla="*/ 50 h 277" name="T17"/>
                <a:gd fmla="*/ 215 w 632" name="T18"/>
                <a:gd fmla="*/ 50 h 277" name="T19"/>
                <a:gd fmla="*/ 240 w 632" name="T20"/>
                <a:gd fmla="*/ 75 h 277" name="T21"/>
                <a:gd fmla="*/ 215 w 632" name="T22"/>
                <a:gd fmla="*/ 100 h 277" name="T23"/>
                <a:gd fmla="*/ 190 w 632" name="T24"/>
                <a:gd fmla="*/ 100 h 277" name="T25"/>
                <a:gd fmla="*/ 165 w 632" name="T26"/>
                <a:gd fmla="*/ 125 h 277" name="T27"/>
                <a:gd fmla="*/ 190 w 632" name="T28"/>
                <a:gd fmla="*/ 151 h 277" name="T29"/>
                <a:gd fmla="*/ 233 w 632" name="T30"/>
                <a:gd fmla="*/ 151 h 277" name="T31"/>
                <a:gd fmla="*/ 258 w 632" name="T32"/>
                <a:gd fmla="*/ 176 h 277" name="T33"/>
                <a:gd fmla="*/ 233 w 632" name="T34"/>
                <a:gd fmla="*/ 201 h 277" name="T35"/>
                <a:gd fmla="*/ 163 w 632" name="T36"/>
                <a:gd fmla="*/ 201 h 277" name="T37"/>
                <a:gd fmla="*/ 138 w 632" name="T38"/>
                <a:gd fmla="*/ 226 h 277" name="T39"/>
                <a:gd fmla="*/ 163 w 632" name="T40"/>
                <a:gd fmla="*/ 251 h 277" name="T41"/>
                <a:gd fmla="*/ 193 w 632" name="T42"/>
                <a:gd fmla="*/ 251 h 277" name="T43"/>
                <a:gd fmla="*/ 219 w 632" name="T44"/>
                <a:gd fmla="*/ 277 h 277" name="T45"/>
                <a:gd fmla="*/ 269 w 632" name="T46"/>
                <a:gd fmla="*/ 277 h 277" name="T47"/>
                <a:gd fmla="*/ 294 w 632" name="T48"/>
                <a:gd fmla="*/ 251 h 277" name="T49"/>
                <a:gd fmla="*/ 366 w 632" name="T50"/>
                <a:gd fmla="*/ 251 h 277" name="T51"/>
                <a:gd fmla="*/ 392 w 632" name="T52"/>
                <a:gd fmla="*/ 226 h 277" name="T53"/>
                <a:gd fmla="*/ 366 w 632" name="T54"/>
                <a:gd fmla="*/ 201 h 277" name="T55"/>
                <a:gd fmla="*/ 347 w 632" name="T56"/>
                <a:gd fmla="*/ 201 h 277" name="T57"/>
                <a:gd fmla="*/ 322 w 632" name="T58"/>
                <a:gd fmla="*/ 176 h 277" name="T59"/>
                <a:gd fmla="*/ 347 w 632" name="T60"/>
                <a:gd fmla="*/ 151 h 277" name="T61"/>
                <a:gd fmla="*/ 607 w 632" name="T62"/>
                <a:gd fmla="*/ 151 h 277" name="T63"/>
                <a:gd fmla="*/ 632 w 632" name="T64"/>
                <a:gd fmla="*/ 125 h 277" name="T65"/>
                <a:gd fmla="*/ 607 w 632" name="T66"/>
                <a:gd fmla="*/ 100 h 27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277" w="632">
                  <a:moveTo>
                    <a:pt x="607" y="100"/>
                  </a:moveTo>
                  <a:cubicBezTo>
                    <a:pt x="443" y="100"/>
                    <a:pt x="443" y="100"/>
                    <a:pt x="443" y="100"/>
                  </a:cubicBezTo>
                  <a:cubicBezTo>
                    <a:pt x="429" y="100"/>
                    <a:pt x="418" y="89"/>
                    <a:pt x="418" y="75"/>
                  </a:cubicBezTo>
                  <a:cubicBezTo>
                    <a:pt x="418" y="61"/>
                    <a:pt x="429" y="50"/>
                    <a:pt x="443" y="50"/>
                  </a:cubicBezTo>
                  <a:cubicBezTo>
                    <a:pt x="457" y="50"/>
                    <a:pt x="469" y="39"/>
                    <a:pt x="469" y="25"/>
                  </a:cubicBezTo>
                  <a:cubicBezTo>
                    <a:pt x="469" y="11"/>
                    <a:pt x="457" y="0"/>
                    <a:pt x="443" y="0"/>
                  </a:cubicBezTo>
                  <a:cubicBezTo>
                    <a:pt x="25" y="0"/>
                    <a:pt x="25" y="0"/>
                    <a:pt x="25" y="0"/>
                  </a:cubicBezTo>
                  <a:cubicBezTo>
                    <a:pt x="12" y="0"/>
                    <a:pt x="0" y="11"/>
                    <a:pt x="0" y="25"/>
                  </a:cubicBezTo>
                  <a:cubicBezTo>
                    <a:pt x="0" y="39"/>
                    <a:pt x="12" y="50"/>
                    <a:pt x="25" y="50"/>
                  </a:cubicBezTo>
                  <a:cubicBezTo>
                    <a:pt x="215" y="50"/>
                    <a:pt x="215" y="50"/>
                    <a:pt x="215" y="50"/>
                  </a:cubicBezTo>
                  <a:cubicBezTo>
                    <a:pt x="229" y="50"/>
                    <a:pt x="240" y="61"/>
                    <a:pt x="240" y="75"/>
                  </a:cubicBezTo>
                  <a:cubicBezTo>
                    <a:pt x="240" y="89"/>
                    <a:pt x="229" y="100"/>
                    <a:pt x="215" y="100"/>
                  </a:cubicBezTo>
                  <a:cubicBezTo>
                    <a:pt x="190" y="100"/>
                    <a:pt x="190" y="100"/>
                    <a:pt x="190" y="100"/>
                  </a:cubicBezTo>
                  <a:cubicBezTo>
                    <a:pt x="176" y="100"/>
                    <a:pt x="165" y="112"/>
                    <a:pt x="165" y="125"/>
                  </a:cubicBezTo>
                  <a:cubicBezTo>
                    <a:pt x="165" y="139"/>
                    <a:pt x="176" y="151"/>
                    <a:pt x="190" y="151"/>
                  </a:cubicBezTo>
                  <a:cubicBezTo>
                    <a:pt x="233" y="151"/>
                    <a:pt x="233" y="151"/>
                    <a:pt x="233" y="151"/>
                  </a:cubicBezTo>
                  <a:cubicBezTo>
                    <a:pt x="247" y="151"/>
                    <a:pt x="258" y="162"/>
                    <a:pt x="258" y="176"/>
                  </a:cubicBezTo>
                  <a:cubicBezTo>
                    <a:pt x="258" y="190"/>
                    <a:pt x="247" y="201"/>
                    <a:pt x="233" y="201"/>
                  </a:cubicBezTo>
                  <a:cubicBezTo>
                    <a:pt x="163" y="201"/>
                    <a:pt x="163" y="201"/>
                    <a:pt x="163" y="201"/>
                  </a:cubicBezTo>
                  <a:cubicBezTo>
                    <a:pt x="149" y="201"/>
                    <a:pt x="138" y="212"/>
                    <a:pt x="138" y="226"/>
                  </a:cubicBezTo>
                  <a:cubicBezTo>
                    <a:pt x="138" y="240"/>
                    <a:pt x="149" y="251"/>
                    <a:pt x="163" y="251"/>
                  </a:cubicBezTo>
                  <a:cubicBezTo>
                    <a:pt x="193" y="251"/>
                    <a:pt x="193" y="251"/>
                    <a:pt x="193" y="251"/>
                  </a:cubicBezTo>
                  <a:cubicBezTo>
                    <a:pt x="207" y="251"/>
                    <a:pt x="219" y="263"/>
                    <a:pt x="219" y="277"/>
                  </a:cubicBezTo>
                  <a:cubicBezTo>
                    <a:pt x="269" y="277"/>
                    <a:pt x="269" y="277"/>
                    <a:pt x="269" y="277"/>
                  </a:cubicBezTo>
                  <a:cubicBezTo>
                    <a:pt x="269" y="263"/>
                    <a:pt x="280" y="251"/>
                    <a:pt x="294" y="251"/>
                  </a:cubicBezTo>
                  <a:cubicBezTo>
                    <a:pt x="366" y="251"/>
                    <a:pt x="366" y="251"/>
                    <a:pt x="366" y="251"/>
                  </a:cubicBezTo>
                  <a:cubicBezTo>
                    <a:pt x="380" y="251"/>
                    <a:pt x="392" y="240"/>
                    <a:pt x="392" y="226"/>
                  </a:cubicBezTo>
                  <a:cubicBezTo>
                    <a:pt x="392" y="212"/>
                    <a:pt x="380" y="201"/>
                    <a:pt x="366" y="201"/>
                  </a:cubicBezTo>
                  <a:cubicBezTo>
                    <a:pt x="347" y="201"/>
                    <a:pt x="347" y="201"/>
                    <a:pt x="347" y="201"/>
                  </a:cubicBezTo>
                  <a:cubicBezTo>
                    <a:pt x="333" y="201"/>
                    <a:pt x="322" y="190"/>
                    <a:pt x="322" y="176"/>
                  </a:cubicBezTo>
                  <a:cubicBezTo>
                    <a:pt x="322" y="162"/>
                    <a:pt x="333" y="151"/>
                    <a:pt x="347" y="151"/>
                  </a:cubicBezTo>
                  <a:cubicBezTo>
                    <a:pt x="607" y="151"/>
                    <a:pt x="607" y="151"/>
                    <a:pt x="607" y="151"/>
                  </a:cubicBezTo>
                  <a:cubicBezTo>
                    <a:pt x="621" y="151"/>
                    <a:pt x="632" y="139"/>
                    <a:pt x="632" y="125"/>
                  </a:cubicBezTo>
                  <a:cubicBezTo>
                    <a:pt x="632" y="112"/>
                    <a:pt x="621" y="100"/>
                    <a:pt x="607" y="100"/>
                  </a:cubicBezTo>
                  <a:close/>
                </a:path>
              </a:pathLst>
            </a:custGeom>
            <a:solidFill>
              <a:schemeClr val="accent3"/>
            </a:solidFill>
            <a:ln cap="rnd" w="44450">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sp>
          <p:nvSpPr>
            <p:cNvPr id="210" name="Oval 30"/>
            <p:cNvSpPr>
              <a:spLocks noChangeArrowheads="1"/>
            </p:cNvSpPr>
            <p:nvPr/>
          </p:nvSpPr>
          <p:spPr bwMode="auto">
            <a:xfrm>
              <a:off x="3173" y="663"/>
              <a:ext cx="118" cy="118"/>
            </a:xfrm>
            <a:prstGeom prst="ellipse">
              <a:avLst/>
            </a:prstGeom>
            <a:solidFill>
              <a:schemeClr val="accent3"/>
            </a:solidFill>
            <a:ln cap="rnd" w="28575">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sp>
          <p:nvSpPr>
            <p:cNvPr id="211" name="Oval 31"/>
            <p:cNvSpPr>
              <a:spLocks noChangeArrowheads="1"/>
            </p:cNvSpPr>
            <p:nvPr/>
          </p:nvSpPr>
          <p:spPr bwMode="auto">
            <a:xfrm>
              <a:off x="4250" y="187"/>
              <a:ext cx="121" cy="118"/>
            </a:xfrm>
            <a:prstGeom prst="ellipse">
              <a:avLst/>
            </a:prstGeom>
            <a:solidFill>
              <a:schemeClr val="accent3"/>
            </a:solidFill>
            <a:ln cap="rnd" w="28575">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sp>
          <p:nvSpPr>
            <p:cNvPr id="212" name="Oval 32"/>
            <p:cNvSpPr>
              <a:spLocks noChangeArrowheads="1"/>
            </p:cNvSpPr>
            <p:nvPr/>
          </p:nvSpPr>
          <p:spPr bwMode="auto">
            <a:xfrm>
              <a:off x="3586" y="1026"/>
              <a:ext cx="52" cy="52"/>
            </a:xfrm>
            <a:prstGeom prst="ellipse">
              <a:avLst/>
            </a:prstGeom>
            <a:solidFill>
              <a:schemeClr val="accent1"/>
            </a:solidFill>
            <a:ln cap="rnd" w="19050">
              <a:solidFill>
                <a:srgbClr val="273355"/>
              </a:solidFill>
              <a:prstDash val="solid"/>
              <a:round/>
            </a:ln>
          </p:spPr>
          <p:txBody>
            <a:bodyPr anchor="t" anchorCtr="0" bIns="34290" compatLnSpc="1" lIns="68580" numCol="1" rIns="68580" tIns="34290" vert="horz" wrap="square">
              <a:prstTxWarp prst="textNoShape">
                <a:avLst/>
              </a:prstTxWarp>
            </a:bodyPr>
            <a:lstStyle/>
            <a:p>
              <a:pPr>
                <a:lnSpc>
                  <a:spcPct val="150000"/>
                </a:lnSpc>
              </a:pPr>
              <a:endParaRPr altLang="en-US" lang="zh-CN" sz="1500">
                <a:solidFill>
                  <a:prstClr val="white"/>
                </a:solidFill>
                <a:latin typeface="Microsoft YaHei"/>
                <a:ea typeface="Microsoft YaHei"/>
              </a:endParaRPr>
            </a:p>
          </p:txBody>
        </p:sp>
      </p:grpSp>
      <p:grpSp>
        <p:nvGrp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13" name="组合 212"/>
          <p:cNvGrpSpPr/>
          <p:nvPr/>
        </p:nvGrpSpPr>
        <p:grpSpPr>
          <a:xfrm>
            <a:off x="3078329" y="1952251"/>
            <a:ext cx="80271" cy="80271"/>
            <a:chOff x="4348808" y="3957097"/>
            <a:chExt cx="88330" cy="88330"/>
          </a:xfrm>
        </p:grpSpPr>
        <p:sp>
          <p:nvSpPr>
            <p:cNvPr id="214" name="Line 46"/>
            <p:cNvSpPr>
              <a:spLocks noChangeShapeType="1"/>
            </p:cNvSpPr>
            <p:nvPr/>
          </p:nvSpPr>
          <p:spPr bwMode="auto">
            <a:xfrm>
              <a:off x="4348808" y="4000323"/>
              <a:ext cx="88330" cy="0"/>
            </a:xfrm>
            <a:prstGeom prst="line">
              <a:avLst/>
            </a:prstGeom>
            <a:noFill/>
            <a:ln cap="rnd" w="38100">
              <a:solidFill>
                <a:srgbClr val="FC426C"/>
              </a:solidFill>
              <a:prstDash val="solid"/>
              <a:round/>
            </a:ln>
            <a:extLst>
              <a:ext uri="{909E8E84-426E-40DD-AFC4-6F175D3DCCD1}">
                <a14:hiddenFill>
                  <a:noFill/>
                </a14:hiddenFill>
              </a:ext>
            </a:extLst>
          </p:spPr>
          <p:txBody>
            <a:bodyPr anchor="t" anchorCtr="0" bIns="34290" compatLnSpc="1" lIns="68580" numCol="1" rIns="68580" tIns="34290" vert="horz" wrap="square">
              <a:prstTxWarp prst="textNoShape">
                <a:avLst/>
              </a:prstTxWarp>
            </a:bodyPr>
            <a:lstStyle/>
            <a:p>
              <a:endParaRPr altLang="en-US" lang="zh-CN" sz="1013">
                <a:solidFill>
                  <a:prstClr val="black"/>
                </a:solidFill>
              </a:endParaRPr>
            </a:p>
          </p:txBody>
        </p:sp>
        <p:sp>
          <p:nvSpPr>
            <p:cNvPr id="215" name="Line 47"/>
            <p:cNvSpPr>
              <a:spLocks noChangeShapeType="1"/>
            </p:cNvSpPr>
            <p:nvPr/>
          </p:nvSpPr>
          <p:spPr bwMode="auto">
            <a:xfrm flipH="1" flipV="1">
              <a:off x="4395792" y="3957097"/>
              <a:ext cx="0" cy="88330"/>
            </a:xfrm>
            <a:prstGeom prst="line">
              <a:avLst/>
            </a:prstGeom>
            <a:noFill/>
            <a:ln cap="rnd" w="38100">
              <a:solidFill>
                <a:srgbClr val="FC426C"/>
              </a:solidFill>
              <a:prstDash val="solid"/>
              <a:round/>
            </a:ln>
            <a:extLst>
              <a:ext uri="{909E8E84-426E-40DD-AFC4-6F175D3DCCD1}">
                <a14:hiddenFill>
                  <a:noFill/>
                </a14:hiddenFill>
              </a:ext>
            </a:extLst>
          </p:spPr>
          <p:txBody>
            <a:bodyPr anchor="t" anchorCtr="0" bIns="34290" compatLnSpc="1" lIns="68580" numCol="1" rIns="68580" tIns="34290" vert="horz" wrap="square">
              <a:prstTxWarp prst="textNoShape">
                <a:avLst/>
              </a:prstTxWarp>
            </a:bodyPr>
            <a:lstStyle/>
            <a:p>
              <a:endParaRPr altLang="en-US" lang="zh-CN" sz="1013">
                <a:solidFill>
                  <a:prstClr val="black"/>
                </a:solidFill>
              </a:endParaRPr>
            </a:p>
          </p:txBody>
        </p:sp>
      </p:grpSp>
      <p:grpSp>
        <p:nvGrp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16" name="PA_库_组合 215"/>
          <p:cNvGrpSpPr/>
          <p:nvPr>
            <p:custDataLst>
              <p:tags r:id="rId3"/>
            </p:custDataLst>
          </p:nvPr>
        </p:nvGrpSpPr>
        <p:grpSpPr>
          <a:xfrm>
            <a:off x="3401119" y="2496190"/>
            <a:ext cx="80271" cy="76855"/>
            <a:chOff x="4704006" y="3620694"/>
            <a:chExt cx="88330" cy="84571"/>
          </a:xfrm>
        </p:grpSpPr>
        <p:sp>
          <p:nvSpPr>
            <p:cNvPr id="217" name="Line 48"/>
            <p:cNvSpPr>
              <a:spLocks noChangeShapeType="1"/>
            </p:cNvSpPr>
            <p:nvPr/>
          </p:nvSpPr>
          <p:spPr bwMode="auto">
            <a:xfrm>
              <a:off x="4704006" y="3662040"/>
              <a:ext cx="88330" cy="0"/>
            </a:xfrm>
            <a:prstGeom prst="line">
              <a:avLst/>
            </a:prstGeom>
            <a:noFill/>
            <a:ln cap="rnd" w="38100">
              <a:solidFill>
                <a:srgbClr val="FC426C"/>
              </a:solidFill>
              <a:prstDash val="solid"/>
              <a:round/>
            </a:ln>
            <a:extLst>
              <a:ext uri="{909E8E84-426E-40DD-AFC4-6F175D3DCCD1}">
                <a14:hiddenFill>
                  <a:noFill/>
                </a14:hiddenFill>
              </a:ext>
            </a:extLst>
          </p:spPr>
          <p:txBody>
            <a:bodyPr anchor="t" anchorCtr="0" bIns="34290" compatLnSpc="1" lIns="68580" numCol="1" rIns="68580" tIns="34290" vert="horz" wrap="square">
              <a:prstTxWarp prst="textNoShape">
                <a:avLst/>
              </a:prstTxWarp>
            </a:bodyPr>
            <a:lstStyle/>
            <a:p>
              <a:endParaRPr altLang="en-US" lang="zh-CN" sz="1013">
                <a:solidFill>
                  <a:prstClr val="black"/>
                </a:solidFill>
              </a:endParaRPr>
            </a:p>
          </p:txBody>
        </p:sp>
        <p:sp>
          <p:nvSpPr>
            <p:cNvPr id="218" name="Line 49"/>
            <p:cNvSpPr>
              <a:spLocks noChangeShapeType="1"/>
            </p:cNvSpPr>
            <p:nvPr/>
          </p:nvSpPr>
          <p:spPr bwMode="auto">
            <a:xfrm flipH="1" flipV="1">
              <a:off x="4749110" y="3620694"/>
              <a:ext cx="0" cy="84571"/>
            </a:xfrm>
            <a:prstGeom prst="line">
              <a:avLst/>
            </a:prstGeom>
            <a:noFill/>
            <a:ln cap="rnd" w="38100">
              <a:solidFill>
                <a:srgbClr val="FC426C"/>
              </a:solidFill>
              <a:prstDash val="solid"/>
              <a:round/>
            </a:ln>
            <a:extLst>
              <a:ext uri="{909E8E84-426E-40DD-AFC4-6F175D3DCCD1}">
                <a14:hiddenFill>
                  <a:noFill/>
                </a14:hiddenFill>
              </a:ext>
            </a:extLst>
          </p:spPr>
          <p:txBody>
            <a:bodyPr anchor="t" anchorCtr="0" bIns="34290" compatLnSpc="1" lIns="68580" numCol="1" rIns="68580" tIns="34290" vert="horz" wrap="square">
              <a:prstTxWarp prst="textNoShape">
                <a:avLst/>
              </a:prstTxWarp>
            </a:bodyPr>
            <a:lstStyle/>
            <a:p>
              <a:endParaRPr altLang="en-US" lang="zh-CN" sz="1013">
                <a:solidFill>
                  <a:prstClr val="black"/>
                </a:solidFill>
              </a:endParaRPr>
            </a:p>
          </p:txBody>
        </p:sp>
      </p:grpSp>
      <p:grpSp>
        <p:nvGrp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19" name="组合 218"/>
          <p:cNvGrpSpPr/>
          <p:nvPr/>
        </p:nvGrpSpPr>
        <p:grpSpPr>
          <a:xfrm>
            <a:off x="2521560" y="1559438"/>
            <a:ext cx="78563" cy="80271"/>
            <a:chOff x="3736139" y="3524846"/>
            <a:chExt cx="86450" cy="88330"/>
          </a:xfrm>
        </p:grpSpPr>
        <p:sp>
          <p:nvSpPr>
            <p:cNvPr id="220" name="Line 50"/>
            <p:cNvSpPr>
              <a:spLocks noChangeShapeType="1"/>
            </p:cNvSpPr>
            <p:nvPr/>
          </p:nvSpPr>
          <p:spPr bwMode="auto">
            <a:xfrm>
              <a:off x="3736139" y="3569951"/>
              <a:ext cx="86450" cy="0"/>
            </a:xfrm>
            <a:prstGeom prst="line">
              <a:avLst/>
            </a:prstGeom>
            <a:noFill/>
            <a:ln cap="rnd" w="38100">
              <a:solidFill>
                <a:srgbClr val="FFD589"/>
              </a:solidFill>
              <a:prstDash val="solid"/>
              <a:round/>
            </a:ln>
            <a:extLst>
              <a:ext uri="{909E8E84-426E-40DD-AFC4-6F175D3DCCD1}">
                <a14:hiddenFill>
                  <a:noFill/>
                </a14:hiddenFill>
              </a:ext>
            </a:extLst>
          </p:spPr>
          <p:txBody>
            <a:bodyPr anchor="t" anchorCtr="0" bIns="34290" compatLnSpc="1" lIns="68580" numCol="1" rIns="68580" tIns="34290" vert="horz" wrap="square">
              <a:prstTxWarp prst="textNoShape">
                <a:avLst/>
              </a:prstTxWarp>
            </a:bodyPr>
            <a:lstStyle/>
            <a:p>
              <a:endParaRPr altLang="en-US" lang="zh-CN" sz="1013">
                <a:solidFill>
                  <a:prstClr val="black"/>
                </a:solidFill>
              </a:endParaRPr>
            </a:p>
          </p:txBody>
        </p:sp>
        <p:sp>
          <p:nvSpPr>
            <p:cNvPr id="221" name="Line 51"/>
            <p:cNvSpPr>
              <a:spLocks noChangeShapeType="1"/>
            </p:cNvSpPr>
            <p:nvPr/>
          </p:nvSpPr>
          <p:spPr bwMode="auto">
            <a:xfrm flipH="1" flipV="1">
              <a:off x="3779365" y="3524846"/>
              <a:ext cx="0" cy="88330"/>
            </a:xfrm>
            <a:prstGeom prst="line">
              <a:avLst/>
            </a:prstGeom>
            <a:noFill/>
            <a:ln cap="rnd" w="38100">
              <a:solidFill>
                <a:srgbClr val="FFD589"/>
              </a:solidFill>
              <a:prstDash val="solid"/>
              <a:round/>
            </a:ln>
            <a:extLst>
              <a:ext uri="{909E8E84-426E-40DD-AFC4-6F175D3DCCD1}">
                <a14:hiddenFill>
                  <a:noFill/>
                </a14:hiddenFill>
              </a:ext>
            </a:extLst>
          </p:spPr>
          <p:txBody>
            <a:bodyPr anchor="t" anchorCtr="0" bIns="34290" compatLnSpc="1" lIns="68580" numCol="1" rIns="68580" tIns="34290" vert="horz" wrap="square">
              <a:prstTxWarp prst="textNoShape">
                <a:avLst/>
              </a:prstTxWarp>
            </a:bodyPr>
            <a:lstStyle/>
            <a:p>
              <a:endParaRPr altLang="en-US" lang="zh-CN" sz="1013">
                <a:solidFill>
                  <a:prstClr val="black"/>
                </a:solidFill>
              </a:endParaRPr>
            </a:p>
          </p:txBody>
        </p:sp>
      </p:grpSp>
      <p:grpSp>
        <p:nvGrp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22" name="组合 221"/>
          <p:cNvGrpSpPr/>
          <p:nvPr/>
        </p:nvGrpSpPr>
        <p:grpSpPr>
          <a:xfrm>
            <a:off x="3867368" y="1752431"/>
            <a:ext cx="80271" cy="80271"/>
            <a:chOff x="4895316" y="3657228"/>
            <a:chExt cx="107028" cy="107028"/>
          </a:xfrm>
        </p:grpSpPr>
        <p:sp>
          <p:nvSpPr>
            <p:cNvPr id="223" name="Line 42"/>
            <p:cNvSpPr>
              <a:spLocks noChangeShapeType="1"/>
            </p:cNvSpPr>
            <p:nvPr/>
          </p:nvSpPr>
          <p:spPr bwMode="auto">
            <a:xfrm>
              <a:off x="4895316" y="3709602"/>
              <a:ext cx="107028" cy="0"/>
            </a:xfrm>
            <a:prstGeom prst="line">
              <a:avLst/>
            </a:prstGeom>
            <a:noFill/>
            <a:ln cap="rnd" w="38100">
              <a:solidFill>
                <a:srgbClr val="02B4CB"/>
              </a:solidFill>
              <a:prstDash val="solid"/>
              <a:round/>
            </a:ln>
            <a:extLst>
              <a:ext uri="{909E8E84-426E-40DD-AFC4-6F175D3DCCD1}">
                <a14:hiddenFill>
                  <a:noFill/>
                </a14:hiddenFill>
              </a:ext>
            </a:extLst>
          </p:spPr>
          <p:txBody>
            <a:bodyPr anchor="t" anchorCtr="0" bIns="34290" compatLnSpc="1" lIns="68580" numCol="1" rIns="68580" tIns="34290" vert="horz" wrap="square">
              <a:prstTxWarp prst="textNoShape">
                <a:avLst/>
              </a:prstTxWarp>
            </a:bodyPr>
            <a:lstStyle/>
            <a:p>
              <a:endParaRPr altLang="en-US" lang="zh-CN" sz="1013">
                <a:solidFill>
                  <a:prstClr val="black"/>
                </a:solidFill>
              </a:endParaRPr>
            </a:p>
          </p:txBody>
        </p:sp>
        <p:sp>
          <p:nvSpPr>
            <p:cNvPr id="224" name="Line 43"/>
            <p:cNvSpPr>
              <a:spLocks noChangeShapeType="1"/>
            </p:cNvSpPr>
            <p:nvPr/>
          </p:nvSpPr>
          <p:spPr bwMode="auto">
            <a:xfrm flipH="1" flipV="1">
              <a:off x="4949969" y="3657228"/>
              <a:ext cx="0" cy="107028"/>
            </a:xfrm>
            <a:prstGeom prst="line">
              <a:avLst/>
            </a:prstGeom>
            <a:noFill/>
            <a:ln cap="rnd" w="38100">
              <a:solidFill>
                <a:srgbClr val="02B4CB"/>
              </a:solidFill>
              <a:prstDash val="solid"/>
              <a:round/>
            </a:ln>
            <a:extLst>
              <a:ext uri="{909E8E84-426E-40DD-AFC4-6F175D3DCCD1}">
                <a14:hiddenFill>
                  <a:noFill/>
                </a14:hiddenFill>
              </a:ext>
            </a:extLst>
          </p:spPr>
          <p:txBody>
            <a:bodyPr anchor="t" anchorCtr="0" bIns="34290" compatLnSpc="1" lIns="68580" numCol="1" rIns="68580" tIns="34290" vert="horz" wrap="square">
              <a:prstTxWarp prst="textNoShape">
                <a:avLst/>
              </a:prstTxWarp>
            </a:bodyPr>
            <a:lstStyle/>
            <a:p>
              <a:endParaRPr altLang="en-US" lang="zh-CN" sz="1013">
                <a:solidFill>
                  <a:prstClr val="black"/>
                </a:solidFill>
              </a:endParaRPr>
            </a:p>
          </p:txBody>
        </p:sp>
      </p:grpSp>
      <p:grpSp>
        <p:nvGrp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25" name="组合 224"/>
          <p:cNvGrpSpPr/>
          <p:nvPr/>
        </p:nvGrpSpPr>
        <p:grpSpPr>
          <a:xfrm>
            <a:off x="3703413" y="1234943"/>
            <a:ext cx="80271" cy="80271"/>
            <a:chOff x="5036651" y="3167770"/>
            <a:chExt cx="88330" cy="88330"/>
          </a:xfrm>
        </p:grpSpPr>
        <p:sp>
          <p:nvSpPr>
            <p:cNvPr id="226" name="Line 52"/>
            <p:cNvSpPr>
              <a:spLocks noChangeShapeType="1"/>
            </p:cNvSpPr>
            <p:nvPr/>
          </p:nvSpPr>
          <p:spPr bwMode="auto">
            <a:xfrm>
              <a:off x="5036651" y="3212874"/>
              <a:ext cx="88330" cy="0"/>
            </a:xfrm>
            <a:prstGeom prst="line">
              <a:avLst/>
            </a:prstGeom>
            <a:noFill/>
            <a:ln cap="rnd" w="38100">
              <a:solidFill>
                <a:srgbClr val="FFD589"/>
              </a:solidFill>
              <a:prstDash val="solid"/>
              <a:round/>
            </a:ln>
            <a:extLst>
              <a:ext uri="{909E8E84-426E-40DD-AFC4-6F175D3DCCD1}">
                <a14:hiddenFill>
                  <a:noFill/>
                </a14:hiddenFill>
              </a:ext>
            </a:extLst>
          </p:spPr>
          <p:txBody>
            <a:bodyPr anchor="t" anchorCtr="0" bIns="34290" compatLnSpc="1" lIns="68580" numCol="1" rIns="68580" tIns="34290" vert="horz" wrap="square">
              <a:prstTxWarp prst="textNoShape">
                <a:avLst/>
              </a:prstTxWarp>
            </a:bodyPr>
            <a:lstStyle/>
            <a:p>
              <a:endParaRPr altLang="en-US" lang="zh-CN" sz="1013">
                <a:solidFill>
                  <a:prstClr val="black"/>
                </a:solidFill>
              </a:endParaRPr>
            </a:p>
          </p:txBody>
        </p:sp>
        <p:sp>
          <p:nvSpPr>
            <p:cNvPr id="227" name="Line 53"/>
            <p:cNvSpPr>
              <a:spLocks noChangeShapeType="1"/>
            </p:cNvSpPr>
            <p:nvPr/>
          </p:nvSpPr>
          <p:spPr bwMode="auto">
            <a:xfrm flipH="1" flipV="1">
              <a:off x="5077996" y="3167770"/>
              <a:ext cx="0" cy="88330"/>
            </a:xfrm>
            <a:prstGeom prst="line">
              <a:avLst/>
            </a:prstGeom>
            <a:noFill/>
            <a:ln cap="rnd" w="38100">
              <a:solidFill>
                <a:srgbClr val="FFD589"/>
              </a:solidFill>
              <a:prstDash val="solid"/>
              <a:round/>
            </a:ln>
            <a:extLst>
              <a:ext uri="{909E8E84-426E-40DD-AFC4-6F175D3DCCD1}">
                <a14:hiddenFill>
                  <a:noFill/>
                </a14:hiddenFill>
              </a:ext>
            </a:extLst>
          </p:spPr>
          <p:txBody>
            <a:bodyPr anchor="t" anchorCtr="0" bIns="34290" compatLnSpc="1" lIns="68580" numCol="1" rIns="68580" tIns="34290" vert="horz" wrap="square">
              <a:prstTxWarp prst="textNoShape">
                <a:avLst/>
              </a:prstTxWarp>
            </a:bodyPr>
            <a:lstStyle/>
            <a:p>
              <a:endParaRPr altLang="en-US" lang="zh-CN" sz="1013">
                <a:solidFill>
                  <a:prstClr val="black"/>
                </a:solidFill>
              </a:endParaRPr>
            </a:p>
          </p:txBody>
        </p:sp>
      </p:grpSp>
      <p:grpSp>
        <p:nvGrp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28" name="组合 227"/>
          <p:cNvGrpSpPr/>
          <p:nvPr/>
        </p:nvGrpSpPr>
        <p:grpSpPr>
          <a:xfrm>
            <a:off x="5615996" y="1774549"/>
            <a:ext cx="80271" cy="80271"/>
            <a:chOff x="4348808" y="3957097"/>
            <a:chExt cx="88330" cy="88330"/>
          </a:xfrm>
        </p:grpSpPr>
        <p:sp>
          <p:nvSpPr>
            <p:cNvPr id="229" name="Line 46"/>
            <p:cNvSpPr>
              <a:spLocks noChangeShapeType="1"/>
            </p:cNvSpPr>
            <p:nvPr/>
          </p:nvSpPr>
          <p:spPr bwMode="auto">
            <a:xfrm>
              <a:off x="4348808" y="4000323"/>
              <a:ext cx="88330" cy="0"/>
            </a:xfrm>
            <a:prstGeom prst="line">
              <a:avLst/>
            </a:prstGeom>
            <a:noFill/>
            <a:ln cap="rnd" w="38100">
              <a:solidFill>
                <a:srgbClr val="FC426C"/>
              </a:solidFill>
              <a:prstDash val="solid"/>
              <a:round/>
            </a:ln>
            <a:extLst>
              <a:ext uri="{909E8E84-426E-40DD-AFC4-6F175D3DCCD1}">
                <a14:hiddenFill>
                  <a:noFill/>
                </a14:hiddenFill>
              </a:ext>
            </a:extLst>
          </p:spPr>
          <p:txBody>
            <a:bodyPr anchor="t" anchorCtr="0" bIns="34290" compatLnSpc="1" lIns="68580" numCol="1" rIns="68580" tIns="34290" vert="horz" wrap="square">
              <a:prstTxWarp prst="textNoShape">
                <a:avLst/>
              </a:prstTxWarp>
            </a:bodyPr>
            <a:lstStyle/>
            <a:p>
              <a:endParaRPr altLang="en-US" lang="zh-CN" sz="1013">
                <a:solidFill>
                  <a:prstClr val="black"/>
                </a:solidFill>
              </a:endParaRPr>
            </a:p>
          </p:txBody>
        </p:sp>
        <p:sp>
          <p:nvSpPr>
            <p:cNvPr id="230" name="Line 47"/>
            <p:cNvSpPr>
              <a:spLocks noChangeShapeType="1"/>
            </p:cNvSpPr>
            <p:nvPr/>
          </p:nvSpPr>
          <p:spPr bwMode="auto">
            <a:xfrm flipH="1" flipV="1">
              <a:off x="4395792" y="3957097"/>
              <a:ext cx="0" cy="88330"/>
            </a:xfrm>
            <a:prstGeom prst="line">
              <a:avLst/>
            </a:prstGeom>
            <a:noFill/>
            <a:ln cap="rnd" w="38100">
              <a:solidFill>
                <a:srgbClr val="FC426C"/>
              </a:solidFill>
              <a:prstDash val="solid"/>
              <a:round/>
            </a:ln>
            <a:extLst>
              <a:ext uri="{909E8E84-426E-40DD-AFC4-6F175D3DCCD1}">
                <a14:hiddenFill>
                  <a:noFill/>
                </a14:hiddenFill>
              </a:ext>
            </a:extLst>
          </p:spPr>
          <p:txBody>
            <a:bodyPr anchor="t" anchorCtr="0" bIns="34290" compatLnSpc="1" lIns="68580" numCol="1" rIns="68580" tIns="34290" vert="horz" wrap="square">
              <a:prstTxWarp prst="textNoShape">
                <a:avLst/>
              </a:prstTxWarp>
            </a:bodyPr>
            <a:lstStyle/>
            <a:p>
              <a:endParaRPr altLang="en-US" lang="zh-CN" sz="1013">
                <a:solidFill>
                  <a:prstClr val="black"/>
                </a:solidFill>
              </a:endParaRPr>
            </a:p>
          </p:txBody>
        </p:sp>
      </p:grpSp>
      <p:grpSp>
        <p:nvGrp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31" name="组合 230"/>
          <p:cNvGrpSpPr/>
          <p:nvPr/>
        </p:nvGrpSpPr>
        <p:grpSpPr>
          <a:xfrm>
            <a:off x="5059227" y="1381736"/>
            <a:ext cx="78563" cy="80271"/>
            <a:chOff x="3736139" y="3524846"/>
            <a:chExt cx="86450" cy="88330"/>
          </a:xfrm>
        </p:grpSpPr>
        <p:sp>
          <p:nvSpPr>
            <p:cNvPr id="232" name="Line 50"/>
            <p:cNvSpPr>
              <a:spLocks noChangeShapeType="1"/>
            </p:cNvSpPr>
            <p:nvPr/>
          </p:nvSpPr>
          <p:spPr bwMode="auto">
            <a:xfrm>
              <a:off x="3736139" y="3569951"/>
              <a:ext cx="86450" cy="0"/>
            </a:xfrm>
            <a:prstGeom prst="line">
              <a:avLst/>
            </a:prstGeom>
            <a:noFill/>
            <a:ln cap="rnd" w="38100">
              <a:solidFill>
                <a:srgbClr val="FFD589"/>
              </a:solidFill>
              <a:prstDash val="solid"/>
              <a:round/>
            </a:ln>
            <a:extLst>
              <a:ext uri="{909E8E84-426E-40DD-AFC4-6F175D3DCCD1}">
                <a14:hiddenFill>
                  <a:noFill/>
                </a14:hiddenFill>
              </a:ext>
            </a:extLst>
          </p:spPr>
          <p:txBody>
            <a:bodyPr anchor="t" anchorCtr="0" bIns="34290" compatLnSpc="1" lIns="68580" numCol="1" rIns="68580" tIns="34290" vert="horz" wrap="square">
              <a:prstTxWarp prst="textNoShape">
                <a:avLst/>
              </a:prstTxWarp>
            </a:bodyPr>
            <a:lstStyle/>
            <a:p>
              <a:endParaRPr altLang="en-US" lang="zh-CN" sz="1013">
                <a:solidFill>
                  <a:prstClr val="black"/>
                </a:solidFill>
              </a:endParaRPr>
            </a:p>
          </p:txBody>
        </p:sp>
        <p:sp>
          <p:nvSpPr>
            <p:cNvPr id="233" name="Line 51"/>
            <p:cNvSpPr>
              <a:spLocks noChangeShapeType="1"/>
            </p:cNvSpPr>
            <p:nvPr/>
          </p:nvSpPr>
          <p:spPr bwMode="auto">
            <a:xfrm flipH="1" flipV="1">
              <a:off x="3779365" y="3524846"/>
              <a:ext cx="0" cy="88330"/>
            </a:xfrm>
            <a:prstGeom prst="line">
              <a:avLst/>
            </a:prstGeom>
            <a:noFill/>
            <a:ln cap="rnd" w="38100">
              <a:solidFill>
                <a:srgbClr val="FFD589"/>
              </a:solidFill>
              <a:prstDash val="solid"/>
              <a:round/>
            </a:ln>
            <a:extLst>
              <a:ext uri="{909E8E84-426E-40DD-AFC4-6F175D3DCCD1}">
                <a14:hiddenFill>
                  <a:noFill/>
                </a14:hiddenFill>
              </a:ext>
            </a:extLst>
          </p:spPr>
          <p:txBody>
            <a:bodyPr anchor="t" anchorCtr="0" bIns="34290" compatLnSpc="1" lIns="68580" numCol="1" rIns="68580" tIns="34290" vert="horz" wrap="square">
              <a:prstTxWarp prst="textNoShape">
                <a:avLst/>
              </a:prstTxWarp>
            </a:bodyPr>
            <a:lstStyle/>
            <a:p>
              <a:endParaRPr altLang="en-US" lang="zh-CN" sz="1013">
                <a:solidFill>
                  <a:prstClr val="black"/>
                </a:solidFill>
              </a:endParaRPr>
            </a:p>
          </p:txBody>
        </p:sp>
      </p:grpSp>
      <p:grpSp>
        <p:nvGrp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34" name="组合 233"/>
          <p:cNvGrpSpPr/>
          <p:nvPr/>
        </p:nvGrpSpPr>
        <p:grpSpPr>
          <a:xfrm>
            <a:off x="6405035" y="1574729"/>
            <a:ext cx="80271" cy="80271"/>
            <a:chOff x="4895316" y="3657228"/>
            <a:chExt cx="107028" cy="107028"/>
          </a:xfrm>
        </p:grpSpPr>
        <p:sp>
          <p:nvSpPr>
            <p:cNvPr id="235" name="Line 42"/>
            <p:cNvSpPr>
              <a:spLocks noChangeShapeType="1"/>
            </p:cNvSpPr>
            <p:nvPr/>
          </p:nvSpPr>
          <p:spPr bwMode="auto">
            <a:xfrm>
              <a:off x="4895316" y="3709602"/>
              <a:ext cx="107028" cy="0"/>
            </a:xfrm>
            <a:prstGeom prst="line">
              <a:avLst/>
            </a:prstGeom>
            <a:noFill/>
            <a:ln cap="rnd" w="38100">
              <a:solidFill>
                <a:srgbClr val="02B4CB"/>
              </a:solidFill>
              <a:prstDash val="solid"/>
              <a:round/>
            </a:ln>
            <a:extLst>
              <a:ext uri="{909E8E84-426E-40DD-AFC4-6F175D3DCCD1}">
                <a14:hiddenFill>
                  <a:noFill/>
                </a14:hiddenFill>
              </a:ext>
            </a:extLst>
          </p:spPr>
          <p:txBody>
            <a:bodyPr anchor="t" anchorCtr="0" bIns="34290" compatLnSpc="1" lIns="68580" numCol="1" rIns="68580" tIns="34290" vert="horz" wrap="square">
              <a:prstTxWarp prst="textNoShape">
                <a:avLst/>
              </a:prstTxWarp>
            </a:bodyPr>
            <a:lstStyle/>
            <a:p>
              <a:endParaRPr altLang="en-US" lang="zh-CN" sz="1013">
                <a:solidFill>
                  <a:prstClr val="black"/>
                </a:solidFill>
              </a:endParaRPr>
            </a:p>
          </p:txBody>
        </p:sp>
        <p:sp>
          <p:nvSpPr>
            <p:cNvPr id="236" name="Line 43"/>
            <p:cNvSpPr>
              <a:spLocks noChangeShapeType="1"/>
            </p:cNvSpPr>
            <p:nvPr/>
          </p:nvSpPr>
          <p:spPr bwMode="auto">
            <a:xfrm flipH="1" flipV="1">
              <a:off x="4949969" y="3657228"/>
              <a:ext cx="0" cy="107028"/>
            </a:xfrm>
            <a:prstGeom prst="line">
              <a:avLst/>
            </a:prstGeom>
            <a:noFill/>
            <a:ln cap="rnd" w="38100">
              <a:solidFill>
                <a:srgbClr val="02B4CB"/>
              </a:solidFill>
              <a:prstDash val="solid"/>
              <a:round/>
            </a:ln>
            <a:extLst>
              <a:ext uri="{909E8E84-426E-40DD-AFC4-6F175D3DCCD1}">
                <a14:hiddenFill>
                  <a:noFill/>
                </a14:hiddenFill>
              </a:ext>
            </a:extLst>
          </p:spPr>
          <p:txBody>
            <a:bodyPr anchor="t" anchorCtr="0" bIns="34290" compatLnSpc="1" lIns="68580" numCol="1" rIns="68580" tIns="34290" vert="horz" wrap="square">
              <a:prstTxWarp prst="textNoShape">
                <a:avLst/>
              </a:prstTxWarp>
            </a:bodyPr>
            <a:lstStyle/>
            <a:p>
              <a:endParaRPr altLang="en-US" lang="zh-CN" sz="1013">
                <a:solidFill>
                  <a:prstClr val="black"/>
                </a:solidFill>
              </a:endParaRPr>
            </a:p>
          </p:txBody>
        </p:sp>
      </p:grpSp>
      <p:grpSp>
        <p:nvGrp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37" name="组合 236"/>
          <p:cNvGrpSpPr/>
          <p:nvPr/>
        </p:nvGrpSpPr>
        <p:grpSpPr>
          <a:xfrm>
            <a:off x="6241080" y="1057241"/>
            <a:ext cx="80271" cy="80271"/>
            <a:chOff x="5036651" y="3167770"/>
            <a:chExt cx="88330" cy="88330"/>
          </a:xfrm>
        </p:grpSpPr>
        <p:sp>
          <p:nvSpPr>
            <p:cNvPr id="238" name="Line 52"/>
            <p:cNvSpPr>
              <a:spLocks noChangeShapeType="1"/>
            </p:cNvSpPr>
            <p:nvPr/>
          </p:nvSpPr>
          <p:spPr bwMode="auto">
            <a:xfrm>
              <a:off x="5036651" y="3212874"/>
              <a:ext cx="88330" cy="0"/>
            </a:xfrm>
            <a:prstGeom prst="line">
              <a:avLst/>
            </a:prstGeom>
            <a:noFill/>
            <a:ln cap="rnd" w="38100">
              <a:solidFill>
                <a:srgbClr val="FFD589"/>
              </a:solidFill>
              <a:prstDash val="solid"/>
              <a:round/>
            </a:ln>
            <a:extLst>
              <a:ext uri="{909E8E84-426E-40DD-AFC4-6F175D3DCCD1}">
                <a14:hiddenFill>
                  <a:noFill/>
                </a14:hiddenFill>
              </a:ext>
            </a:extLst>
          </p:spPr>
          <p:txBody>
            <a:bodyPr anchor="t" anchorCtr="0" bIns="34290" compatLnSpc="1" lIns="68580" numCol="1" rIns="68580" tIns="34290" vert="horz" wrap="square">
              <a:prstTxWarp prst="textNoShape">
                <a:avLst/>
              </a:prstTxWarp>
            </a:bodyPr>
            <a:lstStyle/>
            <a:p>
              <a:endParaRPr altLang="en-US" lang="zh-CN" sz="1013">
                <a:solidFill>
                  <a:prstClr val="black"/>
                </a:solidFill>
              </a:endParaRPr>
            </a:p>
          </p:txBody>
        </p:sp>
        <p:sp>
          <p:nvSpPr>
            <p:cNvPr id="239" name="Line 53"/>
            <p:cNvSpPr>
              <a:spLocks noChangeShapeType="1"/>
            </p:cNvSpPr>
            <p:nvPr/>
          </p:nvSpPr>
          <p:spPr bwMode="auto">
            <a:xfrm flipH="1" flipV="1">
              <a:off x="5077996" y="3167770"/>
              <a:ext cx="0" cy="88330"/>
            </a:xfrm>
            <a:prstGeom prst="line">
              <a:avLst/>
            </a:prstGeom>
            <a:noFill/>
            <a:ln cap="rnd" w="38100">
              <a:solidFill>
                <a:srgbClr val="FFD589"/>
              </a:solidFill>
              <a:prstDash val="solid"/>
              <a:round/>
            </a:ln>
            <a:extLst>
              <a:ext uri="{909E8E84-426E-40DD-AFC4-6F175D3DCCD1}">
                <a14:hiddenFill>
                  <a:noFill/>
                </a14:hiddenFill>
              </a:ext>
            </a:extLst>
          </p:spPr>
          <p:txBody>
            <a:bodyPr anchor="t" anchorCtr="0" bIns="34290" compatLnSpc="1" lIns="68580" numCol="1" rIns="68580" tIns="34290" vert="horz" wrap="square">
              <a:prstTxWarp prst="textNoShape">
                <a:avLst/>
              </a:prstTxWarp>
            </a:bodyPr>
            <a:lstStyle/>
            <a:p>
              <a:endParaRPr altLang="en-US" lang="zh-CN" sz="1013">
                <a:solidFill>
                  <a:prstClr val="black"/>
                </a:solidFill>
              </a:endParaRPr>
            </a:p>
          </p:txBody>
        </p:sp>
      </p:grpSp>
      <p:grpSp>
        <p:nvGrp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241" name="PA_库_组合 240"/>
          <p:cNvGrpSpPr/>
          <p:nvPr>
            <p:custDataLst>
              <p:tags r:id="rId4"/>
            </p:custDataLst>
          </p:nvPr>
        </p:nvGrpSpPr>
        <p:grpSpPr>
          <a:xfrm>
            <a:off x="2472839" y="2968860"/>
            <a:ext cx="4198329" cy="820458"/>
            <a:chOff x="2473632" y="2396371"/>
            <a:chExt cx="4198329" cy="820458"/>
          </a:xfrm>
        </p:grpSpPr>
        <p:sp>
          <p:nvSpPr>
            <p:cNvPr id="242" name="文本框 5"/>
            <p:cNvSpPr txBox="1">
              <a:spLocks noChangeArrowheads="1"/>
            </p:cNvSpPr>
            <p:nvPr/>
          </p:nvSpPr>
          <p:spPr bwMode="auto">
            <a:xfrm>
              <a:off x="2938304" y="2396371"/>
              <a:ext cx="3268980"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b0503020204020204" pitchFamily="34" typeface="微软雅黑"/>
                </a:defRPr>
              </a:lvl1pPr>
              <a:lvl2pPr indent="-285750" marL="742950">
                <a:defRPr sz="1300">
                  <a:solidFill>
                    <a:schemeClr val="tx1"/>
                  </a:solidFill>
                  <a:latin charset="0" panose="020f0302020204030204" pitchFamily="34" typeface="Calibri Light"/>
                  <a:ea charset="-122" panose="020b0503020204020204" pitchFamily="34" typeface="微软雅黑"/>
                </a:defRPr>
              </a:lvl2pPr>
              <a:lvl3pPr indent="-228600" marL="1143000">
                <a:defRPr sz="1300">
                  <a:solidFill>
                    <a:schemeClr val="tx1"/>
                  </a:solidFill>
                  <a:latin charset="0" panose="020f0302020204030204" pitchFamily="34" typeface="Calibri Light"/>
                  <a:ea charset="-122" panose="020b0503020204020204" pitchFamily="34" typeface="微软雅黑"/>
                </a:defRPr>
              </a:lvl3pPr>
              <a:lvl4pPr indent="-228600" marL="1600200">
                <a:defRPr sz="1300">
                  <a:solidFill>
                    <a:schemeClr val="tx1"/>
                  </a:solidFill>
                  <a:latin charset="0" panose="020f0302020204030204" pitchFamily="34" typeface="Calibri Light"/>
                  <a:ea charset="-122" panose="020b0503020204020204" pitchFamily="34" typeface="微软雅黑"/>
                </a:defRPr>
              </a:lvl4pPr>
              <a:lvl5pPr indent="-228600" marL="2057400">
                <a:defRPr sz="1300">
                  <a:solidFill>
                    <a:schemeClr val="tx1"/>
                  </a:solidFill>
                  <a:latin charset="0" panose="020f0302020204030204" pitchFamily="34" typeface="Calibri Light"/>
                  <a:ea charset="-122" panose="020b0503020204020204" pitchFamily="34" typeface="微软雅黑"/>
                </a:defRPr>
              </a:lvl5pPr>
              <a:lvl6pPr defTabSz="685800" fontAlgn="base" indent="-228600" marL="25146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6pPr>
              <a:lvl7pPr defTabSz="685800" fontAlgn="base" indent="-228600" marL="29718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7pPr>
              <a:lvl8pPr defTabSz="685800" fontAlgn="base" indent="-228600" marL="34290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8pPr>
              <a:lvl9pPr defTabSz="685800" fontAlgn="base" indent="-228600" marL="38862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9pPr>
            </a:lstStyle>
            <a:p>
              <a:pPr algn="ctr" fontAlgn="base">
                <a:spcBef>
                  <a:spcPct val="0"/>
                </a:spcBef>
                <a:spcAft>
                  <a:spcPct val="0"/>
                </a:spcAft>
              </a:pPr>
              <a:r>
                <a:rPr altLang="en-US" lang="zh-CN" sz="2800">
                  <a:solidFill>
                    <a:srgbClr val="FF5855"/>
                  </a:solidFill>
                  <a:latin typeface="微软雅黑"/>
                  <a:ea typeface="微软雅黑"/>
                </a:rPr>
                <a:t>挥手2020拥抱2030</a:t>
              </a:r>
            </a:p>
          </p:txBody>
        </p:sp>
        <p:sp>
          <p:nvSpPr>
            <p:cNvPr id="243" name="文本框 5"/>
            <p:cNvSpPr txBox="1">
              <a:spLocks noChangeArrowheads="1"/>
            </p:cNvSpPr>
            <p:nvPr/>
          </p:nvSpPr>
          <p:spPr bwMode="auto">
            <a:xfrm>
              <a:off x="2494699" y="2878275"/>
              <a:ext cx="4156194"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b0503020204020204" pitchFamily="34" typeface="微软雅黑"/>
                </a:defRPr>
              </a:lvl1pPr>
              <a:lvl2pPr indent="-285750" marL="742950">
                <a:defRPr sz="1300">
                  <a:solidFill>
                    <a:schemeClr val="tx1"/>
                  </a:solidFill>
                  <a:latin charset="0" panose="020f0302020204030204" pitchFamily="34" typeface="Calibri Light"/>
                  <a:ea charset="-122" panose="020b0503020204020204" pitchFamily="34" typeface="微软雅黑"/>
                </a:defRPr>
              </a:lvl2pPr>
              <a:lvl3pPr indent="-228600" marL="1143000">
                <a:defRPr sz="1300">
                  <a:solidFill>
                    <a:schemeClr val="tx1"/>
                  </a:solidFill>
                  <a:latin charset="0" panose="020f0302020204030204" pitchFamily="34" typeface="Calibri Light"/>
                  <a:ea charset="-122" panose="020b0503020204020204" pitchFamily="34" typeface="微软雅黑"/>
                </a:defRPr>
              </a:lvl3pPr>
              <a:lvl4pPr indent="-228600" marL="1600200">
                <a:defRPr sz="1300">
                  <a:solidFill>
                    <a:schemeClr val="tx1"/>
                  </a:solidFill>
                  <a:latin charset="0" panose="020f0302020204030204" pitchFamily="34" typeface="Calibri Light"/>
                  <a:ea charset="-122" panose="020b0503020204020204" pitchFamily="34" typeface="微软雅黑"/>
                </a:defRPr>
              </a:lvl4pPr>
              <a:lvl5pPr indent="-228600" marL="2057400">
                <a:defRPr sz="1300">
                  <a:solidFill>
                    <a:schemeClr val="tx1"/>
                  </a:solidFill>
                  <a:latin charset="0" panose="020f0302020204030204" pitchFamily="34" typeface="Calibri Light"/>
                  <a:ea charset="-122" panose="020b0503020204020204" pitchFamily="34" typeface="微软雅黑"/>
                </a:defRPr>
              </a:lvl5pPr>
              <a:lvl6pPr defTabSz="685800" fontAlgn="base" indent="-228600" marL="25146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6pPr>
              <a:lvl7pPr defTabSz="685800" fontAlgn="base" indent="-228600" marL="29718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7pPr>
              <a:lvl8pPr defTabSz="685800" fontAlgn="base" indent="-228600" marL="34290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8pPr>
              <a:lvl9pPr defTabSz="685800" fontAlgn="base" indent="-228600" marL="38862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9pPr>
            </a:lstStyle>
            <a:p>
              <a:pPr algn="ctr" fontAlgn="base">
                <a:spcBef>
                  <a:spcPct val="0"/>
                </a:spcBef>
                <a:spcAft>
                  <a:spcPct val="0"/>
                </a:spcAft>
              </a:pPr>
              <a:r>
                <a:rPr altLang="zh-CN" lang="en-US" spc="600" sz="1600">
                  <a:solidFill>
                    <a:srgbClr val="FF5855"/>
                  </a:solidFill>
                  <a:latin typeface="Calibri Light"/>
                  <a:ea typeface="微软雅黑"/>
                </a:rPr>
                <a:t>THANK YOU FOR WATCHING</a:t>
              </a:r>
            </a:p>
          </p:txBody>
        </p:sp>
      </p:gr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244" name="PA_库_矩形 243"/>
          <p:cNvSpPr/>
          <p:nvPr>
            <p:custDataLst>
              <p:tags r:id="rId5"/>
            </p:custDataLst>
          </p:nvPr>
        </p:nvSpPr>
        <p:spPr>
          <a:xfrm>
            <a:off x="1459595" y="3849829"/>
            <a:ext cx="6301409" cy="502920"/>
          </a:xfrm>
          <a:prstGeom prst="rect">
            <a:avLst/>
          </a:prstGeom>
        </p:spPr>
        <p:txBody>
          <a:bodyPr wrap="square">
            <a:spAutoFit/>
          </a:bodyPr>
          <a:lstStyle/>
          <a:p>
            <a:pPr algn="ctr">
              <a:lnSpc>
                <a:spcPct val="150000"/>
              </a:lnSpc>
            </a:pPr>
            <a:r>
              <a:rPr altLang="zh-CN" lang="en-US" sz="900">
                <a:solidFill>
                  <a:prstClr val="black">
                    <a:lumMod val="85000"/>
                    <a:lumOff val="15000"/>
                  </a:prstClr>
                </a:solidFill>
              </a:rPr>
              <a:t>Lorem ipsum dolor sit amet, consectetur adipiscing elit. Donec luctus nibh sit amet sem vulputate venenatis bibendum orci pulvinar. Lorem ipsum dolor sit amet. Lorem ipsum dolor sit amet, consectetur adipiscing elit</a:t>
            </a:r>
          </a:p>
        </p:txBody>
      </p:sp>
      <p:cxnSp>
        <p:nvCxn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245" name="PA_库_直接连接符 244"/>
          <p:cNvCxnSpPr/>
          <p:nvPr>
            <p:custDataLst>
              <p:tags r:id="rId6"/>
            </p:custDataLst>
          </p:nvPr>
        </p:nvCxnSpPr>
        <p:spPr>
          <a:xfrm>
            <a:off x="4420245" y="3822710"/>
            <a:ext cx="308525"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478169819"/>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id="5" nodeType="withEffect" presetClass="entr" presetID="2" presetSubtype="8">
                                  <p:stCondLst>
                                    <p:cond delay="250"/>
                                  </p:stCondLst>
                                  <p:childTnLst>
                                    <p:set>
                                      <p:cBhvr>
                                        <p:cTn dur="1" fill="hold" id="6">
                                          <p:stCondLst>
                                            <p:cond delay="0"/>
                                          </p:stCondLst>
                                        </p:cTn>
                                        <p:tgtEl>
                                          <p:spTgt spid="216"/>
                                        </p:tgtEl>
                                        <p:attrNameLst>
                                          <p:attrName>style.visibility</p:attrName>
                                        </p:attrNameLst>
                                      </p:cBhvr>
                                      <p:to>
                                        <p:strVal val="visible"/>
                                      </p:to>
                                    </p:set>
                                    <p:anim calcmode="lin" valueType="num">
                                      <p:cBhvr additive="base">
                                        <p:cTn dur="1500" fill="hold" id="7"/>
                                        <p:tgtEl>
                                          <p:spTgt spid="216"/>
                                        </p:tgtEl>
                                        <p:attrNameLst>
                                          <p:attrName>ppt_x</p:attrName>
                                        </p:attrNameLst>
                                      </p:cBhvr>
                                      <p:tavLst>
                                        <p:tav tm="0">
                                          <p:val>
                                            <p:strVal val="0-#ppt_w/2"/>
                                          </p:val>
                                        </p:tav>
                                        <p:tav tm="100000">
                                          <p:val>
                                            <p:strVal val="#ppt_x"/>
                                          </p:val>
                                        </p:tav>
                                      </p:tavLst>
                                    </p:anim>
                                    <p:anim calcmode="lin" valueType="num">
                                      <p:cBhvr additive="base">
                                        <p:cTn dur="1500" fill="hold" id="8"/>
                                        <p:tgtEl>
                                          <p:spTgt spid="216"/>
                                        </p:tgtEl>
                                        <p:attrNameLst>
                                          <p:attrName>ppt_y</p:attrName>
                                        </p:attrNameLst>
                                      </p:cBhvr>
                                      <p:tavLst>
                                        <p:tav tm="0">
                                          <p:val>
                                            <p:strVal val="#ppt_y"/>
                                          </p:val>
                                        </p:tav>
                                        <p:tav tm="100000">
                                          <p:val>
                                            <p:strVal val="#ppt_y"/>
                                          </p:val>
                                        </p:tav>
                                      </p:tavLst>
                                    </p:anim>
                                    <p:set>
                                      <p:cBhvr>
                                        <p:cTn dur="1" fill="hold" id="9">
                                          <p:stCondLst>
                                            <p:cond delay="0"/>
                                          </p:stCondLst>
                                        </p:cTn>
                                        <p:tgtEl>
                                          <p:spTgt spid="216"/>
                                        </p:tgtEl>
                                        <p:attrNameLst>
                                          <p:attrName>style.visibility</p:attrName>
                                        </p:attrNameLst>
                                      </p:cBhvr>
                                      <p:to>
                                        <p:strVal val="visible"/>
                                      </p:to>
                                    </p:set>
                                    <p:anim calcmode="lin" to="" valueType="num">
                                      <p:cBhvr>
                                        <p:cTn dur="1500" fill="hold" id="10">
                                          <p:stCondLst>
                                            <p:cond delay="0"/>
                                          </p:stCondLst>
                                        </p:cTn>
                                        <p:tgtEl>
                                          <p:spTgt spid="216"/>
                                        </p:tgtEl>
                                        <p:attrNameLst>
                                          <p:attrName>ppt_w</p:attrName>
                                        </p:attrNameLst>
                                      </p:cBhvr>
                                      <p:tavLst>
                                        <p:tav tm="0">
                                          <p:val>
                                            <p:strVal val="0"/>
                                          </p:val>
                                        </p:tav>
                                        <p:tav tm="100000">
                                          <p:val>
                                            <p:strVal val="#ppt_w"/>
                                          </p:val>
                                        </p:tav>
                                      </p:tavLst>
                                    </p:anim>
                                    <p:anim calcmode="lin" to="" valueType="num">
                                      <p:cBhvr>
                                        <p:cTn dur="1500" fill="hold" id="11">
                                          <p:stCondLst>
                                            <p:cond delay="0"/>
                                          </p:stCondLst>
                                        </p:cTn>
                                        <p:tgtEl>
                                          <p:spTgt spid="216"/>
                                        </p:tgtEl>
                                        <p:attrNameLst>
                                          <p:attrName>ppt_h</p:attrName>
                                        </p:attrNameLst>
                                      </p:cBhvr>
                                      <p:tavLst>
                                        <p:tav tm="0">
                                          <p:val>
                                            <p:strVal val="0"/>
                                          </p:val>
                                        </p:tav>
                                        <p:tav tm="100000">
                                          <p:val>
                                            <p:strVal val="#ppt_h"/>
                                          </p:val>
                                        </p:tav>
                                      </p:tavLst>
                                    </p:anim>
                                    <p:animEffect filter="fade">
                                      <p:cBhvr>
                                        <p:cTn dur="1500" id="12">
                                          <p:stCondLst>
                                            <p:cond delay="0"/>
                                          </p:stCondLst>
                                        </p:cTn>
                                        <p:tgtEl>
                                          <p:spTgt spid="216"/>
                                        </p:tgtEl>
                                      </p:cBhvr>
                                    </p:animEffect>
                                  </p:childTnLst>
                                </p:cTn>
                              </p:par>
                              <p:par>
                                <p:cTn decel="100000" fill="hold" id="13" nodeType="withEffect" presetClass="entr" presetID="2" presetSubtype="8">
                                  <p:stCondLst>
                                    <p:cond delay="250"/>
                                  </p:stCondLst>
                                  <p:childTnLst>
                                    <p:set>
                                      <p:cBhvr>
                                        <p:cTn dur="1" fill="hold" id="14">
                                          <p:stCondLst>
                                            <p:cond delay="0"/>
                                          </p:stCondLst>
                                        </p:cTn>
                                        <p:tgtEl>
                                          <p:spTgt spid="241"/>
                                        </p:tgtEl>
                                        <p:attrNameLst>
                                          <p:attrName>style.visibility</p:attrName>
                                        </p:attrNameLst>
                                      </p:cBhvr>
                                      <p:to>
                                        <p:strVal val="visible"/>
                                      </p:to>
                                    </p:set>
                                    <p:anim calcmode="lin" valueType="num">
                                      <p:cBhvr additive="base">
                                        <p:cTn dur="1500" fill="hold" id="15"/>
                                        <p:tgtEl>
                                          <p:spTgt spid="241"/>
                                        </p:tgtEl>
                                        <p:attrNameLst>
                                          <p:attrName>ppt_x</p:attrName>
                                        </p:attrNameLst>
                                      </p:cBhvr>
                                      <p:tavLst>
                                        <p:tav tm="0">
                                          <p:val>
                                            <p:strVal val="0-#ppt_w/2"/>
                                          </p:val>
                                        </p:tav>
                                        <p:tav tm="100000">
                                          <p:val>
                                            <p:strVal val="#ppt_x"/>
                                          </p:val>
                                        </p:tav>
                                      </p:tavLst>
                                    </p:anim>
                                    <p:anim calcmode="lin" valueType="num">
                                      <p:cBhvr additive="base">
                                        <p:cTn dur="1500" fill="hold" id="16"/>
                                        <p:tgtEl>
                                          <p:spTgt spid="241"/>
                                        </p:tgtEl>
                                        <p:attrNameLst>
                                          <p:attrName>ppt_y</p:attrName>
                                        </p:attrNameLst>
                                      </p:cBhvr>
                                      <p:tavLst>
                                        <p:tav tm="0">
                                          <p:val>
                                            <p:strVal val="#ppt_y"/>
                                          </p:val>
                                        </p:tav>
                                        <p:tav tm="100000">
                                          <p:val>
                                            <p:strVal val="#ppt_y"/>
                                          </p:val>
                                        </p:tav>
                                      </p:tavLst>
                                    </p:anim>
                                    <p:set>
                                      <p:cBhvr>
                                        <p:cTn dur="1" fill="hold" id="17">
                                          <p:stCondLst>
                                            <p:cond delay="0"/>
                                          </p:stCondLst>
                                        </p:cTn>
                                        <p:tgtEl>
                                          <p:spTgt spid="241"/>
                                        </p:tgtEl>
                                        <p:attrNameLst>
                                          <p:attrName>style.visibility</p:attrName>
                                        </p:attrNameLst>
                                      </p:cBhvr>
                                      <p:to>
                                        <p:strVal val="visible"/>
                                      </p:to>
                                    </p:set>
                                    <p:anim calcmode="lin" to="" valueType="num">
                                      <p:cBhvr>
                                        <p:cTn dur="1500" fill="hold" id="18">
                                          <p:stCondLst>
                                            <p:cond delay="0"/>
                                          </p:stCondLst>
                                        </p:cTn>
                                        <p:tgtEl>
                                          <p:spTgt spid="241"/>
                                        </p:tgtEl>
                                        <p:attrNameLst>
                                          <p:attrName>ppt_w</p:attrName>
                                        </p:attrNameLst>
                                      </p:cBhvr>
                                      <p:tavLst>
                                        <p:tav tm="0">
                                          <p:val>
                                            <p:strVal val="0"/>
                                          </p:val>
                                        </p:tav>
                                        <p:tav tm="100000">
                                          <p:val>
                                            <p:strVal val="#ppt_w"/>
                                          </p:val>
                                        </p:tav>
                                      </p:tavLst>
                                    </p:anim>
                                    <p:anim calcmode="lin" to="" valueType="num">
                                      <p:cBhvr>
                                        <p:cTn dur="1500" fill="hold" id="19">
                                          <p:stCondLst>
                                            <p:cond delay="0"/>
                                          </p:stCondLst>
                                        </p:cTn>
                                        <p:tgtEl>
                                          <p:spTgt spid="241"/>
                                        </p:tgtEl>
                                        <p:attrNameLst>
                                          <p:attrName>ppt_h</p:attrName>
                                        </p:attrNameLst>
                                      </p:cBhvr>
                                      <p:tavLst>
                                        <p:tav tm="0">
                                          <p:val>
                                            <p:strVal val="0"/>
                                          </p:val>
                                        </p:tav>
                                        <p:tav tm="100000">
                                          <p:val>
                                            <p:strVal val="#ppt_h"/>
                                          </p:val>
                                        </p:tav>
                                      </p:tavLst>
                                    </p:anim>
                                    <p:animEffect filter="fade">
                                      <p:cBhvr>
                                        <p:cTn dur="1500" id="20">
                                          <p:stCondLst>
                                            <p:cond delay="0"/>
                                          </p:stCondLst>
                                        </p:cTn>
                                        <p:tgtEl>
                                          <p:spTgt spid="241"/>
                                        </p:tgtEl>
                                      </p:cBhvr>
                                    </p:animEffect>
                                  </p:childTnLst>
                                </p:cTn>
                              </p:par>
                              <p:par>
                                <p:cTn decel="100000" fill="hold" grpId="0" id="21" nodeType="withEffect" presetClass="entr" presetID="2" presetSubtype="8">
                                  <p:stCondLst>
                                    <p:cond delay="250"/>
                                  </p:stCondLst>
                                  <p:childTnLst>
                                    <p:set>
                                      <p:cBhvr>
                                        <p:cTn dur="1" fill="hold" id="22">
                                          <p:stCondLst>
                                            <p:cond delay="0"/>
                                          </p:stCondLst>
                                        </p:cTn>
                                        <p:tgtEl>
                                          <p:spTgt spid="244"/>
                                        </p:tgtEl>
                                        <p:attrNameLst>
                                          <p:attrName>style.visibility</p:attrName>
                                        </p:attrNameLst>
                                      </p:cBhvr>
                                      <p:to>
                                        <p:strVal val="visible"/>
                                      </p:to>
                                    </p:set>
                                    <p:anim calcmode="lin" valueType="num">
                                      <p:cBhvr additive="base">
                                        <p:cTn dur="1500" fill="hold" id="23"/>
                                        <p:tgtEl>
                                          <p:spTgt spid="244"/>
                                        </p:tgtEl>
                                        <p:attrNameLst>
                                          <p:attrName>ppt_x</p:attrName>
                                        </p:attrNameLst>
                                      </p:cBhvr>
                                      <p:tavLst>
                                        <p:tav tm="0">
                                          <p:val>
                                            <p:strVal val="0-#ppt_w/2"/>
                                          </p:val>
                                        </p:tav>
                                        <p:tav tm="100000">
                                          <p:val>
                                            <p:strVal val="#ppt_x"/>
                                          </p:val>
                                        </p:tav>
                                      </p:tavLst>
                                    </p:anim>
                                    <p:anim calcmode="lin" valueType="num">
                                      <p:cBhvr additive="base">
                                        <p:cTn dur="1500" fill="hold" id="24"/>
                                        <p:tgtEl>
                                          <p:spTgt spid="244"/>
                                        </p:tgtEl>
                                        <p:attrNameLst>
                                          <p:attrName>ppt_y</p:attrName>
                                        </p:attrNameLst>
                                      </p:cBhvr>
                                      <p:tavLst>
                                        <p:tav tm="0">
                                          <p:val>
                                            <p:strVal val="#ppt_y"/>
                                          </p:val>
                                        </p:tav>
                                        <p:tav tm="100000">
                                          <p:val>
                                            <p:strVal val="#ppt_y"/>
                                          </p:val>
                                        </p:tav>
                                      </p:tavLst>
                                    </p:anim>
                                    <p:set>
                                      <p:cBhvr>
                                        <p:cTn dur="1" fill="hold" id="25">
                                          <p:stCondLst>
                                            <p:cond delay="0"/>
                                          </p:stCondLst>
                                        </p:cTn>
                                        <p:tgtEl>
                                          <p:spTgt spid="244"/>
                                        </p:tgtEl>
                                        <p:attrNameLst>
                                          <p:attrName>style.visibility</p:attrName>
                                        </p:attrNameLst>
                                      </p:cBhvr>
                                      <p:to>
                                        <p:strVal val="visible"/>
                                      </p:to>
                                    </p:set>
                                    <p:anim calcmode="lin" to="" valueType="num">
                                      <p:cBhvr>
                                        <p:cTn dur="1500" fill="hold" id="26">
                                          <p:stCondLst>
                                            <p:cond delay="0"/>
                                          </p:stCondLst>
                                        </p:cTn>
                                        <p:tgtEl>
                                          <p:spTgt spid="244"/>
                                        </p:tgtEl>
                                        <p:attrNameLst>
                                          <p:attrName>ppt_w</p:attrName>
                                        </p:attrNameLst>
                                      </p:cBhvr>
                                      <p:tavLst>
                                        <p:tav tm="0">
                                          <p:val>
                                            <p:strVal val="0"/>
                                          </p:val>
                                        </p:tav>
                                        <p:tav tm="100000">
                                          <p:val>
                                            <p:strVal val="#ppt_w"/>
                                          </p:val>
                                        </p:tav>
                                      </p:tavLst>
                                    </p:anim>
                                    <p:anim calcmode="lin" to="" valueType="num">
                                      <p:cBhvr>
                                        <p:cTn dur="1500" fill="hold" id="27">
                                          <p:stCondLst>
                                            <p:cond delay="0"/>
                                          </p:stCondLst>
                                        </p:cTn>
                                        <p:tgtEl>
                                          <p:spTgt spid="244"/>
                                        </p:tgtEl>
                                        <p:attrNameLst>
                                          <p:attrName>ppt_h</p:attrName>
                                        </p:attrNameLst>
                                      </p:cBhvr>
                                      <p:tavLst>
                                        <p:tav tm="0">
                                          <p:val>
                                            <p:strVal val="0"/>
                                          </p:val>
                                        </p:tav>
                                        <p:tav tm="100000">
                                          <p:val>
                                            <p:strVal val="#ppt_h"/>
                                          </p:val>
                                        </p:tav>
                                      </p:tavLst>
                                    </p:anim>
                                    <p:animEffect filter="fade">
                                      <p:cBhvr>
                                        <p:cTn dur="1500" id="28">
                                          <p:stCondLst>
                                            <p:cond delay="0"/>
                                          </p:stCondLst>
                                        </p:cTn>
                                        <p:tgtEl>
                                          <p:spTgt spid="244"/>
                                        </p:tgtEl>
                                      </p:cBhvr>
                                    </p:animEffect>
                                  </p:childTnLst>
                                </p:cTn>
                              </p:par>
                              <p:par>
                                <p:cTn decel="100000" fill="hold" id="29" nodeType="withEffect" presetClass="entr" presetID="2" presetSubtype="8">
                                  <p:stCondLst>
                                    <p:cond delay="250"/>
                                  </p:stCondLst>
                                  <p:childTnLst>
                                    <p:set>
                                      <p:cBhvr>
                                        <p:cTn dur="1" fill="hold" id="30">
                                          <p:stCondLst>
                                            <p:cond delay="0"/>
                                          </p:stCondLst>
                                        </p:cTn>
                                        <p:tgtEl>
                                          <p:spTgt spid="245"/>
                                        </p:tgtEl>
                                        <p:attrNameLst>
                                          <p:attrName>style.visibility</p:attrName>
                                        </p:attrNameLst>
                                      </p:cBhvr>
                                      <p:to>
                                        <p:strVal val="visible"/>
                                      </p:to>
                                    </p:set>
                                    <p:anim calcmode="lin" valueType="num">
                                      <p:cBhvr additive="base">
                                        <p:cTn dur="1500" fill="hold" id="31"/>
                                        <p:tgtEl>
                                          <p:spTgt spid="245"/>
                                        </p:tgtEl>
                                        <p:attrNameLst>
                                          <p:attrName>ppt_x</p:attrName>
                                        </p:attrNameLst>
                                      </p:cBhvr>
                                      <p:tavLst>
                                        <p:tav tm="0">
                                          <p:val>
                                            <p:strVal val="0-#ppt_w/2"/>
                                          </p:val>
                                        </p:tav>
                                        <p:tav tm="100000">
                                          <p:val>
                                            <p:strVal val="#ppt_x"/>
                                          </p:val>
                                        </p:tav>
                                      </p:tavLst>
                                    </p:anim>
                                    <p:anim calcmode="lin" valueType="num">
                                      <p:cBhvr additive="base">
                                        <p:cTn dur="1500" fill="hold" id="32"/>
                                        <p:tgtEl>
                                          <p:spTgt spid="245"/>
                                        </p:tgtEl>
                                        <p:attrNameLst>
                                          <p:attrName>ppt_y</p:attrName>
                                        </p:attrNameLst>
                                      </p:cBhvr>
                                      <p:tavLst>
                                        <p:tav tm="0">
                                          <p:val>
                                            <p:strVal val="#ppt_y"/>
                                          </p:val>
                                        </p:tav>
                                        <p:tav tm="100000">
                                          <p:val>
                                            <p:strVal val="#ppt_y"/>
                                          </p:val>
                                        </p:tav>
                                      </p:tavLst>
                                    </p:anim>
                                    <p:set>
                                      <p:cBhvr>
                                        <p:cTn dur="1" fill="hold" id="33">
                                          <p:stCondLst>
                                            <p:cond delay="0"/>
                                          </p:stCondLst>
                                        </p:cTn>
                                        <p:tgtEl>
                                          <p:spTgt spid="245"/>
                                        </p:tgtEl>
                                        <p:attrNameLst>
                                          <p:attrName>style.visibility</p:attrName>
                                        </p:attrNameLst>
                                      </p:cBhvr>
                                      <p:to>
                                        <p:strVal val="visible"/>
                                      </p:to>
                                    </p:set>
                                    <p:anim calcmode="lin" to="" valueType="num">
                                      <p:cBhvr>
                                        <p:cTn dur="1500" fill="hold" id="34">
                                          <p:stCondLst>
                                            <p:cond delay="0"/>
                                          </p:stCondLst>
                                        </p:cTn>
                                        <p:tgtEl>
                                          <p:spTgt spid="245"/>
                                        </p:tgtEl>
                                        <p:attrNameLst>
                                          <p:attrName>ppt_w</p:attrName>
                                        </p:attrNameLst>
                                      </p:cBhvr>
                                      <p:tavLst>
                                        <p:tav tm="0">
                                          <p:val>
                                            <p:strVal val="0"/>
                                          </p:val>
                                        </p:tav>
                                        <p:tav tm="100000">
                                          <p:val>
                                            <p:strVal val="#ppt_w"/>
                                          </p:val>
                                        </p:tav>
                                      </p:tavLst>
                                    </p:anim>
                                    <p:anim calcmode="lin" to="" valueType="num">
                                      <p:cBhvr>
                                        <p:cTn dur="1500" fill="hold" id="35">
                                          <p:stCondLst>
                                            <p:cond delay="0"/>
                                          </p:stCondLst>
                                        </p:cTn>
                                        <p:tgtEl>
                                          <p:spTgt spid="245"/>
                                        </p:tgtEl>
                                        <p:attrNameLst>
                                          <p:attrName>ppt_h</p:attrName>
                                        </p:attrNameLst>
                                      </p:cBhvr>
                                      <p:tavLst>
                                        <p:tav tm="0">
                                          <p:val>
                                            <p:strVal val="0"/>
                                          </p:val>
                                        </p:tav>
                                        <p:tav tm="100000">
                                          <p:val>
                                            <p:strVal val="#ppt_h"/>
                                          </p:val>
                                        </p:tav>
                                      </p:tavLst>
                                    </p:anim>
                                    <p:animEffect filter="fade">
                                      <p:cBhvr>
                                        <p:cTn dur="1500" id="36">
                                          <p:stCondLst>
                                            <p:cond delay="0"/>
                                          </p:stCondLst>
                                        </p:cTn>
                                        <p:tgtEl>
                                          <p:spTgt spid="24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4"/>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a:extLst>
              <a:ext uri="{FF2B5EF4-FFF2-40B4-BE49-F238E27FC236}">
                <a16:creationId xmlns:a16="http://schemas.microsoft.com/office/drawing/2014/main" id="{13940E91-18A3-42BF-9E62-FA487B5ECC47}"/>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a:ext>
            </a:extLst>
          </a:blip>
          <a:stretch>
            <a:fillRect/>
          </a:stretch>
        </p:blipFill>
        <p:spPr>
          <a:xfrm>
            <a:off x="0" y="-355428"/>
            <a:ext cx="9174544" cy="5873912"/>
          </a:xfrm>
          <a:prstGeom prst="rect">
            <a:avLst/>
          </a:prstGeom>
        </p:spPr>
      </p:pic>
      <p:grpSp>
        <p:nvGrp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3" name="PA_库_组合 240">
            <a:extLst>
              <a:ext uri="{FF2B5EF4-FFF2-40B4-BE49-F238E27FC236}">
                <a16:creationId xmlns:a16="http://schemas.microsoft.com/office/drawing/2014/main" id="{0D390759-6DB9-41BA-8B5A-EDACCA74C62F}"/>
              </a:ext>
            </a:extLst>
          </p:cNvPr>
          <p:cNvGrpSpPr/>
          <p:nvPr>
            <p:custDataLst>
              <p:tags r:id="rId4"/>
            </p:custDataLst>
          </p:nvPr>
        </p:nvGrpSpPr>
        <p:grpSpPr>
          <a:xfrm>
            <a:off x="2291519" y="2005595"/>
            <a:ext cx="4432624" cy="1277273"/>
            <a:chOff x="2356482" y="2107458"/>
            <a:chExt cx="4432624" cy="1277273"/>
          </a:xfrm>
        </p:grpSpPr>
        <p:sp>
          <p:nvSpPr>
            <p:cNvPr id="4" name="文本框 5">
              <a:extLst>
                <a:ext uri="{FF2B5EF4-FFF2-40B4-BE49-F238E27FC236}">
                  <a16:creationId xmlns:a16="http://schemas.microsoft.com/office/drawing/2014/main" id="{0B226CB2-E070-4E2D-8914-33CCEEDEEBCF}"/>
                </a:ext>
              </a:extLst>
            </p:cNvPr>
            <p:cNvSpPr txBox="1">
              <a:spLocks noChangeArrowheads="1"/>
            </p:cNvSpPr>
            <p:nvPr/>
          </p:nvSpPr>
          <p:spPr bwMode="auto">
            <a:xfrm>
              <a:off x="2804953" y="2107458"/>
              <a:ext cx="3535680" cy="1097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b0503020204020204" pitchFamily="34" typeface="微软雅黑"/>
                </a:defRPr>
              </a:lvl1pPr>
              <a:lvl2pPr indent="-285750" marL="742950">
                <a:defRPr sz="1300">
                  <a:solidFill>
                    <a:schemeClr val="tx1"/>
                  </a:solidFill>
                  <a:latin charset="0" panose="020f0302020204030204" pitchFamily="34" typeface="Calibri Light"/>
                  <a:ea charset="-122" panose="020b0503020204020204" pitchFamily="34" typeface="微软雅黑"/>
                </a:defRPr>
              </a:lvl2pPr>
              <a:lvl3pPr indent="-228600" marL="1143000">
                <a:defRPr sz="1300">
                  <a:solidFill>
                    <a:schemeClr val="tx1"/>
                  </a:solidFill>
                  <a:latin charset="0" panose="020f0302020204030204" pitchFamily="34" typeface="Calibri Light"/>
                  <a:ea charset="-122" panose="020b0503020204020204" pitchFamily="34" typeface="微软雅黑"/>
                </a:defRPr>
              </a:lvl3pPr>
              <a:lvl4pPr indent="-228600" marL="1600200">
                <a:defRPr sz="1300">
                  <a:solidFill>
                    <a:schemeClr val="tx1"/>
                  </a:solidFill>
                  <a:latin charset="0" panose="020f0302020204030204" pitchFamily="34" typeface="Calibri Light"/>
                  <a:ea charset="-122" panose="020b0503020204020204" pitchFamily="34" typeface="微软雅黑"/>
                </a:defRPr>
              </a:lvl4pPr>
              <a:lvl5pPr indent="-228600" marL="2057400">
                <a:defRPr sz="1300">
                  <a:solidFill>
                    <a:schemeClr val="tx1"/>
                  </a:solidFill>
                  <a:latin charset="0" panose="020f0302020204030204" pitchFamily="34" typeface="Calibri Light"/>
                  <a:ea charset="-122" panose="020b0503020204020204" pitchFamily="34" typeface="微软雅黑"/>
                </a:defRPr>
              </a:lvl5pPr>
              <a:lvl6pPr defTabSz="685800" fontAlgn="base" indent="-228600" marL="25146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6pPr>
              <a:lvl7pPr defTabSz="685800" fontAlgn="base" indent="-228600" marL="29718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7pPr>
              <a:lvl8pPr defTabSz="685800" fontAlgn="base" indent="-228600" marL="34290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8pPr>
              <a:lvl9pPr defTabSz="685800" fontAlgn="base" indent="-228600" marL="38862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9pPr>
            </a:lstStyle>
            <a:p>
              <a:pPr algn="ctr" fontAlgn="base">
                <a:spcBef>
                  <a:spcPct val="0"/>
                </a:spcBef>
                <a:spcAft>
                  <a:spcPct val="0"/>
                </a:spcAft>
              </a:pPr>
              <a:r>
                <a:rPr altLang="en-US" b="1" lang="zh-CN" sz="6600">
                  <a:latin charset="-122" panose="02010609060101010101" pitchFamily="49" typeface="仿宋"/>
                  <a:ea charset="-122" panose="02010609060101010101" pitchFamily="49" typeface="仿宋"/>
                </a:rPr>
                <a:t>谢谢观看！</a:t>
              </a:r>
            </a:p>
          </p:txBody>
        </p:sp>
        <p:sp>
          <p:nvSpPr>
            <p:cNvPr id="5" name="文本框 5">
              <a:extLst>
                <a:ext uri="{FF2B5EF4-FFF2-40B4-BE49-F238E27FC236}">
                  <a16:creationId xmlns:a16="http://schemas.microsoft.com/office/drawing/2014/main" id="{0101EFF8-7DC9-4CA9-8759-BF60F88F89CD}"/>
                </a:ext>
              </a:extLst>
            </p:cNvPr>
            <p:cNvSpPr txBox="1">
              <a:spLocks noChangeArrowheads="1"/>
            </p:cNvSpPr>
            <p:nvPr/>
          </p:nvSpPr>
          <p:spPr bwMode="auto">
            <a:xfrm>
              <a:off x="2596991" y="3046177"/>
              <a:ext cx="3951605"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b0503020204020204" pitchFamily="34" typeface="微软雅黑"/>
                </a:defRPr>
              </a:lvl1pPr>
              <a:lvl2pPr indent="-285750" marL="742950">
                <a:defRPr sz="1300">
                  <a:solidFill>
                    <a:schemeClr val="tx1"/>
                  </a:solidFill>
                  <a:latin charset="0" panose="020f0302020204030204" pitchFamily="34" typeface="Calibri Light"/>
                  <a:ea charset="-122" panose="020b0503020204020204" pitchFamily="34" typeface="微软雅黑"/>
                </a:defRPr>
              </a:lvl2pPr>
              <a:lvl3pPr indent="-228600" marL="1143000">
                <a:defRPr sz="1300">
                  <a:solidFill>
                    <a:schemeClr val="tx1"/>
                  </a:solidFill>
                  <a:latin charset="0" panose="020f0302020204030204" pitchFamily="34" typeface="Calibri Light"/>
                  <a:ea charset="-122" panose="020b0503020204020204" pitchFamily="34" typeface="微软雅黑"/>
                </a:defRPr>
              </a:lvl3pPr>
              <a:lvl4pPr indent="-228600" marL="1600200">
                <a:defRPr sz="1300">
                  <a:solidFill>
                    <a:schemeClr val="tx1"/>
                  </a:solidFill>
                  <a:latin charset="0" panose="020f0302020204030204" pitchFamily="34" typeface="Calibri Light"/>
                  <a:ea charset="-122" panose="020b0503020204020204" pitchFamily="34" typeface="微软雅黑"/>
                </a:defRPr>
              </a:lvl4pPr>
              <a:lvl5pPr indent="-228600" marL="2057400">
                <a:defRPr sz="1300">
                  <a:solidFill>
                    <a:schemeClr val="tx1"/>
                  </a:solidFill>
                  <a:latin charset="0" panose="020f0302020204030204" pitchFamily="34" typeface="Calibri Light"/>
                  <a:ea charset="-122" panose="020b0503020204020204" pitchFamily="34" typeface="微软雅黑"/>
                </a:defRPr>
              </a:lvl5pPr>
              <a:lvl6pPr defTabSz="685800" fontAlgn="base" indent="-228600" marL="25146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6pPr>
              <a:lvl7pPr defTabSz="685800" fontAlgn="base" indent="-228600" marL="29718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7pPr>
              <a:lvl8pPr defTabSz="685800" fontAlgn="base" indent="-228600" marL="34290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8pPr>
              <a:lvl9pPr defTabSz="685800" fontAlgn="base" indent="-228600" marL="3886200">
                <a:spcBef>
                  <a:spcPct val="0"/>
                </a:spcBef>
                <a:spcAft>
                  <a:spcPct val="0"/>
                </a:spcAft>
                <a:defRPr sz="1300">
                  <a:solidFill>
                    <a:schemeClr val="tx1"/>
                  </a:solidFill>
                  <a:latin charset="0" panose="020f0302020204030204" pitchFamily="34" typeface="Calibri Light"/>
                  <a:ea charset="-122" panose="020b0503020204020204" pitchFamily="34" typeface="微软雅黑"/>
                </a:defRPr>
              </a:lvl9pPr>
            </a:lstStyle>
            <a:p>
              <a:pPr algn="ctr" fontAlgn="base">
                <a:spcBef>
                  <a:spcPct val="0"/>
                </a:spcBef>
                <a:spcAft>
                  <a:spcPct val="0"/>
                </a:spcAft>
              </a:pPr>
              <a:r>
                <a:rPr altLang="zh-CN" lang="en-US" sz="1600">
                  <a:solidFill>
                    <a:srgbClr val="73B0E0"/>
                  </a:solidFill>
                  <a:latin typeface="+mn-lt"/>
                  <a:ea typeface="+mj-ea"/>
                </a:rPr>
                <a:t>SMALL FRESH GRADUATION THESIS TEMPLATE</a:t>
              </a:r>
            </a:p>
          </p:txBody>
        </p:sp>
      </p:grpSp>
    </p:spTree>
    <p:extLst>
      <p:ext uri="{BB962C8B-B14F-4D97-AF65-F5344CB8AC3E}">
        <p14:creationId val="1455511697"/>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250"/>
                                  </p:stCondLst>
                                  <p:childTnLst>
                                    <p:set>
                                      <p:cBhvr>
                                        <p:cTn dur="1" fill="hold" id="6">
                                          <p:stCondLst>
                                            <p:cond delay="0"/>
                                          </p:stCondLst>
                                        </p:cTn>
                                        <p:tgtEl>
                                          <p:spTgt spid="3"/>
                                        </p:tgtEl>
                                        <p:attrNameLst>
                                          <p:attrName>style.visibility</p:attrName>
                                        </p:attrNameLst>
                                      </p:cBhvr>
                                      <p:to>
                                        <p:strVal val="visible"/>
                                      </p:to>
                                    </p:set>
                                    <p:animEffect filter="wipe(left)" transition="in">
                                      <p:cBhvr>
                                        <p:cTn dur="1000" id="7"/>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3" name="PA_库_组合 2"/>
          <p:cNvGrpSpPr/>
          <p:nvPr>
            <p:custDataLst>
              <p:tags r:id="rId3"/>
            </p:custDataLst>
          </p:nvPr>
        </p:nvGrpSpPr>
        <p:grpSpPr>
          <a:xfrm>
            <a:off x="2472956" y="3304223"/>
            <a:ext cx="4192173" cy="1267965"/>
            <a:chOff x="3629025" y="1825393"/>
            <a:chExt cx="4192173" cy="1267965"/>
          </a:xfrm>
        </p:grpSpPr>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58" name="文本框 5"/>
            <p:cNvSpPr txBox="1">
              <a:spLocks noChangeArrowheads="1"/>
            </p:cNvSpPr>
            <p:nvPr/>
          </p:nvSpPr>
          <p:spPr bwMode="auto">
            <a:xfrm>
              <a:off x="4719270" y="1825393"/>
              <a:ext cx="201168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en-US" lang="zh-CN" sz="2400">
                  <a:solidFill>
                    <a:schemeClr val="accent6"/>
                  </a:solidFill>
                  <a:latin typeface="+mj-ea"/>
                  <a:ea typeface="+mj-ea"/>
                </a:rPr>
                <a:t>工作完成情况</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59" name="文本框 6"/>
            <p:cNvSpPr txBox="1">
              <a:spLocks noChangeArrowheads="1"/>
            </p:cNvSpPr>
            <p:nvPr/>
          </p:nvSpPr>
          <p:spPr bwMode="auto">
            <a:xfrm>
              <a:off x="3649297" y="2302446"/>
              <a:ext cx="4151630" cy="2514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zh-CN" lang="en-US" sz="1050">
                  <a:solidFill>
                    <a:schemeClr val="accent6"/>
                  </a:solidFill>
                  <a:latin typeface="+mj-lt"/>
                  <a:ea typeface="方正兰亭黑_GBK"/>
                </a:rPr>
                <a:t>BACKGROUND AND SIGNIFICANCE OF THE SELECTED TOPIC</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60" name="矩形 59"/>
            <p:cNvSpPr/>
            <p:nvPr/>
          </p:nvSpPr>
          <p:spPr>
            <a:xfrm>
              <a:off x="3786213" y="2585527"/>
              <a:ext cx="3877797" cy="502920"/>
            </a:xfrm>
            <a:prstGeom prst="rect">
              <a:avLst/>
            </a:prstGeom>
          </p:spPr>
          <p:txBody>
            <a:bodyPr wrap="square">
              <a:spAutoFit/>
            </a:bodyPr>
            <a:lstStyle/>
            <a:p>
              <a:pPr algn="ctr" defTabSz="914400" eaLnBrk="1" fontAlgn="auto" hangingPunct="1" indent="0" latinLnBrk="0" lvl="0" marL="0" marR="0">
                <a:lnSpc>
                  <a:spcPct val="150000"/>
                </a:lnSpc>
                <a:spcBef>
                  <a:spcPct val="0"/>
                </a:spcBef>
                <a:spcAft>
                  <a:spcPct val="0"/>
                </a:spcAft>
                <a:buClrTx/>
                <a:buSzTx/>
                <a:buFontTx/>
                <a:buNone/>
                <a:defRPr/>
              </a:pPr>
              <a:r>
                <a:rPr altLang="zh-CN" b="0" baseline="0" cap="none" i="0" kern="0" kumimoji="0" lang="en-US" noProof="0" normalizeH="0" spc="0" strike="noStrike" sz="900" u="none">
                  <a:ln>
                    <a:noFill/>
                  </a:ln>
                  <a:effectLst/>
                  <a:uLnTx/>
                  <a:uFillTx/>
                  <a:cs charset="0" panose="020b0604020202020204" pitchFamily="34" typeface="Arial"/>
                </a:rPr>
                <a:t>Lorem ipsum dolor sit amet, consectetuer adipiscing elit. Aenean commodo ligula eget dolor</a:t>
              </a:r>
            </a:p>
          </p:txBody>
        </p:sp>
        <p:cxnSp>
          <p:nvCxn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61" name="直接连接符 60"/>
            <p:cNvCxnSpPr/>
            <p:nvPr/>
          </p:nvCxnSpPr>
          <p:spPr>
            <a:xfrm>
              <a:off x="5594943" y="2606710"/>
              <a:ext cx="260337"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grpSp>
      <p:pic>
        <p:nvPicPr>
          <p:cNvPr id="57" name="PA_库_图片 56">
            <a:extLst>
              <a:ext uri="{FF2B5EF4-FFF2-40B4-BE49-F238E27FC236}">
                <a16:creationId xmlns:a16="http://schemas.microsoft.com/office/drawing/2014/main" id="{81DC049B-68E2-4C09-A79A-8F657BBA01DF}"/>
              </a:ext>
            </a:extLst>
          </p:cNvPr>
          <p:cNvPicPr>
            <a:picLocks noChangeAspect="1"/>
          </p:cNvPicPr>
          <p:nvPr>
            <p:custDataLst>
              <p:tags r:id="rId5"/>
            </p:custDataLst>
          </p:nvPr>
        </p:nvPicPr>
        <p:blipFill>
          <a:blip r:embed="rId4">
            <a:extLst>
              <a:ext uri="{28A0092B-C50C-407E-A947-70E740481C1C}">
                <a14:useLocalDpi/>
              </a:ext>
            </a:extLst>
          </a:blip>
          <a:stretch>
            <a:fillRect/>
          </a:stretch>
        </p:blipFill>
        <p:spPr>
          <a:xfrm>
            <a:off x="3245601" y="1206774"/>
            <a:ext cx="2878768" cy="2878768"/>
          </a:xfrm>
          <a:prstGeom prst="rect">
            <a:avLst/>
          </a:prstGeom>
        </p:spPr>
      </p:pic>
    </p:spTree>
    <p:extLst>
      <p:ext uri="{BB962C8B-B14F-4D97-AF65-F5344CB8AC3E}">
        <p14:creationId val="3013517576"/>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id="5" nodeType="withEffect" presetClass="entr" presetID="2" presetSubtype="1">
                                  <p:stCondLst>
                                    <p:cond delay="250"/>
                                  </p:stCondLst>
                                  <p:childTnLst>
                                    <p:set>
                                      <p:cBhvr>
                                        <p:cTn dur="1" fill="hold" id="6">
                                          <p:stCondLst>
                                            <p:cond delay="0"/>
                                          </p:stCondLst>
                                        </p:cTn>
                                        <p:tgtEl>
                                          <p:spTgt spid="57"/>
                                        </p:tgtEl>
                                        <p:attrNameLst>
                                          <p:attrName>style.visibility</p:attrName>
                                        </p:attrNameLst>
                                      </p:cBhvr>
                                      <p:to>
                                        <p:strVal val="visible"/>
                                      </p:to>
                                    </p:set>
                                    <p:anim calcmode="lin" valueType="num">
                                      <p:cBhvr additive="base">
                                        <p:cTn dur="1500" fill="hold" id="7"/>
                                        <p:tgtEl>
                                          <p:spTgt spid="57"/>
                                        </p:tgtEl>
                                        <p:attrNameLst>
                                          <p:attrName>ppt_x</p:attrName>
                                        </p:attrNameLst>
                                      </p:cBhvr>
                                      <p:tavLst>
                                        <p:tav tm="0">
                                          <p:val>
                                            <p:strVal val="#ppt_x"/>
                                          </p:val>
                                        </p:tav>
                                        <p:tav tm="100000">
                                          <p:val>
                                            <p:strVal val="#ppt_x"/>
                                          </p:val>
                                        </p:tav>
                                      </p:tavLst>
                                    </p:anim>
                                    <p:anim calcmode="lin" valueType="num">
                                      <p:cBhvr additive="base">
                                        <p:cTn dur="1500" fill="hold" id="8"/>
                                        <p:tgtEl>
                                          <p:spTgt spid="57"/>
                                        </p:tgtEl>
                                        <p:attrNameLst>
                                          <p:attrName>ppt_y</p:attrName>
                                        </p:attrNameLst>
                                      </p:cBhvr>
                                      <p:tavLst>
                                        <p:tav tm="0">
                                          <p:val>
                                            <p:strVal val="0-#ppt_h/2"/>
                                          </p:val>
                                        </p:tav>
                                        <p:tav tm="100000">
                                          <p:val>
                                            <p:strVal val="#ppt_y"/>
                                          </p:val>
                                        </p:tav>
                                      </p:tavLst>
                                    </p:anim>
                                  </p:childTnLst>
                                </p:cTn>
                              </p:par>
                              <p:par>
                                <p:cTn decel="100000" fill="hold" id="9" nodeType="withEffect" presetClass="entr" presetID="2" presetSubtype="4">
                                  <p:stCondLst>
                                    <p:cond delay="250"/>
                                  </p:stCondLst>
                                  <p:childTnLst>
                                    <p:set>
                                      <p:cBhvr>
                                        <p:cTn dur="1" fill="hold" id="10">
                                          <p:stCondLst>
                                            <p:cond delay="0"/>
                                          </p:stCondLst>
                                        </p:cTn>
                                        <p:tgtEl>
                                          <p:spTgt spid="3"/>
                                        </p:tgtEl>
                                        <p:attrNameLst>
                                          <p:attrName>style.visibility</p:attrName>
                                        </p:attrNameLst>
                                      </p:cBhvr>
                                      <p:to>
                                        <p:strVal val="visible"/>
                                      </p:to>
                                    </p:set>
                                    <p:anim calcmode="lin" valueType="num">
                                      <p:cBhvr additive="base">
                                        <p:cTn dur="1500" fill="hold" id="11"/>
                                        <p:tgtEl>
                                          <p:spTgt spid="3"/>
                                        </p:tgtEl>
                                        <p:attrNameLst>
                                          <p:attrName>ppt_x</p:attrName>
                                        </p:attrNameLst>
                                      </p:cBhvr>
                                      <p:tavLst>
                                        <p:tav tm="0">
                                          <p:val>
                                            <p:strVal val="#ppt_x"/>
                                          </p:val>
                                        </p:tav>
                                        <p:tav tm="100000">
                                          <p:val>
                                            <p:strVal val="#ppt_x"/>
                                          </p:val>
                                        </p:tav>
                                      </p:tavLst>
                                    </p:anim>
                                    <p:anim calcmode="lin" valueType="num">
                                      <p:cBhvr additive="base">
                                        <p:cTn dur="1500" fill="hold" id="12"/>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2" name="文本框 5">
            <a:extLst>
              <a:ext uri="{FF2B5EF4-FFF2-40B4-BE49-F238E27FC236}">
                <a16:creationId xmlns:a16="http://schemas.microsoft.com/office/drawing/2014/main" id="{4DE3D53A-5BFA-4917-97D4-4F7056EA5F1E}"/>
              </a:ext>
            </a:extLst>
          </p:cNvPr>
          <p:cNvSpPr txBox="1">
            <a:spLocks noChangeArrowheads="1"/>
          </p:cNvSpPr>
          <p:nvPr/>
        </p:nvSpPr>
        <p:spPr bwMode="auto">
          <a:xfrm>
            <a:off x="3870960" y="502690"/>
            <a:ext cx="14020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en-US" lang="zh-CN" sz="1600">
                <a:solidFill>
                  <a:srgbClr val="273355"/>
                </a:solidFill>
                <a:latin typeface="微软雅黑"/>
                <a:ea typeface="微软雅黑"/>
              </a:rPr>
              <a:t>工作完成情况</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3" name="文本框 6">
            <a:extLst>
              <a:ext uri="{FF2B5EF4-FFF2-40B4-BE49-F238E27FC236}">
                <a16:creationId xmlns:a16="http://schemas.microsoft.com/office/drawing/2014/main" id="{79F7C6C4-069C-4A5A-99F9-B892E722A686}"/>
              </a:ext>
            </a:extLst>
          </p:cNvPr>
          <p:cNvSpPr txBox="1">
            <a:spLocks noChangeArrowheads="1"/>
          </p:cNvSpPr>
          <p:nvPr/>
        </p:nvSpPr>
        <p:spPr bwMode="auto">
          <a:xfrm>
            <a:off x="3574100" y="809479"/>
            <a:ext cx="1995805"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zh-CN" lang="en-US" sz="600">
                <a:solidFill>
                  <a:srgbClr val="273355"/>
                </a:solidFill>
                <a:latin typeface="Calibri Light"/>
                <a:ea typeface="方正兰亭黑_GBK"/>
              </a:rPr>
              <a:t>BACKGROUND AND SIGNIFICANCE OF THE SELECTED TOPIC</a:t>
            </a:r>
          </a:p>
        </p:txBody>
      </p:sp>
      <p:cxnSp>
        <p:nvCxn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4" name="直接连接符 3">
            <a:extLst>
              <a:ext uri="{FF2B5EF4-FFF2-40B4-BE49-F238E27FC236}">
                <a16:creationId xmlns:a16="http://schemas.microsoft.com/office/drawing/2014/main" id="{E898D283-FED9-48B7-8B9C-BE351BC53E97}"/>
              </a:ext>
            </a:extLst>
          </p:cNvPr>
          <p:cNvCxnSpPr/>
          <p:nvPr/>
        </p:nvCxnSpPr>
        <p:spPr>
          <a:xfrm>
            <a:off x="4511278" y="995102"/>
            <a:ext cx="121444"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5" name="PA_库_任意多边形 35">
            <a:extLst>
              <a:ext uri="{FF2B5EF4-FFF2-40B4-BE49-F238E27FC236}">
                <a16:creationId xmlns:a16="http://schemas.microsoft.com/office/drawing/2014/main" id="{EB3F1FA1-0A07-4D03-A2A6-3507B201B45F}"/>
              </a:ext>
            </a:extLst>
          </p:cNvPr>
          <p:cNvSpPr/>
          <p:nvPr>
            <p:custDataLst>
              <p:tags r:id="rId3"/>
            </p:custDataLst>
          </p:nvPr>
        </p:nvSpPr>
        <p:spPr bwMode="auto">
          <a:xfrm>
            <a:off x="5579650" y="873875"/>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 name="Freeform 42">
            <a:extLst>
              <a:ext uri="{FF2B5EF4-FFF2-40B4-BE49-F238E27FC236}">
                <a16:creationId xmlns:a16="http://schemas.microsoft.com/office/drawing/2014/main" id="{16B50FC3-BD9D-4029-BD99-7052C9AAB3FD}"/>
              </a:ext>
            </a:extLst>
          </p:cNvPr>
          <p:cNvSpPr>
            <a:spLocks noEditPoints="1"/>
          </p:cNvSpPr>
          <p:nvPr/>
        </p:nvSpPr>
        <p:spPr bwMode="auto">
          <a:xfrm>
            <a:off x="3585115" y="557466"/>
            <a:ext cx="80963" cy="82550"/>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 name="PA_库_任意多边形 42">
            <a:extLst>
              <a:ext uri="{FF2B5EF4-FFF2-40B4-BE49-F238E27FC236}">
                <a16:creationId xmlns:a16="http://schemas.microsoft.com/office/drawing/2014/main" id="{85C20F8D-06E0-4F70-81E3-BD86A233A9A7}"/>
              </a:ext>
            </a:extLst>
          </p:cNvPr>
          <p:cNvSpPr>
            <a:spLocks noEditPoints="1"/>
          </p:cNvSpPr>
          <p:nvPr>
            <p:custDataLst>
              <p:tags r:id="rId4"/>
            </p:custDataLst>
          </p:nvPr>
        </p:nvSpPr>
        <p:spPr bwMode="auto">
          <a:xfrm>
            <a:off x="5485073" y="497350"/>
            <a:ext cx="45719" cy="46615"/>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8" name="Freeform 35">
            <a:extLst>
              <a:ext uri="{FF2B5EF4-FFF2-40B4-BE49-F238E27FC236}">
                <a16:creationId xmlns:a16="http://schemas.microsoft.com/office/drawing/2014/main" id="{7D735820-CCF7-4EAB-A1EB-C389B7AB4E1F}"/>
              </a:ext>
            </a:extLst>
          </p:cNvPr>
          <p:cNvSpPr/>
          <p:nvPr/>
        </p:nvSpPr>
        <p:spPr bwMode="auto">
          <a:xfrm>
            <a:off x="3491329" y="979902"/>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pic>
        <p:nvPicPr>
          <p:cNvPr id="18" name="PA_库_图片 17">
            <a:extLst>
              <a:ext uri="{FF2B5EF4-FFF2-40B4-BE49-F238E27FC236}">
                <a16:creationId xmlns:a16="http://schemas.microsoft.com/office/drawing/2014/main" id="{6D3F54F6-5C19-464D-9203-A4100DEB0AC5}"/>
              </a:ext>
            </a:extLst>
          </p:cNvPr>
          <p:cNvPicPr>
            <a:picLocks noChangeAspect="1"/>
          </p:cNvPicPr>
          <p:nvPr>
            <p:custDataLst>
              <p:tags r:id="rId6"/>
            </p:custDataLst>
          </p:nvPr>
        </p:nvPicPr>
        <p:blipFill>
          <a:blip r:embed="rId5">
            <a:extLst>
              <a:ext uri="{28A0092B-C50C-407E-A947-70E740481C1C}">
                <a14:useLocalDpi/>
              </a:ext>
            </a:extLst>
          </a:blip>
          <a:stretch>
            <a:fillRect/>
          </a:stretch>
        </p:blipFill>
        <p:spPr>
          <a:xfrm>
            <a:off x="4802023" y="1287390"/>
            <a:ext cx="1326719" cy="1326719"/>
          </a:xfrm>
          <a:prstGeom prst="rect">
            <a:avLst/>
          </a:prstGeom>
        </p:spPr>
      </p:pic>
      <p:pic>
        <p:nvPicPr>
          <p:cNvPr id="20" name="PA_库_图片 19">
            <a:extLst>
              <a:ext uri="{FF2B5EF4-FFF2-40B4-BE49-F238E27FC236}">
                <a16:creationId xmlns:a16="http://schemas.microsoft.com/office/drawing/2014/main" id="{66EE576A-6182-407E-95B0-4E679CAAE261}"/>
              </a:ext>
            </a:extLst>
          </p:cNvPr>
          <p:cNvPicPr>
            <a:picLocks noChangeAspect="1"/>
          </p:cNvPicPr>
          <p:nvPr>
            <p:custDataLst>
              <p:tags r:id="rId8"/>
            </p:custDataLst>
          </p:nvPr>
        </p:nvPicPr>
        <p:blipFill>
          <a:blip r:embed="rId7">
            <a:extLst>
              <a:ext uri="{28A0092B-C50C-407E-A947-70E740481C1C}">
                <a14:useLocalDpi/>
              </a:ext>
            </a:extLst>
          </a:blip>
          <a:stretch>
            <a:fillRect/>
          </a:stretch>
        </p:blipFill>
        <p:spPr>
          <a:xfrm>
            <a:off x="4758155" y="2474293"/>
            <a:ext cx="1545273" cy="1545273"/>
          </a:xfrm>
          <a:prstGeom prst="rect">
            <a:avLst/>
          </a:prstGeom>
        </p:spPr>
      </p:pic>
      <p:graphicFrame>
        <p:nvGraphicFramePr>
          <p:cNvPr id="23" name="PA_库_Chart 22">
            <a:extLst>
              <a:ext uri="{FF2B5EF4-FFF2-40B4-BE49-F238E27FC236}">
                <a16:creationId xmlns:a16="http://schemas.microsoft.com/office/drawing/2014/main" id="{D4632E89-25B7-48E5-B21A-3D9612642D83}"/>
              </a:ext>
            </a:extLst>
          </p:cNvPr>
          <p:cNvGraphicFramePr/>
          <p:nvPr>
            <p:custDataLst>
              <p:tags r:id="rId9"/>
            </p:custDataLst>
            <p:extLst>
              <p:ext uri="{D42A27DB-BD31-4B8C-83A1-F6EECF244321}">
                <p14:modId val="2334172816"/>
              </p:ext>
            </p:extLst>
          </p:nvPr>
        </p:nvGraphicFramePr>
        <p:xfrm>
          <a:off x="751375" y="1335595"/>
          <a:ext cx="4053653" cy="2812803"/>
        </p:xfrm>
        <a:graphic>
          <a:graphicData uri="http://schemas.openxmlformats.org/drawingml/2006/chart">
            <c:chart xmlns:c="http://schemas.openxmlformats.org/drawingml/2006/chart" r:id="rId10"/>
          </a:graphicData>
        </a:graphic>
      </p:graphicFrame>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24" name="PA_库_矩形 23">
            <a:extLst>
              <a:ext uri="{FF2B5EF4-FFF2-40B4-BE49-F238E27FC236}">
                <a16:creationId xmlns:a16="http://schemas.microsoft.com/office/drawing/2014/main" id="{1A830D88-4B91-4DF3-89A1-3CBC3BC44793}"/>
              </a:ext>
            </a:extLst>
          </p:cNvPr>
          <p:cNvSpPr/>
          <p:nvPr>
            <p:custDataLst>
              <p:tags r:id="rId11"/>
            </p:custDataLst>
          </p:nvPr>
        </p:nvSpPr>
        <p:spPr>
          <a:xfrm>
            <a:off x="6027382" y="1690675"/>
            <a:ext cx="2713177" cy="811530"/>
          </a:xfrm>
          <a:prstGeom prst="rect">
            <a:avLst/>
          </a:prstGeom>
        </p:spPr>
        <p:txBody>
          <a:bodyPr wrap="square">
            <a:spAutoFit/>
          </a:bodyPr>
          <a:lstStyle/>
          <a:p>
            <a:pPr defTabSz="914400">
              <a:lnSpc>
                <a:spcPct val="150000"/>
              </a:lnSpc>
            </a:pPr>
            <a:r>
              <a:rPr altLang="zh-CN" b="0" baseline="0" cap="none" i="0" kern="0" kumimoji="0" lang="en-US" noProof="0" normalizeH="0" spc="0" strike="noStrike" sz="1050" u="none">
                <a:ln>
                  <a:noFill/>
                </a:ln>
                <a:effectLst/>
                <a:uLnTx/>
                <a:uFillTx/>
              </a:rPr>
              <a:t>Lorem ipsum dolor sit amet, consectetur adipiscing elit. Donec luctus nibh sit amet sem. Lorem ipsum dolor sit amet. </a:t>
            </a:r>
          </a:p>
        </p:txBody>
      </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25" name="PA_库_文本框 5">
            <a:extLst>
              <a:ext uri="{FF2B5EF4-FFF2-40B4-BE49-F238E27FC236}">
                <a16:creationId xmlns:a16="http://schemas.microsoft.com/office/drawing/2014/main" id="{8376ACDE-C791-4368-95D7-D397A2309744}"/>
              </a:ext>
            </a:extLst>
          </p:cNvPr>
          <p:cNvSpPr txBox="1">
            <a:spLocks noChangeArrowheads="1"/>
          </p:cNvSpPr>
          <p:nvPr>
            <p:custDataLst>
              <p:tags r:id="rId12"/>
            </p:custDataLst>
          </p:nvPr>
        </p:nvSpPr>
        <p:spPr bwMode="auto">
          <a:xfrm>
            <a:off x="6006728" y="1361972"/>
            <a:ext cx="14020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fontAlgn="base">
              <a:spcBef>
                <a:spcPct val="0"/>
              </a:spcBef>
              <a:spcAft>
                <a:spcPct val="0"/>
              </a:spcAft>
              <a:defRPr/>
            </a:pPr>
            <a:r>
              <a:rPr altLang="en-US" lang="zh-CN" sz="1600">
                <a:solidFill>
                  <a:schemeClr val="accent6"/>
                </a:solidFill>
                <a:latin typeface="+mj-ea"/>
                <a:ea typeface="+mj-ea"/>
              </a:rPr>
              <a:t>工作完成情况</a:t>
            </a:r>
          </a:p>
        </p:txBody>
      </p:sp>
      <p:cxnSp>
        <p:nvCxn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26" name="PA_库_直接连接符 25">
            <a:extLst>
              <a:ext uri="{FF2B5EF4-FFF2-40B4-BE49-F238E27FC236}">
                <a16:creationId xmlns:a16="http://schemas.microsoft.com/office/drawing/2014/main" id="{58F5548B-DBDF-4641-93D4-F0475D134161}"/>
              </a:ext>
            </a:extLst>
          </p:cNvPr>
          <p:cNvCxnSpPr/>
          <p:nvPr>
            <p:custDataLst>
              <p:tags r:id="rId13"/>
            </p:custDataLst>
          </p:nvPr>
        </p:nvCxnSpPr>
        <p:spPr>
          <a:xfrm>
            <a:off x="6107807" y="1720050"/>
            <a:ext cx="14901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27" name="PA_库_矩形 26">
            <a:extLst>
              <a:ext uri="{FF2B5EF4-FFF2-40B4-BE49-F238E27FC236}">
                <a16:creationId xmlns:a16="http://schemas.microsoft.com/office/drawing/2014/main" id="{B1C0E1BD-7096-47B2-8A6B-2D76316AE80D}"/>
              </a:ext>
            </a:extLst>
          </p:cNvPr>
          <p:cNvSpPr/>
          <p:nvPr>
            <p:custDataLst>
              <p:tags r:id="rId14"/>
            </p:custDataLst>
          </p:nvPr>
        </p:nvSpPr>
        <p:spPr>
          <a:xfrm>
            <a:off x="6027382" y="3082632"/>
            <a:ext cx="2713177" cy="811530"/>
          </a:xfrm>
          <a:prstGeom prst="rect">
            <a:avLst/>
          </a:prstGeom>
        </p:spPr>
        <p:txBody>
          <a:bodyPr wrap="square">
            <a:spAutoFit/>
          </a:bodyPr>
          <a:lstStyle/>
          <a:p>
            <a:pPr defTabSz="914400">
              <a:lnSpc>
                <a:spcPct val="150000"/>
              </a:lnSpc>
            </a:pPr>
            <a:r>
              <a:rPr altLang="zh-CN" b="0" baseline="0" cap="none" i="0" kern="0" kumimoji="0" lang="en-US" noProof="0" normalizeH="0" spc="0" strike="noStrike" sz="1050" u="none">
                <a:ln>
                  <a:noFill/>
                </a:ln>
                <a:effectLst/>
                <a:uLnTx/>
                <a:uFillTx/>
              </a:rPr>
              <a:t>Lorem ipsum dolor sit amet, consectetur adipiscing elit. Donec luctus nibh sit amet sem. Lorem ipsum dolor sit amet. </a:t>
            </a:r>
          </a:p>
        </p:txBody>
      </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28" name="PA_库_文本框 5">
            <a:extLst>
              <a:ext uri="{FF2B5EF4-FFF2-40B4-BE49-F238E27FC236}">
                <a16:creationId xmlns:a16="http://schemas.microsoft.com/office/drawing/2014/main" id="{E02850EE-F995-43BB-AE24-E67A7937FC93}"/>
              </a:ext>
            </a:extLst>
          </p:cNvPr>
          <p:cNvSpPr txBox="1">
            <a:spLocks noChangeArrowheads="1"/>
          </p:cNvSpPr>
          <p:nvPr>
            <p:custDataLst>
              <p:tags r:id="rId15"/>
            </p:custDataLst>
          </p:nvPr>
        </p:nvSpPr>
        <p:spPr bwMode="auto">
          <a:xfrm>
            <a:off x="6006728" y="2753929"/>
            <a:ext cx="14020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fontAlgn="base">
              <a:spcBef>
                <a:spcPct val="0"/>
              </a:spcBef>
              <a:spcAft>
                <a:spcPct val="0"/>
              </a:spcAft>
              <a:defRPr/>
            </a:pPr>
            <a:r>
              <a:rPr altLang="en-US" lang="zh-CN" sz="1600">
                <a:solidFill>
                  <a:schemeClr val="accent6"/>
                </a:solidFill>
                <a:latin typeface="+mj-ea"/>
                <a:ea typeface="+mj-ea"/>
              </a:rPr>
              <a:t>工作完成情况</a:t>
            </a:r>
          </a:p>
        </p:txBody>
      </p:sp>
      <p:cxnSp>
        <p:nvCxn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29" name="PA_库_直接连接符 28">
            <a:extLst>
              <a:ext uri="{FF2B5EF4-FFF2-40B4-BE49-F238E27FC236}">
                <a16:creationId xmlns:a16="http://schemas.microsoft.com/office/drawing/2014/main" id="{9D2983C6-4EFC-443C-9C52-1A58F773DEEE}"/>
              </a:ext>
            </a:extLst>
          </p:cNvPr>
          <p:cNvCxnSpPr/>
          <p:nvPr>
            <p:custDataLst>
              <p:tags r:id="rId16"/>
            </p:custDataLst>
          </p:nvPr>
        </p:nvCxnSpPr>
        <p:spPr>
          <a:xfrm>
            <a:off x="6107807" y="3112007"/>
            <a:ext cx="14901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908485779"/>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250"/>
                                  </p:stCondLst>
                                  <p:childTnLst>
                                    <p:set>
                                      <p:cBhvr>
                                        <p:cTn dur="1" fill="hold" id="6">
                                          <p:stCondLst>
                                            <p:cond delay="0"/>
                                          </p:stCondLst>
                                        </p:cTn>
                                        <p:tgtEl>
                                          <p:spTgt spid="23"/>
                                        </p:tgtEl>
                                        <p:attrNameLst>
                                          <p:attrName>style.visibility</p:attrName>
                                        </p:attrNameLst>
                                      </p:cBhvr>
                                      <p:to>
                                        <p:strVal val="visible"/>
                                      </p:to>
                                    </p:set>
                                    <p:animEffect filter="wipe(left)" transition="in">
                                      <p:cBhvr>
                                        <p:cTn dur="1000" id="7"/>
                                        <p:tgtEl>
                                          <p:spTgt spid="23"/>
                                        </p:tgtEl>
                                      </p:cBhvr>
                                    </p:animEffect>
                                  </p:childTnLst>
                                </p:cTn>
                              </p:par>
                              <p:par>
                                <p:cTn decel="100000" fill="hold" grpId="0" id="8" nodeType="withEffect" presetClass="entr" presetID="2" presetSubtype="2">
                                  <p:stCondLst>
                                    <p:cond delay="250"/>
                                  </p:stCondLst>
                                  <p:childTnLst>
                                    <p:set>
                                      <p:cBhvr>
                                        <p:cTn dur="1" fill="hold" id="9">
                                          <p:stCondLst>
                                            <p:cond delay="0"/>
                                          </p:stCondLst>
                                        </p:cTn>
                                        <p:tgtEl>
                                          <p:spTgt spid="5"/>
                                        </p:tgtEl>
                                        <p:attrNameLst>
                                          <p:attrName>style.visibility</p:attrName>
                                        </p:attrNameLst>
                                      </p:cBhvr>
                                      <p:to>
                                        <p:strVal val="visible"/>
                                      </p:to>
                                    </p:set>
                                    <p:anim calcmode="lin" valueType="num">
                                      <p:cBhvr additive="base">
                                        <p:cTn dur="1500" fill="hold" id="10"/>
                                        <p:tgtEl>
                                          <p:spTgt spid="5"/>
                                        </p:tgtEl>
                                        <p:attrNameLst>
                                          <p:attrName>ppt_x</p:attrName>
                                        </p:attrNameLst>
                                      </p:cBhvr>
                                      <p:tavLst>
                                        <p:tav tm="0">
                                          <p:val>
                                            <p:strVal val="1+#ppt_w/2"/>
                                          </p:val>
                                        </p:tav>
                                        <p:tav tm="100000">
                                          <p:val>
                                            <p:strVal val="#ppt_x"/>
                                          </p:val>
                                        </p:tav>
                                      </p:tavLst>
                                    </p:anim>
                                    <p:anim calcmode="lin" valueType="num">
                                      <p:cBhvr additive="base">
                                        <p:cTn dur="1500" fill="hold" id="11"/>
                                        <p:tgtEl>
                                          <p:spTgt spid="5"/>
                                        </p:tgtEl>
                                        <p:attrNameLst>
                                          <p:attrName>ppt_y</p:attrName>
                                        </p:attrNameLst>
                                      </p:cBhvr>
                                      <p:tavLst>
                                        <p:tav tm="0">
                                          <p:val>
                                            <p:strVal val="#ppt_y"/>
                                          </p:val>
                                        </p:tav>
                                        <p:tav tm="100000">
                                          <p:val>
                                            <p:strVal val="#ppt_y"/>
                                          </p:val>
                                        </p:tav>
                                      </p:tavLst>
                                    </p:anim>
                                  </p:childTnLst>
                                </p:cTn>
                              </p:par>
                              <p:par>
                                <p:cTn decel="100000" fill="hold" grpId="0" id="12" nodeType="withEffect" presetClass="entr" presetID="2" presetSubtype="2">
                                  <p:stCondLst>
                                    <p:cond delay="250"/>
                                  </p:stCondLst>
                                  <p:childTnLst>
                                    <p:set>
                                      <p:cBhvr>
                                        <p:cTn dur="1" fill="hold" id="13">
                                          <p:stCondLst>
                                            <p:cond delay="0"/>
                                          </p:stCondLst>
                                        </p:cTn>
                                        <p:tgtEl>
                                          <p:spTgt spid="7"/>
                                        </p:tgtEl>
                                        <p:attrNameLst>
                                          <p:attrName>style.visibility</p:attrName>
                                        </p:attrNameLst>
                                      </p:cBhvr>
                                      <p:to>
                                        <p:strVal val="visible"/>
                                      </p:to>
                                    </p:set>
                                    <p:anim calcmode="lin" valueType="num">
                                      <p:cBhvr additive="base">
                                        <p:cTn dur="1500" fill="hold" id="14"/>
                                        <p:tgtEl>
                                          <p:spTgt spid="7"/>
                                        </p:tgtEl>
                                        <p:attrNameLst>
                                          <p:attrName>ppt_x</p:attrName>
                                        </p:attrNameLst>
                                      </p:cBhvr>
                                      <p:tavLst>
                                        <p:tav tm="0">
                                          <p:val>
                                            <p:strVal val="1+#ppt_w/2"/>
                                          </p:val>
                                        </p:tav>
                                        <p:tav tm="100000">
                                          <p:val>
                                            <p:strVal val="#ppt_x"/>
                                          </p:val>
                                        </p:tav>
                                      </p:tavLst>
                                    </p:anim>
                                    <p:anim calcmode="lin" valueType="num">
                                      <p:cBhvr additive="base">
                                        <p:cTn dur="1500" fill="hold" id="15"/>
                                        <p:tgtEl>
                                          <p:spTgt spid="7"/>
                                        </p:tgtEl>
                                        <p:attrNameLst>
                                          <p:attrName>ppt_y</p:attrName>
                                        </p:attrNameLst>
                                      </p:cBhvr>
                                      <p:tavLst>
                                        <p:tav tm="0">
                                          <p:val>
                                            <p:strVal val="#ppt_y"/>
                                          </p:val>
                                        </p:tav>
                                        <p:tav tm="100000">
                                          <p:val>
                                            <p:strVal val="#ppt_y"/>
                                          </p:val>
                                        </p:tav>
                                      </p:tavLst>
                                    </p:anim>
                                  </p:childTnLst>
                                </p:cTn>
                              </p:par>
                              <p:par>
                                <p:cTn decel="100000" fill="hold" id="16" nodeType="withEffect" presetClass="entr" presetID="2" presetSubtype="2">
                                  <p:stCondLst>
                                    <p:cond delay="250"/>
                                  </p:stCondLst>
                                  <p:childTnLst>
                                    <p:set>
                                      <p:cBhvr>
                                        <p:cTn dur="1" fill="hold" id="17">
                                          <p:stCondLst>
                                            <p:cond delay="0"/>
                                          </p:stCondLst>
                                        </p:cTn>
                                        <p:tgtEl>
                                          <p:spTgt spid="18"/>
                                        </p:tgtEl>
                                        <p:attrNameLst>
                                          <p:attrName>style.visibility</p:attrName>
                                        </p:attrNameLst>
                                      </p:cBhvr>
                                      <p:to>
                                        <p:strVal val="visible"/>
                                      </p:to>
                                    </p:set>
                                    <p:anim calcmode="lin" valueType="num">
                                      <p:cBhvr additive="base">
                                        <p:cTn dur="1500" fill="hold" id="18"/>
                                        <p:tgtEl>
                                          <p:spTgt spid="18"/>
                                        </p:tgtEl>
                                        <p:attrNameLst>
                                          <p:attrName>ppt_x</p:attrName>
                                        </p:attrNameLst>
                                      </p:cBhvr>
                                      <p:tavLst>
                                        <p:tav tm="0">
                                          <p:val>
                                            <p:strVal val="1+#ppt_w/2"/>
                                          </p:val>
                                        </p:tav>
                                        <p:tav tm="100000">
                                          <p:val>
                                            <p:strVal val="#ppt_x"/>
                                          </p:val>
                                        </p:tav>
                                      </p:tavLst>
                                    </p:anim>
                                    <p:anim calcmode="lin" valueType="num">
                                      <p:cBhvr additive="base">
                                        <p:cTn dur="1500" fill="hold" id="19"/>
                                        <p:tgtEl>
                                          <p:spTgt spid="18"/>
                                        </p:tgtEl>
                                        <p:attrNameLst>
                                          <p:attrName>ppt_y</p:attrName>
                                        </p:attrNameLst>
                                      </p:cBhvr>
                                      <p:tavLst>
                                        <p:tav tm="0">
                                          <p:val>
                                            <p:strVal val="#ppt_y"/>
                                          </p:val>
                                        </p:tav>
                                        <p:tav tm="100000">
                                          <p:val>
                                            <p:strVal val="#ppt_y"/>
                                          </p:val>
                                        </p:tav>
                                      </p:tavLst>
                                    </p:anim>
                                  </p:childTnLst>
                                </p:cTn>
                              </p:par>
                              <p:par>
                                <p:cTn decel="100000" fill="hold" id="20" nodeType="withEffect" presetClass="entr" presetID="2" presetSubtype="2">
                                  <p:stCondLst>
                                    <p:cond delay="250"/>
                                  </p:stCondLst>
                                  <p:childTnLst>
                                    <p:set>
                                      <p:cBhvr>
                                        <p:cTn dur="1" fill="hold" id="21">
                                          <p:stCondLst>
                                            <p:cond delay="0"/>
                                          </p:stCondLst>
                                        </p:cTn>
                                        <p:tgtEl>
                                          <p:spTgt spid="20"/>
                                        </p:tgtEl>
                                        <p:attrNameLst>
                                          <p:attrName>style.visibility</p:attrName>
                                        </p:attrNameLst>
                                      </p:cBhvr>
                                      <p:to>
                                        <p:strVal val="visible"/>
                                      </p:to>
                                    </p:set>
                                    <p:anim calcmode="lin" valueType="num">
                                      <p:cBhvr additive="base">
                                        <p:cTn dur="1500" fill="hold" id="22"/>
                                        <p:tgtEl>
                                          <p:spTgt spid="20"/>
                                        </p:tgtEl>
                                        <p:attrNameLst>
                                          <p:attrName>ppt_x</p:attrName>
                                        </p:attrNameLst>
                                      </p:cBhvr>
                                      <p:tavLst>
                                        <p:tav tm="0">
                                          <p:val>
                                            <p:strVal val="1+#ppt_w/2"/>
                                          </p:val>
                                        </p:tav>
                                        <p:tav tm="100000">
                                          <p:val>
                                            <p:strVal val="#ppt_x"/>
                                          </p:val>
                                        </p:tav>
                                      </p:tavLst>
                                    </p:anim>
                                    <p:anim calcmode="lin" valueType="num">
                                      <p:cBhvr additive="base">
                                        <p:cTn dur="1500" fill="hold" id="23"/>
                                        <p:tgtEl>
                                          <p:spTgt spid="20"/>
                                        </p:tgtEl>
                                        <p:attrNameLst>
                                          <p:attrName>ppt_y</p:attrName>
                                        </p:attrNameLst>
                                      </p:cBhvr>
                                      <p:tavLst>
                                        <p:tav tm="0">
                                          <p:val>
                                            <p:strVal val="#ppt_y"/>
                                          </p:val>
                                        </p:tav>
                                        <p:tav tm="100000">
                                          <p:val>
                                            <p:strVal val="#ppt_y"/>
                                          </p:val>
                                        </p:tav>
                                      </p:tavLst>
                                    </p:anim>
                                  </p:childTnLst>
                                </p:cTn>
                              </p:par>
                              <p:par>
                                <p:cTn decel="100000" fill="hold" grpId="0" id="24" nodeType="withEffect" presetClass="entr" presetID="2" presetSubtype="2">
                                  <p:stCondLst>
                                    <p:cond delay="250"/>
                                  </p:stCondLst>
                                  <p:childTnLst>
                                    <p:set>
                                      <p:cBhvr>
                                        <p:cTn dur="1" fill="hold" id="25">
                                          <p:stCondLst>
                                            <p:cond delay="0"/>
                                          </p:stCondLst>
                                        </p:cTn>
                                        <p:tgtEl>
                                          <p:spTgt spid="24"/>
                                        </p:tgtEl>
                                        <p:attrNameLst>
                                          <p:attrName>style.visibility</p:attrName>
                                        </p:attrNameLst>
                                      </p:cBhvr>
                                      <p:to>
                                        <p:strVal val="visible"/>
                                      </p:to>
                                    </p:set>
                                    <p:anim calcmode="lin" valueType="num">
                                      <p:cBhvr additive="base">
                                        <p:cTn dur="1500" fill="hold" id="26"/>
                                        <p:tgtEl>
                                          <p:spTgt spid="24"/>
                                        </p:tgtEl>
                                        <p:attrNameLst>
                                          <p:attrName>ppt_x</p:attrName>
                                        </p:attrNameLst>
                                      </p:cBhvr>
                                      <p:tavLst>
                                        <p:tav tm="0">
                                          <p:val>
                                            <p:strVal val="1+#ppt_w/2"/>
                                          </p:val>
                                        </p:tav>
                                        <p:tav tm="100000">
                                          <p:val>
                                            <p:strVal val="#ppt_x"/>
                                          </p:val>
                                        </p:tav>
                                      </p:tavLst>
                                    </p:anim>
                                    <p:anim calcmode="lin" valueType="num">
                                      <p:cBhvr additive="base">
                                        <p:cTn dur="1500" fill="hold" id="27"/>
                                        <p:tgtEl>
                                          <p:spTgt spid="24"/>
                                        </p:tgtEl>
                                        <p:attrNameLst>
                                          <p:attrName>ppt_y</p:attrName>
                                        </p:attrNameLst>
                                      </p:cBhvr>
                                      <p:tavLst>
                                        <p:tav tm="0">
                                          <p:val>
                                            <p:strVal val="#ppt_y"/>
                                          </p:val>
                                        </p:tav>
                                        <p:tav tm="100000">
                                          <p:val>
                                            <p:strVal val="#ppt_y"/>
                                          </p:val>
                                        </p:tav>
                                      </p:tavLst>
                                    </p:anim>
                                  </p:childTnLst>
                                </p:cTn>
                              </p:par>
                              <p:par>
                                <p:cTn decel="100000" fill="hold" grpId="0" id="28" nodeType="withEffect" presetClass="entr" presetID="2" presetSubtype="2">
                                  <p:stCondLst>
                                    <p:cond delay="250"/>
                                  </p:stCondLst>
                                  <p:childTnLst>
                                    <p:set>
                                      <p:cBhvr>
                                        <p:cTn dur="1" fill="hold" id="29">
                                          <p:stCondLst>
                                            <p:cond delay="0"/>
                                          </p:stCondLst>
                                        </p:cTn>
                                        <p:tgtEl>
                                          <p:spTgt spid="25"/>
                                        </p:tgtEl>
                                        <p:attrNameLst>
                                          <p:attrName>style.visibility</p:attrName>
                                        </p:attrNameLst>
                                      </p:cBhvr>
                                      <p:to>
                                        <p:strVal val="visible"/>
                                      </p:to>
                                    </p:set>
                                    <p:anim calcmode="lin" valueType="num">
                                      <p:cBhvr additive="base">
                                        <p:cTn dur="1500" fill="hold" id="30"/>
                                        <p:tgtEl>
                                          <p:spTgt spid="25"/>
                                        </p:tgtEl>
                                        <p:attrNameLst>
                                          <p:attrName>ppt_x</p:attrName>
                                        </p:attrNameLst>
                                      </p:cBhvr>
                                      <p:tavLst>
                                        <p:tav tm="0">
                                          <p:val>
                                            <p:strVal val="1+#ppt_w/2"/>
                                          </p:val>
                                        </p:tav>
                                        <p:tav tm="100000">
                                          <p:val>
                                            <p:strVal val="#ppt_x"/>
                                          </p:val>
                                        </p:tav>
                                      </p:tavLst>
                                    </p:anim>
                                    <p:anim calcmode="lin" valueType="num">
                                      <p:cBhvr additive="base">
                                        <p:cTn dur="1500" fill="hold" id="31"/>
                                        <p:tgtEl>
                                          <p:spTgt spid="25"/>
                                        </p:tgtEl>
                                        <p:attrNameLst>
                                          <p:attrName>ppt_y</p:attrName>
                                        </p:attrNameLst>
                                      </p:cBhvr>
                                      <p:tavLst>
                                        <p:tav tm="0">
                                          <p:val>
                                            <p:strVal val="#ppt_y"/>
                                          </p:val>
                                        </p:tav>
                                        <p:tav tm="100000">
                                          <p:val>
                                            <p:strVal val="#ppt_y"/>
                                          </p:val>
                                        </p:tav>
                                      </p:tavLst>
                                    </p:anim>
                                  </p:childTnLst>
                                </p:cTn>
                              </p:par>
                              <p:par>
                                <p:cTn decel="100000" fill="hold" id="32" nodeType="withEffect" presetClass="entr" presetID="2" presetSubtype="2">
                                  <p:stCondLst>
                                    <p:cond delay="250"/>
                                  </p:stCondLst>
                                  <p:childTnLst>
                                    <p:set>
                                      <p:cBhvr>
                                        <p:cTn dur="1" fill="hold" id="33">
                                          <p:stCondLst>
                                            <p:cond delay="0"/>
                                          </p:stCondLst>
                                        </p:cTn>
                                        <p:tgtEl>
                                          <p:spTgt spid="26"/>
                                        </p:tgtEl>
                                        <p:attrNameLst>
                                          <p:attrName>style.visibility</p:attrName>
                                        </p:attrNameLst>
                                      </p:cBhvr>
                                      <p:to>
                                        <p:strVal val="visible"/>
                                      </p:to>
                                    </p:set>
                                    <p:anim calcmode="lin" valueType="num">
                                      <p:cBhvr additive="base">
                                        <p:cTn dur="1500" fill="hold" id="34"/>
                                        <p:tgtEl>
                                          <p:spTgt spid="26"/>
                                        </p:tgtEl>
                                        <p:attrNameLst>
                                          <p:attrName>ppt_x</p:attrName>
                                        </p:attrNameLst>
                                      </p:cBhvr>
                                      <p:tavLst>
                                        <p:tav tm="0">
                                          <p:val>
                                            <p:strVal val="1+#ppt_w/2"/>
                                          </p:val>
                                        </p:tav>
                                        <p:tav tm="100000">
                                          <p:val>
                                            <p:strVal val="#ppt_x"/>
                                          </p:val>
                                        </p:tav>
                                      </p:tavLst>
                                    </p:anim>
                                    <p:anim calcmode="lin" valueType="num">
                                      <p:cBhvr additive="base">
                                        <p:cTn dur="1500" fill="hold" id="35"/>
                                        <p:tgtEl>
                                          <p:spTgt spid="26"/>
                                        </p:tgtEl>
                                        <p:attrNameLst>
                                          <p:attrName>ppt_y</p:attrName>
                                        </p:attrNameLst>
                                      </p:cBhvr>
                                      <p:tavLst>
                                        <p:tav tm="0">
                                          <p:val>
                                            <p:strVal val="#ppt_y"/>
                                          </p:val>
                                        </p:tav>
                                        <p:tav tm="100000">
                                          <p:val>
                                            <p:strVal val="#ppt_y"/>
                                          </p:val>
                                        </p:tav>
                                      </p:tavLst>
                                    </p:anim>
                                  </p:childTnLst>
                                </p:cTn>
                              </p:par>
                              <p:par>
                                <p:cTn decel="100000" fill="hold" grpId="0" id="36" nodeType="withEffect" presetClass="entr" presetID="2" presetSubtype="2">
                                  <p:stCondLst>
                                    <p:cond delay="250"/>
                                  </p:stCondLst>
                                  <p:childTnLst>
                                    <p:set>
                                      <p:cBhvr>
                                        <p:cTn dur="1" fill="hold" id="37">
                                          <p:stCondLst>
                                            <p:cond delay="0"/>
                                          </p:stCondLst>
                                        </p:cTn>
                                        <p:tgtEl>
                                          <p:spTgt spid="27"/>
                                        </p:tgtEl>
                                        <p:attrNameLst>
                                          <p:attrName>style.visibility</p:attrName>
                                        </p:attrNameLst>
                                      </p:cBhvr>
                                      <p:to>
                                        <p:strVal val="visible"/>
                                      </p:to>
                                    </p:set>
                                    <p:anim calcmode="lin" valueType="num">
                                      <p:cBhvr additive="base">
                                        <p:cTn dur="1500" fill="hold" id="38"/>
                                        <p:tgtEl>
                                          <p:spTgt spid="27"/>
                                        </p:tgtEl>
                                        <p:attrNameLst>
                                          <p:attrName>ppt_x</p:attrName>
                                        </p:attrNameLst>
                                      </p:cBhvr>
                                      <p:tavLst>
                                        <p:tav tm="0">
                                          <p:val>
                                            <p:strVal val="1+#ppt_w/2"/>
                                          </p:val>
                                        </p:tav>
                                        <p:tav tm="100000">
                                          <p:val>
                                            <p:strVal val="#ppt_x"/>
                                          </p:val>
                                        </p:tav>
                                      </p:tavLst>
                                    </p:anim>
                                    <p:anim calcmode="lin" valueType="num">
                                      <p:cBhvr additive="base">
                                        <p:cTn dur="1500" fill="hold" id="39"/>
                                        <p:tgtEl>
                                          <p:spTgt spid="27"/>
                                        </p:tgtEl>
                                        <p:attrNameLst>
                                          <p:attrName>ppt_y</p:attrName>
                                        </p:attrNameLst>
                                      </p:cBhvr>
                                      <p:tavLst>
                                        <p:tav tm="0">
                                          <p:val>
                                            <p:strVal val="#ppt_y"/>
                                          </p:val>
                                        </p:tav>
                                        <p:tav tm="100000">
                                          <p:val>
                                            <p:strVal val="#ppt_y"/>
                                          </p:val>
                                        </p:tav>
                                      </p:tavLst>
                                    </p:anim>
                                  </p:childTnLst>
                                </p:cTn>
                              </p:par>
                              <p:par>
                                <p:cTn decel="100000" fill="hold" grpId="0" id="40" nodeType="withEffect" presetClass="entr" presetID="2" presetSubtype="2">
                                  <p:stCondLst>
                                    <p:cond delay="250"/>
                                  </p:stCondLst>
                                  <p:childTnLst>
                                    <p:set>
                                      <p:cBhvr>
                                        <p:cTn dur="1" fill="hold" id="41">
                                          <p:stCondLst>
                                            <p:cond delay="0"/>
                                          </p:stCondLst>
                                        </p:cTn>
                                        <p:tgtEl>
                                          <p:spTgt spid="28"/>
                                        </p:tgtEl>
                                        <p:attrNameLst>
                                          <p:attrName>style.visibility</p:attrName>
                                        </p:attrNameLst>
                                      </p:cBhvr>
                                      <p:to>
                                        <p:strVal val="visible"/>
                                      </p:to>
                                    </p:set>
                                    <p:anim calcmode="lin" valueType="num">
                                      <p:cBhvr additive="base">
                                        <p:cTn dur="1500" fill="hold" id="42"/>
                                        <p:tgtEl>
                                          <p:spTgt spid="28"/>
                                        </p:tgtEl>
                                        <p:attrNameLst>
                                          <p:attrName>ppt_x</p:attrName>
                                        </p:attrNameLst>
                                      </p:cBhvr>
                                      <p:tavLst>
                                        <p:tav tm="0">
                                          <p:val>
                                            <p:strVal val="1+#ppt_w/2"/>
                                          </p:val>
                                        </p:tav>
                                        <p:tav tm="100000">
                                          <p:val>
                                            <p:strVal val="#ppt_x"/>
                                          </p:val>
                                        </p:tav>
                                      </p:tavLst>
                                    </p:anim>
                                    <p:anim calcmode="lin" valueType="num">
                                      <p:cBhvr additive="base">
                                        <p:cTn dur="1500" fill="hold" id="43"/>
                                        <p:tgtEl>
                                          <p:spTgt spid="28"/>
                                        </p:tgtEl>
                                        <p:attrNameLst>
                                          <p:attrName>ppt_y</p:attrName>
                                        </p:attrNameLst>
                                      </p:cBhvr>
                                      <p:tavLst>
                                        <p:tav tm="0">
                                          <p:val>
                                            <p:strVal val="#ppt_y"/>
                                          </p:val>
                                        </p:tav>
                                        <p:tav tm="100000">
                                          <p:val>
                                            <p:strVal val="#ppt_y"/>
                                          </p:val>
                                        </p:tav>
                                      </p:tavLst>
                                    </p:anim>
                                  </p:childTnLst>
                                </p:cTn>
                              </p:par>
                              <p:par>
                                <p:cTn decel="100000" fill="hold" id="44" nodeType="withEffect" presetClass="entr" presetID="2" presetSubtype="2">
                                  <p:stCondLst>
                                    <p:cond delay="250"/>
                                  </p:stCondLst>
                                  <p:childTnLst>
                                    <p:set>
                                      <p:cBhvr>
                                        <p:cTn dur="1" fill="hold" id="45">
                                          <p:stCondLst>
                                            <p:cond delay="0"/>
                                          </p:stCondLst>
                                        </p:cTn>
                                        <p:tgtEl>
                                          <p:spTgt spid="29"/>
                                        </p:tgtEl>
                                        <p:attrNameLst>
                                          <p:attrName>style.visibility</p:attrName>
                                        </p:attrNameLst>
                                      </p:cBhvr>
                                      <p:to>
                                        <p:strVal val="visible"/>
                                      </p:to>
                                    </p:set>
                                    <p:anim calcmode="lin" valueType="num">
                                      <p:cBhvr additive="base">
                                        <p:cTn dur="1500" fill="hold" id="46"/>
                                        <p:tgtEl>
                                          <p:spTgt spid="29"/>
                                        </p:tgtEl>
                                        <p:attrNameLst>
                                          <p:attrName>ppt_x</p:attrName>
                                        </p:attrNameLst>
                                      </p:cBhvr>
                                      <p:tavLst>
                                        <p:tav tm="0">
                                          <p:val>
                                            <p:strVal val="1+#ppt_w/2"/>
                                          </p:val>
                                        </p:tav>
                                        <p:tav tm="100000">
                                          <p:val>
                                            <p:strVal val="#ppt_x"/>
                                          </p:val>
                                        </p:tav>
                                      </p:tavLst>
                                    </p:anim>
                                    <p:anim calcmode="lin" valueType="num">
                                      <p:cBhvr additive="base">
                                        <p:cTn dur="1500" fill="hold" id="47"/>
                                        <p:tgtEl>
                                          <p:spTgt spid="29"/>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7"/>
      <p:bldP grpId="0" spid="24"/>
      <p:bldP grpId="0" spid="25"/>
      <p:bldP grpId="0" spid="27"/>
      <p:bldP grpId="0" spid="28"/>
      <p:bldGraphic grpId="0" spid="23">
        <p:bldAsOne/>
      </p:bldGraphic>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2" name="文本框 5">
            <a:extLst>
              <a:ext uri="{FF2B5EF4-FFF2-40B4-BE49-F238E27FC236}">
                <a16:creationId xmlns:a16="http://schemas.microsoft.com/office/drawing/2014/main" id="{463CE9ED-D4B4-4632-835F-FA6563BEBB08}"/>
              </a:ext>
            </a:extLst>
          </p:cNvPr>
          <p:cNvSpPr txBox="1">
            <a:spLocks noChangeArrowheads="1"/>
          </p:cNvSpPr>
          <p:nvPr/>
        </p:nvSpPr>
        <p:spPr bwMode="auto">
          <a:xfrm>
            <a:off x="3870960" y="502690"/>
            <a:ext cx="14020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en-US" lang="zh-CN" sz="1600">
                <a:solidFill>
                  <a:srgbClr val="273355"/>
                </a:solidFill>
                <a:latin typeface="微软雅黑"/>
                <a:ea typeface="微软雅黑"/>
              </a:rPr>
              <a:t>工作完成情况</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3" name="文本框 6">
            <a:extLst>
              <a:ext uri="{FF2B5EF4-FFF2-40B4-BE49-F238E27FC236}">
                <a16:creationId xmlns:a16="http://schemas.microsoft.com/office/drawing/2014/main" id="{AD3EFFE3-33E7-4DF9-AB1A-498EAFB4DF12}"/>
              </a:ext>
            </a:extLst>
          </p:cNvPr>
          <p:cNvSpPr txBox="1">
            <a:spLocks noChangeArrowheads="1"/>
          </p:cNvSpPr>
          <p:nvPr/>
        </p:nvSpPr>
        <p:spPr bwMode="auto">
          <a:xfrm>
            <a:off x="3574100" y="809479"/>
            <a:ext cx="1995805"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zh-CN" lang="en-US" sz="600">
                <a:solidFill>
                  <a:srgbClr val="273355"/>
                </a:solidFill>
                <a:latin typeface="Calibri Light"/>
                <a:ea typeface="方正兰亭黑_GBK"/>
              </a:rPr>
              <a:t>BACKGROUND AND SIGNIFICANCE OF THE SELECTED TOPIC</a:t>
            </a:r>
          </a:p>
        </p:txBody>
      </p:sp>
      <p:cxnSp>
        <p:nvCxn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4" name="直接连接符 3">
            <a:extLst>
              <a:ext uri="{FF2B5EF4-FFF2-40B4-BE49-F238E27FC236}">
                <a16:creationId xmlns:a16="http://schemas.microsoft.com/office/drawing/2014/main" id="{AEEFAA06-C4B9-4E88-9F8C-C9C1756474E4}"/>
              </a:ext>
            </a:extLst>
          </p:cNvPr>
          <p:cNvCxnSpPr/>
          <p:nvPr/>
        </p:nvCxnSpPr>
        <p:spPr>
          <a:xfrm>
            <a:off x="4511278" y="995102"/>
            <a:ext cx="121444"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5" name="Freeform 35">
            <a:extLst>
              <a:ext uri="{FF2B5EF4-FFF2-40B4-BE49-F238E27FC236}">
                <a16:creationId xmlns:a16="http://schemas.microsoft.com/office/drawing/2014/main" id="{5343039F-ECBA-46DD-A236-D00E8FFE3F63}"/>
              </a:ext>
            </a:extLst>
          </p:cNvPr>
          <p:cNvSpPr/>
          <p:nvPr/>
        </p:nvSpPr>
        <p:spPr bwMode="auto">
          <a:xfrm>
            <a:off x="5579650" y="873875"/>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 name="Freeform 42">
            <a:extLst>
              <a:ext uri="{FF2B5EF4-FFF2-40B4-BE49-F238E27FC236}">
                <a16:creationId xmlns:a16="http://schemas.microsoft.com/office/drawing/2014/main" id="{92E7F2E0-5DBA-49E0-B798-379DC316A775}"/>
              </a:ext>
            </a:extLst>
          </p:cNvPr>
          <p:cNvSpPr>
            <a:spLocks noEditPoints="1"/>
          </p:cNvSpPr>
          <p:nvPr/>
        </p:nvSpPr>
        <p:spPr bwMode="auto">
          <a:xfrm>
            <a:off x="3585115" y="557466"/>
            <a:ext cx="80963" cy="82550"/>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 name="Freeform 42">
            <a:extLst>
              <a:ext uri="{FF2B5EF4-FFF2-40B4-BE49-F238E27FC236}">
                <a16:creationId xmlns:a16="http://schemas.microsoft.com/office/drawing/2014/main" id="{11B804AE-532B-42BF-BA87-B61825CE7078}"/>
              </a:ext>
            </a:extLst>
          </p:cNvPr>
          <p:cNvSpPr>
            <a:spLocks noEditPoints="1"/>
          </p:cNvSpPr>
          <p:nvPr/>
        </p:nvSpPr>
        <p:spPr bwMode="auto">
          <a:xfrm>
            <a:off x="5485073" y="497350"/>
            <a:ext cx="45719" cy="46615"/>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8" name="Freeform 35">
            <a:extLst>
              <a:ext uri="{FF2B5EF4-FFF2-40B4-BE49-F238E27FC236}">
                <a16:creationId xmlns:a16="http://schemas.microsoft.com/office/drawing/2014/main" id="{0ED88EBF-248B-4561-822C-77A7936FBEA2}"/>
              </a:ext>
            </a:extLst>
          </p:cNvPr>
          <p:cNvSpPr/>
          <p:nvPr/>
        </p:nvSpPr>
        <p:spPr bwMode="auto">
          <a:xfrm>
            <a:off x="3491329" y="979902"/>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3" name="PA_库_矩形 12">
            <a:extLst>
              <a:ext uri="{FF2B5EF4-FFF2-40B4-BE49-F238E27FC236}">
                <a16:creationId xmlns:a16="http://schemas.microsoft.com/office/drawing/2014/main" id="{D048DF5B-EB2A-4778-B369-0B4F5738FFD6}"/>
              </a:ext>
            </a:extLst>
          </p:cNvPr>
          <p:cNvSpPr/>
          <p:nvPr>
            <p:custDataLst>
              <p:tags r:id="rId3"/>
            </p:custDataLst>
          </p:nvPr>
        </p:nvSpPr>
        <p:spPr>
          <a:xfrm>
            <a:off x="917122" y="2228466"/>
            <a:ext cx="3615944" cy="676656"/>
          </a:xfrm>
          <a:prstGeom prst="rect">
            <a:avLst/>
          </a:prstGeom>
        </p:spPr>
        <p:txBody>
          <a:bodyPr wrap="square">
            <a:spAutoFit/>
          </a:bodyPr>
          <a:lstStyle/>
          <a:p>
            <a:pPr fontAlgn="base" lvl="0">
              <a:lnSpc>
                <a:spcPct val="120000"/>
              </a:lnSpc>
              <a:spcBef>
                <a:spcPct val="0"/>
              </a:spcBef>
              <a:spcAft>
                <a:spcPct val="0"/>
              </a:spcAft>
            </a:pPr>
            <a:r>
              <a:rPr altLang="en-US" lang="zh-CN" sz="3200">
                <a:solidFill>
                  <a:schemeClr val="accent6"/>
                </a:solidFill>
                <a:latin charset="-122" panose="020b0503020204020204" pitchFamily="34" typeface="微软雅黑"/>
                <a:ea charset="-122" panose="020b0503020204020204" pitchFamily="34" typeface="微软雅黑"/>
                <a:sym charset="-122" panose="020b0503020204020204" pitchFamily="34" typeface="微软雅黑"/>
              </a:rPr>
              <a:t>工作完成情况</a:t>
            </a: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4" name="PA_库_矩形 13">
            <a:extLst>
              <a:ext uri="{FF2B5EF4-FFF2-40B4-BE49-F238E27FC236}">
                <a16:creationId xmlns:a16="http://schemas.microsoft.com/office/drawing/2014/main" id="{4E2FED9C-3CE9-4440-958E-C36E28F3843F}"/>
              </a:ext>
            </a:extLst>
          </p:cNvPr>
          <p:cNvSpPr/>
          <p:nvPr>
            <p:custDataLst>
              <p:tags r:id="rId4"/>
            </p:custDataLst>
          </p:nvPr>
        </p:nvSpPr>
        <p:spPr>
          <a:xfrm>
            <a:off x="977917" y="1526614"/>
            <a:ext cx="2011680" cy="749808"/>
          </a:xfrm>
          <a:prstGeom prst="rect">
            <a:avLst/>
          </a:prstGeom>
          <a:solidFill>
            <a:srgbClr val="73B0E0"/>
          </a:solidFill>
        </p:spPr>
        <p:txBody>
          <a:bodyPr wrap="none">
            <a:spAutoFit/>
          </a:bodyPr>
          <a:lstStyle/>
          <a:p>
            <a:pPr fontAlgn="base" lvl="0">
              <a:lnSpc>
                <a:spcPct val="120000"/>
              </a:lnSpc>
              <a:spcBef>
                <a:spcPct val="0"/>
              </a:spcBef>
              <a:spcAft>
                <a:spcPct val="0"/>
              </a:spcAft>
            </a:pPr>
            <a:r>
              <a:rPr altLang="en-US" b="1" lang="zh-CN" sz="36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项目介绍</a:t>
            </a: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15" name="PA_库_矩形 14">
            <a:extLst>
              <a:ext uri="{FF2B5EF4-FFF2-40B4-BE49-F238E27FC236}">
                <a16:creationId xmlns:a16="http://schemas.microsoft.com/office/drawing/2014/main" id="{6294AD67-B976-4327-9109-2DFA439F44FC}"/>
              </a:ext>
            </a:extLst>
          </p:cNvPr>
          <p:cNvSpPr/>
          <p:nvPr>
            <p:custDataLst>
              <p:tags r:id="rId5"/>
            </p:custDataLst>
          </p:nvPr>
        </p:nvSpPr>
        <p:spPr>
          <a:xfrm>
            <a:off x="955222" y="2851484"/>
            <a:ext cx="3818255" cy="304800"/>
          </a:xfrm>
          <a:prstGeom prst="rect">
            <a:avLst/>
          </a:prstGeom>
        </p:spPr>
        <p:txBody>
          <a:bodyPr wrap="none">
            <a:spAutoFit/>
          </a:bodyPr>
          <a:lstStyle/>
          <a:p>
            <a:r>
              <a:rPr altLang="zh-CN" lang="en-US" sz="1400">
                <a:solidFill>
                  <a:schemeClr val="accent6"/>
                </a:solidFill>
                <a:latin typeface="+mj-lt"/>
              </a:rPr>
              <a:t>THE DEVELOPMENT OF VR TECHNOLOGY</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16" name="PA_库_矩形 15">
            <a:extLst>
              <a:ext uri="{FF2B5EF4-FFF2-40B4-BE49-F238E27FC236}">
                <a16:creationId xmlns:a16="http://schemas.microsoft.com/office/drawing/2014/main" id="{BBD886E9-0D00-4739-A21E-A1D745762464}"/>
              </a:ext>
            </a:extLst>
          </p:cNvPr>
          <p:cNvSpPr/>
          <p:nvPr>
            <p:custDataLst>
              <p:tags r:id="rId6"/>
            </p:custDataLst>
          </p:nvPr>
        </p:nvSpPr>
        <p:spPr>
          <a:xfrm>
            <a:off x="977918" y="3082893"/>
            <a:ext cx="3810525" cy="811530"/>
          </a:xfrm>
          <a:prstGeom prst="rect">
            <a:avLst/>
          </a:prstGeom>
        </p:spPr>
        <p:txBody>
          <a:bodyPr wrap="square">
            <a:spAutoFit/>
          </a:bodyPr>
          <a:lstStyle/>
          <a:p>
            <a:pPr defTabSz="914400">
              <a:lnSpc>
                <a:spcPct val="150000"/>
              </a:lnSpc>
            </a:pPr>
            <a:r>
              <a:rPr altLang="zh-CN" b="0" baseline="0" cap="none" i="0" kern="0" kumimoji="0" lang="en-US" noProof="0" normalizeH="0" spc="0" strike="noStrike" sz="1050" u="none">
                <a:ln>
                  <a:noFill/>
                </a:ln>
                <a:effectLst/>
                <a:uLnTx/>
                <a:uFillTx/>
              </a:rPr>
              <a:t>Lorem ipsum dolor sit amet, consectetur adipiscing elit. Donec luctus nibh sit amet sem. Lorem ipsum dolor sit amet, consectetur adipiscing elit. Donec luctus nibh sit amet sem. </a:t>
            </a:r>
          </a:p>
        </p:txBody>
      </p:sp>
    </p:spTree>
    <p:extLst>
      <p:ext uri="{BB962C8B-B14F-4D97-AF65-F5344CB8AC3E}">
        <p14:creationId val="1781084673"/>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250"/>
                                  </p:stCondLst>
                                  <p:childTnLst>
                                    <p:set>
                                      <p:cBhvr>
                                        <p:cTn dur="1" fill="hold" id="6">
                                          <p:stCondLst>
                                            <p:cond delay="0"/>
                                          </p:stCondLst>
                                        </p:cTn>
                                        <p:tgtEl>
                                          <p:spTgt spid="13"/>
                                        </p:tgtEl>
                                        <p:attrNameLst>
                                          <p:attrName>style.visibility</p:attrName>
                                        </p:attrNameLst>
                                      </p:cBhvr>
                                      <p:to>
                                        <p:strVal val="visible"/>
                                      </p:to>
                                    </p:set>
                                    <p:animEffect filter="wipe(left)" transition="in">
                                      <p:cBhvr>
                                        <p:cTn dur="1000" id="7"/>
                                        <p:tgtEl>
                                          <p:spTgt spid="13"/>
                                        </p:tgtEl>
                                      </p:cBhvr>
                                    </p:animEffect>
                                  </p:childTnLst>
                                </p:cTn>
                              </p:par>
                              <p:par>
                                <p:cTn fill="hold" grpId="0" id="8" nodeType="withEffect" presetClass="entr" presetID="22" presetSubtype="8">
                                  <p:stCondLst>
                                    <p:cond delay="250"/>
                                  </p:stCondLst>
                                  <p:childTnLst>
                                    <p:set>
                                      <p:cBhvr>
                                        <p:cTn dur="1" fill="hold" id="9">
                                          <p:stCondLst>
                                            <p:cond delay="0"/>
                                          </p:stCondLst>
                                        </p:cTn>
                                        <p:tgtEl>
                                          <p:spTgt spid="14"/>
                                        </p:tgtEl>
                                        <p:attrNameLst>
                                          <p:attrName>style.visibility</p:attrName>
                                        </p:attrNameLst>
                                      </p:cBhvr>
                                      <p:to>
                                        <p:strVal val="visible"/>
                                      </p:to>
                                    </p:set>
                                    <p:animEffect filter="wipe(left)" transition="in">
                                      <p:cBhvr>
                                        <p:cTn dur="1000" id="10"/>
                                        <p:tgtEl>
                                          <p:spTgt spid="14"/>
                                        </p:tgtEl>
                                      </p:cBhvr>
                                    </p:animEffect>
                                  </p:childTnLst>
                                </p:cTn>
                              </p:par>
                              <p:par>
                                <p:cTn fill="hold" grpId="0" id="11" nodeType="withEffect" presetClass="entr" presetID="22" presetSubtype="8">
                                  <p:stCondLst>
                                    <p:cond delay="250"/>
                                  </p:stCondLst>
                                  <p:childTnLst>
                                    <p:set>
                                      <p:cBhvr>
                                        <p:cTn dur="1" fill="hold" id="12">
                                          <p:stCondLst>
                                            <p:cond delay="0"/>
                                          </p:stCondLst>
                                        </p:cTn>
                                        <p:tgtEl>
                                          <p:spTgt spid="15"/>
                                        </p:tgtEl>
                                        <p:attrNameLst>
                                          <p:attrName>style.visibility</p:attrName>
                                        </p:attrNameLst>
                                      </p:cBhvr>
                                      <p:to>
                                        <p:strVal val="visible"/>
                                      </p:to>
                                    </p:set>
                                    <p:animEffect filter="wipe(left)" transition="in">
                                      <p:cBhvr>
                                        <p:cTn dur="1000" id="13"/>
                                        <p:tgtEl>
                                          <p:spTgt spid="15"/>
                                        </p:tgtEl>
                                      </p:cBhvr>
                                    </p:animEffect>
                                  </p:childTnLst>
                                </p:cTn>
                              </p:par>
                              <p:par>
                                <p:cTn fill="hold" grpId="0" id="14" nodeType="withEffect" presetClass="entr" presetID="22" presetSubtype="8">
                                  <p:stCondLst>
                                    <p:cond delay="250"/>
                                  </p:stCondLst>
                                  <p:childTnLst>
                                    <p:set>
                                      <p:cBhvr>
                                        <p:cTn dur="1" fill="hold" id="15">
                                          <p:stCondLst>
                                            <p:cond delay="0"/>
                                          </p:stCondLst>
                                        </p:cTn>
                                        <p:tgtEl>
                                          <p:spTgt spid="16"/>
                                        </p:tgtEl>
                                        <p:attrNameLst>
                                          <p:attrName>style.visibility</p:attrName>
                                        </p:attrNameLst>
                                      </p:cBhvr>
                                      <p:to>
                                        <p:strVal val="visible"/>
                                      </p:to>
                                    </p:set>
                                    <p:animEffect filter="wipe(left)" transition="in">
                                      <p:cBhvr>
                                        <p:cTn dur="1000" id="16"/>
                                        <p:tgtEl>
                                          <p:spTgt spid="1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14"/>
      <p:bldP grpId="0" spid="15"/>
      <p:bldP grpId="0" spid="16"/>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7" name="组合 36">
            <a:extLst>
              <a:ext uri="{FF2B5EF4-FFF2-40B4-BE49-F238E27FC236}">
                <a16:creationId xmlns:a16="http://schemas.microsoft.com/office/drawing/2014/main" id="{567F5AA5-29E5-4C62-A5E3-15BF075D4BFC}"/>
              </a:ext>
            </a:extLst>
          </p:cNvPr>
          <p:cNvGrpSpPr/>
          <p:nvPr/>
        </p:nvGrpSpPr>
        <p:grpSpPr>
          <a:xfrm>
            <a:off x="-32316" y="190602"/>
            <a:ext cx="9916408" cy="5026970"/>
            <a:chOff x="-32316" y="190601"/>
            <a:chExt cx="9916408" cy="5026970"/>
          </a:xfrm>
        </p:grpSpPr>
        <p:pic>
          <p:nvPicPr>
            <p:cNvPr id="38" name="图片 37">
              <a:extLst>
                <a:ext uri="{FF2B5EF4-FFF2-40B4-BE49-F238E27FC236}">
                  <a16:creationId xmlns:a16="http://schemas.microsoft.com/office/drawing/2014/main" id="{40F74847-4FFB-4E53-B6D7-54E39443C637}"/>
                </a:ext>
              </a:extLst>
            </p:cNvPr>
            <p:cNvPicPr>
              <a:picLocks noChangeAspect="1"/>
            </p:cNvPicPr>
            <p:nvPr/>
          </p:nvPicPr>
          <p:blipFill>
            <a:blip r:embed="rId3"/>
            <a:stretch>
              <a:fillRect/>
            </a:stretch>
          </p:blipFill>
          <p:spPr>
            <a:xfrm>
              <a:off x="179962" y="200024"/>
              <a:ext cx="8784076" cy="4743452"/>
            </a:xfrm>
            <a:prstGeom prst="rect">
              <a:avLst/>
            </a:prstGeom>
          </p:spPr>
        </p:pic>
        <p:pic>
          <p:nvPicPr>
            <p:cNvPr id="42" name="图片 41">
              <a:extLst>
                <a:ext uri="{FF2B5EF4-FFF2-40B4-BE49-F238E27FC236}">
                  <a16:creationId xmlns:a16="http://schemas.microsoft.com/office/drawing/2014/main" id="{5254DABB-92C7-4C9D-8103-997A829FC2A5}"/>
                </a:ext>
              </a:extLst>
            </p:cNvPr>
            <p:cNvPicPr>
              <a:picLocks noChangeAspect="1"/>
            </p:cNvPicPr>
            <p:nvPr/>
          </p:nvPicPr>
          <p:blipFill>
            <a:blip r:embed="rId4">
              <a:extLst>
                <a:ext uri="{28A0092B-C50C-407E-A947-70E740481C1C}">
                  <a14:useLocalDpi/>
                </a:ext>
              </a:extLst>
            </a:blip>
            <a:stretch>
              <a:fillRect/>
            </a:stretch>
          </p:blipFill>
          <p:spPr>
            <a:xfrm>
              <a:off x="-32316" y="3871037"/>
              <a:ext cx="1909038" cy="1346534"/>
            </a:xfrm>
            <a:prstGeom prst="rect">
              <a:avLst/>
            </a:prstGeom>
          </p:spPr>
        </p:pic>
        <p:pic>
          <p:nvPicPr>
            <p:cNvPr id="43" name="图片 42">
              <a:extLst>
                <a:ext uri="{FF2B5EF4-FFF2-40B4-BE49-F238E27FC236}">
                  <a16:creationId xmlns:a16="http://schemas.microsoft.com/office/drawing/2014/main" id="{9A817938-B077-4308-AD44-91E6FB421A81}"/>
                </a:ext>
              </a:extLst>
            </p:cNvPr>
            <p:cNvPicPr>
              <a:picLocks noChangeAspect="1"/>
            </p:cNvPicPr>
            <p:nvPr/>
          </p:nvPicPr>
          <p:blipFill>
            <a:blip r:embed="rId5"/>
            <a:stretch>
              <a:fillRect/>
            </a:stretch>
          </p:blipFill>
          <p:spPr>
            <a:xfrm>
              <a:off x="7457002" y="190601"/>
              <a:ext cx="2427090" cy="1545272"/>
            </a:xfrm>
            <a:prstGeom prst="rect">
              <a:avLst/>
            </a:prstGeom>
          </p:spPr>
        </p:pic>
      </p:gr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39" name="文本框 5"/>
          <p:cNvSpPr txBox="1">
            <a:spLocks noChangeArrowheads="1"/>
          </p:cNvSpPr>
          <p:nvPr/>
        </p:nvSpPr>
        <p:spPr bwMode="auto">
          <a:xfrm>
            <a:off x="3870960" y="422480"/>
            <a:ext cx="14020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en-US" lang="zh-CN" sz="1600">
                <a:solidFill>
                  <a:srgbClr val="273355"/>
                </a:solidFill>
                <a:latin typeface="微软雅黑"/>
                <a:ea typeface="微软雅黑"/>
              </a:rPr>
              <a:t>工作完成情况</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40" name="文本框 6"/>
          <p:cNvSpPr txBox="1">
            <a:spLocks noChangeArrowheads="1"/>
          </p:cNvSpPr>
          <p:nvPr/>
        </p:nvSpPr>
        <p:spPr bwMode="auto">
          <a:xfrm>
            <a:off x="3574100" y="729269"/>
            <a:ext cx="1995805"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zh-CN" lang="en-US" sz="600">
                <a:solidFill>
                  <a:srgbClr val="273355"/>
                </a:solidFill>
                <a:latin typeface="Calibri Light"/>
                <a:ea typeface="方正兰亭黑_GBK"/>
              </a:rPr>
              <a:t>BACKGROUND AND SIGNIFICANCE OF THE SELECTED TOPIC</a:t>
            </a:r>
          </a:p>
        </p:txBody>
      </p:sp>
      <p:cxnSp>
        <p:nvCxn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41" name="直接连接符 40"/>
          <p:cNvCxnSpPr/>
          <p:nvPr/>
        </p:nvCxnSpPr>
        <p:spPr>
          <a:xfrm>
            <a:off x="4511278" y="914892"/>
            <a:ext cx="121444"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46" name="PA_库_任意多边形 35"/>
          <p:cNvSpPr/>
          <p:nvPr>
            <p:custDataLst>
              <p:tags r:id="rId6"/>
            </p:custDataLst>
          </p:nvPr>
        </p:nvSpPr>
        <p:spPr bwMode="auto">
          <a:xfrm>
            <a:off x="5579650" y="793665"/>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47" name="Freeform 42"/>
          <p:cNvSpPr>
            <a:spLocks noEditPoints="1"/>
          </p:cNvSpPr>
          <p:nvPr/>
        </p:nvSpPr>
        <p:spPr bwMode="auto">
          <a:xfrm>
            <a:off x="3585115" y="477256"/>
            <a:ext cx="80963" cy="82550"/>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48" name="PA_库_任意多边形 42"/>
          <p:cNvSpPr>
            <a:spLocks noEditPoints="1"/>
          </p:cNvSpPr>
          <p:nvPr>
            <p:custDataLst>
              <p:tags r:id="rId7"/>
            </p:custDataLst>
          </p:nvPr>
        </p:nvSpPr>
        <p:spPr bwMode="auto">
          <a:xfrm>
            <a:off x="5485073" y="417140"/>
            <a:ext cx="45719" cy="46615"/>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49" name="Freeform 35"/>
          <p:cNvSpPr/>
          <p:nvPr/>
        </p:nvSpPr>
        <p:spPr bwMode="auto">
          <a:xfrm>
            <a:off x="3491329" y="899692"/>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51" name="任意多边形 50"/>
          <p:cNvSpPr/>
          <p:nvPr/>
        </p:nvSpPr>
        <p:spPr>
          <a:xfrm>
            <a:off x="4171932" y="1250156"/>
            <a:ext cx="800139" cy="800139"/>
          </a:xfrm>
          <a:custGeom>
            <a:gdLst>
              <a:gd fmla="*/ 0 w 1001362" name="connsiteX0"/>
              <a:gd fmla="*/ 500681 h 1001362" name="connsiteY0"/>
              <a:gd fmla="*/ 500681 w 1001362" name="connsiteX1"/>
              <a:gd fmla="*/ 0 h 1001362" name="connsiteY1"/>
              <a:gd fmla="*/ 1001362 w 1001362" name="connsiteX2"/>
              <a:gd fmla="*/ 500681 h 1001362" name="connsiteY2"/>
              <a:gd fmla="*/ 500681 w 1001362" name="connsiteX3"/>
              <a:gd fmla="*/ 1001362 h 1001362" name="connsiteY3"/>
              <a:gd fmla="*/ 0 w 1001362" name="connsiteX4"/>
              <a:gd fmla="*/ 500681 h 100136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01361" w="1001361">
                <a:moveTo>
                  <a:pt x="0" y="500681"/>
                </a:moveTo>
                <a:cubicBezTo>
                  <a:pt x="0" y="224163"/>
                  <a:pt x="224163" y="0"/>
                  <a:pt x="500681" y="0"/>
                </a:cubicBezTo>
                <a:cubicBezTo>
                  <a:pt x="777199" y="0"/>
                  <a:pt x="1001362" y="224163"/>
                  <a:pt x="1001362" y="500681"/>
                </a:cubicBezTo>
                <a:cubicBezTo>
                  <a:pt x="1001362" y="777199"/>
                  <a:pt x="777199" y="1001362"/>
                  <a:pt x="500681" y="1001362"/>
                </a:cubicBezTo>
                <a:cubicBezTo>
                  <a:pt x="224163" y="1001362"/>
                  <a:pt x="0" y="777199"/>
                  <a:pt x="0" y="500681"/>
                </a:cubicBezTo>
                <a:close/>
              </a:path>
            </a:pathLst>
          </a:custGeom>
          <a:solidFill>
            <a:schemeClr val="accent1"/>
          </a:solidFill>
          <a:ln w="38100">
            <a:solidFill>
              <a:schemeClr val="accent6"/>
            </a:solidFill>
          </a:ln>
        </p:spPr>
        <p:txBody>
          <a:bodyPr anchor="t" anchorCtr="0" bIns="45720" compatLnSpc="1" lIns="91440" numCol="1" rIns="91440" tIns="45720" vert="horz" wrap="square"/>
          <a:lstStyle/>
          <a:p>
            <a:endParaRPr altLang="en-US" lang="zh-CN" sz="1400">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52" name="PA_库_任意多边形 51"/>
          <p:cNvSpPr/>
          <p:nvPr>
            <p:custDataLst>
              <p:tags r:id="rId8"/>
            </p:custDataLst>
          </p:nvPr>
        </p:nvSpPr>
        <p:spPr>
          <a:xfrm rot="1800000">
            <a:off x="5305306" y="3512163"/>
            <a:ext cx="95061" cy="0"/>
          </a:xfrm>
          <a:custGeom>
            <a:rect b="0" l="0" r="0" t="0"/>
            <a:pathLst>
              <a:path>
                <a:moveTo>
                  <a:pt x="0" y="0"/>
                </a:moveTo>
                <a:lnTo>
                  <a:pt x="118968" y="0"/>
                </a:lnTo>
              </a:path>
            </a:pathLst>
          </a:custGeom>
          <a:noFill/>
          <a:ln>
            <a:solidFill>
              <a:schemeClr val="accent6"/>
            </a:solidFill>
          </a:ln>
        </p:spPr>
        <p:style>
          <a:lnRef idx="2">
            <a:schemeClr val="accent1">
              <a:shade val="60000"/>
              <a:hueOff val="0"/>
              <a:satOff val="0"/>
              <a:lumOff val="0"/>
              <a:alphaOff val="0"/>
            </a:schemeClr>
          </a:lnRef>
          <a:fillRef idx="0">
            <a:scrgbClr b="0" g="0" r="0"/>
          </a:fillRef>
          <a:effectRef idx="0">
            <a:schemeClr val="accent1">
              <a:hueOff val="0"/>
              <a:satOff val="0"/>
              <a:lumOff val="0"/>
              <a:alphaOff val="0"/>
            </a:schemeClr>
          </a:effectRef>
          <a:fontRef idx="minor">
            <a:schemeClr val="tx1">
              <a:hueOff val="0"/>
              <a:satOff val="0"/>
              <a:lumOff val="0"/>
              <a:alphaOff val="0"/>
            </a:schemeClr>
          </a:fontRef>
        </p:style>
        <p:txBody>
          <a:bodyPr/>
          <a:lstStyle/>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53" name="任意多边形 52"/>
          <p:cNvSpPr/>
          <p:nvPr/>
        </p:nvSpPr>
        <p:spPr>
          <a:xfrm>
            <a:off x="5394000" y="3366839"/>
            <a:ext cx="800139" cy="800139"/>
          </a:xfrm>
          <a:custGeom>
            <a:gdLst>
              <a:gd fmla="*/ 0 w 1001362" name="connsiteX0"/>
              <a:gd fmla="*/ 500681 h 1001362" name="connsiteY0"/>
              <a:gd fmla="*/ 500681 w 1001362" name="connsiteX1"/>
              <a:gd fmla="*/ 0 h 1001362" name="connsiteY1"/>
              <a:gd fmla="*/ 1001362 w 1001362" name="connsiteX2"/>
              <a:gd fmla="*/ 500681 h 1001362" name="connsiteY2"/>
              <a:gd fmla="*/ 500681 w 1001362" name="connsiteX3"/>
              <a:gd fmla="*/ 1001362 h 1001362" name="connsiteY3"/>
              <a:gd fmla="*/ 0 w 1001362" name="connsiteX4"/>
              <a:gd fmla="*/ 500681 h 100136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01361" w="1001361">
                <a:moveTo>
                  <a:pt x="0" y="500681"/>
                </a:moveTo>
                <a:cubicBezTo>
                  <a:pt x="0" y="224163"/>
                  <a:pt x="224163" y="0"/>
                  <a:pt x="500681" y="0"/>
                </a:cubicBezTo>
                <a:cubicBezTo>
                  <a:pt x="777199" y="0"/>
                  <a:pt x="1001362" y="224163"/>
                  <a:pt x="1001362" y="500681"/>
                </a:cubicBezTo>
                <a:cubicBezTo>
                  <a:pt x="1001362" y="777199"/>
                  <a:pt x="777199" y="1001362"/>
                  <a:pt x="500681" y="1001362"/>
                </a:cubicBezTo>
                <a:cubicBezTo>
                  <a:pt x="224163" y="1001362"/>
                  <a:pt x="0" y="777199"/>
                  <a:pt x="0" y="500681"/>
                </a:cubicBezTo>
                <a:close/>
              </a:path>
            </a:pathLst>
          </a:custGeom>
          <a:solidFill>
            <a:schemeClr val="accent4"/>
          </a:solidFill>
          <a:ln w="38100">
            <a:solidFill>
              <a:schemeClr val="accent6"/>
            </a:solidFill>
          </a:ln>
        </p:spPr>
        <p:txBody>
          <a:bodyPr anchor="t" anchorCtr="0" bIns="45720" compatLnSpc="1" lIns="91440" numCol="1" rIns="91440" tIns="45720" vert="horz" wrap="square"/>
          <a:lstStyle/>
          <a:p>
            <a:endParaRPr altLang="en-US" lang="zh-CN" sz="1400">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54" name="任意多边形 53"/>
          <p:cNvSpPr/>
          <p:nvPr/>
        </p:nvSpPr>
        <p:spPr>
          <a:xfrm rot="9000000">
            <a:off x="3743635" y="3512163"/>
            <a:ext cx="95061" cy="0"/>
          </a:xfrm>
          <a:custGeom>
            <a:rect b="0" l="0" r="0" t="0"/>
            <a:pathLst>
              <a:path>
                <a:moveTo>
                  <a:pt x="0" y="0"/>
                </a:moveTo>
                <a:lnTo>
                  <a:pt x="118968" y="0"/>
                </a:lnTo>
              </a:path>
            </a:pathLst>
          </a:custGeom>
          <a:noFill/>
          <a:ln>
            <a:solidFill>
              <a:schemeClr val="accent6"/>
            </a:solidFill>
          </a:ln>
        </p:spPr>
        <p:style>
          <a:lnRef idx="2">
            <a:schemeClr val="accent1">
              <a:shade val="60000"/>
              <a:hueOff val="0"/>
              <a:satOff val="0"/>
              <a:lumOff val="0"/>
              <a:alphaOff val="0"/>
            </a:schemeClr>
          </a:lnRef>
          <a:fillRef idx="0">
            <a:scrgbClr b="0" g="0" r="0"/>
          </a:fillRef>
          <a:effectRef idx="0">
            <a:schemeClr val="accent1">
              <a:hueOff val="0"/>
              <a:satOff val="0"/>
              <a:lumOff val="0"/>
              <a:alphaOff val="0"/>
            </a:schemeClr>
          </a:effectRef>
          <a:fontRef idx="minor">
            <a:schemeClr val="tx1">
              <a:hueOff val="0"/>
              <a:satOff val="0"/>
              <a:lumOff val="0"/>
              <a:alphaOff val="0"/>
            </a:schemeClr>
          </a:fontRef>
        </p:style>
        <p:txBody>
          <a:bodyPr/>
          <a:lstStyle/>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55" name="任意多边形 54"/>
          <p:cNvSpPr/>
          <p:nvPr/>
        </p:nvSpPr>
        <p:spPr>
          <a:xfrm>
            <a:off x="2949864" y="3366839"/>
            <a:ext cx="800139" cy="800139"/>
          </a:xfrm>
          <a:custGeom>
            <a:gdLst>
              <a:gd fmla="*/ 0 w 1001362" name="connsiteX0"/>
              <a:gd fmla="*/ 500681 h 1001362" name="connsiteY0"/>
              <a:gd fmla="*/ 500681 w 1001362" name="connsiteX1"/>
              <a:gd fmla="*/ 0 h 1001362" name="connsiteY1"/>
              <a:gd fmla="*/ 1001362 w 1001362" name="connsiteX2"/>
              <a:gd fmla="*/ 500681 h 1001362" name="connsiteY2"/>
              <a:gd fmla="*/ 500681 w 1001362" name="connsiteX3"/>
              <a:gd fmla="*/ 1001362 h 1001362" name="connsiteY3"/>
              <a:gd fmla="*/ 0 w 1001362" name="connsiteX4"/>
              <a:gd fmla="*/ 500681 h 100136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01361" w="1001361">
                <a:moveTo>
                  <a:pt x="0" y="500681"/>
                </a:moveTo>
                <a:cubicBezTo>
                  <a:pt x="0" y="224163"/>
                  <a:pt x="224163" y="0"/>
                  <a:pt x="500681" y="0"/>
                </a:cubicBezTo>
                <a:cubicBezTo>
                  <a:pt x="777199" y="0"/>
                  <a:pt x="1001362" y="224163"/>
                  <a:pt x="1001362" y="500681"/>
                </a:cubicBezTo>
                <a:cubicBezTo>
                  <a:pt x="1001362" y="777199"/>
                  <a:pt x="777199" y="1001362"/>
                  <a:pt x="500681" y="1001362"/>
                </a:cubicBezTo>
                <a:cubicBezTo>
                  <a:pt x="224163" y="1001362"/>
                  <a:pt x="0" y="777199"/>
                  <a:pt x="0" y="500681"/>
                </a:cubicBezTo>
                <a:close/>
              </a:path>
            </a:pathLst>
          </a:custGeom>
          <a:solidFill>
            <a:schemeClr val="accent2"/>
          </a:solidFill>
          <a:ln w="38100">
            <a:solidFill>
              <a:schemeClr val="accent6"/>
            </a:solidFill>
          </a:ln>
        </p:spPr>
        <p:txBody>
          <a:bodyPr anchor="t" anchorCtr="0" bIns="45720" compatLnSpc="1" lIns="91440" numCol="1" rIns="91440" tIns="45720" vert="horz" wrap="square"/>
          <a:lstStyle/>
          <a:p>
            <a:endParaRPr altLang="en-US" lang="zh-CN" sz="1400">
              <a:solidFill>
                <a:prstClr val="black"/>
              </a:solidFill>
            </a:endParaRPr>
          </a:p>
        </p:txBody>
      </p:sp>
      <p:cxnSp>
        <p:nvCxn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2" name="直接连接符 61"/>
          <p:cNvCxnSpPr/>
          <p:nvPr/>
        </p:nvCxnSpPr>
        <p:spPr>
          <a:xfrm flipH="1">
            <a:off x="4571999" y="2116469"/>
            <a:ext cx="0" cy="184414"/>
          </a:xfrm>
          <a:prstGeom prst="line">
            <a:avLst/>
          </a:prstGeom>
          <a:noFill/>
          <a:ln>
            <a:solidFill>
              <a:schemeClr val="accent6"/>
            </a:solidFill>
          </a:ln>
        </p:spPr>
        <p:style>
          <a:lnRef idx="2">
            <a:schemeClr val="accent1">
              <a:shade val="60000"/>
              <a:hueOff val="0"/>
              <a:satOff val="0"/>
              <a:lumOff val="0"/>
              <a:alphaOff val="0"/>
            </a:schemeClr>
          </a:lnRef>
          <a:fillRef idx="0">
            <a:scrgbClr b="0" g="0" r="0"/>
          </a:fillRef>
          <a:effectRef idx="0">
            <a:schemeClr val="accent1">
              <a:hueOff val="0"/>
              <a:satOff val="0"/>
              <a:lumOff val="0"/>
              <a:alphaOff val="0"/>
            </a:schemeClr>
          </a:effectRef>
          <a:fontRef idx="minor">
            <a:schemeClr val="tx1">
              <a:hueOff val="0"/>
              <a:satOff val="0"/>
              <a:lumOff val="0"/>
              <a:alphaOff val="0"/>
            </a:schemeClr>
          </a:fontRef>
        </p:style>
      </p:cxn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23" name="PA_库_矩形 22"/>
          <p:cNvSpPr/>
          <p:nvPr>
            <p:custDataLst>
              <p:tags r:id="rId9"/>
            </p:custDataLst>
          </p:nvPr>
        </p:nvSpPr>
        <p:spPr>
          <a:xfrm>
            <a:off x="942080" y="3656914"/>
            <a:ext cx="1925457" cy="811530"/>
          </a:xfrm>
          <a:prstGeom prst="rect">
            <a:avLst/>
          </a:prstGeom>
        </p:spPr>
        <p:txBody>
          <a:bodyPr wrap="square">
            <a:spAutoFit/>
          </a:bodyPr>
          <a:lstStyle/>
          <a:p>
            <a:pPr algn="r" defTabSz="914400">
              <a:lnSpc>
                <a:spcPct val="150000"/>
              </a:lnSpc>
            </a:pPr>
            <a:r>
              <a:rPr altLang="zh-CN" b="0" baseline="0" cap="none" i="0" kern="0" kumimoji="0" lang="en-US" noProof="0" normalizeH="0" spc="0" strike="noStrike" sz="1050" u="none">
                <a:ln>
                  <a:noFill/>
                </a:ln>
                <a:effectLst/>
                <a:uLnTx/>
                <a:uFillTx/>
              </a:rPr>
              <a:t>Lorem ipsum dolor sit amet, consectetur adipiscing elit. Donec luctus nibh sit amet sem. </a:t>
            </a:r>
          </a:p>
        </p:txBody>
      </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24" name="PA_库_文本框 5"/>
          <p:cNvSpPr txBox="1">
            <a:spLocks noChangeArrowheads="1"/>
          </p:cNvSpPr>
          <p:nvPr>
            <p:custDataLst>
              <p:tags r:id="rId10"/>
            </p:custDataLst>
          </p:nvPr>
        </p:nvSpPr>
        <p:spPr bwMode="auto">
          <a:xfrm>
            <a:off x="1871857" y="3342885"/>
            <a:ext cx="9956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r" fontAlgn="base">
              <a:spcBef>
                <a:spcPct val="0"/>
              </a:spcBef>
              <a:spcAft>
                <a:spcPct val="0"/>
              </a:spcAft>
              <a:defRPr/>
            </a:pPr>
            <a:r>
              <a:rPr altLang="en-US" lang="zh-CN" sz="1600">
                <a:solidFill>
                  <a:schemeClr val="accent6"/>
                </a:solidFill>
                <a:latin typeface="+mj-ea"/>
                <a:ea typeface="+mj-ea"/>
              </a:rPr>
              <a:t>项目介绍</a:t>
            </a:r>
          </a:p>
        </p:txBody>
      </p:sp>
      <p:cxnSp>
        <p:nvCxn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25" name="直接连接符 24"/>
          <p:cNvCxnSpPr/>
          <p:nvPr/>
        </p:nvCxnSpPr>
        <p:spPr>
          <a:xfrm>
            <a:off x="2597081" y="3693528"/>
            <a:ext cx="14901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26" name="PA_库_矩形 25"/>
          <p:cNvSpPr/>
          <p:nvPr>
            <p:custDataLst>
              <p:tags r:id="rId11"/>
            </p:custDataLst>
          </p:nvPr>
        </p:nvSpPr>
        <p:spPr>
          <a:xfrm>
            <a:off x="6317629" y="3656914"/>
            <a:ext cx="2427091" cy="811530"/>
          </a:xfrm>
          <a:prstGeom prst="rect">
            <a:avLst/>
          </a:prstGeom>
        </p:spPr>
        <p:txBody>
          <a:bodyPr wrap="square">
            <a:spAutoFit/>
          </a:bodyPr>
          <a:lstStyle/>
          <a:p>
            <a:pPr defTabSz="914400">
              <a:lnSpc>
                <a:spcPct val="150000"/>
              </a:lnSpc>
            </a:pPr>
            <a:r>
              <a:rPr altLang="zh-CN" b="0" baseline="0" cap="none" i="0" kern="0" kumimoji="0" lang="en-US" noProof="0" normalizeH="0" spc="0" strike="noStrike" sz="1050" u="none">
                <a:ln>
                  <a:noFill/>
                </a:ln>
                <a:effectLst/>
                <a:uLnTx/>
                <a:uFillTx/>
              </a:rPr>
              <a:t>Lorem ipsum dolor sit amet, consectetur adipiscing elit. Donec luctus nibh sit amet sem. </a:t>
            </a:r>
          </a:p>
        </p:txBody>
      </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27" name="PA_库_文本框 5"/>
          <p:cNvSpPr txBox="1">
            <a:spLocks noChangeArrowheads="1"/>
          </p:cNvSpPr>
          <p:nvPr>
            <p:custDataLst>
              <p:tags r:id="rId12"/>
            </p:custDataLst>
          </p:nvPr>
        </p:nvSpPr>
        <p:spPr bwMode="auto">
          <a:xfrm>
            <a:off x="6317628" y="3342885"/>
            <a:ext cx="9956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fontAlgn="base">
              <a:spcBef>
                <a:spcPct val="0"/>
              </a:spcBef>
              <a:spcAft>
                <a:spcPct val="0"/>
              </a:spcAft>
              <a:defRPr/>
            </a:pPr>
            <a:r>
              <a:rPr altLang="en-US" lang="zh-CN" sz="1600">
                <a:solidFill>
                  <a:schemeClr val="accent6"/>
                </a:solidFill>
                <a:latin typeface="+mj-ea"/>
                <a:ea typeface="+mj-ea"/>
              </a:rPr>
              <a:t>项目介绍</a:t>
            </a:r>
          </a:p>
        </p:txBody>
      </p:sp>
      <p:cxnSp>
        <p:nvCxn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28" name="PA_库_直接连接符 27"/>
          <p:cNvCxnSpPr/>
          <p:nvPr>
            <p:custDataLst>
              <p:tags r:id="rId13"/>
            </p:custDataLst>
          </p:nvPr>
        </p:nvCxnSpPr>
        <p:spPr>
          <a:xfrm>
            <a:off x="6425077" y="3668496"/>
            <a:ext cx="14901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29" name="PA_库_矩形 28"/>
          <p:cNvSpPr/>
          <p:nvPr>
            <p:custDataLst>
              <p:tags r:id="rId14"/>
            </p:custDataLst>
          </p:nvPr>
        </p:nvSpPr>
        <p:spPr>
          <a:xfrm>
            <a:off x="5167124" y="1525498"/>
            <a:ext cx="2762943" cy="571500"/>
          </a:xfrm>
          <a:prstGeom prst="rect">
            <a:avLst/>
          </a:prstGeom>
        </p:spPr>
        <p:txBody>
          <a:bodyPr wrap="square">
            <a:spAutoFit/>
          </a:bodyPr>
          <a:lstStyle/>
          <a:p>
            <a:pPr defTabSz="914400">
              <a:lnSpc>
                <a:spcPct val="150000"/>
              </a:lnSpc>
            </a:pPr>
            <a:r>
              <a:rPr altLang="zh-CN" b="0" baseline="0" cap="none" i="0" kern="0" kumimoji="0" lang="en-US" noProof="0" normalizeH="0" spc="0" strike="noStrike" sz="1050" u="none">
                <a:ln>
                  <a:noFill/>
                </a:ln>
                <a:effectLst/>
                <a:uLnTx/>
                <a:uFillTx/>
              </a:rPr>
              <a:t>Lorem ipsum dolor sit amet, consectetur adipiscing elit. Donec luctus nibh sit amet sem. </a:t>
            </a:r>
          </a:p>
        </p:txBody>
      </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30" name="PA_库_文本框 5"/>
          <p:cNvSpPr txBox="1">
            <a:spLocks noChangeArrowheads="1"/>
          </p:cNvSpPr>
          <p:nvPr>
            <p:custDataLst>
              <p:tags r:id="rId15"/>
            </p:custDataLst>
          </p:nvPr>
        </p:nvSpPr>
        <p:spPr bwMode="auto">
          <a:xfrm>
            <a:off x="5167123" y="1211469"/>
            <a:ext cx="9956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fontAlgn="base">
              <a:spcBef>
                <a:spcPct val="0"/>
              </a:spcBef>
              <a:spcAft>
                <a:spcPct val="0"/>
              </a:spcAft>
              <a:defRPr/>
            </a:pPr>
            <a:r>
              <a:rPr altLang="en-US" lang="zh-CN" sz="1600">
                <a:solidFill>
                  <a:schemeClr val="accent6"/>
                </a:solidFill>
                <a:latin typeface="+mj-ea"/>
                <a:ea typeface="+mj-ea"/>
              </a:rPr>
              <a:t>项目介绍</a:t>
            </a:r>
          </a:p>
        </p:txBody>
      </p:sp>
      <p:cxnSp>
        <p:nvCxn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31" name="PA_库_直接连接符 30"/>
          <p:cNvCxnSpPr/>
          <p:nvPr>
            <p:custDataLst>
              <p:tags r:id="rId16"/>
            </p:custDataLst>
          </p:nvPr>
        </p:nvCxnSpPr>
        <p:spPr>
          <a:xfrm>
            <a:off x="5274572" y="1537079"/>
            <a:ext cx="14901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3" name="灯片编号占位符 2"/>
          <p:cNvSpPr>
            <a:spLocks noGrp="1"/>
          </p:cNvSpPr>
          <p:nvPr>
            <p:ph idx="4294967295" sz="quarter" type="sldNum"/>
          </p:nvPr>
        </p:nvSpPr>
        <p:spPr>
          <a:xfrm>
            <a:off x="6986046" y="4810498"/>
            <a:ext cx="2057400" cy="274637"/>
          </a:xfrm>
          <a:prstGeom prst="rect">
            <a:avLst/>
          </a:prstGeom>
        </p:spPr>
        <p:txBody>
          <a:bodyPr/>
          <a:lstStyle/>
          <a:p>
            <a:fld id="{BEB8EB96-9526-40F0-8043-D09A7A1616E8}" type="slidenum">
              <a:rPr altLang="en-US" lang="zh-CN" smtClean="0"/>
              <a:t>6</a:t>
            </a:fld>
          </a:p>
        </p:txBody>
      </p:sp>
      <p:pic>
        <p:nvPicPr>
          <p:cNvPr id="4" name="图片 3">
            <a:extLst>
              <a:ext uri="{FF2B5EF4-FFF2-40B4-BE49-F238E27FC236}">
                <a16:creationId xmlns:a16="http://schemas.microsoft.com/office/drawing/2014/main" id="{5BD71C3F-D2CC-4A61-A6AA-0D0C263DE5E5}"/>
              </a:ext>
            </a:extLst>
          </p:cNvPr>
          <p:cNvPicPr>
            <a:picLocks noChangeAspect="1"/>
          </p:cNvPicPr>
          <p:nvPr/>
        </p:nvPicPr>
        <p:blipFill>
          <a:blip r:embed="rId17">
            <a:extLst>
              <a:ext uri="{28A0092B-C50C-407E-A947-70E740481C1C}">
                <a14:useLocalDpi/>
              </a:ext>
            </a:extLst>
          </a:blip>
          <a:stretch>
            <a:fillRect/>
          </a:stretch>
        </p:blipFill>
        <p:spPr>
          <a:xfrm>
            <a:off x="3480993" y="2037246"/>
            <a:ext cx="2171680" cy="2171680"/>
          </a:xfrm>
          <a:prstGeom prst="rect">
            <a:avLst/>
          </a:prstGeom>
        </p:spPr>
      </p:pic>
      <p:pic>
        <p:nvPicPr>
          <p:cNvPr id="6" name="图片 5">
            <a:extLst>
              <a:ext uri="{FF2B5EF4-FFF2-40B4-BE49-F238E27FC236}">
                <a16:creationId xmlns:a16="http://schemas.microsoft.com/office/drawing/2014/main" id="{ADB9261A-3BCD-44ED-B6D5-ECB17120F275}"/>
              </a:ext>
            </a:extLst>
          </p:cNvPr>
          <p:cNvPicPr>
            <a:picLocks noChangeAspect="1"/>
          </p:cNvPicPr>
          <p:nvPr/>
        </p:nvPicPr>
        <p:blipFill>
          <a:blip r:embed="rId18">
            <a:extLst>
              <a:ext uri="{28A0092B-C50C-407E-A947-70E740481C1C}">
                <a14:useLocalDpi/>
              </a:ext>
            </a:extLst>
          </a:blip>
          <a:stretch>
            <a:fillRect/>
          </a:stretch>
        </p:blipFill>
        <p:spPr>
          <a:xfrm>
            <a:off x="4275218" y="1375596"/>
            <a:ext cx="595477" cy="595477"/>
          </a:xfrm>
          <a:prstGeom prst="rect">
            <a:avLst/>
          </a:prstGeom>
        </p:spPr>
      </p:pic>
      <p:pic>
        <p:nvPicPr>
          <p:cNvPr id="8" name="图片 7">
            <a:extLst>
              <a:ext uri="{FF2B5EF4-FFF2-40B4-BE49-F238E27FC236}">
                <a16:creationId xmlns:a16="http://schemas.microsoft.com/office/drawing/2014/main" id="{1DEF650B-BA6B-478E-8C53-DAD5952A13AD}"/>
              </a:ext>
            </a:extLst>
          </p:cNvPr>
          <p:cNvPicPr>
            <a:picLocks noChangeAspect="1"/>
          </p:cNvPicPr>
          <p:nvPr/>
        </p:nvPicPr>
        <p:blipFill>
          <a:blip r:embed="rId19">
            <a:extLst>
              <a:ext uri="{28A0092B-C50C-407E-A947-70E740481C1C}">
                <a14:useLocalDpi/>
              </a:ext>
            </a:extLst>
          </a:blip>
          <a:stretch>
            <a:fillRect/>
          </a:stretch>
        </p:blipFill>
        <p:spPr>
          <a:xfrm>
            <a:off x="5516348" y="3529915"/>
            <a:ext cx="595477" cy="595477"/>
          </a:xfrm>
          <a:prstGeom prst="rect">
            <a:avLst/>
          </a:prstGeom>
        </p:spPr>
      </p:pic>
      <p:pic>
        <p:nvPicPr>
          <p:cNvPr id="10" name="图片 9">
            <a:extLst>
              <a:ext uri="{FF2B5EF4-FFF2-40B4-BE49-F238E27FC236}">
                <a16:creationId xmlns:a16="http://schemas.microsoft.com/office/drawing/2014/main" id="{33601C16-5068-413E-80B7-F7B4FDF6061F}"/>
              </a:ext>
            </a:extLst>
          </p:cNvPr>
          <p:cNvPicPr>
            <a:picLocks noChangeAspect="1"/>
          </p:cNvPicPr>
          <p:nvPr/>
        </p:nvPicPr>
        <p:blipFill>
          <a:blip r:embed="rId20">
            <a:extLst>
              <a:ext uri="{28A0092B-C50C-407E-A947-70E740481C1C}">
                <a14:useLocalDpi/>
              </a:ext>
            </a:extLst>
          </a:blip>
          <a:stretch>
            <a:fillRect/>
          </a:stretch>
        </p:blipFill>
        <p:spPr>
          <a:xfrm>
            <a:off x="2867538" y="3378944"/>
            <a:ext cx="897417" cy="897417"/>
          </a:xfrm>
          <a:prstGeom prst="rect">
            <a:avLst/>
          </a:prstGeom>
        </p:spPr>
      </p:pic>
    </p:spTree>
    <p:extLst>
      <p:ext uri="{BB962C8B-B14F-4D97-AF65-F5344CB8AC3E}">
        <p14:creationId val="1698080130"/>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250"/>
                                  </p:stCondLst>
                                  <p:childTnLst>
                                    <p:set>
                                      <p:cBhvr>
                                        <p:cTn dur="1" fill="hold" id="6">
                                          <p:stCondLst>
                                            <p:cond delay="0"/>
                                          </p:stCondLst>
                                        </p:cTn>
                                        <p:tgtEl>
                                          <p:spTgt spid="46"/>
                                        </p:tgtEl>
                                        <p:attrNameLst>
                                          <p:attrName>style.visibility</p:attrName>
                                        </p:attrNameLst>
                                      </p:cBhvr>
                                      <p:to>
                                        <p:strVal val="visible"/>
                                      </p:to>
                                    </p:set>
                                    <p:animEffect filter="wipe(left)" transition="in">
                                      <p:cBhvr>
                                        <p:cTn dur="1000" id="7"/>
                                        <p:tgtEl>
                                          <p:spTgt spid="46"/>
                                        </p:tgtEl>
                                      </p:cBhvr>
                                    </p:animEffect>
                                  </p:childTnLst>
                                </p:cTn>
                              </p:par>
                              <p:par>
                                <p:cTn fill="hold" grpId="0" id="8" nodeType="withEffect" presetClass="entr" presetID="22" presetSubtype="8">
                                  <p:stCondLst>
                                    <p:cond delay="250"/>
                                  </p:stCondLst>
                                  <p:childTnLst>
                                    <p:set>
                                      <p:cBhvr>
                                        <p:cTn dur="1" fill="hold" id="9">
                                          <p:stCondLst>
                                            <p:cond delay="0"/>
                                          </p:stCondLst>
                                        </p:cTn>
                                        <p:tgtEl>
                                          <p:spTgt spid="48"/>
                                        </p:tgtEl>
                                        <p:attrNameLst>
                                          <p:attrName>style.visibility</p:attrName>
                                        </p:attrNameLst>
                                      </p:cBhvr>
                                      <p:to>
                                        <p:strVal val="visible"/>
                                      </p:to>
                                    </p:set>
                                    <p:animEffect filter="wipe(left)" transition="in">
                                      <p:cBhvr>
                                        <p:cTn dur="1000" id="10"/>
                                        <p:tgtEl>
                                          <p:spTgt spid="48"/>
                                        </p:tgtEl>
                                      </p:cBhvr>
                                    </p:animEffect>
                                  </p:childTnLst>
                                </p:cTn>
                              </p:par>
                              <p:par>
                                <p:cTn fill="hold" id="11" nodeType="withEffect" presetClass="entr" presetID="22" presetSubtype="8">
                                  <p:stCondLst>
                                    <p:cond delay="250"/>
                                  </p:stCondLst>
                                  <p:childTnLst>
                                    <p:set>
                                      <p:cBhvr>
                                        <p:cTn dur="1" fill="hold" id="12">
                                          <p:stCondLst>
                                            <p:cond delay="0"/>
                                          </p:stCondLst>
                                        </p:cTn>
                                        <p:tgtEl>
                                          <p:spTgt spid="52"/>
                                        </p:tgtEl>
                                        <p:attrNameLst>
                                          <p:attrName>style.visibility</p:attrName>
                                        </p:attrNameLst>
                                      </p:cBhvr>
                                      <p:to>
                                        <p:strVal val="visible"/>
                                      </p:to>
                                    </p:set>
                                    <p:animEffect filter="wipe(left)" transition="in">
                                      <p:cBhvr>
                                        <p:cTn dur="1000" id="13"/>
                                        <p:tgtEl>
                                          <p:spTgt spid="52"/>
                                        </p:tgtEl>
                                      </p:cBhvr>
                                    </p:animEffect>
                                  </p:childTnLst>
                                </p:cTn>
                              </p:par>
                              <p:par>
                                <p:cTn fill="hold" grpId="0" id="14" nodeType="withEffect" presetClass="entr" presetID="22" presetSubtype="8">
                                  <p:stCondLst>
                                    <p:cond delay="250"/>
                                  </p:stCondLst>
                                  <p:childTnLst>
                                    <p:set>
                                      <p:cBhvr>
                                        <p:cTn dur="1" fill="hold" id="15">
                                          <p:stCondLst>
                                            <p:cond delay="0"/>
                                          </p:stCondLst>
                                        </p:cTn>
                                        <p:tgtEl>
                                          <p:spTgt spid="27"/>
                                        </p:tgtEl>
                                        <p:attrNameLst>
                                          <p:attrName>style.visibility</p:attrName>
                                        </p:attrNameLst>
                                      </p:cBhvr>
                                      <p:to>
                                        <p:strVal val="visible"/>
                                      </p:to>
                                    </p:set>
                                    <p:animEffect filter="wipe(left)" transition="in">
                                      <p:cBhvr>
                                        <p:cTn dur="1000" id="16"/>
                                        <p:tgtEl>
                                          <p:spTgt spid="27"/>
                                        </p:tgtEl>
                                      </p:cBhvr>
                                    </p:animEffect>
                                  </p:childTnLst>
                                </p:cTn>
                              </p:par>
                              <p:par>
                                <p:cTn fill="hold" id="17" nodeType="withEffect" presetClass="entr" presetID="22" presetSubtype="8">
                                  <p:stCondLst>
                                    <p:cond delay="250"/>
                                  </p:stCondLst>
                                  <p:childTnLst>
                                    <p:set>
                                      <p:cBhvr>
                                        <p:cTn dur="1" fill="hold" id="18">
                                          <p:stCondLst>
                                            <p:cond delay="0"/>
                                          </p:stCondLst>
                                        </p:cTn>
                                        <p:tgtEl>
                                          <p:spTgt spid="28"/>
                                        </p:tgtEl>
                                        <p:attrNameLst>
                                          <p:attrName>style.visibility</p:attrName>
                                        </p:attrNameLst>
                                      </p:cBhvr>
                                      <p:to>
                                        <p:strVal val="visible"/>
                                      </p:to>
                                    </p:set>
                                    <p:animEffect filter="wipe(left)" transition="in">
                                      <p:cBhvr>
                                        <p:cTn dur="1000" id="19"/>
                                        <p:tgtEl>
                                          <p:spTgt spid="28"/>
                                        </p:tgtEl>
                                      </p:cBhvr>
                                    </p:animEffect>
                                  </p:childTnLst>
                                </p:cTn>
                              </p:par>
                              <p:par>
                                <p:cTn fill="hold" grpId="0" id="20" nodeType="withEffect" presetClass="entr" presetID="22" presetSubtype="8">
                                  <p:stCondLst>
                                    <p:cond delay="250"/>
                                  </p:stCondLst>
                                  <p:childTnLst>
                                    <p:set>
                                      <p:cBhvr>
                                        <p:cTn dur="1" fill="hold" id="21">
                                          <p:stCondLst>
                                            <p:cond delay="0"/>
                                          </p:stCondLst>
                                        </p:cTn>
                                        <p:tgtEl>
                                          <p:spTgt spid="29"/>
                                        </p:tgtEl>
                                        <p:attrNameLst>
                                          <p:attrName>style.visibility</p:attrName>
                                        </p:attrNameLst>
                                      </p:cBhvr>
                                      <p:to>
                                        <p:strVal val="visible"/>
                                      </p:to>
                                    </p:set>
                                    <p:animEffect filter="wipe(left)" transition="in">
                                      <p:cBhvr>
                                        <p:cTn dur="1000" id="22"/>
                                        <p:tgtEl>
                                          <p:spTgt spid="29"/>
                                        </p:tgtEl>
                                      </p:cBhvr>
                                    </p:animEffect>
                                  </p:childTnLst>
                                </p:cTn>
                              </p:par>
                              <p:par>
                                <p:cTn fill="hold" grpId="0" id="23" nodeType="withEffect" presetClass="entr" presetID="22" presetSubtype="8">
                                  <p:stCondLst>
                                    <p:cond delay="250"/>
                                  </p:stCondLst>
                                  <p:childTnLst>
                                    <p:set>
                                      <p:cBhvr>
                                        <p:cTn dur="1" fill="hold" id="24">
                                          <p:stCondLst>
                                            <p:cond delay="0"/>
                                          </p:stCondLst>
                                        </p:cTn>
                                        <p:tgtEl>
                                          <p:spTgt spid="30"/>
                                        </p:tgtEl>
                                        <p:attrNameLst>
                                          <p:attrName>style.visibility</p:attrName>
                                        </p:attrNameLst>
                                      </p:cBhvr>
                                      <p:to>
                                        <p:strVal val="visible"/>
                                      </p:to>
                                    </p:set>
                                    <p:animEffect filter="wipe(left)" transition="in">
                                      <p:cBhvr>
                                        <p:cTn dur="1000" id="25"/>
                                        <p:tgtEl>
                                          <p:spTgt spid="30"/>
                                        </p:tgtEl>
                                      </p:cBhvr>
                                    </p:animEffect>
                                  </p:childTnLst>
                                </p:cTn>
                              </p:par>
                              <p:par>
                                <p:cTn fill="hold" id="26" nodeType="withEffect" presetClass="entr" presetID="22" presetSubtype="8">
                                  <p:stCondLst>
                                    <p:cond delay="250"/>
                                  </p:stCondLst>
                                  <p:childTnLst>
                                    <p:set>
                                      <p:cBhvr>
                                        <p:cTn dur="1" fill="hold" id="27">
                                          <p:stCondLst>
                                            <p:cond delay="0"/>
                                          </p:stCondLst>
                                        </p:cTn>
                                        <p:tgtEl>
                                          <p:spTgt spid="31"/>
                                        </p:tgtEl>
                                        <p:attrNameLst>
                                          <p:attrName>style.visibility</p:attrName>
                                        </p:attrNameLst>
                                      </p:cBhvr>
                                      <p:to>
                                        <p:strVal val="visible"/>
                                      </p:to>
                                    </p:set>
                                    <p:animEffect filter="wipe(left)" transition="in">
                                      <p:cBhvr>
                                        <p:cTn dur="1000" id="28"/>
                                        <p:tgtEl>
                                          <p:spTgt spid="31"/>
                                        </p:tgtEl>
                                      </p:cBhvr>
                                    </p:animEffect>
                                  </p:childTnLst>
                                </p:cTn>
                              </p:par>
                              <p:par>
                                <p:cTn fill="hold" grpId="0" id="29" nodeType="withEffect" presetClass="entr" presetID="22" presetSubtype="8">
                                  <p:stCondLst>
                                    <p:cond delay="250"/>
                                  </p:stCondLst>
                                  <p:childTnLst>
                                    <p:set>
                                      <p:cBhvr>
                                        <p:cTn dur="1" fill="hold" id="30">
                                          <p:stCondLst>
                                            <p:cond delay="0"/>
                                          </p:stCondLst>
                                        </p:cTn>
                                        <p:tgtEl>
                                          <p:spTgt spid="26"/>
                                        </p:tgtEl>
                                        <p:attrNameLst>
                                          <p:attrName>style.visibility</p:attrName>
                                        </p:attrNameLst>
                                      </p:cBhvr>
                                      <p:to>
                                        <p:strVal val="visible"/>
                                      </p:to>
                                    </p:set>
                                    <p:animEffect filter="wipe(left)" transition="in">
                                      <p:cBhvr>
                                        <p:cTn dur="1000" id="31"/>
                                        <p:tgtEl>
                                          <p:spTgt spid="26"/>
                                        </p:tgtEl>
                                      </p:cBhvr>
                                    </p:animEffect>
                                  </p:childTnLst>
                                </p:cTn>
                              </p:par>
                              <p:par>
                                <p:cTn fill="hold" grpId="0" id="32" nodeType="withEffect" presetClass="entr" presetID="22" presetSubtype="8">
                                  <p:stCondLst>
                                    <p:cond delay="250"/>
                                  </p:stCondLst>
                                  <p:childTnLst>
                                    <p:set>
                                      <p:cBhvr>
                                        <p:cTn dur="1" fill="hold" id="33">
                                          <p:stCondLst>
                                            <p:cond delay="0"/>
                                          </p:stCondLst>
                                        </p:cTn>
                                        <p:tgtEl>
                                          <p:spTgt spid="24"/>
                                        </p:tgtEl>
                                        <p:attrNameLst>
                                          <p:attrName>style.visibility</p:attrName>
                                        </p:attrNameLst>
                                      </p:cBhvr>
                                      <p:to>
                                        <p:strVal val="visible"/>
                                      </p:to>
                                    </p:set>
                                    <p:animEffect filter="wipe(left)" transition="in">
                                      <p:cBhvr>
                                        <p:cTn dur="1000" id="34"/>
                                        <p:tgtEl>
                                          <p:spTgt spid="24"/>
                                        </p:tgtEl>
                                      </p:cBhvr>
                                    </p:animEffect>
                                  </p:childTnLst>
                                </p:cTn>
                              </p:par>
                              <p:par>
                                <p:cTn fill="hold" grpId="0" id="35" nodeType="withEffect" presetClass="entr" presetID="22" presetSubtype="8">
                                  <p:stCondLst>
                                    <p:cond delay="250"/>
                                  </p:stCondLst>
                                  <p:childTnLst>
                                    <p:set>
                                      <p:cBhvr>
                                        <p:cTn dur="1" fill="hold" id="36">
                                          <p:stCondLst>
                                            <p:cond delay="0"/>
                                          </p:stCondLst>
                                        </p:cTn>
                                        <p:tgtEl>
                                          <p:spTgt spid="23"/>
                                        </p:tgtEl>
                                        <p:attrNameLst>
                                          <p:attrName>style.visibility</p:attrName>
                                        </p:attrNameLst>
                                      </p:cBhvr>
                                      <p:to>
                                        <p:strVal val="visible"/>
                                      </p:to>
                                    </p:set>
                                    <p:animEffect filter="wipe(left)" transition="in">
                                      <p:cBhvr>
                                        <p:cTn dur="1000" id="37"/>
                                        <p:tgtEl>
                                          <p:spTgt spid="2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6"/>
      <p:bldP grpId="0" spid="48"/>
      <p:bldP grpId="0" spid="23"/>
      <p:bldP grpId="0" spid="24"/>
      <p:bldP grpId="0" spid="26"/>
      <p:bldP grpId="0" spid="27"/>
      <p:bldP grpId="0" spid="29"/>
      <p:bldP grpId="0" spid="30"/>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2" name="文本框 5">
            <a:extLst>
              <a:ext uri="{FF2B5EF4-FFF2-40B4-BE49-F238E27FC236}">
                <a16:creationId xmlns:a16="http://schemas.microsoft.com/office/drawing/2014/main" id="{DCE207F7-3906-445B-9D61-B7FD5856C755}"/>
              </a:ext>
            </a:extLst>
          </p:cNvPr>
          <p:cNvSpPr txBox="1">
            <a:spLocks noChangeArrowheads="1"/>
          </p:cNvSpPr>
          <p:nvPr/>
        </p:nvSpPr>
        <p:spPr bwMode="auto">
          <a:xfrm>
            <a:off x="3870960" y="502690"/>
            <a:ext cx="14020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en-US" lang="zh-CN" sz="1600">
                <a:solidFill>
                  <a:srgbClr val="273355"/>
                </a:solidFill>
                <a:latin typeface="微软雅黑"/>
                <a:ea typeface="微软雅黑"/>
              </a:rPr>
              <a:t>工作完成情况</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3" name="文本框 6">
            <a:extLst>
              <a:ext uri="{FF2B5EF4-FFF2-40B4-BE49-F238E27FC236}">
                <a16:creationId xmlns:a16="http://schemas.microsoft.com/office/drawing/2014/main" id="{F823ABD3-50B3-459A-9315-63679EAA5A6A}"/>
              </a:ext>
            </a:extLst>
          </p:cNvPr>
          <p:cNvSpPr txBox="1">
            <a:spLocks noChangeArrowheads="1"/>
          </p:cNvSpPr>
          <p:nvPr/>
        </p:nvSpPr>
        <p:spPr bwMode="auto">
          <a:xfrm>
            <a:off x="3574100" y="809479"/>
            <a:ext cx="1995805"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zh-CN" lang="en-US" sz="600">
                <a:solidFill>
                  <a:srgbClr val="273355"/>
                </a:solidFill>
                <a:latin typeface="Calibri Light"/>
                <a:ea typeface="方正兰亭黑_GBK"/>
              </a:rPr>
              <a:t>BACKGROUND AND SIGNIFICANCE OF THE SELECTED TOPIC</a:t>
            </a:r>
          </a:p>
        </p:txBody>
      </p:sp>
      <p:cxnSp>
        <p:nvCxn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4" name="直接连接符 3">
            <a:extLst>
              <a:ext uri="{FF2B5EF4-FFF2-40B4-BE49-F238E27FC236}">
                <a16:creationId xmlns:a16="http://schemas.microsoft.com/office/drawing/2014/main" id="{64ECA15B-730B-4DCC-AB3A-BC16F1000272}"/>
              </a:ext>
            </a:extLst>
          </p:cNvPr>
          <p:cNvCxnSpPr/>
          <p:nvPr/>
        </p:nvCxnSpPr>
        <p:spPr>
          <a:xfrm>
            <a:off x="4511278" y="995102"/>
            <a:ext cx="121444"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5" name="PA_库_任意多边形 35">
            <a:extLst>
              <a:ext uri="{FF2B5EF4-FFF2-40B4-BE49-F238E27FC236}">
                <a16:creationId xmlns:a16="http://schemas.microsoft.com/office/drawing/2014/main" id="{6CC508C2-5B51-4531-A3B3-F6EEFB00F052}"/>
              </a:ext>
            </a:extLst>
          </p:cNvPr>
          <p:cNvSpPr/>
          <p:nvPr>
            <p:custDataLst>
              <p:tags r:id="rId3"/>
            </p:custDataLst>
          </p:nvPr>
        </p:nvSpPr>
        <p:spPr bwMode="auto">
          <a:xfrm>
            <a:off x="5579650" y="873875"/>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 name="Freeform 42">
            <a:extLst>
              <a:ext uri="{FF2B5EF4-FFF2-40B4-BE49-F238E27FC236}">
                <a16:creationId xmlns:a16="http://schemas.microsoft.com/office/drawing/2014/main" id="{EE4DE641-9E30-448C-A1FA-87401C68AC94}"/>
              </a:ext>
            </a:extLst>
          </p:cNvPr>
          <p:cNvSpPr>
            <a:spLocks noEditPoints="1"/>
          </p:cNvSpPr>
          <p:nvPr/>
        </p:nvSpPr>
        <p:spPr bwMode="auto">
          <a:xfrm>
            <a:off x="3585115" y="557466"/>
            <a:ext cx="80963" cy="82550"/>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 name="Freeform 42">
            <a:extLst>
              <a:ext uri="{FF2B5EF4-FFF2-40B4-BE49-F238E27FC236}">
                <a16:creationId xmlns:a16="http://schemas.microsoft.com/office/drawing/2014/main" id="{87FC8F40-3B73-4491-9630-35D50FAB0F0A}"/>
              </a:ext>
            </a:extLst>
          </p:cNvPr>
          <p:cNvSpPr>
            <a:spLocks noEditPoints="1"/>
          </p:cNvSpPr>
          <p:nvPr/>
        </p:nvSpPr>
        <p:spPr bwMode="auto">
          <a:xfrm>
            <a:off x="5485073" y="497350"/>
            <a:ext cx="45719" cy="46615"/>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8" name="PA_库_任意多边形 35">
            <a:extLst>
              <a:ext uri="{FF2B5EF4-FFF2-40B4-BE49-F238E27FC236}">
                <a16:creationId xmlns:a16="http://schemas.microsoft.com/office/drawing/2014/main" id="{64C50988-B27F-45A0-A3FB-ED8DC2742220}"/>
              </a:ext>
            </a:extLst>
          </p:cNvPr>
          <p:cNvSpPr/>
          <p:nvPr>
            <p:custDataLst>
              <p:tags r:id="rId4"/>
            </p:custDataLst>
          </p:nvPr>
        </p:nvSpPr>
        <p:spPr bwMode="auto">
          <a:xfrm>
            <a:off x="3491329" y="979902"/>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id="26" name="矩形 25">
            <a:extLst>
              <a:ext uri="{FF2B5EF4-FFF2-40B4-BE49-F238E27FC236}">
                <a16:creationId xmlns:a16="http://schemas.microsoft.com/office/drawing/2014/main" id="{5379FF25-B719-4976-A270-443E505D1DD0}"/>
              </a:ext>
            </a:extLst>
          </p:cNvPr>
          <p:cNvSpPr/>
          <p:nvPr/>
        </p:nvSpPr>
        <p:spPr>
          <a:xfrm rot="16200000">
            <a:off x="1760058" y="-25655"/>
            <a:ext cx="5502442" cy="5556421"/>
          </a:xfrm>
          <a:prstGeom prst="rect">
            <a:avLst/>
          </a:prstGeom>
          <a:ln>
            <a:noFill/>
          </a:ln>
        </p:spPr>
        <p:txBody>
          <a:bodyPr/>
          <a:lstStyle/>
          <a:p/>
        </p:txBody>
      </p:sp>
      <p:sp>
        <p:nvSpPr>
          <p:cNvPr id="27" name="PA_库_任意多边形 26">
            <a:extLst>
              <a:ext uri="{FF2B5EF4-FFF2-40B4-BE49-F238E27FC236}">
                <a16:creationId xmlns:a16="http://schemas.microsoft.com/office/drawing/2014/main" id="{49F00F9D-D85D-43BD-A67A-B2711340B9FD}"/>
              </a:ext>
            </a:extLst>
          </p:cNvPr>
          <p:cNvSpPr/>
          <p:nvPr>
            <p:custDataLst>
              <p:tags r:id="rId5"/>
            </p:custDataLst>
          </p:nvPr>
        </p:nvSpPr>
        <p:spPr>
          <a:xfrm rot="16200000">
            <a:off x="1818300" y="1840081"/>
            <a:ext cx="1098607" cy="1262767"/>
          </a:xfrm>
          <a:custGeom>
            <a:gdLst>
              <a:gd fmla="*/ 0 w 1262767" name="connsiteX0"/>
              <a:gd fmla="*/ 549304 h 1098607" name="connsiteY0"/>
              <a:gd fmla="*/ 274652 w 1262767" name="connsiteX1"/>
              <a:gd fmla="*/ 0 h 1098607" name="connsiteY1"/>
              <a:gd fmla="*/ 988115 w 1262767" name="connsiteX2"/>
              <a:gd fmla="*/ 0 h 1098607" name="connsiteY2"/>
              <a:gd fmla="*/ 1262767 w 1262767" name="connsiteX3"/>
              <a:gd fmla="*/ 549304 h 1098607" name="connsiteY3"/>
              <a:gd fmla="*/ 988115 w 1262767" name="connsiteX4"/>
              <a:gd fmla="*/ 1098607 h 1098607" name="connsiteY4"/>
              <a:gd fmla="*/ 274652 w 1262767" name="connsiteX5"/>
              <a:gd fmla="*/ 1098607 h 1098607" name="connsiteY5"/>
              <a:gd fmla="*/ 0 w 1262767" name="connsiteX6"/>
              <a:gd fmla="*/ 549304 h 1098607"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1098607" w="1262767">
                <a:moveTo>
                  <a:pt x="631383" y="0"/>
                </a:moveTo>
                <a:lnTo>
                  <a:pt x="1262767" y="238947"/>
                </a:lnTo>
                <a:lnTo>
                  <a:pt x="1262767" y="859660"/>
                </a:lnTo>
                <a:lnTo>
                  <a:pt x="631383" y="1098607"/>
                </a:lnTo>
                <a:lnTo>
                  <a:pt x="0" y="859660"/>
                </a:lnTo>
                <a:lnTo>
                  <a:pt x="0" y="238947"/>
                </a:lnTo>
                <a:lnTo>
                  <a:pt x="631383" y="0"/>
                </a:lnTo>
                <a:close/>
              </a:path>
            </a:pathLst>
          </a:custGeom>
          <a:solidFill>
            <a:srgbClr val="F8B62B"/>
          </a:solidFill>
          <a:ln w="285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272981" lIns="247400" numCol="1" rIns="247400" spcCol="1270" spcFirstLastPara="0" tIns="272981" vert="horz" wrap="square">
            <a:noAutofit/>
          </a:bodyPr>
          <a:lstStyle/>
          <a:p>
            <a:pPr algn="ctr" defTabSz="889000" indent="0" lvl="0" marL="0">
              <a:lnSpc>
                <a:spcPct val="90000"/>
              </a:lnSpc>
              <a:spcBef>
                <a:spcPct val="0"/>
              </a:spcBef>
              <a:spcAft>
                <a:spcPct val="35000"/>
              </a:spcAft>
              <a:buNone/>
            </a:pPr>
            <a:endParaRPr altLang="en-US" kern="1200" lang="zh-CN" sz="2000"/>
          </a:p>
        </p:txBody>
      </p:sp>
      <p:sp>
        <p:nvSpPr>
          <p:cNvPr id="28" name="任意多边形: 形状 27">
            <a:extLst>
              <a:ext uri="{FF2B5EF4-FFF2-40B4-BE49-F238E27FC236}">
                <a16:creationId xmlns:a16="http://schemas.microsoft.com/office/drawing/2014/main" id="{389F1D10-9275-4518-906F-714C99AF86C3}"/>
              </a:ext>
            </a:extLst>
          </p:cNvPr>
          <p:cNvSpPr/>
          <p:nvPr/>
        </p:nvSpPr>
        <p:spPr>
          <a:xfrm rot="16200000">
            <a:off x="1662980" y="805369"/>
            <a:ext cx="1409248" cy="757660"/>
          </a:xfrm>
          <a:custGeom>
            <a:gdLst>
              <a:gd fmla="*/ 0 w 1409248" name="connsiteX0"/>
              <a:gd fmla="*/ 0 h 757660" name="connsiteY0"/>
              <a:gd fmla="*/ 1409248 w 1409248" name="connsiteX1"/>
              <a:gd fmla="*/ 0 h 757660" name="connsiteY1"/>
              <a:gd fmla="*/ 1409248 w 1409248" name="connsiteX2"/>
              <a:gd fmla="*/ 757660 h 757660" name="connsiteY2"/>
              <a:gd fmla="*/ 0 w 1409248" name="connsiteX3"/>
              <a:gd fmla="*/ 757660 h 757660" name="connsiteY3"/>
              <a:gd fmla="*/ 0 w 1409248" name="connsiteX4"/>
              <a:gd fmla="*/ 0 h 75766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757660" w="1409248">
                <a:moveTo>
                  <a:pt x="0" y="0"/>
                </a:moveTo>
                <a:lnTo>
                  <a:pt x="1409248" y="0"/>
                </a:lnTo>
                <a:lnTo>
                  <a:pt x="1409248" y="757660"/>
                </a:lnTo>
                <a:lnTo>
                  <a:pt x="0" y="75766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nchor="ctr" anchorCtr="0" bIns="102870" lIns="102870" numCol="1" rIns="102870" spcCol="1270" spcFirstLastPara="0" tIns="102870" vert="horz" wrap="square">
            <a:noAutofit/>
          </a:bodyPr>
          <a:lstStyle/>
          <a:p>
            <a:pPr algn="l" defTabSz="1200150" indent="0" lvl="0" marL="0">
              <a:lnSpc>
                <a:spcPct val="90000"/>
              </a:lnSpc>
              <a:spcBef>
                <a:spcPct val="0"/>
              </a:spcBef>
              <a:spcAft>
                <a:spcPct val="35000"/>
              </a:spcAft>
              <a:buNone/>
            </a:pPr>
            <a:endParaRPr altLang="en-US" kern="1200" lang="zh-CN" sz="2700"/>
          </a:p>
        </p:txBody>
      </p:sp>
      <p:sp>
        <p:nvSpPr>
          <p:cNvPr id="29" name="PA_库_任意多边形 28">
            <a:extLst>
              <a:ext uri="{FF2B5EF4-FFF2-40B4-BE49-F238E27FC236}">
                <a16:creationId xmlns:a16="http://schemas.microsoft.com/office/drawing/2014/main" id="{08B4E02F-85D1-4BF8-924C-75C06AC89E92}"/>
              </a:ext>
            </a:extLst>
          </p:cNvPr>
          <p:cNvSpPr/>
          <p:nvPr>
            <p:custDataLst>
              <p:tags r:id="rId6"/>
            </p:custDataLst>
          </p:nvPr>
        </p:nvSpPr>
        <p:spPr>
          <a:xfrm rot="16200000">
            <a:off x="1818300" y="3026577"/>
            <a:ext cx="1098607" cy="1262767"/>
          </a:xfrm>
          <a:custGeom>
            <a:gdLst>
              <a:gd fmla="*/ 0 w 1262767" name="connsiteX0"/>
              <a:gd fmla="*/ 549304 h 1098607" name="connsiteY0"/>
              <a:gd fmla="*/ 274652 w 1262767" name="connsiteX1"/>
              <a:gd fmla="*/ 0 h 1098607" name="connsiteY1"/>
              <a:gd fmla="*/ 988115 w 1262767" name="connsiteX2"/>
              <a:gd fmla="*/ 0 h 1098607" name="connsiteY2"/>
              <a:gd fmla="*/ 1262767 w 1262767" name="connsiteX3"/>
              <a:gd fmla="*/ 549304 h 1098607" name="connsiteY3"/>
              <a:gd fmla="*/ 988115 w 1262767" name="connsiteX4"/>
              <a:gd fmla="*/ 1098607 h 1098607" name="connsiteY4"/>
              <a:gd fmla="*/ 274652 w 1262767" name="connsiteX5"/>
              <a:gd fmla="*/ 1098607 h 1098607" name="connsiteY5"/>
              <a:gd fmla="*/ 0 w 1262767" name="connsiteX6"/>
              <a:gd fmla="*/ 549304 h 1098607"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1098607" w="1262767">
                <a:moveTo>
                  <a:pt x="631383" y="0"/>
                </a:moveTo>
                <a:lnTo>
                  <a:pt x="1262767" y="238947"/>
                </a:lnTo>
                <a:lnTo>
                  <a:pt x="1262767" y="859660"/>
                </a:lnTo>
                <a:lnTo>
                  <a:pt x="631383" y="1098607"/>
                </a:lnTo>
                <a:lnTo>
                  <a:pt x="0" y="859660"/>
                </a:lnTo>
                <a:lnTo>
                  <a:pt x="0" y="238947"/>
                </a:lnTo>
                <a:lnTo>
                  <a:pt x="631383" y="0"/>
                </a:lnTo>
                <a:close/>
              </a:path>
            </a:pathLst>
          </a:custGeom>
          <a:ln w="285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96781" lIns="171200" numCol="1" rIns="171200" spcCol="1270" spcFirstLastPara="0" tIns="196781" vert="horz" wrap="square">
            <a:noAutofit/>
          </a:bodyPr>
          <a:lstStyle/>
          <a:p>
            <a:pPr algn="ctr" defTabSz="1600200" indent="0" lvl="0" marL="0">
              <a:lnSpc>
                <a:spcPct val="90000"/>
              </a:lnSpc>
              <a:spcBef>
                <a:spcPct val="0"/>
              </a:spcBef>
              <a:spcAft>
                <a:spcPct val="35000"/>
              </a:spcAft>
              <a:buNone/>
            </a:pPr>
            <a:endParaRPr altLang="en-US" kern="1200" lang="zh-CN" sz="3600"/>
          </a:p>
        </p:txBody>
      </p:sp>
      <p:sp>
        <p:nvSpPr>
          <p:cNvPr id="30" name="PA_库_任意多边形 29">
            <a:extLst>
              <a:ext uri="{FF2B5EF4-FFF2-40B4-BE49-F238E27FC236}">
                <a16:creationId xmlns:a16="http://schemas.microsoft.com/office/drawing/2014/main" id="{9CE8094D-46AE-4574-84CA-8DAE178D4005}"/>
              </a:ext>
            </a:extLst>
          </p:cNvPr>
          <p:cNvSpPr/>
          <p:nvPr>
            <p:custDataLst>
              <p:tags r:id="rId7"/>
            </p:custDataLst>
          </p:nvPr>
        </p:nvSpPr>
        <p:spPr>
          <a:xfrm rot="16200000">
            <a:off x="2890139" y="2435602"/>
            <a:ext cx="1098607" cy="1262767"/>
          </a:xfrm>
          <a:custGeom>
            <a:gdLst>
              <a:gd fmla="*/ 0 w 1262767" name="connsiteX0"/>
              <a:gd fmla="*/ 549304 h 1098607" name="connsiteY0"/>
              <a:gd fmla="*/ 274652 w 1262767" name="connsiteX1"/>
              <a:gd fmla="*/ 0 h 1098607" name="connsiteY1"/>
              <a:gd fmla="*/ 988115 w 1262767" name="connsiteX2"/>
              <a:gd fmla="*/ 0 h 1098607" name="connsiteY2"/>
              <a:gd fmla="*/ 1262767 w 1262767" name="connsiteX3"/>
              <a:gd fmla="*/ 549304 h 1098607" name="connsiteY3"/>
              <a:gd fmla="*/ 988115 w 1262767" name="connsiteX4"/>
              <a:gd fmla="*/ 1098607 h 1098607" name="connsiteY4"/>
              <a:gd fmla="*/ 274652 w 1262767" name="connsiteX5"/>
              <a:gd fmla="*/ 1098607 h 1098607" name="connsiteY5"/>
              <a:gd fmla="*/ 0 w 1262767" name="connsiteX6"/>
              <a:gd fmla="*/ 549304 h 1098607"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1098607" w="1262767">
                <a:moveTo>
                  <a:pt x="631383" y="0"/>
                </a:moveTo>
                <a:lnTo>
                  <a:pt x="1262767" y="238947"/>
                </a:lnTo>
                <a:lnTo>
                  <a:pt x="1262767" y="859660"/>
                </a:lnTo>
                <a:lnTo>
                  <a:pt x="631383" y="1098607"/>
                </a:lnTo>
                <a:lnTo>
                  <a:pt x="0" y="859660"/>
                </a:lnTo>
                <a:lnTo>
                  <a:pt x="0" y="238947"/>
                </a:lnTo>
                <a:lnTo>
                  <a:pt x="631383" y="0"/>
                </a:lnTo>
                <a:close/>
              </a:path>
            </a:pathLst>
          </a:custGeom>
          <a:solidFill>
            <a:srgbClr val="19E9FF"/>
          </a:solidFill>
          <a:ln w="285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272981" lIns="247400" numCol="1" rIns="247400" spcCol="1270" spcFirstLastPara="0" tIns="272981" vert="horz" wrap="square">
            <a:noAutofit/>
          </a:bodyPr>
          <a:lstStyle/>
          <a:p>
            <a:pPr algn="ctr" defTabSz="889000" indent="0" lvl="0" marL="0">
              <a:lnSpc>
                <a:spcPct val="90000"/>
              </a:lnSpc>
              <a:spcBef>
                <a:spcPct val="0"/>
              </a:spcBef>
              <a:spcAft>
                <a:spcPct val="35000"/>
              </a:spcAft>
              <a:buNone/>
            </a:pPr>
            <a:endParaRPr altLang="en-US" kern="1200" lang="zh-CN" sz="2000"/>
          </a:p>
        </p:txBody>
      </p:sp>
      <p:sp>
        <p:nvSpPr>
          <p:cNvPr id="31" name="PA_库_任意多边形 30">
            <a:extLst>
              <a:ext uri="{FF2B5EF4-FFF2-40B4-BE49-F238E27FC236}">
                <a16:creationId xmlns:a16="http://schemas.microsoft.com/office/drawing/2014/main" id="{A44149A8-D472-4FE0-A29C-9B86E6B7BF80}"/>
              </a:ext>
            </a:extLst>
          </p:cNvPr>
          <p:cNvSpPr/>
          <p:nvPr>
            <p:custDataLst>
              <p:tags r:id="rId8"/>
            </p:custDataLst>
          </p:nvPr>
        </p:nvSpPr>
        <p:spPr>
          <a:xfrm rot="16200000">
            <a:off x="2757547" y="3964813"/>
            <a:ext cx="1363788" cy="757660"/>
          </a:xfrm>
          <a:custGeom>
            <a:gdLst>
              <a:gd fmla="*/ 0 w 1363788" name="connsiteX0"/>
              <a:gd fmla="*/ 0 h 757660" name="connsiteY0"/>
              <a:gd fmla="*/ 1363788 w 1363788" name="connsiteX1"/>
              <a:gd fmla="*/ 0 h 757660" name="connsiteY1"/>
              <a:gd fmla="*/ 1363788 w 1363788" name="connsiteX2"/>
              <a:gd fmla="*/ 757660 h 757660" name="connsiteY2"/>
              <a:gd fmla="*/ 0 w 1363788" name="connsiteX3"/>
              <a:gd fmla="*/ 757660 h 757660" name="connsiteY3"/>
              <a:gd fmla="*/ 0 w 1363788" name="connsiteX4"/>
              <a:gd fmla="*/ 0 h 75766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757660" w="1363788">
                <a:moveTo>
                  <a:pt x="0" y="0"/>
                </a:moveTo>
                <a:lnTo>
                  <a:pt x="1363788" y="0"/>
                </a:lnTo>
                <a:lnTo>
                  <a:pt x="1363788" y="757660"/>
                </a:lnTo>
                <a:lnTo>
                  <a:pt x="0" y="75766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nchor="ctr" anchorCtr="0" bIns="102870" lIns="102870" numCol="1" rIns="102870" spcCol="1270" spcFirstLastPara="0" tIns="102870" vert="horz" wrap="square">
            <a:noAutofit/>
          </a:bodyPr>
          <a:lstStyle/>
          <a:p>
            <a:pPr algn="r" defTabSz="1200150" indent="0" lvl="0" marL="0">
              <a:lnSpc>
                <a:spcPct val="90000"/>
              </a:lnSpc>
              <a:spcBef>
                <a:spcPct val="0"/>
              </a:spcBef>
              <a:spcAft>
                <a:spcPct val="35000"/>
              </a:spcAft>
              <a:buNone/>
            </a:pPr>
            <a:endParaRPr altLang="en-US" kern="1200" lang="zh-CN" sz="2700"/>
          </a:p>
        </p:txBody>
      </p:sp>
      <p:sp>
        <p:nvSpPr>
          <p:cNvPr id="32" name="PA_库_任意多边形 31">
            <a:extLst>
              <a:ext uri="{FF2B5EF4-FFF2-40B4-BE49-F238E27FC236}">
                <a16:creationId xmlns:a16="http://schemas.microsoft.com/office/drawing/2014/main" id="{1F85424B-4D2A-40D0-9F47-0C1203FD8D14}"/>
              </a:ext>
            </a:extLst>
          </p:cNvPr>
          <p:cNvSpPr/>
          <p:nvPr>
            <p:custDataLst>
              <p:tags r:id="rId9"/>
            </p:custDataLst>
          </p:nvPr>
        </p:nvSpPr>
        <p:spPr>
          <a:xfrm rot="16200000">
            <a:off x="2890139" y="1249106"/>
            <a:ext cx="1098607" cy="1262767"/>
          </a:xfrm>
          <a:custGeom>
            <a:gdLst>
              <a:gd fmla="*/ 0 w 1262767" name="connsiteX0"/>
              <a:gd fmla="*/ 549304 h 1098607" name="connsiteY0"/>
              <a:gd fmla="*/ 274652 w 1262767" name="connsiteX1"/>
              <a:gd fmla="*/ 0 h 1098607" name="connsiteY1"/>
              <a:gd fmla="*/ 988115 w 1262767" name="connsiteX2"/>
              <a:gd fmla="*/ 0 h 1098607" name="connsiteY2"/>
              <a:gd fmla="*/ 1262767 w 1262767" name="connsiteX3"/>
              <a:gd fmla="*/ 549304 h 1098607" name="connsiteY3"/>
              <a:gd fmla="*/ 988115 w 1262767" name="connsiteX4"/>
              <a:gd fmla="*/ 1098607 h 1098607" name="connsiteY4"/>
              <a:gd fmla="*/ 274652 w 1262767" name="connsiteX5"/>
              <a:gd fmla="*/ 1098607 h 1098607" name="connsiteY5"/>
              <a:gd fmla="*/ 0 w 1262767" name="connsiteX6"/>
              <a:gd fmla="*/ 549304 h 1098607"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1098607" w="1262767">
                <a:moveTo>
                  <a:pt x="631383" y="0"/>
                </a:moveTo>
                <a:lnTo>
                  <a:pt x="1262767" y="238947"/>
                </a:lnTo>
                <a:lnTo>
                  <a:pt x="1262767" y="859660"/>
                </a:lnTo>
                <a:lnTo>
                  <a:pt x="631383" y="1098607"/>
                </a:lnTo>
                <a:lnTo>
                  <a:pt x="0" y="859660"/>
                </a:lnTo>
                <a:lnTo>
                  <a:pt x="0" y="238947"/>
                </a:lnTo>
                <a:lnTo>
                  <a:pt x="631383" y="0"/>
                </a:lnTo>
                <a:close/>
              </a:path>
            </a:pathLst>
          </a:custGeom>
          <a:solidFill>
            <a:srgbClr val="73B0E0"/>
          </a:solidFill>
          <a:ln w="285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96781" lIns="171200" numCol="1" rIns="171200" spcCol="1270" spcFirstLastPara="0" tIns="196781" vert="horz" wrap="square">
            <a:noAutofit/>
          </a:bodyPr>
          <a:lstStyle/>
          <a:p>
            <a:pPr algn="ctr" defTabSz="1600200" indent="0" lvl="0" marL="0">
              <a:lnSpc>
                <a:spcPct val="90000"/>
              </a:lnSpc>
              <a:spcBef>
                <a:spcPct val="0"/>
              </a:spcBef>
              <a:spcAft>
                <a:spcPct val="35000"/>
              </a:spcAft>
              <a:buNone/>
            </a:pPr>
            <a:endParaRPr altLang="en-US" kern="1200" lang="zh-CN" sz="3600"/>
          </a:p>
        </p:txBody>
      </p:sp>
      <p:sp>
        <p:nvSpPr>
          <p:cNvPr id="33" name="PA_库_任意多边形 32">
            <a:extLst>
              <a:ext uri="{FF2B5EF4-FFF2-40B4-BE49-F238E27FC236}">
                <a16:creationId xmlns:a16="http://schemas.microsoft.com/office/drawing/2014/main" id="{EB379788-2990-45C5-95B2-8E86082F079F}"/>
              </a:ext>
            </a:extLst>
          </p:cNvPr>
          <p:cNvSpPr/>
          <p:nvPr>
            <p:custDataLst>
              <p:tags r:id="rId10"/>
            </p:custDataLst>
          </p:nvPr>
        </p:nvSpPr>
        <p:spPr>
          <a:xfrm rot="16200000">
            <a:off x="3961976" y="1840081"/>
            <a:ext cx="1098607" cy="1262767"/>
          </a:xfrm>
          <a:custGeom>
            <a:gdLst>
              <a:gd fmla="*/ 0 w 1262767" name="connsiteX0"/>
              <a:gd fmla="*/ 549304 h 1098607" name="connsiteY0"/>
              <a:gd fmla="*/ 274652 w 1262767" name="connsiteX1"/>
              <a:gd fmla="*/ 0 h 1098607" name="connsiteY1"/>
              <a:gd fmla="*/ 988115 w 1262767" name="connsiteX2"/>
              <a:gd fmla="*/ 0 h 1098607" name="connsiteY2"/>
              <a:gd fmla="*/ 1262767 w 1262767" name="connsiteX3"/>
              <a:gd fmla="*/ 549304 h 1098607" name="connsiteY3"/>
              <a:gd fmla="*/ 988115 w 1262767" name="connsiteX4"/>
              <a:gd fmla="*/ 1098607 h 1098607" name="connsiteY4"/>
              <a:gd fmla="*/ 274652 w 1262767" name="connsiteX5"/>
              <a:gd fmla="*/ 1098607 h 1098607" name="connsiteY5"/>
              <a:gd fmla="*/ 0 w 1262767" name="connsiteX6"/>
              <a:gd fmla="*/ 549304 h 1098607"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1098607" w="1262767">
                <a:moveTo>
                  <a:pt x="631383" y="0"/>
                </a:moveTo>
                <a:lnTo>
                  <a:pt x="1262767" y="238947"/>
                </a:lnTo>
                <a:lnTo>
                  <a:pt x="1262767" y="859660"/>
                </a:lnTo>
                <a:lnTo>
                  <a:pt x="631383" y="1098607"/>
                </a:lnTo>
                <a:lnTo>
                  <a:pt x="0" y="859660"/>
                </a:lnTo>
                <a:lnTo>
                  <a:pt x="0" y="238947"/>
                </a:lnTo>
                <a:lnTo>
                  <a:pt x="631383" y="0"/>
                </a:lnTo>
                <a:close/>
              </a:path>
            </a:pathLst>
          </a:custGeom>
          <a:solidFill>
            <a:srgbClr val="F8B62B"/>
          </a:solidFill>
          <a:ln w="285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272981" lIns="247400" numCol="1" rIns="247400" spcCol="1270" spcFirstLastPara="0" tIns="272981" vert="horz" wrap="square">
            <a:noAutofit/>
          </a:bodyPr>
          <a:lstStyle/>
          <a:p>
            <a:pPr algn="ctr" defTabSz="889000" indent="0" lvl="0" marL="0">
              <a:lnSpc>
                <a:spcPct val="90000"/>
              </a:lnSpc>
              <a:spcBef>
                <a:spcPct val="0"/>
              </a:spcBef>
              <a:spcAft>
                <a:spcPct val="35000"/>
              </a:spcAft>
              <a:buNone/>
            </a:pPr>
            <a:endParaRPr altLang="en-US" kern="1200" lang="zh-CN" sz="2000"/>
          </a:p>
        </p:txBody>
      </p:sp>
      <p:sp>
        <p:nvSpPr>
          <p:cNvPr id="34" name="任意多边形: 形状 33">
            <a:extLst>
              <a:ext uri="{FF2B5EF4-FFF2-40B4-BE49-F238E27FC236}">
                <a16:creationId xmlns:a16="http://schemas.microsoft.com/office/drawing/2014/main" id="{8200638B-4576-4CE7-B6C6-7CFDF28B1102}"/>
              </a:ext>
            </a:extLst>
          </p:cNvPr>
          <p:cNvSpPr/>
          <p:nvPr/>
        </p:nvSpPr>
        <p:spPr>
          <a:xfrm rot="16200000">
            <a:off x="3806655" y="805369"/>
            <a:ext cx="1409248" cy="757660"/>
          </a:xfrm>
          <a:custGeom>
            <a:gdLst>
              <a:gd fmla="*/ 0 w 1409248" name="connsiteX0"/>
              <a:gd fmla="*/ 0 h 757660" name="connsiteY0"/>
              <a:gd fmla="*/ 1409248 w 1409248" name="connsiteX1"/>
              <a:gd fmla="*/ 0 h 757660" name="connsiteY1"/>
              <a:gd fmla="*/ 1409248 w 1409248" name="connsiteX2"/>
              <a:gd fmla="*/ 757660 h 757660" name="connsiteY2"/>
              <a:gd fmla="*/ 0 w 1409248" name="connsiteX3"/>
              <a:gd fmla="*/ 757660 h 757660" name="connsiteY3"/>
              <a:gd fmla="*/ 0 w 1409248" name="connsiteX4"/>
              <a:gd fmla="*/ 0 h 75766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757660" w="1409248">
                <a:moveTo>
                  <a:pt x="0" y="0"/>
                </a:moveTo>
                <a:lnTo>
                  <a:pt x="1409248" y="0"/>
                </a:lnTo>
                <a:lnTo>
                  <a:pt x="1409248" y="757660"/>
                </a:lnTo>
                <a:lnTo>
                  <a:pt x="0" y="75766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nchor="ctr" anchorCtr="0" bIns="102870" lIns="102870" numCol="1" rIns="102870" spcCol="1270" spcFirstLastPara="0" tIns="102870" vert="horz" wrap="square">
            <a:noAutofit/>
          </a:bodyPr>
          <a:lstStyle/>
          <a:p>
            <a:pPr algn="l" defTabSz="1200150" indent="0" lvl="0" marL="0">
              <a:lnSpc>
                <a:spcPct val="90000"/>
              </a:lnSpc>
              <a:spcBef>
                <a:spcPct val="0"/>
              </a:spcBef>
              <a:spcAft>
                <a:spcPct val="35000"/>
              </a:spcAft>
              <a:buNone/>
            </a:pPr>
            <a:endParaRPr altLang="en-US" kern="1200" lang="zh-CN" sz="2700"/>
          </a:p>
        </p:txBody>
      </p:sp>
      <p:sp>
        <p:nvSpPr>
          <p:cNvPr id="35" name="PA_库_任意多边形 34">
            <a:extLst>
              <a:ext uri="{FF2B5EF4-FFF2-40B4-BE49-F238E27FC236}">
                <a16:creationId xmlns:a16="http://schemas.microsoft.com/office/drawing/2014/main" id="{750DAC8F-ABD0-4738-9A38-C426BB58E85B}"/>
              </a:ext>
            </a:extLst>
          </p:cNvPr>
          <p:cNvSpPr/>
          <p:nvPr>
            <p:custDataLst>
              <p:tags r:id="rId11"/>
            </p:custDataLst>
          </p:nvPr>
        </p:nvSpPr>
        <p:spPr>
          <a:xfrm rot="16200000">
            <a:off x="3961976" y="3026577"/>
            <a:ext cx="1098607" cy="1262767"/>
          </a:xfrm>
          <a:custGeom>
            <a:gdLst>
              <a:gd fmla="*/ 0 w 1262767" name="connsiteX0"/>
              <a:gd fmla="*/ 549304 h 1098607" name="connsiteY0"/>
              <a:gd fmla="*/ 274652 w 1262767" name="connsiteX1"/>
              <a:gd fmla="*/ 0 h 1098607" name="connsiteY1"/>
              <a:gd fmla="*/ 988115 w 1262767" name="connsiteX2"/>
              <a:gd fmla="*/ 0 h 1098607" name="connsiteY2"/>
              <a:gd fmla="*/ 1262767 w 1262767" name="connsiteX3"/>
              <a:gd fmla="*/ 549304 h 1098607" name="connsiteY3"/>
              <a:gd fmla="*/ 988115 w 1262767" name="connsiteX4"/>
              <a:gd fmla="*/ 1098607 h 1098607" name="connsiteY4"/>
              <a:gd fmla="*/ 274652 w 1262767" name="connsiteX5"/>
              <a:gd fmla="*/ 1098607 h 1098607" name="connsiteY5"/>
              <a:gd fmla="*/ 0 w 1262767" name="connsiteX6"/>
              <a:gd fmla="*/ 549304 h 1098607"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1098607" w="1262767">
                <a:moveTo>
                  <a:pt x="631383" y="0"/>
                </a:moveTo>
                <a:lnTo>
                  <a:pt x="1262767" y="238947"/>
                </a:lnTo>
                <a:lnTo>
                  <a:pt x="1262767" y="859660"/>
                </a:lnTo>
                <a:lnTo>
                  <a:pt x="631383" y="1098607"/>
                </a:lnTo>
                <a:lnTo>
                  <a:pt x="0" y="859660"/>
                </a:lnTo>
                <a:lnTo>
                  <a:pt x="0" y="238947"/>
                </a:lnTo>
                <a:lnTo>
                  <a:pt x="631383" y="0"/>
                </a:lnTo>
                <a:close/>
              </a:path>
            </a:pathLst>
          </a:custGeom>
          <a:solidFill>
            <a:srgbClr val="73B0E0"/>
          </a:solidFill>
          <a:ln w="285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96781" lIns="171200" numCol="1" rIns="171200" spcCol="1270" spcFirstLastPara="0" tIns="196781" vert="horz" wrap="square">
            <a:noAutofit/>
          </a:bodyPr>
          <a:lstStyle/>
          <a:p>
            <a:pPr algn="ctr" defTabSz="1600200" indent="0" lvl="0" marL="0">
              <a:lnSpc>
                <a:spcPct val="90000"/>
              </a:lnSpc>
              <a:spcBef>
                <a:spcPct val="0"/>
              </a:spcBef>
              <a:spcAft>
                <a:spcPct val="35000"/>
              </a:spcAft>
              <a:buNone/>
            </a:pPr>
            <a:endParaRPr altLang="en-US" kern="1200" lang="zh-CN" sz="3600"/>
          </a:p>
        </p:txBody>
      </p:sp>
      <p:sp>
        <p:nvSpPr>
          <p:cNvPr id="36" name="PA_库_任意多边形 35">
            <a:extLst>
              <a:ext uri="{FF2B5EF4-FFF2-40B4-BE49-F238E27FC236}">
                <a16:creationId xmlns:a16="http://schemas.microsoft.com/office/drawing/2014/main" id="{475B93A4-3949-4725-AE6A-597B743902A3}"/>
              </a:ext>
            </a:extLst>
          </p:cNvPr>
          <p:cNvSpPr/>
          <p:nvPr>
            <p:custDataLst>
              <p:tags r:id="rId12"/>
            </p:custDataLst>
          </p:nvPr>
        </p:nvSpPr>
        <p:spPr>
          <a:xfrm rot="16200000">
            <a:off x="5033813" y="2435602"/>
            <a:ext cx="1098607" cy="1262767"/>
          </a:xfrm>
          <a:custGeom>
            <a:gdLst>
              <a:gd fmla="*/ 0 w 1262767" name="connsiteX0"/>
              <a:gd fmla="*/ 549304 h 1098607" name="connsiteY0"/>
              <a:gd fmla="*/ 274652 w 1262767" name="connsiteX1"/>
              <a:gd fmla="*/ 0 h 1098607" name="connsiteY1"/>
              <a:gd fmla="*/ 988115 w 1262767" name="connsiteX2"/>
              <a:gd fmla="*/ 0 h 1098607" name="connsiteY2"/>
              <a:gd fmla="*/ 1262767 w 1262767" name="connsiteX3"/>
              <a:gd fmla="*/ 549304 h 1098607" name="connsiteY3"/>
              <a:gd fmla="*/ 988115 w 1262767" name="connsiteX4"/>
              <a:gd fmla="*/ 1098607 h 1098607" name="connsiteY4"/>
              <a:gd fmla="*/ 274652 w 1262767" name="connsiteX5"/>
              <a:gd fmla="*/ 1098607 h 1098607" name="connsiteY5"/>
              <a:gd fmla="*/ 0 w 1262767" name="connsiteX6"/>
              <a:gd fmla="*/ 549304 h 1098607"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1098607" w="1262767">
                <a:moveTo>
                  <a:pt x="631383" y="0"/>
                </a:moveTo>
                <a:lnTo>
                  <a:pt x="1262767" y="238947"/>
                </a:lnTo>
                <a:lnTo>
                  <a:pt x="1262767" y="859660"/>
                </a:lnTo>
                <a:lnTo>
                  <a:pt x="631383" y="1098607"/>
                </a:lnTo>
                <a:lnTo>
                  <a:pt x="0" y="859660"/>
                </a:lnTo>
                <a:lnTo>
                  <a:pt x="0" y="238947"/>
                </a:lnTo>
                <a:lnTo>
                  <a:pt x="631383" y="0"/>
                </a:lnTo>
                <a:close/>
              </a:path>
            </a:pathLst>
          </a:custGeom>
          <a:ln w="285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349181" lIns="323600" numCol="1" rIns="323600" spcCol="1270" spcFirstLastPara="0" tIns="349181" vert="horz" wrap="square">
            <a:noAutofit/>
          </a:bodyPr>
          <a:lstStyle/>
          <a:p>
            <a:pPr algn="ctr" defTabSz="1778000" indent="0" lvl="0" marL="0">
              <a:lnSpc>
                <a:spcPct val="90000"/>
              </a:lnSpc>
              <a:spcBef>
                <a:spcPct val="0"/>
              </a:spcBef>
              <a:spcAft>
                <a:spcPct val="35000"/>
              </a:spcAft>
              <a:buNone/>
            </a:pPr>
            <a:endParaRPr altLang="en-US" kern="1200" lang="zh-CN" sz="4000"/>
          </a:p>
        </p:txBody>
      </p:sp>
      <p:sp>
        <p:nvSpPr>
          <p:cNvPr id="37" name="PA_库_矩形 36">
            <a:extLst>
              <a:ext uri="{FF2B5EF4-FFF2-40B4-BE49-F238E27FC236}">
                <a16:creationId xmlns:a16="http://schemas.microsoft.com/office/drawing/2014/main" id="{C31065A7-4D13-49BC-9D84-942029AEA6AD}"/>
              </a:ext>
            </a:extLst>
          </p:cNvPr>
          <p:cNvSpPr/>
          <p:nvPr>
            <p:custDataLst>
              <p:tags r:id="rId13"/>
            </p:custDataLst>
          </p:nvPr>
        </p:nvSpPr>
        <p:spPr>
          <a:xfrm rot="16200000">
            <a:off x="4901221" y="3964813"/>
            <a:ext cx="1363788" cy="75766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p:txBody>
      </p:sp>
      <p:sp>
        <p:nvSpPr>
          <p:cNvPr id="38" name="PA_库_任意多边形 37">
            <a:extLst>
              <a:ext uri="{FF2B5EF4-FFF2-40B4-BE49-F238E27FC236}">
                <a16:creationId xmlns:a16="http://schemas.microsoft.com/office/drawing/2014/main" id="{457B5595-AAFC-44AD-9340-F54F20DFC9F3}"/>
              </a:ext>
            </a:extLst>
          </p:cNvPr>
          <p:cNvSpPr/>
          <p:nvPr>
            <p:custDataLst>
              <p:tags r:id="rId14"/>
            </p:custDataLst>
          </p:nvPr>
        </p:nvSpPr>
        <p:spPr>
          <a:xfrm rot="16200000">
            <a:off x="5033811" y="1249104"/>
            <a:ext cx="1098608" cy="1262768"/>
          </a:xfrm>
          <a:custGeom>
            <a:gdLst>
              <a:gd fmla="*/ 0 w 1262767" name="connsiteX0"/>
              <a:gd fmla="*/ 549304 h 1098607" name="connsiteY0"/>
              <a:gd fmla="*/ 274652 w 1262767" name="connsiteX1"/>
              <a:gd fmla="*/ 0 h 1098607" name="connsiteY1"/>
              <a:gd fmla="*/ 988115 w 1262767" name="connsiteX2"/>
              <a:gd fmla="*/ 0 h 1098607" name="connsiteY2"/>
              <a:gd fmla="*/ 1262767 w 1262767" name="connsiteX3"/>
              <a:gd fmla="*/ 549304 h 1098607" name="connsiteY3"/>
              <a:gd fmla="*/ 988115 w 1262767" name="connsiteX4"/>
              <a:gd fmla="*/ 1098607 h 1098607" name="connsiteY4"/>
              <a:gd fmla="*/ 274652 w 1262767" name="connsiteX5"/>
              <a:gd fmla="*/ 1098607 h 1098607" name="connsiteY5"/>
              <a:gd fmla="*/ 0 w 1262767" name="connsiteX6"/>
              <a:gd fmla="*/ 549304 h 1098607"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1098607" w="1262767">
                <a:moveTo>
                  <a:pt x="631383" y="0"/>
                </a:moveTo>
                <a:lnTo>
                  <a:pt x="1262767" y="238947"/>
                </a:lnTo>
                <a:lnTo>
                  <a:pt x="1262767" y="859660"/>
                </a:lnTo>
                <a:lnTo>
                  <a:pt x="631383" y="1098607"/>
                </a:lnTo>
                <a:lnTo>
                  <a:pt x="0" y="859660"/>
                </a:lnTo>
                <a:lnTo>
                  <a:pt x="0" y="238947"/>
                </a:lnTo>
                <a:lnTo>
                  <a:pt x="631383" y="0"/>
                </a:lnTo>
                <a:close/>
              </a:path>
            </a:pathLst>
          </a:custGeom>
          <a:solidFill>
            <a:srgbClr val="73B0E0"/>
          </a:solidFill>
          <a:ln w="285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96781" lIns="171200" numCol="1" rIns="171201" spcCol="1270" spcFirstLastPara="0" tIns="196782" vert="horz" wrap="square">
            <a:noAutofit/>
          </a:bodyPr>
          <a:lstStyle/>
          <a:p>
            <a:pPr algn="ctr" defTabSz="1600200" indent="0" lvl="0" marL="0">
              <a:lnSpc>
                <a:spcPct val="90000"/>
              </a:lnSpc>
              <a:spcBef>
                <a:spcPct val="0"/>
              </a:spcBef>
              <a:spcAft>
                <a:spcPct val="35000"/>
              </a:spcAft>
              <a:buNone/>
            </a:pPr>
            <a:endParaRPr altLang="en-US" kern="1200" lang="zh-CN" sz="3600"/>
          </a:p>
        </p:txBody>
      </p:sp>
      <p:sp>
        <p:nvSpPr>
          <p:cNvPr id="39" name="PA_库_任意多边形 38">
            <a:extLst>
              <a:ext uri="{FF2B5EF4-FFF2-40B4-BE49-F238E27FC236}">
                <a16:creationId xmlns:a16="http://schemas.microsoft.com/office/drawing/2014/main" id="{690E2B5E-9C6F-42C4-BFF5-C0637739EB56}"/>
              </a:ext>
            </a:extLst>
          </p:cNvPr>
          <p:cNvSpPr/>
          <p:nvPr>
            <p:custDataLst>
              <p:tags r:id="rId15"/>
            </p:custDataLst>
          </p:nvPr>
        </p:nvSpPr>
        <p:spPr>
          <a:xfrm rot="16200000">
            <a:off x="6105650" y="1840081"/>
            <a:ext cx="1098607" cy="1262767"/>
          </a:xfrm>
          <a:custGeom>
            <a:gdLst>
              <a:gd fmla="*/ 0 w 1262767" name="connsiteX0"/>
              <a:gd fmla="*/ 549304 h 1098607" name="connsiteY0"/>
              <a:gd fmla="*/ 274652 w 1262767" name="connsiteX1"/>
              <a:gd fmla="*/ 0 h 1098607" name="connsiteY1"/>
              <a:gd fmla="*/ 988115 w 1262767" name="connsiteX2"/>
              <a:gd fmla="*/ 0 h 1098607" name="connsiteY2"/>
              <a:gd fmla="*/ 1262767 w 1262767" name="connsiteX3"/>
              <a:gd fmla="*/ 549304 h 1098607" name="connsiteY3"/>
              <a:gd fmla="*/ 988115 w 1262767" name="connsiteX4"/>
              <a:gd fmla="*/ 1098607 h 1098607" name="connsiteY4"/>
              <a:gd fmla="*/ 274652 w 1262767" name="connsiteX5"/>
              <a:gd fmla="*/ 1098607 h 1098607" name="connsiteY5"/>
              <a:gd fmla="*/ 0 w 1262767" name="connsiteX6"/>
              <a:gd fmla="*/ 549304 h 1098607"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1098607" w="1262767">
                <a:moveTo>
                  <a:pt x="631383" y="0"/>
                </a:moveTo>
                <a:lnTo>
                  <a:pt x="1262767" y="238947"/>
                </a:lnTo>
                <a:lnTo>
                  <a:pt x="1262767" y="859660"/>
                </a:lnTo>
                <a:lnTo>
                  <a:pt x="631383" y="1098607"/>
                </a:lnTo>
                <a:lnTo>
                  <a:pt x="0" y="859660"/>
                </a:lnTo>
                <a:lnTo>
                  <a:pt x="0" y="238947"/>
                </a:lnTo>
                <a:lnTo>
                  <a:pt x="631383" y="0"/>
                </a:lnTo>
                <a:close/>
              </a:path>
            </a:pathLst>
          </a:custGeom>
          <a:solidFill>
            <a:srgbClr val="19E9FF"/>
          </a:solidFill>
          <a:ln w="285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349181" lIns="323600" numCol="1" rIns="323600" spcCol="1270" spcFirstLastPara="0" tIns="349181" vert="horz" wrap="square">
            <a:noAutofit/>
          </a:bodyPr>
          <a:lstStyle/>
          <a:p>
            <a:pPr algn="ctr" defTabSz="1778000" indent="0" lvl="0" marL="0">
              <a:lnSpc>
                <a:spcPct val="90000"/>
              </a:lnSpc>
              <a:spcBef>
                <a:spcPct val="0"/>
              </a:spcBef>
              <a:spcAft>
                <a:spcPct val="35000"/>
              </a:spcAft>
              <a:buNone/>
            </a:pPr>
            <a:endParaRPr altLang="en-US" kern="1200" lang="zh-CN" sz="4000"/>
          </a:p>
        </p:txBody>
      </p:sp>
      <p:sp>
        <p:nvSpPr>
          <p:cNvPr id="40" name="矩形 39">
            <a:extLst>
              <a:ext uri="{FF2B5EF4-FFF2-40B4-BE49-F238E27FC236}">
                <a16:creationId xmlns:a16="http://schemas.microsoft.com/office/drawing/2014/main" id="{A1F87672-5E04-4282-A0EE-DF7762FEC543}"/>
              </a:ext>
            </a:extLst>
          </p:cNvPr>
          <p:cNvSpPr/>
          <p:nvPr/>
        </p:nvSpPr>
        <p:spPr>
          <a:xfrm rot="16200000">
            <a:off x="5950329" y="805369"/>
            <a:ext cx="1409248" cy="75766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p:txBody>
      </p:sp>
      <p:sp>
        <p:nvSpPr>
          <p:cNvPr id="41" name="PA_库_任意多边形 40">
            <a:extLst>
              <a:ext uri="{FF2B5EF4-FFF2-40B4-BE49-F238E27FC236}">
                <a16:creationId xmlns:a16="http://schemas.microsoft.com/office/drawing/2014/main" id="{3EBCE3FF-F26B-4426-ABED-4669E7489496}"/>
              </a:ext>
            </a:extLst>
          </p:cNvPr>
          <p:cNvSpPr/>
          <p:nvPr>
            <p:custDataLst>
              <p:tags r:id="rId16"/>
            </p:custDataLst>
          </p:nvPr>
        </p:nvSpPr>
        <p:spPr>
          <a:xfrm rot="16200000">
            <a:off x="6105650" y="3026577"/>
            <a:ext cx="1098607" cy="1262767"/>
          </a:xfrm>
          <a:custGeom>
            <a:gdLst>
              <a:gd fmla="*/ 0 w 1262767" name="connsiteX0"/>
              <a:gd fmla="*/ 549304 h 1098607" name="connsiteY0"/>
              <a:gd fmla="*/ 274652 w 1262767" name="connsiteX1"/>
              <a:gd fmla="*/ 0 h 1098607" name="connsiteY1"/>
              <a:gd fmla="*/ 988115 w 1262767" name="connsiteX2"/>
              <a:gd fmla="*/ 0 h 1098607" name="connsiteY2"/>
              <a:gd fmla="*/ 1262767 w 1262767" name="connsiteX3"/>
              <a:gd fmla="*/ 549304 h 1098607" name="connsiteY3"/>
              <a:gd fmla="*/ 988115 w 1262767" name="connsiteX4"/>
              <a:gd fmla="*/ 1098607 h 1098607" name="connsiteY4"/>
              <a:gd fmla="*/ 274652 w 1262767" name="connsiteX5"/>
              <a:gd fmla="*/ 1098607 h 1098607" name="connsiteY5"/>
              <a:gd fmla="*/ 0 w 1262767" name="connsiteX6"/>
              <a:gd fmla="*/ 549304 h 1098607"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1098607" w="1262767">
                <a:moveTo>
                  <a:pt x="631383" y="0"/>
                </a:moveTo>
                <a:lnTo>
                  <a:pt x="1262767" y="238947"/>
                </a:lnTo>
                <a:lnTo>
                  <a:pt x="1262767" y="859660"/>
                </a:lnTo>
                <a:lnTo>
                  <a:pt x="631383" y="1098607"/>
                </a:lnTo>
                <a:lnTo>
                  <a:pt x="0" y="859660"/>
                </a:lnTo>
                <a:lnTo>
                  <a:pt x="0" y="238947"/>
                </a:lnTo>
                <a:lnTo>
                  <a:pt x="631383" y="0"/>
                </a:lnTo>
                <a:close/>
              </a:path>
            </a:pathLst>
          </a:custGeom>
          <a:solidFill>
            <a:srgbClr val="F8B62B"/>
          </a:solidFill>
          <a:ln w="285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96781" lIns="171200" numCol="1" rIns="171200" spcCol="1270" spcFirstLastPara="0" tIns="196781" vert="horz" wrap="square">
            <a:noAutofit/>
          </a:bodyPr>
          <a:lstStyle/>
          <a:p>
            <a:pPr algn="ctr" defTabSz="1600200" indent="0" lvl="0" marL="0">
              <a:lnSpc>
                <a:spcPct val="90000"/>
              </a:lnSpc>
              <a:spcBef>
                <a:spcPct val="0"/>
              </a:spcBef>
              <a:spcAft>
                <a:spcPct val="35000"/>
              </a:spcAft>
              <a:buNone/>
            </a:pPr>
            <a:endParaRPr altLang="en-US" kern="1200" lang="zh-CN" sz="3600"/>
          </a:p>
        </p:txBody>
      </p:sp>
      <p:pic>
        <p:nvPicPr>
          <p:cNvPr id="43" name="PA_库_图片 42">
            <a:extLst>
              <a:ext uri="{FF2B5EF4-FFF2-40B4-BE49-F238E27FC236}">
                <a16:creationId xmlns:a16="http://schemas.microsoft.com/office/drawing/2014/main" id="{5AC55C8E-5840-46CA-99F5-695477C7ABE0}"/>
              </a:ext>
            </a:extLst>
          </p:cNvPr>
          <p:cNvPicPr>
            <a:picLocks noChangeAspect="1"/>
          </p:cNvPicPr>
          <p:nvPr>
            <p:custDataLst>
              <p:tags r:id="rId18"/>
            </p:custDataLst>
          </p:nvPr>
        </p:nvPicPr>
        <p:blipFill>
          <a:blip r:embed="rId17">
            <a:extLst>
              <a:ext uri="{28A0092B-C50C-407E-A947-70E740481C1C}">
                <a14:useLocalDpi/>
              </a:ext>
            </a:extLst>
          </a:blip>
          <a:stretch>
            <a:fillRect/>
          </a:stretch>
        </p:blipFill>
        <p:spPr>
          <a:xfrm>
            <a:off x="3833152" y="1832099"/>
            <a:ext cx="1332357" cy="1332357"/>
          </a:xfrm>
          <a:prstGeom prst="rect">
            <a:avLst/>
          </a:prstGeom>
        </p:spPr>
      </p:pic>
      <p:pic>
        <p:nvPicPr>
          <p:cNvPr id="45" name="PA_库_图片 44">
            <a:extLst>
              <a:ext uri="{FF2B5EF4-FFF2-40B4-BE49-F238E27FC236}">
                <a16:creationId xmlns:a16="http://schemas.microsoft.com/office/drawing/2014/main" id="{2C5A46A5-D595-4BB5-BBAA-931EE91C661D}"/>
              </a:ext>
            </a:extLst>
          </p:cNvPr>
          <p:cNvPicPr>
            <a:picLocks noChangeAspect="1"/>
          </p:cNvPicPr>
          <p:nvPr>
            <p:custDataLst>
              <p:tags r:id="rId20"/>
            </p:custDataLst>
          </p:nvPr>
        </p:nvPicPr>
        <p:blipFill>
          <a:blip r:embed="rId19">
            <a:extLst>
              <a:ext uri="{28A0092B-C50C-407E-A947-70E740481C1C}">
                <a14:useLocalDpi/>
              </a:ext>
            </a:extLst>
          </a:blip>
          <a:stretch>
            <a:fillRect/>
          </a:stretch>
        </p:blipFill>
        <p:spPr>
          <a:xfrm>
            <a:off x="5971401" y="3003547"/>
            <a:ext cx="1300775" cy="1300775"/>
          </a:xfrm>
          <a:prstGeom prst="rect">
            <a:avLst/>
          </a:prstGeom>
        </p:spPr>
      </p:pic>
      <p:pic>
        <p:nvPicPr>
          <p:cNvPr id="47" name="PA_库_图片 46">
            <a:extLst>
              <a:ext uri="{FF2B5EF4-FFF2-40B4-BE49-F238E27FC236}">
                <a16:creationId xmlns:a16="http://schemas.microsoft.com/office/drawing/2014/main" id="{74D1570A-C068-4FD6-A208-62B97994F786}"/>
              </a:ext>
            </a:extLst>
          </p:cNvPr>
          <p:cNvPicPr>
            <a:picLocks noChangeAspect="1"/>
          </p:cNvPicPr>
          <p:nvPr>
            <p:custDataLst>
              <p:tags r:id="rId22"/>
            </p:custDataLst>
          </p:nvPr>
        </p:nvPicPr>
        <p:blipFill>
          <a:blip r:embed="rId21">
            <a:extLst>
              <a:ext uri="{28A0092B-C50C-407E-A947-70E740481C1C}">
                <a14:useLocalDpi/>
              </a:ext>
            </a:extLst>
          </a:blip>
          <a:stretch>
            <a:fillRect/>
          </a:stretch>
        </p:blipFill>
        <p:spPr>
          <a:xfrm>
            <a:off x="1904326" y="3303510"/>
            <a:ext cx="872918" cy="708898"/>
          </a:xfrm>
          <a:prstGeom prst="rect">
            <a:avLst/>
          </a:prstGeom>
        </p:spPr>
      </p:pic>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42" name="PA_库_文本框 5">
            <a:extLst>
              <a:ext uri="{FF2B5EF4-FFF2-40B4-BE49-F238E27FC236}">
                <a16:creationId xmlns:a16="http://schemas.microsoft.com/office/drawing/2014/main" id="{DCF1742D-E6FC-4E1C-84FD-5D41913C67E2}"/>
              </a:ext>
            </a:extLst>
          </p:cNvPr>
          <p:cNvSpPr txBox="1">
            <a:spLocks noChangeArrowheads="1"/>
          </p:cNvSpPr>
          <p:nvPr>
            <p:custDataLst>
              <p:tags r:id="rId23"/>
            </p:custDataLst>
          </p:nvPr>
        </p:nvSpPr>
        <p:spPr bwMode="auto">
          <a:xfrm>
            <a:off x="2945507" y="1730152"/>
            <a:ext cx="9956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fontAlgn="base">
              <a:spcBef>
                <a:spcPct val="0"/>
              </a:spcBef>
              <a:spcAft>
                <a:spcPct val="0"/>
              </a:spcAft>
              <a:defRPr/>
            </a:pPr>
            <a:r>
              <a:rPr altLang="en-US" lang="zh-CN" sz="1600">
                <a:solidFill>
                  <a:schemeClr val="accent6"/>
                </a:solidFill>
                <a:latin typeface="+mj-ea"/>
                <a:ea typeface="+mj-ea"/>
              </a:rPr>
              <a:t>项目介绍</a:t>
            </a:r>
          </a:p>
        </p:txBody>
      </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44" name="PA_库_文本框 5">
            <a:extLst>
              <a:ext uri="{FF2B5EF4-FFF2-40B4-BE49-F238E27FC236}">
                <a16:creationId xmlns:a16="http://schemas.microsoft.com/office/drawing/2014/main" id="{5F4C80E1-F311-4760-8427-835C29D7CFEF}"/>
              </a:ext>
            </a:extLst>
          </p:cNvPr>
          <p:cNvSpPr txBox="1">
            <a:spLocks noChangeArrowheads="1"/>
          </p:cNvSpPr>
          <p:nvPr>
            <p:custDataLst>
              <p:tags r:id="rId24"/>
            </p:custDataLst>
          </p:nvPr>
        </p:nvSpPr>
        <p:spPr bwMode="auto">
          <a:xfrm>
            <a:off x="4002439" y="3492471"/>
            <a:ext cx="9956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fontAlgn="base">
              <a:spcBef>
                <a:spcPct val="0"/>
              </a:spcBef>
              <a:spcAft>
                <a:spcPct val="0"/>
              </a:spcAft>
              <a:defRPr/>
            </a:pPr>
            <a:r>
              <a:rPr altLang="en-US" lang="zh-CN" sz="1600">
                <a:solidFill>
                  <a:schemeClr val="accent6"/>
                </a:solidFill>
                <a:latin typeface="+mj-ea"/>
                <a:ea typeface="+mj-ea"/>
              </a:rPr>
              <a:t>项目介绍</a:t>
            </a:r>
          </a:p>
        </p:txBody>
      </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46" name="PA_库_文本框 5">
            <a:extLst>
              <a:ext uri="{FF2B5EF4-FFF2-40B4-BE49-F238E27FC236}">
                <a16:creationId xmlns:a16="http://schemas.microsoft.com/office/drawing/2014/main" id="{73C1E175-2896-48A4-9306-FAB1FAAC2208}"/>
              </a:ext>
            </a:extLst>
          </p:cNvPr>
          <p:cNvSpPr txBox="1">
            <a:spLocks noChangeArrowheads="1"/>
          </p:cNvSpPr>
          <p:nvPr>
            <p:custDataLst>
              <p:tags r:id="rId25"/>
            </p:custDataLst>
          </p:nvPr>
        </p:nvSpPr>
        <p:spPr bwMode="auto">
          <a:xfrm>
            <a:off x="5106013" y="1755620"/>
            <a:ext cx="9956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fontAlgn="base">
              <a:spcBef>
                <a:spcPct val="0"/>
              </a:spcBef>
              <a:spcAft>
                <a:spcPct val="0"/>
              </a:spcAft>
              <a:defRPr/>
            </a:pPr>
            <a:r>
              <a:rPr altLang="en-US" lang="zh-CN" sz="1600">
                <a:solidFill>
                  <a:schemeClr val="accent6"/>
                </a:solidFill>
                <a:latin typeface="+mj-ea"/>
                <a:ea typeface="+mj-ea"/>
              </a:rPr>
              <a:t>项目介绍</a:t>
            </a:r>
          </a:p>
        </p:txBody>
      </p:sp>
    </p:spTree>
    <p:extLst>
      <p:ext uri="{BB962C8B-B14F-4D97-AF65-F5344CB8AC3E}">
        <p14:creationId val="271927504"/>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3" presetSubtype="272">
                                  <p:stCondLst>
                                    <p:cond delay="250"/>
                                  </p:stCondLst>
                                  <p:childTnLst>
                                    <p:set>
                                      <p:cBhvr>
                                        <p:cTn dur="1" fill="hold" id="6">
                                          <p:stCondLst>
                                            <p:cond delay="0"/>
                                          </p:stCondLst>
                                        </p:cTn>
                                        <p:tgtEl>
                                          <p:spTgt spid="5"/>
                                        </p:tgtEl>
                                        <p:attrNameLst>
                                          <p:attrName>style.visibility</p:attrName>
                                        </p:attrNameLst>
                                      </p:cBhvr>
                                      <p:to>
                                        <p:strVal val="visible"/>
                                      </p:to>
                                    </p:set>
                                    <p:anim calcmode="lin" valueType="num">
                                      <p:cBhvr>
                                        <p:cTn dur="500" fill="hold" id="7"/>
                                        <p:tgtEl>
                                          <p:spTgt spid="5"/>
                                        </p:tgtEl>
                                        <p:attrNameLst>
                                          <p:attrName>ppt_w</p:attrName>
                                        </p:attrNameLst>
                                      </p:cBhvr>
                                      <p:tavLst>
                                        <p:tav tm="0">
                                          <p:val>
                                            <p:strVal val="2/3*#ppt_w"/>
                                          </p:val>
                                        </p:tav>
                                        <p:tav tm="100000">
                                          <p:val>
                                            <p:strVal val="#ppt_w"/>
                                          </p:val>
                                        </p:tav>
                                      </p:tavLst>
                                    </p:anim>
                                    <p:anim calcmode="lin" valueType="num">
                                      <p:cBhvr>
                                        <p:cTn dur="500" fill="hold" id="8"/>
                                        <p:tgtEl>
                                          <p:spTgt spid="5"/>
                                        </p:tgtEl>
                                        <p:attrNameLst>
                                          <p:attrName>ppt_h</p:attrName>
                                        </p:attrNameLst>
                                      </p:cBhvr>
                                      <p:tavLst>
                                        <p:tav tm="0">
                                          <p:val>
                                            <p:strVal val="2/3*#ppt_h"/>
                                          </p:val>
                                        </p:tav>
                                        <p:tav tm="100000">
                                          <p:val>
                                            <p:strVal val="#ppt_h"/>
                                          </p:val>
                                        </p:tav>
                                      </p:tavLst>
                                    </p:anim>
                                  </p:childTnLst>
                                </p:cTn>
                              </p:par>
                              <p:par>
                                <p:cTn fill="hold" grpId="0" id="9" nodeType="withEffect" presetClass="entr" presetID="23" presetSubtype="272">
                                  <p:stCondLst>
                                    <p:cond delay="250"/>
                                  </p:stCondLst>
                                  <p:childTnLst>
                                    <p:set>
                                      <p:cBhvr>
                                        <p:cTn dur="1" fill="hold" id="10">
                                          <p:stCondLst>
                                            <p:cond delay="0"/>
                                          </p:stCondLst>
                                        </p:cTn>
                                        <p:tgtEl>
                                          <p:spTgt spid="8"/>
                                        </p:tgtEl>
                                        <p:attrNameLst>
                                          <p:attrName>style.visibility</p:attrName>
                                        </p:attrNameLst>
                                      </p:cBhvr>
                                      <p:to>
                                        <p:strVal val="visible"/>
                                      </p:to>
                                    </p:set>
                                    <p:anim calcmode="lin" valueType="num">
                                      <p:cBhvr>
                                        <p:cTn dur="500" fill="hold" id="11"/>
                                        <p:tgtEl>
                                          <p:spTgt spid="8"/>
                                        </p:tgtEl>
                                        <p:attrNameLst>
                                          <p:attrName>ppt_w</p:attrName>
                                        </p:attrNameLst>
                                      </p:cBhvr>
                                      <p:tavLst>
                                        <p:tav tm="0">
                                          <p:val>
                                            <p:strVal val="2/3*#ppt_w"/>
                                          </p:val>
                                        </p:tav>
                                        <p:tav tm="100000">
                                          <p:val>
                                            <p:strVal val="#ppt_w"/>
                                          </p:val>
                                        </p:tav>
                                      </p:tavLst>
                                    </p:anim>
                                    <p:anim calcmode="lin" valueType="num">
                                      <p:cBhvr>
                                        <p:cTn dur="500" fill="hold" id="12"/>
                                        <p:tgtEl>
                                          <p:spTgt spid="8"/>
                                        </p:tgtEl>
                                        <p:attrNameLst>
                                          <p:attrName>ppt_h</p:attrName>
                                        </p:attrNameLst>
                                      </p:cBhvr>
                                      <p:tavLst>
                                        <p:tav tm="0">
                                          <p:val>
                                            <p:strVal val="2/3*#ppt_h"/>
                                          </p:val>
                                        </p:tav>
                                        <p:tav tm="100000">
                                          <p:val>
                                            <p:strVal val="#ppt_h"/>
                                          </p:val>
                                        </p:tav>
                                      </p:tavLst>
                                    </p:anim>
                                  </p:childTnLst>
                                </p:cTn>
                              </p:par>
                              <p:par>
                                <p:cTn fill="hold" grpId="0" id="13" nodeType="withEffect" presetClass="entr" presetID="23" presetSubtype="272">
                                  <p:stCondLst>
                                    <p:cond delay="250"/>
                                  </p:stCondLst>
                                  <p:childTnLst>
                                    <p:set>
                                      <p:cBhvr>
                                        <p:cTn dur="1" fill="hold" id="14">
                                          <p:stCondLst>
                                            <p:cond delay="0"/>
                                          </p:stCondLst>
                                        </p:cTn>
                                        <p:tgtEl>
                                          <p:spTgt spid="27"/>
                                        </p:tgtEl>
                                        <p:attrNameLst>
                                          <p:attrName>style.visibility</p:attrName>
                                        </p:attrNameLst>
                                      </p:cBhvr>
                                      <p:to>
                                        <p:strVal val="visible"/>
                                      </p:to>
                                    </p:set>
                                    <p:anim calcmode="lin" valueType="num">
                                      <p:cBhvr>
                                        <p:cTn dur="500" fill="hold" id="15"/>
                                        <p:tgtEl>
                                          <p:spTgt spid="27"/>
                                        </p:tgtEl>
                                        <p:attrNameLst>
                                          <p:attrName>ppt_w</p:attrName>
                                        </p:attrNameLst>
                                      </p:cBhvr>
                                      <p:tavLst>
                                        <p:tav tm="0">
                                          <p:val>
                                            <p:strVal val="2/3*#ppt_w"/>
                                          </p:val>
                                        </p:tav>
                                        <p:tav tm="100000">
                                          <p:val>
                                            <p:strVal val="#ppt_w"/>
                                          </p:val>
                                        </p:tav>
                                      </p:tavLst>
                                    </p:anim>
                                    <p:anim calcmode="lin" valueType="num">
                                      <p:cBhvr>
                                        <p:cTn dur="500" fill="hold" id="16"/>
                                        <p:tgtEl>
                                          <p:spTgt spid="27"/>
                                        </p:tgtEl>
                                        <p:attrNameLst>
                                          <p:attrName>ppt_h</p:attrName>
                                        </p:attrNameLst>
                                      </p:cBhvr>
                                      <p:tavLst>
                                        <p:tav tm="0">
                                          <p:val>
                                            <p:strVal val="2/3*#ppt_h"/>
                                          </p:val>
                                        </p:tav>
                                        <p:tav tm="100000">
                                          <p:val>
                                            <p:strVal val="#ppt_h"/>
                                          </p:val>
                                        </p:tav>
                                      </p:tavLst>
                                    </p:anim>
                                  </p:childTnLst>
                                </p:cTn>
                              </p:par>
                              <p:par>
                                <p:cTn fill="hold" grpId="0" id="17" nodeType="withEffect" presetClass="entr" presetID="23" presetSubtype="272">
                                  <p:stCondLst>
                                    <p:cond delay="250"/>
                                  </p:stCondLst>
                                  <p:childTnLst>
                                    <p:set>
                                      <p:cBhvr>
                                        <p:cTn dur="1" fill="hold" id="18">
                                          <p:stCondLst>
                                            <p:cond delay="0"/>
                                          </p:stCondLst>
                                        </p:cTn>
                                        <p:tgtEl>
                                          <p:spTgt spid="29"/>
                                        </p:tgtEl>
                                        <p:attrNameLst>
                                          <p:attrName>style.visibility</p:attrName>
                                        </p:attrNameLst>
                                      </p:cBhvr>
                                      <p:to>
                                        <p:strVal val="visible"/>
                                      </p:to>
                                    </p:set>
                                    <p:anim calcmode="lin" valueType="num">
                                      <p:cBhvr>
                                        <p:cTn dur="500" fill="hold" id="19"/>
                                        <p:tgtEl>
                                          <p:spTgt spid="29"/>
                                        </p:tgtEl>
                                        <p:attrNameLst>
                                          <p:attrName>ppt_w</p:attrName>
                                        </p:attrNameLst>
                                      </p:cBhvr>
                                      <p:tavLst>
                                        <p:tav tm="0">
                                          <p:val>
                                            <p:strVal val="2/3*#ppt_w"/>
                                          </p:val>
                                        </p:tav>
                                        <p:tav tm="100000">
                                          <p:val>
                                            <p:strVal val="#ppt_w"/>
                                          </p:val>
                                        </p:tav>
                                      </p:tavLst>
                                    </p:anim>
                                    <p:anim calcmode="lin" valueType="num">
                                      <p:cBhvr>
                                        <p:cTn dur="500" fill="hold" id="20"/>
                                        <p:tgtEl>
                                          <p:spTgt spid="29"/>
                                        </p:tgtEl>
                                        <p:attrNameLst>
                                          <p:attrName>ppt_h</p:attrName>
                                        </p:attrNameLst>
                                      </p:cBhvr>
                                      <p:tavLst>
                                        <p:tav tm="0">
                                          <p:val>
                                            <p:strVal val="2/3*#ppt_h"/>
                                          </p:val>
                                        </p:tav>
                                        <p:tav tm="100000">
                                          <p:val>
                                            <p:strVal val="#ppt_h"/>
                                          </p:val>
                                        </p:tav>
                                      </p:tavLst>
                                    </p:anim>
                                  </p:childTnLst>
                                </p:cTn>
                              </p:par>
                              <p:par>
                                <p:cTn fill="hold" grpId="0" id="21" nodeType="withEffect" presetClass="entr" presetID="23" presetSubtype="272">
                                  <p:stCondLst>
                                    <p:cond delay="250"/>
                                  </p:stCondLst>
                                  <p:childTnLst>
                                    <p:set>
                                      <p:cBhvr>
                                        <p:cTn dur="1" fill="hold" id="22">
                                          <p:stCondLst>
                                            <p:cond delay="0"/>
                                          </p:stCondLst>
                                        </p:cTn>
                                        <p:tgtEl>
                                          <p:spTgt spid="30"/>
                                        </p:tgtEl>
                                        <p:attrNameLst>
                                          <p:attrName>style.visibility</p:attrName>
                                        </p:attrNameLst>
                                      </p:cBhvr>
                                      <p:to>
                                        <p:strVal val="visible"/>
                                      </p:to>
                                    </p:set>
                                    <p:anim calcmode="lin" valueType="num">
                                      <p:cBhvr>
                                        <p:cTn dur="500" fill="hold" id="23"/>
                                        <p:tgtEl>
                                          <p:spTgt spid="30"/>
                                        </p:tgtEl>
                                        <p:attrNameLst>
                                          <p:attrName>ppt_w</p:attrName>
                                        </p:attrNameLst>
                                      </p:cBhvr>
                                      <p:tavLst>
                                        <p:tav tm="0">
                                          <p:val>
                                            <p:strVal val="2/3*#ppt_w"/>
                                          </p:val>
                                        </p:tav>
                                        <p:tav tm="100000">
                                          <p:val>
                                            <p:strVal val="#ppt_w"/>
                                          </p:val>
                                        </p:tav>
                                      </p:tavLst>
                                    </p:anim>
                                    <p:anim calcmode="lin" valueType="num">
                                      <p:cBhvr>
                                        <p:cTn dur="500" fill="hold" id="24"/>
                                        <p:tgtEl>
                                          <p:spTgt spid="30"/>
                                        </p:tgtEl>
                                        <p:attrNameLst>
                                          <p:attrName>ppt_h</p:attrName>
                                        </p:attrNameLst>
                                      </p:cBhvr>
                                      <p:tavLst>
                                        <p:tav tm="0">
                                          <p:val>
                                            <p:strVal val="2/3*#ppt_h"/>
                                          </p:val>
                                        </p:tav>
                                        <p:tav tm="100000">
                                          <p:val>
                                            <p:strVal val="#ppt_h"/>
                                          </p:val>
                                        </p:tav>
                                      </p:tavLst>
                                    </p:anim>
                                  </p:childTnLst>
                                </p:cTn>
                              </p:par>
                              <p:par>
                                <p:cTn fill="hold" grpId="0" id="25" nodeType="withEffect" presetClass="entr" presetID="23" presetSubtype="272">
                                  <p:stCondLst>
                                    <p:cond delay="250"/>
                                  </p:stCondLst>
                                  <p:childTnLst>
                                    <p:set>
                                      <p:cBhvr>
                                        <p:cTn dur="1" fill="hold" id="26">
                                          <p:stCondLst>
                                            <p:cond delay="0"/>
                                          </p:stCondLst>
                                        </p:cTn>
                                        <p:tgtEl>
                                          <p:spTgt spid="31"/>
                                        </p:tgtEl>
                                        <p:attrNameLst>
                                          <p:attrName>style.visibility</p:attrName>
                                        </p:attrNameLst>
                                      </p:cBhvr>
                                      <p:to>
                                        <p:strVal val="visible"/>
                                      </p:to>
                                    </p:set>
                                    <p:anim calcmode="lin" valueType="num">
                                      <p:cBhvr>
                                        <p:cTn dur="500" fill="hold" id="27"/>
                                        <p:tgtEl>
                                          <p:spTgt spid="31"/>
                                        </p:tgtEl>
                                        <p:attrNameLst>
                                          <p:attrName>ppt_w</p:attrName>
                                        </p:attrNameLst>
                                      </p:cBhvr>
                                      <p:tavLst>
                                        <p:tav tm="0">
                                          <p:val>
                                            <p:strVal val="2/3*#ppt_w"/>
                                          </p:val>
                                        </p:tav>
                                        <p:tav tm="100000">
                                          <p:val>
                                            <p:strVal val="#ppt_w"/>
                                          </p:val>
                                        </p:tav>
                                      </p:tavLst>
                                    </p:anim>
                                    <p:anim calcmode="lin" valueType="num">
                                      <p:cBhvr>
                                        <p:cTn dur="500" fill="hold" id="28"/>
                                        <p:tgtEl>
                                          <p:spTgt spid="31"/>
                                        </p:tgtEl>
                                        <p:attrNameLst>
                                          <p:attrName>ppt_h</p:attrName>
                                        </p:attrNameLst>
                                      </p:cBhvr>
                                      <p:tavLst>
                                        <p:tav tm="0">
                                          <p:val>
                                            <p:strVal val="2/3*#ppt_h"/>
                                          </p:val>
                                        </p:tav>
                                        <p:tav tm="100000">
                                          <p:val>
                                            <p:strVal val="#ppt_h"/>
                                          </p:val>
                                        </p:tav>
                                      </p:tavLst>
                                    </p:anim>
                                  </p:childTnLst>
                                </p:cTn>
                              </p:par>
                              <p:par>
                                <p:cTn fill="hold" grpId="0" id="29" nodeType="withEffect" presetClass="entr" presetID="23" presetSubtype="272">
                                  <p:stCondLst>
                                    <p:cond delay="250"/>
                                  </p:stCondLst>
                                  <p:childTnLst>
                                    <p:set>
                                      <p:cBhvr>
                                        <p:cTn dur="1" fill="hold" id="30">
                                          <p:stCondLst>
                                            <p:cond delay="0"/>
                                          </p:stCondLst>
                                        </p:cTn>
                                        <p:tgtEl>
                                          <p:spTgt spid="32"/>
                                        </p:tgtEl>
                                        <p:attrNameLst>
                                          <p:attrName>style.visibility</p:attrName>
                                        </p:attrNameLst>
                                      </p:cBhvr>
                                      <p:to>
                                        <p:strVal val="visible"/>
                                      </p:to>
                                    </p:set>
                                    <p:anim calcmode="lin" valueType="num">
                                      <p:cBhvr>
                                        <p:cTn dur="500" fill="hold" id="31"/>
                                        <p:tgtEl>
                                          <p:spTgt spid="32"/>
                                        </p:tgtEl>
                                        <p:attrNameLst>
                                          <p:attrName>ppt_w</p:attrName>
                                        </p:attrNameLst>
                                      </p:cBhvr>
                                      <p:tavLst>
                                        <p:tav tm="0">
                                          <p:val>
                                            <p:strVal val="2/3*#ppt_w"/>
                                          </p:val>
                                        </p:tav>
                                        <p:tav tm="100000">
                                          <p:val>
                                            <p:strVal val="#ppt_w"/>
                                          </p:val>
                                        </p:tav>
                                      </p:tavLst>
                                    </p:anim>
                                    <p:anim calcmode="lin" valueType="num">
                                      <p:cBhvr>
                                        <p:cTn dur="500" fill="hold" id="32"/>
                                        <p:tgtEl>
                                          <p:spTgt spid="32"/>
                                        </p:tgtEl>
                                        <p:attrNameLst>
                                          <p:attrName>ppt_h</p:attrName>
                                        </p:attrNameLst>
                                      </p:cBhvr>
                                      <p:tavLst>
                                        <p:tav tm="0">
                                          <p:val>
                                            <p:strVal val="2/3*#ppt_h"/>
                                          </p:val>
                                        </p:tav>
                                        <p:tav tm="100000">
                                          <p:val>
                                            <p:strVal val="#ppt_h"/>
                                          </p:val>
                                        </p:tav>
                                      </p:tavLst>
                                    </p:anim>
                                  </p:childTnLst>
                                </p:cTn>
                              </p:par>
                              <p:par>
                                <p:cTn fill="hold" grpId="0" id="33" nodeType="withEffect" presetClass="entr" presetID="23" presetSubtype="272">
                                  <p:stCondLst>
                                    <p:cond delay="250"/>
                                  </p:stCondLst>
                                  <p:childTnLst>
                                    <p:set>
                                      <p:cBhvr>
                                        <p:cTn dur="1" fill="hold" id="34">
                                          <p:stCondLst>
                                            <p:cond delay="0"/>
                                          </p:stCondLst>
                                        </p:cTn>
                                        <p:tgtEl>
                                          <p:spTgt spid="33"/>
                                        </p:tgtEl>
                                        <p:attrNameLst>
                                          <p:attrName>style.visibility</p:attrName>
                                        </p:attrNameLst>
                                      </p:cBhvr>
                                      <p:to>
                                        <p:strVal val="visible"/>
                                      </p:to>
                                    </p:set>
                                    <p:anim calcmode="lin" valueType="num">
                                      <p:cBhvr>
                                        <p:cTn dur="500" fill="hold" id="35"/>
                                        <p:tgtEl>
                                          <p:spTgt spid="33"/>
                                        </p:tgtEl>
                                        <p:attrNameLst>
                                          <p:attrName>ppt_w</p:attrName>
                                        </p:attrNameLst>
                                      </p:cBhvr>
                                      <p:tavLst>
                                        <p:tav tm="0">
                                          <p:val>
                                            <p:strVal val="2/3*#ppt_w"/>
                                          </p:val>
                                        </p:tav>
                                        <p:tav tm="100000">
                                          <p:val>
                                            <p:strVal val="#ppt_w"/>
                                          </p:val>
                                        </p:tav>
                                      </p:tavLst>
                                    </p:anim>
                                    <p:anim calcmode="lin" valueType="num">
                                      <p:cBhvr>
                                        <p:cTn dur="500" fill="hold" id="36"/>
                                        <p:tgtEl>
                                          <p:spTgt spid="33"/>
                                        </p:tgtEl>
                                        <p:attrNameLst>
                                          <p:attrName>ppt_h</p:attrName>
                                        </p:attrNameLst>
                                      </p:cBhvr>
                                      <p:tavLst>
                                        <p:tav tm="0">
                                          <p:val>
                                            <p:strVal val="2/3*#ppt_h"/>
                                          </p:val>
                                        </p:tav>
                                        <p:tav tm="100000">
                                          <p:val>
                                            <p:strVal val="#ppt_h"/>
                                          </p:val>
                                        </p:tav>
                                      </p:tavLst>
                                    </p:anim>
                                  </p:childTnLst>
                                </p:cTn>
                              </p:par>
                              <p:par>
                                <p:cTn fill="hold" grpId="0" id="37" nodeType="withEffect" presetClass="entr" presetID="23" presetSubtype="272">
                                  <p:stCondLst>
                                    <p:cond delay="250"/>
                                  </p:stCondLst>
                                  <p:childTnLst>
                                    <p:set>
                                      <p:cBhvr>
                                        <p:cTn dur="1" fill="hold" id="38">
                                          <p:stCondLst>
                                            <p:cond delay="0"/>
                                          </p:stCondLst>
                                        </p:cTn>
                                        <p:tgtEl>
                                          <p:spTgt spid="35"/>
                                        </p:tgtEl>
                                        <p:attrNameLst>
                                          <p:attrName>style.visibility</p:attrName>
                                        </p:attrNameLst>
                                      </p:cBhvr>
                                      <p:to>
                                        <p:strVal val="visible"/>
                                      </p:to>
                                    </p:set>
                                    <p:anim calcmode="lin" valueType="num">
                                      <p:cBhvr>
                                        <p:cTn dur="500" fill="hold" id="39"/>
                                        <p:tgtEl>
                                          <p:spTgt spid="35"/>
                                        </p:tgtEl>
                                        <p:attrNameLst>
                                          <p:attrName>ppt_w</p:attrName>
                                        </p:attrNameLst>
                                      </p:cBhvr>
                                      <p:tavLst>
                                        <p:tav tm="0">
                                          <p:val>
                                            <p:strVal val="2/3*#ppt_w"/>
                                          </p:val>
                                        </p:tav>
                                        <p:tav tm="100000">
                                          <p:val>
                                            <p:strVal val="#ppt_w"/>
                                          </p:val>
                                        </p:tav>
                                      </p:tavLst>
                                    </p:anim>
                                    <p:anim calcmode="lin" valueType="num">
                                      <p:cBhvr>
                                        <p:cTn dur="500" fill="hold" id="40"/>
                                        <p:tgtEl>
                                          <p:spTgt spid="35"/>
                                        </p:tgtEl>
                                        <p:attrNameLst>
                                          <p:attrName>ppt_h</p:attrName>
                                        </p:attrNameLst>
                                      </p:cBhvr>
                                      <p:tavLst>
                                        <p:tav tm="0">
                                          <p:val>
                                            <p:strVal val="2/3*#ppt_h"/>
                                          </p:val>
                                        </p:tav>
                                        <p:tav tm="100000">
                                          <p:val>
                                            <p:strVal val="#ppt_h"/>
                                          </p:val>
                                        </p:tav>
                                      </p:tavLst>
                                    </p:anim>
                                  </p:childTnLst>
                                </p:cTn>
                              </p:par>
                              <p:par>
                                <p:cTn fill="hold" grpId="0" id="41" nodeType="withEffect" presetClass="entr" presetID="23" presetSubtype="272">
                                  <p:stCondLst>
                                    <p:cond delay="250"/>
                                  </p:stCondLst>
                                  <p:childTnLst>
                                    <p:set>
                                      <p:cBhvr>
                                        <p:cTn dur="1" fill="hold" id="42">
                                          <p:stCondLst>
                                            <p:cond delay="0"/>
                                          </p:stCondLst>
                                        </p:cTn>
                                        <p:tgtEl>
                                          <p:spTgt spid="36"/>
                                        </p:tgtEl>
                                        <p:attrNameLst>
                                          <p:attrName>style.visibility</p:attrName>
                                        </p:attrNameLst>
                                      </p:cBhvr>
                                      <p:to>
                                        <p:strVal val="visible"/>
                                      </p:to>
                                    </p:set>
                                    <p:anim calcmode="lin" valueType="num">
                                      <p:cBhvr>
                                        <p:cTn dur="500" fill="hold" id="43"/>
                                        <p:tgtEl>
                                          <p:spTgt spid="36"/>
                                        </p:tgtEl>
                                        <p:attrNameLst>
                                          <p:attrName>ppt_w</p:attrName>
                                        </p:attrNameLst>
                                      </p:cBhvr>
                                      <p:tavLst>
                                        <p:tav tm="0">
                                          <p:val>
                                            <p:strVal val="2/3*#ppt_w"/>
                                          </p:val>
                                        </p:tav>
                                        <p:tav tm="100000">
                                          <p:val>
                                            <p:strVal val="#ppt_w"/>
                                          </p:val>
                                        </p:tav>
                                      </p:tavLst>
                                    </p:anim>
                                    <p:anim calcmode="lin" valueType="num">
                                      <p:cBhvr>
                                        <p:cTn dur="500" fill="hold" id="44"/>
                                        <p:tgtEl>
                                          <p:spTgt spid="36"/>
                                        </p:tgtEl>
                                        <p:attrNameLst>
                                          <p:attrName>ppt_h</p:attrName>
                                        </p:attrNameLst>
                                      </p:cBhvr>
                                      <p:tavLst>
                                        <p:tav tm="0">
                                          <p:val>
                                            <p:strVal val="2/3*#ppt_h"/>
                                          </p:val>
                                        </p:tav>
                                        <p:tav tm="100000">
                                          <p:val>
                                            <p:strVal val="#ppt_h"/>
                                          </p:val>
                                        </p:tav>
                                      </p:tavLst>
                                    </p:anim>
                                  </p:childTnLst>
                                </p:cTn>
                              </p:par>
                              <p:par>
                                <p:cTn fill="hold" id="45" nodeType="withEffect" presetClass="entr" presetID="23" presetSubtype="272">
                                  <p:stCondLst>
                                    <p:cond delay="250"/>
                                  </p:stCondLst>
                                  <p:childTnLst>
                                    <p:set>
                                      <p:cBhvr>
                                        <p:cTn dur="1" fill="hold" id="46">
                                          <p:stCondLst>
                                            <p:cond delay="0"/>
                                          </p:stCondLst>
                                        </p:cTn>
                                        <p:tgtEl>
                                          <p:spTgt spid="37"/>
                                        </p:tgtEl>
                                        <p:attrNameLst>
                                          <p:attrName>style.visibility</p:attrName>
                                        </p:attrNameLst>
                                      </p:cBhvr>
                                      <p:to>
                                        <p:strVal val="visible"/>
                                      </p:to>
                                    </p:set>
                                    <p:anim calcmode="lin" valueType="num">
                                      <p:cBhvr>
                                        <p:cTn dur="500" fill="hold" id="47"/>
                                        <p:tgtEl>
                                          <p:spTgt spid="37"/>
                                        </p:tgtEl>
                                        <p:attrNameLst>
                                          <p:attrName>ppt_w</p:attrName>
                                        </p:attrNameLst>
                                      </p:cBhvr>
                                      <p:tavLst>
                                        <p:tav tm="0">
                                          <p:val>
                                            <p:strVal val="2/3*#ppt_w"/>
                                          </p:val>
                                        </p:tav>
                                        <p:tav tm="100000">
                                          <p:val>
                                            <p:strVal val="#ppt_w"/>
                                          </p:val>
                                        </p:tav>
                                      </p:tavLst>
                                    </p:anim>
                                    <p:anim calcmode="lin" valueType="num">
                                      <p:cBhvr>
                                        <p:cTn dur="500" fill="hold" id="48"/>
                                        <p:tgtEl>
                                          <p:spTgt spid="37"/>
                                        </p:tgtEl>
                                        <p:attrNameLst>
                                          <p:attrName>ppt_h</p:attrName>
                                        </p:attrNameLst>
                                      </p:cBhvr>
                                      <p:tavLst>
                                        <p:tav tm="0">
                                          <p:val>
                                            <p:strVal val="2/3*#ppt_h"/>
                                          </p:val>
                                        </p:tav>
                                        <p:tav tm="100000">
                                          <p:val>
                                            <p:strVal val="#ppt_h"/>
                                          </p:val>
                                        </p:tav>
                                      </p:tavLst>
                                    </p:anim>
                                  </p:childTnLst>
                                </p:cTn>
                              </p:par>
                              <p:par>
                                <p:cTn fill="hold" grpId="0" id="49" nodeType="withEffect" presetClass="entr" presetID="23" presetSubtype="272">
                                  <p:stCondLst>
                                    <p:cond delay="250"/>
                                  </p:stCondLst>
                                  <p:childTnLst>
                                    <p:set>
                                      <p:cBhvr>
                                        <p:cTn dur="1" fill="hold" id="50">
                                          <p:stCondLst>
                                            <p:cond delay="0"/>
                                          </p:stCondLst>
                                        </p:cTn>
                                        <p:tgtEl>
                                          <p:spTgt spid="38"/>
                                        </p:tgtEl>
                                        <p:attrNameLst>
                                          <p:attrName>style.visibility</p:attrName>
                                        </p:attrNameLst>
                                      </p:cBhvr>
                                      <p:to>
                                        <p:strVal val="visible"/>
                                      </p:to>
                                    </p:set>
                                    <p:anim calcmode="lin" valueType="num">
                                      <p:cBhvr>
                                        <p:cTn dur="500" fill="hold" id="51"/>
                                        <p:tgtEl>
                                          <p:spTgt spid="38"/>
                                        </p:tgtEl>
                                        <p:attrNameLst>
                                          <p:attrName>ppt_w</p:attrName>
                                        </p:attrNameLst>
                                      </p:cBhvr>
                                      <p:tavLst>
                                        <p:tav tm="0">
                                          <p:val>
                                            <p:strVal val="2/3*#ppt_w"/>
                                          </p:val>
                                        </p:tav>
                                        <p:tav tm="100000">
                                          <p:val>
                                            <p:strVal val="#ppt_w"/>
                                          </p:val>
                                        </p:tav>
                                      </p:tavLst>
                                    </p:anim>
                                    <p:anim calcmode="lin" valueType="num">
                                      <p:cBhvr>
                                        <p:cTn dur="500" fill="hold" id="52"/>
                                        <p:tgtEl>
                                          <p:spTgt spid="38"/>
                                        </p:tgtEl>
                                        <p:attrNameLst>
                                          <p:attrName>ppt_h</p:attrName>
                                        </p:attrNameLst>
                                      </p:cBhvr>
                                      <p:tavLst>
                                        <p:tav tm="0">
                                          <p:val>
                                            <p:strVal val="2/3*#ppt_h"/>
                                          </p:val>
                                        </p:tav>
                                        <p:tav tm="100000">
                                          <p:val>
                                            <p:strVal val="#ppt_h"/>
                                          </p:val>
                                        </p:tav>
                                      </p:tavLst>
                                    </p:anim>
                                  </p:childTnLst>
                                </p:cTn>
                              </p:par>
                              <p:par>
                                <p:cTn fill="hold" grpId="0" id="53" nodeType="withEffect" presetClass="entr" presetID="23" presetSubtype="272">
                                  <p:stCondLst>
                                    <p:cond delay="250"/>
                                  </p:stCondLst>
                                  <p:childTnLst>
                                    <p:set>
                                      <p:cBhvr>
                                        <p:cTn dur="1" fill="hold" id="54">
                                          <p:stCondLst>
                                            <p:cond delay="0"/>
                                          </p:stCondLst>
                                        </p:cTn>
                                        <p:tgtEl>
                                          <p:spTgt spid="39"/>
                                        </p:tgtEl>
                                        <p:attrNameLst>
                                          <p:attrName>style.visibility</p:attrName>
                                        </p:attrNameLst>
                                      </p:cBhvr>
                                      <p:to>
                                        <p:strVal val="visible"/>
                                      </p:to>
                                    </p:set>
                                    <p:anim calcmode="lin" valueType="num">
                                      <p:cBhvr>
                                        <p:cTn dur="500" fill="hold" id="55"/>
                                        <p:tgtEl>
                                          <p:spTgt spid="39"/>
                                        </p:tgtEl>
                                        <p:attrNameLst>
                                          <p:attrName>ppt_w</p:attrName>
                                        </p:attrNameLst>
                                      </p:cBhvr>
                                      <p:tavLst>
                                        <p:tav tm="0">
                                          <p:val>
                                            <p:strVal val="2/3*#ppt_w"/>
                                          </p:val>
                                        </p:tav>
                                        <p:tav tm="100000">
                                          <p:val>
                                            <p:strVal val="#ppt_w"/>
                                          </p:val>
                                        </p:tav>
                                      </p:tavLst>
                                    </p:anim>
                                    <p:anim calcmode="lin" valueType="num">
                                      <p:cBhvr>
                                        <p:cTn dur="500" fill="hold" id="56"/>
                                        <p:tgtEl>
                                          <p:spTgt spid="39"/>
                                        </p:tgtEl>
                                        <p:attrNameLst>
                                          <p:attrName>ppt_h</p:attrName>
                                        </p:attrNameLst>
                                      </p:cBhvr>
                                      <p:tavLst>
                                        <p:tav tm="0">
                                          <p:val>
                                            <p:strVal val="2/3*#ppt_h"/>
                                          </p:val>
                                        </p:tav>
                                        <p:tav tm="100000">
                                          <p:val>
                                            <p:strVal val="#ppt_h"/>
                                          </p:val>
                                        </p:tav>
                                      </p:tavLst>
                                    </p:anim>
                                  </p:childTnLst>
                                </p:cTn>
                              </p:par>
                              <p:par>
                                <p:cTn fill="hold" grpId="0" id="57" nodeType="withEffect" presetClass="entr" presetID="23" presetSubtype="272">
                                  <p:stCondLst>
                                    <p:cond delay="250"/>
                                  </p:stCondLst>
                                  <p:childTnLst>
                                    <p:set>
                                      <p:cBhvr>
                                        <p:cTn dur="1" fill="hold" id="58">
                                          <p:stCondLst>
                                            <p:cond delay="0"/>
                                          </p:stCondLst>
                                        </p:cTn>
                                        <p:tgtEl>
                                          <p:spTgt spid="41"/>
                                        </p:tgtEl>
                                        <p:attrNameLst>
                                          <p:attrName>style.visibility</p:attrName>
                                        </p:attrNameLst>
                                      </p:cBhvr>
                                      <p:to>
                                        <p:strVal val="visible"/>
                                      </p:to>
                                    </p:set>
                                    <p:anim calcmode="lin" valueType="num">
                                      <p:cBhvr>
                                        <p:cTn dur="500" fill="hold" id="59"/>
                                        <p:tgtEl>
                                          <p:spTgt spid="41"/>
                                        </p:tgtEl>
                                        <p:attrNameLst>
                                          <p:attrName>ppt_w</p:attrName>
                                        </p:attrNameLst>
                                      </p:cBhvr>
                                      <p:tavLst>
                                        <p:tav tm="0">
                                          <p:val>
                                            <p:strVal val="2/3*#ppt_w"/>
                                          </p:val>
                                        </p:tav>
                                        <p:tav tm="100000">
                                          <p:val>
                                            <p:strVal val="#ppt_w"/>
                                          </p:val>
                                        </p:tav>
                                      </p:tavLst>
                                    </p:anim>
                                    <p:anim calcmode="lin" valueType="num">
                                      <p:cBhvr>
                                        <p:cTn dur="500" fill="hold" id="60"/>
                                        <p:tgtEl>
                                          <p:spTgt spid="41"/>
                                        </p:tgtEl>
                                        <p:attrNameLst>
                                          <p:attrName>ppt_h</p:attrName>
                                        </p:attrNameLst>
                                      </p:cBhvr>
                                      <p:tavLst>
                                        <p:tav tm="0">
                                          <p:val>
                                            <p:strVal val="2/3*#ppt_h"/>
                                          </p:val>
                                        </p:tav>
                                        <p:tav tm="100000">
                                          <p:val>
                                            <p:strVal val="#ppt_h"/>
                                          </p:val>
                                        </p:tav>
                                      </p:tavLst>
                                    </p:anim>
                                  </p:childTnLst>
                                </p:cTn>
                              </p:par>
                              <p:par>
                                <p:cTn fill="hold" id="61" nodeType="withEffect" presetClass="entr" presetID="23" presetSubtype="272">
                                  <p:stCondLst>
                                    <p:cond delay="250"/>
                                  </p:stCondLst>
                                  <p:childTnLst>
                                    <p:set>
                                      <p:cBhvr>
                                        <p:cTn dur="1" fill="hold" id="62">
                                          <p:stCondLst>
                                            <p:cond delay="0"/>
                                          </p:stCondLst>
                                        </p:cTn>
                                        <p:tgtEl>
                                          <p:spTgt spid="43"/>
                                        </p:tgtEl>
                                        <p:attrNameLst>
                                          <p:attrName>style.visibility</p:attrName>
                                        </p:attrNameLst>
                                      </p:cBhvr>
                                      <p:to>
                                        <p:strVal val="visible"/>
                                      </p:to>
                                    </p:set>
                                    <p:anim calcmode="lin" valueType="num">
                                      <p:cBhvr>
                                        <p:cTn dur="500" fill="hold" id="63"/>
                                        <p:tgtEl>
                                          <p:spTgt spid="43"/>
                                        </p:tgtEl>
                                        <p:attrNameLst>
                                          <p:attrName>ppt_w</p:attrName>
                                        </p:attrNameLst>
                                      </p:cBhvr>
                                      <p:tavLst>
                                        <p:tav tm="0">
                                          <p:val>
                                            <p:strVal val="2/3*#ppt_w"/>
                                          </p:val>
                                        </p:tav>
                                        <p:tav tm="100000">
                                          <p:val>
                                            <p:strVal val="#ppt_w"/>
                                          </p:val>
                                        </p:tav>
                                      </p:tavLst>
                                    </p:anim>
                                    <p:anim calcmode="lin" valueType="num">
                                      <p:cBhvr>
                                        <p:cTn dur="500" fill="hold" id="64"/>
                                        <p:tgtEl>
                                          <p:spTgt spid="43"/>
                                        </p:tgtEl>
                                        <p:attrNameLst>
                                          <p:attrName>ppt_h</p:attrName>
                                        </p:attrNameLst>
                                      </p:cBhvr>
                                      <p:tavLst>
                                        <p:tav tm="0">
                                          <p:val>
                                            <p:strVal val="2/3*#ppt_h"/>
                                          </p:val>
                                        </p:tav>
                                        <p:tav tm="100000">
                                          <p:val>
                                            <p:strVal val="#ppt_h"/>
                                          </p:val>
                                        </p:tav>
                                      </p:tavLst>
                                    </p:anim>
                                  </p:childTnLst>
                                </p:cTn>
                              </p:par>
                              <p:par>
                                <p:cTn fill="hold" id="65" nodeType="withEffect" presetClass="entr" presetID="23" presetSubtype="272">
                                  <p:stCondLst>
                                    <p:cond delay="250"/>
                                  </p:stCondLst>
                                  <p:childTnLst>
                                    <p:set>
                                      <p:cBhvr>
                                        <p:cTn dur="1" fill="hold" id="66">
                                          <p:stCondLst>
                                            <p:cond delay="0"/>
                                          </p:stCondLst>
                                        </p:cTn>
                                        <p:tgtEl>
                                          <p:spTgt spid="45"/>
                                        </p:tgtEl>
                                        <p:attrNameLst>
                                          <p:attrName>style.visibility</p:attrName>
                                        </p:attrNameLst>
                                      </p:cBhvr>
                                      <p:to>
                                        <p:strVal val="visible"/>
                                      </p:to>
                                    </p:set>
                                    <p:anim calcmode="lin" valueType="num">
                                      <p:cBhvr>
                                        <p:cTn dur="500" fill="hold" id="67"/>
                                        <p:tgtEl>
                                          <p:spTgt spid="45"/>
                                        </p:tgtEl>
                                        <p:attrNameLst>
                                          <p:attrName>ppt_w</p:attrName>
                                        </p:attrNameLst>
                                      </p:cBhvr>
                                      <p:tavLst>
                                        <p:tav tm="0">
                                          <p:val>
                                            <p:strVal val="2/3*#ppt_w"/>
                                          </p:val>
                                        </p:tav>
                                        <p:tav tm="100000">
                                          <p:val>
                                            <p:strVal val="#ppt_w"/>
                                          </p:val>
                                        </p:tav>
                                      </p:tavLst>
                                    </p:anim>
                                    <p:anim calcmode="lin" valueType="num">
                                      <p:cBhvr>
                                        <p:cTn dur="500" fill="hold" id="68"/>
                                        <p:tgtEl>
                                          <p:spTgt spid="45"/>
                                        </p:tgtEl>
                                        <p:attrNameLst>
                                          <p:attrName>ppt_h</p:attrName>
                                        </p:attrNameLst>
                                      </p:cBhvr>
                                      <p:tavLst>
                                        <p:tav tm="0">
                                          <p:val>
                                            <p:strVal val="2/3*#ppt_h"/>
                                          </p:val>
                                        </p:tav>
                                        <p:tav tm="100000">
                                          <p:val>
                                            <p:strVal val="#ppt_h"/>
                                          </p:val>
                                        </p:tav>
                                      </p:tavLst>
                                    </p:anim>
                                  </p:childTnLst>
                                </p:cTn>
                              </p:par>
                              <p:par>
                                <p:cTn fill="hold" id="69" nodeType="withEffect" presetClass="entr" presetID="23" presetSubtype="272">
                                  <p:stCondLst>
                                    <p:cond delay="250"/>
                                  </p:stCondLst>
                                  <p:childTnLst>
                                    <p:set>
                                      <p:cBhvr>
                                        <p:cTn dur="1" fill="hold" id="70">
                                          <p:stCondLst>
                                            <p:cond delay="0"/>
                                          </p:stCondLst>
                                        </p:cTn>
                                        <p:tgtEl>
                                          <p:spTgt spid="47"/>
                                        </p:tgtEl>
                                        <p:attrNameLst>
                                          <p:attrName>style.visibility</p:attrName>
                                        </p:attrNameLst>
                                      </p:cBhvr>
                                      <p:to>
                                        <p:strVal val="visible"/>
                                      </p:to>
                                    </p:set>
                                    <p:anim calcmode="lin" valueType="num">
                                      <p:cBhvr>
                                        <p:cTn dur="500" fill="hold" id="71"/>
                                        <p:tgtEl>
                                          <p:spTgt spid="47"/>
                                        </p:tgtEl>
                                        <p:attrNameLst>
                                          <p:attrName>ppt_w</p:attrName>
                                        </p:attrNameLst>
                                      </p:cBhvr>
                                      <p:tavLst>
                                        <p:tav tm="0">
                                          <p:val>
                                            <p:strVal val="2/3*#ppt_w"/>
                                          </p:val>
                                        </p:tav>
                                        <p:tav tm="100000">
                                          <p:val>
                                            <p:strVal val="#ppt_w"/>
                                          </p:val>
                                        </p:tav>
                                      </p:tavLst>
                                    </p:anim>
                                    <p:anim calcmode="lin" valueType="num">
                                      <p:cBhvr>
                                        <p:cTn dur="500" fill="hold" id="72"/>
                                        <p:tgtEl>
                                          <p:spTgt spid="47"/>
                                        </p:tgtEl>
                                        <p:attrNameLst>
                                          <p:attrName>ppt_h</p:attrName>
                                        </p:attrNameLst>
                                      </p:cBhvr>
                                      <p:tavLst>
                                        <p:tav tm="0">
                                          <p:val>
                                            <p:strVal val="2/3*#ppt_h"/>
                                          </p:val>
                                        </p:tav>
                                        <p:tav tm="100000">
                                          <p:val>
                                            <p:strVal val="#ppt_h"/>
                                          </p:val>
                                        </p:tav>
                                      </p:tavLst>
                                    </p:anim>
                                  </p:childTnLst>
                                </p:cTn>
                              </p:par>
                              <p:par>
                                <p:cTn fill="hold" grpId="0" id="73" nodeType="withEffect" presetClass="entr" presetID="23" presetSubtype="272">
                                  <p:stCondLst>
                                    <p:cond delay="250"/>
                                  </p:stCondLst>
                                  <p:childTnLst>
                                    <p:set>
                                      <p:cBhvr>
                                        <p:cTn dur="1" fill="hold" id="74">
                                          <p:stCondLst>
                                            <p:cond delay="0"/>
                                          </p:stCondLst>
                                        </p:cTn>
                                        <p:tgtEl>
                                          <p:spTgt spid="42"/>
                                        </p:tgtEl>
                                        <p:attrNameLst>
                                          <p:attrName>style.visibility</p:attrName>
                                        </p:attrNameLst>
                                      </p:cBhvr>
                                      <p:to>
                                        <p:strVal val="visible"/>
                                      </p:to>
                                    </p:set>
                                    <p:anim calcmode="lin" valueType="num">
                                      <p:cBhvr>
                                        <p:cTn dur="500" fill="hold" id="75"/>
                                        <p:tgtEl>
                                          <p:spTgt spid="42"/>
                                        </p:tgtEl>
                                        <p:attrNameLst>
                                          <p:attrName>ppt_w</p:attrName>
                                        </p:attrNameLst>
                                      </p:cBhvr>
                                      <p:tavLst>
                                        <p:tav tm="0">
                                          <p:val>
                                            <p:strVal val="2/3*#ppt_w"/>
                                          </p:val>
                                        </p:tav>
                                        <p:tav tm="100000">
                                          <p:val>
                                            <p:strVal val="#ppt_w"/>
                                          </p:val>
                                        </p:tav>
                                      </p:tavLst>
                                    </p:anim>
                                    <p:anim calcmode="lin" valueType="num">
                                      <p:cBhvr>
                                        <p:cTn dur="500" fill="hold" id="76"/>
                                        <p:tgtEl>
                                          <p:spTgt spid="42"/>
                                        </p:tgtEl>
                                        <p:attrNameLst>
                                          <p:attrName>ppt_h</p:attrName>
                                        </p:attrNameLst>
                                      </p:cBhvr>
                                      <p:tavLst>
                                        <p:tav tm="0">
                                          <p:val>
                                            <p:strVal val="2/3*#ppt_h"/>
                                          </p:val>
                                        </p:tav>
                                        <p:tav tm="100000">
                                          <p:val>
                                            <p:strVal val="#ppt_h"/>
                                          </p:val>
                                        </p:tav>
                                      </p:tavLst>
                                    </p:anim>
                                  </p:childTnLst>
                                </p:cTn>
                              </p:par>
                              <p:par>
                                <p:cTn fill="hold" grpId="0" id="77" nodeType="withEffect" presetClass="entr" presetID="23" presetSubtype="272">
                                  <p:stCondLst>
                                    <p:cond delay="250"/>
                                  </p:stCondLst>
                                  <p:childTnLst>
                                    <p:set>
                                      <p:cBhvr>
                                        <p:cTn dur="1" fill="hold" id="78">
                                          <p:stCondLst>
                                            <p:cond delay="0"/>
                                          </p:stCondLst>
                                        </p:cTn>
                                        <p:tgtEl>
                                          <p:spTgt spid="44"/>
                                        </p:tgtEl>
                                        <p:attrNameLst>
                                          <p:attrName>style.visibility</p:attrName>
                                        </p:attrNameLst>
                                      </p:cBhvr>
                                      <p:to>
                                        <p:strVal val="visible"/>
                                      </p:to>
                                    </p:set>
                                    <p:anim calcmode="lin" valueType="num">
                                      <p:cBhvr>
                                        <p:cTn dur="500" fill="hold" id="79"/>
                                        <p:tgtEl>
                                          <p:spTgt spid="44"/>
                                        </p:tgtEl>
                                        <p:attrNameLst>
                                          <p:attrName>ppt_w</p:attrName>
                                        </p:attrNameLst>
                                      </p:cBhvr>
                                      <p:tavLst>
                                        <p:tav tm="0">
                                          <p:val>
                                            <p:strVal val="2/3*#ppt_w"/>
                                          </p:val>
                                        </p:tav>
                                        <p:tav tm="100000">
                                          <p:val>
                                            <p:strVal val="#ppt_w"/>
                                          </p:val>
                                        </p:tav>
                                      </p:tavLst>
                                    </p:anim>
                                    <p:anim calcmode="lin" valueType="num">
                                      <p:cBhvr>
                                        <p:cTn dur="500" fill="hold" id="80"/>
                                        <p:tgtEl>
                                          <p:spTgt spid="44"/>
                                        </p:tgtEl>
                                        <p:attrNameLst>
                                          <p:attrName>ppt_h</p:attrName>
                                        </p:attrNameLst>
                                      </p:cBhvr>
                                      <p:tavLst>
                                        <p:tav tm="0">
                                          <p:val>
                                            <p:strVal val="2/3*#ppt_h"/>
                                          </p:val>
                                        </p:tav>
                                        <p:tav tm="100000">
                                          <p:val>
                                            <p:strVal val="#ppt_h"/>
                                          </p:val>
                                        </p:tav>
                                      </p:tavLst>
                                    </p:anim>
                                  </p:childTnLst>
                                </p:cTn>
                              </p:par>
                              <p:par>
                                <p:cTn fill="hold" grpId="0" id="81" nodeType="withEffect" presetClass="entr" presetID="23" presetSubtype="272">
                                  <p:stCondLst>
                                    <p:cond delay="250"/>
                                  </p:stCondLst>
                                  <p:childTnLst>
                                    <p:set>
                                      <p:cBhvr>
                                        <p:cTn dur="1" fill="hold" id="82">
                                          <p:stCondLst>
                                            <p:cond delay="0"/>
                                          </p:stCondLst>
                                        </p:cTn>
                                        <p:tgtEl>
                                          <p:spTgt spid="46"/>
                                        </p:tgtEl>
                                        <p:attrNameLst>
                                          <p:attrName>style.visibility</p:attrName>
                                        </p:attrNameLst>
                                      </p:cBhvr>
                                      <p:to>
                                        <p:strVal val="visible"/>
                                      </p:to>
                                    </p:set>
                                    <p:anim calcmode="lin" valueType="num">
                                      <p:cBhvr>
                                        <p:cTn dur="500" fill="hold" id="83"/>
                                        <p:tgtEl>
                                          <p:spTgt spid="46"/>
                                        </p:tgtEl>
                                        <p:attrNameLst>
                                          <p:attrName>ppt_w</p:attrName>
                                        </p:attrNameLst>
                                      </p:cBhvr>
                                      <p:tavLst>
                                        <p:tav tm="0">
                                          <p:val>
                                            <p:strVal val="2/3*#ppt_w"/>
                                          </p:val>
                                        </p:tav>
                                        <p:tav tm="100000">
                                          <p:val>
                                            <p:strVal val="#ppt_w"/>
                                          </p:val>
                                        </p:tav>
                                      </p:tavLst>
                                    </p:anim>
                                    <p:anim calcmode="lin" valueType="num">
                                      <p:cBhvr>
                                        <p:cTn dur="500" fill="hold" id="84"/>
                                        <p:tgtEl>
                                          <p:spTgt spid="46"/>
                                        </p:tgtEl>
                                        <p:attrNameLst>
                                          <p:attrName>ppt_h</p:attrName>
                                        </p:attrNameLst>
                                      </p:cBhvr>
                                      <p:tavLst>
                                        <p:tav tm="0">
                                          <p:val>
                                            <p:strVal val="2/3*#ppt_h"/>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8"/>
      <p:bldP grpId="0" spid="27"/>
      <p:bldP grpId="0" spid="29"/>
      <p:bldP grpId="0" spid="30"/>
      <p:bldP grpId="0" spid="31"/>
      <p:bldP grpId="0" spid="32"/>
      <p:bldP grpId="0" spid="33"/>
      <p:bldP grpId="0" spid="35"/>
      <p:bldP grpId="0" spid="36"/>
      <p:bldP grpId="0" spid="38"/>
      <p:bldP grpId="0" spid="39"/>
      <p:bldP grpId="0" spid="41"/>
      <p:bldP grpId="0" spid="42"/>
      <p:bldP grpId="0" spid="44"/>
      <p:bldP grpId="0" spid="46"/>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66" name="文本框 5"/>
          <p:cNvSpPr txBox="1">
            <a:spLocks noChangeArrowheads="1"/>
          </p:cNvSpPr>
          <p:nvPr/>
        </p:nvSpPr>
        <p:spPr bwMode="auto">
          <a:xfrm>
            <a:off x="3870960" y="374354"/>
            <a:ext cx="14020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en-US" lang="zh-CN" sz="1600">
                <a:solidFill>
                  <a:srgbClr val="273355"/>
                </a:solidFill>
                <a:latin typeface="微软雅黑"/>
                <a:ea typeface="微软雅黑"/>
              </a:rPr>
              <a:t>成功项目展示</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67" name="文本框 6"/>
          <p:cNvSpPr txBox="1">
            <a:spLocks noChangeArrowheads="1"/>
          </p:cNvSpPr>
          <p:nvPr/>
        </p:nvSpPr>
        <p:spPr bwMode="auto">
          <a:xfrm>
            <a:off x="3892391" y="681143"/>
            <a:ext cx="1359217"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zh-CN" lang="en-US" sz="600">
                <a:solidFill>
                  <a:srgbClr val="273355"/>
                </a:solidFill>
                <a:latin typeface="Calibri Light"/>
                <a:ea typeface="方正兰亭黑_GBK"/>
              </a:rPr>
              <a:t>RESEARCH METHODS AND PROCESSES</a:t>
            </a:r>
          </a:p>
        </p:txBody>
      </p:sp>
      <p:cxnSp>
        <p:nvCxn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8" name="直接连接符 67"/>
          <p:cNvCxnSpPr/>
          <p:nvPr/>
        </p:nvCxnSpPr>
        <p:spPr>
          <a:xfrm>
            <a:off x="4511278" y="866766"/>
            <a:ext cx="121444"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9" name="Freeform 35"/>
          <p:cNvSpPr/>
          <p:nvPr/>
        </p:nvSpPr>
        <p:spPr bwMode="auto">
          <a:xfrm>
            <a:off x="5579650" y="745539"/>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0" name="Freeform 42"/>
          <p:cNvSpPr>
            <a:spLocks noEditPoints="1"/>
          </p:cNvSpPr>
          <p:nvPr/>
        </p:nvSpPr>
        <p:spPr bwMode="auto">
          <a:xfrm>
            <a:off x="3585115" y="429129"/>
            <a:ext cx="80963" cy="82550"/>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1" name="Freeform 42"/>
          <p:cNvSpPr>
            <a:spLocks noEditPoints="1"/>
          </p:cNvSpPr>
          <p:nvPr/>
        </p:nvSpPr>
        <p:spPr bwMode="auto">
          <a:xfrm>
            <a:off x="5485073" y="369014"/>
            <a:ext cx="45719" cy="46615"/>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2" name="Freeform 35"/>
          <p:cNvSpPr/>
          <p:nvPr/>
        </p:nvSpPr>
        <p:spPr bwMode="auto">
          <a:xfrm>
            <a:off x="3491329" y="851566"/>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108" name="PA_库_矩形 107"/>
          <p:cNvSpPr/>
          <p:nvPr>
            <p:custDataLst>
              <p:tags r:id="rId3"/>
            </p:custDataLst>
          </p:nvPr>
        </p:nvSpPr>
        <p:spPr>
          <a:xfrm>
            <a:off x="5877454" y="2083451"/>
            <a:ext cx="2762943" cy="571500"/>
          </a:xfrm>
          <a:prstGeom prst="rect">
            <a:avLst/>
          </a:prstGeom>
        </p:spPr>
        <p:txBody>
          <a:bodyPr wrap="square">
            <a:spAutoFit/>
          </a:bodyPr>
          <a:lstStyle/>
          <a:p>
            <a:pPr defTabSz="914400">
              <a:lnSpc>
                <a:spcPct val="150000"/>
              </a:lnSpc>
            </a:pPr>
            <a:r>
              <a:rPr altLang="zh-CN" b="0" baseline="0" cap="none" i="0" kern="0" kumimoji="0" lang="en-US" noProof="0" normalizeH="0" spc="0" strike="noStrike" sz="1050" u="none">
                <a:ln>
                  <a:noFill/>
                </a:ln>
                <a:effectLst/>
                <a:uLnTx/>
                <a:uFillTx/>
              </a:rPr>
              <a:t>Lorem ipsum dolor sit amet, consectetur adipiscing elit. Donec luctus nibh sit amet sem. </a:t>
            </a:r>
          </a:p>
        </p:txBody>
      </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109" name="PA_库_文本框 5"/>
          <p:cNvSpPr txBox="1">
            <a:spLocks noChangeArrowheads="1"/>
          </p:cNvSpPr>
          <p:nvPr>
            <p:custDataLst>
              <p:tags r:id="rId4"/>
            </p:custDataLst>
          </p:nvPr>
        </p:nvSpPr>
        <p:spPr bwMode="auto">
          <a:xfrm>
            <a:off x="5877454" y="1756478"/>
            <a:ext cx="9956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fontAlgn="base">
              <a:spcBef>
                <a:spcPct val="0"/>
              </a:spcBef>
              <a:spcAft>
                <a:spcPct val="0"/>
              </a:spcAft>
              <a:defRPr/>
            </a:pPr>
            <a:r>
              <a:rPr altLang="en-US" lang="zh-CN" sz="1600">
                <a:solidFill>
                  <a:schemeClr val="accent6"/>
                </a:solidFill>
                <a:latin typeface="+mj-ea"/>
                <a:ea typeface="+mj-ea"/>
              </a:rPr>
              <a:t>项目介绍</a:t>
            </a:r>
          </a:p>
        </p:txBody>
      </p:sp>
      <p:cxnSp>
        <p:nvCxn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110" name="PA_库_直接连接符 109"/>
          <p:cNvCxnSpPr/>
          <p:nvPr>
            <p:custDataLst>
              <p:tags r:id="rId5"/>
            </p:custDataLst>
          </p:nvPr>
        </p:nvCxnSpPr>
        <p:spPr>
          <a:xfrm>
            <a:off x="5984902" y="2095032"/>
            <a:ext cx="149013"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111" name="PA_库_矩形 110"/>
          <p:cNvSpPr/>
          <p:nvPr>
            <p:custDataLst>
              <p:tags r:id="rId6"/>
            </p:custDataLst>
          </p:nvPr>
        </p:nvSpPr>
        <p:spPr>
          <a:xfrm>
            <a:off x="5877454" y="3304941"/>
            <a:ext cx="2762943" cy="571500"/>
          </a:xfrm>
          <a:prstGeom prst="rect">
            <a:avLst/>
          </a:prstGeom>
        </p:spPr>
        <p:txBody>
          <a:bodyPr wrap="square">
            <a:spAutoFit/>
          </a:bodyPr>
          <a:lstStyle/>
          <a:p>
            <a:pPr defTabSz="914400">
              <a:lnSpc>
                <a:spcPct val="150000"/>
              </a:lnSpc>
            </a:pPr>
            <a:r>
              <a:rPr altLang="zh-CN" b="0" baseline="0" cap="none" i="0" kern="0" kumimoji="0" lang="en-US" noProof="0" normalizeH="0" spc="0" strike="noStrike" sz="1050" u="none">
                <a:ln>
                  <a:noFill/>
                </a:ln>
                <a:effectLst/>
                <a:uLnTx/>
                <a:uFillTx/>
              </a:rPr>
              <a:t>Lorem ipsum dolor sit amet, consectetur adipiscing elit. Donec luctus nibh sit amet sem. </a:t>
            </a:r>
          </a:p>
        </p:txBody>
      </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112" name="PA_库_文本框 5"/>
          <p:cNvSpPr txBox="1">
            <a:spLocks noChangeArrowheads="1"/>
          </p:cNvSpPr>
          <p:nvPr>
            <p:custDataLst>
              <p:tags r:id="rId7"/>
            </p:custDataLst>
          </p:nvPr>
        </p:nvSpPr>
        <p:spPr bwMode="auto">
          <a:xfrm>
            <a:off x="5877454" y="2977968"/>
            <a:ext cx="9956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fontAlgn="base">
              <a:spcBef>
                <a:spcPct val="0"/>
              </a:spcBef>
              <a:spcAft>
                <a:spcPct val="0"/>
              </a:spcAft>
              <a:defRPr/>
            </a:pPr>
            <a:r>
              <a:rPr altLang="en-US" lang="zh-CN" sz="1600">
                <a:solidFill>
                  <a:schemeClr val="accent6"/>
                </a:solidFill>
                <a:latin typeface="+mj-ea"/>
                <a:ea typeface="+mj-ea"/>
              </a:rPr>
              <a:t>项目介绍</a:t>
            </a:r>
          </a:p>
        </p:txBody>
      </p:sp>
      <p:cxnSp>
        <p:nvCxn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113" name="PA_库_直接连接符 112"/>
          <p:cNvCxnSpPr/>
          <p:nvPr>
            <p:custDataLst>
              <p:tags r:id="rId8"/>
            </p:custDataLst>
          </p:nvPr>
        </p:nvCxnSpPr>
        <p:spPr>
          <a:xfrm>
            <a:off x="5984902" y="3316522"/>
            <a:ext cx="149013"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114" name="PA_库_矩形 113"/>
          <p:cNvSpPr/>
          <p:nvPr>
            <p:custDataLst>
              <p:tags r:id="rId9"/>
            </p:custDataLst>
          </p:nvPr>
        </p:nvSpPr>
        <p:spPr>
          <a:xfrm>
            <a:off x="520637" y="3304941"/>
            <a:ext cx="2762943" cy="571500"/>
          </a:xfrm>
          <a:prstGeom prst="rect">
            <a:avLst/>
          </a:prstGeom>
        </p:spPr>
        <p:txBody>
          <a:bodyPr wrap="square">
            <a:spAutoFit/>
          </a:bodyPr>
          <a:lstStyle/>
          <a:p>
            <a:pPr algn="r" defTabSz="914400">
              <a:lnSpc>
                <a:spcPct val="150000"/>
              </a:lnSpc>
            </a:pPr>
            <a:r>
              <a:rPr altLang="zh-CN" b="0" baseline="0" cap="none" i="0" kern="0" kumimoji="0" lang="en-US" noProof="0" normalizeH="0" spc="0" strike="noStrike" sz="1050" u="none">
                <a:ln>
                  <a:noFill/>
                </a:ln>
                <a:effectLst/>
                <a:uLnTx/>
                <a:uFillTx/>
              </a:rPr>
              <a:t>Lorem ipsum dolor sit amet, consectetur adipiscing elit. Donec luctus nibh sit amet sem. </a:t>
            </a:r>
          </a:p>
        </p:txBody>
      </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115" name="PA_库_文本框 5"/>
          <p:cNvSpPr txBox="1">
            <a:spLocks noChangeArrowheads="1"/>
          </p:cNvSpPr>
          <p:nvPr>
            <p:custDataLst>
              <p:tags r:id="rId10"/>
            </p:custDataLst>
          </p:nvPr>
        </p:nvSpPr>
        <p:spPr bwMode="auto">
          <a:xfrm>
            <a:off x="2287902" y="2977968"/>
            <a:ext cx="9956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r" fontAlgn="base">
              <a:spcBef>
                <a:spcPct val="0"/>
              </a:spcBef>
              <a:spcAft>
                <a:spcPct val="0"/>
              </a:spcAft>
              <a:defRPr/>
            </a:pPr>
            <a:r>
              <a:rPr altLang="en-US" lang="zh-CN" sz="1600">
                <a:solidFill>
                  <a:schemeClr val="accent6"/>
                </a:solidFill>
                <a:latin typeface="+mj-ea"/>
                <a:ea typeface="+mj-ea"/>
              </a:rPr>
              <a:t>项目介绍</a:t>
            </a:r>
          </a:p>
        </p:txBody>
      </p:sp>
      <p:cxnSp>
        <p:nvCxn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116" name="PA_库_直接连接符 115"/>
          <p:cNvCxnSpPr/>
          <p:nvPr>
            <p:custDataLst>
              <p:tags r:id="rId11"/>
            </p:custDataLst>
          </p:nvPr>
        </p:nvCxnSpPr>
        <p:spPr>
          <a:xfrm>
            <a:off x="3009878" y="3316522"/>
            <a:ext cx="14901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117" name="PA_库_矩形 116"/>
          <p:cNvSpPr/>
          <p:nvPr>
            <p:custDataLst>
              <p:tags r:id="rId12"/>
            </p:custDataLst>
          </p:nvPr>
        </p:nvSpPr>
        <p:spPr>
          <a:xfrm>
            <a:off x="510667" y="2083297"/>
            <a:ext cx="2762943" cy="571500"/>
          </a:xfrm>
          <a:prstGeom prst="rect">
            <a:avLst/>
          </a:prstGeom>
        </p:spPr>
        <p:txBody>
          <a:bodyPr wrap="square">
            <a:spAutoFit/>
          </a:bodyPr>
          <a:lstStyle/>
          <a:p>
            <a:pPr algn="r" defTabSz="914400">
              <a:lnSpc>
                <a:spcPct val="150000"/>
              </a:lnSpc>
            </a:pPr>
            <a:r>
              <a:rPr altLang="zh-CN" b="0" baseline="0" cap="none" i="0" kern="0" kumimoji="0" lang="en-US" noProof="0" normalizeH="0" spc="0" strike="noStrike" sz="1050" u="none">
                <a:ln>
                  <a:noFill/>
                </a:ln>
                <a:effectLst/>
                <a:uLnTx/>
                <a:uFillTx/>
              </a:rPr>
              <a:t>Lorem ipsum dolor sit amet, consectetur adipiscing elit. Donec luctus nibh sit amet sem. </a:t>
            </a:r>
          </a:p>
        </p:txBody>
      </p:sp>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118" name="PA_库_文本框 5"/>
          <p:cNvSpPr txBox="1">
            <a:spLocks noChangeArrowheads="1"/>
          </p:cNvSpPr>
          <p:nvPr>
            <p:custDataLst>
              <p:tags r:id="rId13"/>
            </p:custDataLst>
          </p:nvPr>
        </p:nvSpPr>
        <p:spPr bwMode="auto">
          <a:xfrm>
            <a:off x="2277932" y="1756324"/>
            <a:ext cx="9956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r" fontAlgn="base">
              <a:spcBef>
                <a:spcPct val="0"/>
              </a:spcBef>
              <a:spcAft>
                <a:spcPct val="0"/>
              </a:spcAft>
              <a:defRPr/>
            </a:pPr>
            <a:r>
              <a:rPr altLang="en-US" lang="zh-CN" sz="1600">
                <a:solidFill>
                  <a:schemeClr val="accent6"/>
                </a:solidFill>
                <a:latin typeface="+mj-ea"/>
                <a:ea typeface="+mj-ea"/>
              </a:rPr>
              <a:t>项目介绍</a:t>
            </a:r>
          </a:p>
        </p:txBody>
      </p:sp>
      <p:cxnSp>
        <p:nvCxn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119" name="PA_库_直接连接符 118"/>
          <p:cNvCxnSpPr/>
          <p:nvPr>
            <p:custDataLst>
              <p:tags r:id="rId14"/>
            </p:custDataLst>
          </p:nvPr>
        </p:nvCxnSpPr>
        <p:spPr>
          <a:xfrm>
            <a:off x="2999908" y="2095032"/>
            <a:ext cx="14901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2" name="灯片编号占位符 1"/>
          <p:cNvSpPr>
            <a:spLocks noGrp="1"/>
          </p:cNvSpPr>
          <p:nvPr>
            <p:ph idx="4294967295" sz="quarter" type="sldNum"/>
          </p:nvPr>
        </p:nvSpPr>
        <p:spPr>
          <a:xfrm>
            <a:off x="6986046" y="4810498"/>
            <a:ext cx="2057400" cy="274637"/>
          </a:xfrm>
          <a:prstGeom prst="rect">
            <a:avLst/>
          </a:prstGeom>
        </p:spPr>
        <p:txBody>
          <a:bodyPr/>
          <a:lstStyle/>
          <a:p>
            <a:fld id="{4B8E0979-50E6-4D9F-85E3-AC4D54A0C339}" type="slidenum">
              <a:rPr altLang="en-US" lang="zh-CN" smtClean="0"/>
              <a:t>8</a:t>
            </a:fld>
          </a:p>
        </p:txBody>
      </p:sp>
      <p:pic>
        <p:nvPicPr>
          <p:cNvPr id="4" name="图片 3">
            <a:extLst>
              <a:ext uri="{FF2B5EF4-FFF2-40B4-BE49-F238E27FC236}">
                <a16:creationId xmlns:a16="http://schemas.microsoft.com/office/drawing/2014/main" id="{398C4FAC-E122-4970-8F99-25FCE1E22307}"/>
              </a:ext>
            </a:extLst>
          </p:cNvPr>
          <p:cNvPicPr>
            <a:picLocks noChangeAspect="1"/>
          </p:cNvPicPr>
          <p:nvPr/>
        </p:nvPicPr>
        <p:blipFill>
          <a:blip r:embed="rId15">
            <a:extLst>
              <a:ext uri="{28A0092B-C50C-407E-A947-70E740481C1C}">
                <a14:useLocalDpi/>
              </a:ext>
            </a:extLst>
          </a:blip>
          <a:stretch>
            <a:fillRect/>
          </a:stretch>
        </p:blipFill>
        <p:spPr>
          <a:xfrm>
            <a:off x="2161670" y="470405"/>
            <a:ext cx="4104511" cy="4104511"/>
          </a:xfrm>
          <a:prstGeom prst="rect">
            <a:avLst/>
          </a:prstGeom>
        </p:spPr>
      </p:pic>
    </p:spTree>
    <p:extLst>
      <p:ext uri="{BB962C8B-B14F-4D97-AF65-F5344CB8AC3E}">
        <p14:creationId val="2264399716"/>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250"/>
                                  </p:stCondLst>
                                  <p:childTnLst>
                                    <p:set>
                                      <p:cBhvr>
                                        <p:cTn dur="1" fill="hold" id="6">
                                          <p:stCondLst>
                                            <p:cond delay="0"/>
                                          </p:stCondLst>
                                        </p:cTn>
                                        <p:tgtEl>
                                          <p:spTgt spid="108"/>
                                        </p:tgtEl>
                                        <p:attrNameLst>
                                          <p:attrName>style.visibility</p:attrName>
                                        </p:attrNameLst>
                                      </p:cBhvr>
                                      <p:to>
                                        <p:strVal val="visible"/>
                                      </p:to>
                                    </p:set>
                                    <p:animEffect filter="wipe(left)" transition="in">
                                      <p:cBhvr>
                                        <p:cTn dur="1000" id="7"/>
                                        <p:tgtEl>
                                          <p:spTgt spid="108"/>
                                        </p:tgtEl>
                                      </p:cBhvr>
                                    </p:animEffect>
                                  </p:childTnLst>
                                </p:cTn>
                              </p:par>
                              <p:par>
                                <p:cTn fill="hold" grpId="0" id="8" nodeType="withEffect" presetClass="entr" presetID="22" presetSubtype="8">
                                  <p:stCondLst>
                                    <p:cond delay="250"/>
                                  </p:stCondLst>
                                  <p:childTnLst>
                                    <p:set>
                                      <p:cBhvr>
                                        <p:cTn dur="1" fill="hold" id="9">
                                          <p:stCondLst>
                                            <p:cond delay="0"/>
                                          </p:stCondLst>
                                        </p:cTn>
                                        <p:tgtEl>
                                          <p:spTgt spid="109"/>
                                        </p:tgtEl>
                                        <p:attrNameLst>
                                          <p:attrName>style.visibility</p:attrName>
                                        </p:attrNameLst>
                                      </p:cBhvr>
                                      <p:to>
                                        <p:strVal val="visible"/>
                                      </p:to>
                                    </p:set>
                                    <p:animEffect filter="wipe(left)" transition="in">
                                      <p:cBhvr>
                                        <p:cTn dur="1000" id="10"/>
                                        <p:tgtEl>
                                          <p:spTgt spid="109"/>
                                        </p:tgtEl>
                                      </p:cBhvr>
                                    </p:animEffect>
                                  </p:childTnLst>
                                </p:cTn>
                              </p:par>
                              <p:par>
                                <p:cTn fill="hold" id="11" nodeType="withEffect" presetClass="entr" presetID="22" presetSubtype="8">
                                  <p:stCondLst>
                                    <p:cond delay="250"/>
                                  </p:stCondLst>
                                  <p:childTnLst>
                                    <p:set>
                                      <p:cBhvr>
                                        <p:cTn dur="1" fill="hold" id="12">
                                          <p:stCondLst>
                                            <p:cond delay="0"/>
                                          </p:stCondLst>
                                        </p:cTn>
                                        <p:tgtEl>
                                          <p:spTgt spid="110"/>
                                        </p:tgtEl>
                                        <p:attrNameLst>
                                          <p:attrName>style.visibility</p:attrName>
                                        </p:attrNameLst>
                                      </p:cBhvr>
                                      <p:to>
                                        <p:strVal val="visible"/>
                                      </p:to>
                                    </p:set>
                                    <p:animEffect filter="wipe(left)" transition="in">
                                      <p:cBhvr>
                                        <p:cTn dur="1000" id="13"/>
                                        <p:tgtEl>
                                          <p:spTgt spid="110"/>
                                        </p:tgtEl>
                                      </p:cBhvr>
                                    </p:animEffect>
                                  </p:childTnLst>
                                </p:cTn>
                              </p:par>
                              <p:par>
                                <p:cTn fill="hold" grpId="0" id="14" nodeType="withEffect" presetClass="entr" presetID="22" presetSubtype="8">
                                  <p:stCondLst>
                                    <p:cond delay="250"/>
                                  </p:stCondLst>
                                  <p:childTnLst>
                                    <p:set>
                                      <p:cBhvr>
                                        <p:cTn dur="1" fill="hold" id="15">
                                          <p:stCondLst>
                                            <p:cond delay="0"/>
                                          </p:stCondLst>
                                        </p:cTn>
                                        <p:tgtEl>
                                          <p:spTgt spid="111"/>
                                        </p:tgtEl>
                                        <p:attrNameLst>
                                          <p:attrName>style.visibility</p:attrName>
                                        </p:attrNameLst>
                                      </p:cBhvr>
                                      <p:to>
                                        <p:strVal val="visible"/>
                                      </p:to>
                                    </p:set>
                                    <p:animEffect filter="wipe(left)" transition="in">
                                      <p:cBhvr>
                                        <p:cTn dur="1000" id="16"/>
                                        <p:tgtEl>
                                          <p:spTgt spid="111"/>
                                        </p:tgtEl>
                                      </p:cBhvr>
                                    </p:animEffect>
                                  </p:childTnLst>
                                </p:cTn>
                              </p:par>
                              <p:par>
                                <p:cTn fill="hold" grpId="0" id="17" nodeType="withEffect" presetClass="entr" presetID="22" presetSubtype="8">
                                  <p:stCondLst>
                                    <p:cond delay="250"/>
                                  </p:stCondLst>
                                  <p:childTnLst>
                                    <p:set>
                                      <p:cBhvr>
                                        <p:cTn dur="1" fill="hold" id="18">
                                          <p:stCondLst>
                                            <p:cond delay="0"/>
                                          </p:stCondLst>
                                        </p:cTn>
                                        <p:tgtEl>
                                          <p:spTgt spid="112"/>
                                        </p:tgtEl>
                                        <p:attrNameLst>
                                          <p:attrName>style.visibility</p:attrName>
                                        </p:attrNameLst>
                                      </p:cBhvr>
                                      <p:to>
                                        <p:strVal val="visible"/>
                                      </p:to>
                                    </p:set>
                                    <p:animEffect filter="wipe(left)" transition="in">
                                      <p:cBhvr>
                                        <p:cTn dur="1000" id="19"/>
                                        <p:tgtEl>
                                          <p:spTgt spid="112"/>
                                        </p:tgtEl>
                                      </p:cBhvr>
                                    </p:animEffect>
                                  </p:childTnLst>
                                </p:cTn>
                              </p:par>
                              <p:par>
                                <p:cTn fill="hold" id="20" nodeType="withEffect" presetClass="entr" presetID="22" presetSubtype="8">
                                  <p:stCondLst>
                                    <p:cond delay="250"/>
                                  </p:stCondLst>
                                  <p:childTnLst>
                                    <p:set>
                                      <p:cBhvr>
                                        <p:cTn dur="1" fill="hold" id="21">
                                          <p:stCondLst>
                                            <p:cond delay="0"/>
                                          </p:stCondLst>
                                        </p:cTn>
                                        <p:tgtEl>
                                          <p:spTgt spid="113"/>
                                        </p:tgtEl>
                                        <p:attrNameLst>
                                          <p:attrName>style.visibility</p:attrName>
                                        </p:attrNameLst>
                                      </p:cBhvr>
                                      <p:to>
                                        <p:strVal val="visible"/>
                                      </p:to>
                                    </p:set>
                                    <p:animEffect filter="wipe(left)" transition="in">
                                      <p:cBhvr>
                                        <p:cTn dur="1000" id="22"/>
                                        <p:tgtEl>
                                          <p:spTgt spid="113"/>
                                        </p:tgtEl>
                                      </p:cBhvr>
                                    </p:animEffect>
                                  </p:childTnLst>
                                </p:cTn>
                              </p:par>
                              <p:par>
                                <p:cTn fill="hold" grpId="0" id="23" nodeType="withEffect" presetClass="entr" presetID="22" presetSubtype="8">
                                  <p:stCondLst>
                                    <p:cond delay="250"/>
                                  </p:stCondLst>
                                  <p:childTnLst>
                                    <p:set>
                                      <p:cBhvr>
                                        <p:cTn dur="1" fill="hold" id="24">
                                          <p:stCondLst>
                                            <p:cond delay="0"/>
                                          </p:stCondLst>
                                        </p:cTn>
                                        <p:tgtEl>
                                          <p:spTgt spid="114"/>
                                        </p:tgtEl>
                                        <p:attrNameLst>
                                          <p:attrName>style.visibility</p:attrName>
                                        </p:attrNameLst>
                                      </p:cBhvr>
                                      <p:to>
                                        <p:strVal val="visible"/>
                                      </p:to>
                                    </p:set>
                                    <p:animEffect filter="wipe(left)" transition="in">
                                      <p:cBhvr>
                                        <p:cTn dur="1000" id="25"/>
                                        <p:tgtEl>
                                          <p:spTgt spid="114"/>
                                        </p:tgtEl>
                                      </p:cBhvr>
                                    </p:animEffect>
                                  </p:childTnLst>
                                </p:cTn>
                              </p:par>
                              <p:par>
                                <p:cTn fill="hold" grpId="0" id="26" nodeType="withEffect" presetClass="entr" presetID="22" presetSubtype="8">
                                  <p:stCondLst>
                                    <p:cond delay="250"/>
                                  </p:stCondLst>
                                  <p:childTnLst>
                                    <p:set>
                                      <p:cBhvr>
                                        <p:cTn dur="1" fill="hold" id="27">
                                          <p:stCondLst>
                                            <p:cond delay="0"/>
                                          </p:stCondLst>
                                        </p:cTn>
                                        <p:tgtEl>
                                          <p:spTgt spid="115"/>
                                        </p:tgtEl>
                                        <p:attrNameLst>
                                          <p:attrName>style.visibility</p:attrName>
                                        </p:attrNameLst>
                                      </p:cBhvr>
                                      <p:to>
                                        <p:strVal val="visible"/>
                                      </p:to>
                                    </p:set>
                                    <p:animEffect filter="wipe(left)" transition="in">
                                      <p:cBhvr>
                                        <p:cTn dur="1000" id="28"/>
                                        <p:tgtEl>
                                          <p:spTgt spid="115"/>
                                        </p:tgtEl>
                                      </p:cBhvr>
                                    </p:animEffect>
                                  </p:childTnLst>
                                </p:cTn>
                              </p:par>
                              <p:par>
                                <p:cTn fill="hold" id="29" nodeType="withEffect" presetClass="entr" presetID="22" presetSubtype="8">
                                  <p:stCondLst>
                                    <p:cond delay="250"/>
                                  </p:stCondLst>
                                  <p:childTnLst>
                                    <p:set>
                                      <p:cBhvr>
                                        <p:cTn dur="1" fill="hold" id="30">
                                          <p:stCondLst>
                                            <p:cond delay="0"/>
                                          </p:stCondLst>
                                        </p:cTn>
                                        <p:tgtEl>
                                          <p:spTgt spid="116"/>
                                        </p:tgtEl>
                                        <p:attrNameLst>
                                          <p:attrName>style.visibility</p:attrName>
                                        </p:attrNameLst>
                                      </p:cBhvr>
                                      <p:to>
                                        <p:strVal val="visible"/>
                                      </p:to>
                                    </p:set>
                                    <p:animEffect filter="wipe(left)" transition="in">
                                      <p:cBhvr>
                                        <p:cTn dur="1000" id="31"/>
                                        <p:tgtEl>
                                          <p:spTgt spid="116"/>
                                        </p:tgtEl>
                                      </p:cBhvr>
                                    </p:animEffect>
                                  </p:childTnLst>
                                </p:cTn>
                              </p:par>
                              <p:par>
                                <p:cTn fill="hold" grpId="0" id="32" nodeType="withEffect" presetClass="entr" presetID="22" presetSubtype="8">
                                  <p:stCondLst>
                                    <p:cond delay="250"/>
                                  </p:stCondLst>
                                  <p:childTnLst>
                                    <p:set>
                                      <p:cBhvr>
                                        <p:cTn dur="1" fill="hold" id="33">
                                          <p:stCondLst>
                                            <p:cond delay="0"/>
                                          </p:stCondLst>
                                        </p:cTn>
                                        <p:tgtEl>
                                          <p:spTgt spid="117"/>
                                        </p:tgtEl>
                                        <p:attrNameLst>
                                          <p:attrName>style.visibility</p:attrName>
                                        </p:attrNameLst>
                                      </p:cBhvr>
                                      <p:to>
                                        <p:strVal val="visible"/>
                                      </p:to>
                                    </p:set>
                                    <p:animEffect filter="wipe(left)" transition="in">
                                      <p:cBhvr>
                                        <p:cTn dur="1000" id="34"/>
                                        <p:tgtEl>
                                          <p:spTgt spid="117"/>
                                        </p:tgtEl>
                                      </p:cBhvr>
                                    </p:animEffect>
                                  </p:childTnLst>
                                </p:cTn>
                              </p:par>
                              <p:par>
                                <p:cTn fill="hold" grpId="0" id="35" nodeType="withEffect" presetClass="entr" presetID="22" presetSubtype="8">
                                  <p:stCondLst>
                                    <p:cond delay="250"/>
                                  </p:stCondLst>
                                  <p:childTnLst>
                                    <p:set>
                                      <p:cBhvr>
                                        <p:cTn dur="1" fill="hold" id="36">
                                          <p:stCondLst>
                                            <p:cond delay="0"/>
                                          </p:stCondLst>
                                        </p:cTn>
                                        <p:tgtEl>
                                          <p:spTgt spid="118"/>
                                        </p:tgtEl>
                                        <p:attrNameLst>
                                          <p:attrName>style.visibility</p:attrName>
                                        </p:attrNameLst>
                                      </p:cBhvr>
                                      <p:to>
                                        <p:strVal val="visible"/>
                                      </p:to>
                                    </p:set>
                                    <p:animEffect filter="wipe(left)" transition="in">
                                      <p:cBhvr>
                                        <p:cTn dur="1000" id="37"/>
                                        <p:tgtEl>
                                          <p:spTgt spid="118"/>
                                        </p:tgtEl>
                                      </p:cBhvr>
                                    </p:animEffect>
                                  </p:childTnLst>
                                </p:cTn>
                              </p:par>
                              <p:par>
                                <p:cTn fill="hold" id="38" nodeType="withEffect" presetClass="entr" presetID="22" presetSubtype="8">
                                  <p:stCondLst>
                                    <p:cond delay="250"/>
                                  </p:stCondLst>
                                  <p:childTnLst>
                                    <p:set>
                                      <p:cBhvr>
                                        <p:cTn dur="1" fill="hold" id="39">
                                          <p:stCondLst>
                                            <p:cond delay="0"/>
                                          </p:stCondLst>
                                        </p:cTn>
                                        <p:tgtEl>
                                          <p:spTgt spid="119"/>
                                        </p:tgtEl>
                                        <p:attrNameLst>
                                          <p:attrName>style.visibility</p:attrName>
                                        </p:attrNameLst>
                                      </p:cBhvr>
                                      <p:to>
                                        <p:strVal val="visible"/>
                                      </p:to>
                                    </p:set>
                                    <p:animEffect filter="wipe(left)" transition="in">
                                      <p:cBhvr>
                                        <p:cTn dur="1000" id="40"/>
                                        <p:tgtEl>
                                          <p:spTgt spid="1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8"/>
      <p:bldP grpId="0" spid="109"/>
      <p:bldP grpId="0" spid="111"/>
      <p:bldP grpId="0" spid="112"/>
      <p:bldP grpId="0" spid="114"/>
      <p:bldP grpId="0" spid="115"/>
      <p:bldP grpId="0" spid="117"/>
      <p:bldP grpId="0" spid="118"/>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descr="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 id="2" name="文本框 5">
            <a:extLst>
              <a:ext uri="{FF2B5EF4-FFF2-40B4-BE49-F238E27FC236}">
                <a16:creationId xmlns:a16="http://schemas.microsoft.com/office/drawing/2014/main" id="{A0C9DAD4-E8DA-4A94-AF8C-3D3BB858E062}"/>
              </a:ext>
            </a:extLst>
          </p:cNvPr>
          <p:cNvSpPr txBox="1">
            <a:spLocks noChangeArrowheads="1"/>
          </p:cNvSpPr>
          <p:nvPr/>
        </p:nvSpPr>
        <p:spPr bwMode="auto">
          <a:xfrm>
            <a:off x="3870960" y="502690"/>
            <a:ext cx="14020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en-US" lang="zh-CN" sz="1600">
                <a:solidFill>
                  <a:srgbClr val="273355"/>
                </a:solidFill>
                <a:latin typeface="微软雅黑"/>
                <a:ea typeface="微软雅黑"/>
              </a:rPr>
              <a:t>工作完成情况</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3" name="文本框 6">
            <a:extLst>
              <a:ext uri="{FF2B5EF4-FFF2-40B4-BE49-F238E27FC236}">
                <a16:creationId xmlns:a16="http://schemas.microsoft.com/office/drawing/2014/main" id="{64CCF9A7-4458-49D5-97AE-9EB101730680}"/>
              </a:ext>
            </a:extLst>
          </p:cNvPr>
          <p:cNvSpPr txBox="1">
            <a:spLocks noChangeArrowheads="1"/>
          </p:cNvSpPr>
          <p:nvPr/>
        </p:nvSpPr>
        <p:spPr bwMode="auto">
          <a:xfrm>
            <a:off x="3574100" y="809479"/>
            <a:ext cx="1995805" cy="182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zh-CN" lang="en-US" sz="600">
                <a:solidFill>
                  <a:srgbClr val="273355"/>
                </a:solidFill>
                <a:latin typeface="Calibri Light"/>
                <a:ea typeface="方正兰亭黑_GBK"/>
              </a:rPr>
              <a:t>BACKGROUND AND SIGNIFICANCE OF THE SELECTED TOPIC</a:t>
            </a:r>
          </a:p>
        </p:txBody>
      </p:sp>
      <p:cxnSp>
        <p:nvCxn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4" name="直接连接符 3">
            <a:extLst>
              <a:ext uri="{FF2B5EF4-FFF2-40B4-BE49-F238E27FC236}">
                <a16:creationId xmlns:a16="http://schemas.microsoft.com/office/drawing/2014/main" id="{B11D40AF-5230-44B4-823C-81F53C5DD6DA}"/>
              </a:ext>
            </a:extLst>
          </p:cNvPr>
          <p:cNvCxnSpPr/>
          <p:nvPr/>
        </p:nvCxnSpPr>
        <p:spPr>
          <a:xfrm>
            <a:off x="4511278" y="995102"/>
            <a:ext cx="121444"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5" name="Freeform 35">
            <a:extLst>
              <a:ext uri="{FF2B5EF4-FFF2-40B4-BE49-F238E27FC236}">
                <a16:creationId xmlns:a16="http://schemas.microsoft.com/office/drawing/2014/main" id="{17E0A20C-196C-4D48-8421-73CA19A66001}"/>
              </a:ext>
            </a:extLst>
          </p:cNvPr>
          <p:cNvSpPr/>
          <p:nvPr/>
        </p:nvSpPr>
        <p:spPr bwMode="auto">
          <a:xfrm>
            <a:off x="5579650" y="873875"/>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6" name="Freeform 42">
            <a:extLst>
              <a:ext uri="{FF2B5EF4-FFF2-40B4-BE49-F238E27FC236}">
                <a16:creationId xmlns:a16="http://schemas.microsoft.com/office/drawing/2014/main" id="{2055B5F3-F5B5-4E5C-94C4-0DB201D455AA}"/>
              </a:ext>
            </a:extLst>
          </p:cNvPr>
          <p:cNvSpPr>
            <a:spLocks noEditPoints="1"/>
          </p:cNvSpPr>
          <p:nvPr/>
        </p:nvSpPr>
        <p:spPr bwMode="auto">
          <a:xfrm>
            <a:off x="3585115" y="557466"/>
            <a:ext cx="80963" cy="82550"/>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7" name="Freeform 42">
            <a:extLst>
              <a:ext uri="{FF2B5EF4-FFF2-40B4-BE49-F238E27FC236}">
                <a16:creationId xmlns:a16="http://schemas.microsoft.com/office/drawing/2014/main" id="{31029EF8-B2C0-4A1D-8CCA-CD6A9D000793}"/>
              </a:ext>
            </a:extLst>
          </p:cNvPr>
          <p:cNvSpPr>
            <a:spLocks noEditPoints="1"/>
          </p:cNvSpPr>
          <p:nvPr/>
        </p:nvSpPr>
        <p:spPr bwMode="auto">
          <a:xfrm>
            <a:off x="5485073" y="497350"/>
            <a:ext cx="45719" cy="46615"/>
          </a:xfrm>
          <a:custGeom>
            <a:gdLst>
              <a:gd fmla="*/ 20 w 39" name="T0"/>
              <a:gd fmla="*/ 40 h 40" name="T1"/>
              <a:gd fmla="*/ 0 w 39" name="T2"/>
              <a:gd fmla="*/ 20 h 40" name="T3"/>
              <a:gd fmla="*/ 20 w 39" name="T4"/>
              <a:gd fmla="*/ 0 h 40" name="T5"/>
              <a:gd fmla="*/ 39 w 39" name="T6"/>
              <a:gd fmla="*/ 20 h 40" name="T7"/>
              <a:gd fmla="*/ 39 w 39" name="T8"/>
              <a:gd fmla="*/ 20 h 40" name="T9"/>
              <a:gd fmla="*/ 20 w 39" name="T10"/>
              <a:gd fmla="*/ 40 h 40" name="T11"/>
              <a:gd fmla="*/ 20 w 39" name="T12"/>
              <a:gd fmla="*/ 40 h 40" name="T13"/>
              <a:gd fmla="*/ 20 w 39" name="T14"/>
              <a:gd fmla="*/ 12 h 40" name="T15"/>
              <a:gd fmla="*/ 11 w 39" name="T16"/>
              <a:gd fmla="*/ 20 h 40" name="T17"/>
              <a:gd fmla="*/ 20 w 39" name="T18"/>
              <a:gd fmla="*/ 28 h 40" name="T19"/>
              <a:gd fmla="*/ 28 w 39" name="T20"/>
              <a:gd fmla="*/ 20 h 40" name="T21"/>
              <a:gd fmla="*/ 20 w 39" name="T22"/>
              <a:gd fmla="*/ 12 h 4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0" w="39">
                <a:moveTo>
                  <a:pt x="20" y="40"/>
                </a:moveTo>
                <a:cubicBezTo>
                  <a:pt x="9" y="40"/>
                  <a:pt x="0" y="31"/>
                  <a:pt x="0" y="20"/>
                </a:cubicBezTo>
                <a:cubicBezTo>
                  <a:pt x="0" y="9"/>
                  <a:pt x="9" y="0"/>
                  <a:pt x="20" y="0"/>
                </a:cubicBezTo>
                <a:cubicBezTo>
                  <a:pt x="30" y="0"/>
                  <a:pt x="39" y="9"/>
                  <a:pt x="39" y="20"/>
                </a:cubicBezTo>
                <a:cubicBezTo>
                  <a:pt x="39" y="20"/>
                  <a:pt x="39" y="20"/>
                  <a:pt x="39" y="20"/>
                </a:cubicBezTo>
                <a:cubicBezTo>
                  <a:pt x="39" y="31"/>
                  <a:pt x="31" y="40"/>
                  <a:pt x="20" y="40"/>
                </a:cubicBezTo>
                <a:cubicBezTo>
                  <a:pt x="20" y="40"/>
                  <a:pt x="20" y="40"/>
                  <a:pt x="20" y="40"/>
                </a:cubicBezTo>
                <a:close/>
                <a:moveTo>
                  <a:pt x="20" y="12"/>
                </a:moveTo>
                <a:cubicBezTo>
                  <a:pt x="15" y="12"/>
                  <a:pt x="11" y="15"/>
                  <a:pt x="11" y="20"/>
                </a:cubicBezTo>
                <a:cubicBezTo>
                  <a:pt x="11" y="24"/>
                  <a:pt x="15" y="28"/>
                  <a:pt x="20" y="28"/>
                </a:cubicBezTo>
                <a:cubicBezTo>
                  <a:pt x="24" y="28"/>
                  <a:pt x="28" y="24"/>
                  <a:pt x="28" y="20"/>
                </a:cubicBezTo>
                <a:cubicBezTo>
                  <a:pt x="28" y="15"/>
                  <a:pt x="24" y="12"/>
                  <a:pt x="20" y="12"/>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descr="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 id="8" name="Freeform 35">
            <a:extLst>
              <a:ext uri="{FF2B5EF4-FFF2-40B4-BE49-F238E27FC236}">
                <a16:creationId xmlns:a16="http://schemas.microsoft.com/office/drawing/2014/main" id="{231C76F0-BAF9-43D2-AC8B-EA4D24FC6CA1}"/>
              </a:ext>
            </a:extLst>
          </p:cNvPr>
          <p:cNvSpPr/>
          <p:nvPr/>
        </p:nvSpPr>
        <p:spPr bwMode="auto">
          <a:xfrm>
            <a:off x="3491329" y="979902"/>
            <a:ext cx="73025" cy="73025"/>
          </a:xfrm>
          <a:custGeom>
            <a:gdLst>
              <a:gd fmla="*/ 30 w 35" name="T0"/>
              <a:gd fmla="*/ 12 h 35" name="T1"/>
              <a:gd fmla="*/ 24 w 35" name="T2"/>
              <a:gd fmla="*/ 12 h 35" name="T3"/>
              <a:gd fmla="*/ 24 w 35" name="T4"/>
              <a:gd fmla="*/ 6 h 35" name="T5"/>
              <a:gd fmla="*/ 18 w 35" name="T6"/>
              <a:gd fmla="*/ 0 h 35" name="T7"/>
              <a:gd fmla="*/ 12 w 35" name="T8"/>
              <a:gd fmla="*/ 6 h 35" name="T9"/>
              <a:gd fmla="*/ 12 w 35" name="T10"/>
              <a:gd fmla="*/ 12 h 35" name="T11"/>
              <a:gd fmla="*/ 6 w 35" name="T12"/>
              <a:gd fmla="*/ 12 h 35" name="T13"/>
              <a:gd fmla="*/ 0 w 35" name="T14"/>
              <a:gd fmla="*/ 18 h 35" name="T15"/>
              <a:gd fmla="*/ 6 w 35" name="T16"/>
              <a:gd fmla="*/ 24 h 35" name="T17"/>
              <a:gd fmla="*/ 12 w 35" name="T18"/>
              <a:gd fmla="*/ 24 h 35" name="T19"/>
              <a:gd fmla="*/ 12 w 35" name="T20"/>
              <a:gd fmla="*/ 30 h 35" name="T21"/>
              <a:gd fmla="*/ 18 w 35" name="T22"/>
              <a:gd fmla="*/ 35 h 35" name="T23"/>
              <a:gd fmla="*/ 24 w 35" name="T24"/>
              <a:gd fmla="*/ 30 h 35" name="T25"/>
              <a:gd fmla="*/ 24 w 35" name="T26"/>
              <a:gd fmla="*/ 24 h 35" name="T27"/>
              <a:gd fmla="*/ 30 w 35" name="T28"/>
              <a:gd fmla="*/ 24 h 35" name="T29"/>
              <a:gd fmla="*/ 35 w 35" name="T30"/>
              <a:gd fmla="*/ 18 h 35" name="T31"/>
              <a:gd fmla="*/ 30 w 35" name="T32"/>
              <a:gd fmla="*/ 12 h 35"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5" w="35">
                <a:moveTo>
                  <a:pt x="30" y="12"/>
                </a:moveTo>
                <a:cubicBezTo>
                  <a:pt x="24" y="12"/>
                  <a:pt x="24" y="12"/>
                  <a:pt x="24" y="12"/>
                </a:cubicBezTo>
                <a:cubicBezTo>
                  <a:pt x="24" y="6"/>
                  <a:pt x="24" y="6"/>
                  <a:pt x="24" y="6"/>
                </a:cubicBezTo>
                <a:cubicBezTo>
                  <a:pt x="24" y="3"/>
                  <a:pt x="21" y="0"/>
                  <a:pt x="18" y="0"/>
                </a:cubicBezTo>
                <a:cubicBezTo>
                  <a:pt x="15" y="0"/>
                  <a:pt x="12" y="3"/>
                  <a:pt x="12" y="6"/>
                </a:cubicBezTo>
                <a:cubicBezTo>
                  <a:pt x="12" y="12"/>
                  <a:pt x="12" y="12"/>
                  <a:pt x="12" y="12"/>
                </a:cubicBezTo>
                <a:cubicBezTo>
                  <a:pt x="6" y="12"/>
                  <a:pt x="6" y="12"/>
                  <a:pt x="6" y="12"/>
                </a:cubicBezTo>
                <a:cubicBezTo>
                  <a:pt x="3" y="12"/>
                  <a:pt x="0" y="15"/>
                  <a:pt x="0" y="18"/>
                </a:cubicBezTo>
                <a:cubicBezTo>
                  <a:pt x="0" y="21"/>
                  <a:pt x="3" y="24"/>
                  <a:pt x="6" y="24"/>
                </a:cubicBezTo>
                <a:cubicBezTo>
                  <a:pt x="12" y="24"/>
                  <a:pt x="12" y="24"/>
                  <a:pt x="12" y="24"/>
                </a:cubicBezTo>
                <a:cubicBezTo>
                  <a:pt x="12" y="30"/>
                  <a:pt x="12" y="30"/>
                  <a:pt x="12" y="30"/>
                </a:cubicBezTo>
                <a:cubicBezTo>
                  <a:pt x="12" y="33"/>
                  <a:pt x="15" y="35"/>
                  <a:pt x="18" y="35"/>
                </a:cubicBezTo>
                <a:cubicBezTo>
                  <a:pt x="21" y="35"/>
                  <a:pt x="24" y="33"/>
                  <a:pt x="24" y="30"/>
                </a:cubicBezTo>
                <a:cubicBezTo>
                  <a:pt x="24" y="24"/>
                  <a:pt x="24" y="24"/>
                  <a:pt x="24" y="24"/>
                </a:cubicBezTo>
                <a:cubicBezTo>
                  <a:pt x="30" y="24"/>
                  <a:pt x="30" y="24"/>
                  <a:pt x="30" y="24"/>
                </a:cubicBezTo>
                <a:cubicBezTo>
                  <a:pt x="33" y="24"/>
                  <a:pt x="35" y="21"/>
                  <a:pt x="35" y="18"/>
                </a:cubicBezTo>
                <a:cubicBezTo>
                  <a:pt x="35" y="15"/>
                  <a:pt x="33" y="12"/>
                  <a:pt x="30" y="12"/>
                </a:cubicBez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pPr algn="ctr"/>
            <a:endParaRPr altLang="en-US" lang="zh-CN">
              <a:solidFill>
                <a:prstClr val="black"/>
              </a:solidFill>
            </a:endParaRPr>
          </a:p>
        </p:txBody>
      </p:sp>
      <p:sp>
        <p:nvSpPr>
          <p:cNvPr id="16" name="任意多边形: 形状 15">
            <a:extLst>
              <a:ext uri="{FF2B5EF4-FFF2-40B4-BE49-F238E27FC236}">
                <a16:creationId xmlns:a16="http://schemas.microsoft.com/office/drawing/2014/main" id="{1D744680-4219-4A40-BDA7-9393A64D1017}"/>
              </a:ext>
            </a:extLst>
          </p:cNvPr>
          <p:cNvSpPr/>
          <p:nvPr/>
        </p:nvSpPr>
        <p:spPr>
          <a:xfrm>
            <a:off x="2255520" y="1934309"/>
            <a:ext cx="2011680" cy="1194816"/>
          </a:xfrm>
          <a:custGeom>
            <a:gdLst>
              <a:gd fmla="*/ 0 w 2011680" name="connsiteX0"/>
              <a:gd fmla="*/ 0 h 1194816" name="connsiteY0"/>
              <a:gd fmla="*/ 2011680 w 2011680" name="connsiteX1"/>
              <a:gd fmla="*/ 0 h 1194816" name="connsiteY1"/>
              <a:gd fmla="*/ 2011680 w 2011680" name="connsiteX2"/>
              <a:gd fmla="*/ 1194816 h 1194816" name="connsiteY2"/>
              <a:gd fmla="*/ 0 w 2011680" name="connsiteX3"/>
              <a:gd fmla="*/ 1194816 h 1194816" name="connsiteY3"/>
              <a:gd fmla="*/ 0 w 2011680" name="connsiteX4"/>
              <a:gd fmla="*/ 0 h 1194816"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194816" w="2011680">
                <a:moveTo>
                  <a:pt x="0" y="0"/>
                </a:moveTo>
                <a:lnTo>
                  <a:pt x="2011680" y="0"/>
                </a:lnTo>
                <a:lnTo>
                  <a:pt x="2011680" y="1194816"/>
                </a:lnTo>
                <a:lnTo>
                  <a:pt x="0" y="1194816"/>
                </a:lnTo>
                <a:lnTo>
                  <a:pt x="0" y="0"/>
                </a:lnTo>
                <a:close/>
              </a:path>
            </a:pathLst>
          </a:custGeom>
          <a:noFill/>
          <a:ln>
            <a:noFill/>
          </a:ln>
        </p:spPr>
        <p:style>
          <a:lnRef idx="2">
            <a:scrgbClr b="0" g="0" r="0"/>
          </a:lnRef>
          <a:fillRef idx="1">
            <a:scrgbClr b="0" g="0" r="0"/>
          </a:fillRef>
          <a:effectRef idx="0">
            <a:schemeClr val="accent1">
              <a:hueOff val="0"/>
              <a:satOff val="0"/>
              <a:lumOff val="0"/>
              <a:alphaOff val="0"/>
            </a:schemeClr>
          </a:effectRef>
          <a:fontRef idx="minor">
            <a:schemeClr val="lt1"/>
          </a:fontRef>
        </p:style>
        <p:txBody>
          <a:bodyPr anchor="ctr" anchorCtr="0" bIns="167640" lIns="0" numCol="1" rIns="0" spcCol="1270" spcFirstLastPara="0" tIns="156464" vert="horz" wrap="square">
            <a:noAutofit/>
          </a:bodyPr>
          <a:lstStyle/>
          <a:p>
            <a:pPr algn="ctr" defTabSz="1955800" indent="0" lvl="0" marL="0">
              <a:lnSpc>
                <a:spcPct val="90000"/>
              </a:lnSpc>
              <a:spcBef>
                <a:spcPct val="0"/>
              </a:spcBef>
              <a:spcAft>
                <a:spcPct val="35000"/>
              </a:spcAft>
              <a:buNone/>
            </a:pPr>
            <a:endParaRPr altLang="en-US" kern="1200" lang="zh-CN" sz="4400"/>
          </a:p>
        </p:txBody>
      </p:sp>
      <p:sp>
        <p:nvSpPr>
          <p:cNvPr id="17" name="任意多边形: 形状 16">
            <a:extLst>
              <a:ext uri="{FF2B5EF4-FFF2-40B4-BE49-F238E27FC236}">
                <a16:creationId xmlns:a16="http://schemas.microsoft.com/office/drawing/2014/main" id="{4696A860-0D4F-4414-B5B2-2CECCE4FC3DD}"/>
              </a:ext>
            </a:extLst>
          </p:cNvPr>
          <p:cNvSpPr/>
          <p:nvPr/>
        </p:nvSpPr>
        <p:spPr>
          <a:xfrm>
            <a:off x="4572000" y="2324453"/>
            <a:ext cx="2377440" cy="1194816"/>
          </a:xfrm>
          <a:custGeom>
            <a:gdLst>
              <a:gd fmla="*/ 0 w 2377440" name="connsiteX0"/>
              <a:gd fmla="*/ 0 h 1194816" name="connsiteY0"/>
              <a:gd fmla="*/ 2377440 w 2377440" name="connsiteX1"/>
              <a:gd fmla="*/ 0 h 1194816" name="connsiteY1"/>
              <a:gd fmla="*/ 2377440 w 2377440" name="connsiteX2"/>
              <a:gd fmla="*/ 1194816 h 1194816" name="connsiteY2"/>
              <a:gd fmla="*/ 0 w 2377440" name="connsiteX3"/>
              <a:gd fmla="*/ 1194816 h 1194816" name="connsiteY3"/>
              <a:gd fmla="*/ 0 w 2377440" name="connsiteX4"/>
              <a:gd fmla="*/ 0 h 1194816"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194816" w="2377440">
                <a:moveTo>
                  <a:pt x="0" y="0"/>
                </a:moveTo>
                <a:lnTo>
                  <a:pt x="2377440" y="0"/>
                </a:lnTo>
                <a:lnTo>
                  <a:pt x="2377440" y="1194816"/>
                </a:lnTo>
                <a:lnTo>
                  <a:pt x="0" y="1194816"/>
                </a:lnTo>
                <a:lnTo>
                  <a:pt x="0" y="0"/>
                </a:lnTo>
                <a:close/>
              </a:path>
            </a:pathLst>
          </a:custGeom>
          <a:noFill/>
          <a:ln>
            <a:noFill/>
          </a:ln>
        </p:spPr>
        <p:style>
          <a:lnRef idx="2">
            <a:scrgbClr b="0" g="0" r="0"/>
          </a:lnRef>
          <a:fillRef idx="1">
            <a:scrgbClr b="0" g="0" r="0"/>
          </a:fillRef>
          <a:effectRef idx="0">
            <a:schemeClr val="accent1">
              <a:hueOff val="0"/>
              <a:satOff val="0"/>
              <a:lumOff val="0"/>
              <a:alphaOff val="0"/>
            </a:schemeClr>
          </a:effectRef>
          <a:fontRef idx="minor">
            <a:schemeClr val="lt1"/>
          </a:fontRef>
        </p:style>
        <p:txBody>
          <a:bodyPr anchor="ctr" anchorCtr="0" bIns="167640" lIns="0" numCol="1" rIns="0" spcCol="1270" spcFirstLastPara="0" tIns="156464" vert="horz" wrap="square">
            <a:noAutofit/>
          </a:bodyPr>
          <a:lstStyle/>
          <a:p>
            <a:pPr algn="ctr" defTabSz="1955800" indent="0" lvl="0" marL="0">
              <a:lnSpc>
                <a:spcPct val="90000"/>
              </a:lnSpc>
              <a:spcBef>
                <a:spcPct val="0"/>
              </a:spcBef>
              <a:spcAft>
                <a:spcPct val="35000"/>
              </a:spcAft>
              <a:buNone/>
            </a:pPr>
            <a:endParaRPr altLang="en-US" kern="1200" lang="zh-CN" sz="4400"/>
          </a:p>
        </p:txBody>
      </p:sp>
      <p:grpSp>
        <p:nvGrpSpPr>
          <p:cNvPr id="24" name="组合 23">
            <a:extLst>
              <a:ext uri="{FF2B5EF4-FFF2-40B4-BE49-F238E27FC236}">
                <a16:creationId xmlns:a16="http://schemas.microsoft.com/office/drawing/2014/main" id="{C0F15EA8-45AA-4622-AF50-ADE9A309526D}"/>
              </a:ext>
            </a:extLst>
          </p:cNvPr>
          <p:cNvGrpSpPr/>
          <p:nvPr/>
        </p:nvGrpSpPr>
        <p:grpSpPr>
          <a:xfrm>
            <a:off x="2255520" y="1681416"/>
            <a:ext cx="4826612" cy="1988362"/>
            <a:chOff x="1524000" y="1475008"/>
            <a:chExt cx="6126746" cy="2523963"/>
          </a:xfrm>
        </p:grpSpPr>
        <p:sp>
          <p:nvSpPr>
            <p:cNvPr id="15" name="形状 14">
              <a:extLst>
                <a:ext uri="{FF2B5EF4-FFF2-40B4-BE49-F238E27FC236}">
                  <a16:creationId xmlns:a16="http://schemas.microsoft.com/office/drawing/2014/main" id="{EF8BA4C9-EA5C-4C83-B267-E1D6C5F62E22}"/>
                </a:ext>
              </a:extLst>
            </p:cNvPr>
            <p:cNvSpPr/>
            <p:nvPr/>
          </p:nvSpPr>
          <p:spPr>
            <a:xfrm>
              <a:off x="1524000" y="1507589"/>
              <a:ext cx="6096000" cy="2438400"/>
            </a:xfrm>
            <a:prstGeom prst="leftRightRibbon">
              <a:avLst/>
            </a:prstGeom>
            <a:ln w="38100">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altLang="en-US" lang="zh-CN"/>
            </a:p>
          </p:txBody>
        </p:sp>
        <p:pic>
          <p:nvPicPr>
            <p:cNvPr id="19" name="图片 18">
              <a:extLst>
                <a:ext uri="{FF2B5EF4-FFF2-40B4-BE49-F238E27FC236}">
                  <a16:creationId xmlns:a16="http://schemas.microsoft.com/office/drawing/2014/main" id="{51F1C2BC-080E-4342-95E9-A434E9C54673}"/>
                </a:ext>
              </a:extLst>
            </p:cNvPr>
            <p:cNvPicPr>
              <a:picLocks noChangeAspect="1"/>
            </p:cNvPicPr>
            <p:nvPr/>
          </p:nvPicPr>
          <p:blipFill>
            <a:blip r:embed="rId3">
              <a:extLst>
                <a:ext uri="{28A0092B-C50C-407E-A947-70E740481C1C}">
                  <a14:useLocalDpi/>
                </a:ext>
              </a:extLst>
            </a:blip>
            <a:srcRect l="53805"/>
            <a:stretch>
              <a:fillRect/>
            </a:stretch>
          </p:blipFill>
          <p:spPr>
            <a:xfrm>
              <a:off x="4806277" y="1475008"/>
              <a:ext cx="2844469" cy="2523963"/>
            </a:xfrm>
            <a:prstGeom prst="rect">
              <a:avLst/>
            </a:prstGeom>
          </p:spPr>
        </p:pic>
      </p:grpSp>
      <p:pic>
        <p:nvPicPr>
          <p:cNvPr id="21" name="PA_库_图片 20">
            <a:extLst>
              <a:ext uri="{FF2B5EF4-FFF2-40B4-BE49-F238E27FC236}">
                <a16:creationId xmlns:a16="http://schemas.microsoft.com/office/drawing/2014/main" id="{7E72F032-4B47-46FA-B79E-103BB0DE746F}"/>
              </a:ext>
            </a:extLst>
          </p:cNvPr>
          <p:cNvPicPr>
            <a:picLocks noChangeAspect="1"/>
          </p:cNvPicPr>
          <p:nvPr>
            <p:custDataLst>
              <p:tags r:id="rId5"/>
            </p:custDataLst>
          </p:nvPr>
        </p:nvPicPr>
        <p:blipFill>
          <a:blip r:embed="rId4">
            <a:extLst>
              <a:ext uri="{28A0092B-C50C-407E-A947-70E740481C1C}">
                <a14:useLocalDpi/>
              </a:ext>
            </a:extLst>
          </a:blip>
          <a:stretch>
            <a:fillRect/>
          </a:stretch>
        </p:blipFill>
        <p:spPr>
          <a:xfrm>
            <a:off x="186722" y="1473717"/>
            <a:ext cx="2477695" cy="2477695"/>
          </a:xfrm>
          <a:prstGeom prst="rect">
            <a:avLst/>
          </a:prstGeom>
        </p:spPr>
      </p:pic>
      <p:pic>
        <p:nvPicPr>
          <p:cNvPr id="23" name="PA_库_图片 22">
            <a:extLst>
              <a:ext uri="{FF2B5EF4-FFF2-40B4-BE49-F238E27FC236}">
                <a16:creationId xmlns:a16="http://schemas.microsoft.com/office/drawing/2014/main" id="{D7F0DB09-3FD7-41F2-9551-90550CFD7412}"/>
              </a:ext>
            </a:extLst>
          </p:cNvPr>
          <p:cNvPicPr>
            <a:picLocks noChangeAspect="1"/>
          </p:cNvPicPr>
          <p:nvPr>
            <p:custDataLst>
              <p:tags r:id="rId7"/>
            </p:custDataLst>
          </p:nvPr>
        </p:nvPicPr>
        <p:blipFill>
          <a:blip r:embed="rId6">
            <a:extLst>
              <a:ext uri="{28A0092B-C50C-407E-A947-70E740481C1C}">
                <a14:useLocalDpi/>
              </a:ext>
            </a:extLst>
          </a:blip>
          <a:stretch>
            <a:fillRect/>
          </a:stretch>
        </p:blipFill>
        <p:spPr>
          <a:xfrm>
            <a:off x="6717304" y="1681417"/>
            <a:ext cx="2062297" cy="2062297"/>
          </a:xfrm>
          <a:prstGeom prst="rect">
            <a:avLst/>
          </a:prstGeom>
        </p:spPr>
      </p:pic>
      <p:sp>
        <p:nvSpPr>
          <p:cNvPr id="25" name="PA_库_文本框 24">
            <a:extLst>
              <a:ext uri="{FF2B5EF4-FFF2-40B4-BE49-F238E27FC236}">
                <a16:creationId xmlns:a16="http://schemas.microsoft.com/office/drawing/2014/main" id="{88EF247C-8079-4036-9EB4-4DDA9FD91004}"/>
              </a:ext>
            </a:extLst>
          </p:cNvPr>
          <p:cNvSpPr txBox="1"/>
          <p:nvPr>
            <p:custDataLst>
              <p:tags r:id="rId8"/>
            </p:custDataLst>
          </p:nvPr>
        </p:nvSpPr>
        <p:spPr>
          <a:xfrm>
            <a:off x="3195556" y="2025358"/>
            <a:ext cx="2748280" cy="1310640"/>
          </a:xfrm>
          <a:prstGeom prst="rect">
            <a:avLst/>
          </a:prstGeom>
          <a:noFill/>
        </p:spPr>
        <p:txBody>
          <a:bodyPr rtlCol="0" wrap="none">
            <a:spAutoFit/>
          </a:bodyPr>
          <a:lstStyle/>
          <a:p>
            <a:r>
              <a:rPr altLang="en-US" lang="zh-CN" sz="4000"/>
              <a:t>转        </a:t>
            </a:r>
          </a:p>
          <a:p>
            <a:r>
              <a:rPr altLang="en-US" lang="zh-CN" sz="4000"/>
              <a:t>                  变</a:t>
            </a:r>
          </a:p>
        </p:txBody>
      </p:sp>
    </p:spTree>
    <p:extLst>
      <p:ext uri="{BB962C8B-B14F-4D97-AF65-F5344CB8AC3E}">
        <p14:creationId val="86230113"/>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6" presetSubtype="37">
                                  <p:stCondLst>
                                    <p:cond delay="0"/>
                                  </p:stCondLst>
                                  <p:childTnLst>
                                    <p:set>
                                      <p:cBhvr>
                                        <p:cTn dur="1" fill="hold" id="6">
                                          <p:stCondLst>
                                            <p:cond delay="0"/>
                                          </p:stCondLst>
                                        </p:cTn>
                                        <p:tgtEl>
                                          <p:spTgt spid="24"/>
                                        </p:tgtEl>
                                        <p:attrNameLst>
                                          <p:attrName>style.visibility</p:attrName>
                                        </p:attrNameLst>
                                      </p:cBhvr>
                                      <p:to>
                                        <p:strVal val="visible"/>
                                      </p:to>
                                    </p:set>
                                    <p:animEffect filter="barn(outVertical)" transition="in">
                                      <p:cBhvr>
                                        <p:cTn dur="1000" id="7"/>
                                        <p:tgtEl>
                                          <p:spTgt spid="24"/>
                                        </p:tgtEl>
                                      </p:cBhvr>
                                    </p:animEffect>
                                  </p:childTnLst>
                                </p:cTn>
                              </p:par>
                              <p:par>
                                <p:cTn fill="hold" grpId="0" id="8" nodeType="withEffect" presetClass="entr" presetID="23" presetSubtype="272">
                                  <p:stCondLst>
                                    <p:cond delay="250"/>
                                  </p:stCondLst>
                                  <p:childTnLst>
                                    <p:set>
                                      <p:cBhvr>
                                        <p:cTn dur="1" fill="hold" id="9">
                                          <p:stCondLst>
                                            <p:cond delay="0"/>
                                          </p:stCondLst>
                                        </p:cTn>
                                        <p:tgtEl>
                                          <p:spTgt spid="25"/>
                                        </p:tgtEl>
                                        <p:attrNameLst>
                                          <p:attrName>style.visibility</p:attrName>
                                        </p:attrNameLst>
                                      </p:cBhvr>
                                      <p:to>
                                        <p:strVal val="visible"/>
                                      </p:to>
                                    </p:set>
                                    <p:anim calcmode="lin" valueType="num">
                                      <p:cBhvr>
                                        <p:cTn dur="500" fill="hold" id="10"/>
                                        <p:tgtEl>
                                          <p:spTgt spid="25"/>
                                        </p:tgtEl>
                                        <p:attrNameLst>
                                          <p:attrName>ppt_w</p:attrName>
                                        </p:attrNameLst>
                                      </p:cBhvr>
                                      <p:tavLst>
                                        <p:tav tm="0">
                                          <p:val>
                                            <p:strVal val="2/3*#ppt_w"/>
                                          </p:val>
                                        </p:tav>
                                        <p:tav tm="100000">
                                          <p:val>
                                            <p:strVal val="#ppt_w"/>
                                          </p:val>
                                        </p:tav>
                                      </p:tavLst>
                                    </p:anim>
                                    <p:anim calcmode="lin" valueType="num">
                                      <p:cBhvr>
                                        <p:cTn dur="500" fill="hold" id="11"/>
                                        <p:tgtEl>
                                          <p:spTgt spid="25"/>
                                        </p:tgtEl>
                                        <p:attrNameLst>
                                          <p:attrName>ppt_h</p:attrName>
                                        </p:attrNameLst>
                                      </p:cBhvr>
                                      <p:tavLst>
                                        <p:tav tm="0">
                                          <p:val>
                                            <p:strVal val="2/3*#ppt_h"/>
                                          </p:val>
                                        </p:tav>
                                        <p:tav tm="100000">
                                          <p:val>
                                            <p:strVal val="#ppt_h"/>
                                          </p:val>
                                        </p:tav>
                                      </p:tavLst>
                                    </p:anim>
                                  </p:childTnLst>
                                </p:cTn>
                              </p:par>
                              <p:par>
                                <p:cTn decel="100000" fill="hold" id="12" nodeType="withEffect" presetClass="entr" presetID="2" presetSubtype="8">
                                  <p:stCondLst>
                                    <p:cond delay="250"/>
                                  </p:stCondLst>
                                  <p:childTnLst>
                                    <p:set>
                                      <p:cBhvr>
                                        <p:cTn dur="1" fill="hold" id="13">
                                          <p:stCondLst>
                                            <p:cond delay="0"/>
                                          </p:stCondLst>
                                        </p:cTn>
                                        <p:tgtEl>
                                          <p:spTgt spid="21"/>
                                        </p:tgtEl>
                                        <p:attrNameLst>
                                          <p:attrName>style.visibility</p:attrName>
                                        </p:attrNameLst>
                                      </p:cBhvr>
                                      <p:to>
                                        <p:strVal val="visible"/>
                                      </p:to>
                                    </p:set>
                                    <p:anim calcmode="lin" valueType="num">
                                      <p:cBhvr additive="base">
                                        <p:cTn dur="1500" fill="hold" id="14"/>
                                        <p:tgtEl>
                                          <p:spTgt spid="21"/>
                                        </p:tgtEl>
                                        <p:attrNameLst>
                                          <p:attrName>ppt_x</p:attrName>
                                        </p:attrNameLst>
                                      </p:cBhvr>
                                      <p:tavLst>
                                        <p:tav tm="0">
                                          <p:val>
                                            <p:strVal val="0-#ppt_w/2"/>
                                          </p:val>
                                        </p:tav>
                                        <p:tav tm="100000">
                                          <p:val>
                                            <p:strVal val="#ppt_x"/>
                                          </p:val>
                                        </p:tav>
                                      </p:tavLst>
                                    </p:anim>
                                    <p:anim calcmode="lin" valueType="num">
                                      <p:cBhvr additive="base">
                                        <p:cTn dur="1500" fill="hold" id="15"/>
                                        <p:tgtEl>
                                          <p:spTgt spid="21"/>
                                        </p:tgtEl>
                                        <p:attrNameLst>
                                          <p:attrName>ppt_y</p:attrName>
                                        </p:attrNameLst>
                                      </p:cBhvr>
                                      <p:tavLst>
                                        <p:tav tm="0">
                                          <p:val>
                                            <p:strVal val="#ppt_y"/>
                                          </p:val>
                                        </p:tav>
                                        <p:tav tm="100000">
                                          <p:val>
                                            <p:strVal val="#ppt_y"/>
                                          </p:val>
                                        </p:tav>
                                      </p:tavLst>
                                    </p:anim>
                                    <p:set>
                                      <p:cBhvr>
                                        <p:cTn dur="1" fill="hold" id="16">
                                          <p:stCondLst>
                                            <p:cond delay="0"/>
                                          </p:stCondLst>
                                        </p:cTn>
                                        <p:tgtEl>
                                          <p:spTgt spid="21"/>
                                        </p:tgtEl>
                                        <p:attrNameLst>
                                          <p:attrName>style.visibility</p:attrName>
                                        </p:attrNameLst>
                                      </p:cBhvr>
                                      <p:to>
                                        <p:strVal val="visible"/>
                                      </p:to>
                                    </p:set>
                                    <p:anim calcmode="lin" to="" valueType="num">
                                      <p:cBhvr>
                                        <p:cTn dur="1500" fill="hold" id="17">
                                          <p:stCondLst>
                                            <p:cond delay="0"/>
                                          </p:stCondLst>
                                        </p:cTn>
                                        <p:tgtEl>
                                          <p:spTgt spid="21"/>
                                        </p:tgtEl>
                                        <p:attrNameLst>
                                          <p:attrName>ppt_w</p:attrName>
                                        </p:attrNameLst>
                                      </p:cBhvr>
                                      <p:tavLst>
                                        <p:tav tm="0">
                                          <p:val>
                                            <p:strVal val="0"/>
                                          </p:val>
                                        </p:tav>
                                        <p:tav tm="100000">
                                          <p:val>
                                            <p:strVal val="#ppt_w"/>
                                          </p:val>
                                        </p:tav>
                                      </p:tavLst>
                                    </p:anim>
                                    <p:anim calcmode="lin" to="" valueType="num">
                                      <p:cBhvr>
                                        <p:cTn dur="1500" fill="hold" id="18">
                                          <p:stCondLst>
                                            <p:cond delay="0"/>
                                          </p:stCondLst>
                                        </p:cTn>
                                        <p:tgtEl>
                                          <p:spTgt spid="21"/>
                                        </p:tgtEl>
                                        <p:attrNameLst>
                                          <p:attrName>ppt_h</p:attrName>
                                        </p:attrNameLst>
                                      </p:cBhvr>
                                      <p:tavLst>
                                        <p:tav tm="0">
                                          <p:val>
                                            <p:strVal val="0"/>
                                          </p:val>
                                        </p:tav>
                                        <p:tav tm="100000">
                                          <p:val>
                                            <p:strVal val="#ppt_h"/>
                                          </p:val>
                                        </p:tav>
                                      </p:tavLst>
                                    </p:anim>
                                    <p:animEffect filter="fade">
                                      <p:cBhvr>
                                        <p:cTn dur="1500" id="19">
                                          <p:stCondLst>
                                            <p:cond delay="0"/>
                                          </p:stCondLst>
                                        </p:cTn>
                                        <p:tgtEl>
                                          <p:spTgt spid="21"/>
                                        </p:tgtEl>
                                      </p:cBhvr>
                                    </p:animEffect>
                                  </p:childTnLst>
                                </p:cTn>
                              </p:par>
                              <p:par>
                                <p:cTn decel="100000" fill="hold" id="20" nodeType="withEffect" presetClass="entr" presetID="2" presetSubtype="8">
                                  <p:stCondLst>
                                    <p:cond delay="250"/>
                                  </p:stCondLst>
                                  <p:childTnLst>
                                    <p:set>
                                      <p:cBhvr>
                                        <p:cTn dur="1" fill="hold" id="21">
                                          <p:stCondLst>
                                            <p:cond delay="0"/>
                                          </p:stCondLst>
                                        </p:cTn>
                                        <p:tgtEl>
                                          <p:spTgt spid="23"/>
                                        </p:tgtEl>
                                        <p:attrNameLst>
                                          <p:attrName>style.visibility</p:attrName>
                                        </p:attrNameLst>
                                      </p:cBhvr>
                                      <p:to>
                                        <p:strVal val="visible"/>
                                      </p:to>
                                    </p:set>
                                    <p:anim calcmode="lin" valueType="num">
                                      <p:cBhvr additive="base">
                                        <p:cTn dur="1500" fill="hold" id="22"/>
                                        <p:tgtEl>
                                          <p:spTgt spid="23"/>
                                        </p:tgtEl>
                                        <p:attrNameLst>
                                          <p:attrName>ppt_x</p:attrName>
                                        </p:attrNameLst>
                                      </p:cBhvr>
                                      <p:tavLst>
                                        <p:tav tm="0">
                                          <p:val>
                                            <p:strVal val="0-#ppt_w/2"/>
                                          </p:val>
                                        </p:tav>
                                        <p:tav tm="100000">
                                          <p:val>
                                            <p:strVal val="#ppt_x"/>
                                          </p:val>
                                        </p:tav>
                                      </p:tavLst>
                                    </p:anim>
                                    <p:anim calcmode="lin" valueType="num">
                                      <p:cBhvr additive="base">
                                        <p:cTn dur="1500" fill="hold" id="23"/>
                                        <p:tgtEl>
                                          <p:spTgt spid="23"/>
                                        </p:tgtEl>
                                        <p:attrNameLst>
                                          <p:attrName>ppt_y</p:attrName>
                                        </p:attrNameLst>
                                      </p:cBhvr>
                                      <p:tavLst>
                                        <p:tav tm="0">
                                          <p:val>
                                            <p:strVal val="#ppt_y"/>
                                          </p:val>
                                        </p:tav>
                                        <p:tav tm="100000">
                                          <p:val>
                                            <p:strVal val="#ppt_y"/>
                                          </p:val>
                                        </p:tav>
                                      </p:tavLst>
                                    </p:anim>
                                    <p:set>
                                      <p:cBhvr>
                                        <p:cTn dur="1" fill="hold" id="24">
                                          <p:stCondLst>
                                            <p:cond delay="0"/>
                                          </p:stCondLst>
                                        </p:cTn>
                                        <p:tgtEl>
                                          <p:spTgt spid="23"/>
                                        </p:tgtEl>
                                        <p:attrNameLst>
                                          <p:attrName>style.visibility</p:attrName>
                                        </p:attrNameLst>
                                      </p:cBhvr>
                                      <p:to>
                                        <p:strVal val="visible"/>
                                      </p:to>
                                    </p:set>
                                    <p:anim calcmode="lin" to="" valueType="num">
                                      <p:cBhvr>
                                        <p:cTn dur="1500" fill="hold" id="25">
                                          <p:stCondLst>
                                            <p:cond delay="0"/>
                                          </p:stCondLst>
                                        </p:cTn>
                                        <p:tgtEl>
                                          <p:spTgt spid="23"/>
                                        </p:tgtEl>
                                        <p:attrNameLst>
                                          <p:attrName>ppt_w</p:attrName>
                                        </p:attrNameLst>
                                      </p:cBhvr>
                                      <p:tavLst>
                                        <p:tav tm="0">
                                          <p:val>
                                            <p:strVal val="0"/>
                                          </p:val>
                                        </p:tav>
                                        <p:tav tm="100000">
                                          <p:val>
                                            <p:strVal val="#ppt_w"/>
                                          </p:val>
                                        </p:tav>
                                      </p:tavLst>
                                    </p:anim>
                                    <p:anim calcmode="lin" to="" valueType="num">
                                      <p:cBhvr>
                                        <p:cTn dur="1500" fill="hold" id="26">
                                          <p:stCondLst>
                                            <p:cond delay="0"/>
                                          </p:stCondLst>
                                        </p:cTn>
                                        <p:tgtEl>
                                          <p:spTgt spid="23"/>
                                        </p:tgtEl>
                                        <p:attrNameLst>
                                          <p:attrName>ppt_h</p:attrName>
                                        </p:attrNameLst>
                                      </p:cBhvr>
                                      <p:tavLst>
                                        <p:tav tm="0">
                                          <p:val>
                                            <p:strVal val="0"/>
                                          </p:val>
                                        </p:tav>
                                        <p:tav tm="100000">
                                          <p:val>
                                            <p:strVal val="#ppt_h"/>
                                          </p:val>
                                        </p:tav>
                                      </p:tavLst>
                                    </p:anim>
                                    <p:animEffect filter="fade">
                                      <p:cBhvr>
                                        <p:cTn dur="1500" id="27">
                                          <p:stCondLst>
                                            <p:cond delay="0"/>
                                          </p:stCondLst>
                                        </p:cTn>
                                        <p:tgtEl>
                                          <p:spTgt spid="2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5"/>
    </p:bldLst>
  </p:timing>
</p:sld>
</file>

<file path=ppt/tags/tag1.xml><?xml version="1.0" encoding="utf-8"?>
<p:tagLst xmlns:p="http://schemas.openxmlformats.org/presentationml/2006/main">
  <p:tag name="PA" val="v4.0.0"/>
</p:tagLst>
</file>

<file path=ppt/tags/tag10.xml><?xml version="1.0" encoding="utf-8"?>
<p:tagLst xmlns:p="http://schemas.openxmlformats.org/presentationml/2006/main">
  <p:tag name="PA" val="v4.0.0"/>
</p:tagLst>
</file>

<file path=ppt/tags/tag100.xml><?xml version="1.0" encoding="utf-8"?>
<p:tagLst xmlns:p="http://schemas.openxmlformats.org/presentationml/2006/main">
  <p:tag name="PA" val="v4.0.0"/>
</p:tagLst>
</file>

<file path=ppt/tags/tag101.xml><?xml version="1.0" encoding="utf-8"?>
<p:tagLst xmlns:p="http://schemas.openxmlformats.org/presentationml/2006/main">
  <p:tag name="PA" val="v4.0.0"/>
</p:tagLst>
</file>

<file path=ppt/tags/tag102.xml><?xml version="1.0" encoding="utf-8"?>
<p:tagLst xmlns:p="http://schemas.openxmlformats.org/presentationml/2006/main">
  <p:tag name="PA" val="v4.0.0"/>
</p:tagLst>
</file>

<file path=ppt/tags/tag103.xml><?xml version="1.0" encoding="utf-8"?>
<p:tagLst xmlns:p="http://schemas.openxmlformats.org/presentationml/2006/main">
  <p:tag name="PA" val="v4.0.0"/>
</p:tagLst>
</file>

<file path=ppt/tags/tag104.xml><?xml version="1.0" encoding="utf-8"?>
<p:tagLst xmlns:p="http://schemas.openxmlformats.org/presentationml/2006/main">
  <p:tag name="PA" val="v4.0.0"/>
</p:tagLst>
</file>

<file path=ppt/tags/tag105.xml><?xml version="1.0" encoding="utf-8"?>
<p:tagLst xmlns:p="http://schemas.openxmlformats.org/presentationml/2006/main">
  <p:tag name="PA" val="v4.0.0"/>
</p:tagLst>
</file>

<file path=ppt/tags/tag106.xml><?xml version="1.0" encoding="utf-8"?>
<p:tagLst xmlns:p="http://schemas.openxmlformats.org/presentationml/2006/main">
  <p:tag name="PA" val="v4.0.0"/>
</p:tagLst>
</file>

<file path=ppt/tags/tag107.xml><?xml version="1.0" encoding="utf-8"?>
<p:tagLst xmlns:p="http://schemas.openxmlformats.org/presentationml/2006/main">
  <p:tag name="PA" val="v4.0.0"/>
</p:tagLst>
</file>

<file path=ppt/tags/tag108.xml><?xml version="1.0" encoding="utf-8"?>
<p:tagLst xmlns:p="http://schemas.openxmlformats.org/presentationml/2006/main">
  <p:tag name="PA" val="v4.0.0"/>
</p:tagLst>
</file>

<file path=ppt/tags/tag109.xml><?xml version="1.0" encoding="utf-8"?>
<p:tagLst xmlns:p="http://schemas.openxmlformats.org/presentationml/2006/main">
  <p:tag name="PA" val="v4.0.0"/>
</p:tagLst>
</file>

<file path=ppt/tags/tag11.xml><?xml version="1.0" encoding="utf-8"?>
<p:tagLst xmlns:p="http://schemas.openxmlformats.org/presentationml/2006/main">
  <p:tag name="PA" val="v4.0.0"/>
</p:tagLst>
</file>

<file path=ppt/tags/tag110.xml><?xml version="1.0" encoding="utf-8"?>
<p:tagLst xmlns:p="http://schemas.openxmlformats.org/presentationml/2006/main">
  <p:tag name="PA" val="v4.0.0"/>
</p:tagLst>
</file>

<file path=ppt/tags/tag111.xml><?xml version="1.0" encoding="utf-8"?>
<p:tagLst xmlns:p="http://schemas.openxmlformats.org/presentationml/2006/main">
  <p:tag name="PA" val="v4.0.0"/>
</p:tagLst>
</file>

<file path=ppt/tags/tag112.xml><?xml version="1.0" encoding="utf-8"?>
<p:tagLst xmlns:p="http://schemas.openxmlformats.org/presentationml/2006/main">
  <p:tag name="PA" val="v4.0.0"/>
</p:tagLst>
</file>

<file path=ppt/tags/tag113.xml><?xml version="1.0" encoding="utf-8"?>
<p:tagLst xmlns:p="http://schemas.openxmlformats.org/presentationml/2006/main">
  <p:tag name="PA" val="v4.0.0"/>
</p:tagLst>
</file>

<file path=ppt/tags/tag114.xml><?xml version="1.0" encoding="utf-8"?>
<p:tagLst xmlns:p="http://schemas.openxmlformats.org/presentationml/2006/main">
  <p:tag name="PA" val="v4.0.0"/>
</p:tagLst>
</file>

<file path=ppt/tags/tag115.xml><?xml version="1.0" encoding="utf-8"?>
<p:tagLst xmlns:p="http://schemas.openxmlformats.org/presentationml/2006/main">
  <p:tag name="PA" val="v4.0.0"/>
</p:tagLst>
</file>

<file path=ppt/tags/tag116.xml><?xml version="1.0" encoding="utf-8"?>
<p:tagLst xmlns:p="http://schemas.openxmlformats.org/presentationml/2006/main">
  <p:tag name="PA" val="v4.0.0"/>
</p:tagLst>
</file>

<file path=ppt/tags/tag117.xml><?xml version="1.0" encoding="utf-8"?>
<p:tagLst xmlns:p="http://schemas.openxmlformats.org/presentationml/2006/main">
  <p:tag name="PA" val="v4.0.0"/>
</p:tagLst>
</file>

<file path=ppt/tags/tag118.xml><?xml version="1.0" encoding="utf-8"?>
<p:tagLst xmlns:p="http://schemas.openxmlformats.org/presentationml/2006/main">
  <p:tag name="PA" val="v4.0.0"/>
</p:tagLst>
</file>

<file path=ppt/tags/tag119.xml><?xml version="1.0" encoding="utf-8"?>
<p:tagLst xmlns:p="http://schemas.openxmlformats.org/presentationml/2006/main">
  <p:tag name="PA" val="v4.0.0"/>
</p:tagLst>
</file>

<file path=ppt/tags/tag12.xml><?xml version="1.0" encoding="utf-8"?>
<p:tagLst xmlns:p="http://schemas.openxmlformats.org/presentationml/2006/main">
  <p:tag name="PA" val="v4.0.0"/>
</p:tagLst>
</file>

<file path=ppt/tags/tag120.xml><?xml version="1.0" encoding="utf-8"?>
<p:tagLst xmlns:p="http://schemas.openxmlformats.org/presentationml/2006/main">
  <p:tag name="PA" val="v4.0.0"/>
</p:tagLst>
</file>

<file path=ppt/tags/tag121.xml><?xml version="1.0" encoding="utf-8"?>
<p:tagLst xmlns:p="http://schemas.openxmlformats.org/presentationml/2006/main">
  <p:tag name="PA" val="v4.0.0"/>
</p:tagLst>
</file>

<file path=ppt/tags/tag122.xml><?xml version="1.0" encoding="utf-8"?>
<p:tagLst xmlns:p="http://schemas.openxmlformats.org/presentationml/2006/main">
  <p:tag name="PA" val="v4.0.0"/>
</p:tagLst>
</file>

<file path=ppt/tags/tag123.xml><?xml version="1.0" encoding="utf-8"?>
<p:tagLst xmlns:p="http://schemas.openxmlformats.org/presentationml/2006/main">
  <p:tag name="PA" val="v4.0.0"/>
</p:tagLst>
</file>

<file path=ppt/tags/tag124.xml><?xml version="1.0" encoding="utf-8"?>
<p:tagLst xmlns:p="http://schemas.openxmlformats.org/presentationml/2006/main">
  <p:tag name="PA" val="v4.0.0"/>
</p:tagLst>
</file>

<file path=ppt/tags/tag125.xml><?xml version="1.0" encoding="utf-8"?>
<p:tagLst xmlns:p="http://schemas.openxmlformats.org/presentationml/2006/main">
  <p:tag name="PA" val="v4.0.0"/>
</p:tagLst>
</file>

<file path=ppt/tags/tag126.xml><?xml version="1.0" encoding="utf-8"?>
<p:tagLst xmlns:p="http://schemas.openxmlformats.org/presentationml/2006/main">
  <p:tag name="PA" val="v4.0.0"/>
</p:tagLst>
</file>

<file path=ppt/tags/tag127.xml><?xml version="1.0" encoding="utf-8"?>
<p:tagLst xmlns:p="http://schemas.openxmlformats.org/presentationml/2006/main">
  <p:tag name="PA" val="v4.0.0"/>
</p:tagLst>
</file>

<file path=ppt/tags/tag128.xml><?xml version="1.0" encoding="utf-8"?>
<p:tagLst xmlns:p="http://schemas.openxmlformats.org/presentationml/2006/main">
  <p:tag name="PA" val="v4.0.0"/>
</p:tagLst>
</file>

<file path=ppt/tags/tag129.xml><?xml version="1.0" encoding="utf-8"?>
<p:tagLst xmlns:p="http://schemas.openxmlformats.org/presentationml/2006/main">
  <p:tag name="PA" val="v4.0.0"/>
</p:tagLst>
</file>

<file path=ppt/tags/tag13.xml><?xml version="1.0" encoding="utf-8"?>
<p:tagLst xmlns:p="http://schemas.openxmlformats.org/presentationml/2006/main">
  <p:tag name="PA" val="v4.0.0"/>
</p:tagLst>
</file>

<file path=ppt/tags/tag130.xml><?xml version="1.0" encoding="utf-8"?>
<p:tagLst xmlns:p="http://schemas.openxmlformats.org/presentationml/2006/main">
  <p:tag name="PA" val="v4.0.0"/>
</p:tagLst>
</file>

<file path=ppt/tags/tag131.xml><?xml version="1.0" encoding="utf-8"?>
<p:tagLst xmlns:p="http://schemas.openxmlformats.org/presentationml/2006/main">
  <p:tag name="PA" val="v4.0.0"/>
</p:tagLst>
</file>

<file path=ppt/tags/tag132.xml><?xml version="1.0" encoding="utf-8"?>
<p:tagLst xmlns:p="http://schemas.openxmlformats.org/presentationml/2006/main">
  <p:tag name="PA" val="v4.0.0"/>
</p:tagLst>
</file>

<file path=ppt/tags/tag133.xml><?xml version="1.0" encoding="utf-8"?>
<p:tagLst xmlns:p="http://schemas.openxmlformats.org/presentationml/2006/main">
  <p:tag name="PA" val="v4.0.0"/>
</p:tagLst>
</file>

<file path=ppt/tags/tag134.xml><?xml version="1.0" encoding="utf-8"?>
<p:tagLst xmlns:p="http://schemas.openxmlformats.org/presentationml/2006/main">
  <p:tag name="PA" val="v4.0.0"/>
</p:tagLst>
</file>

<file path=ppt/tags/tag135.xml><?xml version="1.0" encoding="utf-8"?>
<p:tagLst xmlns:p="http://schemas.openxmlformats.org/presentationml/2006/main">
  <p:tag name="PA" val="v4.0.0"/>
</p:tagLst>
</file>

<file path=ppt/tags/tag136.xml><?xml version="1.0" encoding="utf-8"?>
<p:tagLst xmlns:p="http://schemas.openxmlformats.org/presentationml/2006/main">
  <p:tag name="PA" val="v4.0.0"/>
</p:tagLst>
</file>

<file path=ppt/tags/tag137.xml><?xml version="1.0" encoding="utf-8"?>
<p:tagLst xmlns:p="http://schemas.openxmlformats.org/presentationml/2006/main">
  <p:tag name="PA" val="v4.0.0"/>
</p:tagLst>
</file>

<file path=ppt/tags/tag138.xml><?xml version="1.0" encoding="utf-8"?>
<p:tagLst xmlns:p="http://schemas.openxmlformats.org/presentationml/2006/main">
  <p:tag name="PA" val="v4.0.0"/>
</p:tagLst>
</file>

<file path=ppt/tags/tag139.xml><?xml version="1.0" encoding="utf-8"?>
<p:tagLst xmlns:p="http://schemas.openxmlformats.org/presentationml/2006/main">
  <p:tag name="PA" val="v4.0.0"/>
</p:tagLst>
</file>

<file path=ppt/tags/tag14.xml><?xml version="1.0" encoding="utf-8"?>
<p:tagLst xmlns:p="http://schemas.openxmlformats.org/presentationml/2006/main">
  <p:tag name="PA" val="v4.0.0"/>
</p:tagLst>
</file>

<file path=ppt/tags/tag140.xml><?xml version="1.0" encoding="utf-8"?>
<p:tagLst xmlns:p="http://schemas.openxmlformats.org/presentationml/2006/main">
  <p:tag name="PA" val="v4.0.0"/>
</p:tagLst>
</file>

<file path=ppt/tags/tag141.xml><?xml version="1.0" encoding="utf-8"?>
<p:tagLst xmlns:p="http://schemas.openxmlformats.org/presentationml/2006/main">
  <p:tag name="PA" val="v4.0.0"/>
</p:tagLst>
</file>

<file path=ppt/tags/tag142.xml><?xml version="1.0" encoding="utf-8"?>
<p:tagLst xmlns:p="http://schemas.openxmlformats.org/presentationml/2006/main">
  <p:tag name="PA" val="v4.0.0"/>
</p:tagLst>
</file>

<file path=ppt/tags/tag143.xml><?xml version="1.0" encoding="utf-8"?>
<p:tagLst xmlns:p="http://schemas.openxmlformats.org/presentationml/2006/main">
  <p:tag name="PA" val="v4.0.0"/>
</p:tagLst>
</file>

<file path=ppt/tags/tag144.xml><?xml version="1.0" encoding="utf-8"?>
<p:tagLst xmlns:p="http://schemas.openxmlformats.org/presentationml/2006/main">
  <p:tag name="PA" val="v4.0.0"/>
</p:tagLst>
</file>

<file path=ppt/tags/tag145.xml><?xml version="1.0" encoding="utf-8"?>
<p:tagLst xmlns:p="http://schemas.openxmlformats.org/presentationml/2006/main">
  <p:tag name="PA" val="v4.0.0"/>
</p:tagLst>
</file>

<file path=ppt/tags/tag146.xml><?xml version="1.0" encoding="utf-8"?>
<p:tagLst xmlns:p="http://schemas.openxmlformats.org/presentationml/2006/main">
  <p:tag name="PA" val="v4.0.0"/>
</p:tagLst>
</file>

<file path=ppt/tags/tag147.xml><?xml version="1.0" encoding="utf-8"?>
<p:tagLst xmlns:p="http://schemas.openxmlformats.org/presentationml/2006/main">
  <p:tag name="PA" val="v4.0.0"/>
</p:tagLst>
</file>

<file path=ppt/tags/tag148.xml><?xml version="1.0" encoding="utf-8"?>
<p:tagLst xmlns:p="http://schemas.openxmlformats.org/presentationml/2006/main">
  <p:tag name="PA" val="v4.0.0"/>
</p:tagLst>
</file>

<file path=ppt/tags/tag149.xml><?xml version="1.0" encoding="utf-8"?>
<p:tagLst xmlns:p="http://schemas.openxmlformats.org/presentationml/2006/main">
  <p:tag name="PA" val="v4.0.0"/>
</p:tagLst>
</file>

<file path=ppt/tags/tag15.xml><?xml version="1.0" encoding="utf-8"?>
<p:tagLst xmlns:p="http://schemas.openxmlformats.org/presentationml/2006/main">
  <p:tag name="PA" val="v4.0.0"/>
</p:tagLst>
</file>

<file path=ppt/tags/tag150.xml><?xml version="1.0" encoding="utf-8"?>
<p:tagLst xmlns:p="http://schemas.openxmlformats.org/presentationml/2006/main">
  <p:tag name="PA" val="v4.0.0"/>
</p:tagLst>
</file>

<file path=ppt/tags/tag151.xml><?xml version="1.0" encoding="utf-8"?>
<p:tagLst xmlns:p="http://schemas.openxmlformats.org/presentationml/2006/main">
  <p:tag name="PA" val="v4.0.0"/>
</p:tagLst>
</file>

<file path=ppt/tags/tag152.xml><?xml version="1.0" encoding="utf-8"?>
<p:tagLst xmlns:p="http://schemas.openxmlformats.org/presentationml/2006/main">
  <p:tag name="PA" val="v4.0.0"/>
</p:tagLst>
</file>

<file path=ppt/tags/tag153.xml><?xml version="1.0" encoding="utf-8"?>
<p:tagLst xmlns:p="http://schemas.openxmlformats.org/presentationml/2006/main">
  <p:tag name="PA" val="v4.0.0"/>
</p:tagLst>
</file>

<file path=ppt/tags/tag154.xml><?xml version="1.0" encoding="utf-8"?>
<p:tagLst xmlns:p="http://schemas.openxmlformats.org/presentationml/2006/main">
  <p:tag name="PA" val="v4.0.0"/>
</p:tagLst>
</file>

<file path=ppt/tags/tag155.xml><?xml version="1.0" encoding="utf-8"?>
<p:tagLst xmlns:p="http://schemas.openxmlformats.org/presentationml/2006/main">
  <p:tag name="PA" val="v4.0.0"/>
</p:tagLst>
</file>

<file path=ppt/tags/tag156.xml><?xml version="1.0" encoding="utf-8"?>
<p:tagLst xmlns:p="http://schemas.openxmlformats.org/presentationml/2006/main">
  <p:tag name="PA" val="v4.0.0"/>
</p:tagLst>
</file>

<file path=ppt/tags/tag157.xml><?xml version="1.0" encoding="utf-8"?>
<p:tagLst xmlns:p="http://schemas.openxmlformats.org/presentationml/2006/main">
  <p:tag name="PA" val="v4.0.0"/>
</p:tagLst>
</file>

<file path=ppt/tags/tag158.xml><?xml version="1.0" encoding="utf-8"?>
<p:tagLst xmlns:p="http://schemas.openxmlformats.org/presentationml/2006/main">
  <p:tag name="PA" val="v4.0.0"/>
</p:tagLst>
</file>

<file path=ppt/tags/tag159.xml><?xml version="1.0" encoding="utf-8"?>
<p:tagLst xmlns:p="http://schemas.openxmlformats.org/presentationml/2006/main">
  <p:tag name="PA" val="v4.0.0"/>
</p:tagLst>
</file>

<file path=ppt/tags/tag16.xml><?xml version="1.0" encoding="utf-8"?>
<p:tagLst xmlns:p="http://schemas.openxmlformats.org/presentationml/2006/main">
  <p:tag name="PA" val="v4.0.0"/>
</p:tagLst>
</file>

<file path=ppt/tags/tag160.xml><?xml version="1.0" encoding="utf-8"?>
<p:tagLst xmlns:p="http://schemas.openxmlformats.org/presentationml/2006/main">
  <p:tag name="PA" val="v4.0.0"/>
</p:tagLst>
</file>

<file path=ppt/tags/tag161.xml><?xml version="1.0" encoding="utf-8"?>
<p:tagLst xmlns:p="http://schemas.openxmlformats.org/presentationml/2006/main">
  <p:tag name="PA" val="v4.0.0"/>
</p:tagLst>
</file>

<file path=ppt/tags/tag162.xml><?xml version="1.0" encoding="utf-8"?>
<p:tagLst xmlns:p="http://schemas.openxmlformats.org/presentationml/2006/main">
  <p:tag name="PA" val="v4.0.0"/>
</p:tagLst>
</file>

<file path=ppt/tags/tag163.xml><?xml version="1.0" encoding="utf-8"?>
<p:tagLst xmlns:p="http://schemas.openxmlformats.org/presentationml/2006/main">
  <p:tag name="PA" val="v4.0.0"/>
</p:tagLst>
</file>

<file path=ppt/tags/tag164.xml><?xml version="1.0" encoding="utf-8"?>
<p:tagLst xmlns:p="http://schemas.openxmlformats.org/presentationml/2006/main">
  <p:tag name="PA" val="v4.0.0"/>
</p:tagLst>
</file>

<file path=ppt/tags/tag165.xml><?xml version="1.0" encoding="utf-8"?>
<p:tagLst xmlns:p="http://schemas.openxmlformats.org/presentationml/2006/main">
  <p:tag name="PA" val="v4.0.0"/>
</p:tagLst>
</file>

<file path=ppt/tags/tag166.xml><?xml version="1.0" encoding="utf-8"?>
<p:tagLst xmlns:p="http://schemas.openxmlformats.org/presentationml/2006/main">
  <p:tag name="PA" val="v4.0.0"/>
</p:tagLst>
</file>

<file path=ppt/tags/tag167.xml><?xml version="1.0" encoding="utf-8"?>
<p:tagLst xmlns:p="http://schemas.openxmlformats.org/presentationml/2006/main">
  <p:tag name="PA" val="v4.0.0"/>
</p:tagLst>
</file>

<file path=ppt/tags/tag168.xml><?xml version="1.0" encoding="utf-8"?>
<p:tagLst xmlns:p="http://schemas.openxmlformats.org/presentationml/2006/main">
  <p:tag name="PA" val="v4.0.0"/>
</p:tagLst>
</file>

<file path=ppt/tags/tag169.xml><?xml version="1.0" encoding="utf-8"?>
<p:tagLst xmlns:p="http://schemas.openxmlformats.org/presentationml/2006/main">
  <p:tag name="PA" val="v4.0.0"/>
</p:tagLst>
</file>

<file path=ppt/tags/tag17.xml><?xml version="1.0" encoding="utf-8"?>
<p:tagLst xmlns:p="http://schemas.openxmlformats.org/presentationml/2006/main">
  <p:tag name="PA" val="v4.0.0"/>
</p:tagLst>
</file>

<file path=ppt/tags/tag170.xml><?xml version="1.0" encoding="utf-8"?>
<p:tagLst xmlns:p="http://schemas.openxmlformats.org/presentationml/2006/main">
  <p:tag name="PA" val="v4.0.0"/>
</p:tagLst>
</file>

<file path=ppt/tags/tag171.xml><?xml version="1.0" encoding="utf-8"?>
<p:tagLst xmlns:p="http://schemas.openxmlformats.org/presentationml/2006/main">
  <p:tag name="PA" val="v4.0.0"/>
</p:tagLst>
</file>

<file path=ppt/tags/tag172.xml><?xml version="1.0" encoding="utf-8"?>
<p:tagLst xmlns:p="http://schemas.openxmlformats.org/presentationml/2006/main">
  <p:tag name="PA" val="v4.0.0"/>
</p:tagLst>
</file>

<file path=ppt/tags/tag173.xml><?xml version="1.0" encoding="utf-8"?>
<p:tagLst xmlns:p="http://schemas.openxmlformats.org/presentationml/2006/main">
  <p:tag name="PA" val="v4.0.0"/>
</p:tagLst>
</file>

<file path=ppt/tags/tag174.xml><?xml version="1.0" encoding="utf-8"?>
<p:tagLst xmlns:p="http://schemas.openxmlformats.org/presentationml/2006/main">
  <p:tag name="PA" val="v4.0.0"/>
</p:tagLst>
</file>

<file path=ppt/tags/tag175.xml><?xml version="1.0" encoding="utf-8"?>
<p:tagLst xmlns:p="http://schemas.openxmlformats.org/presentationml/2006/main">
  <p:tag name="PA" val="v4.0.0"/>
</p:tagLst>
</file>

<file path=ppt/tags/tag176.xml><?xml version="1.0" encoding="utf-8"?>
<p:tagLst xmlns:p="http://schemas.openxmlformats.org/presentationml/2006/main">
  <p:tag name="PA" val="v4.0.0"/>
</p:tagLst>
</file>

<file path=ppt/tags/tag177.xml><?xml version="1.0" encoding="utf-8"?>
<p:tagLst xmlns:p="http://schemas.openxmlformats.org/presentationml/2006/main">
  <p:tag name="PA" val="v4.0.0"/>
</p:tagLst>
</file>

<file path=ppt/tags/tag178.xml><?xml version="1.0" encoding="utf-8"?>
<p:tagLst xmlns:p="http://schemas.openxmlformats.org/presentationml/2006/main">
  <p:tag name="PA" val="v4.0.0"/>
</p:tagLst>
</file>

<file path=ppt/tags/tag179.xml><?xml version="1.0" encoding="utf-8"?>
<p:tagLst xmlns:p="http://schemas.openxmlformats.org/presentationml/2006/main">
  <p:tag name="PA" val="v4.0.0"/>
</p:tagLst>
</file>

<file path=ppt/tags/tag18.xml><?xml version="1.0" encoding="utf-8"?>
<p:tagLst xmlns:p="http://schemas.openxmlformats.org/presentationml/2006/main">
  <p:tag name="PA" val="v4.0.0"/>
</p:tagLst>
</file>

<file path=ppt/tags/tag180.xml><?xml version="1.0" encoding="utf-8"?>
<p:tagLst xmlns:p="http://schemas.openxmlformats.org/presentationml/2006/main">
  <p:tag name="PA" val="v4.0.0"/>
</p:tagLst>
</file>

<file path=ppt/tags/tag181.xml><?xml version="1.0" encoding="utf-8"?>
<p:tagLst xmlns:p="http://schemas.openxmlformats.org/presentationml/2006/main">
  <p:tag name="PA" val="v4.0.0"/>
</p:tagLst>
</file>

<file path=ppt/tags/tag182.xml><?xml version="1.0" encoding="utf-8"?>
<p:tagLst xmlns:p="http://schemas.openxmlformats.org/presentationml/2006/main">
  <p:tag name="PA" val="v4.0.0"/>
</p:tagLst>
</file>

<file path=ppt/tags/tag183.xml><?xml version="1.0" encoding="utf-8"?>
<p:tagLst xmlns:p="http://schemas.openxmlformats.org/presentationml/2006/main">
  <p:tag name="PA" val="v4.0.0"/>
</p:tagLst>
</file>

<file path=ppt/tags/tag184.xml><?xml version="1.0" encoding="utf-8"?>
<p:tagLst xmlns:p="http://schemas.openxmlformats.org/presentationml/2006/main">
  <p:tag name="PA" val="v4.0.0"/>
</p:tagLst>
</file>

<file path=ppt/tags/tag185.xml><?xml version="1.0" encoding="utf-8"?>
<p:tagLst xmlns:p="http://schemas.openxmlformats.org/presentationml/2006/main">
  <p:tag name="PA" val="v4.0.0"/>
</p:tagLst>
</file>

<file path=ppt/tags/tag186.xml><?xml version="1.0" encoding="utf-8"?>
<p:tagLst xmlns:p="http://schemas.openxmlformats.org/presentationml/2006/main">
  <p:tag name="PA" val="v4.0.0"/>
</p:tagLst>
</file>

<file path=ppt/tags/tag187.xml><?xml version="1.0" encoding="utf-8"?>
<p:tagLst xmlns:p="http://schemas.openxmlformats.org/presentationml/2006/main">
  <p:tag name="PA" val="v4.0.0"/>
</p:tagLst>
</file>

<file path=ppt/tags/tag188.xml><?xml version="1.0" encoding="utf-8"?>
<p:tagLst xmlns:p="http://schemas.openxmlformats.org/presentationml/2006/main">
  <p:tag name="PA" val="v4.0.0"/>
</p:tagLst>
</file>

<file path=ppt/tags/tag189.xml><?xml version="1.0" encoding="utf-8"?>
<p:tagLst xmlns:p="http://schemas.openxmlformats.org/presentationml/2006/main">
  <p:tag name="PA" val="v4.0.0"/>
</p:tagLst>
</file>

<file path=ppt/tags/tag19.xml><?xml version="1.0" encoding="utf-8"?>
<p:tagLst xmlns:p="http://schemas.openxmlformats.org/presentationml/2006/main">
  <p:tag name="PA" val="v4.0.0"/>
</p:tagLst>
</file>

<file path=ppt/tags/tag190.xml><?xml version="1.0" encoding="utf-8"?>
<p:tagLst xmlns:p="http://schemas.openxmlformats.org/presentationml/2006/main">
  <p:tag name="PA" val="v4.0.0"/>
</p:tagLst>
</file>

<file path=ppt/tags/tag191.xml><?xml version="1.0" encoding="utf-8"?>
<p:tagLst xmlns:p="http://schemas.openxmlformats.org/presentationml/2006/main">
  <p:tag name="PA" val="v4.0.0"/>
</p:tagLst>
</file>

<file path=ppt/tags/tag192.xml><?xml version="1.0" encoding="utf-8"?>
<p:tagLst xmlns:p="http://schemas.openxmlformats.org/presentationml/2006/main">
  <p:tag name="PA" val="v4.0.0"/>
</p:tagLst>
</file>

<file path=ppt/tags/tag193.xml><?xml version="1.0" encoding="utf-8"?>
<p:tagLst xmlns:p="http://schemas.openxmlformats.org/presentationml/2006/main">
  <p:tag name="PA" val="v4.0.0"/>
</p:tagLst>
</file>

<file path=ppt/tags/tag194.xml><?xml version="1.0" encoding="utf-8"?>
<p:tagLst xmlns:p="http://schemas.openxmlformats.org/presentationml/2006/main">
  <p:tag name="PA" val="v4.0.0"/>
</p:tagLst>
</file>

<file path=ppt/tags/tag195.xml><?xml version="1.0" encoding="utf-8"?>
<p:tagLst xmlns:p="http://schemas.openxmlformats.org/presentationml/2006/main">
  <p:tag name="PA" val="v4.0.0"/>
</p:tagLst>
</file>

<file path=ppt/tags/tag196.xml><?xml version="1.0" encoding="utf-8"?>
<p:tagLst xmlns:p="http://schemas.openxmlformats.org/presentationml/2006/main">
  <p:tag name="PA" val="v4.0.0"/>
</p:tagLst>
</file>

<file path=ppt/tags/tag197.xml><?xml version="1.0" encoding="utf-8"?>
<p:tagLst xmlns:p="http://schemas.openxmlformats.org/presentationml/2006/main">
  <p:tag name="PA" val="v4.0.0"/>
</p:tagLst>
</file>

<file path=ppt/tags/tag198.xml><?xml version="1.0" encoding="utf-8"?>
<p:tagLst xmlns:p="http://schemas.openxmlformats.org/presentationml/2006/main">
  <p:tag name="PA" val="v4.0.0"/>
</p:tagLst>
</file>

<file path=ppt/tags/tag199.xml><?xml version="1.0" encoding="utf-8"?>
<p:tagLst xmlns:p="http://schemas.openxmlformats.org/presentationml/2006/main">
  <p:tag name="PA" val="v4.0.0"/>
</p:tagLst>
</file>

<file path=ppt/tags/tag2.xml><?xml version="1.0" encoding="utf-8"?>
<p:tagLst xmlns:p="http://schemas.openxmlformats.org/presentationml/2006/main">
  <p:tag name="PA" val="v4.0.0"/>
</p:tagLst>
</file>

<file path=ppt/tags/tag20.xml><?xml version="1.0" encoding="utf-8"?>
<p:tagLst xmlns:p="http://schemas.openxmlformats.org/presentationml/2006/main">
  <p:tag name="PA" val="v4.0.0"/>
</p:tagLst>
</file>

<file path=ppt/tags/tag200.xml><?xml version="1.0" encoding="utf-8"?>
<p:tagLst xmlns:p="http://schemas.openxmlformats.org/presentationml/2006/main">
  <p:tag name="PA" val="v4.0.0"/>
</p:tagLst>
</file>

<file path=ppt/tags/tag201.xml><?xml version="1.0" encoding="utf-8"?>
<p:tagLst xmlns:p="http://schemas.openxmlformats.org/presentationml/2006/main">
  <p:tag name="PA" val="v4.0.0"/>
</p:tagLst>
</file>

<file path=ppt/tags/tag202.xml><?xml version="1.0" encoding="utf-8"?>
<p:tagLst xmlns:p="http://schemas.openxmlformats.org/presentationml/2006/main">
  <p:tag name="PA" val="v4.0.0"/>
</p:tagLst>
</file>

<file path=ppt/tags/tag203.xml><?xml version="1.0" encoding="utf-8"?>
<p:tagLst xmlns:p="http://schemas.openxmlformats.org/presentationml/2006/main">
  <p:tag name="PA" val="v4.0.0"/>
</p:tagLst>
</file>

<file path=ppt/tags/tag204.xml><?xml version="1.0" encoding="utf-8"?>
<p:tagLst xmlns:p="http://schemas.openxmlformats.org/presentationml/2006/main">
  <p:tag name="PA" val="v4.0.0"/>
</p:tagLst>
</file>

<file path=ppt/tags/tag205.xml><?xml version="1.0" encoding="utf-8"?>
<p:tagLst xmlns:p="http://schemas.openxmlformats.org/presentationml/2006/main">
  <p:tag name="PA" val="v4.0.0"/>
</p:tagLst>
</file>

<file path=ppt/tags/tag206.xml><?xml version="1.0" encoding="utf-8"?>
<p:tagLst xmlns:p="http://schemas.openxmlformats.org/presentationml/2006/main">
  <p:tag name="PA" val="v4.0.0"/>
</p:tagLst>
</file>

<file path=ppt/tags/tag207.xml><?xml version="1.0" encoding="utf-8"?>
<p:tagLst xmlns:p="http://schemas.openxmlformats.org/presentationml/2006/main">
  <p:tag name="PA" val="v4.0.0"/>
</p:tagLst>
</file>

<file path=ppt/tags/tag208.xml><?xml version="1.0" encoding="utf-8"?>
<p:tagLst xmlns:p="http://schemas.openxmlformats.org/presentationml/2006/main">
  <p:tag name="PA" val="v4.0.0"/>
</p:tagLst>
</file>

<file path=ppt/tags/tag209.xml><?xml version="1.0" encoding="utf-8"?>
<p:tagLst xmlns:p="http://schemas.openxmlformats.org/presentationml/2006/main">
  <p:tag name="PA" val="v4.0.0"/>
</p:tagLst>
</file>

<file path=ppt/tags/tag21.xml><?xml version="1.0" encoding="utf-8"?>
<p:tagLst xmlns:p="http://schemas.openxmlformats.org/presentationml/2006/main">
  <p:tag name="PA" val="v4.0.0"/>
</p:tagLst>
</file>

<file path=ppt/tags/tag210.xml><?xml version="1.0" encoding="utf-8"?>
<p:tagLst xmlns:p="http://schemas.openxmlformats.org/presentationml/2006/main">
  <p:tag name="PA" val="v4.0.0"/>
</p:tagLst>
</file>

<file path=ppt/tags/tag211.xml><?xml version="1.0" encoding="utf-8"?>
<p:tagLst xmlns:p="http://schemas.openxmlformats.org/presentationml/2006/main">
  <p:tag name="PA" val="v4.0.0"/>
</p:tagLst>
</file>

<file path=ppt/tags/tag212.xml><?xml version="1.0" encoding="utf-8"?>
<p:tagLst xmlns:p="http://schemas.openxmlformats.org/presentationml/2006/main">
  <p:tag name="PA" val="v4.0.0"/>
</p:tagLst>
</file>

<file path=ppt/tags/tag213.xml><?xml version="1.0" encoding="utf-8"?>
<p:tagLst xmlns:p="http://schemas.openxmlformats.org/presentationml/2006/main">
  <p:tag name="PA" val="v4.0.0"/>
</p:tagLst>
</file>

<file path=ppt/tags/tag214.xml><?xml version="1.0" encoding="utf-8"?>
<p:tagLst xmlns:p="http://schemas.openxmlformats.org/presentationml/2006/main">
  <p:tag name="PA" val="v4.0.0"/>
</p:tagLst>
</file>

<file path=ppt/tags/tag215.xml><?xml version="1.0" encoding="utf-8"?>
<p:tagLst xmlns:p="http://schemas.openxmlformats.org/presentationml/2006/main">
  <p:tag name="PA" val="v4.0.0"/>
</p:tagLst>
</file>

<file path=ppt/tags/tag216.xml><?xml version="1.0" encoding="utf-8"?>
<p:tagLst xmlns:p="http://schemas.openxmlformats.org/presentationml/2006/main">
  <p:tag name="PA" val="v4.0.0"/>
</p:tagLst>
</file>

<file path=ppt/tags/tag217.xml><?xml version="1.0" encoding="utf-8"?>
<p:tagLst xmlns:p="http://schemas.openxmlformats.org/presentationml/2006/main">
  <p:tag name="PA" val="v4.0.0"/>
</p:tagLst>
</file>

<file path=ppt/tags/tag218.xml><?xml version="1.0" encoding="utf-8"?>
<p:tagLst xmlns:p="http://schemas.openxmlformats.org/presentationml/2006/main">
  <p:tag name="PA" val="v4.0.0"/>
</p:tagLst>
</file>

<file path=ppt/tags/tag219.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PowerPoint 演示文稿"/>
</p:tagLst>
</file>

<file path=ppt/tags/tag22.xml><?xml version="1.0" encoding="utf-8"?>
<p:tagLst xmlns:p="http://schemas.openxmlformats.org/presentationml/2006/main">
  <p:tag name="PA" val="v4.0.0"/>
</p:tagLst>
</file>

<file path=ppt/tags/tag23.xml><?xml version="1.0" encoding="utf-8"?>
<p:tagLst xmlns:p="http://schemas.openxmlformats.org/presentationml/2006/main">
  <p:tag name="PA" val="v4.0.0"/>
</p:tagLst>
</file>

<file path=ppt/tags/tag24.xml><?xml version="1.0" encoding="utf-8"?>
<p:tagLst xmlns:p="http://schemas.openxmlformats.org/presentationml/2006/main">
  <p:tag name="PA" val="v4.0.0"/>
</p:tagLst>
</file>

<file path=ppt/tags/tag25.xml><?xml version="1.0" encoding="utf-8"?>
<p:tagLst xmlns:p="http://schemas.openxmlformats.org/presentationml/2006/main">
  <p:tag name="PA" val="v4.0.0"/>
</p:tagLst>
</file>

<file path=ppt/tags/tag26.xml><?xml version="1.0" encoding="utf-8"?>
<p:tagLst xmlns:p="http://schemas.openxmlformats.org/presentationml/2006/main">
  <p:tag name="PA" val="v4.0.0"/>
</p:tagLst>
</file>

<file path=ppt/tags/tag27.xml><?xml version="1.0" encoding="utf-8"?>
<p:tagLst xmlns:p="http://schemas.openxmlformats.org/presentationml/2006/main">
  <p:tag name="PA" val="v4.0.0"/>
</p:tagLst>
</file>

<file path=ppt/tags/tag28.xml><?xml version="1.0" encoding="utf-8"?>
<p:tagLst xmlns:p="http://schemas.openxmlformats.org/presentationml/2006/main">
  <p:tag name="PA" val="v4.0.0"/>
</p:tagLst>
</file>

<file path=ppt/tags/tag29.xml><?xml version="1.0" encoding="utf-8"?>
<p:tagLst xmlns:p="http://schemas.openxmlformats.org/presentationml/2006/main">
  <p:tag name="PA" val="v4.0.0"/>
</p:tagLst>
</file>

<file path=ppt/tags/tag3.xml><?xml version="1.0" encoding="utf-8"?>
<p:tagLst xmlns:p="http://schemas.openxmlformats.org/presentationml/2006/main">
  <p:tag name="PA" val="v4.0.0"/>
</p:tagLst>
</file>

<file path=ppt/tags/tag30.xml><?xml version="1.0" encoding="utf-8"?>
<p:tagLst xmlns:p="http://schemas.openxmlformats.org/presentationml/2006/main">
  <p:tag name="PA" val="v4.0.0"/>
</p:tagLst>
</file>

<file path=ppt/tags/tag31.xml><?xml version="1.0" encoding="utf-8"?>
<p:tagLst xmlns:p="http://schemas.openxmlformats.org/presentationml/2006/main">
  <p:tag name="PA" val="v4.0.0"/>
</p:tagLst>
</file>

<file path=ppt/tags/tag32.xml><?xml version="1.0" encoding="utf-8"?>
<p:tagLst xmlns:p="http://schemas.openxmlformats.org/presentationml/2006/main">
  <p:tag name="PA" val="v4.0.0"/>
</p:tagLst>
</file>

<file path=ppt/tags/tag33.xml><?xml version="1.0" encoding="utf-8"?>
<p:tagLst xmlns:p="http://schemas.openxmlformats.org/presentationml/2006/main">
  <p:tag name="PA" val="v4.0.0"/>
</p:tagLst>
</file>

<file path=ppt/tags/tag34.xml><?xml version="1.0" encoding="utf-8"?>
<p:tagLst xmlns:p="http://schemas.openxmlformats.org/presentationml/2006/main">
  <p:tag name="PA" val="v4.0.0"/>
</p:tagLst>
</file>

<file path=ppt/tags/tag35.xml><?xml version="1.0" encoding="utf-8"?>
<p:tagLst xmlns:p="http://schemas.openxmlformats.org/presentationml/2006/main">
  <p:tag name="PA" val="v4.0.0"/>
</p:tagLst>
</file>

<file path=ppt/tags/tag36.xml><?xml version="1.0" encoding="utf-8"?>
<p:tagLst xmlns:p="http://schemas.openxmlformats.org/presentationml/2006/main">
  <p:tag name="PA" val="v4.0.0"/>
</p:tagLst>
</file>

<file path=ppt/tags/tag37.xml><?xml version="1.0" encoding="utf-8"?>
<p:tagLst xmlns:p="http://schemas.openxmlformats.org/presentationml/2006/main">
  <p:tag name="PA" val="v4.0.0"/>
</p:tagLst>
</file>

<file path=ppt/tags/tag38.xml><?xml version="1.0" encoding="utf-8"?>
<p:tagLst xmlns:p="http://schemas.openxmlformats.org/presentationml/2006/main">
  <p:tag name="PA" val="v4.0.0"/>
</p:tagLst>
</file>

<file path=ppt/tags/tag39.xml><?xml version="1.0" encoding="utf-8"?>
<p:tagLst xmlns:p="http://schemas.openxmlformats.org/presentationml/2006/main">
  <p:tag name="PA" val="v4.0.0"/>
</p:tagLst>
</file>

<file path=ppt/tags/tag4.xml><?xml version="1.0" encoding="utf-8"?>
<p:tagLst xmlns:p="http://schemas.openxmlformats.org/presentationml/2006/main">
  <p:tag name="PA" val="v4.0.0"/>
</p:tagLst>
</file>

<file path=ppt/tags/tag40.xml><?xml version="1.0" encoding="utf-8"?>
<p:tagLst xmlns:p="http://schemas.openxmlformats.org/presentationml/2006/main">
  <p:tag name="PA" val="v4.0.0"/>
</p:tagLst>
</file>

<file path=ppt/tags/tag41.xml><?xml version="1.0" encoding="utf-8"?>
<p:tagLst xmlns:p="http://schemas.openxmlformats.org/presentationml/2006/main">
  <p:tag name="PA" val="v4.0.0"/>
</p:tagLst>
</file>

<file path=ppt/tags/tag42.xml><?xml version="1.0" encoding="utf-8"?>
<p:tagLst xmlns:p="http://schemas.openxmlformats.org/presentationml/2006/main">
  <p:tag name="PA" val="v4.0.0"/>
</p:tagLst>
</file>

<file path=ppt/tags/tag43.xml><?xml version="1.0" encoding="utf-8"?>
<p:tagLst xmlns:p="http://schemas.openxmlformats.org/presentationml/2006/main">
  <p:tag name="PA" val="v4.0.0"/>
</p:tagLst>
</file>

<file path=ppt/tags/tag44.xml><?xml version="1.0" encoding="utf-8"?>
<p:tagLst xmlns:p="http://schemas.openxmlformats.org/presentationml/2006/main">
  <p:tag name="PA" val="v4.0.0"/>
</p:tagLst>
</file>

<file path=ppt/tags/tag45.xml><?xml version="1.0" encoding="utf-8"?>
<p:tagLst xmlns:p="http://schemas.openxmlformats.org/presentationml/2006/main">
  <p:tag name="PA" val="v4.0.0"/>
</p:tagLst>
</file>

<file path=ppt/tags/tag46.xml><?xml version="1.0" encoding="utf-8"?>
<p:tagLst xmlns:p="http://schemas.openxmlformats.org/presentationml/2006/main">
  <p:tag name="PA" val="v4.0.0"/>
</p:tagLst>
</file>

<file path=ppt/tags/tag47.xml><?xml version="1.0" encoding="utf-8"?>
<p:tagLst xmlns:p="http://schemas.openxmlformats.org/presentationml/2006/main">
  <p:tag name="PA" val="v4.0.0"/>
</p:tagLst>
</file>

<file path=ppt/tags/tag48.xml><?xml version="1.0" encoding="utf-8"?>
<p:tagLst xmlns:p="http://schemas.openxmlformats.org/presentationml/2006/main">
  <p:tag name="PA" val="v4.0.0"/>
</p:tagLst>
</file>

<file path=ppt/tags/tag49.xml><?xml version="1.0" encoding="utf-8"?>
<p:tagLst xmlns:p="http://schemas.openxmlformats.org/presentationml/2006/main">
  <p:tag name="PA" val="v4.0.0"/>
</p:tagLst>
</file>

<file path=ppt/tags/tag5.xml><?xml version="1.0" encoding="utf-8"?>
<p:tagLst xmlns:p="http://schemas.openxmlformats.org/presentationml/2006/main">
  <p:tag name="PA" val="v4.0.0"/>
</p:tagLst>
</file>

<file path=ppt/tags/tag50.xml><?xml version="1.0" encoding="utf-8"?>
<p:tagLst xmlns:p="http://schemas.openxmlformats.org/presentationml/2006/main">
  <p:tag name="PA" val="v4.0.0"/>
</p:tagLst>
</file>

<file path=ppt/tags/tag51.xml><?xml version="1.0" encoding="utf-8"?>
<p:tagLst xmlns:p="http://schemas.openxmlformats.org/presentationml/2006/main">
  <p:tag name="PA" val="v4.0.0"/>
</p:tagLst>
</file>

<file path=ppt/tags/tag52.xml><?xml version="1.0" encoding="utf-8"?>
<p:tagLst xmlns:p="http://schemas.openxmlformats.org/presentationml/2006/main">
  <p:tag name="PA" val="v4.0.0"/>
</p:tagLst>
</file>

<file path=ppt/tags/tag53.xml><?xml version="1.0" encoding="utf-8"?>
<p:tagLst xmlns:p="http://schemas.openxmlformats.org/presentationml/2006/main">
  <p:tag name="PA" val="v4.0.0"/>
</p:tagLst>
</file>

<file path=ppt/tags/tag54.xml><?xml version="1.0" encoding="utf-8"?>
<p:tagLst xmlns:p="http://schemas.openxmlformats.org/presentationml/2006/main">
  <p:tag name="PA" val="v4.0.0"/>
</p:tagLst>
</file>

<file path=ppt/tags/tag55.xml><?xml version="1.0" encoding="utf-8"?>
<p:tagLst xmlns:p="http://schemas.openxmlformats.org/presentationml/2006/main">
  <p:tag name="PA" val="v4.0.0"/>
</p:tagLst>
</file>

<file path=ppt/tags/tag56.xml><?xml version="1.0" encoding="utf-8"?>
<p:tagLst xmlns:p="http://schemas.openxmlformats.org/presentationml/2006/main">
  <p:tag name="PA" val="v4.0.0"/>
</p:tagLst>
</file>

<file path=ppt/tags/tag57.xml><?xml version="1.0" encoding="utf-8"?>
<p:tagLst xmlns:p="http://schemas.openxmlformats.org/presentationml/2006/main">
  <p:tag name="PA" val="v4.0.0"/>
</p:tagLst>
</file>

<file path=ppt/tags/tag58.xml><?xml version="1.0" encoding="utf-8"?>
<p:tagLst xmlns:p="http://schemas.openxmlformats.org/presentationml/2006/main">
  <p:tag name="PA" val="v4.0.0"/>
</p:tagLst>
</file>

<file path=ppt/tags/tag59.xml><?xml version="1.0" encoding="utf-8"?>
<p:tagLst xmlns:p="http://schemas.openxmlformats.org/presentationml/2006/main">
  <p:tag name="PA" val="v4.0.0"/>
</p:tagLst>
</file>

<file path=ppt/tags/tag6.xml><?xml version="1.0" encoding="utf-8"?>
<p:tagLst xmlns:p="http://schemas.openxmlformats.org/presentationml/2006/main">
  <p:tag name="PA" val="v4.0.0"/>
</p:tagLst>
</file>

<file path=ppt/tags/tag60.xml><?xml version="1.0" encoding="utf-8"?>
<p:tagLst xmlns:p="http://schemas.openxmlformats.org/presentationml/2006/main">
  <p:tag name="PA" val="v4.0.0"/>
</p:tagLst>
</file>

<file path=ppt/tags/tag61.xml><?xml version="1.0" encoding="utf-8"?>
<p:tagLst xmlns:p="http://schemas.openxmlformats.org/presentationml/2006/main">
  <p:tag name="PA" val="v4.0.0"/>
</p:tagLst>
</file>

<file path=ppt/tags/tag62.xml><?xml version="1.0" encoding="utf-8"?>
<p:tagLst xmlns:p="http://schemas.openxmlformats.org/presentationml/2006/main">
  <p:tag name="PA" val="v4.0.0"/>
</p:tagLst>
</file>

<file path=ppt/tags/tag63.xml><?xml version="1.0" encoding="utf-8"?>
<p:tagLst xmlns:p="http://schemas.openxmlformats.org/presentationml/2006/main">
  <p:tag name="PA" val="v4.0.0"/>
</p:tagLst>
</file>

<file path=ppt/tags/tag64.xml><?xml version="1.0" encoding="utf-8"?>
<p:tagLst xmlns:p="http://schemas.openxmlformats.org/presentationml/2006/main">
  <p:tag name="PA" val="v4.0.0"/>
</p:tagLst>
</file>

<file path=ppt/tags/tag65.xml><?xml version="1.0" encoding="utf-8"?>
<p:tagLst xmlns:p="http://schemas.openxmlformats.org/presentationml/2006/main">
  <p:tag name="PA" val="v4.0.0"/>
</p:tagLst>
</file>

<file path=ppt/tags/tag66.xml><?xml version="1.0" encoding="utf-8"?>
<p:tagLst xmlns:p="http://schemas.openxmlformats.org/presentationml/2006/main">
  <p:tag name="PA" val="v4.0.0"/>
</p:tagLst>
</file>

<file path=ppt/tags/tag67.xml><?xml version="1.0" encoding="utf-8"?>
<p:tagLst xmlns:p="http://schemas.openxmlformats.org/presentationml/2006/main">
  <p:tag name="PA" val="v4.0.0"/>
</p:tagLst>
</file>

<file path=ppt/tags/tag68.xml><?xml version="1.0" encoding="utf-8"?>
<p:tagLst xmlns:p="http://schemas.openxmlformats.org/presentationml/2006/main">
  <p:tag name="PA" val="v4.0.0"/>
</p:tagLst>
</file>

<file path=ppt/tags/tag69.xml><?xml version="1.0" encoding="utf-8"?>
<p:tagLst xmlns:p="http://schemas.openxmlformats.org/presentationml/2006/main">
  <p:tag name="PA" val="v4.0.0"/>
</p:tagLst>
</file>

<file path=ppt/tags/tag7.xml><?xml version="1.0" encoding="utf-8"?>
<p:tagLst xmlns:p="http://schemas.openxmlformats.org/presentationml/2006/main">
  <p:tag name="PA" val="v4.0.0"/>
</p:tagLst>
</file>

<file path=ppt/tags/tag70.xml><?xml version="1.0" encoding="utf-8"?>
<p:tagLst xmlns:p="http://schemas.openxmlformats.org/presentationml/2006/main">
  <p:tag name="PA" val="v4.0.0"/>
</p:tagLst>
</file>

<file path=ppt/tags/tag71.xml><?xml version="1.0" encoding="utf-8"?>
<p:tagLst xmlns:p="http://schemas.openxmlformats.org/presentationml/2006/main">
  <p:tag name="PA" val="v4.0.0"/>
</p:tagLst>
</file>

<file path=ppt/tags/tag72.xml><?xml version="1.0" encoding="utf-8"?>
<p:tagLst xmlns:p="http://schemas.openxmlformats.org/presentationml/2006/main">
  <p:tag name="PA" val="v4.0.0"/>
</p:tagLst>
</file>

<file path=ppt/tags/tag73.xml><?xml version="1.0" encoding="utf-8"?>
<p:tagLst xmlns:p="http://schemas.openxmlformats.org/presentationml/2006/main">
  <p:tag name="PA" val="v4.0.0"/>
</p:tagLst>
</file>

<file path=ppt/tags/tag74.xml><?xml version="1.0" encoding="utf-8"?>
<p:tagLst xmlns:p="http://schemas.openxmlformats.org/presentationml/2006/main">
  <p:tag name="PA" val="v4.0.0"/>
</p:tagLst>
</file>

<file path=ppt/tags/tag75.xml><?xml version="1.0" encoding="utf-8"?>
<p:tagLst xmlns:p="http://schemas.openxmlformats.org/presentationml/2006/main">
  <p:tag name="PA" val="v4.0.0"/>
</p:tagLst>
</file>

<file path=ppt/tags/tag76.xml><?xml version="1.0" encoding="utf-8"?>
<p:tagLst xmlns:p="http://schemas.openxmlformats.org/presentationml/2006/main">
  <p:tag name="PA" val="v4.0.0"/>
</p:tagLst>
</file>

<file path=ppt/tags/tag77.xml><?xml version="1.0" encoding="utf-8"?>
<p:tagLst xmlns:p="http://schemas.openxmlformats.org/presentationml/2006/main">
  <p:tag name="PA" val="v4.0.0"/>
</p:tagLst>
</file>

<file path=ppt/tags/tag78.xml><?xml version="1.0" encoding="utf-8"?>
<p:tagLst xmlns:p="http://schemas.openxmlformats.org/presentationml/2006/main">
  <p:tag name="PA" val="v4.0.0"/>
</p:tagLst>
</file>

<file path=ppt/tags/tag79.xml><?xml version="1.0" encoding="utf-8"?>
<p:tagLst xmlns:p="http://schemas.openxmlformats.org/presentationml/2006/main">
  <p:tag name="PA" val="v4.0.0"/>
</p:tagLst>
</file>

<file path=ppt/tags/tag8.xml><?xml version="1.0" encoding="utf-8"?>
<p:tagLst xmlns:p="http://schemas.openxmlformats.org/presentationml/2006/main">
  <p:tag name="PA" val="v4.0.0"/>
</p:tagLst>
</file>

<file path=ppt/tags/tag80.xml><?xml version="1.0" encoding="utf-8"?>
<p:tagLst xmlns:p="http://schemas.openxmlformats.org/presentationml/2006/main">
  <p:tag name="PA" val="v4.0.0"/>
</p:tagLst>
</file>

<file path=ppt/tags/tag81.xml><?xml version="1.0" encoding="utf-8"?>
<p:tagLst xmlns:p="http://schemas.openxmlformats.org/presentationml/2006/main">
  <p:tag name="PA" val="v4.0.0"/>
</p:tagLst>
</file>

<file path=ppt/tags/tag82.xml><?xml version="1.0" encoding="utf-8"?>
<p:tagLst xmlns:p="http://schemas.openxmlformats.org/presentationml/2006/main">
  <p:tag name="PA" val="v4.0.0"/>
</p:tagLst>
</file>

<file path=ppt/tags/tag83.xml><?xml version="1.0" encoding="utf-8"?>
<p:tagLst xmlns:p="http://schemas.openxmlformats.org/presentationml/2006/main">
  <p:tag name="PA" val="v4.0.0"/>
</p:tagLst>
</file>

<file path=ppt/tags/tag84.xml><?xml version="1.0" encoding="utf-8"?>
<p:tagLst xmlns:p="http://schemas.openxmlformats.org/presentationml/2006/main">
  <p:tag name="PA" val="v4.0.0"/>
</p:tagLst>
</file>

<file path=ppt/tags/tag85.xml><?xml version="1.0" encoding="utf-8"?>
<p:tagLst xmlns:p="http://schemas.openxmlformats.org/presentationml/2006/main">
  <p:tag name="PA" val="v4.0.0"/>
</p:tagLst>
</file>

<file path=ppt/tags/tag86.xml><?xml version="1.0" encoding="utf-8"?>
<p:tagLst xmlns:p="http://schemas.openxmlformats.org/presentationml/2006/main">
  <p:tag name="PA" val="v4.0.0"/>
</p:tagLst>
</file>

<file path=ppt/tags/tag87.xml><?xml version="1.0" encoding="utf-8"?>
<p:tagLst xmlns:p="http://schemas.openxmlformats.org/presentationml/2006/main">
  <p:tag name="PA" val="v4.0.0"/>
</p:tagLst>
</file>

<file path=ppt/tags/tag88.xml><?xml version="1.0" encoding="utf-8"?>
<p:tagLst xmlns:p="http://schemas.openxmlformats.org/presentationml/2006/main">
  <p:tag name="PA" val="v4.0.0"/>
</p:tagLst>
</file>

<file path=ppt/tags/tag89.xml><?xml version="1.0" encoding="utf-8"?>
<p:tagLst xmlns:p="http://schemas.openxmlformats.org/presentationml/2006/main">
  <p:tag name="PA" val="v4.0.0"/>
</p:tagLst>
</file>

<file path=ppt/tags/tag9.xml><?xml version="1.0" encoding="utf-8"?>
<p:tagLst xmlns:p="http://schemas.openxmlformats.org/presentationml/2006/main">
  <p:tag name="PA" val="v4.0.0"/>
</p:tagLst>
</file>

<file path=ppt/tags/tag90.xml><?xml version="1.0" encoding="utf-8"?>
<p:tagLst xmlns:p="http://schemas.openxmlformats.org/presentationml/2006/main">
  <p:tag name="PA" val="v4.0.0"/>
</p:tagLst>
</file>

<file path=ppt/tags/tag91.xml><?xml version="1.0" encoding="utf-8"?>
<p:tagLst xmlns:p="http://schemas.openxmlformats.org/presentationml/2006/main">
  <p:tag name="PA" val="v4.0.0"/>
</p:tagLst>
</file>

<file path=ppt/tags/tag92.xml><?xml version="1.0" encoding="utf-8"?>
<p:tagLst xmlns:p="http://schemas.openxmlformats.org/presentationml/2006/main">
  <p:tag name="PA" val="v4.0.0"/>
</p:tagLst>
</file>

<file path=ppt/tags/tag93.xml><?xml version="1.0" encoding="utf-8"?>
<p:tagLst xmlns:p="http://schemas.openxmlformats.org/presentationml/2006/main">
  <p:tag name="PA" val="v4.0.0"/>
</p:tagLst>
</file>

<file path=ppt/tags/tag94.xml><?xml version="1.0" encoding="utf-8"?>
<p:tagLst xmlns:p="http://schemas.openxmlformats.org/presentationml/2006/main">
  <p:tag name="PA" val="v4.0.0"/>
</p:tagLst>
</file>

<file path=ppt/tags/tag95.xml><?xml version="1.0" encoding="utf-8"?>
<p:tagLst xmlns:p="http://schemas.openxmlformats.org/presentationml/2006/main">
  <p:tag name="PA" val="v4.0.0"/>
</p:tagLst>
</file>

<file path=ppt/tags/tag96.xml><?xml version="1.0" encoding="utf-8"?>
<p:tagLst xmlns:p="http://schemas.openxmlformats.org/presentationml/2006/main">
  <p:tag name="PA" val="v4.0.0"/>
</p:tagLst>
</file>

<file path=ppt/tags/tag97.xml><?xml version="1.0" encoding="utf-8"?>
<p:tagLst xmlns:p="http://schemas.openxmlformats.org/presentationml/2006/main">
  <p:tag name="PA" val="v4.0.0"/>
</p:tagLst>
</file>

<file path=ppt/tags/tag98.xml><?xml version="1.0" encoding="utf-8"?>
<p:tagLst xmlns:p="http://schemas.openxmlformats.org/presentationml/2006/main">
  <p:tag name="PA" val="v4.0.0"/>
</p:tagLst>
</file>

<file path=ppt/tags/tag99.xml><?xml version="1.0" encoding="utf-8"?>
<p:tagLst xmlns:p="http://schemas.openxmlformats.org/presentationml/2006/main">
  <p:tag name="PA" val="v4.0.0"/>
</p:tagLst>
</file>

<file path=ppt/theme/theme1.xml><?xml version="1.0" encoding="utf-8"?>
<a:theme xmlns:r="http://schemas.openxmlformats.org/officeDocument/2006/relationships" xmlns:a="http://schemas.openxmlformats.org/drawingml/2006/main" name="">
  <a:themeElements>
    <a:clrScheme name="描边答辩">
      <a:dk1>
        <a:sysClr val="windowText" lastClr="000000"/>
      </a:dk1>
      <a:lt1>
        <a:sysClr val="window" lastClr="FFFFFF"/>
      </a:lt1>
      <a:dk2>
        <a:srgbClr val="44546A"/>
      </a:dk2>
      <a:lt2>
        <a:srgbClr val="E7E6E6"/>
      </a:lt2>
      <a:accent1>
        <a:srgbClr val="FF5855"/>
      </a:accent1>
      <a:accent2>
        <a:srgbClr val="FDC873"/>
      </a:accent2>
      <a:accent3>
        <a:srgbClr val="6BF0FF"/>
      </a:accent3>
      <a:accent4>
        <a:srgbClr val="6BF4CD"/>
      </a:accent4>
      <a:accent5>
        <a:srgbClr val="621147"/>
      </a:accent5>
      <a:accent6>
        <a:srgbClr val="273355"/>
      </a:accent6>
      <a:hlink>
        <a:srgbClr val="000000"/>
      </a:hlink>
      <a:folHlink>
        <a:srgbClr val="954F72"/>
      </a:folHlink>
    </a:clrScheme>
    <a:fontScheme name="标准3">
      <a:majorFont>
        <a:latin typeface="Arial"/>
        <a:ea typeface="微软雅黑"/>
        <a:cs typeface="Arial"/>
      </a:majorFont>
      <a:minorFont>
        <a:latin typeface="Calibri Light"/>
        <a:ea typeface="微软雅黑 Light"/>
        <a:cs typeface="Arial"/>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item1.xml><?xml version="1.0" encoding="utf-8"?>
<e7d195523061f1c0 xmlns="http://e7d195523061f1c0/custom/data/def">
  <_7b1dac89e7d195523061f1c0316ecb71 xmlns="">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_7b1dac89e7d195523061f1c0316ecb71>
  <_7b1dac89e7d195523061f1c0316ecb71 xmlns="">e7d195523061f1c09e9d68d7cf438b91ef959ecb14fc25d26BBA7F7DBC18E55DFF4014AF651F0BF2569D4B6C1DA7F1A4683A481403BD872FC687266AD13265C1DE7C373772FD8728ABDD69ADD03BFF5BE2862BC891DBB79E18FD61712FE23F670D602A332950CB5EC6E6732879E5EF3A14F9D4CF03EEDD9B1B11C039589F903859E45F1985EFBDDB2870384474B44C95</_7b1dac89e7d195523061f1c0316ecb71>
  <_7b1dac89e7d195523061f1c0316ecb71 xmlns="">e7d195523061f1c09e9d68d7cf438b91ef959ecb14fc25d26BBA7F7DBC18E55DFF4014AF651F0BF2569D4B6C1DA7F1A4683A481403BD872FC687266AD13265C1DE7C373772FD8728ABDD69ADD03BFF5BE2862BC891DBB79E084D9F5E4FBB1B562A9752B1B1B336475B32C7C37DD9288EAD27DDC512A8D3801D48E380A7486EFB4C1F8A7A0CA49B3CBF40803B9190492F</_7b1dac89e7d195523061f1c0316ecb71>
  <_7b1dac89e7d195523061f1c0316ecb71 xmlns="">e7d195523061f1c09e9d68d7cf438b91ef959ecb14fc25d26BBA7F7DBC18E55DFF4014AF651F0BF2569D4B6C1DA7F1A4683A481403BD872FC687266AD13265C1DE7C373772FD8728ABDD69ADD03BFF5BE2862BC891DBB79EEBC94C9DFDC16E04954ED45554D0F6FE8331708ABC4FEC3D44E4750B2445BF76F30C399F0AE1E8D2CAFA469BFF6E14A2A3EF8352258366A5</_7b1dac89e7d195523061f1c0316ecb71>
</e7d195523061f1c0>
</file>

<file path=customXml/itemProps1.xml><?xml version="1.0" encoding="utf-8"?>
<ds:datastoreItem xmlns:ds="http://schemas.openxmlformats.org/officeDocument/2006/customXml" ds:itemID="{21EDB359-7ACC-460E-A945-A59141592889}">
  <ds:schemaRefs>
    <ds:schemaRef ds:uri="http://e7d195523061f1c0/custom/data/def"/>
    <ds:schemaRef ds:uri=""/>
  </ds:schemaRefs>
</ds:datastoreItem>
</file>

<file path=docProps/app.xml><?xml version="1.0" encoding="utf-8"?>
<Properties xmlns:vt="http://schemas.openxmlformats.org/officeDocument/2006/docPropsVTypes" xmlns="http://schemas.openxmlformats.org/officeDocument/2006/extended-properties">
  <Template>Office Theme</Template>
  <Company/>
  <PresentationFormat>On-screen Show (16:9)</PresentationFormat>
  <Paragraphs>161</Paragraphs>
  <Slides>26</Slides>
  <Notes>26</Notes>
  <TotalTime>1337</TotalTime>
  <HiddenSlides>0</HiddenSlides>
  <MMClips>0</MMClips>
  <ScaleCrop>0</ScaleCrop>
  <HeadingPairs>
    <vt:vector baseType="variant" size="6">
      <vt:variant>
        <vt:lpstr>Fonts used</vt:lpstr>
      </vt:variant>
      <vt:variant>
        <vt:i4>11</vt:i4>
      </vt:variant>
      <vt:variant>
        <vt:lpstr>Theme</vt:lpstr>
      </vt:variant>
      <vt:variant>
        <vt:i4>1</vt:i4>
      </vt:variant>
      <vt:variant>
        <vt:lpstr>Slide Titles</vt:lpstr>
      </vt:variant>
      <vt:variant>
        <vt:i4>26</vt:i4>
      </vt:variant>
    </vt:vector>
  </HeadingPairs>
  <TitlesOfParts>
    <vt:vector baseType="lpstr" size="38">
      <vt:lpstr>Arial</vt:lpstr>
      <vt:lpstr>微软雅黑</vt:lpstr>
      <vt:lpstr>Calibri Light</vt:lpstr>
      <vt:lpstr>微软雅黑 Light</vt:lpstr>
      <vt:lpstr>Calibri</vt:lpstr>
      <vt:lpstr>宋体</vt:lpstr>
      <vt:lpstr>仿宋</vt:lpstr>
      <vt:lpstr>方正宋刻本秀楷简体</vt:lpstr>
      <vt:lpstr>方正兰亭黑_GBK</vt:lpstr>
      <vt:lpstr>Times New Roman</vt:lpstr>
      <vt:lpstr>Microsoft YaHei</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2017-03-31T06:09:11Z</dcterms:created>
  <cp:lastModifiedBy>kan</cp:lastModifiedBy>
  <dcterms:modified xsi:type="dcterms:W3CDTF">2021-08-20T11:00:27Z</dcterms:modified>
  <cp:revision>82</cp:revision>
  <dc:title>PowerPoint 演示文稿</dc:title>
</cp:coreProperties>
</file>